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notesSlides/notesSlide9.xml" ContentType="application/vnd.openxmlformats-officedocument.presentationml.notesSlide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notesSlides/notesSlide10.xml" ContentType="application/vnd.openxmlformats-officedocument.presentationml.notesSlide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notesSlides/notesSlide11.xml" ContentType="application/vnd.openxmlformats-officedocument.presentationml.notesSlide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notesSlides/notesSlide12.xml" ContentType="application/vnd.openxmlformats-officedocument.presentationml.notesSlide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ink/ink626.xml" ContentType="application/inkml+xml"/>
  <Override PartName="/ppt/ink/ink627.xml" ContentType="application/inkml+xml"/>
  <Override PartName="/ppt/ink/ink628.xml" ContentType="application/inkml+xml"/>
  <Override PartName="/ppt/ink/ink629.xml" ContentType="application/inkml+xml"/>
  <Override PartName="/ppt/ink/ink630.xml" ContentType="application/inkml+xml"/>
  <Override PartName="/ppt/ink/ink631.xml" ContentType="application/inkml+xml"/>
  <Override PartName="/ppt/ink/ink632.xml" ContentType="application/inkml+xml"/>
  <Override PartName="/ppt/ink/ink633.xml" ContentType="application/inkml+xml"/>
  <Override PartName="/ppt/ink/ink634.xml" ContentType="application/inkml+xml"/>
  <Override PartName="/ppt/ink/ink635.xml" ContentType="application/inkml+xml"/>
  <Override PartName="/ppt/ink/ink636.xml" ContentType="application/inkml+xml"/>
  <Override PartName="/ppt/ink/ink637.xml" ContentType="application/inkml+xml"/>
  <Override PartName="/ppt/ink/ink638.xml" ContentType="application/inkml+xml"/>
  <Override PartName="/ppt/ink/ink639.xml" ContentType="application/inkml+xml"/>
  <Override PartName="/ppt/ink/ink640.xml" ContentType="application/inkml+xml"/>
  <Override PartName="/ppt/ink/ink641.xml" ContentType="application/inkml+xml"/>
  <Override PartName="/ppt/ink/ink642.xml" ContentType="application/inkml+xml"/>
  <Override PartName="/ppt/ink/ink643.xml" ContentType="application/inkml+xml"/>
  <Override PartName="/ppt/ink/ink644.xml" ContentType="application/inkml+xml"/>
  <Override PartName="/ppt/ink/ink645.xml" ContentType="application/inkml+xml"/>
  <Override PartName="/ppt/ink/ink646.xml" ContentType="application/inkml+xml"/>
  <Override PartName="/ppt/ink/ink647.xml" ContentType="application/inkml+xml"/>
  <Override PartName="/ppt/ink/ink648.xml" ContentType="application/inkml+xml"/>
  <Override PartName="/ppt/ink/ink649.xml" ContentType="application/inkml+xml"/>
  <Override PartName="/ppt/ink/ink650.xml" ContentType="application/inkml+xml"/>
  <Override PartName="/ppt/ink/ink651.xml" ContentType="application/inkml+xml"/>
  <Override PartName="/ppt/ink/ink652.xml" ContentType="application/inkml+xml"/>
  <Override PartName="/ppt/ink/ink653.xml" ContentType="application/inkml+xml"/>
  <Override PartName="/ppt/ink/ink654.xml" ContentType="application/inkml+xml"/>
  <Override PartName="/ppt/ink/ink655.xml" ContentType="application/inkml+xml"/>
  <Override PartName="/ppt/ink/ink656.xml" ContentType="application/inkml+xml"/>
  <Override PartName="/ppt/ink/ink657.xml" ContentType="application/inkml+xml"/>
  <Override PartName="/ppt/ink/ink658.xml" ContentType="application/inkml+xml"/>
  <Override PartName="/ppt/ink/ink659.xml" ContentType="application/inkml+xml"/>
  <Override PartName="/ppt/ink/ink660.xml" ContentType="application/inkml+xml"/>
  <Override PartName="/ppt/ink/ink661.xml" ContentType="application/inkml+xml"/>
  <Override PartName="/ppt/ink/ink662.xml" ContentType="application/inkml+xml"/>
  <Override PartName="/ppt/ink/ink663.xml" ContentType="application/inkml+xml"/>
  <Override PartName="/ppt/ink/ink664.xml" ContentType="application/inkml+xml"/>
  <Override PartName="/ppt/ink/ink665.xml" ContentType="application/inkml+xml"/>
  <Override PartName="/ppt/ink/ink666.xml" ContentType="application/inkml+xml"/>
  <Override PartName="/ppt/ink/ink667.xml" ContentType="application/inkml+xml"/>
  <Override PartName="/ppt/ink/ink668.xml" ContentType="application/inkml+xml"/>
  <Override PartName="/ppt/ink/ink669.xml" ContentType="application/inkml+xml"/>
  <Override PartName="/ppt/ink/ink670.xml" ContentType="application/inkml+xml"/>
  <Override PartName="/ppt/ink/ink671.xml" ContentType="application/inkml+xml"/>
  <Override PartName="/ppt/ink/ink672.xml" ContentType="application/inkml+xml"/>
  <Override PartName="/ppt/ink/ink673.xml" ContentType="application/inkml+xml"/>
  <Override PartName="/ppt/ink/ink674.xml" ContentType="application/inkml+xml"/>
  <Override PartName="/ppt/ink/ink675.xml" ContentType="application/inkml+xml"/>
  <Override PartName="/ppt/ink/ink676.xml" ContentType="application/inkml+xml"/>
  <Override PartName="/ppt/ink/ink677.xml" ContentType="application/inkml+xml"/>
  <Override PartName="/ppt/ink/ink678.xml" ContentType="application/inkml+xml"/>
  <Override PartName="/ppt/ink/ink679.xml" ContentType="application/inkml+xml"/>
  <Override PartName="/ppt/ink/ink680.xml" ContentType="application/inkml+xml"/>
  <Override PartName="/ppt/ink/ink681.xml" ContentType="application/inkml+xml"/>
  <Override PartName="/ppt/ink/ink682.xml" ContentType="application/inkml+xml"/>
  <Override PartName="/ppt/ink/ink683.xml" ContentType="application/inkml+xml"/>
  <Override PartName="/ppt/ink/ink684.xml" ContentType="application/inkml+xml"/>
  <Override PartName="/ppt/ink/ink685.xml" ContentType="application/inkml+xml"/>
  <Override PartName="/ppt/ink/ink686.xml" ContentType="application/inkml+xml"/>
  <Override PartName="/ppt/ink/ink687.xml" ContentType="application/inkml+xml"/>
  <Override PartName="/ppt/ink/ink688.xml" ContentType="application/inkml+xml"/>
  <Override PartName="/ppt/ink/ink689.xml" ContentType="application/inkml+xml"/>
  <Override PartName="/ppt/ink/ink690.xml" ContentType="application/inkml+xml"/>
  <Override PartName="/ppt/ink/ink691.xml" ContentType="application/inkml+xml"/>
  <Override PartName="/ppt/ink/ink692.xml" ContentType="application/inkml+xml"/>
  <Override PartName="/ppt/ink/ink693.xml" ContentType="application/inkml+xml"/>
  <Override PartName="/ppt/ink/ink694.xml" ContentType="application/inkml+xml"/>
  <Override PartName="/ppt/ink/ink695.xml" ContentType="application/inkml+xml"/>
  <Override PartName="/ppt/ink/ink696.xml" ContentType="application/inkml+xml"/>
  <Override PartName="/ppt/ink/ink697.xml" ContentType="application/inkml+xml"/>
  <Override PartName="/ppt/ink/ink698.xml" ContentType="application/inkml+xml"/>
  <Override PartName="/ppt/ink/ink699.xml" ContentType="application/inkml+xml"/>
  <Override PartName="/ppt/ink/ink700.xml" ContentType="application/inkml+xml"/>
  <Override PartName="/ppt/ink/ink701.xml" ContentType="application/inkml+xml"/>
  <Override PartName="/ppt/ink/ink702.xml" ContentType="application/inkml+xml"/>
  <Override PartName="/ppt/ink/ink703.xml" ContentType="application/inkml+xml"/>
  <Override PartName="/ppt/ink/ink704.xml" ContentType="application/inkml+xml"/>
  <Override PartName="/ppt/ink/ink705.xml" ContentType="application/inkml+xml"/>
  <Override PartName="/ppt/ink/ink706.xml" ContentType="application/inkml+xml"/>
  <Override PartName="/ppt/ink/ink707.xml" ContentType="application/inkml+xml"/>
  <Override PartName="/ppt/ink/ink708.xml" ContentType="application/inkml+xml"/>
  <Override PartName="/ppt/ink/ink709.xml" ContentType="application/inkml+xml"/>
  <Override PartName="/ppt/ink/ink710.xml" ContentType="application/inkml+xml"/>
  <Override PartName="/ppt/ink/ink711.xml" ContentType="application/inkml+xml"/>
  <Override PartName="/ppt/ink/ink712.xml" ContentType="application/inkml+xml"/>
  <Override PartName="/ppt/ink/ink713.xml" ContentType="application/inkml+xml"/>
  <Override PartName="/ppt/ink/ink714.xml" ContentType="application/inkml+xml"/>
  <Override PartName="/ppt/ink/ink715.xml" ContentType="application/inkml+xml"/>
  <Override PartName="/ppt/ink/ink716.xml" ContentType="application/inkml+xml"/>
  <Override PartName="/ppt/ink/ink717.xml" ContentType="application/inkml+xml"/>
  <Override PartName="/ppt/ink/ink718.xml" ContentType="application/inkml+xml"/>
  <Override PartName="/ppt/ink/ink719.xml" ContentType="application/inkml+xml"/>
  <Override PartName="/ppt/ink/ink720.xml" ContentType="application/inkml+xml"/>
  <Override PartName="/ppt/ink/ink721.xml" ContentType="application/inkml+xml"/>
  <Override PartName="/ppt/ink/ink722.xml" ContentType="application/inkml+xml"/>
  <Override PartName="/ppt/ink/ink723.xml" ContentType="application/inkml+xml"/>
  <Override PartName="/ppt/ink/ink724.xml" ContentType="application/inkml+xml"/>
  <Override PartName="/ppt/ink/ink725.xml" ContentType="application/inkml+xml"/>
  <Override PartName="/ppt/ink/ink726.xml" ContentType="application/inkml+xml"/>
  <Override PartName="/ppt/ink/ink727.xml" ContentType="application/inkml+xml"/>
  <Override PartName="/ppt/ink/ink728.xml" ContentType="application/inkml+xml"/>
  <Override PartName="/ppt/ink/ink729.xml" ContentType="application/inkml+xml"/>
  <Override PartName="/ppt/ink/ink730.xml" ContentType="application/inkml+xml"/>
  <Override PartName="/ppt/ink/ink731.xml" ContentType="application/inkml+xml"/>
  <Override PartName="/ppt/ink/ink732.xml" ContentType="application/inkml+xml"/>
  <Override PartName="/ppt/ink/ink733.xml" ContentType="application/inkml+xml"/>
  <Override PartName="/ppt/ink/ink734.xml" ContentType="application/inkml+xml"/>
  <Override PartName="/ppt/ink/ink735.xml" ContentType="application/inkml+xml"/>
  <Override PartName="/ppt/ink/ink736.xml" ContentType="application/inkml+xml"/>
  <Override PartName="/ppt/ink/ink737.xml" ContentType="application/inkml+xml"/>
  <Override PartName="/ppt/ink/ink738.xml" ContentType="application/inkml+xml"/>
  <Override PartName="/ppt/ink/ink739.xml" ContentType="application/inkml+xml"/>
  <Override PartName="/ppt/ink/ink740.xml" ContentType="application/inkml+xml"/>
  <Override PartName="/ppt/ink/ink741.xml" ContentType="application/inkml+xml"/>
  <Override PartName="/ppt/ink/ink742.xml" ContentType="application/inkml+xml"/>
  <Override PartName="/ppt/ink/ink743.xml" ContentType="application/inkml+xml"/>
  <Override PartName="/ppt/ink/ink744.xml" ContentType="application/inkml+xml"/>
  <Override PartName="/ppt/ink/ink745.xml" ContentType="application/inkml+xml"/>
  <Override PartName="/ppt/ink/ink746.xml" ContentType="application/inkml+xml"/>
  <Override PartName="/ppt/ink/ink747.xml" ContentType="application/inkml+xml"/>
  <Override PartName="/ppt/ink/ink748.xml" ContentType="application/inkml+xml"/>
  <Override PartName="/ppt/ink/ink749.xml" ContentType="application/inkml+xml"/>
  <Override PartName="/ppt/ink/ink750.xml" ContentType="application/inkml+xml"/>
  <Override PartName="/ppt/ink/ink751.xml" ContentType="application/inkml+xml"/>
  <Override PartName="/ppt/ink/ink752.xml" ContentType="application/inkml+xml"/>
  <Override PartName="/ppt/ink/ink753.xml" ContentType="application/inkml+xml"/>
  <Override PartName="/ppt/ink/ink754.xml" ContentType="application/inkml+xml"/>
  <Override PartName="/ppt/ink/ink755.xml" ContentType="application/inkml+xml"/>
  <Override PartName="/ppt/ink/ink756.xml" ContentType="application/inkml+xml"/>
  <Override PartName="/ppt/ink/ink757.xml" ContentType="application/inkml+xml"/>
  <Override PartName="/ppt/ink/ink758.xml" ContentType="application/inkml+xml"/>
  <Override PartName="/ppt/ink/ink759.xml" ContentType="application/inkml+xml"/>
  <Override PartName="/ppt/ink/ink760.xml" ContentType="application/inkml+xml"/>
  <Override PartName="/ppt/ink/ink761.xml" ContentType="application/inkml+xml"/>
  <Override PartName="/ppt/ink/ink762.xml" ContentType="application/inkml+xml"/>
  <Override PartName="/ppt/ink/ink763.xml" ContentType="application/inkml+xml"/>
  <Override PartName="/ppt/ink/ink764.xml" ContentType="application/inkml+xml"/>
  <Override PartName="/ppt/ink/ink765.xml" ContentType="application/inkml+xml"/>
  <Override PartName="/ppt/ink/ink766.xml" ContentType="application/inkml+xml"/>
  <Override PartName="/ppt/ink/ink767.xml" ContentType="application/inkml+xml"/>
  <Override PartName="/ppt/ink/ink768.xml" ContentType="application/inkml+xml"/>
  <Override PartName="/ppt/ink/ink769.xml" ContentType="application/inkml+xml"/>
  <Override PartName="/ppt/ink/ink770.xml" ContentType="application/inkml+xml"/>
  <Override PartName="/ppt/ink/ink771.xml" ContentType="application/inkml+xml"/>
  <Override PartName="/ppt/ink/ink772.xml" ContentType="application/inkml+xml"/>
  <Override PartName="/ppt/ink/ink773.xml" ContentType="application/inkml+xml"/>
  <Override PartName="/ppt/ink/ink774.xml" ContentType="application/inkml+xml"/>
  <Override PartName="/ppt/ink/ink775.xml" ContentType="application/inkml+xml"/>
  <Override PartName="/ppt/ink/ink776.xml" ContentType="application/inkml+xml"/>
  <Override PartName="/ppt/ink/ink777.xml" ContentType="application/inkml+xml"/>
  <Override PartName="/ppt/ink/ink778.xml" ContentType="application/inkml+xml"/>
  <Override PartName="/ppt/ink/ink779.xml" ContentType="application/inkml+xml"/>
  <Override PartName="/ppt/ink/ink780.xml" ContentType="application/inkml+xml"/>
  <Override PartName="/ppt/ink/ink781.xml" ContentType="application/inkml+xml"/>
  <Override PartName="/ppt/ink/ink782.xml" ContentType="application/inkml+xml"/>
  <Override PartName="/ppt/ink/ink783.xml" ContentType="application/inkml+xml"/>
  <Override PartName="/ppt/ink/ink784.xml" ContentType="application/inkml+xml"/>
  <Override PartName="/ppt/ink/ink785.xml" ContentType="application/inkml+xml"/>
  <Override PartName="/ppt/ink/ink786.xml" ContentType="application/inkml+xml"/>
  <Override PartName="/ppt/ink/ink787.xml" ContentType="application/inkml+xml"/>
  <Override PartName="/ppt/ink/ink788.xml" ContentType="application/inkml+xml"/>
  <Override PartName="/ppt/ink/ink789.xml" ContentType="application/inkml+xml"/>
  <Override PartName="/ppt/ink/ink790.xml" ContentType="application/inkml+xml"/>
  <Override PartName="/ppt/ink/ink791.xml" ContentType="application/inkml+xml"/>
  <Override PartName="/ppt/ink/ink792.xml" ContentType="application/inkml+xml"/>
  <Override PartName="/ppt/ink/ink793.xml" ContentType="application/inkml+xml"/>
  <Override PartName="/ppt/ink/ink794.xml" ContentType="application/inkml+xml"/>
  <Override PartName="/ppt/ink/ink795.xml" ContentType="application/inkml+xml"/>
  <Override PartName="/ppt/ink/ink796.xml" ContentType="application/inkml+xml"/>
  <Override PartName="/ppt/ink/ink797.xml" ContentType="application/inkml+xml"/>
  <Override PartName="/ppt/ink/ink798.xml" ContentType="application/inkml+xml"/>
  <Override PartName="/ppt/ink/ink799.xml" ContentType="application/inkml+xml"/>
  <Override PartName="/ppt/ink/ink800.xml" ContentType="application/inkml+xml"/>
  <Override PartName="/ppt/ink/ink801.xml" ContentType="application/inkml+xml"/>
  <Override PartName="/ppt/ink/ink802.xml" ContentType="application/inkml+xml"/>
  <Override PartName="/ppt/ink/ink803.xml" ContentType="application/inkml+xml"/>
  <Override PartName="/ppt/ink/ink804.xml" ContentType="application/inkml+xml"/>
  <Override PartName="/ppt/ink/ink805.xml" ContentType="application/inkml+xml"/>
  <Override PartName="/ppt/ink/ink806.xml" ContentType="application/inkml+xml"/>
  <Override PartName="/ppt/ink/ink807.xml" ContentType="application/inkml+xml"/>
  <Override PartName="/ppt/ink/ink808.xml" ContentType="application/inkml+xml"/>
  <Override PartName="/ppt/ink/ink809.xml" ContentType="application/inkml+xml"/>
  <Override PartName="/ppt/ink/ink810.xml" ContentType="application/inkml+xml"/>
  <Override PartName="/ppt/ink/ink811.xml" ContentType="application/inkml+xml"/>
  <Override PartName="/ppt/ink/ink812.xml" ContentType="application/inkml+xml"/>
  <Override PartName="/ppt/ink/ink813.xml" ContentType="application/inkml+xml"/>
  <Override PartName="/ppt/ink/ink814.xml" ContentType="application/inkml+xml"/>
  <Override PartName="/ppt/ink/ink815.xml" ContentType="application/inkml+xml"/>
  <Override PartName="/ppt/ink/ink816.xml" ContentType="application/inkml+xml"/>
  <Override PartName="/ppt/ink/ink817.xml" ContentType="application/inkml+xml"/>
  <Override PartName="/ppt/ink/ink818.xml" ContentType="application/inkml+xml"/>
  <Override PartName="/ppt/ink/ink819.xml" ContentType="application/inkml+xml"/>
  <Override PartName="/ppt/ink/ink820.xml" ContentType="application/inkml+xml"/>
  <Override PartName="/ppt/ink/ink821.xml" ContentType="application/inkml+xml"/>
  <Override PartName="/ppt/ink/ink822.xml" ContentType="application/inkml+xml"/>
  <Override PartName="/ppt/ink/ink823.xml" ContentType="application/inkml+xml"/>
  <Override PartName="/ppt/ink/ink824.xml" ContentType="application/inkml+xml"/>
  <Override PartName="/ppt/ink/ink825.xml" ContentType="application/inkml+xml"/>
  <Override PartName="/ppt/ink/ink826.xml" ContentType="application/inkml+xml"/>
  <Override PartName="/ppt/ink/ink827.xml" ContentType="application/inkml+xml"/>
  <Override PartName="/ppt/ink/ink828.xml" ContentType="application/inkml+xml"/>
  <Override PartName="/ppt/ink/ink829.xml" ContentType="application/inkml+xml"/>
  <Override PartName="/ppt/ink/ink830.xml" ContentType="application/inkml+xml"/>
  <Override PartName="/ppt/ink/ink831.xml" ContentType="application/inkml+xml"/>
  <Override PartName="/ppt/ink/ink832.xml" ContentType="application/inkml+xml"/>
  <Override PartName="/ppt/ink/ink833.xml" ContentType="application/inkml+xml"/>
  <Override PartName="/ppt/ink/ink834.xml" ContentType="application/inkml+xml"/>
  <Override PartName="/ppt/ink/ink835.xml" ContentType="application/inkml+xml"/>
  <Override PartName="/ppt/ink/ink836.xml" ContentType="application/inkml+xml"/>
  <Override PartName="/ppt/ink/ink837.xml" ContentType="application/inkml+xml"/>
  <Override PartName="/ppt/ink/ink838.xml" ContentType="application/inkml+xml"/>
  <Override PartName="/ppt/ink/ink839.xml" ContentType="application/inkml+xml"/>
  <Override PartName="/ppt/ink/ink840.xml" ContentType="application/inkml+xml"/>
  <Override PartName="/ppt/ink/ink841.xml" ContentType="application/inkml+xml"/>
  <Override PartName="/ppt/ink/ink842.xml" ContentType="application/inkml+xml"/>
  <Override PartName="/ppt/ink/ink843.xml" ContentType="application/inkml+xml"/>
  <Override PartName="/ppt/ink/ink844.xml" ContentType="application/inkml+xml"/>
  <Override PartName="/ppt/ink/ink845.xml" ContentType="application/inkml+xml"/>
  <Override PartName="/ppt/ink/ink846.xml" ContentType="application/inkml+xml"/>
  <Override PartName="/ppt/ink/ink847.xml" ContentType="application/inkml+xml"/>
  <Override PartName="/ppt/ink/ink848.xml" ContentType="application/inkml+xml"/>
  <Override PartName="/ppt/ink/ink849.xml" ContentType="application/inkml+xml"/>
  <Override PartName="/ppt/ink/ink850.xml" ContentType="application/inkml+xml"/>
  <Override PartName="/ppt/ink/ink851.xml" ContentType="application/inkml+xml"/>
  <Override PartName="/ppt/ink/ink852.xml" ContentType="application/inkml+xml"/>
  <Override PartName="/ppt/ink/ink853.xml" ContentType="application/inkml+xml"/>
  <Override PartName="/ppt/ink/ink854.xml" ContentType="application/inkml+xml"/>
  <Override PartName="/ppt/ink/ink855.xml" ContentType="application/inkml+xml"/>
  <Override PartName="/ppt/ink/ink856.xml" ContentType="application/inkml+xml"/>
  <Override PartName="/ppt/ink/ink857.xml" ContentType="application/inkml+xml"/>
  <Override PartName="/ppt/ink/ink858.xml" ContentType="application/inkml+xml"/>
  <Override PartName="/ppt/ink/ink859.xml" ContentType="application/inkml+xml"/>
  <Override PartName="/ppt/ink/ink860.xml" ContentType="application/inkml+xml"/>
  <Override PartName="/ppt/ink/ink861.xml" ContentType="application/inkml+xml"/>
  <Override PartName="/ppt/ink/ink862.xml" ContentType="application/inkml+xml"/>
  <Override PartName="/ppt/ink/ink863.xml" ContentType="application/inkml+xml"/>
  <Override PartName="/ppt/ink/ink864.xml" ContentType="application/inkml+xml"/>
  <Override PartName="/ppt/ink/ink865.xml" ContentType="application/inkml+xml"/>
  <Override PartName="/ppt/ink/ink866.xml" ContentType="application/inkml+xml"/>
  <Override PartName="/ppt/ink/ink867.xml" ContentType="application/inkml+xml"/>
  <Override PartName="/ppt/ink/ink868.xml" ContentType="application/inkml+xml"/>
  <Override PartName="/ppt/ink/ink869.xml" ContentType="application/inkml+xml"/>
  <Override PartName="/ppt/ink/ink870.xml" ContentType="application/inkml+xml"/>
  <Override PartName="/ppt/ink/ink871.xml" ContentType="application/inkml+xml"/>
  <Override PartName="/ppt/ink/ink872.xml" ContentType="application/inkml+xml"/>
  <Override PartName="/ppt/ink/ink873.xml" ContentType="application/inkml+xml"/>
  <Override PartName="/ppt/ink/ink874.xml" ContentType="application/inkml+xml"/>
  <Override PartName="/ppt/ink/ink875.xml" ContentType="application/inkml+xml"/>
  <Override PartName="/ppt/ink/ink876.xml" ContentType="application/inkml+xml"/>
  <Override PartName="/ppt/ink/ink877.xml" ContentType="application/inkml+xml"/>
  <Override PartName="/ppt/ink/ink878.xml" ContentType="application/inkml+xml"/>
  <Override PartName="/ppt/ink/ink879.xml" ContentType="application/inkml+xml"/>
  <Override PartName="/ppt/notesSlides/notesSlide13.xml" ContentType="application/vnd.openxmlformats-officedocument.presentationml.notesSlide+xml"/>
  <Override PartName="/ppt/ink/ink880.xml" ContentType="application/inkml+xml"/>
  <Override PartName="/ppt/ink/ink881.xml" ContentType="application/inkml+xml"/>
  <Override PartName="/ppt/ink/ink882.xml" ContentType="application/inkml+xml"/>
  <Override PartName="/ppt/ink/ink883.xml" ContentType="application/inkml+xml"/>
  <Override PartName="/ppt/ink/ink884.xml" ContentType="application/inkml+xml"/>
  <Override PartName="/ppt/ink/ink885.xml" ContentType="application/inkml+xml"/>
  <Override PartName="/ppt/ink/ink886.xml" ContentType="application/inkml+xml"/>
  <Override PartName="/ppt/ink/ink887.xml" ContentType="application/inkml+xml"/>
  <Override PartName="/ppt/ink/ink888.xml" ContentType="application/inkml+xml"/>
  <Override PartName="/ppt/ink/ink889.xml" ContentType="application/inkml+xml"/>
  <Override PartName="/ppt/ink/ink890.xml" ContentType="application/inkml+xml"/>
  <Override PartName="/ppt/ink/ink891.xml" ContentType="application/inkml+xml"/>
  <Override PartName="/ppt/ink/ink892.xml" ContentType="application/inkml+xml"/>
  <Override PartName="/ppt/ink/ink893.xml" ContentType="application/inkml+xml"/>
  <Override PartName="/ppt/ink/ink894.xml" ContentType="application/inkml+xml"/>
  <Override PartName="/ppt/ink/ink895.xml" ContentType="application/inkml+xml"/>
  <Override PartName="/ppt/ink/ink896.xml" ContentType="application/inkml+xml"/>
  <Override PartName="/ppt/ink/ink897.xml" ContentType="application/inkml+xml"/>
  <Override PartName="/ppt/ink/ink898.xml" ContentType="application/inkml+xml"/>
  <Override PartName="/ppt/ink/ink899.xml" ContentType="application/inkml+xml"/>
  <Override PartName="/ppt/ink/ink900.xml" ContentType="application/inkml+xml"/>
  <Override PartName="/ppt/ink/ink901.xml" ContentType="application/inkml+xml"/>
  <Override PartName="/ppt/ink/ink902.xml" ContentType="application/inkml+xml"/>
  <Override PartName="/ppt/ink/ink903.xml" ContentType="application/inkml+xml"/>
  <Override PartName="/ppt/ink/ink904.xml" ContentType="application/inkml+xml"/>
  <Override PartName="/ppt/ink/ink905.xml" ContentType="application/inkml+xml"/>
  <Override PartName="/ppt/ink/ink906.xml" ContentType="application/inkml+xml"/>
  <Override PartName="/ppt/notesSlides/notesSlide14.xml" ContentType="application/vnd.openxmlformats-officedocument.presentationml.notesSlide+xml"/>
  <Override PartName="/ppt/ink/ink907.xml" ContentType="application/inkml+xml"/>
  <Override PartName="/ppt/ink/ink908.xml" ContentType="application/inkml+xml"/>
  <Override PartName="/ppt/ink/ink909.xml" ContentType="application/inkml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ink/ink910.xml" ContentType="application/inkml+xml"/>
  <Override PartName="/ppt/ink/ink911.xml" ContentType="application/inkml+xml"/>
  <Override PartName="/ppt/notesSlides/notesSlide17.xml" ContentType="application/vnd.openxmlformats-officedocument.presentationml.notesSlide+xml"/>
  <Override PartName="/ppt/ink/ink912.xml" ContentType="application/inkml+xml"/>
  <Override PartName="/ppt/ink/ink913.xml" ContentType="application/inkml+xml"/>
  <Override PartName="/ppt/ink/ink914.xml" ContentType="application/inkml+xml"/>
  <Override PartName="/ppt/ink/ink915.xml" ContentType="application/inkml+xml"/>
  <Override PartName="/ppt/ink/ink916.xml" ContentType="application/inkml+xml"/>
  <Override PartName="/ppt/ink/ink917.xml" ContentType="application/inkml+xml"/>
  <Override PartName="/ppt/ink/ink918.xml" ContentType="application/inkml+xml"/>
  <Override PartName="/ppt/ink/ink919.xml" ContentType="application/inkml+xml"/>
  <Override PartName="/ppt/ink/ink920.xml" ContentType="application/inkml+xml"/>
  <Override PartName="/ppt/ink/ink921.xml" ContentType="application/inkml+xml"/>
  <Override PartName="/ppt/ink/ink922.xml" ContentType="application/inkml+xml"/>
  <Override PartName="/ppt/ink/ink923.xml" ContentType="application/inkml+xml"/>
  <Override PartName="/ppt/ink/ink924.xml" ContentType="application/inkml+xml"/>
  <Override PartName="/ppt/ink/ink925.xml" ContentType="application/inkml+xml"/>
  <Override PartName="/ppt/ink/ink926.xml" ContentType="application/inkml+xml"/>
  <Override PartName="/ppt/ink/ink927.xml" ContentType="application/inkml+xml"/>
  <Override PartName="/ppt/ink/ink928.xml" ContentType="application/inkml+xml"/>
  <Override PartName="/ppt/ink/ink929.xml" ContentType="application/inkml+xml"/>
  <Override PartName="/ppt/ink/ink930.xml" ContentType="application/inkml+xml"/>
  <Override PartName="/ppt/ink/ink931.xml" ContentType="application/inkml+xml"/>
  <Override PartName="/ppt/ink/ink932.xml" ContentType="application/inkml+xml"/>
  <Override PartName="/ppt/ink/ink933.xml" ContentType="application/inkml+xml"/>
  <Override PartName="/ppt/ink/ink934.xml" ContentType="application/inkml+xml"/>
  <Override PartName="/ppt/ink/ink935.xml" ContentType="application/inkml+xml"/>
  <Override PartName="/ppt/ink/ink936.xml" ContentType="application/inkml+xml"/>
  <Override PartName="/ppt/ink/ink937.xml" ContentType="application/inkml+xml"/>
  <Override PartName="/ppt/ink/ink938.xml" ContentType="application/inkml+xml"/>
  <Override PartName="/ppt/ink/ink939.xml" ContentType="application/inkml+xml"/>
  <Override PartName="/ppt/ink/ink940.xml" ContentType="application/inkml+xml"/>
  <Override PartName="/ppt/ink/ink941.xml" ContentType="application/inkml+xml"/>
  <Override PartName="/ppt/ink/ink942.xml" ContentType="application/inkml+xml"/>
  <Override PartName="/ppt/ink/ink943.xml" ContentType="application/inkml+xml"/>
  <Override PartName="/ppt/ink/ink944.xml" ContentType="application/inkml+xml"/>
  <Override PartName="/ppt/ink/ink945.xml" ContentType="application/inkml+xml"/>
  <Override PartName="/ppt/ink/ink946.xml" ContentType="application/inkml+xml"/>
  <Override PartName="/ppt/ink/ink947.xml" ContentType="application/inkml+xml"/>
  <Override PartName="/ppt/ink/ink948.xml" ContentType="application/inkml+xml"/>
  <Override PartName="/ppt/ink/ink949.xml" ContentType="application/inkml+xml"/>
  <Override PartName="/ppt/ink/ink950.xml" ContentType="application/inkml+xml"/>
  <Override PartName="/ppt/ink/ink951.xml" ContentType="application/inkml+xml"/>
  <Override PartName="/ppt/ink/ink952.xml" ContentType="application/inkml+xml"/>
  <Override PartName="/ppt/ink/ink953.xml" ContentType="application/inkml+xml"/>
  <Override PartName="/ppt/ink/ink954.xml" ContentType="application/inkml+xml"/>
  <Override PartName="/ppt/ink/ink955.xml" ContentType="application/inkml+xml"/>
  <Override PartName="/ppt/ink/ink956.xml" ContentType="application/inkml+xml"/>
  <Override PartName="/ppt/ink/ink957.xml" ContentType="application/inkml+xml"/>
  <Override PartName="/ppt/ink/ink958.xml" ContentType="application/inkml+xml"/>
  <Override PartName="/ppt/ink/ink959.xml" ContentType="application/inkml+xml"/>
  <Override PartName="/ppt/ink/ink960.xml" ContentType="application/inkml+xml"/>
  <Override PartName="/ppt/ink/ink961.xml" ContentType="application/inkml+xml"/>
  <Override PartName="/ppt/ink/ink962.xml" ContentType="application/inkml+xml"/>
  <Override PartName="/ppt/ink/ink963.xml" ContentType="application/inkml+xml"/>
  <Override PartName="/ppt/ink/ink964.xml" ContentType="application/inkml+xml"/>
  <Override PartName="/ppt/ink/ink965.xml" ContentType="application/inkml+xml"/>
  <Override PartName="/ppt/ink/ink966.xml" ContentType="application/inkml+xml"/>
  <Override PartName="/ppt/ink/ink967.xml" ContentType="application/inkml+xml"/>
  <Override PartName="/ppt/ink/ink968.xml" ContentType="application/inkml+xml"/>
  <Override PartName="/ppt/ink/ink969.xml" ContentType="application/inkml+xml"/>
  <Override PartName="/ppt/ink/ink970.xml" ContentType="application/inkml+xml"/>
  <Override PartName="/ppt/ink/ink971.xml" ContentType="application/inkml+xml"/>
  <Override PartName="/ppt/ink/ink972.xml" ContentType="application/inkml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ink/ink973.xml" ContentType="application/inkml+xml"/>
  <Override PartName="/ppt/ink/ink974.xml" ContentType="application/inkml+xml"/>
  <Override PartName="/ppt/ink/ink975.xml" ContentType="application/inkml+xml"/>
  <Override PartName="/ppt/ink/ink976.xml" ContentType="application/inkml+xml"/>
  <Override PartName="/ppt/ink/ink977.xml" ContentType="application/inkml+xml"/>
  <Override PartName="/ppt/notesSlides/notesSlide21.xml" ContentType="application/vnd.openxmlformats-officedocument.presentationml.notesSlide+xml"/>
  <Override PartName="/ppt/ink/ink978.xml" ContentType="application/inkml+xml"/>
  <Override PartName="/ppt/notesSlides/notesSlide22.xml" ContentType="application/vnd.openxmlformats-officedocument.presentationml.notesSlide+xml"/>
  <Override PartName="/ppt/ink/ink979.xml" ContentType="application/inkml+xml"/>
  <Override PartName="/ppt/notesSlides/notesSlide23.xml" ContentType="application/vnd.openxmlformats-officedocument.presentationml.notesSlide+xml"/>
  <Override PartName="/ppt/ink/ink980.xml" ContentType="application/inkml+xml"/>
  <Override PartName="/ppt/ink/ink981.xml" ContentType="application/inkml+xml"/>
  <Override PartName="/ppt/notesSlides/notesSlide24.xml" ContentType="application/vnd.openxmlformats-officedocument.presentationml.notesSlide+xml"/>
  <Override PartName="/ppt/ink/ink982.xml" ContentType="application/inkml+xml"/>
  <Override PartName="/ppt/ink/ink983.xml" ContentType="application/inkml+xml"/>
  <Override PartName="/ppt/ink/ink984.xml" ContentType="application/inkml+xml"/>
  <Override PartName="/ppt/ink/ink985.xml" ContentType="application/inkml+xml"/>
  <Override PartName="/ppt/ink/ink986.xml" ContentType="application/inkml+xml"/>
  <Override PartName="/ppt/ink/ink987.xml" ContentType="application/inkml+xml"/>
  <Override PartName="/ppt/ink/ink988.xml" ContentType="application/inkml+xml"/>
  <Override PartName="/ppt/ink/ink989.xml" ContentType="application/inkml+xml"/>
  <Override PartName="/ppt/ink/ink990.xml" ContentType="application/inkml+xml"/>
  <Override PartName="/ppt/ink/ink991.xml" ContentType="application/inkml+xml"/>
  <Override PartName="/ppt/notesSlides/notesSlide25.xml" ContentType="application/vnd.openxmlformats-officedocument.presentationml.notesSlide+xml"/>
  <Override PartName="/ppt/ink/ink992.xml" ContentType="application/inkml+xml"/>
  <Override PartName="/ppt/ink/ink993.xml" ContentType="application/inkml+xml"/>
  <Override PartName="/ppt/ink/ink994.xml" ContentType="application/inkml+xml"/>
  <Override PartName="/ppt/ink/ink995.xml" ContentType="application/inkml+xml"/>
  <Override PartName="/ppt/ink/ink996.xml" ContentType="application/inkml+xml"/>
  <Override PartName="/ppt/ink/ink997.xml" ContentType="application/inkml+xml"/>
  <Override PartName="/ppt/ink/ink998.xml" ContentType="application/inkml+xml"/>
  <Override PartName="/ppt/ink/ink999.xml" ContentType="application/inkml+xml"/>
  <Override PartName="/ppt/ink/ink1000.xml" ContentType="application/inkml+xml"/>
  <Override PartName="/ppt/ink/ink1001.xml" ContentType="application/inkml+xml"/>
  <Override PartName="/ppt/ink/ink1002.xml" ContentType="application/inkml+xml"/>
  <Override PartName="/ppt/ink/ink1003.xml" ContentType="application/inkml+xml"/>
  <Override PartName="/ppt/ink/ink1004.xml" ContentType="application/inkml+xml"/>
  <Override PartName="/ppt/ink/ink1005.xml" ContentType="application/inkml+xml"/>
  <Override PartName="/ppt/ink/ink1006.xml" ContentType="application/inkml+xml"/>
  <Override PartName="/ppt/ink/ink1007.xml" ContentType="application/inkml+xml"/>
  <Override PartName="/ppt/ink/ink1008.xml" ContentType="application/inkml+xml"/>
  <Override PartName="/ppt/ink/ink1009.xml" ContentType="application/inkml+xml"/>
  <Override PartName="/ppt/ink/ink1010.xml" ContentType="application/inkml+xml"/>
  <Override PartName="/ppt/ink/ink1011.xml" ContentType="application/inkml+xml"/>
  <Override PartName="/ppt/ink/ink1012.xml" ContentType="application/inkml+xml"/>
  <Override PartName="/ppt/ink/ink1013.xml" ContentType="application/inkml+xml"/>
  <Override PartName="/ppt/ink/ink1014.xml" ContentType="application/inkml+xml"/>
  <Override PartName="/ppt/ink/ink1015.xml" ContentType="application/inkml+xml"/>
  <Override PartName="/ppt/ink/ink1016.xml" ContentType="application/inkml+xml"/>
  <Override PartName="/ppt/ink/ink1017.xml" ContentType="application/inkml+xml"/>
  <Override PartName="/ppt/ink/ink1018.xml" ContentType="application/inkml+xml"/>
  <Override PartName="/ppt/ink/ink1019.xml" ContentType="application/inkml+xml"/>
  <Override PartName="/ppt/ink/ink1020.xml" ContentType="application/inkml+xml"/>
  <Override PartName="/ppt/ink/ink1021.xml" ContentType="application/inkml+xml"/>
  <Override PartName="/ppt/ink/ink1022.xml" ContentType="application/inkml+xml"/>
  <Override PartName="/ppt/ink/ink1023.xml" ContentType="application/inkml+xml"/>
  <Override PartName="/ppt/ink/ink1024.xml" ContentType="application/inkml+xml"/>
  <Override PartName="/ppt/ink/ink1025.xml" ContentType="application/inkml+xml"/>
  <Override PartName="/ppt/ink/ink1026.xml" ContentType="application/inkml+xml"/>
  <Override PartName="/ppt/ink/ink1027.xml" ContentType="application/inkml+xml"/>
  <Override PartName="/ppt/ink/ink1028.xml" ContentType="application/inkml+xml"/>
  <Override PartName="/ppt/ink/ink1029.xml" ContentType="application/inkml+xml"/>
  <Override PartName="/ppt/ink/ink1030.xml" ContentType="application/inkml+xml"/>
  <Override PartName="/ppt/ink/ink1031.xml" ContentType="application/inkml+xml"/>
  <Override PartName="/ppt/ink/ink1032.xml" ContentType="application/inkml+xml"/>
  <Override PartName="/ppt/ink/ink1033.xml" ContentType="application/inkml+xml"/>
  <Override PartName="/ppt/ink/ink1034.xml" ContentType="application/inkml+xml"/>
  <Override PartName="/ppt/ink/ink1035.xml" ContentType="application/inkml+xml"/>
  <Override PartName="/ppt/ink/ink1036.xml" ContentType="application/inkml+xml"/>
  <Override PartName="/ppt/ink/ink1037.xml" ContentType="application/inkml+xml"/>
  <Override PartName="/ppt/ink/ink1038.xml" ContentType="application/inkml+xml"/>
  <Override PartName="/ppt/ink/ink1039.xml" ContentType="application/inkml+xml"/>
  <Override PartName="/ppt/ink/ink1040.xml" ContentType="application/inkml+xml"/>
  <Override PartName="/ppt/ink/ink1041.xml" ContentType="application/inkml+xml"/>
  <Override PartName="/ppt/ink/ink1042.xml" ContentType="application/inkml+xml"/>
  <Override PartName="/ppt/ink/ink1043.xml" ContentType="application/inkml+xml"/>
  <Override PartName="/ppt/ink/ink1044.xml" ContentType="application/inkml+xml"/>
  <Override PartName="/ppt/ink/ink1045.xml" ContentType="application/inkml+xml"/>
  <Override PartName="/ppt/ink/ink1046.xml" ContentType="application/inkml+xml"/>
  <Override PartName="/ppt/ink/ink1047.xml" ContentType="application/inkml+xml"/>
  <Override PartName="/ppt/ink/ink1048.xml" ContentType="application/inkml+xml"/>
  <Override PartName="/ppt/ink/ink1049.xml" ContentType="application/inkml+xml"/>
  <Override PartName="/ppt/ink/ink1050.xml" ContentType="application/inkml+xml"/>
  <Override PartName="/ppt/ink/ink1051.xml" ContentType="application/inkml+xml"/>
  <Override PartName="/ppt/ink/ink1052.xml" ContentType="application/inkml+xml"/>
  <Override PartName="/ppt/ink/ink1053.xml" ContentType="application/inkml+xml"/>
  <Override PartName="/ppt/ink/ink1054.xml" ContentType="application/inkml+xml"/>
  <Override PartName="/ppt/ink/ink1055.xml" ContentType="application/inkml+xml"/>
  <Override PartName="/ppt/ink/ink1056.xml" ContentType="application/inkml+xml"/>
  <Override PartName="/ppt/ink/ink1057.xml" ContentType="application/inkml+xml"/>
  <Override PartName="/ppt/ink/ink1058.xml" ContentType="application/inkml+xml"/>
  <Override PartName="/ppt/ink/ink1059.xml" ContentType="application/inkml+xml"/>
  <Override PartName="/ppt/ink/ink1060.xml" ContentType="application/inkml+xml"/>
  <Override PartName="/ppt/ink/ink1061.xml" ContentType="application/inkml+xml"/>
  <Override PartName="/ppt/ink/ink1062.xml" ContentType="application/inkml+xml"/>
  <Override PartName="/ppt/ink/ink1063.xml" ContentType="application/inkml+xml"/>
  <Override PartName="/ppt/ink/ink1064.xml" ContentType="application/inkml+xml"/>
  <Override PartName="/ppt/ink/ink1065.xml" ContentType="application/inkml+xml"/>
  <Override PartName="/ppt/ink/ink1066.xml" ContentType="application/inkml+xml"/>
  <Override PartName="/ppt/ink/ink1067.xml" ContentType="application/inkml+xml"/>
  <Override PartName="/ppt/ink/ink1068.xml" ContentType="application/inkml+xml"/>
  <Override PartName="/ppt/ink/ink1069.xml" ContentType="application/inkml+xml"/>
  <Override PartName="/ppt/ink/ink1070.xml" ContentType="application/inkml+xml"/>
  <Override PartName="/ppt/ink/ink1071.xml" ContentType="application/inkml+xml"/>
  <Override PartName="/ppt/ink/ink1072.xml" ContentType="application/inkml+xml"/>
  <Override PartName="/ppt/ink/ink1073.xml" ContentType="application/inkml+xml"/>
  <Override PartName="/ppt/ink/ink1074.xml" ContentType="application/inkml+xml"/>
  <Override PartName="/ppt/ink/ink1075.xml" ContentType="application/inkml+xml"/>
  <Override PartName="/ppt/ink/ink1076.xml" ContentType="application/inkml+xml"/>
  <Override PartName="/ppt/ink/ink1077.xml" ContentType="application/inkml+xml"/>
  <Override PartName="/ppt/ink/ink1078.xml" ContentType="application/inkml+xml"/>
  <Override PartName="/ppt/ink/ink1079.xml" ContentType="application/inkml+xml"/>
  <Override PartName="/ppt/ink/ink1080.xml" ContentType="application/inkml+xml"/>
  <Override PartName="/ppt/ink/ink1081.xml" ContentType="application/inkml+xml"/>
  <Override PartName="/ppt/ink/ink1082.xml" ContentType="application/inkml+xml"/>
  <Override PartName="/ppt/ink/ink1083.xml" ContentType="application/inkml+xml"/>
  <Override PartName="/ppt/ink/ink1084.xml" ContentType="application/inkml+xml"/>
  <Override PartName="/ppt/ink/ink1085.xml" ContentType="application/inkml+xml"/>
  <Override PartName="/ppt/ink/ink1086.xml" ContentType="application/inkml+xml"/>
  <Override PartName="/ppt/ink/ink1087.xml" ContentType="application/inkml+xml"/>
  <Override PartName="/ppt/ink/ink1088.xml" ContentType="application/inkml+xml"/>
  <Override PartName="/ppt/ink/ink1089.xml" ContentType="application/inkml+xml"/>
  <Override PartName="/ppt/ink/ink1090.xml" ContentType="application/inkml+xml"/>
  <Override PartName="/ppt/ink/ink1091.xml" ContentType="application/inkml+xml"/>
  <Override PartName="/ppt/ink/ink1092.xml" ContentType="application/inkml+xml"/>
  <Override PartName="/ppt/ink/ink1093.xml" ContentType="application/inkml+xml"/>
  <Override PartName="/ppt/ink/ink1094.xml" ContentType="application/inkml+xml"/>
  <Override PartName="/ppt/ink/ink1095.xml" ContentType="application/inkml+xml"/>
  <Override PartName="/ppt/ink/ink1096.xml" ContentType="application/inkml+xml"/>
  <Override PartName="/ppt/ink/ink1097.xml" ContentType="application/inkml+xml"/>
  <Override PartName="/ppt/ink/ink1098.xml" ContentType="application/inkml+xml"/>
  <Override PartName="/ppt/ink/ink1099.xml" ContentType="application/inkml+xml"/>
  <Override PartName="/ppt/ink/ink1100.xml" ContentType="application/inkml+xml"/>
  <Override PartName="/ppt/ink/ink1101.xml" ContentType="application/inkml+xml"/>
  <Override PartName="/ppt/ink/ink1102.xml" ContentType="application/inkml+xml"/>
  <Override PartName="/ppt/ink/ink1103.xml" ContentType="application/inkml+xml"/>
  <Override PartName="/ppt/ink/ink1104.xml" ContentType="application/inkml+xml"/>
  <Override PartName="/ppt/ink/ink1105.xml" ContentType="application/inkml+xml"/>
  <Override PartName="/ppt/ink/ink1106.xml" ContentType="application/inkml+xml"/>
  <Override PartName="/ppt/ink/ink1107.xml" ContentType="application/inkml+xml"/>
  <Override PartName="/ppt/ink/ink1108.xml" ContentType="application/inkml+xml"/>
  <Override PartName="/ppt/ink/ink1109.xml" ContentType="application/inkml+xml"/>
  <Override PartName="/ppt/ink/ink1110.xml" ContentType="application/inkml+xml"/>
  <Override PartName="/ppt/ink/ink1111.xml" ContentType="application/inkml+xml"/>
  <Override PartName="/ppt/ink/ink1112.xml" ContentType="application/inkml+xml"/>
  <Override PartName="/ppt/ink/ink1113.xml" ContentType="application/inkml+xml"/>
  <Override PartName="/ppt/ink/ink1114.xml" ContentType="application/inkml+xml"/>
  <Override PartName="/ppt/ink/ink1115.xml" ContentType="application/inkml+xml"/>
  <Override PartName="/ppt/ink/ink1116.xml" ContentType="application/inkml+xml"/>
  <Override PartName="/ppt/ink/ink1117.xml" ContentType="application/inkml+xml"/>
  <Override PartName="/ppt/ink/ink1118.xml" ContentType="application/inkml+xml"/>
  <Override PartName="/ppt/ink/ink1119.xml" ContentType="application/inkml+xml"/>
  <Override PartName="/ppt/ink/ink1120.xml" ContentType="application/inkml+xml"/>
  <Override PartName="/ppt/ink/ink1121.xml" ContentType="application/inkml+xml"/>
  <Override PartName="/ppt/ink/ink1122.xml" ContentType="application/inkml+xml"/>
  <Override PartName="/ppt/ink/ink1123.xml" ContentType="application/inkml+xml"/>
  <Override PartName="/ppt/ink/ink1124.xml" ContentType="application/inkml+xml"/>
  <Override PartName="/ppt/ink/ink1125.xml" ContentType="application/inkml+xml"/>
  <Override PartName="/ppt/ink/ink1126.xml" ContentType="application/inkml+xml"/>
  <Override PartName="/ppt/ink/ink1127.xml" ContentType="application/inkml+xml"/>
  <Override PartName="/ppt/ink/ink1128.xml" ContentType="application/inkml+xml"/>
  <Override PartName="/ppt/ink/ink1129.xml" ContentType="application/inkml+xml"/>
  <Override PartName="/ppt/ink/ink1130.xml" ContentType="application/inkml+xml"/>
  <Override PartName="/ppt/ink/ink1131.xml" ContentType="application/inkml+xml"/>
  <Override PartName="/ppt/ink/ink1132.xml" ContentType="application/inkml+xml"/>
  <Override PartName="/ppt/ink/ink1133.xml" ContentType="application/inkml+xml"/>
  <Override PartName="/ppt/ink/ink1134.xml" ContentType="application/inkml+xml"/>
  <Override PartName="/ppt/ink/ink1135.xml" ContentType="application/inkml+xml"/>
  <Override PartName="/ppt/ink/ink1136.xml" ContentType="application/inkml+xml"/>
  <Override PartName="/ppt/ink/ink1137.xml" ContentType="application/inkml+xml"/>
  <Override PartName="/ppt/ink/ink1138.xml" ContentType="application/inkml+xml"/>
  <Override PartName="/ppt/ink/ink1139.xml" ContentType="application/inkml+xml"/>
  <Override PartName="/ppt/ink/ink1140.xml" ContentType="application/inkml+xml"/>
  <Override PartName="/ppt/ink/ink1141.xml" ContentType="application/inkml+xml"/>
  <Override PartName="/ppt/ink/ink1142.xml" ContentType="application/inkml+xml"/>
  <Override PartName="/ppt/ink/ink1143.xml" ContentType="application/inkml+xml"/>
  <Override PartName="/ppt/ink/ink1144.xml" ContentType="application/inkml+xml"/>
  <Override PartName="/ppt/ink/ink1145.xml" ContentType="application/inkml+xml"/>
  <Override PartName="/ppt/ink/ink1146.xml" ContentType="application/inkml+xml"/>
  <Override PartName="/ppt/ink/ink1147.xml" ContentType="application/inkml+xml"/>
  <Override PartName="/ppt/ink/ink1148.xml" ContentType="application/inkml+xml"/>
  <Override PartName="/ppt/ink/ink1149.xml" ContentType="application/inkml+xml"/>
  <Override PartName="/ppt/ink/ink1150.xml" ContentType="application/inkml+xml"/>
  <Override PartName="/ppt/ink/ink1151.xml" ContentType="application/inkml+xml"/>
  <Override PartName="/ppt/ink/ink1152.xml" ContentType="application/inkml+xml"/>
  <Override PartName="/ppt/ink/ink1153.xml" ContentType="application/inkml+xml"/>
  <Override PartName="/ppt/ink/ink1154.xml" ContentType="application/inkml+xml"/>
  <Override PartName="/ppt/ink/ink1155.xml" ContentType="application/inkml+xml"/>
  <Override PartName="/ppt/ink/ink1156.xml" ContentType="application/inkml+xml"/>
  <Override PartName="/ppt/ink/ink1157.xml" ContentType="application/inkml+xml"/>
  <Override PartName="/ppt/ink/ink1158.xml" ContentType="application/inkml+xml"/>
  <Override PartName="/ppt/ink/ink1159.xml" ContentType="application/inkml+xml"/>
  <Override PartName="/ppt/ink/ink1160.xml" ContentType="application/inkml+xml"/>
  <Override PartName="/ppt/ink/ink1161.xml" ContentType="application/inkml+xml"/>
  <Override PartName="/ppt/ink/ink1162.xml" ContentType="application/inkml+xml"/>
  <Override PartName="/ppt/ink/ink1163.xml" ContentType="application/inkml+xml"/>
  <Override PartName="/ppt/ink/ink1164.xml" ContentType="application/inkml+xml"/>
  <Override PartName="/ppt/ink/ink1165.xml" ContentType="application/inkml+xml"/>
  <Override PartName="/ppt/ink/ink1166.xml" ContentType="application/inkml+xml"/>
  <Override PartName="/ppt/ink/ink1167.xml" ContentType="application/inkml+xml"/>
  <Override PartName="/ppt/ink/ink1168.xml" ContentType="application/inkml+xml"/>
  <Override PartName="/ppt/ink/ink1169.xml" ContentType="application/inkml+xml"/>
  <Override PartName="/ppt/ink/ink1170.xml" ContentType="application/inkml+xml"/>
  <Override PartName="/ppt/ink/ink1171.xml" ContentType="application/inkml+xml"/>
  <Override PartName="/ppt/ink/ink1172.xml" ContentType="application/inkml+xml"/>
  <Override PartName="/ppt/ink/ink1173.xml" ContentType="application/inkml+xml"/>
  <Override PartName="/ppt/ink/ink1174.xml" ContentType="application/inkml+xml"/>
  <Override PartName="/ppt/ink/ink1175.xml" ContentType="application/inkml+xml"/>
  <Override PartName="/ppt/ink/ink1176.xml" ContentType="application/inkml+xml"/>
  <Override PartName="/ppt/ink/ink1177.xml" ContentType="application/inkml+xml"/>
  <Override PartName="/ppt/ink/ink1178.xml" ContentType="application/inkml+xml"/>
  <Override PartName="/ppt/ink/ink1179.xml" ContentType="application/inkml+xml"/>
  <Override PartName="/ppt/ink/ink1180.xml" ContentType="application/inkml+xml"/>
  <Override PartName="/ppt/ink/ink1181.xml" ContentType="application/inkml+xml"/>
  <Override PartName="/ppt/ink/ink1182.xml" ContentType="application/inkml+xml"/>
  <Override PartName="/ppt/ink/ink1183.xml" ContentType="application/inkml+xml"/>
  <Override PartName="/ppt/ink/ink1184.xml" ContentType="application/inkml+xml"/>
  <Override PartName="/ppt/ink/ink1185.xml" ContentType="application/inkml+xml"/>
  <Override PartName="/ppt/ink/ink1186.xml" ContentType="application/inkml+xml"/>
  <Override PartName="/ppt/ink/ink1187.xml" ContentType="application/inkml+xml"/>
  <Override PartName="/ppt/ink/ink1188.xml" ContentType="application/inkml+xml"/>
  <Override PartName="/ppt/ink/ink1189.xml" ContentType="application/inkml+xml"/>
  <Override PartName="/ppt/ink/ink1190.xml" ContentType="application/inkml+xml"/>
  <Override PartName="/ppt/ink/ink1191.xml" ContentType="application/inkml+xml"/>
  <Override PartName="/ppt/ink/ink1192.xml" ContentType="application/inkml+xml"/>
  <Override PartName="/ppt/ink/ink1193.xml" ContentType="application/inkml+xml"/>
  <Override PartName="/ppt/ink/ink1194.xml" ContentType="application/inkml+xml"/>
  <Override PartName="/ppt/ink/ink1195.xml" ContentType="application/inkml+xml"/>
  <Override PartName="/ppt/ink/ink1196.xml" ContentType="application/inkml+xml"/>
  <Override PartName="/ppt/ink/ink1197.xml" ContentType="application/inkml+xml"/>
  <Override PartName="/ppt/ink/ink1198.xml" ContentType="application/inkml+xml"/>
  <Override PartName="/ppt/ink/ink1199.xml" ContentType="application/inkml+xml"/>
  <Override PartName="/ppt/ink/ink1200.xml" ContentType="application/inkml+xml"/>
  <Override PartName="/ppt/ink/ink1201.xml" ContentType="application/inkml+xml"/>
  <Override PartName="/ppt/ink/ink1202.xml" ContentType="application/inkml+xml"/>
  <Override PartName="/ppt/ink/ink1203.xml" ContentType="application/inkml+xml"/>
  <Override PartName="/ppt/ink/ink1204.xml" ContentType="application/inkml+xml"/>
  <Override PartName="/ppt/ink/ink1205.xml" ContentType="application/inkml+xml"/>
  <Override PartName="/ppt/ink/ink1206.xml" ContentType="application/inkml+xml"/>
  <Override PartName="/ppt/ink/ink1207.xml" ContentType="application/inkml+xml"/>
  <Override PartName="/ppt/ink/ink1208.xml" ContentType="application/inkml+xml"/>
  <Override PartName="/ppt/ink/ink1209.xml" ContentType="application/inkml+xml"/>
  <Override PartName="/ppt/ink/ink1210.xml" ContentType="application/inkml+xml"/>
  <Override PartName="/ppt/ink/ink1211.xml" ContentType="application/inkml+xml"/>
  <Override PartName="/ppt/ink/ink1212.xml" ContentType="application/inkml+xml"/>
  <Override PartName="/ppt/ink/ink1213.xml" ContentType="application/inkml+xml"/>
  <Override PartName="/ppt/ink/ink1214.xml" ContentType="application/inkml+xml"/>
  <Override PartName="/ppt/ink/ink1215.xml" ContentType="application/inkml+xml"/>
  <Override PartName="/ppt/ink/ink1216.xml" ContentType="application/inkml+xml"/>
  <Override PartName="/ppt/ink/ink1217.xml" ContentType="application/inkml+xml"/>
  <Override PartName="/ppt/ink/ink1218.xml" ContentType="application/inkml+xml"/>
  <Override PartName="/ppt/ink/ink1219.xml" ContentType="application/inkml+xml"/>
  <Override PartName="/ppt/ink/ink1220.xml" ContentType="application/inkml+xml"/>
  <Override PartName="/ppt/ink/ink1221.xml" ContentType="application/inkml+xml"/>
  <Override PartName="/ppt/ink/ink1222.xml" ContentType="application/inkml+xml"/>
  <Override PartName="/ppt/ink/ink1223.xml" ContentType="application/inkml+xml"/>
  <Override PartName="/ppt/ink/ink1224.xml" ContentType="application/inkml+xml"/>
  <Override PartName="/ppt/ink/ink1225.xml" ContentType="application/inkml+xml"/>
  <Override PartName="/ppt/ink/ink1226.xml" ContentType="application/inkml+xml"/>
  <Override PartName="/ppt/ink/ink1227.xml" ContentType="application/inkml+xml"/>
  <Override PartName="/ppt/ink/ink1228.xml" ContentType="application/inkml+xml"/>
  <Override PartName="/ppt/ink/ink1229.xml" ContentType="application/inkml+xml"/>
  <Override PartName="/ppt/ink/ink1230.xml" ContentType="application/inkml+xml"/>
  <Override PartName="/ppt/ink/ink1231.xml" ContentType="application/inkml+xml"/>
  <Override PartName="/ppt/ink/ink1232.xml" ContentType="application/inkml+xml"/>
  <Override PartName="/ppt/ink/ink1233.xml" ContentType="application/inkml+xml"/>
  <Override PartName="/ppt/ink/ink1234.xml" ContentType="application/inkml+xml"/>
  <Override PartName="/ppt/ink/ink1235.xml" ContentType="application/inkml+xml"/>
  <Override PartName="/ppt/ink/ink1236.xml" ContentType="application/inkml+xml"/>
  <Override PartName="/ppt/ink/ink1237.xml" ContentType="application/inkml+xml"/>
  <Override PartName="/ppt/ink/ink1238.xml" ContentType="application/inkml+xml"/>
  <Override PartName="/ppt/ink/ink1239.xml" ContentType="application/inkml+xml"/>
  <Override PartName="/ppt/ink/ink1240.xml" ContentType="application/inkml+xml"/>
  <Override PartName="/ppt/ink/ink1241.xml" ContentType="application/inkml+xml"/>
  <Override PartName="/ppt/ink/ink1242.xml" ContentType="application/inkml+xml"/>
  <Override PartName="/ppt/ink/ink1243.xml" ContentType="application/inkml+xml"/>
  <Override PartName="/ppt/ink/ink1244.xml" ContentType="application/inkml+xml"/>
  <Override PartName="/ppt/ink/ink1245.xml" ContentType="application/inkml+xml"/>
  <Override PartName="/ppt/ink/ink1246.xml" ContentType="application/inkml+xml"/>
  <Override PartName="/ppt/ink/ink1247.xml" ContentType="application/inkml+xml"/>
  <Override PartName="/ppt/ink/ink1248.xml" ContentType="application/inkml+xml"/>
  <Override PartName="/ppt/ink/ink1249.xml" ContentType="application/inkml+xml"/>
  <Override PartName="/ppt/ink/ink1250.xml" ContentType="application/inkml+xml"/>
  <Override PartName="/ppt/ink/ink1251.xml" ContentType="application/inkml+xml"/>
  <Override PartName="/ppt/ink/ink1252.xml" ContentType="application/inkml+xml"/>
  <Override PartName="/ppt/ink/ink1253.xml" ContentType="application/inkml+xml"/>
  <Override PartName="/ppt/ink/ink1254.xml" ContentType="application/inkml+xml"/>
  <Override PartName="/ppt/ink/ink1255.xml" ContentType="application/inkml+xml"/>
  <Override PartName="/ppt/ink/ink1256.xml" ContentType="application/inkml+xml"/>
  <Override PartName="/ppt/ink/ink1257.xml" ContentType="application/inkml+xml"/>
  <Override PartName="/ppt/ink/ink1258.xml" ContentType="application/inkml+xml"/>
  <Override PartName="/ppt/ink/ink1259.xml" ContentType="application/inkml+xml"/>
  <Override PartName="/ppt/ink/ink1260.xml" ContentType="application/inkml+xml"/>
  <Override PartName="/ppt/ink/ink1261.xml" ContentType="application/inkml+xml"/>
  <Override PartName="/ppt/ink/ink1262.xml" ContentType="application/inkml+xml"/>
  <Override PartName="/ppt/ink/ink1263.xml" ContentType="application/inkml+xml"/>
  <Override PartName="/ppt/ink/ink1264.xml" ContentType="application/inkml+xml"/>
  <Override PartName="/ppt/ink/ink1265.xml" ContentType="application/inkml+xml"/>
  <Override PartName="/ppt/ink/ink1266.xml" ContentType="application/inkml+xml"/>
  <Override PartName="/ppt/ink/ink1267.xml" ContentType="application/inkml+xml"/>
  <Override PartName="/ppt/ink/ink1268.xml" ContentType="application/inkml+xml"/>
  <Override PartName="/ppt/ink/ink1269.xml" ContentType="application/inkml+xml"/>
  <Override PartName="/ppt/ink/ink1270.xml" ContentType="application/inkml+xml"/>
  <Override PartName="/ppt/ink/ink1271.xml" ContentType="application/inkml+xml"/>
  <Override PartName="/ppt/ink/ink1272.xml" ContentType="application/inkml+xml"/>
  <Override PartName="/ppt/ink/ink1273.xml" ContentType="application/inkml+xml"/>
  <Override PartName="/ppt/ink/ink1274.xml" ContentType="application/inkml+xml"/>
  <Override PartName="/ppt/ink/ink1275.xml" ContentType="application/inkml+xml"/>
  <Override PartName="/ppt/ink/ink1276.xml" ContentType="application/inkml+xml"/>
  <Override PartName="/ppt/ink/ink1277.xml" ContentType="application/inkml+xml"/>
  <Override PartName="/ppt/ink/ink1278.xml" ContentType="application/inkml+xml"/>
  <Override PartName="/ppt/ink/ink1279.xml" ContentType="application/inkml+xml"/>
  <Override PartName="/ppt/ink/ink1280.xml" ContentType="application/inkml+xml"/>
  <Override PartName="/ppt/ink/ink1281.xml" ContentType="application/inkml+xml"/>
  <Override PartName="/ppt/ink/ink1282.xml" ContentType="application/inkml+xml"/>
  <Override PartName="/ppt/ink/ink1283.xml" ContentType="application/inkml+xml"/>
  <Override PartName="/ppt/ink/ink1284.xml" ContentType="application/inkml+xml"/>
  <Override PartName="/ppt/ink/ink1285.xml" ContentType="application/inkml+xml"/>
  <Override PartName="/ppt/ink/ink1286.xml" ContentType="application/inkml+xml"/>
  <Override PartName="/ppt/ink/ink1287.xml" ContentType="application/inkml+xml"/>
  <Override PartName="/ppt/ink/ink1288.xml" ContentType="application/inkml+xml"/>
  <Override PartName="/ppt/ink/ink1289.xml" ContentType="application/inkml+xml"/>
  <Override PartName="/ppt/ink/ink1290.xml" ContentType="application/inkml+xml"/>
  <Override PartName="/ppt/ink/ink1291.xml" ContentType="application/inkml+xml"/>
  <Override PartName="/ppt/ink/ink1292.xml" ContentType="application/inkml+xml"/>
  <Override PartName="/ppt/ink/ink1293.xml" ContentType="application/inkml+xml"/>
  <Override PartName="/ppt/ink/ink1294.xml" ContentType="application/inkml+xml"/>
  <Override PartName="/ppt/ink/ink1295.xml" ContentType="application/inkml+xml"/>
  <Override PartName="/ppt/ink/ink1296.xml" ContentType="application/inkml+xml"/>
  <Override PartName="/ppt/ink/ink1297.xml" ContentType="application/inkml+xml"/>
  <Override PartName="/ppt/ink/ink1298.xml" ContentType="application/inkml+xml"/>
  <Override PartName="/ppt/ink/ink1299.xml" ContentType="application/inkml+xml"/>
  <Override PartName="/ppt/ink/ink1300.xml" ContentType="application/inkml+xml"/>
  <Override PartName="/ppt/ink/ink1301.xml" ContentType="application/inkml+xml"/>
  <Override PartName="/ppt/ink/ink1302.xml" ContentType="application/inkml+xml"/>
  <Override PartName="/ppt/ink/ink1303.xml" ContentType="application/inkml+xml"/>
  <Override PartName="/ppt/ink/ink1304.xml" ContentType="application/inkml+xml"/>
  <Override PartName="/ppt/ink/ink1305.xml" ContentType="application/inkml+xml"/>
  <Override PartName="/ppt/ink/ink1306.xml" ContentType="application/inkml+xml"/>
  <Override PartName="/ppt/ink/ink1307.xml" ContentType="application/inkml+xml"/>
  <Override PartName="/ppt/ink/ink1308.xml" ContentType="application/inkml+xml"/>
  <Override PartName="/ppt/ink/ink1309.xml" ContentType="application/inkml+xml"/>
  <Override PartName="/ppt/ink/ink1310.xml" ContentType="application/inkml+xml"/>
  <Override PartName="/ppt/ink/ink1311.xml" ContentType="application/inkml+xml"/>
  <Override PartName="/ppt/ink/ink1312.xml" ContentType="application/inkml+xml"/>
  <Override PartName="/ppt/ink/ink1313.xml" ContentType="application/inkml+xml"/>
  <Override PartName="/ppt/ink/ink1314.xml" ContentType="application/inkml+xml"/>
  <Override PartName="/ppt/ink/ink1315.xml" ContentType="application/inkml+xml"/>
  <Override PartName="/ppt/ink/ink1316.xml" ContentType="application/inkml+xml"/>
  <Override PartName="/ppt/ink/ink1317.xml" ContentType="application/inkml+xml"/>
  <Override PartName="/ppt/ink/ink1318.xml" ContentType="application/inkml+xml"/>
  <Override PartName="/ppt/ink/ink1319.xml" ContentType="application/inkml+xml"/>
  <Override PartName="/ppt/ink/ink1320.xml" ContentType="application/inkml+xml"/>
  <Override PartName="/ppt/ink/ink1321.xml" ContentType="application/inkml+xml"/>
  <Override PartName="/ppt/ink/ink1322.xml" ContentType="application/inkml+xml"/>
  <Override PartName="/ppt/ink/ink1323.xml" ContentType="application/inkml+xml"/>
  <Override PartName="/ppt/ink/ink1324.xml" ContentType="application/inkml+xml"/>
  <Override PartName="/ppt/ink/ink1325.xml" ContentType="application/inkml+xml"/>
  <Override PartName="/ppt/ink/ink1326.xml" ContentType="application/inkml+xml"/>
  <Override PartName="/ppt/ink/ink1327.xml" ContentType="application/inkml+xml"/>
  <Override PartName="/ppt/ink/ink1328.xml" ContentType="application/inkml+xml"/>
  <Override PartName="/ppt/ink/ink1329.xml" ContentType="application/inkml+xml"/>
  <Override PartName="/ppt/ink/ink1330.xml" ContentType="application/inkml+xml"/>
  <Override PartName="/ppt/ink/ink1331.xml" ContentType="application/inkml+xml"/>
  <Override PartName="/ppt/ink/ink1332.xml" ContentType="application/inkml+xml"/>
  <Override PartName="/ppt/ink/ink1333.xml" ContentType="application/inkml+xml"/>
  <Override PartName="/ppt/ink/ink1334.xml" ContentType="application/inkml+xml"/>
  <Override PartName="/ppt/ink/ink1335.xml" ContentType="application/inkml+xml"/>
  <Override PartName="/ppt/ink/ink1336.xml" ContentType="application/inkml+xml"/>
  <Override PartName="/ppt/ink/ink1337.xml" ContentType="application/inkml+xml"/>
  <Override PartName="/ppt/ink/ink1338.xml" ContentType="application/inkml+xml"/>
  <Override PartName="/ppt/ink/ink1339.xml" ContentType="application/inkml+xml"/>
  <Override PartName="/ppt/ink/ink1340.xml" ContentType="application/inkml+xml"/>
  <Override PartName="/ppt/ink/ink1341.xml" ContentType="application/inkml+xml"/>
  <Override PartName="/ppt/ink/ink1342.xml" ContentType="application/inkml+xml"/>
  <Override PartName="/ppt/ink/ink1343.xml" ContentType="application/inkml+xml"/>
  <Override PartName="/ppt/ink/ink1344.xml" ContentType="application/inkml+xml"/>
  <Override PartName="/ppt/ink/ink1345.xml" ContentType="application/inkml+xml"/>
  <Override PartName="/ppt/ink/ink1346.xml" ContentType="application/inkml+xml"/>
  <Override PartName="/ppt/ink/ink1347.xml" ContentType="application/inkml+xml"/>
  <Override PartName="/ppt/ink/ink1348.xml" ContentType="application/inkml+xml"/>
  <Override PartName="/ppt/ink/ink1349.xml" ContentType="application/inkml+xml"/>
  <Override PartName="/ppt/ink/ink1350.xml" ContentType="application/inkml+xml"/>
  <Override PartName="/ppt/ink/ink1351.xml" ContentType="application/inkml+xml"/>
  <Override PartName="/ppt/ink/ink1352.xml" ContentType="application/inkml+xml"/>
  <Override PartName="/ppt/ink/ink1353.xml" ContentType="application/inkml+xml"/>
  <Override PartName="/ppt/ink/ink1354.xml" ContentType="application/inkml+xml"/>
  <Override PartName="/ppt/ink/ink1355.xml" ContentType="application/inkml+xml"/>
  <Override PartName="/ppt/ink/ink1356.xml" ContentType="application/inkml+xml"/>
  <Override PartName="/ppt/ink/ink1357.xml" ContentType="application/inkml+xml"/>
  <Override PartName="/ppt/ink/ink1358.xml" ContentType="application/inkml+xml"/>
  <Override PartName="/ppt/ink/ink1359.xml" ContentType="application/inkml+xml"/>
  <Override PartName="/ppt/ink/ink1360.xml" ContentType="application/inkml+xml"/>
  <Override PartName="/ppt/ink/ink1361.xml" ContentType="application/inkml+xml"/>
  <Override PartName="/ppt/ink/ink1362.xml" ContentType="application/inkml+xml"/>
  <Override PartName="/ppt/ink/ink1363.xml" ContentType="application/inkml+xml"/>
  <Override PartName="/ppt/ink/ink1364.xml" ContentType="application/inkml+xml"/>
  <Override PartName="/ppt/ink/ink1365.xml" ContentType="application/inkml+xml"/>
  <Override PartName="/ppt/ink/ink1366.xml" ContentType="application/inkml+xml"/>
  <Override PartName="/ppt/ink/ink1367.xml" ContentType="application/inkml+xml"/>
  <Override PartName="/ppt/ink/ink1368.xml" ContentType="application/inkml+xml"/>
  <Override PartName="/ppt/ink/ink1369.xml" ContentType="application/inkml+xml"/>
  <Override PartName="/ppt/ink/ink1370.xml" ContentType="application/inkml+xml"/>
  <Override PartName="/ppt/ink/ink1371.xml" ContentType="application/inkml+xml"/>
  <Override PartName="/ppt/ink/ink1372.xml" ContentType="application/inkml+xml"/>
  <Override PartName="/ppt/ink/ink1373.xml" ContentType="application/inkml+xml"/>
  <Override PartName="/ppt/ink/ink1374.xml" ContentType="application/inkml+xml"/>
  <Override PartName="/ppt/ink/ink1375.xml" ContentType="application/inkml+xml"/>
  <Override PartName="/ppt/ink/ink1376.xml" ContentType="application/inkml+xml"/>
  <Override PartName="/ppt/ink/ink1377.xml" ContentType="application/inkml+xml"/>
  <Override PartName="/ppt/ink/ink1378.xml" ContentType="application/inkml+xml"/>
  <Override PartName="/ppt/ink/ink1379.xml" ContentType="application/inkml+xml"/>
  <Override PartName="/ppt/ink/ink1380.xml" ContentType="application/inkml+xml"/>
  <Override PartName="/ppt/ink/ink1381.xml" ContentType="application/inkml+xml"/>
  <Override PartName="/ppt/ink/ink1382.xml" ContentType="application/inkml+xml"/>
  <Override PartName="/ppt/ink/ink1383.xml" ContentType="application/inkml+xml"/>
  <Override PartName="/ppt/ink/ink1384.xml" ContentType="application/inkml+xml"/>
  <Override PartName="/ppt/ink/ink1385.xml" ContentType="application/inkml+xml"/>
  <Override PartName="/ppt/ink/ink1386.xml" ContentType="application/inkml+xml"/>
  <Override PartName="/ppt/ink/ink1387.xml" ContentType="application/inkml+xml"/>
  <Override PartName="/ppt/ink/ink1388.xml" ContentType="application/inkml+xml"/>
  <Override PartName="/ppt/ink/ink1389.xml" ContentType="application/inkml+xml"/>
  <Override PartName="/ppt/ink/ink1390.xml" ContentType="application/inkml+xml"/>
  <Override PartName="/ppt/ink/ink1391.xml" ContentType="application/inkml+xml"/>
  <Override PartName="/ppt/ink/ink1392.xml" ContentType="application/inkml+xml"/>
  <Override PartName="/ppt/ink/ink1393.xml" ContentType="application/inkml+xml"/>
  <Override PartName="/ppt/ink/ink1394.xml" ContentType="application/inkml+xml"/>
  <Override PartName="/ppt/ink/ink1395.xml" ContentType="application/inkml+xml"/>
  <Override PartName="/ppt/ink/ink1396.xml" ContentType="application/inkml+xml"/>
  <Override PartName="/ppt/ink/ink1397.xml" ContentType="application/inkml+xml"/>
  <Override PartName="/ppt/ink/ink1398.xml" ContentType="application/inkml+xml"/>
  <Override PartName="/ppt/ink/ink1399.xml" ContentType="application/inkml+xml"/>
  <Override PartName="/ppt/ink/ink1400.xml" ContentType="application/inkml+xml"/>
  <Override PartName="/ppt/ink/ink1401.xml" ContentType="application/inkml+xml"/>
  <Override PartName="/ppt/ink/ink1402.xml" ContentType="application/inkml+xml"/>
  <Override PartName="/ppt/ink/ink1403.xml" ContentType="application/inkml+xml"/>
  <Override PartName="/ppt/ink/ink1404.xml" ContentType="application/inkml+xml"/>
  <Override PartName="/ppt/ink/ink1405.xml" ContentType="application/inkml+xml"/>
  <Override PartName="/ppt/ink/ink1406.xml" ContentType="application/inkml+xml"/>
  <Override PartName="/ppt/ink/ink1407.xml" ContentType="application/inkml+xml"/>
  <Override PartName="/ppt/ink/ink1408.xml" ContentType="application/inkml+xml"/>
  <Override PartName="/ppt/ink/ink1409.xml" ContentType="application/inkml+xml"/>
  <Override PartName="/ppt/ink/ink1410.xml" ContentType="application/inkml+xml"/>
  <Override PartName="/ppt/ink/ink1411.xml" ContentType="application/inkml+xml"/>
  <Override PartName="/ppt/ink/ink1412.xml" ContentType="application/inkml+xml"/>
  <Override PartName="/ppt/ink/ink1413.xml" ContentType="application/inkml+xml"/>
  <Override PartName="/ppt/ink/ink1414.xml" ContentType="application/inkml+xml"/>
  <Override PartName="/ppt/ink/ink1415.xml" ContentType="application/inkml+xml"/>
  <Override PartName="/ppt/ink/ink1416.xml" ContentType="application/inkml+xml"/>
  <Override PartName="/ppt/ink/ink1417.xml" ContentType="application/inkml+xml"/>
  <Override PartName="/ppt/ink/ink1418.xml" ContentType="application/inkml+xml"/>
  <Override PartName="/ppt/ink/ink1419.xml" ContentType="application/inkml+xml"/>
  <Override PartName="/ppt/ink/ink1420.xml" ContentType="application/inkml+xml"/>
  <Override PartName="/ppt/ink/ink1421.xml" ContentType="application/inkml+xml"/>
  <Override PartName="/ppt/ink/ink1422.xml" ContentType="application/inkml+xml"/>
  <Override PartName="/ppt/ink/ink1423.xml" ContentType="application/inkml+xml"/>
  <Override PartName="/ppt/ink/ink1424.xml" ContentType="application/inkml+xml"/>
  <Override PartName="/ppt/ink/ink1425.xml" ContentType="application/inkml+xml"/>
  <Override PartName="/ppt/ink/ink1426.xml" ContentType="application/inkml+xml"/>
  <Override PartName="/ppt/ink/ink1427.xml" ContentType="application/inkml+xml"/>
  <Override PartName="/ppt/ink/ink1428.xml" ContentType="application/inkml+xml"/>
  <Override PartName="/ppt/ink/ink1429.xml" ContentType="application/inkml+xml"/>
  <Override PartName="/ppt/ink/ink1430.xml" ContentType="application/inkml+xml"/>
  <Override PartName="/ppt/ink/ink1431.xml" ContentType="application/inkml+xml"/>
  <Override PartName="/ppt/ink/ink1432.xml" ContentType="application/inkml+xml"/>
  <Override PartName="/ppt/ink/ink1433.xml" ContentType="application/inkml+xml"/>
  <Override PartName="/ppt/ink/ink1434.xml" ContentType="application/inkml+xml"/>
  <Override PartName="/ppt/ink/ink1435.xml" ContentType="application/inkml+xml"/>
  <Override PartName="/ppt/ink/ink1436.xml" ContentType="application/inkml+xml"/>
  <Override PartName="/ppt/ink/ink1437.xml" ContentType="application/inkml+xml"/>
  <Override PartName="/ppt/ink/ink1438.xml" ContentType="application/inkml+xml"/>
  <Override PartName="/ppt/ink/ink1439.xml" ContentType="application/inkml+xml"/>
  <Override PartName="/ppt/ink/ink1440.xml" ContentType="application/inkml+xml"/>
  <Override PartName="/ppt/ink/ink1441.xml" ContentType="application/inkml+xml"/>
  <Override PartName="/ppt/ink/ink1442.xml" ContentType="application/inkml+xml"/>
  <Override PartName="/ppt/ink/ink1443.xml" ContentType="application/inkml+xml"/>
  <Override PartName="/ppt/ink/ink1444.xml" ContentType="application/inkml+xml"/>
  <Override PartName="/ppt/ink/ink1445.xml" ContentType="application/inkml+xml"/>
  <Override PartName="/ppt/ink/ink1446.xml" ContentType="application/inkml+xml"/>
  <Override PartName="/ppt/ink/ink1447.xml" ContentType="application/inkml+xml"/>
  <Override PartName="/ppt/ink/ink1448.xml" ContentType="application/inkml+xml"/>
  <Override PartName="/ppt/ink/ink1449.xml" ContentType="application/inkml+xml"/>
  <Override PartName="/ppt/ink/ink1450.xml" ContentType="application/inkml+xml"/>
  <Override PartName="/ppt/ink/ink1451.xml" ContentType="application/inkml+xml"/>
  <Override PartName="/ppt/ink/ink1452.xml" ContentType="application/inkml+xml"/>
  <Override PartName="/ppt/ink/ink1453.xml" ContentType="application/inkml+xml"/>
  <Override PartName="/ppt/ink/ink1454.xml" ContentType="application/inkml+xml"/>
  <Override PartName="/ppt/ink/ink1455.xml" ContentType="application/inkml+xml"/>
  <Override PartName="/ppt/ink/ink1456.xml" ContentType="application/inkml+xml"/>
  <Override PartName="/ppt/ink/ink1457.xml" ContentType="application/inkml+xml"/>
  <Override PartName="/ppt/ink/ink1458.xml" ContentType="application/inkml+xml"/>
  <Override PartName="/ppt/ink/ink1459.xml" ContentType="application/inkml+xml"/>
  <Override PartName="/ppt/ink/ink1460.xml" ContentType="application/inkml+xml"/>
  <Override PartName="/ppt/ink/ink1461.xml" ContentType="application/inkml+xml"/>
  <Override PartName="/ppt/ink/ink1462.xml" ContentType="application/inkml+xml"/>
  <Override PartName="/ppt/ink/ink1463.xml" ContentType="application/inkml+xml"/>
  <Override PartName="/ppt/ink/ink1464.xml" ContentType="application/inkml+xml"/>
  <Override PartName="/ppt/ink/ink1465.xml" ContentType="application/inkml+xml"/>
  <Override PartName="/ppt/ink/ink1466.xml" ContentType="application/inkml+xml"/>
  <Override PartName="/ppt/ink/ink1467.xml" ContentType="application/inkml+xml"/>
  <Override PartName="/ppt/ink/ink1468.xml" ContentType="application/inkml+xml"/>
  <Override PartName="/ppt/ink/ink1469.xml" ContentType="application/inkml+xml"/>
  <Override PartName="/ppt/ink/ink1470.xml" ContentType="application/inkml+xml"/>
  <Override PartName="/ppt/ink/ink1471.xml" ContentType="application/inkml+xml"/>
  <Override PartName="/ppt/ink/ink1472.xml" ContentType="application/inkml+xml"/>
  <Override PartName="/ppt/ink/ink1473.xml" ContentType="application/inkml+xml"/>
  <Override PartName="/ppt/ink/ink1474.xml" ContentType="application/inkml+xml"/>
  <Override PartName="/ppt/ink/ink1475.xml" ContentType="application/inkml+xml"/>
  <Override PartName="/ppt/ink/ink1476.xml" ContentType="application/inkml+xml"/>
  <Override PartName="/ppt/ink/ink1477.xml" ContentType="application/inkml+xml"/>
  <Override PartName="/ppt/ink/ink1478.xml" ContentType="application/inkml+xml"/>
  <Override PartName="/ppt/ink/ink1479.xml" ContentType="application/inkml+xml"/>
  <Override PartName="/ppt/ink/ink1480.xml" ContentType="application/inkml+xml"/>
  <Override PartName="/ppt/ink/ink1481.xml" ContentType="application/inkml+xml"/>
  <Override PartName="/ppt/ink/ink1482.xml" ContentType="application/inkml+xml"/>
  <Override PartName="/ppt/ink/ink1483.xml" ContentType="application/inkml+xml"/>
  <Override PartName="/ppt/ink/ink1484.xml" ContentType="application/inkml+xml"/>
  <Override PartName="/ppt/ink/ink1485.xml" ContentType="application/inkml+xml"/>
  <Override PartName="/ppt/ink/ink1486.xml" ContentType="application/inkml+xml"/>
  <Override PartName="/ppt/ink/ink1487.xml" ContentType="application/inkml+xml"/>
  <Override PartName="/ppt/ink/ink1488.xml" ContentType="application/inkml+xml"/>
  <Override PartName="/ppt/ink/ink1489.xml" ContentType="application/inkml+xml"/>
  <Override PartName="/ppt/ink/ink1490.xml" ContentType="application/inkml+xml"/>
  <Override PartName="/ppt/ink/ink1491.xml" ContentType="application/inkml+xml"/>
  <Override PartName="/ppt/ink/ink1492.xml" ContentType="application/inkml+xml"/>
  <Override PartName="/ppt/ink/ink1493.xml" ContentType="application/inkml+xml"/>
  <Override PartName="/ppt/ink/ink1494.xml" ContentType="application/inkml+xml"/>
  <Override PartName="/ppt/ink/ink1495.xml" ContentType="application/inkml+xml"/>
  <Override PartName="/ppt/ink/ink1496.xml" ContentType="application/inkml+xml"/>
  <Override PartName="/ppt/ink/ink1497.xml" ContentType="application/inkml+xml"/>
  <Override PartName="/ppt/ink/ink1498.xml" ContentType="application/inkml+xml"/>
  <Override PartName="/ppt/ink/ink1499.xml" ContentType="application/inkml+xml"/>
  <Override PartName="/ppt/ink/ink1500.xml" ContentType="application/inkml+xml"/>
  <Override PartName="/ppt/ink/ink1501.xml" ContentType="application/inkml+xml"/>
  <Override PartName="/ppt/ink/ink1502.xml" ContentType="application/inkml+xml"/>
  <Override PartName="/ppt/ink/ink1503.xml" ContentType="application/inkml+xml"/>
  <Override PartName="/ppt/ink/ink1504.xml" ContentType="application/inkml+xml"/>
  <Override PartName="/ppt/ink/ink1505.xml" ContentType="application/inkml+xml"/>
  <Override PartName="/ppt/ink/ink1506.xml" ContentType="application/inkml+xml"/>
  <Override PartName="/ppt/ink/ink1507.xml" ContentType="application/inkml+xml"/>
  <Override PartName="/ppt/ink/ink1508.xml" ContentType="application/inkml+xml"/>
  <Override PartName="/ppt/ink/ink1509.xml" ContentType="application/inkml+xml"/>
  <Override PartName="/ppt/ink/ink1510.xml" ContentType="application/inkml+xml"/>
  <Override PartName="/ppt/ink/ink1511.xml" ContentType="application/inkml+xml"/>
  <Override PartName="/ppt/ink/ink1512.xml" ContentType="application/inkml+xml"/>
  <Override PartName="/ppt/ink/ink1513.xml" ContentType="application/inkml+xml"/>
  <Override PartName="/ppt/ink/ink1514.xml" ContentType="application/inkml+xml"/>
  <Override PartName="/ppt/ink/ink1515.xml" ContentType="application/inkml+xml"/>
  <Override PartName="/ppt/ink/ink1516.xml" ContentType="application/inkml+xml"/>
  <Override PartName="/ppt/ink/ink1517.xml" ContentType="application/inkml+xml"/>
  <Override PartName="/ppt/ink/ink1518.xml" ContentType="application/inkml+xml"/>
  <Override PartName="/ppt/ink/ink1519.xml" ContentType="application/inkml+xml"/>
  <Override PartName="/ppt/ink/ink1520.xml" ContentType="application/inkml+xml"/>
  <Override PartName="/ppt/ink/ink1521.xml" ContentType="application/inkml+xml"/>
  <Override PartName="/ppt/ink/ink1522.xml" ContentType="application/inkml+xml"/>
  <Override PartName="/ppt/ink/ink1523.xml" ContentType="application/inkml+xml"/>
  <Override PartName="/ppt/ink/ink1524.xml" ContentType="application/inkml+xml"/>
  <Override PartName="/ppt/ink/ink1525.xml" ContentType="application/inkml+xml"/>
  <Override PartName="/ppt/ink/ink1526.xml" ContentType="application/inkml+xml"/>
  <Override PartName="/ppt/ink/ink1527.xml" ContentType="application/inkml+xml"/>
  <Override PartName="/ppt/ink/ink1528.xml" ContentType="application/inkml+xml"/>
  <Override PartName="/ppt/ink/ink1529.xml" ContentType="application/inkml+xml"/>
  <Override PartName="/ppt/ink/ink1530.xml" ContentType="application/inkml+xml"/>
  <Override PartName="/ppt/ink/ink1531.xml" ContentType="application/inkml+xml"/>
  <Override PartName="/ppt/ink/ink1532.xml" ContentType="application/inkml+xml"/>
  <Override PartName="/ppt/ink/ink1533.xml" ContentType="application/inkml+xml"/>
  <Override PartName="/ppt/ink/ink1534.xml" ContentType="application/inkml+xml"/>
  <Override PartName="/ppt/ink/ink1535.xml" ContentType="application/inkml+xml"/>
  <Override PartName="/ppt/ink/ink1536.xml" ContentType="application/inkml+xml"/>
  <Override PartName="/ppt/ink/ink1537.xml" ContentType="application/inkml+xml"/>
  <Override PartName="/ppt/ink/ink1538.xml" ContentType="application/inkml+xml"/>
  <Override PartName="/ppt/ink/ink1539.xml" ContentType="application/inkml+xml"/>
  <Override PartName="/ppt/ink/ink1540.xml" ContentType="application/inkml+xml"/>
  <Override PartName="/ppt/ink/ink1541.xml" ContentType="application/inkml+xml"/>
  <Override PartName="/ppt/ink/ink1542.xml" ContentType="application/inkml+xml"/>
  <Override PartName="/ppt/ink/ink1543.xml" ContentType="application/inkml+xml"/>
  <Override PartName="/ppt/ink/ink1544.xml" ContentType="application/inkml+xml"/>
  <Override PartName="/ppt/ink/ink1545.xml" ContentType="application/inkml+xml"/>
  <Override PartName="/ppt/ink/ink1546.xml" ContentType="application/inkml+xml"/>
  <Override PartName="/ppt/ink/ink1547.xml" ContentType="application/inkml+xml"/>
  <Override PartName="/ppt/ink/ink1548.xml" ContentType="application/inkml+xml"/>
  <Override PartName="/ppt/ink/ink1549.xml" ContentType="application/inkml+xml"/>
  <Override PartName="/ppt/ink/ink1550.xml" ContentType="application/inkml+xml"/>
  <Override PartName="/ppt/ink/ink1551.xml" ContentType="application/inkml+xml"/>
  <Override PartName="/ppt/ink/ink1552.xml" ContentType="application/inkml+xml"/>
  <Override PartName="/ppt/ink/ink1553.xml" ContentType="application/inkml+xml"/>
  <Override PartName="/ppt/ink/ink1554.xml" ContentType="application/inkml+xml"/>
  <Override PartName="/ppt/ink/ink1555.xml" ContentType="application/inkml+xml"/>
  <Override PartName="/ppt/ink/ink1556.xml" ContentType="application/inkml+xml"/>
  <Override PartName="/ppt/ink/ink1557.xml" ContentType="application/inkml+xml"/>
  <Override PartName="/ppt/ink/ink1558.xml" ContentType="application/inkml+xml"/>
  <Override PartName="/ppt/ink/ink1559.xml" ContentType="application/inkml+xml"/>
  <Override PartName="/ppt/ink/ink1560.xml" ContentType="application/inkml+xml"/>
  <Override PartName="/ppt/ink/ink1561.xml" ContentType="application/inkml+xml"/>
  <Override PartName="/ppt/ink/ink1562.xml" ContentType="application/inkml+xml"/>
  <Override PartName="/ppt/ink/ink1563.xml" ContentType="application/inkml+xml"/>
  <Override PartName="/ppt/ink/ink1564.xml" ContentType="application/inkml+xml"/>
  <Override PartName="/ppt/ink/ink1565.xml" ContentType="application/inkml+xml"/>
  <Override PartName="/ppt/ink/ink1566.xml" ContentType="application/inkml+xml"/>
  <Override PartName="/ppt/ink/ink1567.xml" ContentType="application/inkml+xml"/>
  <Override PartName="/ppt/ink/ink1568.xml" ContentType="application/inkml+xml"/>
  <Override PartName="/ppt/ink/ink1569.xml" ContentType="application/inkml+xml"/>
  <Override PartName="/ppt/ink/ink1570.xml" ContentType="application/inkml+xml"/>
  <Override PartName="/ppt/ink/ink1571.xml" ContentType="application/inkml+xml"/>
  <Override PartName="/ppt/ink/ink1572.xml" ContentType="application/inkml+xml"/>
  <Override PartName="/ppt/ink/ink1573.xml" ContentType="application/inkml+xml"/>
  <Override PartName="/ppt/ink/ink1574.xml" ContentType="application/inkml+xml"/>
  <Override PartName="/ppt/ink/ink1575.xml" ContentType="application/inkml+xml"/>
  <Override PartName="/ppt/ink/ink1576.xml" ContentType="application/inkml+xml"/>
  <Override PartName="/ppt/ink/ink1577.xml" ContentType="application/inkml+xml"/>
  <Override PartName="/ppt/ink/ink1578.xml" ContentType="application/inkml+xml"/>
  <Override PartName="/ppt/ink/ink1579.xml" ContentType="application/inkml+xml"/>
  <Override PartName="/ppt/ink/ink1580.xml" ContentType="application/inkml+xml"/>
  <Override PartName="/ppt/ink/ink1581.xml" ContentType="application/inkml+xml"/>
  <Override PartName="/ppt/ink/ink1582.xml" ContentType="application/inkml+xml"/>
  <Override PartName="/ppt/ink/ink1583.xml" ContentType="application/inkml+xml"/>
  <Override PartName="/ppt/ink/ink1584.xml" ContentType="application/inkml+xml"/>
  <Override PartName="/ppt/ink/ink1585.xml" ContentType="application/inkml+xml"/>
  <Override PartName="/ppt/ink/ink1586.xml" ContentType="application/inkml+xml"/>
  <Override PartName="/ppt/ink/ink1587.xml" ContentType="application/inkml+xml"/>
  <Override PartName="/ppt/ink/ink1588.xml" ContentType="application/inkml+xml"/>
  <Override PartName="/ppt/ink/ink1589.xml" ContentType="application/inkml+xml"/>
  <Override PartName="/ppt/ink/ink1590.xml" ContentType="application/inkml+xml"/>
  <Override PartName="/ppt/ink/ink1591.xml" ContentType="application/inkml+xml"/>
  <Override PartName="/ppt/ink/ink1592.xml" ContentType="application/inkml+xml"/>
  <Override PartName="/ppt/ink/ink1593.xml" ContentType="application/inkml+xml"/>
  <Override PartName="/ppt/ink/ink1594.xml" ContentType="application/inkml+xml"/>
  <Override PartName="/ppt/ink/ink1595.xml" ContentType="application/inkml+xml"/>
  <Override PartName="/ppt/ink/ink1596.xml" ContentType="application/inkml+xml"/>
  <Override PartName="/ppt/ink/ink1597.xml" ContentType="application/inkml+xml"/>
  <Override PartName="/ppt/ink/ink1598.xml" ContentType="application/inkml+xml"/>
  <Override PartName="/ppt/ink/ink1599.xml" ContentType="application/inkml+xml"/>
  <Override PartName="/ppt/ink/ink1600.xml" ContentType="application/inkml+xml"/>
  <Override PartName="/ppt/ink/ink1601.xml" ContentType="application/inkml+xml"/>
  <Override PartName="/ppt/ink/ink1602.xml" ContentType="application/inkml+xml"/>
  <Override PartName="/ppt/ink/ink1603.xml" ContentType="application/inkml+xml"/>
  <Override PartName="/ppt/ink/ink1604.xml" ContentType="application/inkml+xml"/>
  <Override PartName="/ppt/ink/ink1605.xml" ContentType="application/inkml+xml"/>
  <Override PartName="/ppt/ink/ink1606.xml" ContentType="application/inkml+xml"/>
  <Override PartName="/ppt/ink/ink1607.xml" ContentType="application/inkml+xml"/>
  <Override PartName="/ppt/ink/ink1608.xml" ContentType="application/inkml+xml"/>
  <Override PartName="/ppt/ink/ink1609.xml" ContentType="application/inkml+xml"/>
  <Override PartName="/ppt/ink/ink1610.xml" ContentType="application/inkml+xml"/>
  <Override PartName="/ppt/ink/ink1611.xml" ContentType="application/inkml+xml"/>
  <Override PartName="/ppt/ink/ink1612.xml" ContentType="application/inkml+xml"/>
  <Override PartName="/ppt/ink/ink1613.xml" ContentType="application/inkml+xml"/>
  <Override PartName="/ppt/ink/ink1614.xml" ContentType="application/inkml+xml"/>
  <Override PartName="/ppt/ink/ink1615.xml" ContentType="application/inkml+xml"/>
  <Override PartName="/ppt/ink/ink1616.xml" ContentType="application/inkml+xml"/>
  <Override PartName="/ppt/ink/ink1617.xml" ContentType="application/inkml+xml"/>
  <Override PartName="/ppt/ink/ink1618.xml" ContentType="application/inkml+xml"/>
  <Override PartName="/ppt/ink/ink1619.xml" ContentType="application/inkml+xml"/>
  <Override PartName="/ppt/ink/ink1620.xml" ContentType="application/inkml+xml"/>
  <Override PartName="/ppt/ink/ink1621.xml" ContentType="application/inkml+xml"/>
  <Override PartName="/ppt/ink/ink1622.xml" ContentType="application/inkml+xml"/>
  <Override PartName="/ppt/ink/ink1623.xml" ContentType="application/inkml+xml"/>
  <Override PartName="/ppt/ink/ink1624.xml" ContentType="application/inkml+xml"/>
  <Override PartName="/ppt/ink/ink1625.xml" ContentType="application/inkml+xml"/>
  <Override PartName="/ppt/ink/ink1626.xml" ContentType="application/inkml+xml"/>
  <Override PartName="/ppt/ink/ink1627.xml" ContentType="application/inkml+xml"/>
  <Override PartName="/ppt/ink/ink1628.xml" ContentType="application/inkml+xml"/>
  <Override PartName="/ppt/ink/ink1629.xml" ContentType="application/inkml+xml"/>
  <Override PartName="/ppt/ink/ink1630.xml" ContentType="application/inkml+xml"/>
  <Override PartName="/ppt/ink/ink1631.xml" ContentType="application/inkml+xml"/>
  <Override PartName="/ppt/ink/ink1632.xml" ContentType="application/inkml+xml"/>
  <Override PartName="/ppt/ink/ink1633.xml" ContentType="application/inkml+xml"/>
  <Override PartName="/ppt/ink/ink1634.xml" ContentType="application/inkml+xml"/>
  <Override PartName="/ppt/ink/ink1635.xml" ContentType="application/inkml+xml"/>
  <Override PartName="/ppt/ink/ink1636.xml" ContentType="application/inkml+xml"/>
  <Override PartName="/ppt/ink/ink1637.xml" ContentType="application/inkml+xml"/>
  <Override PartName="/ppt/ink/ink1638.xml" ContentType="application/inkml+xml"/>
  <Override PartName="/ppt/ink/ink1639.xml" ContentType="application/inkml+xml"/>
  <Override PartName="/ppt/ink/ink1640.xml" ContentType="application/inkml+xml"/>
  <Override PartName="/ppt/ink/ink1641.xml" ContentType="application/inkml+xml"/>
  <Override PartName="/ppt/ink/ink1642.xml" ContentType="application/inkml+xml"/>
  <Override PartName="/ppt/ink/ink1643.xml" ContentType="application/inkml+xml"/>
  <Override PartName="/ppt/ink/ink1644.xml" ContentType="application/inkml+xml"/>
  <Override PartName="/ppt/ink/ink1645.xml" ContentType="application/inkml+xml"/>
  <Override PartName="/ppt/ink/ink1646.xml" ContentType="application/inkml+xml"/>
  <Override PartName="/ppt/ink/ink1647.xml" ContentType="application/inkml+xml"/>
  <Override PartName="/ppt/ink/ink1648.xml" ContentType="application/inkml+xml"/>
  <Override PartName="/ppt/ink/ink1649.xml" ContentType="application/inkml+xml"/>
  <Override PartName="/ppt/ink/ink1650.xml" ContentType="application/inkml+xml"/>
  <Override PartName="/ppt/ink/ink1651.xml" ContentType="application/inkml+xml"/>
  <Override PartName="/ppt/ink/ink1652.xml" ContentType="application/inkml+xml"/>
  <Override PartName="/ppt/ink/ink1653.xml" ContentType="application/inkml+xml"/>
  <Override PartName="/ppt/ink/ink1654.xml" ContentType="application/inkml+xml"/>
  <Override PartName="/ppt/ink/ink1655.xml" ContentType="application/inkml+xml"/>
  <Override PartName="/ppt/ink/ink1656.xml" ContentType="application/inkml+xml"/>
  <Override PartName="/ppt/ink/ink1657.xml" ContentType="application/inkml+xml"/>
  <Override PartName="/ppt/ink/ink1658.xml" ContentType="application/inkml+xml"/>
  <Override PartName="/ppt/ink/ink1659.xml" ContentType="application/inkml+xml"/>
  <Override PartName="/ppt/ink/ink1660.xml" ContentType="application/inkml+xml"/>
  <Override PartName="/ppt/ink/ink1661.xml" ContentType="application/inkml+xml"/>
  <Override PartName="/ppt/ink/ink1662.xml" ContentType="application/inkml+xml"/>
  <Override PartName="/ppt/ink/ink1663.xml" ContentType="application/inkml+xml"/>
  <Override PartName="/ppt/ink/ink1664.xml" ContentType="application/inkml+xml"/>
  <Override PartName="/ppt/ink/ink1665.xml" ContentType="application/inkml+xml"/>
  <Override PartName="/ppt/ink/ink1666.xml" ContentType="application/inkml+xml"/>
  <Override PartName="/ppt/ink/ink1667.xml" ContentType="application/inkml+xml"/>
  <Override PartName="/ppt/ink/ink1668.xml" ContentType="application/inkml+xml"/>
  <Override PartName="/ppt/ink/ink1669.xml" ContentType="application/inkml+xml"/>
  <Override PartName="/ppt/ink/ink1670.xml" ContentType="application/inkml+xml"/>
  <Override PartName="/ppt/ink/ink1671.xml" ContentType="application/inkml+xml"/>
  <Override PartName="/ppt/ink/ink1672.xml" ContentType="application/inkml+xml"/>
  <Override PartName="/ppt/ink/ink1673.xml" ContentType="application/inkml+xml"/>
  <Override PartName="/ppt/ink/ink1674.xml" ContentType="application/inkml+xml"/>
  <Override PartName="/ppt/ink/ink1675.xml" ContentType="application/inkml+xml"/>
  <Override PartName="/ppt/ink/ink1676.xml" ContentType="application/inkml+xml"/>
  <Override PartName="/ppt/ink/ink1677.xml" ContentType="application/inkml+xml"/>
  <Override PartName="/ppt/ink/ink1678.xml" ContentType="application/inkml+xml"/>
  <Override PartName="/ppt/ink/ink1679.xml" ContentType="application/inkml+xml"/>
  <Override PartName="/ppt/ink/ink1680.xml" ContentType="application/inkml+xml"/>
  <Override PartName="/ppt/ink/ink1681.xml" ContentType="application/inkml+xml"/>
  <Override PartName="/ppt/ink/ink1682.xml" ContentType="application/inkml+xml"/>
  <Override PartName="/ppt/ink/ink1683.xml" ContentType="application/inkml+xml"/>
  <Override PartName="/ppt/ink/ink1684.xml" ContentType="application/inkml+xml"/>
  <Override PartName="/ppt/ink/ink1685.xml" ContentType="application/inkml+xml"/>
  <Override PartName="/ppt/ink/ink1686.xml" ContentType="application/inkml+xml"/>
  <Override PartName="/ppt/ink/ink1687.xml" ContentType="application/inkml+xml"/>
  <Override PartName="/ppt/ink/ink1688.xml" ContentType="application/inkml+xml"/>
  <Override PartName="/ppt/ink/ink1689.xml" ContentType="application/inkml+xml"/>
  <Override PartName="/ppt/ink/ink1690.xml" ContentType="application/inkml+xml"/>
  <Override PartName="/ppt/ink/ink1691.xml" ContentType="application/inkml+xml"/>
  <Override PartName="/ppt/ink/ink1692.xml" ContentType="application/inkml+xml"/>
  <Override PartName="/ppt/ink/ink1693.xml" ContentType="application/inkml+xml"/>
  <Override PartName="/ppt/ink/ink1694.xml" ContentType="application/inkml+xml"/>
  <Override PartName="/ppt/ink/ink1695.xml" ContentType="application/inkml+xml"/>
  <Override PartName="/ppt/ink/ink1696.xml" ContentType="application/inkml+xml"/>
  <Override PartName="/ppt/ink/ink1697.xml" ContentType="application/inkml+xml"/>
  <Override PartName="/ppt/ink/ink1698.xml" ContentType="application/inkml+xml"/>
  <Override PartName="/ppt/ink/ink1699.xml" ContentType="application/inkml+xml"/>
  <Override PartName="/ppt/ink/ink1700.xml" ContentType="application/inkml+xml"/>
  <Override PartName="/ppt/ink/ink1701.xml" ContentType="application/inkml+xml"/>
  <Override PartName="/ppt/ink/ink1702.xml" ContentType="application/inkml+xml"/>
  <Override PartName="/ppt/ink/ink1703.xml" ContentType="application/inkml+xml"/>
  <Override PartName="/ppt/ink/ink1704.xml" ContentType="application/inkml+xml"/>
  <Override PartName="/ppt/ink/ink1705.xml" ContentType="application/inkml+xml"/>
  <Override PartName="/ppt/ink/ink1706.xml" ContentType="application/inkml+xml"/>
  <Override PartName="/ppt/ink/ink1707.xml" ContentType="application/inkml+xml"/>
  <Override PartName="/ppt/ink/ink1708.xml" ContentType="application/inkml+xml"/>
  <Override PartName="/ppt/ink/ink1709.xml" ContentType="application/inkml+xml"/>
  <Override PartName="/ppt/ink/ink1710.xml" ContentType="application/inkml+xml"/>
  <Override PartName="/ppt/ink/ink1711.xml" ContentType="application/inkml+xml"/>
  <Override PartName="/ppt/ink/ink1712.xml" ContentType="application/inkml+xml"/>
  <Override PartName="/ppt/ink/ink1713.xml" ContentType="application/inkml+xml"/>
  <Override PartName="/ppt/ink/ink1714.xml" ContentType="application/inkml+xml"/>
  <Override PartName="/ppt/ink/ink1715.xml" ContentType="application/inkml+xml"/>
  <Override PartName="/ppt/ink/ink1716.xml" ContentType="application/inkml+xml"/>
  <Override PartName="/ppt/ink/ink1717.xml" ContentType="application/inkml+xml"/>
  <Override PartName="/ppt/ink/ink1718.xml" ContentType="application/inkml+xml"/>
  <Override PartName="/ppt/ink/ink1719.xml" ContentType="application/inkml+xml"/>
  <Override PartName="/ppt/ink/ink1720.xml" ContentType="application/inkml+xml"/>
  <Override PartName="/ppt/ink/ink1721.xml" ContentType="application/inkml+xml"/>
  <Override PartName="/ppt/ink/ink1722.xml" ContentType="application/inkml+xml"/>
  <Override PartName="/ppt/ink/ink1723.xml" ContentType="application/inkml+xml"/>
  <Override PartName="/ppt/ink/ink1724.xml" ContentType="application/inkml+xml"/>
  <Override PartName="/ppt/ink/ink1725.xml" ContentType="application/inkml+xml"/>
  <Override PartName="/ppt/ink/ink1726.xml" ContentType="application/inkml+xml"/>
  <Override PartName="/ppt/ink/ink1727.xml" ContentType="application/inkml+xml"/>
  <Override PartName="/ppt/ink/ink1728.xml" ContentType="application/inkml+xml"/>
  <Override PartName="/ppt/ink/ink1729.xml" ContentType="application/inkml+xml"/>
  <Override PartName="/ppt/ink/ink1730.xml" ContentType="application/inkml+xml"/>
  <Override PartName="/ppt/ink/ink1731.xml" ContentType="application/inkml+xml"/>
  <Override PartName="/ppt/ink/ink1732.xml" ContentType="application/inkml+xml"/>
  <Override PartName="/ppt/ink/ink1733.xml" ContentType="application/inkml+xml"/>
  <Override PartName="/ppt/ink/ink1734.xml" ContentType="application/inkml+xml"/>
  <Override PartName="/ppt/ink/ink1735.xml" ContentType="application/inkml+xml"/>
  <Override PartName="/ppt/ink/ink1736.xml" ContentType="application/inkml+xml"/>
  <Override PartName="/ppt/ink/ink1737.xml" ContentType="application/inkml+xml"/>
  <Override PartName="/ppt/ink/ink1738.xml" ContentType="application/inkml+xml"/>
  <Override PartName="/ppt/ink/ink1739.xml" ContentType="application/inkml+xml"/>
  <Override PartName="/ppt/ink/ink1740.xml" ContentType="application/inkml+xml"/>
  <Override PartName="/ppt/ink/ink1741.xml" ContentType="application/inkml+xml"/>
  <Override PartName="/ppt/ink/ink1742.xml" ContentType="application/inkml+xml"/>
  <Override PartName="/ppt/ink/ink1743.xml" ContentType="application/inkml+xml"/>
  <Override PartName="/ppt/ink/ink1744.xml" ContentType="application/inkml+xml"/>
  <Override PartName="/ppt/ink/ink1745.xml" ContentType="application/inkml+xml"/>
  <Override PartName="/ppt/ink/ink1746.xml" ContentType="application/inkml+xml"/>
  <Override PartName="/ppt/ink/ink1747.xml" ContentType="application/inkml+xml"/>
  <Override PartName="/ppt/ink/ink1748.xml" ContentType="application/inkml+xml"/>
  <Override PartName="/ppt/ink/ink1749.xml" ContentType="application/inkml+xml"/>
  <Override PartName="/ppt/ink/ink1750.xml" ContentType="application/inkml+xml"/>
  <Override PartName="/ppt/ink/ink1751.xml" ContentType="application/inkml+xml"/>
  <Override PartName="/ppt/ink/ink1752.xml" ContentType="application/inkml+xml"/>
  <Override PartName="/ppt/ink/ink1753.xml" ContentType="application/inkml+xml"/>
  <Override PartName="/ppt/ink/ink1754.xml" ContentType="application/inkml+xml"/>
  <Override PartName="/ppt/ink/ink1755.xml" ContentType="application/inkml+xml"/>
  <Override PartName="/ppt/ink/ink1756.xml" ContentType="application/inkml+xml"/>
  <Override PartName="/ppt/ink/ink1757.xml" ContentType="application/inkml+xml"/>
  <Override PartName="/ppt/ink/ink1758.xml" ContentType="application/inkml+xml"/>
  <Override PartName="/ppt/ink/ink1759.xml" ContentType="application/inkml+xml"/>
  <Override PartName="/ppt/ink/ink1760.xml" ContentType="application/inkml+xml"/>
  <Override PartName="/ppt/ink/ink1761.xml" ContentType="application/inkml+xml"/>
  <Override PartName="/ppt/ink/ink1762.xml" ContentType="application/inkml+xml"/>
  <Override PartName="/ppt/ink/ink1763.xml" ContentType="application/inkml+xml"/>
  <Override PartName="/ppt/ink/ink1764.xml" ContentType="application/inkml+xml"/>
  <Override PartName="/ppt/ink/ink1765.xml" ContentType="application/inkml+xml"/>
  <Override PartName="/ppt/ink/ink1766.xml" ContentType="application/inkml+xml"/>
  <Override PartName="/ppt/ink/ink1767.xml" ContentType="application/inkml+xml"/>
  <Override PartName="/ppt/ink/ink1768.xml" ContentType="application/inkml+xml"/>
  <Override PartName="/ppt/ink/ink1769.xml" ContentType="application/inkml+xml"/>
  <Override PartName="/ppt/ink/ink1770.xml" ContentType="application/inkml+xml"/>
  <Override PartName="/ppt/ink/ink1771.xml" ContentType="application/inkml+xml"/>
  <Override PartName="/ppt/ink/ink1772.xml" ContentType="application/inkml+xml"/>
  <Override PartName="/ppt/ink/ink1773.xml" ContentType="application/inkml+xml"/>
  <Override PartName="/ppt/ink/ink1774.xml" ContentType="application/inkml+xml"/>
  <Override PartName="/ppt/ink/ink1775.xml" ContentType="application/inkml+xml"/>
  <Override PartName="/ppt/ink/ink1776.xml" ContentType="application/inkml+xml"/>
  <Override PartName="/ppt/ink/ink1777.xml" ContentType="application/inkml+xml"/>
  <Override PartName="/ppt/ink/ink1778.xml" ContentType="application/inkml+xml"/>
  <Override PartName="/ppt/ink/ink1779.xml" ContentType="application/inkml+xml"/>
  <Override PartName="/ppt/ink/ink1780.xml" ContentType="application/inkml+xml"/>
  <Override PartName="/ppt/ink/ink1781.xml" ContentType="application/inkml+xml"/>
  <Override PartName="/ppt/ink/ink1782.xml" ContentType="application/inkml+xml"/>
  <Override PartName="/ppt/ink/ink1783.xml" ContentType="application/inkml+xml"/>
  <Override PartName="/ppt/ink/ink1784.xml" ContentType="application/inkml+xml"/>
  <Override PartName="/ppt/ink/ink1785.xml" ContentType="application/inkml+xml"/>
  <Override PartName="/ppt/ink/ink1786.xml" ContentType="application/inkml+xml"/>
  <Override PartName="/ppt/ink/ink1787.xml" ContentType="application/inkml+xml"/>
  <Override PartName="/ppt/ink/ink1788.xml" ContentType="application/inkml+xml"/>
  <Override PartName="/ppt/ink/ink1789.xml" ContentType="application/inkml+xml"/>
  <Override PartName="/ppt/ink/ink1790.xml" ContentType="application/inkml+xml"/>
  <Override PartName="/ppt/ink/ink1791.xml" ContentType="application/inkml+xml"/>
  <Override PartName="/ppt/ink/ink1792.xml" ContentType="application/inkml+xml"/>
  <Override PartName="/ppt/ink/ink1793.xml" ContentType="application/inkml+xml"/>
  <Override PartName="/ppt/ink/ink1794.xml" ContentType="application/inkml+xml"/>
  <Override PartName="/ppt/ink/ink1795.xml" ContentType="application/inkml+xml"/>
  <Override PartName="/ppt/ink/ink1796.xml" ContentType="application/inkml+xml"/>
  <Override PartName="/ppt/ink/ink1797.xml" ContentType="application/inkml+xml"/>
  <Override PartName="/ppt/ink/ink1798.xml" ContentType="application/inkml+xml"/>
  <Override PartName="/ppt/ink/ink1799.xml" ContentType="application/inkml+xml"/>
  <Override PartName="/ppt/ink/ink1800.xml" ContentType="application/inkml+xml"/>
  <Override PartName="/ppt/ink/ink1801.xml" ContentType="application/inkml+xml"/>
  <Override PartName="/ppt/ink/ink1802.xml" ContentType="application/inkml+xml"/>
  <Override PartName="/ppt/ink/ink1803.xml" ContentType="application/inkml+xml"/>
  <Override PartName="/ppt/ink/ink1804.xml" ContentType="application/inkml+xml"/>
  <Override PartName="/ppt/ink/ink1805.xml" ContentType="application/inkml+xml"/>
  <Override PartName="/ppt/ink/ink1806.xml" ContentType="application/inkml+xml"/>
  <Override PartName="/ppt/ink/ink1807.xml" ContentType="application/inkml+xml"/>
  <Override PartName="/ppt/ink/ink1808.xml" ContentType="application/inkml+xml"/>
  <Override PartName="/ppt/ink/ink1809.xml" ContentType="application/inkml+xml"/>
  <Override PartName="/ppt/ink/ink1810.xml" ContentType="application/inkml+xml"/>
  <Override PartName="/ppt/ink/ink1811.xml" ContentType="application/inkml+xml"/>
  <Override PartName="/ppt/ink/ink1812.xml" ContentType="application/inkml+xml"/>
  <Override PartName="/ppt/ink/ink1813.xml" ContentType="application/inkml+xml"/>
  <Override PartName="/ppt/ink/ink1814.xml" ContentType="application/inkml+xml"/>
  <Override PartName="/ppt/ink/ink1815.xml" ContentType="application/inkml+xml"/>
  <Override PartName="/ppt/ink/ink1816.xml" ContentType="application/inkml+xml"/>
  <Override PartName="/ppt/ink/ink1817.xml" ContentType="application/inkml+xml"/>
  <Override PartName="/ppt/ink/ink1818.xml" ContentType="application/inkml+xml"/>
  <Override PartName="/ppt/ink/ink1819.xml" ContentType="application/inkml+xml"/>
  <Override PartName="/ppt/ink/ink1820.xml" ContentType="application/inkml+xml"/>
  <Override PartName="/ppt/ink/ink1821.xml" ContentType="application/inkml+xml"/>
  <Override PartName="/ppt/ink/ink1822.xml" ContentType="application/inkml+xml"/>
  <Override PartName="/ppt/ink/ink1823.xml" ContentType="application/inkml+xml"/>
  <Override PartName="/ppt/ink/ink1824.xml" ContentType="application/inkml+xml"/>
  <Override PartName="/ppt/ink/ink1825.xml" ContentType="application/inkml+xml"/>
  <Override PartName="/ppt/ink/ink1826.xml" ContentType="application/inkml+xml"/>
  <Override PartName="/ppt/ink/ink1827.xml" ContentType="application/inkml+xml"/>
  <Override PartName="/ppt/ink/ink1828.xml" ContentType="application/inkml+xml"/>
  <Override PartName="/ppt/ink/ink1829.xml" ContentType="application/inkml+xml"/>
  <Override PartName="/ppt/ink/ink1830.xml" ContentType="application/inkml+xml"/>
  <Override PartName="/ppt/ink/ink1831.xml" ContentType="application/inkml+xml"/>
  <Override PartName="/ppt/ink/ink1832.xml" ContentType="application/inkml+xml"/>
  <Override PartName="/ppt/ink/ink1833.xml" ContentType="application/inkml+xml"/>
  <Override PartName="/ppt/ink/ink1834.xml" ContentType="application/inkml+xml"/>
  <Override PartName="/ppt/ink/ink1835.xml" ContentType="application/inkml+xml"/>
  <Override PartName="/ppt/ink/ink1836.xml" ContentType="application/inkml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</p:sldMasterIdLst>
  <p:notesMasterIdLst>
    <p:notesMasterId r:id="rId105"/>
  </p:notesMasterIdLst>
  <p:sldIdLst>
    <p:sldId id="316" r:id="rId2"/>
    <p:sldId id="317" r:id="rId3"/>
    <p:sldId id="318" r:id="rId4"/>
    <p:sldId id="256" r:id="rId5"/>
    <p:sldId id="257" r:id="rId6"/>
    <p:sldId id="303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304" r:id="rId15"/>
    <p:sldId id="265" r:id="rId16"/>
    <p:sldId id="305" r:id="rId17"/>
    <p:sldId id="308" r:id="rId18"/>
    <p:sldId id="309" r:id="rId19"/>
    <p:sldId id="266" r:id="rId20"/>
    <p:sldId id="267" r:id="rId21"/>
    <p:sldId id="306" r:id="rId22"/>
    <p:sldId id="307" r:id="rId23"/>
    <p:sldId id="310" r:id="rId24"/>
    <p:sldId id="311" r:id="rId25"/>
    <p:sldId id="312" r:id="rId26"/>
    <p:sldId id="313" r:id="rId27"/>
    <p:sldId id="314" r:id="rId28"/>
    <p:sldId id="315" r:id="rId29"/>
    <p:sldId id="319" r:id="rId30"/>
    <p:sldId id="320" r:id="rId31"/>
    <p:sldId id="321" r:id="rId32"/>
    <p:sldId id="325" r:id="rId33"/>
    <p:sldId id="326" r:id="rId34"/>
    <p:sldId id="327" r:id="rId35"/>
    <p:sldId id="322" r:id="rId36"/>
    <p:sldId id="323" r:id="rId37"/>
    <p:sldId id="268" r:id="rId38"/>
    <p:sldId id="352" r:id="rId39"/>
    <p:sldId id="269" r:id="rId40"/>
    <p:sldId id="270" r:id="rId41"/>
    <p:sldId id="271" r:id="rId42"/>
    <p:sldId id="272" r:id="rId43"/>
    <p:sldId id="328" r:id="rId44"/>
    <p:sldId id="329" r:id="rId45"/>
    <p:sldId id="273" r:id="rId46"/>
    <p:sldId id="274" r:id="rId47"/>
    <p:sldId id="275" r:id="rId48"/>
    <p:sldId id="276" r:id="rId49"/>
    <p:sldId id="277" r:id="rId50"/>
    <p:sldId id="278" r:id="rId51"/>
    <p:sldId id="279" r:id="rId52"/>
    <p:sldId id="280" r:id="rId53"/>
    <p:sldId id="284" r:id="rId54"/>
    <p:sldId id="330" r:id="rId55"/>
    <p:sldId id="331" r:id="rId56"/>
    <p:sldId id="332" r:id="rId57"/>
    <p:sldId id="285" r:id="rId58"/>
    <p:sldId id="333" r:id="rId59"/>
    <p:sldId id="286" r:id="rId60"/>
    <p:sldId id="334" r:id="rId61"/>
    <p:sldId id="288" r:id="rId62"/>
    <p:sldId id="335" r:id="rId63"/>
    <p:sldId id="336" r:id="rId64"/>
    <p:sldId id="337" r:id="rId65"/>
    <p:sldId id="287" r:id="rId66"/>
    <p:sldId id="338" r:id="rId67"/>
    <p:sldId id="339" r:id="rId68"/>
    <p:sldId id="340" r:id="rId69"/>
    <p:sldId id="341" r:id="rId70"/>
    <p:sldId id="289" r:id="rId71"/>
    <p:sldId id="342" r:id="rId72"/>
    <p:sldId id="299" r:id="rId73"/>
    <p:sldId id="343" r:id="rId74"/>
    <p:sldId id="300" r:id="rId75"/>
    <p:sldId id="344" r:id="rId76"/>
    <p:sldId id="301" r:id="rId77"/>
    <p:sldId id="345" r:id="rId78"/>
    <p:sldId id="302" r:id="rId79"/>
    <p:sldId id="346" r:id="rId80"/>
    <p:sldId id="347" r:id="rId81"/>
    <p:sldId id="290" r:id="rId82"/>
    <p:sldId id="348" r:id="rId83"/>
    <p:sldId id="349" r:id="rId84"/>
    <p:sldId id="350" r:id="rId85"/>
    <p:sldId id="351" r:id="rId86"/>
    <p:sldId id="291" r:id="rId87"/>
    <p:sldId id="292" r:id="rId88"/>
    <p:sldId id="354" r:id="rId89"/>
    <p:sldId id="353" r:id="rId90"/>
    <p:sldId id="293" r:id="rId91"/>
    <p:sldId id="355" r:id="rId92"/>
    <p:sldId id="294" r:id="rId93"/>
    <p:sldId id="295" r:id="rId94"/>
    <p:sldId id="296" r:id="rId95"/>
    <p:sldId id="297" r:id="rId96"/>
    <p:sldId id="298" r:id="rId97"/>
    <p:sldId id="356" r:id="rId98"/>
    <p:sldId id="357" r:id="rId99"/>
    <p:sldId id="358" r:id="rId100"/>
    <p:sldId id="359" r:id="rId101"/>
    <p:sldId id="281" r:id="rId102"/>
    <p:sldId id="282" r:id="rId103"/>
    <p:sldId id="283" r:id="rId104"/>
  </p:sldIdLst>
  <p:sldSz cx="9144000" cy="6858000" type="screen4x3"/>
  <p:notesSz cx="6858000" cy="9144000"/>
  <p:defaultTextStyle>
    <a:defPPr>
      <a:defRPr lang="en-GB"/>
    </a:defPPr>
    <a:lvl1pPr algn="l" defTabSz="449263" rtl="0" fontAlgn="base"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2400" kern="1200">
        <a:solidFill>
          <a:schemeClr val="bg1"/>
        </a:solidFill>
        <a:latin typeface="Times New Roman" panose="02020603050405020304" pitchFamily="18" charset="0"/>
        <a:ea typeface="Microsoft YaHei" panose="020B0503020204020204" pitchFamily="34" charset="-122"/>
        <a:cs typeface="+mn-cs"/>
      </a:defRPr>
    </a:lvl1pPr>
    <a:lvl2pPr marL="742950" indent="-285750" algn="l" defTabSz="449263" rtl="0" fontAlgn="base"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2400" kern="1200">
        <a:solidFill>
          <a:schemeClr val="bg1"/>
        </a:solidFill>
        <a:latin typeface="Times New Roman" panose="02020603050405020304" pitchFamily="18" charset="0"/>
        <a:ea typeface="Microsoft YaHei" panose="020B0503020204020204" pitchFamily="34" charset="-122"/>
        <a:cs typeface="+mn-cs"/>
      </a:defRPr>
    </a:lvl2pPr>
    <a:lvl3pPr marL="1143000" indent="-228600" algn="l" defTabSz="449263" rtl="0" fontAlgn="base"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2400" kern="1200">
        <a:solidFill>
          <a:schemeClr val="bg1"/>
        </a:solidFill>
        <a:latin typeface="Times New Roman" panose="02020603050405020304" pitchFamily="18" charset="0"/>
        <a:ea typeface="Microsoft YaHei" panose="020B0503020204020204" pitchFamily="34" charset="-122"/>
        <a:cs typeface="+mn-cs"/>
      </a:defRPr>
    </a:lvl3pPr>
    <a:lvl4pPr marL="1600200" indent="-228600" algn="l" defTabSz="449263" rtl="0" fontAlgn="base"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2400" kern="1200">
        <a:solidFill>
          <a:schemeClr val="bg1"/>
        </a:solidFill>
        <a:latin typeface="Times New Roman" panose="02020603050405020304" pitchFamily="18" charset="0"/>
        <a:ea typeface="Microsoft YaHei" panose="020B0503020204020204" pitchFamily="34" charset="-122"/>
        <a:cs typeface="+mn-cs"/>
      </a:defRPr>
    </a:lvl4pPr>
    <a:lvl5pPr marL="2057400" indent="-228600" algn="l" defTabSz="449263" rtl="0" fontAlgn="base"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2400" kern="1200">
        <a:solidFill>
          <a:schemeClr val="bg1"/>
        </a:solidFill>
        <a:latin typeface="Times New Roman" panose="02020603050405020304" pitchFamily="18" charset="0"/>
        <a:ea typeface="Microsoft YaHei" panose="020B0503020204020204" pitchFamily="34" charset="-122"/>
        <a:cs typeface="+mn-cs"/>
      </a:defRPr>
    </a:lvl5pPr>
    <a:lvl6pPr marL="2286000" algn="l" defTabSz="914400" rtl="0" eaLnBrk="1" latinLnBrk="0" hangingPunct="1">
      <a:defRPr sz="2400" kern="1200">
        <a:solidFill>
          <a:schemeClr val="bg1"/>
        </a:solidFill>
        <a:latin typeface="Times New Roman" panose="02020603050405020304" pitchFamily="18" charset="0"/>
        <a:ea typeface="Microsoft YaHei" panose="020B0503020204020204" pitchFamily="34" charset="-122"/>
        <a:cs typeface="+mn-cs"/>
      </a:defRPr>
    </a:lvl6pPr>
    <a:lvl7pPr marL="2743200" algn="l" defTabSz="914400" rtl="0" eaLnBrk="1" latinLnBrk="0" hangingPunct="1">
      <a:defRPr sz="2400" kern="1200">
        <a:solidFill>
          <a:schemeClr val="bg1"/>
        </a:solidFill>
        <a:latin typeface="Times New Roman" panose="02020603050405020304" pitchFamily="18" charset="0"/>
        <a:ea typeface="Microsoft YaHei" panose="020B0503020204020204" pitchFamily="34" charset="-122"/>
        <a:cs typeface="+mn-cs"/>
      </a:defRPr>
    </a:lvl7pPr>
    <a:lvl8pPr marL="3200400" algn="l" defTabSz="914400" rtl="0" eaLnBrk="1" latinLnBrk="0" hangingPunct="1">
      <a:defRPr sz="2400" kern="1200">
        <a:solidFill>
          <a:schemeClr val="bg1"/>
        </a:solidFill>
        <a:latin typeface="Times New Roman" panose="02020603050405020304" pitchFamily="18" charset="0"/>
        <a:ea typeface="Microsoft YaHei" panose="020B0503020204020204" pitchFamily="34" charset="-122"/>
        <a:cs typeface="+mn-cs"/>
      </a:defRPr>
    </a:lvl8pPr>
    <a:lvl9pPr marL="3657600" algn="l" defTabSz="914400" rtl="0" eaLnBrk="1" latinLnBrk="0" hangingPunct="1">
      <a:defRPr sz="2400" kern="1200">
        <a:solidFill>
          <a:schemeClr val="bg1"/>
        </a:solidFill>
        <a:latin typeface="Times New Roman" panose="02020603050405020304" pitchFamily="18" charset="0"/>
        <a:ea typeface="Microsoft YaHei" panose="020B0503020204020204" pitchFamily="34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265" autoAdjust="0"/>
    <p:restoredTop sz="94660"/>
  </p:normalViewPr>
  <p:slideViewPr>
    <p:cSldViewPr>
      <p:cViewPr varScale="1">
        <p:scale>
          <a:sx n="82" d="100"/>
          <a:sy n="82" d="100"/>
        </p:scale>
        <p:origin x="893" y="58"/>
      </p:cViewPr>
      <p:guideLst>
        <p:guide orient="horz" pos="2160"/>
        <p:guide pos="2880"/>
      </p:guideLst>
    </p:cSldViewPr>
  </p:slideViewPr>
  <p:outlineViewPr>
    <p:cViewPr varScale="1">
      <p:scale>
        <a:sx n="170" d="200"/>
        <a:sy n="170" d="200"/>
      </p:scale>
      <p:origin x="-780" y="-84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07" Type="http://schemas.openxmlformats.org/officeDocument/2006/relationships/viewProps" Target="viewProps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110" Type="http://schemas.microsoft.com/office/2016/11/relationships/changesInfo" Target="changesInfos/changesInfo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tableStyles" Target="tableStyle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iet Anh Nguyen" userId="b95f61ff061388d5" providerId="LiveId" clId="{F7DDB045-99F5-427E-957E-9D2CA91EB527}"/>
    <pc:docChg chg="custSel addSld delSld modSld sldOrd">
      <pc:chgData name="Viet Anh Nguyen" userId="b95f61ff061388d5" providerId="LiveId" clId="{F7DDB045-99F5-427E-957E-9D2CA91EB527}" dt="2022-01-07T10:33:50.260" v="8322"/>
      <pc:docMkLst>
        <pc:docMk/>
      </pc:docMkLst>
      <pc:sldChg chg="addSp delSp mod">
        <pc:chgData name="Viet Anh Nguyen" userId="b95f61ff061388d5" providerId="LiveId" clId="{F7DDB045-99F5-427E-957E-9D2CA91EB527}" dt="2022-01-05T09:55:12.330" v="2376"/>
        <pc:sldMkLst>
          <pc:docMk/>
          <pc:sldMk cId="0" sldId="261"/>
        </pc:sldMkLst>
        <pc:inkChg chg="add del">
          <ac:chgData name="Viet Anh Nguyen" userId="b95f61ff061388d5" providerId="LiveId" clId="{F7DDB045-99F5-427E-957E-9D2CA91EB527}" dt="2022-01-05T08:03:54.011" v="778"/>
          <ac:inkMkLst>
            <pc:docMk/>
            <pc:sldMk cId="0" sldId="261"/>
            <ac:inkMk id="2" creationId="{0C1E07A3-C89A-4F98-8A4D-1CAB49C8372B}"/>
          </ac:inkMkLst>
        </pc:inkChg>
        <pc:inkChg chg="add del">
          <ac:chgData name="Viet Anh Nguyen" userId="b95f61ff061388d5" providerId="LiveId" clId="{F7DDB045-99F5-427E-957E-9D2CA91EB527}" dt="2022-01-05T08:03:54.011" v="778"/>
          <ac:inkMkLst>
            <pc:docMk/>
            <pc:sldMk cId="0" sldId="261"/>
            <ac:inkMk id="3" creationId="{67FC13E6-A762-427F-A230-B939C841FA2E}"/>
          </ac:inkMkLst>
        </pc:inkChg>
        <pc:inkChg chg="add del">
          <ac:chgData name="Viet Anh Nguyen" userId="b95f61ff061388d5" providerId="LiveId" clId="{F7DDB045-99F5-427E-957E-9D2CA91EB527}" dt="2022-01-05T08:03:54.011" v="778"/>
          <ac:inkMkLst>
            <pc:docMk/>
            <pc:sldMk cId="0" sldId="261"/>
            <ac:inkMk id="4" creationId="{74B879AD-819D-426A-997B-3603402FCAC8}"/>
          </ac:inkMkLst>
        </pc:inkChg>
        <pc:inkChg chg="add del">
          <ac:chgData name="Viet Anh Nguyen" userId="b95f61ff061388d5" providerId="LiveId" clId="{F7DDB045-99F5-427E-957E-9D2CA91EB527}" dt="2022-01-05T08:03:54.011" v="778"/>
          <ac:inkMkLst>
            <pc:docMk/>
            <pc:sldMk cId="0" sldId="261"/>
            <ac:inkMk id="5" creationId="{D449ACB6-1998-49CA-A2B9-701CE417F504}"/>
          </ac:inkMkLst>
        </pc:inkChg>
        <pc:inkChg chg="add del">
          <ac:chgData name="Viet Anh Nguyen" userId="b95f61ff061388d5" providerId="LiveId" clId="{F7DDB045-99F5-427E-957E-9D2CA91EB527}" dt="2022-01-05T08:03:55.213" v="782"/>
          <ac:inkMkLst>
            <pc:docMk/>
            <pc:sldMk cId="0" sldId="261"/>
            <ac:inkMk id="6" creationId="{85138348-EA1C-4632-AD79-5B8C945F1BED}"/>
          </ac:inkMkLst>
        </pc:inkChg>
        <pc:inkChg chg="add del">
          <ac:chgData name="Viet Anh Nguyen" userId="b95f61ff061388d5" providerId="LiveId" clId="{F7DDB045-99F5-427E-957E-9D2CA91EB527}" dt="2022-01-05T08:03:55.213" v="782"/>
          <ac:inkMkLst>
            <pc:docMk/>
            <pc:sldMk cId="0" sldId="261"/>
            <ac:inkMk id="7" creationId="{2FDCFAE6-FFB5-4798-8179-3C0EE23C1435}"/>
          </ac:inkMkLst>
        </pc:inkChg>
        <pc:inkChg chg="add del">
          <ac:chgData name="Viet Anh Nguyen" userId="b95f61ff061388d5" providerId="LiveId" clId="{F7DDB045-99F5-427E-957E-9D2CA91EB527}" dt="2022-01-05T08:03:55.213" v="782"/>
          <ac:inkMkLst>
            <pc:docMk/>
            <pc:sldMk cId="0" sldId="261"/>
            <ac:inkMk id="8" creationId="{E5D0B829-C9D1-4947-857B-ADDDFFE6848D}"/>
          </ac:inkMkLst>
        </pc:inkChg>
        <pc:inkChg chg="add del">
          <ac:chgData name="Viet Anh Nguyen" userId="b95f61ff061388d5" providerId="LiveId" clId="{F7DDB045-99F5-427E-957E-9D2CA91EB527}" dt="2022-01-05T08:03:55.213" v="782"/>
          <ac:inkMkLst>
            <pc:docMk/>
            <pc:sldMk cId="0" sldId="261"/>
            <ac:inkMk id="9" creationId="{E69E603B-994D-4ABD-96FA-A30CF5EE2A97}"/>
          </ac:inkMkLst>
        </pc:inkChg>
        <pc:inkChg chg="add del">
          <ac:chgData name="Viet Anh Nguyen" userId="b95f61ff061388d5" providerId="LiveId" clId="{F7DDB045-99F5-427E-957E-9D2CA91EB527}" dt="2022-01-05T08:03:56.362" v="784"/>
          <ac:inkMkLst>
            <pc:docMk/>
            <pc:sldMk cId="0" sldId="261"/>
            <ac:inkMk id="10" creationId="{39B2CE00-AE10-42E7-9884-90EA7D31E5E7}"/>
          </ac:inkMkLst>
        </pc:inkChg>
        <pc:inkChg chg="add del">
          <ac:chgData name="Viet Anh Nguyen" userId="b95f61ff061388d5" providerId="LiveId" clId="{F7DDB045-99F5-427E-957E-9D2CA91EB527}" dt="2022-01-05T08:03:56.362" v="784"/>
          <ac:inkMkLst>
            <pc:docMk/>
            <pc:sldMk cId="0" sldId="261"/>
            <ac:inkMk id="11" creationId="{B40E0976-99D7-44B2-9DE0-5C9D19771257}"/>
          </ac:inkMkLst>
        </pc:inkChg>
        <pc:inkChg chg="add del">
          <ac:chgData name="Viet Anh Nguyen" userId="b95f61ff061388d5" providerId="LiveId" clId="{F7DDB045-99F5-427E-957E-9D2CA91EB527}" dt="2022-01-05T08:03:58.454" v="790"/>
          <ac:inkMkLst>
            <pc:docMk/>
            <pc:sldMk cId="0" sldId="261"/>
            <ac:inkMk id="12" creationId="{E3775876-396A-4618-971E-9157E727EBC3}"/>
          </ac:inkMkLst>
        </pc:inkChg>
        <pc:inkChg chg="add del">
          <ac:chgData name="Viet Anh Nguyen" userId="b95f61ff061388d5" providerId="LiveId" clId="{F7DDB045-99F5-427E-957E-9D2CA91EB527}" dt="2022-01-05T08:03:58.454" v="790"/>
          <ac:inkMkLst>
            <pc:docMk/>
            <pc:sldMk cId="0" sldId="261"/>
            <ac:inkMk id="13" creationId="{9C622CC2-D390-497D-89FA-D4512F6BAB42}"/>
          </ac:inkMkLst>
        </pc:inkChg>
        <pc:inkChg chg="add del">
          <ac:chgData name="Viet Anh Nguyen" userId="b95f61ff061388d5" providerId="LiveId" clId="{F7DDB045-99F5-427E-957E-9D2CA91EB527}" dt="2022-01-05T08:03:58.454" v="790"/>
          <ac:inkMkLst>
            <pc:docMk/>
            <pc:sldMk cId="0" sldId="261"/>
            <ac:inkMk id="14" creationId="{743F5EF9-2826-425F-95C1-8C8E9558BACC}"/>
          </ac:inkMkLst>
        </pc:inkChg>
        <pc:inkChg chg="add del">
          <ac:chgData name="Viet Anh Nguyen" userId="b95f61ff061388d5" providerId="LiveId" clId="{F7DDB045-99F5-427E-957E-9D2CA91EB527}" dt="2022-01-05T08:03:58.454" v="790"/>
          <ac:inkMkLst>
            <pc:docMk/>
            <pc:sldMk cId="0" sldId="261"/>
            <ac:inkMk id="15" creationId="{8471D733-A7D1-46E7-ADAB-6CAE83BF5F6D}"/>
          </ac:inkMkLst>
        </pc:inkChg>
        <pc:inkChg chg="add del">
          <ac:chgData name="Viet Anh Nguyen" userId="b95f61ff061388d5" providerId="LiveId" clId="{F7DDB045-99F5-427E-957E-9D2CA91EB527}" dt="2022-01-05T08:03:58.454" v="790"/>
          <ac:inkMkLst>
            <pc:docMk/>
            <pc:sldMk cId="0" sldId="261"/>
            <ac:inkMk id="16" creationId="{7D6E1790-FDFF-467A-8933-B745425D9EFB}"/>
          </ac:inkMkLst>
        </pc:inkChg>
        <pc:inkChg chg="add del">
          <ac:chgData name="Viet Anh Nguyen" userId="b95f61ff061388d5" providerId="LiveId" clId="{F7DDB045-99F5-427E-957E-9D2CA91EB527}" dt="2022-01-05T08:03:58.454" v="790"/>
          <ac:inkMkLst>
            <pc:docMk/>
            <pc:sldMk cId="0" sldId="261"/>
            <ac:inkMk id="17" creationId="{B2F97D45-279B-429C-B616-C10940A2CF70}"/>
          </ac:inkMkLst>
        </pc:inkChg>
        <pc:inkChg chg="add del">
          <ac:chgData name="Viet Anh Nguyen" userId="b95f61ff061388d5" providerId="LiveId" clId="{F7DDB045-99F5-427E-957E-9D2CA91EB527}" dt="2022-01-05T08:04:02.212" v="796"/>
          <ac:inkMkLst>
            <pc:docMk/>
            <pc:sldMk cId="0" sldId="261"/>
            <ac:inkMk id="18" creationId="{3AFBB67E-FEF0-491B-BC69-87ABCE9CDA41}"/>
          </ac:inkMkLst>
        </pc:inkChg>
        <pc:inkChg chg="add del">
          <ac:chgData name="Viet Anh Nguyen" userId="b95f61ff061388d5" providerId="LiveId" clId="{F7DDB045-99F5-427E-957E-9D2CA91EB527}" dt="2022-01-05T08:04:02.212" v="796"/>
          <ac:inkMkLst>
            <pc:docMk/>
            <pc:sldMk cId="0" sldId="261"/>
            <ac:inkMk id="19" creationId="{A1801222-FE1B-4B55-BCA0-B4C903D50F60}"/>
          </ac:inkMkLst>
        </pc:inkChg>
        <pc:inkChg chg="add del">
          <ac:chgData name="Viet Anh Nguyen" userId="b95f61ff061388d5" providerId="LiveId" clId="{F7DDB045-99F5-427E-957E-9D2CA91EB527}" dt="2022-01-05T08:04:02.212" v="796"/>
          <ac:inkMkLst>
            <pc:docMk/>
            <pc:sldMk cId="0" sldId="261"/>
            <ac:inkMk id="20" creationId="{D0901042-AABA-4930-9211-D69AF7DE7C28}"/>
          </ac:inkMkLst>
        </pc:inkChg>
        <pc:inkChg chg="add del">
          <ac:chgData name="Viet Anh Nguyen" userId="b95f61ff061388d5" providerId="LiveId" clId="{F7DDB045-99F5-427E-957E-9D2CA91EB527}" dt="2022-01-05T08:04:02.212" v="796"/>
          <ac:inkMkLst>
            <pc:docMk/>
            <pc:sldMk cId="0" sldId="261"/>
            <ac:inkMk id="21" creationId="{8C82A381-827C-48B1-B76E-2375C0050C5F}"/>
          </ac:inkMkLst>
        </pc:inkChg>
        <pc:inkChg chg="add del">
          <ac:chgData name="Viet Anh Nguyen" userId="b95f61ff061388d5" providerId="LiveId" clId="{F7DDB045-99F5-427E-957E-9D2CA91EB527}" dt="2022-01-05T08:04:02.212" v="796"/>
          <ac:inkMkLst>
            <pc:docMk/>
            <pc:sldMk cId="0" sldId="261"/>
            <ac:inkMk id="22" creationId="{1AEFF02A-23DD-40D2-B7DF-9ED7B67EF8B9}"/>
          </ac:inkMkLst>
        </pc:inkChg>
        <pc:inkChg chg="add del">
          <ac:chgData name="Viet Anh Nguyen" userId="b95f61ff061388d5" providerId="LiveId" clId="{F7DDB045-99F5-427E-957E-9D2CA91EB527}" dt="2022-01-05T08:04:02.212" v="796"/>
          <ac:inkMkLst>
            <pc:docMk/>
            <pc:sldMk cId="0" sldId="261"/>
            <ac:inkMk id="23" creationId="{045CBF3C-D253-4318-87CF-44A0E88A8907}"/>
          </ac:inkMkLst>
        </pc:inkChg>
        <pc:inkChg chg="add del">
          <ac:chgData name="Viet Anh Nguyen" userId="b95f61ff061388d5" providerId="LiveId" clId="{F7DDB045-99F5-427E-957E-9D2CA91EB527}" dt="2022-01-05T08:04:04.488" v="801"/>
          <ac:inkMkLst>
            <pc:docMk/>
            <pc:sldMk cId="0" sldId="261"/>
            <ac:inkMk id="24" creationId="{E89A402B-53D8-4AB8-915A-4DC07E92CAA1}"/>
          </ac:inkMkLst>
        </pc:inkChg>
        <pc:inkChg chg="add del">
          <ac:chgData name="Viet Anh Nguyen" userId="b95f61ff061388d5" providerId="LiveId" clId="{F7DDB045-99F5-427E-957E-9D2CA91EB527}" dt="2022-01-05T08:04:04.488" v="801"/>
          <ac:inkMkLst>
            <pc:docMk/>
            <pc:sldMk cId="0" sldId="261"/>
            <ac:inkMk id="25" creationId="{BF17007E-F212-4B47-B624-24EDF98527D1}"/>
          </ac:inkMkLst>
        </pc:inkChg>
        <pc:inkChg chg="add del">
          <ac:chgData name="Viet Anh Nguyen" userId="b95f61ff061388d5" providerId="LiveId" clId="{F7DDB045-99F5-427E-957E-9D2CA91EB527}" dt="2022-01-05T08:04:04.488" v="801"/>
          <ac:inkMkLst>
            <pc:docMk/>
            <pc:sldMk cId="0" sldId="261"/>
            <ac:inkMk id="26" creationId="{D140A163-9E63-4F41-931D-0D65FA7AA8AA}"/>
          </ac:inkMkLst>
        </pc:inkChg>
        <pc:inkChg chg="add del">
          <ac:chgData name="Viet Anh Nguyen" userId="b95f61ff061388d5" providerId="LiveId" clId="{F7DDB045-99F5-427E-957E-9D2CA91EB527}" dt="2022-01-05T08:04:04.488" v="801"/>
          <ac:inkMkLst>
            <pc:docMk/>
            <pc:sldMk cId="0" sldId="261"/>
            <ac:inkMk id="27" creationId="{7AEC7FB2-91F4-4D27-815F-1C26263D173E}"/>
          </ac:inkMkLst>
        </pc:inkChg>
        <pc:inkChg chg="add del">
          <ac:chgData name="Viet Anh Nguyen" userId="b95f61ff061388d5" providerId="LiveId" clId="{F7DDB045-99F5-427E-957E-9D2CA91EB527}" dt="2022-01-05T08:04:04.488" v="801"/>
          <ac:inkMkLst>
            <pc:docMk/>
            <pc:sldMk cId="0" sldId="261"/>
            <ac:inkMk id="28" creationId="{98775114-F63A-4F19-B6D3-C2BF43B9CAFA}"/>
          </ac:inkMkLst>
        </pc:inkChg>
        <pc:inkChg chg="add">
          <ac:chgData name="Viet Anh Nguyen" userId="b95f61ff061388d5" providerId="LiveId" clId="{F7DDB045-99F5-427E-957E-9D2CA91EB527}" dt="2022-01-05T08:04:04.488" v="801"/>
          <ac:inkMkLst>
            <pc:docMk/>
            <pc:sldMk cId="0" sldId="261"/>
            <ac:inkMk id="29" creationId="{8141CE2B-6B0C-4A30-BCFB-5D966AA06743}"/>
          </ac:inkMkLst>
        </pc:inkChg>
        <pc:inkChg chg="add del">
          <ac:chgData name="Viet Anh Nguyen" userId="b95f61ff061388d5" providerId="LiveId" clId="{F7DDB045-99F5-427E-957E-9D2CA91EB527}" dt="2022-01-05T09:55:09.529" v="2367"/>
          <ac:inkMkLst>
            <pc:docMk/>
            <pc:sldMk cId="0" sldId="261"/>
            <ac:inkMk id="30" creationId="{E75365F5-CCE9-4F36-AC10-2D8F5AC71A6A}"/>
          </ac:inkMkLst>
        </pc:inkChg>
        <pc:inkChg chg="add del">
          <ac:chgData name="Viet Anh Nguyen" userId="b95f61ff061388d5" providerId="LiveId" clId="{F7DDB045-99F5-427E-957E-9D2CA91EB527}" dt="2022-01-05T09:55:09.529" v="2367"/>
          <ac:inkMkLst>
            <pc:docMk/>
            <pc:sldMk cId="0" sldId="261"/>
            <ac:inkMk id="31" creationId="{97AE9DA2-A94D-4B4D-A90B-B3103B1A1AC1}"/>
          </ac:inkMkLst>
        </pc:inkChg>
        <pc:inkChg chg="add">
          <ac:chgData name="Viet Anh Nguyen" userId="b95f61ff061388d5" providerId="LiveId" clId="{F7DDB045-99F5-427E-957E-9D2CA91EB527}" dt="2022-01-05T09:55:09.529" v="2367"/>
          <ac:inkMkLst>
            <pc:docMk/>
            <pc:sldMk cId="0" sldId="261"/>
            <ac:inkMk id="8192" creationId="{1A494613-6AD7-40CD-BAF3-82DF1FFFE3F7}"/>
          </ac:inkMkLst>
        </pc:inkChg>
        <pc:inkChg chg="add del">
          <ac:chgData name="Viet Anh Nguyen" userId="b95f61ff061388d5" providerId="LiveId" clId="{F7DDB045-99F5-427E-957E-9D2CA91EB527}" dt="2022-01-05T09:55:11.302" v="2372"/>
          <ac:inkMkLst>
            <pc:docMk/>
            <pc:sldMk cId="0" sldId="261"/>
            <ac:inkMk id="8197" creationId="{2B87603F-BCCE-4928-947F-3420DA19A260}"/>
          </ac:inkMkLst>
        </pc:inkChg>
        <pc:inkChg chg="add del">
          <ac:chgData name="Viet Anh Nguyen" userId="b95f61ff061388d5" providerId="LiveId" clId="{F7DDB045-99F5-427E-957E-9D2CA91EB527}" dt="2022-01-05T09:55:11.302" v="2372"/>
          <ac:inkMkLst>
            <pc:docMk/>
            <pc:sldMk cId="0" sldId="261"/>
            <ac:inkMk id="8198" creationId="{82483E62-C81A-4054-B2E3-50FDE181A1F7}"/>
          </ac:inkMkLst>
        </pc:inkChg>
        <pc:inkChg chg="add del">
          <ac:chgData name="Viet Anh Nguyen" userId="b95f61ff061388d5" providerId="LiveId" clId="{F7DDB045-99F5-427E-957E-9D2CA91EB527}" dt="2022-01-05T09:55:11.302" v="2372"/>
          <ac:inkMkLst>
            <pc:docMk/>
            <pc:sldMk cId="0" sldId="261"/>
            <ac:inkMk id="8199" creationId="{78ADE97B-F843-462D-9644-BFC26DDDC91E}"/>
          </ac:inkMkLst>
        </pc:inkChg>
        <pc:inkChg chg="add del">
          <ac:chgData name="Viet Anh Nguyen" userId="b95f61ff061388d5" providerId="LiveId" clId="{F7DDB045-99F5-427E-957E-9D2CA91EB527}" dt="2022-01-05T09:55:11.302" v="2372"/>
          <ac:inkMkLst>
            <pc:docMk/>
            <pc:sldMk cId="0" sldId="261"/>
            <ac:inkMk id="8200" creationId="{006078F0-9332-42FD-9AFC-D3AE3FB82137}"/>
          </ac:inkMkLst>
        </pc:inkChg>
        <pc:inkChg chg="add del">
          <ac:chgData name="Viet Anh Nguyen" userId="b95f61ff061388d5" providerId="LiveId" clId="{F7DDB045-99F5-427E-957E-9D2CA91EB527}" dt="2022-01-05T09:55:12.330" v="2376"/>
          <ac:inkMkLst>
            <pc:docMk/>
            <pc:sldMk cId="0" sldId="261"/>
            <ac:inkMk id="8201" creationId="{D00851E4-559F-4F6B-A987-0D421FDBE36D}"/>
          </ac:inkMkLst>
        </pc:inkChg>
        <pc:inkChg chg="add del">
          <ac:chgData name="Viet Anh Nguyen" userId="b95f61ff061388d5" providerId="LiveId" clId="{F7DDB045-99F5-427E-957E-9D2CA91EB527}" dt="2022-01-05T09:55:12.330" v="2376"/>
          <ac:inkMkLst>
            <pc:docMk/>
            <pc:sldMk cId="0" sldId="261"/>
            <ac:inkMk id="8202" creationId="{63277769-A8C6-4918-97C7-9E6F816FF84D}"/>
          </ac:inkMkLst>
        </pc:inkChg>
        <pc:inkChg chg="add del">
          <ac:chgData name="Viet Anh Nguyen" userId="b95f61ff061388d5" providerId="LiveId" clId="{F7DDB045-99F5-427E-957E-9D2CA91EB527}" dt="2022-01-05T09:55:12.330" v="2376"/>
          <ac:inkMkLst>
            <pc:docMk/>
            <pc:sldMk cId="0" sldId="261"/>
            <ac:inkMk id="8203" creationId="{1E430FF5-EADF-48EC-AC17-A2B6C074C237}"/>
          </ac:inkMkLst>
        </pc:inkChg>
        <pc:inkChg chg="add">
          <ac:chgData name="Viet Anh Nguyen" userId="b95f61ff061388d5" providerId="LiveId" clId="{F7DDB045-99F5-427E-957E-9D2CA91EB527}" dt="2022-01-05T09:55:11.776" v="2375" actId="9405"/>
          <ac:inkMkLst>
            <pc:docMk/>
            <pc:sldMk cId="0" sldId="261"/>
            <ac:inkMk id="8204" creationId="{C6E018CF-5011-4735-87D1-2FBC67157A20}"/>
          </ac:inkMkLst>
        </pc:inkChg>
        <pc:inkChg chg="add">
          <ac:chgData name="Viet Anh Nguyen" userId="b95f61ff061388d5" providerId="LiveId" clId="{F7DDB045-99F5-427E-957E-9D2CA91EB527}" dt="2022-01-05T09:55:12.330" v="2376"/>
          <ac:inkMkLst>
            <pc:docMk/>
            <pc:sldMk cId="0" sldId="261"/>
            <ac:inkMk id="8205" creationId="{653221A6-1778-4360-94EC-32139C73519F}"/>
          </ac:inkMkLst>
        </pc:inkChg>
      </pc:sldChg>
      <pc:sldChg chg="addSp delSp mod">
        <pc:chgData name="Viet Anh Nguyen" userId="b95f61ff061388d5" providerId="LiveId" clId="{F7DDB045-99F5-427E-957E-9D2CA91EB527}" dt="2022-01-05T08:08:07.427" v="812"/>
        <pc:sldMkLst>
          <pc:docMk/>
          <pc:sldMk cId="0" sldId="263"/>
        </pc:sldMkLst>
        <pc:inkChg chg="add">
          <ac:chgData name="Viet Anh Nguyen" userId="b95f61ff061388d5" providerId="LiveId" clId="{F7DDB045-99F5-427E-957E-9D2CA91EB527}" dt="2022-01-05T08:08:02.794" v="802" actId="9405"/>
          <ac:inkMkLst>
            <pc:docMk/>
            <pc:sldMk cId="0" sldId="263"/>
            <ac:inkMk id="2" creationId="{FD968FD8-05BD-46F8-A8C4-039A452FAF83}"/>
          </ac:inkMkLst>
        </pc:inkChg>
        <pc:inkChg chg="add">
          <ac:chgData name="Viet Anh Nguyen" userId="b95f61ff061388d5" providerId="LiveId" clId="{F7DDB045-99F5-427E-957E-9D2CA91EB527}" dt="2022-01-05T08:08:03.009" v="803" actId="9405"/>
          <ac:inkMkLst>
            <pc:docMk/>
            <pc:sldMk cId="0" sldId="263"/>
            <ac:inkMk id="3" creationId="{DEBB101C-EFA6-4A78-8699-9A1CAD7E819A}"/>
          </ac:inkMkLst>
        </pc:inkChg>
        <pc:inkChg chg="add del">
          <ac:chgData name="Viet Anh Nguyen" userId="b95f61ff061388d5" providerId="LiveId" clId="{F7DDB045-99F5-427E-957E-9D2CA91EB527}" dt="2022-01-05T08:08:05.757" v="808"/>
          <ac:inkMkLst>
            <pc:docMk/>
            <pc:sldMk cId="0" sldId="263"/>
            <ac:inkMk id="4" creationId="{9701656C-2273-470E-B0FF-61B86E11FCB2}"/>
          </ac:inkMkLst>
        </pc:inkChg>
        <pc:inkChg chg="add del">
          <ac:chgData name="Viet Anh Nguyen" userId="b95f61ff061388d5" providerId="LiveId" clId="{F7DDB045-99F5-427E-957E-9D2CA91EB527}" dt="2022-01-05T08:08:05.757" v="808"/>
          <ac:inkMkLst>
            <pc:docMk/>
            <pc:sldMk cId="0" sldId="263"/>
            <ac:inkMk id="5" creationId="{0492A4E7-6D9A-4A6A-8687-FC7FDBE22F47}"/>
          </ac:inkMkLst>
        </pc:inkChg>
        <pc:inkChg chg="add del">
          <ac:chgData name="Viet Anh Nguyen" userId="b95f61ff061388d5" providerId="LiveId" clId="{F7DDB045-99F5-427E-957E-9D2CA91EB527}" dt="2022-01-05T08:08:05.757" v="808"/>
          <ac:inkMkLst>
            <pc:docMk/>
            <pc:sldMk cId="0" sldId="263"/>
            <ac:inkMk id="6" creationId="{C710D44E-7A83-4B4F-906E-99C9B99B68CE}"/>
          </ac:inkMkLst>
        </pc:inkChg>
        <pc:inkChg chg="add del">
          <ac:chgData name="Viet Anh Nguyen" userId="b95f61ff061388d5" providerId="LiveId" clId="{F7DDB045-99F5-427E-957E-9D2CA91EB527}" dt="2022-01-05T08:08:07.427" v="812"/>
          <ac:inkMkLst>
            <pc:docMk/>
            <pc:sldMk cId="0" sldId="263"/>
            <ac:inkMk id="7" creationId="{24985411-BBBB-488B-A336-C550CB1E7375}"/>
          </ac:inkMkLst>
        </pc:inkChg>
        <pc:inkChg chg="add">
          <ac:chgData name="Viet Anh Nguyen" userId="b95f61ff061388d5" providerId="LiveId" clId="{F7DDB045-99F5-427E-957E-9D2CA91EB527}" dt="2022-01-05T08:08:05.757" v="808"/>
          <ac:inkMkLst>
            <pc:docMk/>
            <pc:sldMk cId="0" sldId="263"/>
            <ac:inkMk id="8" creationId="{21E78FAE-A0CF-4D92-A88D-7489F3C01C94}"/>
          </ac:inkMkLst>
        </pc:inkChg>
        <pc:inkChg chg="add del">
          <ac:chgData name="Viet Anh Nguyen" userId="b95f61ff061388d5" providerId="LiveId" clId="{F7DDB045-99F5-427E-957E-9D2CA91EB527}" dt="2022-01-05T08:08:07.427" v="812"/>
          <ac:inkMkLst>
            <pc:docMk/>
            <pc:sldMk cId="0" sldId="263"/>
            <ac:inkMk id="9" creationId="{D102183C-3F5D-4F38-AD50-AD472211238A}"/>
          </ac:inkMkLst>
        </pc:inkChg>
        <pc:inkChg chg="add del">
          <ac:chgData name="Viet Anh Nguyen" userId="b95f61ff061388d5" providerId="LiveId" clId="{F7DDB045-99F5-427E-957E-9D2CA91EB527}" dt="2022-01-05T08:08:07.427" v="812"/>
          <ac:inkMkLst>
            <pc:docMk/>
            <pc:sldMk cId="0" sldId="263"/>
            <ac:inkMk id="10" creationId="{6DFE8403-0E43-4013-9E32-3A2A98FAD09E}"/>
          </ac:inkMkLst>
        </pc:inkChg>
        <pc:inkChg chg="add del">
          <ac:chgData name="Viet Anh Nguyen" userId="b95f61ff061388d5" providerId="LiveId" clId="{F7DDB045-99F5-427E-957E-9D2CA91EB527}" dt="2022-01-05T08:08:07.427" v="812"/>
          <ac:inkMkLst>
            <pc:docMk/>
            <pc:sldMk cId="0" sldId="263"/>
            <ac:inkMk id="11" creationId="{0D8C1304-E5D6-4096-9B84-831B7C62C04A}"/>
          </ac:inkMkLst>
        </pc:inkChg>
        <pc:inkChg chg="add">
          <ac:chgData name="Viet Anh Nguyen" userId="b95f61ff061388d5" providerId="LiveId" clId="{F7DDB045-99F5-427E-957E-9D2CA91EB527}" dt="2022-01-05T08:08:07.427" v="812"/>
          <ac:inkMkLst>
            <pc:docMk/>
            <pc:sldMk cId="0" sldId="263"/>
            <ac:inkMk id="12" creationId="{3296C713-6EBA-4C23-91B2-2AC41ED15DC7}"/>
          </ac:inkMkLst>
        </pc:inkChg>
      </pc:sldChg>
      <pc:sldChg chg="addSp delSp mod">
        <pc:chgData name="Viet Anh Nguyen" userId="b95f61ff061388d5" providerId="LiveId" clId="{F7DDB045-99F5-427E-957E-9D2CA91EB527}" dt="2022-01-05T07:02:23.270" v="398" actId="9405"/>
        <pc:sldMkLst>
          <pc:docMk/>
          <pc:sldMk cId="0" sldId="266"/>
        </pc:sldMkLst>
        <pc:inkChg chg="add">
          <ac:chgData name="Viet Anh Nguyen" userId="b95f61ff061388d5" providerId="LiveId" clId="{F7DDB045-99F5-427E-957E-9D2CA91EB527}" dt="2022-01-05T07:02:13.270" v="373" actId="9405"/>
          <ac:inkMkLst>
            <pc:docMk/>
            <pc:sldMk cId="0" sldId="266"/>
            <ac:inkMk id="2" creationId="{6D039663-CA89-4A3C-99CB-A565BB767358}"/>
          </ac:inkMkLst>
        </pc:inkChg>
        <pc:inkChg chg="add del">
          <ac:chgData name="Viet Anh Nguyen" userId="b95f61ff061388d5" providerId="LiveId" clId="{F7DDB045-99F5-427E-957E-9D2CA91EB527}" dt="2022-01-05T07:02:18.723" v="388"/>
          <ac:inkMkLst>
            <pc:docMk/>
            <pc:sldMk cId="0" sldId="266"/>
            <ac:inkMk id="3" creationId="{C320D29F-2C53-4292-990F-F3285023F5BA}"/>
          </ac:inkMkLst>
        </pc:inkChg>
        <pc:inkChg chg="add del">
          <ac:chgData name="Viet Anh Nguyen" userId="b95f61ff061388d5" providerId="LiveId" clId="{F7DDB045-99F5-427E-957E-9D2CA91EB527}" dt="2022-01-05T07:02:18.723" v="388"/>
          <ac:inkMkLst>
            <pc:docMk/>
            <pc:sldMk cId="0" sldId="266"/>
            <ac:inkMk id="4" creationId="{813436BA-1522-4599-BDD7-7E7CD66EA7DD}"/>
          </ac:inkMkLst>
        </pc:inkChg>
        <pc:inkChg chg="add del">
          <ac:chgData name="Viet Anh Nguyen" userId="b95f61ff061388d5" providerId="LiveId" clId="{F7DDB045-99F5-427E-957E-9D2CA91EB527}" dt="2022-01-05T07:02:18.723" v="388"/>
          <ac:inkMkLst>
            <pc:docMk/>
            <pc:sldMk cId="0" sldId="266"/>
            <ac:inkMk id="5" creationId="{B2D5FBB5-5DE6-4127-8820-399500026E86}"/>
          </ac:inkMkLst>
        </pc:inkChg>
        <pc:inkChg chg="add del">
          <ac:chgData name="Viet Anh Nguyen" userId="b95f61ff061388d5" providerId="LiveId" clId="{F7DDB045-99F5-427E-957E-9D2CA91EB527}" dt="2022-01-05T07:02:18.723" v="388"/>
          <ac:inkMkLst>
            <pc:docMk/>
            <pc:sldMk cId="0" sldId="266"/>
            <ac:inkMk id="6" creationId="{AE5FDEEE-1DA1-4937-B5C1-B215181D3A8D}"/>
          </ac:inkMkLst>
        </pc:inkChg>
        <pc:inkChg chg="add del">
          <ac:chgData name="Viet Anh Nguyen" userId="b95f61ff061388d5" providerId="LiveId" clId="{F7DDB045-99F5-427E-957E-9D2CA91EB527}" dt="2022-01-05T07:02:18.723" v="388"/>
          <ac:inkMkLst>
            <pc:docMk/>
            <pc:sldMk cId="0" sldId="266"/>
            <ac:inkMk id="7" creationId="{FBA0B927-A268-4F15-8EC8-5E9A5A4F5ADC}"/>
          </ac:inkMkLst>
        </pc:inkChg>
        <pc:inkChg chg="add del">
          <ac:chgData name="Viet Anh Nguyen" userId="b95f61ff061388d5" providerId="LiveId" clId="{F7DDB045-99F5-427E-957E-9D2CA91EB527}" dt="2022-01-05T07:02:18.723" v="388"/>
          <ac:inkMkLst>
            <pc:docMk/>
            <pc:sldMk cId="0" sldId="266"/>
            <ac:inkMk id="8" creationId="{0AB83B25-ED3F-4F3E-985E-F3BD9078884D}"/>
          </ac:inkMkLst>
        </pc:inkChg>
        <pc:inkChg chg="add del">
          <ac:chgData name="Viet Anh Nguyen" userId="b95f61ff061388d5" providerId="LiveId" clId="{F7DDB045-99F5-427E-957E-9D2CA91EB527}" dt="2022-01-05T07:02:18.723" v="388"/>
          <ac:inkMkLst>
            <pc:docMk/>
            <pc:sldMk cId="0" sldId="266"/>
            <ac:inkMk id="9" creationId="{424D5410-8C46-4717-B6CE-39B6D7A22C5E}"/>
          </ac:inkMkLst>
        </pc:inkChg>
        <pc:inkChg chg="add del">
          <ac:chgData name="Viet Anh Nguyen" userId="b95f61ff061388d5" providerId="LiveId" clId="{F7DDB045-99F5-427E-957E-9D2CA91EB527}" dt="2022-01-05T07:02:18.723" v="388"/>
          <ac:inkMkLst>
            <pc:docMk/>
            <pc:sldMk cId="0" sldId="266"/>
            <ac:inkMk id="10" creationId="{B527CC18-F55E-464F-8BE2-E26E1344606D}"/>
          </ac:inkMkLst>
        </pc:inkChg>
        <pc:inkChg chg="add del">
          <ac:chgData name="Viet Anh Nguyen" userId="b95f61ff061388d5" providerId="LiveId" clId="{F7DDB045-99F5-427E-957E-9D2CA91EB527}" dt="2022-01-05T07:02:18.723" v="388"/>
          <ac:inkMkLst>
            <pc:docMk/>
            <pc:sldMk cId="0" sldId="266"/>
            <ac:inkMk id="11" creationId="{3FED2389-15C7-4F1C-8207-87FA7FDF627A}"/>
          </ac:inkMkLst>
        </pc:inkChg>
        <pc:inkChg chg="add del">
          <ac:chgData name="Viet Anh Nguyen" userId="b95f61ff061388d5" providerId="LiveId" clId="{F7DDB045-99F5-427E-957E-9D2CA91EB527}" dt="2022-01-05T07:02:18.723" v="388"/>
          <ac:inkMkLst>
            <pc:docMk/>
            <pc:sldMk cId="0" sldId="266"/>
            <ac:inkMk id="12" creationId="{EF58C59F-8127-4026-B70D-39DD299A0D98}"/>
          </ac:inkMkLst>
        </pc:inkChg>
        <pc:inkChg chg="add del">
          <ac:chgData name="Viet Anh Nguyen" userId="b95f61ff061388d5" providerId="LiveId" clId="{F7DDB045-99F5-427E-957E-9D2CA91EB527}" dt="2022-01-05T07:02:18.723" v="388"/>
          <ac:inkMkLst>
            <pc:docMk/>
            <pc:sldMk cId="0" sldId="266"/>
            <ac:inkMk id="13" creationId="{2C202BCA-7694-40E3-855F-739AF3D6E979}"/>
          </ac:inkMkLst>
        </pc:inkChg>
        <pc:inkChg chg="add del">
          <ac:chgData name="Viet Anh Nguyen" userId="b95f61ff061388d5" providerId="LiveId" clId="{F7DDB045-99F5-427E-957E-9D2CA91EB527}" dt="2022-01-05T07:02:18.723" v="388"/>
          <ac:inkMkLst>
            <pc:docMk/>
            <pc:sldMk cId="0" sldId="266"/>
            <ac:inkMk id="14" creationId="{F2E03F2C-041D-4806-BE3D-EAC3D1D8FF01}"/>
          </ac:inkMkLst>
        </pc:inkChg>
        <pc:inkChg chg="add del">
          <ac:chgData name="Viet Anh Nguyen" userId="b95f61ff061388d5" providerId="LiveId" clId="{F7DDB045-99F5-427E-957E-9D2CA91EB527}" dt="2022-01-05T07:02:18.723" v="388"/>
          <ac:inkMkLst>
            <pc:docMk/>
            <pc:sldMk cId="0" sldId="266"/>
            <ac:inkMk id="15" creationId="{73D71744-4AD9-4B00-9780-472779EB9AC6}"/>
          </ac:inkMkLst>
        </pc:inkChg>
        <pc:inkChg chg="add del">
          <ac:chgData name="Viet Anh Nguyen" userId="b95f61ff061388d5" providerId="LiveId" clId="{F7DDB045-99F5-427E-957E-9D2CA91EB527}" dt="2022-01-05T07:02:18.723" v="388"/>
          <ac:inkMkLst>
            <pc:docMk/>
            <pc:sldMk cId="0" sldId="266"/>
            <ac:inkMk id="16" creationId="{530CBE6D-1683-4A0D-9B20-7D0B3B14C2EA}"/>
          </ac:inkMkLst>
        </pc:inkChg>
        <pc:inkChg chg="add del">
          <ac:chgData name="Viet Anh Nguyen" userId="b95f61ff061388d5" providerId="LiveId" clId="{F7DDB045-99F5-427E-957E-9D2CA91EB527}" dt="2022-01-05T07:02:19.818" v="392"/>
          <ac:inkMkLst>
            <pc:docMk/>
            <pc:sldMk cId="0" sldId="266"/>
            <ac:inkMk id="17" creationId="{7C5E12D5-396A-436B-85EF-90AF1E47CDC9}"/>
          </ac:inkMkLst>
        </pc:inkChg>
        <pc:inkChg chg="add">
          <ac:chgData name="Viet Anh Nguyen" userId="b95f61ff061388d5" providerId="LiveId" clId="{F7DDB045-99F5-427E-957E-9D2CA91EB527}" dt="2022-01-05T07:02:18.723" v="388"/>
          <ac:inkMkLst>
            <pc:docMk/>
            <pc:sldMk cId="0" sldId="266"/>
            <ac:inkMk id="18" creationId="{AAD89865-65D1-4A81-8A33-D73D4847917A}"/>
          </ac:inkMkLst>
        </pc:inkChg>
        <pc:inkChg chg="add">
          <ac:chgData name="Viet Anh Nguyen" userId="b95f61ff061388d5" providerId="LiveId" clId="{F7DDB045-99F5-427E-957E-9D2CA91EB527}" dt="2022-01-05T07:02:18.723" v="388"/>
          <ac:inkMkLst>
            <pc:docMk/>
            <pc:sldMk cId="0" sldId="266"/>
            <ac:inkMk id="19" creationId="{299BEDAF-BA65-4D71-8E3D-1F890F686F02}"/>
          </ac:inkMkLst>
        </pc:inkChg>
        <pc:inkChg chg="add">
          <ac:chgData name="Viet Anh Nguyen" userId="b95f61ff061388d5" providerId="LiveId" clId="{F7DDB045-99F5-427E-957E-9D2CA91EB527}" dt="2022-01-05T07:02:18.723" v="388"/>
          <ac:inkMkLst>
            <pc:docMk/>
            <pc:sldMk cId="0" sldId="266"/>
            <ac:inkMk id="20" creationId="{1FF88FA4-E759-4CC7-93A2-428FAF7687C5}"/>
          </ac:inkMkLst>
        </pc:inkChg>
        <pc:inkChg chg="add del">
          <ac:chgData name="Viet Anh Nguyen" userId="b95f61ff061388d5" providerId="LiveId" clId="{F7DDB045-99F5-427E-957E-9D2CA91EB527}" dt="2022-01-05T07:02:19.818" v="392"/>
          <ac:inkMkLst>
            <pc:docMk/>
            <pc:sldMk cId="0" sldId="266"/>
            <ac:inkMk id="21" creationId="{53A48B51-6D3D-4A90-98D7-E3BCB76F4175}"/>
          </ac:inkMkLst>
        </pc:inkChg>
        <pc:inkChg chg="add del">
          <ac:chgData name="Viet Anh Nguyen" userId="b95f61ff061388d5" providerId="LiveId" clId="{F7DDB045-99F5-427E-957E-9D2CA91EB527}" dt="2022-01-05T07:02:19.818" v="392"/>
          <ac:inkMkLst>
            <pc:docMk/>
            <pc:sldMk cId="0" sldId="266"/>
            <ac:inkMk id="22" creationId="{93A363DC-9022-4378-A2D2-7A9AD167A34F}"/>
          </ac:inkMkLst>
        </pc:inkChg>
        <pc:inkChg chg="add del">
          <ac:chgData name="Viet Anh Nguyen" userId="b95f61ff061388d5" providerId="LiveId" clId="{F7DDB045-99F5-427E-957E-9D2CA91EB527}" dt="2022-01-05T07:02:19.818" v="392"/>
          <ac:inkMkLst>
            <pc:docMk/>
            <pc:sldMk cId="0" sldId="266"/>
            <ac:inkMk id="23" creationId="{9A7B593B-A6E0-4776-9E75-DA5B90E3913F}"/>
          </ac:inkMkLst>
        </pc:inkChg>
        <pc:inkChg chg="add">
          <ac:chgData name="Viet Anh Nguyen" userId="b95f61ff061388d5" providerId="LiveId" clId="{F7DDB045-99F5-427E-957E-9D2CA91EB527}" dt="2022-01-05T07:02:19.818" v="392"/>
          <ac:inkMkLst>
            <pc:docMk/>
            <pc:sldMk cId="0" sldId="266"/>
            <ac:inkMk id="24" creationId="{2B301459-E41D-4610-BA73-F90F2B228BF6}"/>
          </ac:inkMkLst>
        </pc:inkChg>
        <pc:inkChg chg="add">
          <ac:chgData name="Viet Anh Nguyen" userId="b95f61ff061388d5" providerId="LiveId" clId="{F7DDB045-99F5-427E-957E-9D2CA91EB527}" dt="2022-01-05T07:02:20.259" v="393" actId="9405"/>
          <ac:inkMkLst>
            <pc:docMk/>
            <pc:sldMk cId="0" sldId="266"/>
            <ac:inkMk id="25" creationId="{1FB65F04-B639-4791-8A9A-0AD019C570F8}"/>
          </ac:inkMkLst>
        </pc:inkChg>
        <pc:inkChg chg="add del">
          <ac:chgData name="Viet Anh Nguyen" userId="b95f61ff061388d5" providerId="LiveId" clId="{F7DDB045-99F5-427E-957E-9D2CA91EB527}" dt="2022-01-05T07:02:22.201" v="397"/>
          <ac:inkMkLst>
            <pc:docMk/>
            <pc:sldMk cId="0" sldId="266"/>
            <ac:inkMk id="26" creationId="{C30F9970-4667-4DEE-A7A3-9E65A9855092}"/>
          </ac:inkMkLst>
        </pc:inkChg>
        <pc:inkChg chg="add del">
          <ac:chgData name="Viet Anh Nguyen" userId="b95f61ff061388d5" providerId="LiveId" clId="{F7DDB045-99F5-427E-957E-9D2CA91EB527}" dt="2022-01-05T07:02:22.201" v="397"/>
          <ac:inkMkLst>
            <pc:docMk/>
            <pc:sldMk cId="0" sldId="266"/>
            <ac:inkMk id="27" creationId="{EC6AC5F4-8A15-4582-90EC-5DBB755086D3}"/>
          </ac:inkMkLst>
        </pc:inkChg>
        <pc:inkChg chg="add del">
          <ac:chgData name="Viet Anh Nguyen" userId="b95f61ff061388d5" providerId="LiveId" clId="{F7DDB045-99F5-427E-957E-9D2CA91EB527}" dt="2022-01-05T07:02:22.201" v="397"/>
          <ac:inkMkLst>
            <pc:docMk/>
            <pc:sldMk cId="0" sldId="266"/>
            <ac:inkMk id="28" creationId="{3B18166C-4073-4C02-8C51-2DA6A65D67FA}"/>
          </ac:inkMkLst>
        </pc:inkChg>
        <pc:inkChg chg="add">
          <ac:chgData name="Viet Anh Nguyen" userId="b95f61ff061388d5" providerId="LiveId" clId="{F7DDB045-99F5-427E-957E-9D2CA91EB527}" dt="2022-01-05T07:02:22.201" v="397"/>
          <ac:inkMkLst>
            <pc:docMk/>
            <pc:sldMk cId="0" sldId="266"/>
            <ac:inkMk id="29" creationId="{953C82A5-CA3D-4E7C-A40D-FB597DCB2957}"/>
          </ac:inkMkLst>
        </pc:inkChg>
        <pc:inkChg chg="add">
          <ac:chgData name="Viet Anh Nguyen" userId="b95f61ff061388d5" providerId="LiveId" clId="{F7DDB045-99F5-427E-957E-9D2CA91EB527}" dt="2022-01-05T07:02:23.270" v="398" actId="9405"/>
          <ac:inkMkLst>
            <pc:docMk/>
            <pc:sldMk cId="0" sldId="266"/>
            <ac:inkMk id="30" creationId="{873FE8D6-CD1F-451C-9852-FF706E6F6F16}"/>
          </ac:inkMkLst>
        </pc:inkChg>
      </pc:sldChg>
      <pc:sldChg chg="addSp delSp mod">
        <pc:chgData name="Viet Anh Nguyen" userId="b95f61ff061388d5" providerId="LiveId" clId="{F7DDB045-99F5-427E-957E-9D2CA91EB527}" dt="2022-01-05T08:23:27.170" v="1161"/>
        <pc:sldMkLst>
          <pc:docMk/>
          <pc:sldMk cId="0" sldId="267"/>
        </pc:sldMkLst>
        <pc:inkChg chg="add del">
          <ac:chgData name="Viet Anh Nguyen" userId="b95f61ff061388d5" providerId="LiveId" clId="{F7DDB045-99F5-427E-957E-9D2CA91EB527}" dt="2022-01-05T07:02:58.115" v="403"/>
          <ac:inkMkLst>
            <pc:docMk/>
            <pc:sldMk cId="0" sldId="267"/>
            <ac:inkMk id="2" creationId="{51C76F3F-FB48-470D-8905-F1E21BD8FB6A}"/>
          </ac:inkMkLst>
        </pc:inkChg>
        <pc:inkChg chg="add del">
          <ac:chgData name="Viet Anh Nguyen" userId="b95f61ff061388d5" providerId="LiveId" clId="{F7DDB045-99F5-427E-957E-9D2CA91EB527}" dt="2022-01-05T07:02:58.115" v="403"/>
          <ac:inkMkLst>
            <pc:docMk/>
            <pc:sldMk cId="0" sldId="267"/>
            <ac:inkMk id="3" creationId="{137191F7-F573-4CD5-B18C-40BAD06958E1}"/>
          </ac:inkMkLst>
        </pc:inkChg>
        <pc:inkChg chg="add del">
          <ac:chgData name="Viet Anh Nguyen" userId="b95f61ff061388d5" providerId="LiveId" clId="{F7DDB045-99F5-427E-957E-9D2CA91EB527}" dt="2022-01-05T07:02:58.115" v="403"/>
          <ac:inkMkLst>
            <pc:docMk/>
            <pc:sldMk cId="0" sldId="267"/>
            <ac:inkMk id="4" creationId="{CD8C3188-F9C5-4A42-A27C-E1055EFCC8BC}"/>
          </ac:inkMkLst>
        </pc:inkChg>
        <pc:inkChg chg="add">
          <ac:chgData name="Viet Anh Nguyen" userId="b95f61ff061388d5" providerId="LiveId" clId="{F7DDB045-99F5-427E-957E-9D2CA91EB527}" dt="2022-01-05T07:02:57.400" v="402" actId="9405"/>
          <ac:inkMkLst>
            <pc:docMk/>
            <pc:sldMk cId="0" sldId="267"/>
            <ac:inkMk id="5" creationId="{82CBB30F-A9F4-4A5A-9D2D-71C9DEA9A092}"/>
          </ac:inkMkLst>
        </pc:inkChg>
        <pc:inkChg chg="add">
          <ac:chgData name="Viet Anh Nguyen" userId="b95f61ff061388d5" providerId="LiveId" clId="{F7DDB045-99F5-427E-957E-9D2CA91EB527}" dt="2022-01-05T07:02:58.115" v="403"/>
          <ac:inkMkLst>
            <pc:docMk/>
            <pc:sldMk cId="0" sldId="267"/>
            <ac:inkMk id="6" creationId="{0F290CB2-037F-4132-82DB-64FB42867FEE}"/>
          </ac:inkMkLst>
        </pc:inkChg>
        <pc:inkChg chg="add del">
          <ac:chgData name="Viet Anh Nguyen" userId="b95f61ff061388d5" providerId="LiveId" clId="{F7DDB045-99F5-427E-957E-9D2CA91EB527}" dt="2022-01-05T07:03:01.339" v="411"/>
          <ac:inkMkLst>
            <pc:docMk/>
            <pc:sldMk cId="0" sldId="267"/>
            <ac:inkMk id="7" creationId="{BE659227-17B2-481D-8C57-0DB477A7ED79}"/>
          </ac:inkMkLst>
        </pc:inkChg>
        <pc:inkChg chg="add del">
          <ac:chgData name="Viet Anh Nguyen" userId="b95f61ff061388d5" providerId="LiveId" clId="{F7DDB045-99F5-427E-957E-9D2CA91EB527}" dt="2022-01-05T07:03:01.339" v="411"/>
          <ac:inkMkLst>
            <pc:docMk/>
            <pc:sldMk cId="0" sldId="267"/>
            <ac:inkMk id="8" creationId="{D7AC7EE3-E420-4AC4-8E5B-61F52C166E89}"/>
          </ac:inkMkLst>
        </pc:inkChg>
        <pc:inkChg chg="add del">
          <ac:chgData name="Viet Anh Nguyen" userId="b95f61ff061388d5" providerId="LiveId" clId="{F7DDB045-99F5-427E-957E-9D2CA91EB527}" dt="2022-01-05T07:03:01.339" v="411"/>
          <ac:inkMkLst>
            <pc:docMk/>
            <pc:sldMk cId="0" sldId="267"/>
            <ac:inkMk id="9" creationId="{A6C139D6-C8DB-4A16-A684-E5F3EB6744E8}"/>
          </ac:inkMkLst>
        </pc:inkChg>
        <pc:inkChg chg="add del">
          <ac:chgData name="Viet Anh Nguyen" userId="b95f61ff061388d5" providerId="LiveId" clId="{F7DDB045-99F5-427E-957E-9D2CA91EB527}" dt="2022-01-05T07:03:01.339" v="411"/>
          <ac:inkMkLst>
            <pc:docMk/>
            <pc:sldMk cId="0" sldId="267"/>
            <ac:inkMk id="10" creationId="{711AD91D-77DA-4650-A4E5-6E1F4DD1867D}"/>
          </ac:inkMkLst>
        </pc:inkChg>
        <pc:inkChg chg="add del">
          <ac:chgData name="Viet Anh Nguyen" userId="b95f61ff061388d5" providerId="LiveId" clId="{F7DDB045-99F5-427E-957E-9D2CA91EB527}" dt="2022-01-05T07:03:01.339" v="411"/>
          <ac:inkMkLst>
            <pc:docMk/>
            <pc:sldMk cId="0" sldId="267"/>
            <ac:inkMk id="11" creationId="{B352A3CA-9EE3-44A6-BC18-164BA7624A86}"/>
          </ac:inkMkLst>
        </pc:inkChg>
        <pc:inkChg chg="add">
          <ac:chgData name="Viet Anh Nguyen" userId="b95f61ff061388d5" providerId="LiveId" clId="{F7DDB045-99F5-427E-957E-9D2CA91EB527}" dt="2022-01-05T07:03:00.010" v="409" actId="9405"/>
          <ac:inkMkLst>
            <pc:docMk/>
            <pc:sldMk cId="0" sldId="267"/>
            <ac:inkMk id="12" creationId="{6685547B-72DC-49EC-976F-5927F50FA180}"/>
          </ac:inkMkLst>
        </pc:inkChg>
        <pc:inkChg chg="add">
          <ac:chgData name="Viet Anh Nguyen" userId="b95f61ff061388d5" providerId="LiveId" clId="{F7DDB045-99F5-427E-957E-9D2CA91EB527}" dt="2022-01-05T07:03:00.695" v="410" actId="9405"/>
          <ac:inkMkLst>
            <pc:docMk/>
            <pc:sldMk cId="0" sldId="267"/>
            <ac:inkMk id="13" creationId="{D7D7884C-5337-41F6-8716-E35A39021F8C}"/>
          </ac:inkMkLst>
        </pc:inkChg>
        <pc:inkChg chg="add">
          <ac:chgData name="Viet Anh Nguyen" userId="b95f61ff061388d5" providerId="LiveId" clId="{F7DDB045-99F5-427E-957E-9D2CA91EB527}" dt="2022-01-05T07:03:01.339" v="411"/>
          <ac:inkMkLst>
            <pc:docMk/>
            <pc:sldMk cId="0" sldId="267"/>
            <ac:inkMk id="14" creationId="{6147F08A-1445-4625-A785-E5A75E1A13DF}"/>
          </ac:inkMkLst>
        </pc:inkChg>
        <pc:inkChg chg="add">
          <ac:chgData name="Viet Anh Nguyen" userId="b95f61ff061388d5" providerId="LiveId" clId="{F7DDB045-99F5-427E-957E-9D2CA91EB527}" dt="2022-01-05T07:03:01.339" v="411"/>
          <ac:inkMkLst>
            <pc:docMk/>
            <pc:sldMk cId="0" sldId="267"/>
            <ac:inkMk id="15" creationId="{748F72E0-9289-44F3-ADAC-2CB1BFECEB98}"/>
          </ac:inkMkLst>
        </pc:inkChg>
        <pc:inkChg chg="add del">
          <ac:chgData name="Viet Anh Nguyen" userId="b95f61ff061388d5" providerId="LiveId" clId="{F7DDB045-99F5-427E-957E-9D2CA91EB527}" dt="2022-01-05T08:21:19.528" v="1125"/>
          <ac:inkMkLst>
            <pc:docMk/>
            <pc:sldMk cId="0" sldId="267"/>
            <ac:inkMk id="16" creationId="{607646BC-7017-4341-95CE-0235D6BF8AB5}"/>
          </ac:inkMkLst>
        </pc:inkChg>
        <pc:inkChg chg="add del">
          <ac:chgData name="Viet Anh Nguyen" userId="b95f61ff061388d5" providerId="LiveId" clId="{F7DDB045-99F5-427E-957E-9D2CA91EB527}" dt="2022-01-05T08:21:19.528" v="1125"/>
          <ac:inkMkLst>
            <pc:docMk/>
            <pc:sldMk cId="0" sldId="267"/>
            <ac:inkMk id="17" creationId="{FC53B137-089E-4538-962A-EB62A99C68AF}"/>
          </ac:inkMkLst>
        </pc:inkChg>
        <pc:inkChg chg="add del">
          <ac:chgData name="Viet Anh Nguyen" userId="b95f61ff061388d5" providerId="LiveId" clId="{F7DDB045-99F5-427E-957E-9D2CA91EB527}" dt="2022-01-05T08:21:19.528" v="1125"/>
          <ac:inkMkLst>
            <pc:docMk/>
            <pc:sldMk cId="0" sldId="267"/>
            <ac:inkMk id="18" creationId="{198827CD-C72B-480C-B8DB-94B107E9E52A}"/>
          </ac:inkMkLst>
        </pc:inkChg>
        <pc:inkChg chg="add del">
          <ac:chgData name="Viet Anh Nguyen" userId="b95f61ff061388d5" providerId="LiveId" clId="{F7DDB045-99F5-427E-957E-9D2CA91EB527}" dt="2022-01-05T08:21:19.528" v="1125"/>
          <ac:inkMkLst>
            <pc:docMk/>
            <pc:sldMk cId="0" sldId="267"/>
            <ac:inkMk id="19" creationId="{80061EB7-1E79-4BB4-A5BA-D837C5776720}"/>
          </ac:inkMkLst>
        </pc:inkChg>
        <pc:inkChg chg="add">
          <ac:chgData name="Viet Anh Nguyen" userId="b95f61ff061388d5" providerId="LiveId" clId="{F7DDB045-99F5-427E-957E-9D2CA91EB527}" dt="2022-01-05T08:21:19.528" v="1125"/>
          <ac:inkMkLst>
            <pc:docMk/>
            <pc:sldMk cId="0" sldId="267"/>
            <ac:inkMk id="20" creationId="{90AB6095-F671-4C17-A91E-CE5F8305F0C0}"/>
          </ac:inkMkLst>
        </pc:inkChg>
        <pc:inkChg chg="add del">
          <ac:chgData name="Viet Anh Nguyen" userId="b95f61ff061388d5" providerId="LiveId" clId="{F7DDB045-99F5-427E-957E-9D2CA91EB527}" dt="2022-01-05T08:21:22.738" v="1132"/>
          <ac:inkMkLst>
            <pc:docMk/>
            <pc:sldMk cId="0" sldId="267"/>
            <ac:inkMk id="21" creationId="{30246F87-8428-4509-ADEE-A0AD5A0618CE}"/>
          </ac:inkMkLst>
        </pc:inkChg>
        <pc:inkChg chg="add del">
          <ac:chgData name="Viet Anh Nguyen" userId="b95f61ff061388d5" providerId="LiveId" clId="{F7DDB045-99F5-427E-957E-9D2CA91EB527}" dt="2022-01-05T08:21:22.738" v="1132"/>
          <ac:inkMkLst>
            <pc:docMk/>
            <pc:sldMk cId="0" sldId="267"/>
            <ac:inkMk id="22" creationId="{1107676E-2E86-4C3F-B72A-CDA96DB2D429}"/>
          </ac:inkMkLst>
        </pc:inkChg>
        <pc:inkChg chg="add del">
          <ac:chgData name="Viet Anh Nguyen" userId="b95f61ff061388d5" providerId="LiveId" clId="{F7DDB045-99F5-427E-957E-9D2CA91EB527}" dt="2022-01-05T08:21:22.738" v="1132"/>
          <ac:inkMkLst>
            <pc:docMk/>
            <pc:sldMk cId="0" sldId="267"/>
            <ac:inkMk id="23" creationId="{2E66084B-6EA0-4ABD-BFF8-495A991F7D7D}"/>
          </ac:inkMkLst>
        </pc:inkChg>
        <pc:inkChg chg="add del">
          <ac:chgData name="Viet Anh Nguyen" userId="b95f61ff061388d5" providerId="LiveId" clId="{F7DDB045-99F5-427E-957E-9D2CA91EB527}" dt="2022-01-05T08:21:22.738" v="1132"/>
          <ac:inkMkLst>
            <pc:docMk/>
            <pc:sldMk cId="0" sldId="267"/>
            <ac:inkMk id="24" creationId="{A47EA295-4FF2-4C7C-BEC8-441DDB4076F1}"/>
          </ac:inkMkLst>
        </pc:inkChg>
        <pc:inkChg chg="add del">
          <ac:chgData name="Viet Anh Nguyen" userId="b95f61ff061388d5" providerId="LiveId" clId="{F7DDB045-99F5-427E-957E-9D2CA91EB527}" dt="2022-01-05T08:21:22.738" v="1132"/>
          <ac:inkMkLst>
            <pc:docMk/>
            <pc:sldMk cId="0" sldId="267"/>
            <ac:inkMk id="25" creationId="{FD382176-707E-4D0E-AF26-54A5F5C373F2}"/>
          </ac:inkMkLst>
        </pc:inkChg>
        <pc:inkChg chg="add del">
          <ac:chgData name="Viet Anh Nguyen" userId="b95f61ff061388d5" providerId="LiveId" clId="{F7DDB045-99F5-427E-957E-9D2CA91EB527}" dt="2022-01-05T08:21:22.738" v="1132"/>
          <ac:inkMkLst>
            <pc:docMk/>
            <pc:sldMk cId="0" sldId="267"/>
            <ac:inkMk id="26" creationId="{EFC9C0E7-B1E7-45B8-B501-07AC02138418}"/>
          </ac:inkMkLst>
        </pc:inkChg>
        <pc:inkChg chg="add">
          <ac:chgData name="Viet Anh Nguyen" userId="b95f61ff061388d5" providerId="LiveId" clId="{F7DDB045-99F5-427E-957E-9D2CA91EB527}" dt="2022-01-05T08:21:22.738" v="1132"/>
          <ac:inkMkLst>
            <pc:docMk/>
            <pc:sldMk cId="0" sldId="267"/>
            <ac:inkMk id="27" creationId="{A9F1BD3D-DB13-4C4F-AFC2-CDDA81900DB2}"/>
          </ac:inkMkLst>
        </pc:inkChg>
        <pc:inkChg chg="add">
          <ac:chgData name="Viet Anh Nguyen" userId="b95f61ff061388d5" providerId="LiveId" clId="{F7DDB045-99F5-427E-957E-9D2CA91EB527}" dt="2022-01-05T08:21:22.799" v="1133" actId="9405"/>
          <ac:inkMkLst>
            <pc:docMk/>
            <pc:sldMk cId="0" sldId="267"/>
            <ac:inkMk id="28" creationId="{C2892F82-5247-42E4-9220-D108CBC2329D}"/>
          </ac:inkMkLst>
        </pc:inkChg>
        <pc:inkChg chg="add">
          <ac:chgData name="Viet Anh Nguyen" userId="b95f61ff061388d5" providerId="LiveId" clId="{F7DDB045-99F5-427E-957E-9D2CA91EB527}" dt="2022-01-05T08:21:23.345" v="1134" actId="9405"/>
          <ac:inkMkLst>
            <pc:docMk/>
            <pc:sldMk cId="0" sldId="267"/>
            <ac:inkMk id="29" creationId="{8BCF8301-0EB6-47D8-8D59-648D2AC807EA}"/>
          </ac:inkMkLst>
        </pc:inkChg>
        <pc:inkChg chg="add del">
          <ac:chgData name="Viet Anh Nguyen" userId="b95f61ff061388d5" providerId="LiveId" clId="{F7DDB045-99F5-427E-957E-9D2CA91EB527}" dt="2022-01-05T08:23:20.113" v="1145"/>
          <ac:inkMkLst>
            <pc:docMk/>
            <pc:sldMk cId="0" sldId="267"/>
            <ac:inkMk id="30" creationId="{5572439B-D700-443E-9AE2-CCDD7DF00561}"/>
          </ac:inkMkLst>
        </pc:inkChg>
        <pc:inkChg chg="add del">
          <ac:chgData name="Viet Anh Nguyen" userId="b95f61ff061388d5" providerId="LiveId" clId="{F7DDB045-99F5-427E-957E-9D2CA91EB527}" dt="2022-01-05T08:23:20.113" v="1145"/>
          <ac:inkMkLst>
            <pc:docMk/>
            <pc:sldMk cId="0" sldId="267"/>
            <ac:inkMk id="31" creationId="{D0808425-5542-48F5-9669-A4324909CE89}"/>
          </ac:inkMkLst>
        </pc:inkChg>
        <pc:inkChg chg="add del">
          <ac:chgData name="Viet Anh Nguyen" userId="b95f61ff061388d5" providerId="LiveId" clId="{F7DDB045-99F5-427E-957E-9D2CA91EB527}" dt="2022-01-05T08:23:20.113" v="1145"/>
          <ac:inkMkLst>
            <pc:docMk/>
            <pc:sldMk cId="0" sldId="267"/>
            <ac:inkMk id="14336" creationId="{DFAEEE18-7F96-45DD-9108-5DA9B7308F69}"/>
          </ac:inkMkLst>
        </pc:inkChg>
        <pc:inkChg chg="add del">
          <ac:chgData name="Viet Anh Nguyen" userId="b95f61ff061388d5" providerId="LiveId" clId="{F7DDB045-99F5-427E-957E-9D2CA91EB527}" dt="2022-01-05T08:23:20.113" v="1145"/>
          <ac:inkMkLst>
            <pc:docMk/>
            <pc:sldMk cId="0" sldId="267"/>
            <ac:inkMk id="14340" creationId="{5C323317-4CCB-4321-8EB2-E56ACD9DD296}"/>
          </ac:inkMkLst>
        </pc:inkChg>
        <pc:inkChg chg="add del">
          <ac:chgData name="Viet Anh Nguyen" userId="b95f61ff061388d5" providerId="LiveId" clId="{F7DDB045-99F5-427E-957E-9D2CA91EB527}" dt="2022-01-05T08:23:20.113" v="1145"/>
          <ac:inkMkLst>
            <pc:docMk/>
            <pc:sldMk cId="0" sldId="267"/>
            <ac:inkMk id="14341" creationId="{E8C72274-A24B-48C4-993F-806088C20D59}"/>
          </ac:inkMkLst>
        </pc:inkChg>
        <pc:inkChg chg="add del">
          <ac:chgData name="Viet Anh Nguyen" userId="b95f61ff061388d5" providerId="LiveId" clId="{F7DDB045-99F5-427E-957E-9D2CA91EB527}" dt="2022-01-05T08:23:20.113" v="1145"/>
          <ac:inkMkLst>
            <pc:docMk/>
            <pc:sldMk cId="0" sldId="267"/>
            <ac:inkMk id="14342" creationId="{A795362C-45CF-4AF0-9E2A-9204E0F3DAC8}"/>
          </ac:inkMkLst>
        </pc:inkChg>
        <pc:inkChg chg="add del">
          <ac:chgData name="Viet Anh Nguyen" userId="b95f61ff061388d5" providerId="LiveId" clId="{F7DDB045-99F5-427E-957E-9D2CA91EB527}" dt="2022-01-05T08:23:20.113" v="1145"/>
          <ac:inkMkLst>
            <pc:docMk/>
            <pc:sldMk cId="0" sldId="267"/>
            <ac:inkMk id="14343" creationId="{5A7D81D1-FE97-4821-AEB1-DA78A3D7FD79}"/>
          </ac:inkMkLst>
        </pc:inkChg>
        <pc:inkChg chg="add del">
          <ac:chgData name="Viet Anh Nguyen" userId="b95f61ff061388d5" providerId="LiveId" clId="{F7DDB045-99F5-427E-957E-9D2CA91EB527}" dt="2022-01-05T08:23:20.113" v="1145"/>
          <ac:inkMkLst>
            <pc:docMk/>
            <pc:sldMk cId="0" sldId="267"/>
            <ac:inkMk id="14344" creationId="{82E8ACAB-61BD-4D1B-AB79-239A1258E748}"/>
          </ac:inkMkLst>
        </pc:inkChg>
        <pc:inkChg chg="add">
          <ac:chgData name="Viet Anh Nguyen" userId="b95f61ff061388d5" providerId="LiveId" clId="{F7DDB045-99F5-427E-957E-9D2CA91EB527}" dt="2022-01-05T08:23:19.294" v="1143" actId="9405"/>
          <ac:inkMkLst>
            <pc:docMk/>
            <pc:sldMk cId="0" sldId="267"/>
            <ac:inkMk id="14345" creationId="{F80E7176-176F-4D3D-ACBF-DB2E63519F50}"/>
          </ac:inkMkLst>
        </pc:inkChg>
        <pc:inkChg chg="add">
          <ac:chgData name="Viet Anh Nguyen" userId="b95f61ff061388d5" providerId="LiveId" clId="{F7DDB045-99F5-427E-957E-9D2CA91EB527}" dt="2022-01-05T08:23:19.469" v="1144" actId="9405"/>
          <ac:inkMkLst>
            <pc:docMk/>
            <pc:sldMk cId="0" sldId="267"/>
            <ac:inkMk id="14346" creationId="{12C58A1E-AA7A-4D95-816C-F87CFB32834D}"/>
          </ac:inkMkLst>
        </pc:inkChg>
        <pc:inkChg chg="add">
          <ac:chgData name="Viet Anh Nguyen" userId="b95f61ff061388d5" providerId="LiveId" clId="{F7DDB045-99F5-427E-957E-9D2CA91EB527}" dt="2022-01-05T08:23:20.113" v="1145"/>
          <ac:inkMkLst>
            <pc:docMk/>
            <pc:sldMk cId="0" sldId="267"/>
            <ac:inkMk id="14347" creationId="{14D790BF-7C29-439E-B054-0F319CAA1934}"/>
          </ac:inkMkLst>
        </pc:inkChg>
        <pc:inkChg chg="add">
          <ac:chgData name="Viet Anh Nguyen" userId="b95f61ff061388d5" providerId="LiveId" clId="{F7DDB045-99F5-427E-957E-9D2CA91EB527}" dt="2022-01-05T08:23:20.113" v="1145"/>
          <ac:inkMkLst>
            <pc:docMk/>
            <pc:sldMk cId="0" sldId="267"/>
            <ac:inkMk id="14348" creationId="{3E300150-7B07-4371-93DB-4434002B23B2}"/>
          </ac:inkMkLst>
        </pc:inkChg>
        <pc:inkChg chg="add del">
          <ac:chgData name="Viet Anh Nguyen" userId="b95f61ff061388d5" providerId="LiveId" clId="{F7DDB045-99F5-427E-957E-9D2CA91EB527}" dt="2022-01-05T08:23:21.847" v="1148"/>
          <ac:inkMkLst>
            <pc:docMk/>
            <pc:sldMk cId="0" sldId="267"/>
            <ac:inkMk id="14349" creationId="{16BF5CAB-BCD4-400C-B81E-DECA73ED3230}"/>
          </ac:inkMkLst>
        </pc:inkChg>
        <pc:inkChg chg="add del">
          <ac:chgData name="Viet Anh Nguyen" userId="b95f61ff061388d5" providerId="LiveId" clId="{F7DDB045-99F5-427E-957E-9D2CA91EB527}" dt="2022-01-05T08:23:21.847" v="1148"/>
          <ac:inkMkLst>
            <pc:docMk/>
            <pc:sldMk cId="0" sldId="267"/>
            <ac:inkMk id="14350" creationId="{140ACC78-7DD5-49C7-A088-DCD27C90EE3D}"/>
          </ac:inkMkLst>
        </pc:inkChg>
        <pc:inkChg chg="add del">
          <ac:chgData name="Viet Anh Nguyen" userId="b95f61ff061388d5" providerId="LiveId" clId="{F7DDB045-99F5-427E-957E-9D2CA91EB527}" dt="2022-01-05T08:23:23.508" v="1153"/>
          <ac:inkMkLst>
            <pc:docMk/>
            <pc:sldMk cId="0" sldId="267"/>
            <ac:inkMk id="14351" creationId="{F4538418-2815-4BA9-A38C-432A3C54BADD}"/>
          </ac:inkMkLst>
        </pc:inkChg>
        <pc:inkChg chg="add del">
          <ac:chgData name="Viet Anh Nguyen" userId="b95f61ff061388d5" providerId="LiveId" clId="{F7DDB045-99F5-427E-957E-9D2CA91EB527}" dt="2022-01-05T08:23:23.508" v="1153"/>
          <ac:inkMkLst>
            <pc:docMk/>
            <pc:sldMk cId="0" sldId="267"/>
            <ac:inkMk id="14352" creationId="{84CB24DE-1CF4-4614-A1B4-0D6F13B51D81}"/>
          </ac:inkMkLst>
        </pc:inkChg>
        <pc:inkChg chg="add del">
          <ac:chgData name="Viet Anh Nguyen" userId="b95f61ff061388d5" providerId="LiveId" clId="{F7DDB045-99F5-427E-957E-9D2CA91EB527}" dt="2022-01-05T08:23:23.508" v="1153"/>
          <ac:inkMkLst>
            <pc:docMk/>
            <pc:sldMk cId="0" sldId="267"/>
            <ac:inkMk id="14353" creationId="{FD3685DA-0EF8-4128-8F8A-1BE36D0484F9}"/>
          </ac:inkMkLst>
        </pc:inkChg>
        <pc:inkChg chg="add del">
          <ac:chgData name="Viet Anh Nguyen" userId="b95f61ff061388d5" providerId="LiveId" clId="{F7DDB045-99F5-427E-957E-9D2CA91EB527}" dt="2022-01-05T08:23:23.508" v="1153"/>
          <ac:inkMkLst>
            <pc:docMk/>
            <pc:sldMk cId="0" sldId="267"/>
            <ac:inkMk id="14354" creationId="{C63F236C-7618-482A-93D4-5C087B7A3ACB}"/>
          </ac:inkMkLst>
        </pc:inkChg>
        <pc:inkChg chg="add del">
          <ac:chgData name="Viet Anh Nguyen" userId="b95f61ff061388d5" providerId="LiveId" clId="{F7DDB045-99F5-427E-957E-9D2CA91EB527}" dt="2022-01-05T08:23:23.508" v="1153"/>
          <ac:inkMkLst>
            <pc:docMk/>
            <pc:sldMk cId="0" sldId="267"/>
            <ac:inkMk id="14355" creationId="{FED27EC7-CBFC-4C9D-BD1D-17327979CDF4}"/>
          </ac:inkMkLst>
        </pc:inkChg>
        <pc:inkChg chg="add">
          <ac:chgData name="Viet Anh Nguyen" userId="b95f61ff061388d5" providerId="LiveId" clId="{F7DDB045-99F5-427E-957E-9D2CA91EB527}" dt="2022-01-05T08:23:23.508" v="1153"/>
          <ac:inkMkLst>
            <pc:docMk/>
            <pc:sldMk cId="0" sldId="267"/>
            <ac:inkMk id="14356" creationId="{99786CB0-BF76-4EE3-B47A-3FEDA9A6A3F1}"/>
          </ac:inkMkLst>
        </pc:inkChg>
        <pc:inkChg chg="add del">
          <ac:chgData name="Viet Anh Nguyen" userId="b95f61ff061388d5" providerId="LiveId" clId="{F7DDB045-99F5-427E-957E-9D2CA91EB527}" dt="2022-01-05T08:23:25.269" v="1158"/>
          <ac:inkMkLst>
            <pc:docMk/>
            <pc:sldMk cId="0" sldId="267"/>
            <ac:inkMk id="14357" creationId="{86D4CFB8-527F-47CA-9267-50D99050CB6F}"/>
          </ac:inkMkLst>
        </pc:inkChg>
        <pc:inkChg chg="add del">
          <ac:chgData name="Viet Anh Nguyen" userId="b95f61ff061388d5" providerId="LiveId" clId="{F7DDB045-99F5-427E-957E-9D2CA91EB527}" dt="2022-01-05T08:23:25.269" v="1158"/>
          <ac:inkMkLst>
            <pc:docMk/>
            <pc:sldMk cId="0" sldId="267"/>
            <ac:inkMk id="14358" creationId="{BE507DD8-1F66-4E24-826F-2FBA0EA31191}"/>
          </ac:inkMkLst>
        </pc:inkChg>
        <pc:inkChg chg="add del">
          <ac:chgData name="Viet Anh Nguyen" userId="b95f61ff061388d5" providerId="LiveId" clId="{F7DDB045-99F5-427E-957E-9D2CA91EB527}" dt="2022-01-05T08:23:25.269" v="1158"/>
          <ac:inkMkLst>
            <pc:docMk/>
            <pc:sldMk cId="0" sldId="267"/>
            <ac:inkMk id="14359" creationId="{FFFB49F2-5DCE-44E2-ABFF-D922B2A45B7B}"/>
          </ac:inkMkLst>
        </pc:inkChg>
        <pc:inkChg chg="add del">
          <ac:chgData name="Viet Anh Nguyen" userId="b95f61ff061388d5" providerId="LiveId" clId="{F7DDB045-99F5-427E-957E-9D2CA91EB527}" dt="2022-01-05T08:23:25.269" v="1158"/>
          <ac:inkMkLst>
            <pc:docMk/>
            <pc:sldMk cId="0" sldId="267"/>
            <ac:inkMk id="14360" creationId="{8951F3E0-3937-4DDC-94B3-F69A7B14A617}"/>
          </ac:inkMkLst>
        </pc:inkChg>
        <pc:inkChg chg="add">
          <ac:chgData name="Viet Anh Nguyen" userId="b95f61ff061388d5" providerId="LiveId" clId="{F7DDB045-99F5-427E-957E-9D2CA91EB527}" dt="2022-01-05T08:23:25.269" v="1158"/>
          <ac:inkMkLst>
            <pc:docMk/>
            <pc:sldMk cId="0" sldId="267"/>
            <ac:inkMk id="14361" creationId="{2B244C8D-3E22-4DD6-883F-77BE2B4B9E15}"/>
          </ac:inkMkLst>
        </pc:inkChg>
        <pc:inkChg chg="add del">
          <ac:chgData name="Viet Anh Nguyen" userId="b95f61ff061388d5" providerId="LiveId" clId="{F7DDB045-99F5-427E-957E-9D2CA91EB527}" dt="2022-01-05T08:23:27.170" v="1161"/>
          <ac:inkMkLst>
            <pc:docMk/>
            <pc:sldMk cId="0" sldId="267"/>
            <ac:inkMk id="14362" creationId="{9E4BDE39-5758-4AD5-B4F2-5EF9E43FDE30}"/>
          </ac:inkMkLst>
        </pc:inkChg>
        <pc:inkChg chg="add del">
          <ac:chgData name="Viet Anh Nguyen" userId="b95f61ff061388d5" providerId="LiveId" clId="{F7DDB045-99F5-427E-957E-9D2CA91EB527}" dt="2022-01-05T08:23:27.170" v="1161"/>
          <ac:inkMkLst>
            <pc:docMk/>
            <pc:sldMk cId="0" sldId="267"/>
            <ac:inkMk id="14363" creationId="{0005D2DE-6EC6-451F-9392-3118D0A1819C}"/>
          </ac:inkMkLst>
        </pc:inkChg>
        <pc:inkChg chg="add">
          <ac:chgData name="Viet Anh Nguyen" userId="b95f61ff061388d5" providerId="LiveId" clId="{F7DDB045-99F5-427E-957E-9D2CA91EB527}" dt="2022-01-05T08:23:27.170" v="1161"/>
          <ac:inkMkLst>
            <pc:docMk/>
            <pc:sldMk cId="0" sldId="267"/>
            <ac:inkMk id="14364" creationId="{3CC34C11-4C3C-47CF-9078-7D1A440C975F}"/>
          </ac:inkMkLst>
        </pc:inkChg>
      </pc:sldChg>
      <pc:sldChg chg="addSp delSp mod">
        <pc:chgData name="Viet Anh Nguyen" userId="b95f61ff061388d5" providerId="LiveId" clId="{F7DDB045-99F5-427E-957E-9D2CA91EB527}" dt="2022-01-07T05:58:21.801" v="3476" actId="9405"/>
        <pc:sldMkLst>
          <pc:docMk/>
          <pc:sldMk cId="0" sldId="269"/>
        </pc:sldMkLst>
        <pc:inkChg chg="add del">
          <ac:chgData name="Viet Anh Nguyen" userId="b95f61ff061388d5" providerId="LiveId" clId="{F7DDB045-99F5-427E-957E-9D2CA91EB527}" dt="2022-01-07T05:58:14.552" v="3467"/>
          <ac:inkMkLst>
            <pc:docMk/>
            <pc:sldMk cId="0" sldId="269"/>
            <ac:inkMk id="2" creationId="{96633B62-1B12-4E5A-809A-D2ECA30B739F}"/>
          </ac:inkMkLst>
        </pc:inkChg>
        <pc:inkChg chg="add del">
          <ac:chgData name="Viet Anh Nguyen" userId="b95f61ff061388d5" providerId="LiveId" clId="{F7DDB045-99F5-427E-957E-9D2CA91EB527}" dt="2022-01-07T05:58:14.552" v="3467"/>
          <ac:inkMkLst>
            <pc:docMk/>
            <pc:sldMk cId="0" sldId="269"/>
            <ac:inkMk id="3" creationId="{84851341-76EE-419D-A3FD-B64B134F34A5}"/>
          </ac:inkMkLst>
        </pc:inkChg>
        <pc:inkChg chg="add del">
          <ac:chgData name="Viet Anh Nguyen" userId="b95f61ff061388d5" providerId="LiveId" clId="{F7DDB045-99F5-427E-957E-9D2CA91EB527}" dt="2022-01-07T05:58:14.552" v="3467"/>
          <ac:inkMkLst>
            <pc:docMk/>
            <pc:sldMk cId="0" sldId="269"/>
            <ac:inkMk id="4" creationId="{1A629425-913F-485C-A982-EC338F9C0D88}"/>
          </ac:inkMkLst>
        </pc:inkChg>
        <pc:inkChg chg="add del">
          <ac:chgData name="Viet Anh Nguyen" userId="b95f61ff061388d5" providerId="LiveId" clId="{F7DDB045-99F5-427E-957E-9D2CA91EB527}" dt="2022-01-07T05:58:14.552" v="3467"/>
          <ac:inkMkLst>
            <pc:docMk/>
            <pc:sldMk cId="0" sldId="269"/>
            <ac:inkMk id="5" creationId="{A1424217-E049-4697-9785-B12123CCC53F}"/>
          </ac:inkMkLst>
        </pc:inkChg>
        <pc:inkChg chg="add del">
          <ac:chgData name="Viet Anh Nguyen" userId="b95f61ff061388d5" providerId="LiveId" clId="{F7DDB045-99F5-427E-957E-9D2CA91EB527}" dt="2022-01-07T05:58:14.552" v="3467"/>
          <ac:inkMkLst>
            <pc:docMk/>
            <pc:sldMk cId="0" sldId="269"/>
            <ac:inkMk id="6" creationId="{768DFBEA-AA9F-4068-B0CD-CF048C323DA0}"/>
          </ac:inkMkLst>
        </pc:inkChg>
        <pc:inkChg chg="add">
          <ac:chgData name="Viet Anh Nguyen" userId="b95f61ff061388d5" providerId="LiveId" clId="{F7DDB045-99F5-427E-957E-9D2CA91EB527}" dt="2022-01-07T05:58:14.552" v="3467"/>
          <ac:inkMkLst>
            <pc:docMk/>
            <pc:sldMk cId="0" sldId="269"/>
            <ac:inkMk id="7" creationId="{1A078E9F-2A2D-4419-8D55-6F5370157EDE}"/>
          </ac:inkMkLst>
        </pc:inkChg>
        <pc:inkChg chg="add del">
          <ac:chgData name="Viet Anh Nguyen" userId="b95f61ff061388d5" providerId="LiveId" clId="{F7DDB045-99F5-427E-957E-9D2CA91EB527}" dt="2022-01-07T05:58:16.318" v="3473"/>
          <ac:inkMkLst>
            <pc:docMk/>
            <pc:sldMk cId="0" sldId="269"/>
            <ac:inkMk id="8" creationId="{57051AAD-8B88-4E49-B7D3-57BDF5DA4F27}"/>
          </ac:inkMkLst>
        </pc:inkChg>
        <pc:inkChg chg="add del">
          <ac:chgData name="Viet Anh Nguyen" userId="b95f61ff061388d5" providerId="LiveId" clId="{F7DDB045-99F5-427E-957E-9D2CA91EB527}" dt="2022-01-07T05:58:16.318" v="3473"/>
          <ac:inkMkLst>
            <pc:docMk/>
            <pc:sldMk cId="0" sldId="269"/>
            <ac:inkMk id="9" creationId="{9B0857E9-4917-426E-9F30-EFC368E862E2}"/>
          </ac:inkMkLst>
        </pc:inkChg>
        <pc:inkChg chg="add del">
          <ac:chgData name="Viet Anh Nguyen" userId="b95f61ff061388d5" providerId="LiveId" clId="{F7DDB045-99F5-427E-957E-9D2CA91EB527}" dt="2022-01-07T05:58:16.318" v="3473"/>
          <ac:inkMkLst>
            <pc:docMk/>
            <pc:sldMk cId="0" sldId="269"/>
            <ac:inkMk id="10" creationId="{8CEE851E-C227-478D-993E-F948C4184873}"/>
          </ac:inkMkLst>
        </pc:inkChg>
        <pc:inkChg chg="add del">
          <ac:chgData name="Viet Anh Nguyen" userId="b95f61ff061388d5" providerId="LiveId" clId="{F7DDB045-99F5-427E-957E-9D2CA91EB527}" dt="2022-01-07T05:58:16.318" v="3473"/>
          <ac:inkMkLst>
            <pc:docMk/>
            <pc:sldMk cId="0" sldId="269"/>
            <ac:inkMk id="11" creationId="{F2E45183-7941-463F-BEAA-C3345C7C02B6}"/>
          </ac:inkMkLst>
        </pc:inkChg>
        <pc:inkChg chg="add del">
          <ac:chgData name="Viet Anh Nguyen" userId="b95f61ff061388d5" providerId="LiveId" clId="{F7DDB045-99F5-427E-957E-9D2CA91EB527}" dt="2022-01-07T05:58:16.318" v="3473"/>
          <ac:inkMkLst>
            <pc:docMk/>
            <pc:sldMk cId="0" sldId="269"/>
            <ac:inkMk id="12" creationId="{46FE7AE9-C5FE-4617-8BC9-318C874A6D5C}"/>
          </ac:inkMkLst>
        </pc:inkChg>
        <pc:inkChg chg="add del">
          <ac:chgData name="Viet Anh Nguyen" userId="b95f61ff061388d5" providerId="LiveId" clId="{F7DDB045-99F5-427E-957E-9D2CA91EB527}" dt="2022-01-07T05:58:18.085" v="3475"/>
          <ac:inkMkLst>
            <pc:docMk/>
            <pc:sldMk cId="0" sldId="269"/>
            <ac:inkMk id="13" creationId="{F4BF954B-085B-46FA-9906-47C03EFC6AFD}"/>
          </ac:inkMkLst>
        </pc:inkChg>
        <pc:inkChg chg="add del">
          <ac:chgData name="Viet Anh Nguyen" userId="b95f61ff061388d5" providerId="LiveId" clId="{F7DDB045-99F5-427E-957E-9D2CA91EB527}" dt="2022-01-07T05:58:18.085" v="3475"/>
          <ac:inkMkLst>
            <pc:docMk/>
            <pc:sldMk cId="0" sldId="269"/>
            <ac:inkMk id="14" creationId="{338C7A26-A39B-493D-A705-357B9C349761}"/>
          </ac:inkMkLst>
        </pc:inkChg>
        <pc:inkChg chg="add">
          <ac:chgData name="Viet Anh Nguyen" userId="b95f61ff061388d5" providerId="LiveId" clId="{F7DDB045-99F5-427E-957E-9D2CA91EB527}" dt="2022-01-07T05:58:18.085" v="3475"/>
          <ac:inkMkLst>
            <pc:docMk/>
            <pc:sldMk cId="0" sldId="269"/>
            <ac:inkMk id="15" creationId="{D53FBECE-9964-4E5A-B559-64A118D1E7AD}"/>
          </ac:inkMkLst>
        </pc:inkChg>
        <pc:inkChg chg="add">
          <ac:chgData name="Viet Anh Nguyen" userId="b95f61ff061388d5" providerId="LiveId" clId="{F7DDB045-99F5-427E-957E-9D2CA91EB527}" dt="2022-01-07T05:58:21.801" v="3476" actId="9405"/>
          <ac:inkMkLst>
            <pc:docMk/>
            <pc:sldMk cId="0" sldId="269"/>
            <ac:inkMk id="16" creationId="{77ECFAAB-F623-4BD0-B181-F82A7534E20C}"/>
          </ac:inkMkLst>
        </pc:inkChg>
      </pc:sldChg>
      <pc:sldChg chg="addSp delSp mod">
        <pc:chgData name="Viet Anh Nguyen" userId="b95f61ff061388d5" providerId="LiveId" clId="{F7DDB045-99F5-427E-957E-9D2CA91EB527}" dt="2022-01-07T05:59:48.160" v="3499"/>
        <pc:sldMkLst>
          <pc:docMk/>
          <pc:sldMk cId="0" sldId="271"/>
        </pc:sldMkLst>
        <pc:inkChg chg="add del">
          <ac:chgData name="Viet Anh Nguyen" userId="b95f61ff061388d5" providerId="LiveId" clId="{F7DDB045-99F5-427E-957E-9D2CA91EB527}" dt="2022-01-07T05:59:43.294" v="3489"/>
          <ac:inkMkLst>
            <pc:docMk/>
            <pc:sldMk cId="0" sldId="271"/>
            <ac:inkMk id="2" creationId="{6D4EFAB3-B24D-42AB-B63E-45B0F9F4F81E}"/>
          </ac:inkMkLst>
        </pc:inkChg>
        <pc:inkChg chg="add del">
          <ac:chgData name="Viet Anh Nguyen" userId="b95f61ff061388d5" providerId="LiveId" clId="{F7DDB045-99F5-427E-957E-9D2CA91EB527}" dt="2022-01-07T05:59:43.294" v="3489"/>
          <ac:inkMkLst>
            <pc:docMk/>
            <pc:sldMk cId="0" sldId="271"/>
            <ac:inkMk id="3" creationId="{45CF686D-9DA4-48FF-97ED-5830AE6673A2}"/>
          </ac:inkMkLst>
        </pc:inkChg>
        <pc:inkChg chg="add del">
          <ac:chgData name="Viet Anh Nguyen" userId="b95f61ff061388d5" providerId="LiveId" clId="{F7DDB045-99F5-427E-957E-9D2CA91EB527}" dt="2022-01-07T05:59:43.294" v="3489"/>
          <ac:inkMkLst>
            <pc:docMk/>
            <pc:sldMk cId="0" sldId="271"/>
            <ac:inkMk id="4" creationId="{6C713D6E-80D2-49F0-A8E6-648CD8D87609}"/>
          </ac:inkMkLst>
        </pc:inkChg>
        <pc:inkChg chg="add del">
          <ac:chgData name="Viet Anh Nguyen" userId="b95f61ff061388d5" providerId="LiveId" clId="{F7DDB045-99F5-427E-957E-9D2CA91EB527}" dt="2022-01-07T05:59:43.294" v="3489"/>
          <ac:inkMkLst>
            <pc:docMk/>
            <pc:sldMk cId="0" sldId="271"/>
            <ac:inkMk id="5" creationId="{844509E1-A8CD-4AF5-82A5-4894E1907058}"/>
          </ac:inkMkLst>
        </pc:inkChg>
        <pc:inkChg chg="add del">
          <ac:chgData name="Viet Anh Nguyen" userId="b95f61ff061388d5" providerId="LiveId" clId="{F7DDB045-99F5-427E-957E-9D2CA91EB527}" dt="2022-01-07T05:59:43.294" v="3489"/>
          <ac:inkMkLst>
            <pc:docMk/>
            <pc:sldMk cId="0" sldId="271"/>
            <ac:inkMk id="6" creationId="{A7AE68BB-AFCF-469C-82F6-F9E3152B8934}"/>
          </ac:inkMkLst>
        </pc:inkChg>
        <pc:inkChg chg="add del">
          <ac:chgData name="Viet Anh Nguyen" userId="b95f61ff061388d5" providerId="LiveId" clId="{F7DDB045-99F5-427E-957E-9D2CA91EB527}" dt="2022-01-07T05:59:43.294" v="3489"/>
          <ac:inkMkLst>
            <pc:docMk/>
            <pc:sldMk cId="0" sldId="271"/>
            <ac:inkMk id="7" creationId="{E90BC29E-936D-41AA-B39D-D3255566344A}"/>
          </ac:inkMkLst>
        </pc:inkChg>
        <pc:inkChg chg="add del">
          <ac:chgData name="Viet Anh Nguyen" userId="b95f61ff061388d5" providerId="LiveId" clId="{F7DDB045-99F5-427E-957E-9D2CA91EB527}" dt="2022-01-07T05:59:43.294" v="3489"/>
          <ac:inkMkLst>
            <pc:docMk/>
            <pc:sldMk cId="0" sldId="271"/>
            <ac:inkMk id="8" creationId="{22AF6EB6-B732-4FF6-AF77-FA7A3C3B3742}"/>
          </ac:inkMkLst>
        </pc:inkChg>
        <pc:inkChg chg="add del">
          <ac:chgData name="Viet Anh Nguyen" userId="b95f61ff061388d5" providerId="LiveId" clId="{F7DDB045-99F5-427E-957E-9D2CA91EB527}" dt="2022-01-07T05:59:43.294" v="3489"/>
          <ac:inkMkLst>
            <pc:docMk/>
            <pc:sldMk cId="0" sldId="271"/>
            <ac:inkMk id="9" creationId="{3C00B764-1F4C-48F0-9388-268BA1176B28}"/>
          </ac:inkMkLst>
        </pc:inkChg>
        <pc:inkChg chg="add del">
          <ac:chgData name="Viet Anh Nguyen" userId="b95f61ff061388d5" providerId="LiveId" clId="{F7DDB045-99F5-427E-957E-9D2CA91EB527}" dt="2022-01-07T05:59:43.294" v="3489"/>
          <ac:inkMkLst>
            <pc:docMk/>
            <pc:sldMk cId="0" sldId="271"/>
            <ac:inkMk id="10" creationId="{EE299C0F-9218-41C4-B561-49F53C5265A8}"/>
          </ac:inkMkLst>
        </pc:inkChg>
        <pc:inkChg chg="add del">
          <ac:chgData name="Viet Anh Nguyen" userId="b95f61ff061388d5" providerId="LiveId" clId="{F7DDB045-99F5-427E-957E-9D2CA91EB527}" dt="2022-01-07T05:59:43.294" v="3489"/>
          <ac:inkMkLst>
            <pc:docMk/>
            <pc:sldMk cId="0" sldId="271"/>
            <ac:inkMk id="11" creationId="{C634A38B-904C-47AD-BD2C-FC3F767C7D54}"/>
          </ac:inkMkLst>
        </pc:inkChg>
        <pc:inkChg chg="add del">
          <ac:chgData name="Viet Anh Nguyen" userId="b95f61ff061388d5" providerId="LiveId" clId="{F7DDB045-99F5-427E-957E-9D2CA91EB527}" dt="2022-01-07T05:59:43.294" v="3489"/>
          <ac:inkMkLst>
            <pc:docMk/>
            <pc:sldMk cId="0" sldId="271"/>
            <ac:inkMk id="12" creationId="{6B4D88A3-3C28-40B1-B276-A30E752FE82E}"/>
          </ac:inkMkLst>
        </pc:inkChg>
        <pc:inkChg chg="add del">
          <ac:chgData name="Viet Anh Nguyen" userId="b95f61ff061388d5" providerId="LiveId" clId="{F7DDB045-99F5-427E-957E-9D2CA91EB527}" dt="2022-01-07T05:59:43.294" v="3489"/>
          <ac:inkMkLst>
            <pc:docMk/>
            <pc:sldMk cId="0" sldId="271"/>
            <ac:inkMk id="13" creationId="{CA281F09-F86F-4476-B004-0DD9986A3D31}"/>
          </ac:inkMkLst>
        </pc:inkChg>
        <pc:inkChg chg="add del">
          <ac:chgData name="Viet Anh Nguyen" userId="b95f61ff061388d5" providerId="LiveId" clId="{F7DDB045-99F5-427E-957E-9D2CA91EB527}" dt="2022-01-07T05:59:44.836" v="3492"/>
          <ac:inkMkLst>
            <pc:docMk/>
            <pc:sldMk cId="0" sldId="271"/>
            <ac:inkMk id="14" creationId="{C94ABB2D-6BA9-447E-9CBF-DE6A6164ACBB}"/>
          </ac:inkMkLst>
        </pc:inkChg>
        <pc:inkChg chg="add del">
          <ac:chgData name="Viet Anh Nguyen" userId="b95f61ff061388d5" providerId="LiveId" clId="{F7DDB045-99F5-427E-957E-9D2CA91EB527}" dt="2022-01-07T05:59:44.836" v="3492"/>
          <ac:inkMkLst>
            <pc:docMk/>
            <pc:sldMk cId="0" sldId="271"/>
            <ac:inkMk id="15" creationId="{F0C949CF-6ACF-437E-86AC-483444D91BC8}"/>
          </ac:inkMkLst>
        </pc:inkChg>
        <pc:inkChg chg="add">
          <ac:chgData name="Viet Anh Nguyen" userId="b95f61ff061388d5" providerId="LiveId" clId="{F7DDB045-99F5-427E-957E-9D2CA91EB527}" dt="2022-01-07T05:59:44.215" v="3491" actId="9405"/>
          <ac:inkMkLst>
            <pc:docMk/>
            <pc:sldMk cId="0" sldId="271"/>
            <ac:inkMk id="16" creationId="{51559EC0-E190-4E39-B46F-CA20C56B90E7}"/>
          </ac:inkMkLst>
        </pc:inkChg>
        <pc:inkChg chg="add del">
          <ac:chgData name="Viet Anh Nguyen" userId="b95f61ff061388d5" providerId="LiveId" clId="{F7DDB045-99F5-427E-957E-9D2CA91EB527}" dt="2022-01-07T05:59:46.974" v="3496"/>
          <ac:inkMkLst>
            <pc:docMk/>
            <pc:sldMk cId="0" sldId="271"/>
            <ac:inkMk id="17" creationId="{EE4BE5DD-6A94-4725-8976-2C891062EA28}"/>
          </ac:inkMkLst>
        </pc:inkChg>
        <pc:inkChg chg="add del">
          <ac:chgData name="Viet Anh Nguyen" userId="b95f61ff061388d5" providerId="LiveId" clId="{F7DDB045-99F5-427E-957E-9D2CA91EB527}" dt="2022-01-07T05:59:46.974" v="3496"/>
          <ac:inkMkLst>
            <pc:docMk/>
            <pc:sldMk cId="0" sldId="271"/>
            <ac:inkMk id="18" creationId="{AA17826D-3757-49FB-B22B-3DD4FE91BC05}"/>
          </ac:inkMkLst>
        </pc:inkChg>
        <pc:inkChg chg="add del">
          <ac:chgData name="Viet Anh Nguyen" userId="b95f61ff061388d5" providerId="LiveId" clId="{F7DDB045-99F5-427E-957E-9D2CA91EB527}" dt="2022-01-07T05:59:46.974" v="3496"/>
          <ac:inkMkLst>
            <pc:docMk/>
            <pc:sldMk cId="0" sldId="271"/>
            <ac:inkMk id="19" creationId="{215A3CF1-58C2-4937-999F-32B09A689BD6}"/>
          </ac:inkMkLst>
        </pc:inkChg>
        <pc:inkChg chg="add del">
          <ac:chgData name="Viet Anh Nguyen" userId="b95f61ff061388d5" providerId="LiveId" clId="{F7DDB045-99F5-427E-957E-9D2CA91EB527}" dt="2022-01-07T05:59:46.974" v="3496"/>
          <ac:inkMkLst>
            <pc:docMk/>
            <pc:sldMk cId="0" sldId="271"/>
            <ac:inkMk id="20" creationId="{572C1B4B-B04A-4B29-8E1E-C45EB95569AB}"/>
          </ac:inkMkLst>
        </pc:inkChg>
        <pc:inkChg chg="add del">
          <ac:chgData name="Viet Anh Nguyen" userId="b95f61ff061388d5" providerId="LiveId" clId="{F7DDB045-99F5-427E-957E-9D2CA91EB527}" dt="2022-01-07T05:59:48.160" v="3499"/>
          <ac:inkMkLst>
            <pc:docMk/>
            <pc:sldMk cId="0" sldId="271"/>
            <ac:inkMk id="21" creationId="{5EA13526-F6A4-4A14-B5E1-883D8458B595}"/>
          </ac:inkMkLst>
        </pc:inkChg>
        <pc:inkChg chg="add del">
          <ac:chgData name="Viet Anh Nguyen" userId="b95f61ff061388d5" providerId="LiveId" clId="{F7DDB045-99F5-427E-957E-9D2CA91EB527}" dt="2022-01-07T05:59:48.160" v="3499"/>
          <ac:inkMkLst>
            <pc:docMk/>
            <pc:sldMk cId="0" sldId="271"/>
            <ac:inkMk id="22" creationId="{AC2E6124-606B-4BD5-865F-9059503F04B9}"/>
          </ac:inkMkLst>
        </pc:inkChg>
        <pc:inkChg chg="add del">
          <ac:chgData name="Viet Anh Nguyen" userId="b95f61ff061388d5" providerId="LiveId" clId="{F7DDB045-99F5-427E-957E-9D2CA91EB527}" dt="2022-01-07T05:59:48.160" v="3499"/>
          <ac:inkMkLst>
            <pc:docMk/>
            <pc:sldMk cId="0" sldId="271"/>
            <ac:inkMk id="23" creationId="{AE01316B-3CE7-43CF-8D13-9A8D59B9E132}"/>
          </ac:inkMkLst>
        </pc:inkChg>
        <pc:inkChg chg="add">
          <ac:chgData name="Viet Anh Nguyen" userId="b95f61ff061388d5" providerId="LiveId" clId="{F7DDB045-99F5-427E-957E-9D2CA91EB527}" dt="2022-01-07T05:59:48.160" v="3499"/>
          <ac:inkMkLst>
            <pc:docMk/>
            <pc:sldMk cId="0" sldId="271"/>
            <ac:inkMk id="24" creationId="{535306A2-7A53-4D11-BDA6-2EBFF74FFA62}"/>
          </ac:inkMkLst>
        </pc:inkChg>
      </pc:sldChg>
      <pc:sldChg chg="addSp delSp mod">
        <pc:chgData name="Viet Anh Nguyen" userId="b95f61ff061388d5" providerId="LiveId" clId="{F7DDB045-99F5-427E-957E-9D2CA91EB527}" dt="2022-01-07T06:11:19.208" v="3820"/>
        <pc:sldMkLst>
          <pc:docMk/>
          <pc:sldMk cId="0" sldId="275"/>
        </pc:sldMkLst>
        <pc:inkChg chg="add">
          <ac:chgData name="Viet Anh Nguyen" userId="b95f61ff061388d5" providerId="LiveId" clId="{F7DDB045-99F5-427E-957E-9D2CA91EB527}" dt="2022-01-07T06:11:00.366" v="3799" actId="9405"/>
          <ac:inkMkLst>
            <pc:docMk/>
            <pc:sldMk cId="0" sldId="275"/>
            <ac:inkMk id="2" creationId="{2A3875A9-B809-4CEE-9089-A8B6B35B9F4B}"/>
          </ac:inkMkLst>
        </pc:inkChg>
        <pc:inkChg chg="add">
          <ac:chgData name="Viet Anh Nguyen" userId="b95f61ff061388d5" providerId="LiveId" clId="{F7DDB045-99F5-427E-957E-9D2CA91EB527}" dt="2022-01-07T06:11:00.719" v="3800" actId="9405"/>
          <ac:inkMkLst>
            <pc:docMk/>
            <pc:sldMk cId="0" sldId="275"/>
            <ac:inkMk id="3" creationId="{DC0D9215-CC4C-4082-8D65-B6D6B3C2B8D5}"/>
          </ac:inkMkLst>
        </pc:inkChg>
        <pc:inkChg chg="add">
          <ac:chgData name="Viet Anh Nguyen" userId="b95f61ff061388d5" providerId="LiveId" clId="{F7DDB045-99F5-427E-957E-9D2CA91EB527}" dt="2022-01-07T06:11:00.937" v="3801" actId="9405"/>
          <ac:inkMkLst>
            <pc:docMk/>
            <pc:sldMk cId="0" sldId="275"/>
            <ac:inkMk id="4" creationId="{BC41F02E-7990-49D6-AF66-765540F78141}"/>
          </ac:inkMkLst>
        </pc:inkChg>
        <pc:inkChg chg="add del">
          <ac:chgData name="Viet Anh Nguyen" userId="b95f61ff061388d5" providerId="LiveId" clId="{F7DDB045-99F5-427E-957E-9D2CA91EB527}" dt="2022-01-07T06:11:07.023" v="3807"/>
          <ac:inkMkLst>
            <pc:docMk/>
            <pc:sldMk cId="0" sldId="275"/>
            <ac:inkMk id="5" creationId="{9C5820C4-6F7B-40B4-ABB2-32DFED358D4D}"/>
          </ac:inkMkLst>
        </pc:inkChg>
        <pc:inkChg chg="add del">
          <ac:chgData name="Viet Anh Nguyen" userId="b95f61ff061388d5" providerId="LiveId" clId="{F7DDB045-99F5-427E-957E-9D2CA91EB527}" dt="2022-01-07T06:11:07.023" v="3807"/>
          <ac:inkMkLst>
            <pc:docMk/>
            <pc:sldMk cId="0" sldId="275"/>
            <ac:inkMk id="6" creationId="{53BD7E3D-BB79-4CBA-A191-05F946A74B92}"/>
          </ac:inkMkLst>
        </pc:inkChg>
        <pc:inkChg chg="add del">
          <ac:chgData name="Viet Anh Nguyen" userId="b95f61ff061388d5" providerId="LiveId" clId="{F7DDB045-99F5-427E-957E-9D2CA91EB527}" dt="2022-01-07T06:11:07.023" v="3807"/>
          <ac:inkMkLst>
            <pc:docMk/>
            <pc:sldMk cId="0" sldId="275"/>
            <ac:inkMk id="7" creationId="{49C2C0E0-9B43-4151-8CB6-42DC162C8B61}"/>
          </ac:inkMkLst>
        </pc:inkChg>
        <pc:inkChg chg="add del">
          <ac:chgData name="Viet Anh Nguyen" userId="b95f61ff061388d5" providerId="LiveId" clId="{F7DDB045-99F5-427E-957E-9D2CA91EB527}" dt="2022-01-07T06:11:07.023" v="3807"/>
          <ac:inkMkLst>
            <pc:docMk/>
            <pc:sldMk cId="0" sldId="275"/>
            <ac:inkMk id="8" creationId="{78E6D523-9CB4-4AEC-ABCC-E57560EECE31}"/>
          </ac:inkMkLst>
        </pc:inkChg>
        <pc:inkChg chg="add del">
          <ac:chgData name="Viet Anh Nguyen" userId="b95f61ff061388d5" providerId="LiveId" clId="{F7DDB045-99F5-427E-957E-9D2CA91EB527}" dt="2022-01-07T06:11:07.023" v="3807"/>
          <ac:inkMkLst>
            <pc:docMk/>
            <pc:sldMk cId="0" sldId="275"/>
            <ac:inkMk id="9" creationId="{2C18F1F1-0300-45F6-B2A1-7A3FC9DB54B8}"/>
          </ac:inkMkLst>
        </pc:inkChg>
        <pc:inkChg chg="add del">
          <ac:chgData name="Viet Anh Nguyen" userId="b95f61ff061388d5" providerId="LiveId" clId="{F7DDB045-99F5-427E-957E-9D2CA91EB527}" dt="2022-01-07T06:11:09.418" v="3812"/>
          <ac:inkMkLst>
            <pc:docMk/>
            <pc:sldMk cId="0" sldId="275"/>
            <ac:inkMk id="10" creationId="{F51CC6C5-6539-41F3-9CCD-9152E4C79EC4}"/>
          </ac:inkMkLst>
        </pc:inkChg>
        <pc:inkChg chg="add del">
          <ac:chgData name="Viet Anh Nguyen" userId="b95f61ff061388d5" providerId="LiveId" clId="{F7DDB045-99F5-427E-957E-9D2CA91EB527}" dt="2022-01-07T06:11:09.418" v="3812"/>
          <ac:inkMkLst>
            <pc:docMk/>
            <pc:sldMk cId="0" sldId="275"/>
            <ac:inkMk id="11" creationId="{8596BFE0-0BA1-4269-B22E-DB6F540956D9}"/>
          </ac:inkMkLst>
        </pc:inkChg>
        <pc:inkChg chg="add del">
          <ac:chgData name="Viet Anh Nguyen" userId="b95f61ff061388d5" providerId="LiveId" clId="{F7DDB045-99F5-427E-957E-9D2CA91EB527}" dt="2022-01-07T06:11:09.418" v="3812"/>
          <ac:inkMkLst>
            <pc:docMk/>
            <pc:sldMk cId="0" sldId="275"/>
            <ac:inkMk id="12" creationId="{3BFB61A4-C2C7-4B47-97CB-23C5E85D770A}"/>
          </ac:inkMkLst>
        </pc:inkChg>
        <pc:inkChg chg="add del">
          <ac:chgData name="Viet Anh Nguyen" userId="b95f61ff061388d5" providerId="LiveId" clId="{F7DDB045-99F5-427E-957E-9D2CA91EB527}" dt="2022-01-07T06:11:09.418" v="3812"/>
          <ac:inkMkLst>
            <pc:docMk/>
            <pc:sldMk cId="0" sldId="275"/>
            <ac:inkMk id="13" creationId="{FFC49C4E-71E7-497E-B0DF-2DAF85390E8C}"/>
          </ac:inkMkLst>
        </pc:inkChg>
        <pc:inkChg chg="add del">
          <ac:chgData name="Viet Anh Nguyen" userId="b95f61ff061388d5" providerId="LiveId" clId="{F7DDB045-99F5-427E-957E-9D2CA91EB527}" dt="2022-01-07T06:11:09.418" v="3812"/>
          <ac:inkMkLst>
            <pc:docMk/>
            <pc:sldMk cId="0" sldId="275"/>
            <ac:inkMk id="14" creationId="{1B4DC29F-CD88-4410-9BD0-417B7AD74512}"/>
          </ac:inkMkLst>
        </pc:inkChg>
        <pc:inkChg chg="add del">
          <ac:chgData name="Viet Anh Nguyen" userId="b95f61ff061388d5" providerId="LiveId" clId="{F7DDB045-99F5-427E-957E-9D2CA91EB527}" dt="2022-01-07T06:11:19.208" v="3820"/>
          <ac:inkMkLst>
            <pc:docMk/>
            <pc:sldMk cId="0" sldId="275"/>
            <ac:inkMk id="15" creationId="{CD13200D-52EE-4164-B1C8-8AF43BCF33DB}"/>
          </ac:inkMkLst>
        </pc:inkChg>
        <pc:inkChg chg="add del">
          <ac:chgData name="Viet Anh Nguyen" userId="b95f61ff061388d5" providerId="LiveId" clId="{F7DDB045-99F5-427E-957E-9D2CA91EB527}" dt="2022-01-07T06:11:19.208" v="3820"/>
          <ac:inkMkLst>
            <pc:docMk/>
            <pc:sldMk cId="0" sldId="275"/>
            <ac:inkMk id="16" creationId="{5D30A24F-9A7B-4076-B46A-7986993CBDC9}"/>
          </ac:inkMkLst>
        </pc:inkChg>
        <pc:inkChg chg="add del">
          <ac:chgData name="Viet Anh Nguyen" userId="b95f61ff061388d5" providerId="LiveId" clId="{F7DDB045-99F5-427E-957E-9D2CA91EB527}" dt="2022-01-07T06:11:19.208" v="3820"/>
          <ac:inkMkLst>
            <pc:docMk/>
            <pc:sldMk cId="0" sldId="275"/>
            <ac:inkMk id="17" creationId="{006123AA-565C-4F82-9381-35A26DE7EE0F}"/>
          </ac:inkMkLst>
        </pc:inkChg>
        <pc:inkChg chg="add del">
          <ac:chgData name="Viet Anh Nguyen" userId="b95f61ff061388d5" providerId="LiveId" clId="{F7DDB045-99F5-427E-957E-9D2CA91EB527}" dt="2022-01-07T06:11:19.208" v="3820"/>
          <ac:inkMkLst>
            <pc:docMk/>
            <pc:sldMk cId="0" sldId="275"/>
            <ac:inkMk id="18" creationId="{31DDBFEB-52B3-402D-963B-7BC32C6E92E9}"/>
          </ac:inkMkLst>
        </pc:inkChg>
        <pc:inkChg chg="add del">
          <ac:chgData name="Viet Anh Nguyen" userId="b95f61ff061388d5" providerId="LiveId" clId="{F7DDB045-99F5-427E-957E-9D2CA91EB527}" dt="2022-01-07T06:11:19.208" v="3820"/>
          <ac:inkMkLst>
            <pc:docMk/>
            <pc:sldMk cId="0" sldId="275"/>
            <ac:inkMk id="19" creationId="{6B513682-7B76-4FC7-8CDA-EF909022089A}"/>
          </ac:inkMkLst>
        </pc:inkChg>
        <pc:inkChg chg="add del">
          <ac:chgData name="Viet Anh Nguyen" userId="b95f61ff061388d5" providerId="LiveId" clId="{F7DDB045-99F5-427E-957E-9D2CA91EB527}" dt="2022-01-07T06:11:19.208" v="3820"/>
          <ac:inkMkLst>
            <pc:docMk/>
            <pc:sldMk cId="0" sldId="275"/>
            <ac:inkMk id="20" creationId="{0DD5FCF8-5F96-46B4-B6A0-E32F1B753768}"/>
          </ac:inkMkLst>
        </pc:inkChg>
        <pc:inkChg chg="add del">
          <ac:chgData name="Viet Anh Nguyen" userId="b95f61ff061388d5" providerId="LiveId" clId="{F7DDB045-99F5-427E-957E-9D2CA91EB527}" dt="2022-01-07T06:11:19.208" v="3820"/>
          <ac:inkMkLst>
            <pc:docMk/>
            <pc:sldMk cId="0" sldId="275"/>
            <ac:inkMk id="21" creationId="{CC646A77-0C0E-446E-9426-FE80F3CFD742}"/>
          </ac:inkMkLst>
        </pc:inkChg>
        <pc:inkChg chg="add del">
          <ac:chgData name="Viet Anh Nguyen" userId="b95f61ff061388d5" providerId="LiveId" clId="{F7DDB045-99F5-427E-957E-9D2CA91EB527}" dt="2022-01-07T06:11:19.208" v="3820"/>
          <ac:inkMkLst>
            <pc:docMk/>
            <pc:sldMk cId="0" sldId="275"/>
            <ac:inkMk id="22" creationId="{674D9AF2-53D1-4B23-9827-A179D8948454}"/>
          </ac:inkMkLst>
        </pc:inkChg>
        <pc:inkChg chg="add">
          <ac:chgData name="Viet Anh Nguyen" userId="b95f61ff061388d5" providerId="LiveId" clId="{F7DDB045-99F5-427E-957E-9D2CA91EB527}" dt="2022-01-07T06:11:19.208" v="3820"/>
          <ac:inkMkLst>
            <pc:docMk/>
            <pc:sldMk cId="0" sldId="275"/>
            <ac:inkMk id="23" creationId="{E4D2F37F-E100-41A8-966E-DCE1BC663514}"/>
          </ac:inkMkLst>
        </pc:inkChg>
        <pc:inkChg chg="add">
          <ac:chgData name="Viet Anh Nguyen" userId="b95f61ff061388d5" providerId="LiveId" clId="{F7DDB045-99F5-427E-957E-9D2CA91EB527}" dt="2022-01-07T06:11:19.208" v="3820"/>
          <ac:inkMkLst>
            <pc:docMk/>
            <pc:sldMk cId="0" sldId="275"/>
            <ac:inkMk id="24" creationId="{341902F8-5E2A-4F74-B645-7C3EB7971700}"/>
          </ac:inkMkLst>
        </pc:inkChg>
      </pc:sldChg>
      <pc:sldChg chg="addSp delSp mod">
        <pc:chgData name="Viet Anh Nguyen" userId="b95f61ff061388d5" providerId="LiveId" clId="{F7DDB045-99F5-427E-957E-9D2CA91EB527}" dt="2022-01-07T06:14:23.093" v="3841"/>
        <pc:sldMkLst>
          <pc:docMk/>
          <pc:sldMk cId="0" sldId="276"/>
        </pc:sldMkLst>
        <pc:inkChg chg="add del">
          <ac:chgData name="Viet Anh Nguyen" userId="b95f61ff061388d5" providerId="LiveId" clId="{F7DDB045-99F5-427E-957E-9D2CA91EB527}" dt="2022-01-07T06:14:09.548" v="3826"/>
          <ac:inkMkLst>
            <pc:docMk/>
            <pc:sldMk cId="0" sldId="276"/>
            <ac:inkMk id="2" creationId="{0FB305F2-59F7-4968-BED9-137463AD65C8}"/>
          </ac:inkMkLst>
        </pc:inkChg>
        <pc:inkChg chg="add del">
          <ac:chgData name="Viet Anh Nguyen" userId="b95f61ff061388d5" providerId="LiveId" clId="{F7DDB045-99F5-427E-957E-9D2CA91EB527}" dt="2022-01-07T06:14:09.548" v="3826"/>
          <ac:inkMkLst>
            <pc:docMk/>
            <pc:sldMk cId="0" sldId="276"/>
            <ac:inkMk id="3" creationId="{01FCAE9F-4E42-416A-BA69-1292F3E39D2D}"/>
          </ac:inkMkLst>
        </pc:inkChg>
        <pc:inkChg chg="add del">
          <ac:chgData name="Viet Anh Nguyen" userId="b95f61ff061388d5" providerId="LiveId" clId="{F7DDB045-99F5-427E-957E-9D2CA91EB527}" dt="2022-01-07T06:14:09.548" v="3826"/>
          <ac:inkMkLst>
            <pc:docMk/>
            <pc:sldMk cId="0" sldId="276"/>
            <ac:inkMk id="4" creationId="{0CBBAF74-2EF5-4412-B4CF-D1867F014B7F}"/>
          </ac:inkMkLst>
        </pc:inkChg>
        <pc:inkChg chg="add del">
          <ac:chgData name="Viet Anh Nguyen" userId="b95f61ff061388d5" providerId="LiveId" clId="{F7DDB045-99F5-427E-957E-9D2CA91EB527}" dt="2022-01-07T06:14:09.548" v="3826"/>
          <ac:inkMkLst>
            <pc:docMk/>
            <pc:sldMk cId="0" sldId="276"/>
            <ac:inkMk id="5" creationId="{2400CFEB-0E69-4E6A-BBA9-D955CE0DA1B1}"/>
          </ac:inkMkLst>
        </pc:inkChg>
        <pc:inkChg chg="add del">
          <ac:chgData name="Viet Anh Nguyen" userId="b95f61ff061388d5" providerId="LiveId" clId="{F7DDB045-99F5-427E-957E-9D2CA91EB527}" dt="2022-01-07T06:14:09.548" v="3826"/>
          <ac:inkMkLst>
            <pc:docMk/>
            <pc:sldMk cId="0" sldId="276"/>
            <ac:inkMk id="6" creationId="{EE351791-4083-46C5-BAE7-CE9D39A5ADFF}"/>
          </ac:inkMkLst>
        </pc:inkChg>
        <pc:inkChg chg="add del">
          <ac:chgData name="Viet Anh Nguyen" userId="b95f61ff061388d5" providerId="LiveId" clId="{F7DDB045-99F5-427E-957E-9D2CA91EB527}" dt="2022-01-07T06:14:23.093" v="3841"/>
          <ac:inkMkLst>
            <pc:docMk/>
            <pc:sldMk cId="0" sldId="276"/>
            <ac:inkMk id="7" creationId="{40D116D9-AD1A-417F-A641-F53B54FCEDE2}"/>
          </ac:inkMkLst>
        </pc:inkChg>
        <pc:inkChg chg="add del">
          <ac:chgData name="Viet Anh Nguyen" userId="b95f61ff061388d5" providerId="LiveId" clId="{F7DDB045-99F5-427E-957E-9D2CA91EB527}" dt="2022-01-07T06:14:18.226" v="3834"/>
          <ac:inkMkLst>
            <pc:docMk/>
            <pc:sldMk cId="0" sldId="276"/>
            <ac:inkMk id="8" creationId="{650F0C6C-204C-424D-8699-C420044A1396}"/>
          </ac:inkMkLst>
        </pc:inkChg>
        <pc:inkChg chg="add del">
          <ac:chgData name="Viet Anh Nguyen" userId="b95f61ff061388d5" providerId="LiveId" clId="{F7DDB045-99F5-427E-957E-9D2CA91EB527}" dt="2022-01-07T06:14:18.226" v="3834"/>
          <ac:inkMkLst>
            <pc:docMk/>
            <pc:sldMk cId="0" sldId="276"/>
            <ac:inkMk id="9" creationId="{B5F6999E-5826-4437-98B9-0CA8223ECEA9}"/>
          </ac:inkMkLst>
        </pc:inkChg>
        <pc:inkChg chg="add del">
          <ac:chgData name="Viet Anh Nguyen" userId="b95f61ff061388d5" providerId="LiveId" clId="{F7DDB045-99F5-427E-957E-9D2CA91EB527}" dt="2022-01-07T06:14:18.226" v="3834"/>
          <ac:inkMkLst>
            <pc:docMk/>
            <pc:sldMk cId="0" sldId="276"/>
            <ac:inkMk id="10" creationId="{52911405-6744-4F9E-9C7A-DE3D9AE2F5F8}"/>
          </ac:inkMkLst>
        </pc:inkChg>
        <pc:inkChg chg="add del">
          <ac:chgData name="Viet Anh Nguyen" userId="b95f61ff061388d5" providerId="LiveId" clId="{F7DDB045-99F5-427E-957E-9D2CA91EB527}" dt="2022-01-07T06:14:18.226" v="3834"/>
          <ac:inkMkLst>
            <pc:docMk/>
            <pc:sldMk cId="0" sldId="276"/>
            <ac:inkMk id="11" creationId="{BE447CA3-F0FA-4A17-AD0C-B81CB9A073D2}"/>
          </ac:inkMkLst>
        </pc:inkChg>
        <pc:inkChg chg="add del">
          <ac:chgData name="Viet Anh Nguyen" userId="b95f61ff061388d5" providerId="LiveId" clId="{F7DDB045-99F5-427E-957E-9D2CA91EB527}" dt="2022-01-07T06:14:18.226" v="3834"/>
          <ac:inkMkLst>
            <pc:docMk/>
            <pc:sldMk cId="0" sldId="276"/>
            <ac:inkMk id="12" creationId="{ADCCB95D-C38B-4399-BC23-8ED9C753C304}"/>
          </ac:inkMkLst>
        </pc:inkChg>
        <pc:inkChg chg="add del">
          <ac:chgData name="Viet Anh Nguyen" userId="b95f61ff061388d5" providerId="LiveId" clId="{F7DDB045-99F5-427E-957E-9D2CA91EB527}" dt="2022-01-07T06:14:18.226" v="3834"/>
          <ac:inkMkLst>
            <pc:docMk/>
            <pc:sldMk cId="0" sldId="276"/>
            <ac:inkMk id="13" creationId="{A8178CBB-BAF1-4F51-80C6-E9903CB229DE}"/>
          </ac:inkMkLst>
        </pc:inkChg>
        <pc:inkChg chg="add del">
          <ac:chgData name="Viet Anh Nguyen" userId="b95f61ff061388d5" providerId="LiveId" clId="{F7DDB045-99F5-427E-957E-9D2CA91EB527}" dt="2022-01-07T06:14:18.226" v="3834"/>
          <ac:inkMkLst>
            <pc:docMk/>
            <pc:sldMk cId="0" sldId="276"/>
            <ac:inkMk id="14" creationId="{211C27FF-053D-436B-9773-6EF581D4078F}"/>
          </ac:inkMkLst>
        </pc:inkChg>
        <pc:inkChg chg="add del">
          <ac:chgData name="Viet Anh Nguyen" userId="b95f61ff061388d5" providerId="LiveId" clId="{F7DDB045-99F5-427E-957E-9D2CA91EB527}" dt="2022-01-07T06:14:23.093" v="3841"/>
          <ac:inkMkLst>
            <pc:docMk/>
            <pc:sldMk cId="0" sldId="276"/>
            <ac:inkMk id="15" creationId="{95C0A012-0266-447F-AFF2-61ADB25390AB}"/>
          </ac:inkMkLst>
        </pc:inkChg>
        <pc:inkChg chg="add del">
          <ac:chgData name="Viet Anh Nguyen" userId="b95f61ff061388d5" providerId="LiveId" clId="{F7DDB045-99F5-427E-957E-9D2CA91EB527}" dt="2022-01-07T06:14:23.093" v="3841"/>
          <ac:inkMkLst>
            <pc:docMk/>
            <pc:sldMk cId="0" sldId="276"/>
            <ac:inkMk id="16" creationId="{ECD31786-0792-4B39-9BF0-8E1ED50B9ADB}"/>
          </ac:inkMkLst>
        </pc:inkChg>
        <pc:inkChg chg="add del">
          <ac:chgData name="Viet Anh Nguyen" userId="b95f61ff061388d5" providerId="LiveId" clId="{F7DDB045-99F5-427E-957E-9D2CA91EB527}" dt="2022-01-07T06:14:23.093" v="3841"/>
          <ac:inkMkLst>
            <pc:docMk/>
            <pc:sldMk cId="0" sldId="276"/>
            <ac:inkMk id="17" creationId="{F9275B15-B7B5-4BDB-AA30-88495EC4A849}"/>
          </ac:inkMkLst>
        </pc:inkChg>
        <pc:inkChg chg="add del">
          <ac:chgData name="Viet Anh Nguyen" userId="b95f61ff061388d5" providerId="LiveId" clId="{F7DDB045-99F5-427E-957E-9D2CA91EB527}" dt="2022-01-07T06:14:23.093" v="3841"/>
          <ac:inkMkLst>
            <pc:docMk/>
            <pc:sldMk cId="0" sldId="276"/>
            <ac:inkMk id="18" creationId="{7E27564C-10B6-48B4-9464-145DFE85A3DF}"/>
          </ac:inkMkLst>
        </pc:inkChg>
        <pc:inkChg chg="add del">
          <ac:chgData name="Viet Anh Nguyen" userId="b95f61ff061388d5" providerId="LiveId" clId="{F7DDB045-99F5-427E-957E-9D2CA91EB527}" dt="2022-01-07T06:14:23.093" v="3841"/>
          <ac:inkMkLst>
            <pc:docMk/>
            <pc:sldMk cId="0" sldId="276"/>
            <ac:inkMk id="19" creationId="{A4529E72-DBF9-4EF4-A1BE-D3FE2DB4801D}"/>
          </ac:inkMkLst>
        </pc:inkChg>
        <pc:inkChg chg="add del">
          <ac:chgData name="Viet Anh Nguyen" userId="b95f61ff061388d5" providerId="LiveId" clId="{F7DDB045-99F5-427E-957E-9D2CA91EB527}" dt="2022-01-07T06:14:23.093" v="3841"/>
          <ac:inkMkLst>
            <pc:docMk/>
            <pc:sldMk cId="0" sldId="276"/>
            <ac:inkMk id="20" creationId="{3F714908-5804-4EC2-A92D-76FF25BBEC16}"/>
          </ac:inkMkLst>
        </pc:inkChg>
        <pc:inkChg chg="add del">
          <ac:chgData name="Viet Anh Nguyen" userId="b95f61ff061388d5" providerId="LiveId" clId="{F7DDB045-99F5-427E-957E-9D2CA91EB527}" dt="2022-01-07T06:14:23.093" v="3841"/>
          <ac:inkMkLst>
            <pc:docMk/>
            <pc:sldMk cId="0" sldId="276"/>
            <ac:inkMk id="21" creationId="{3A18999F-EA77-4892-92B1-8EDB75F6D483}"/>
          </ac:inkMkLst>
        </pc:inkChg>
        <pc:inkChg chg="add">
          <ac:chgData name="Viet Anh Nguyen" userId="b95f61ff061388d5" providerId="LiveId" clId="{F7DDB045-99F5-427E-957E-9D2CA91EB527}" dt="2022-01-07T06:14:23.093" v="3841"/>
          <ac:inkMkLst>
            <pc:docMk/>
            <pc:sldMk cId="0" sldId="276"/>
            <ac:inkMk id="22" creationId="{3E444C1E-414A-4F86-A9E6-329F0A8A504D}"/>
          </ac:inkMkLst>
        </pc:inkChg>
      </pc:sldChg>
      <pc:sldChg chg="addSp delSp mod">
        <pc:chgData name="Viet Anh Nguyen" userId="b95f61ff061388d5" providerId="LiveId" clId="{F7DDB045-99F5-427E-957E-9D2CA91EB527}" dt="2022-01-07T06:15:10.164" v="3849"/>
        <pc:sldMkLst>
          <pc:docMk/>
          <pc:sldMk cId="0" sldId="277"/>
        </pc:sldMkLst>
        <pc:inkChg chg="add del">
          <ac:chgData name="Viet Anh Nguyen" userId="b95f61ff061388d5" providerId="LiveId" clId="{F7DDB045-99F5-427E-957E-9D2CA91EB527}" dt="2022-01-07T06:15:07.922" v="3845"/>
          <ac:inkMkLst>
            <pc:docMk/>
            <pc:sldMk cId="0" sldId="277"/>
            <ac:inkMk id="2" creationId="{E2319B89-596D-440B-81E9-B93248E1788A}"/>
          </ac:inkMkLst>
        </pc:inkChg>
        <pc:inkChg chg="add del">
          <ac:chgData name="Viet Anh Nguyen" userId="b95f61ff061388d5" providerId="LiveId" clId="{F7DDB045-99F5-427E-957E-9D2CA91EB527}" dt="2022-01-07T06:15:07.922" v="3845"/>
          <ac:inkMkLst>
            <pc:docMk/>
            <pc:sldMk cId="0" sldId="277"/>
            <ac:inkMk id="3" creationId="{979F78B8-6998-4CA4-A4D5-F1E8B498A8C6}"/>
          </ac:inkMkLst>
        </pc:inkChg>
        <pc:inkChg chg="add del">
          <ac:chgData name="Viet Anh Nguyen" userId="b95f61ff061388d5" providerId="LiveId" clId="{F7DDB045-99F5-427E-957E-9D2CA91EB527}" dt="2022-01-07T06:15:07.922" v="3845"/>
          <ac:inkMkLst>
            <pc:docMk/>
            <pc:sldMk cId="0" sldId="277"/>
            <ac:inkMk id="4" creationId="{6F341F5A-989D-458B-8C02-7BA415FE89E1}"/>
          </ac:inkMkLst>
        </pc:inkChg>
        <pc:inkChg chg="add del">
          <ac:chgData name="Viet Anh Nguyen" userId="b95f61ff061388d5" providerId="LiveId" clId="{F7DDB045-99F5-427E-957E-9D2CA91EB527}" dt="2022-01-07T06:15:08.980" v="3847"/>
          <ac:inkMkLst>
            <pc:docMk/>
            <pc:sldMk cId="0" sldId="277"/>
            <ac:inkMk id="5" creationId="{52DD73EB-1A49-4EFF-AA41-08C11E6A3D49}"/>
          </ac:inkMkLst>
        </pc:inkChg>
        <pc:inkChg chg="add del">
          <ac:chgData name="Viet Anh Nguyen" userId="b95f61ff061388d5" providerId="LiveId" clId="{F7DDB045-99F5-427E-957E-9D2CA91EB527}" dt="2022-01-07T06:15:08.980" v="3847"/>
          <ac:inkMkLst>
            <pc:docMk/>
            <pc:sldMk cId="0" sldId="277"/>
            <ac:inkMk id="6" creationId="{4A6E7293-4AFD-4A78-881B-C84B3C6D30F9}"/>
          </ac:inkMkLst>
        </pc:inkChg>
        <pc:inkChg chg="add del">
          <ac:chgData name="Viet Anh Nguyen" userId="b95f61ff061388d5" providerId="LiveId" clId="{F7DDB045-99F5-427E-957E-9D2CA91EB527}" dt="2022-01-07T06:15:10.164" v="3849"/>
          <ac:inkMkLst>
            <pc:docMk/>
            <pc:sldMk cId="0" sldId="277"/>
            <ac:inkMk id="7" creationId="{D2BE11D2-C677-4BA8-9EA4-BC22F291FCE5}"/>
          </ac:inkMkLst>
        </pc:inkChg>
        <pc:inkChg chg="add del">
          <ac:chgData name="Viet Anh Nguyen" userId="b95f61ff061388d5" providerId="LiveId" clId="{F7DDB045-99F5-427E-957E-9D2CA91EB527}" dt="2022-01-07T06:15:10.164" v="3849"/>
          <ac:inkMkLst>
            <pc:docMk/>
            <pc:sldMk cId="0" sldId="277"/>
            <ac:inkMk id="8" creationId="{2EBC842F-4F3F-486F-9332-161A9641CC8A}"/>
          </ac:inkMkLst>
        </pc:inkChg>
        <pc:inkChg chg="add">
          <ac:chgData name="Viet Anh Nguyen" userId="b95f61ff061388d5" providerId="LiveId" clId="{F7DDB045-99F5-427E-957E-9D2CA91EB527}" dt="2022-01-07T06:15:10.164" v="3849"/>
          <ac:inkMkLst>
            <pc:docMk/>
            <pc:sldMk cId="0" sldId="277"/>
            <ac:inkMk id="9" creationId="{A70C18B6-EFD5-429E-8F01-C1BD2225301A}"/>
          </ac:inkMkLst>
        </pc:inkChg>
      </pc:sldChg>
      <pc:sldChg chg="addSp delSp mod">
        <pc:chgData name="Viet Anh Nguyen" userId="b95f61ff061388d5" providerId="LiveId" clId="{F7DDB045-99F5-427E-957E-9D2CA91EB527}" dt="2022-01-07T06:15:54.394" v="3874"/>
        <pc:sldMkLst>
          <pc:docMk/>
          <pc:sldMk cId="0" sldId="278"/>
        </pc:sldMkLst>
        <pc:inkChg chg="add del">
          <ac:chgData name="Viet Anh Nguyen" userId="b95f61ff061388d5" providerId="LiveId" clId="{F7DDB045-99F5-427E-957E-9D2CA91EB527}" dt="2022-01-07T06:15:25.097" v="3854"/>
          <ac:inkMkLst>
            <pc:docMk/>
            <pc:sldMk cId="0" sldId="278"/>
            <ac:inkMk id="2" creationId="{E4C76C56-374A-4EBD-93AC-E6F75D61BBA7}"/>
          </ac:inkMkLst>
        </pc:inkChg>
        <pc:inkChg chg="add del">
          <ac:chgData name="Viet Anh Nguyen" userId="b95f61ff061388d5" providerId="LiveId" clId="{F7DDB045-99F5-427E-957E-9D2CA91EB527}" dt="2022-01-07T06:15:25.097" v="3854"/>
          <ac:inkMkLst>
            <pc:docMk/>
            <pc:sldMk cId="0" sldId="278"/>
            <ac:inkMk id="3" creationId="{043C0E20-FA68-482F-9657-94B9B73DF4F9}"/>
          </ac:inkMkLst>
        </pc:inkChg>
        <pc:inkChg chg="add del">
          <ac:chgData name="Viet Anh Nguyen" userId="b95f61ff061388d5" providerId="LiveId" clId="{F7DDB045-99F5-427E-957E-9D2CA91EB527}" dt="2022-01-07T06:15:25.097" v="3854"/>
          <ac:inkMkLst>
            <pc:docMk/>
            <pc:sldMk cId="0" sldId="278"/>
            <ac:inkMk id="4" creationId="{7DE93A49-ECD8-4222-A13C-2EF899F4EF7C}"/>
          </ac:inkMkLst>
        </pc:inkChg>
        <pc:inkChg chg="add del">
          <ac:chgData name="Viet Anh Nguyen" userId="b95f61ff061388d5" providerId="LiveId" clId="{F7DDB045-99F5-427E-957E-9D2CA91EB527}" dt="2022-01-07T06:15:25.097" v="3854"/>
          <ac:inkMkLst>
            <pc:docMk/>
            <pc:sldMk cId="0" sldId="278"/>
            <ac:inkMk id="5" creationId="{D2549F87-2C5E-440D-8C77-E6C1B5354A8D}"/>
          </ac:inkMkLst>
        </pc:inkChg>
        <pc:inkChg chg="add del">
          <ac:chgData name="Viet Anh Nguyen" userId="b95f61ff061388d5" providerId="LiveId" clId="{F7DDB045-99F5-427E-957E-9D2CA91EB527}" dt="2022-01-07T06:15:26.144" v="3856"/>
          <ac:inkMkLst>
            <pc:docMk/>
            <pc:sldMk cId="0" sldId="278"/>
            <ac:inkMk id="6" creationId="{5584F85F-EB89-4402-A62E-3F527D722F3D}"/>
          </ac:inkMkLst>
        </pc:inkChg>
        <pc:inkChg chg="add del">
          <ac:chgData name="Viet Anh Nguyen" userId="b95f61ff061388d5" providerId="LiveId" clId="{F7DDB045-99F5-427E-957E-9D2CA91EB527}" dt="2022-01-07T06:15:26.144" v="3856"/>
          <ac:inkMkLst>
            <pc:docMk/>
            <pc:sldMk cId="0" sldId="278"/>
            <ac:inkMk id="7" creationId="{30CFB77B-48C9-4983-9D86-F25140DCC5DB}"/>
          </ac:inkMkLst>
        </pc:inkChg>
        <pc:inkChg chg="add del">
          <ac:chgData name="Viet Anh Nguyen" userId="b95f61ff061388d5" providerId="LiveId" clId="{F7DDB045-99F5-427E-957E-9D2CA91EB527}" dt="2022-01-07T06:15:29.044" v="3859"/>
          <ac:inkMkLst>
            <pc:docMk/>
            <pc:sldMk cId="0" sldId="278"/>
            <ac:inkMk id="8" creationId="{4B0AB61A-024A-4D56-900C-0E9260DBACE7}"/>
          </ac:inkMkLst>
        </pc:inkChg>
        <pc:inkChg chg="add del">
          <ac:chgData name="Viet Anh Nguyen" userId="b95f61ff061388d5" providerId="LiveId" clId="{F7DDB045-99F5-427E-957E-9D2CA91EB527}" dt="2022-01-07T06:15:29.044" v="3859"/>
          <ac:inkMkLst>
            <pc:docMk/>
            <pc:sldMk cId="0" sldId="278"/>
            <ac:inkMk id="9" creationId="{CC378FB7-86DF-40BD-8D4F-C33D82D17838}"/>
          </ac:inkMkLst>
        </pc:inkChg>
        <pc:inkChg chg="add del">
          <ac:chgData name="Viet Anh Nguyen" userId="b95f61ff061388d5" providerId="LiveId" clId="{F7DDB045-99F5-427E-957E-9D2CA91EB527}" dt="2022-01-07T06:15:29.044" v="3859"/>
          <ac:inkMkLst>
            <pc:docMk/>
            <pc:sldMk cId="0" sldId="278"/>
            <ac:inkMk id="10" creationId="{6A94B2A0-3434-4DCE-B45D-CF6DB27A077A}"/>
          </ac:inkMkLst>
        </pc:inkChg>
        <pc:inkChg chg="add">
          <ac:chgData name="Viet Anh Nguyen" userId="b95f61ff061388d5" providerId="LiveId" clId="{F7DDB045-99F5-427E-957E-9D2CA91EB527}" dt="2022-01-07T06:15:29.044" v="3859"/>
          <ac:inkMkLst>
            <pc:docMk/>
            <pc:sldMk cId="0" sldId="278"/>
            <ac:inkMk id="11" creationId="{CCD4618E-9F72-4F49-81C0-4CB52C71F8CE}"/>
          </ac:inkMkLst>
        </pc:inkChg>
        <pc:inkChg chg="add del">
          <ac:chgData name="Viet Anh Nguyen" userId="b95f61ff061388d5" providerId="LiveId" clId="{F7DDB045-99F5-427E-957E-9D2CA91EB527}" dt="2022-01-07T06:15:54.394" v="3874"/>
          <ac:inkMkLst>
            <pc:docMk/>
            <pc:sldMk cId="0" sldId="278"/>
            <ac:inkMk id="12" creationId="{DFEA73A5-4EDB-4087-BB97-BDFB3B9FFED3}"/>
          </ac:inkMkLst>
        </pc:inkChg>
        <pc:inkChg chg="add del">
          <ac:chgData name="Viet Anh Nguyen" userId="b95f61ff061388d5" providerId="LiveId" clId="{F7DDB045-99F5-427E-957E-9D2CA91EB527}" dt="2022-01-07T06:15:54.394" v="3874"/>
          <ac:inkMkLst>
            <pc:docMk/>
            <pc:sldMk cId="0" sldId="278"/>
            <ac:inkMk id="13" creationId="{79D04A55-E43C-48CD-893E-D4BCBD9B25D4}"/>
          </ac:inkMkLst>
        </pc:inkChg>
        <pc:inkChg chg="add del">
          <ac:chgData name="Viet Anh Nguyen" userId="b95f61ff061388d5" providerId="LiveId" clId="{F7DDB045-99F5-427E-957E-9D2CA91EB527}" dt="2022-01-07T06:15:54.394" v="3874"/>
          <ac:inkMkLst>
            <pc:docMk/>
            <pc:sldMk cId="0" sldId="278"/>
            <ac:inkMk id="14" creationId="{FE0E5140-BEE4-4805-9177-1B4B251F4010}"/>
          </ac:inkMkLst>
        </pc:inkChg>
        <pc:inkChg chg="add del">
          <ac:chgData name="Viet Anh Nguyen" userId="b95f61ff061388d5" providerId="LiveId" clId="{F7DDB045-99F5-427E-957E-9D2CA91EB527}" dt="2022-01-07T06:15:54.394" v="3874"/>
          <ac:inkMkLst>
            <pc:docMk/>
            <pc:sldMk cId="0" sldId="278"/>
            <ac:inkMk id="15" creationId="{327834CB-16BB-440A-BE73-14F29FB274A0}"/>
          </ac:inkMkLst>
        </pc:inkChg>
        <pc:inkChg chg="add del">
          <ac:chgData name="Viet Anh Nguyen" userId="b95f61ff061388d5" providerId="LiveId" clId="{F7DDB045-99F5-427E-957E-9D2CA91EB527}" dt="2022-01-07T06:15:54.394" v="3874"/>
          <ac:inkMkLst>
            <pc:docMk/>
            <pc:sldMk cId="0" sldId="278"/>
            <ac:inkMk id="16" creationId="{1456EA5D-6811-473A-B5F0-B36434777F2D}"/>
          </ac:inkMkLst>
        </pc:inkChg>
        <pc:inkChg chg="add del">
          <ac:chgData name="Viet Anh Nguyen" userId="b95f61ff061388d5" providerId="LiveId" clId="{F7DDB045-99F5-427E-957E-9D2CA91EB527}" dt="2022-01-07T06:15:54.394" v="3874"/>
          <ac:inkMkLst>
            <pc:docMk/>
            <pc:sldMk cId="0" sldId="278"/>
            <ac:inkMk id="17" creationId="{FA48A670-6DC2-4505-BC90-50C787A8811F}"/>
          </ac:inkMkLst>
        </pc:inkChg>
        <pc:inkChg chg="add del">
          <ac:chgData name="Viet Anh Nguyen" userId="b95f61ff061388d5" providerId="LiveId" clId="{F7DDB045-99F5-427E-957E-9D2CA91EB527}" dt="2022-01-07T06:15:54.394" v="3874"/>
          <ac:inkMkLst>
            <pc:docMk/>
            <pc:sldMk cId="0" sldId="278"/>
            <ac:inkMk id="18" creationId="{FE11C923-56B3-41B9-A1FA-0126573676EB}"/>
          </ac:inkMkLst>
        </pc:inkChg>
        <pc:inkChg chg="add del">
          <ac:chgData name="Viet Anh Nguyen" userId="b95f61ff061388d5" providerId="LiveId" clId="{F7DDB045-99F5-427E-957E-9D2CA91EB527}" dt="2022-01-07T06:15:54.394" v="3874"/>
          <ac:inkMkLst>
            <pc:docMk/>
            <pc:sldMk cId="0" sldId="278"/>
            <ac:inkMk id="19" creationId="{B4AE7188-D31C-463D-A01F-A5E2C4D19040}"/>
          </ac:inkMkLst>
        </pc:inkChg>
        <pc:inkChg chg="add del">
          <ac:chgData name="Viet Anh Nguyen" userId="b95f61ff061388d5" providerId="LiveId" clId="{F7DDB045-99F5-427E-957E-9D2CA91EB527}" dt="2022-01-07T06:15:54.394" v="3874"/>
          <ac:inkMkLst>
            <pc:docMk/>
            <pc:sldMk cId="0" sldId="278"/>
            <ac:inkMk id="20" creationId="{B6D60637-EF5A-4154-B313-567F5EE6B847}"/>
          </ac:inkMkLst>
        </pc:inkChg>
        <pc:inkChg chg="add del">
          <ac:chgData name="Viet Anh Nguyen" userId="b95f61ff061388d5" providerId="LiveId" clId="{F7DDB045-99F5-427E-957E-9D2CA91EB527}" dt="2022-01-07T06:15:54.394" v="3874"/>
          <ac:inkMkLst>
            <pc:docMk/>
            <pc:sldMk cId="0" sldId="278"/>
            <ac:inkMk id="21" creationId="{B6147949-B2E1-4052-AA6A-D0D7F8DFF7E2}"/>
          </ac:inkMkLst>
        </pc:inkChg>
        <pc:inkChg chg="add del">
          <ac:chgData name="Viet Anh Nguyen" userId="b95f61ff061388d5" providerId="LiveId" clId="{F7DDB045-99F5-427E-957E-9D2CA91EB527}" dt="2022-01-07T06:15:54.394" v="3874"/>
          <ac:inkMkLst>
            <pc:docMk/>
            <pc:sldMk cId="0" sldId="278"/>
            <ac:inkMk id="22" creationId="{490A48DD-DF19-47D4-9CF8-6DBC57657813}"/>
          </ac:inkMkLst>
        </pc:inkChg>
        <pc:inkChg chg="add del">
          <ac:chgData name="Viet Anh Nguyen" userId="b95f61ff061388d5" providerId="LiveId" clId="{F7DDB045-99F5-427E-957E-9D2CA91EB527}" dt="2022-01-07T06:15:54.394" v="3874"/>
          <ac:inkMkLst>
            <pc:docMk/>
            <pc:sldMk cId="0" sldId="278"/>
            <ac:inkMk id="23" creationId="{805352E7-CFD9-4842-9CEF-3CDB39F69B3C}"/>
          </ac:inkMkLst>
        </pc:inkChg>
        <pc:inkChg chg="add del">
          <ac:chgData name="Viet Anh Nguyen" userId="b95f61ff061388d5" providerId="LiveId" clId="{F7DDB045-99F5-427E-957E-9D2CA91EB527}" dt="2022-01-07T06:15:54.394" v="3874"/>
          <ac:inkMkLst>
            <pc:docMk/>
            <pc:sldMk cId="0" sldId="278"/>
            <ac:inkMk id="24" creationId="{EBC4723E-14AF-4AAB-8FD8-E15C15C79A36}"/>
          </ac:inkMkLst>
        </pc:inkChg>
        <pc:inkChg chg="add del">
          <ac:chgData name="Viet Anh Nguyen" userId="b95f61ff061388d5" providerId="LiveId" clId="{F7DDB045-99F5-427E-957E-9D2CA91EB527}" dt="2022-01-07T06:15:54.394" v="3874"/>
          <ac:inkMkLst>
            <pc:docMk/>
            <pc:sldMk cId="0" sldId="278"/>
            <ac:inkMk id="25" creationId="{39765C56-31D6-4E38-AC38-B4D5950A89D1}"/>
          </ac:inkMkLst>
        </pc:inkChg>
        <pc:inkChg chg="add">
          <ac:chgData name="Viet Anh Nguyen" userId="b95f61ff061388d5" providerId="LiveId" clId="{F7DDB045-99F5-427E-957E-9D2CA91EB527}" dt="2022-01-07T06:15:54.394" v="3874"/>
          <ac:inkMkLst>
            <pc:docMk/>
            <pc:sldMk cId="0" sldId="278"/>
            <ac:inkMk id="26" creationId="{E1E8369D-4AFC-449B-B0DD-142EEEEE15EA}"/>
          </ac:inkMkLst>
        </pc:inkChg>
      </pc:sldChg>
      <pc:sldChg chg="addSp delSp mod">
        <pc:chgData name="Viet Anh Nguyen" userId="b95f61ff061388d5" providerId="LiveId" clId="{F7DDB045-99F5-427E-957E-9D2CA91EB527}" dt="2022-01-07T06:16:48.253" v="3925"/>
        <pc:sldMkLst>
          <pc:docMk/>
          <pc:sldMk cId="0" sldId="279"/>
        </pc:sldMkLst>
        <pc:inkChg chg="add">
          <ac:chgData name="Viet Anh Nguyen" userId="b95f61ff061388d5" providerId="LiveId" clId="{F7DDB045-99F5-427E-957E-9D2CA91EB527}" dt="2022-01-07T06:16:20.558" v="3875" actId="9405"/>
          <ac:inkMkLst>
            <pc:docMk/>
            <pc:sldMk cId="0" sldId="279"/>
            <ac:inkMk id="2" creationId="{54814BB2-6927-4351-BD3B-E15C01C797D3}"/>
          </ac:inkMkLst>
        </pc:inkChg>
        <pc:inkChg chg="add del">
          <ac:chgData name="Viet Anh Nguyen" userId="b95f61ff061388d5" providerId="LiveId" clId="{F7DDB045-99F5-427E-957E-9D2CA91EB527}" dt="2022-01-07T06:16:24.536" v="3878"/>
          <ac:inkMkLst>
            <pc:docMk/>
            <pc:sldMk cId="0" sldId="279"/>
            <ac:inkMk id="3" creationId="{6D3D8552-0DC6-459A-A537-3DA9C5EE8A38}"/>
          </ac:inkMkLst>
        </pc:inkChg>
        <pc:inkChg chg="add del">
          <ac:chgData name="Viet Anh Nguyen" userId="b95f61ff061388d5" providerId="LiveId" clId="{F7DDB045-99F5-427E-957E-9D2CA91EB527}" dt="2022-01-07T06:16:24.536" v="3878"/>
          <ac:inkMkLst>
            <pc:docMk/>
            <pc:sldMk cId="0" sldId="279"/>
            <ac:inkMk id="4" creationId="{B2F57410-E693-49EE-95F5-71EB676DF545}"/>
          </ac:inkMkLst>
        </pc:inkChg>
        <pc:inkChg chg="add del">
          <ac:chgData name="Viet Anh Nguyen" userId="b95f61ff061388d5" providerId="LiveId" clId="{F7DDB045-99F5-427E-957E-9D2CA91EB527}" dt="2022-01-07T06:16:26.015" v="3881"/>
          <ac:inkMkLst>
            <pc:docMk/>
            <pc:sldMk cId="0" sldId="279"/>
            <ac:inkMk id="5" creationId="{82375D63-B96C-4992-86C3-ADC39F9FCF58}"/>
          </ac:inkMkLst>
        </pc:inkChg>
        <pc:inkChg chg="add del">
          <ac:chgData name="Viet Anh Nguyen" userId="b95f61ff061388d5" providerId="LiveId" clId="{F7DDB045-99F5-427E-957E-9D2CA91EB527}" dt="2022-01-07T06:16:26.015" v="3881"/>
          <ac:inkMkLst>
            <pc:docMk/>
            <pc:sldMk cId="0" sldId="279"/>
            <ac:inkMk id="6" creationId="{00643AF2-6B88-4E2C-AFA0-E7FED2AE43D2}"/>
          </ac:inkMkLst>
        </pc:inkChg>
        <pc:inkChg chg="add del">
          <ac:chgData name="Viet Anh Nguyen" userId="b95f61ff061388d5" providerId="LiveId" clId="{F7DDB045-99F5-427E-957E-9D2CA91EB527}" dt="2022-01-07T06:16:26.015" v="3881"/>
          <ac:inkMkLst>
            <pc:docMk/>
            <pc:sldMk cId="0" sldId="279"/>
            <ac:inkMk id="7" creationId="{C51CFEA1-5C63-4548-A6DD-E1599471B0A5}"/>
          </ac:inkMkLst>
        </pc:inkChg>
        <pc:inkChg chg="add del">
          <ac:chgData name="Viet Anh Nguyen" userId="b95f61ff061388d5" providerId="LiveId" clId="{F7DDB045-99F5-427E-957E-9D2CA91EB527}" dt="2022-01-07T06:16:29.639" v="3891"/>
          <ac:inkMkLst>
            <pc:docMk/>
            <pc:sldMk cId="0" sldId="279"/>
            <ac:inkMk id="8" creationId="{1AE3AB24-96FD-4CC5-A55E-863E5EDC5E08}"/>
          </ac:inkMkLst>
        </pc:inkChg>
        <pc:inkChg chg="add del">
          <ac:chgData name="Viet Anh Nguyen" userId="b95f61ff061388d5" providerId="LiveId" clId="{F7DDB045-99F5-427E-957E-9D2CA91EB527}" dt="2022-01-07T06:16:29.639" v="3891"/>
          <ac:inkMkLst>
            <pc:docMk/>
            <pc:sldMk cId="0" sldId="279"/>
            <ac:inkMk id="9" creationId="{1C327D71-721C-4E21-A489-F09D1842B066}"/>
          </ac:inkMkLst>
        </pc:inkChg>
        <pc:inkChg chg="add del">
          <ac:chgData name="Viet Anh Nguyen" userId="b95f61ff061388d5" providerId="LiveId" clId="{F7DDB045-99F5-427E-957E-9D2CA91EB527}" dt="2022-01-07T06:16:29.639" v="3891"/>
          <ac:inkMkLst>
            <pc:docMk/>
            <pc:sldMk cId="0" sldId="279"/>
            <ac:inkMk id="10" creationId="{8B16149A-420D-4A2B-ADC5-ABCFBF6E528F}"/>
          </ac:inkMkLst>
        </pc:inkChg>
        <pc:inkChg chg="add del">
          <ac:chgData name="Viet Anh Nguyen" userId="b95f61ff061388d5" providerId="LiveId" clId="{F7DDB045-99F5-427E-957E-9D2CA91EB527}" dt="2022-01-07T06:16:29.639" v="3891"/>
          <ac:inkMkLst>
            <pc:docMk/>
            <pc:sldMk cId="0" sldId="279"/>
            <ac:inkMk id="11" creationId="{728ABC90-0B70-4A48-A3A4-A4E429ACB55A}"/>
          </ac:inkMkLst>
        </pc:inkChg>
        <pc:inkChg chg="add del">
          <ac:chgData name="Viet Anh Nguyen" userId="b95f61ff061388d5" providerId="LiveId" clId="{F7DDB045-99F5-427E-957E-9D2CA91EB527}" dt="2022-01-07T06:16:29.639" v="3891"/>
          <ac:inkMkLst>
            <pc:docMk/>
            <pc:sldMk cId="0" sldId="279"/>
            <ac:inkMk id="12" creationId="{B154442B-A4BA-4BCB-8E6A-54B1C4BEDBEE}"/>
          </ac:inkMkLst>
        </pc:inkChg>
        <pc:inkChg chg="add del">
          <ac:chgData name="Viet Anh Nguyen" userId="b95f61ff061388d5" providerId="LiveId" clId="{F7DDB045-99F5-427E-957E-9D2CA91EB527}" dt="2022-01-07T06:16:29.639" v="3891"/>
          <ac:inkMkLst>
            <pc:docMk/>
            <pc:sldMk cId="0" sldId="279"/>
            <ac:inkMk id="13" creationId="{DDC83D6F-3614-4066-8772-583E323F7D59}"/>
          </ac:inkMkLst>
        </pc:inkChg>
        <pc:inkChg chg="add del">
          <ac:chgData name="Viet Anh Nguyen" userId="b95f61ff061388d5" providerId="LiveId" clId="{F7DDB045-99F5-427E-957E-9D2CA91EB527}" dt="2022-01-07T06:16:29.639" v="3891"/>
          <ac:inkMkLst>
            <pc:docMk/>
            <pc:sldMk cId="0" sldId="279"/>
            <ac:inkMk id="14" creationId="{EE982695-ED4E-41A6-AB94-AB80A0D16720}"/>
          </ac:inkMkLst>
        </pc:inkChg>
        <pc:inkChg chg="add del">
          <ac:chgData name="Viet Anh Nguyen" userId="b95f61ff061388d5" providerId="LiveId" clId="{F7DDB045-99F5-427E-957E-9D2CA91EB527}" dt="2022-01-07T06:16:29.639" v="3891"/>
          <ac:inkMkLst>
            <pc:docMk/>
            <pc:sldMk cId="0" sldId="279"/>
            <ac:inkMk id="15" creationId="{29A48310-6889-4B84-A9CD-20F5735A52C8}"/>
          </ac:inkMkLst>
        </pc:inkChg>
        <pc:inkChg chg="add del">
          <ac:chgData name="Viet Anh Nguyen" userId="b95f61ff061388d5" providerId="LiveId" clId="{F7DDB045-99F5-427E-957E-9D2CA91EB527}" dt="2022-01-07T06:16:29.639" v="3891"/>
          <ac:inkMkLst>
            <pc:docMk/>
            <pc:sldMk cId="0" sldId="279"/>
            <ac:inkMk id="16" creationId="{1B85E011-FB0F-40C3-95E5-49CFD8D571EF}"/>
          </ac:inkMkLst>
        </pc:inkChg>
        <pc:inkChg chg="add del">
          <ac:chgData name="Viet Anh Nguyen" userId="b95f61ff061388d5" providerId="LiveId" clId="{F7DDB045-99F5-427E-957E-9D2CA91EB527}" dt="2022-01-07T06:16:29.639" v="3891"/>
          <ac:inkMkLst>
            <pc:docMk/>
            <pc:sldMk cId="0" sldId="279"/>
            <ac:inkMk id="17" creationId="{FC0CC239-E69D-4A83-B92A-342E09E3D821}"/>
          </ac:inkMkLst>
        </pc:inkChg>
        <pc:inkChg chg="add del">
          <ac:chgData name="Viet Anh Nguyen" userId="b95f61ff061388d5" providerId="LiveId" clId="{F7DDB045-99F5-427E-957E-9D2CA91EB527}" dt="2022-01-07T06:16:31.430" v="3897"/>
          <ac:inkMkLst>
            <pc:docMk/>
            <pc:sldMk cId="0" sldId="279"/>
            <ac:inkMk id="18" creationId="{CF8D29F7-55CD-49A6-82CF-5CEA1D85AD6C}"/>
          </ac:inkMkLst>
        </pc:inkChg>
        <pc:inkChg chg="add del">
          <ac:chgData name="Viet Anh Nguyen" userId="b95f61ff061388d5" providerId="LiveId" clId="{F7DDB045-99F5-427E-957E-9D2CA91EB527}" dt="2022-01-07T06:16:31.430" v="3897"/>
          <ac:inkMkLst>
            <pc:docMk/>
            <pc:sldMk cId="0" sldId="279"/>
            <ac:inkMk id="19" creationId="{3713C1D8-38A5-4EDD-99F7-C57BCD3ABD9D}"/>
          </ac:inkMkLst>
        </pc:inkChg>
        <pc:inkChg chg="add del">
          <ac:chgData name="Viet Anh Nguyen" userId="b95f61ff061388d5" providerId="LiveId" clId="{F7DDB045-99F5-427E-957E-9D2CA91EB527}" dt="2022-01-07T06:16:31.430" v="3897"/>
          <ac:inkMkLst>
            <pc:docMk/>
            <pc:sldMk cId="0" sldId="279"/>
            <ac:inkMk id="20" creationId="{BB47586C-5B16-4FFA-ADBE-43EAB888AFD6}"/>
          </ac:inkMkLst>
        </pc:inkChg>
        <pc:inkChg chg="add del">
          <ac:chgData name="Viet Anh Nguyen" userId="b95f61ff061388d5" providerId="LiveId" clId="{F7DDB045-99F5-427E-957E-9D2CA91EB527}" dt="2022-01-07T06:16:31.430" v="3897"/>
          <ac:inkMkLst>
            <pc:docMk/>
            <pc:sldMk cId="0" sldId="279"/>
            <ac:inkMk id="21" creationId="{BA14AE63-0C09-4F1B-A5B8-C0162467FCE1}"/>
          </ac:inkMkLst>
        </pc:inkChg>
        <pc:inkChg chg="add del">
          <ac:chgData name="Viet Anh Nguyen" userId="b95f61ff061388d5" providerId="LiveId" clId="{F7DDB045-99F5-427E-957E-9D2CA91EB527}" dt="2022-01-07T06:16:31.430" v="3897"/>
          <ac:inkMkLst>
            <pc:docMk/>
            <pc:sldMk cId="0" sldId="279"/>
            <ac:inkMk id="22" creationId="{20E8DDB5-765B-4345-81CF-464E1467C913}"/>
          </ac:inkMkLst>
        </pc:inkChg>
        <pc:inkChg chg="add">
          <ac:chgData name="Viet Anh Nguyen" userId="b95f61ff061388d5" providerId="LiveId" clId="{F7DDB045-99F5-427E-957E-9D2CA91EB527}" dt="2022-01-07T06:16:30.760" v="3896" actId="9405"/>
          <ac:inkMkLst>
            <pc:docMk/>
            <pc:sldMk cId="0" sldId="279"/>
            <ac:inkMk id="23" creationId="{239509FE-A1F7-4FF8-86A3-11760997A266}"/>
          </ac:inkMkLst>
        </pc:inkChg>
        <pc:inkChg chg="add">
          <ac:chgData name="Viet Anh Nguyen" userId="b95f61ff061388d5" providerId="LiveId" clId="{F7DDB045-99F5-427E-957E-9D2CA91EB527}" dt="2022-01-07T06:16:31.430" v="3897"/>
          <ac:inkMkLst>
            <pc:docMk/>
            <pc:sldMk cId="0" sldId="279"/>
            <ac:inkMk id="24" creationId="{AEEA02F9-D8CD-4FE7-9507-E73FB53F80BB}"/>
          </ac:inkMkLst>
        </pc:inkChg>
        <pc:inkChg chg="add del">
          <ac:chgData name="Viet Anh Nguyen" userId="b95f61ff061388d5" providerId="LiveId" clId="{F7DDB045-99F5-427E-957E-9D2CA91EB527}" dt="2022-01-07T06:16:39.930" v="3901"/>
          <ac:inkMkLst>
            <pc:docMk/>
            <pc:sldMk cId="0" sldId="279"/>
            <ac:inkMk id="25" creationId="{B283D2C1-BFAF-4A25-9ABD-5F142AC19B45}"/>
          </ac:inkMkLst>
        </pc:inkChg>
        <pc:inkChg chg="add del">
          <ac:chgData name="Viet Anh Nguyen" userId="b95f61ff061388d5" providerId="LiveId" clId="{F7DDB045-99F5-427E-957E-9D2CA91EB527}" dt="2022-01-07T06:16:39.930" v="3901"/>
          <ac:inkMkLst>
            <pc:docMk/>
            <pc:sldMk cId="0" sldId="279"/>
            <ac:inkMk id="26" creationId="{BAEB516A-93BA-4FD0-8958-07612BCF8844}"/>
          </ac:inkMkLst>
        </pc:inkChg>
        <pc:inkChg chg="add">
          <ac:chgData name="Viet Anh Nguyen" userId="b95f61ff061388d5" providerId="LiveId" clId="{F7DDB045-99F5-427E-957E-9D2CA91EB527}" dt="2022-01-07T06:16:39.297" v="3900" actId="9405"/>
          <ac:inkMkLst>
            <pc:docMk/>
            <pc:sldMk cId="0" sldId="279"/>
            <ac:inkMk id="27" creationId="{885232FF-F928-41E8-A83C-5091255546C6}"/>
          </ac:inkMkLst>
        </pc:inkChg>
        <pc:inkChg chg="add">
          <ac:chgData name="Viet Anh Nguyen" userId="b95f61ff061388d5" providerId="LiveId" clId="{F7DDB045-99F5-427E-957E-9D2CA91EB527}" dt="2022-01-07T06:16:39.930" v="3901"/>
          <ac:inkMkLst>
            <pc:docMk/>
            <pc:sldMk cId="0" sldId="279"/>
            <ac:inkMk id="28" creationId="{3F301F17-46AA-43FB-BBE7-4FBE8C0FF8A4}"/>
          </ac:inkMkLst>
        </pc:inkChg>
        <pc:inkChg chg="add del">
          <ac:chgData name="Viet Anh Nguyen" userId="b95f61ff061388d5" providerId="LiveId" clId="{F7DDB045-99F5-427E-957E-9D2CA91EB527}" dt="2022-01-07T06:16:42.607" v="3910"/>
          <ac:inkMkLst>
            <pc:docMk/>
            <pc:sldMk cId="0" sldId="279"/>
            <ac:inkMk id="29" creationId="{3BD97814-FF92-4008-9710-6A90BA55570D}"/>
          </ac:inkMkLst>
        </pc:inkChg>
        <pc:inkChg chg="add del">
          <ac:chgData name="Viet Anh Nguyen" userId="b95f61ff061388d5" providerId="LiveId" clId="{F7DDB045-99F5-427E-957E-9D2CA91EB527}" dt="2022-01-07T06:16:42.607" v="3910"/>
          <ac:inkMkLst>
            <pc:docMk/>
            <pc:sldMk cId="0" sldId="279"/>
            <ac:inkMk id="30" creationId="{AB9F3127-E1B2-46B4-9EA1-4FBACA881549}"/>
          </ac:inkMkLst>
        </pc:inkChg>
        <pc:inkChg chg="add del">
          <ac:chgData name="Viet Anh Nguyen" userId="b95f61ff061388d5" providerId="LiveId" clId="{F7DDB045-99F5-427E-957E-9D2CA91EB527}" dt="2022-01-07T06:16:42.607" v="3910"/>
          <ac:inkMkLst>
            <pc:docMk/>
            <pc:sldMk cId="0" sldId="279"/>
            <ac:inkMk id="31" creationId="{28E7A7D7-E482-4B74-BFF7-5A78A1FE22E5}"/>
          </ac:inkMkLst>
        </pc:inkChg>
        <pc:inkChg chg="add del">
          <ac:chgData name="Viet Anh Nguyen" userId="b95f61ff061388d5" providerId="LiveId" clId="{F7DDB045-99F5-427E-957E-9D2CA91EB527}" dt="2022-01-07T06:16:42.607" v="3910"/>
          <ac:inkMkLst>
            <pc:docMk/>
            <pc:sldMk cId="0" sldId="279"/>
            <ac:inkMk id="26624" creationId="{F23186BC-0D42-44F7-8AEB-5DCC8149008D}"/>
          </ac:inkMkLst>
        </pc:inkChg>
        <pc:inkChg chg="add del">
          <ac:chgData name="Viet Anh Nguyen" userId="b95f61ff061388d5" providerId="LiveId" clId="{F7DDB045-99F5-427E-957E-9D2CA91EB527}" dt="2022-01-07T06:16:42.607" v="3910"/>
          <ac:inkMkLst>
            <pc:docMk/>
            <pc:sldMk cId="0" sldId="279"/>
            <ac:inkMk id="26629" creationId="{F1134E51-2235-4C6F-9B6F-F4F6A968E3AE}"/>
          </ac:inkMkLst>
        </pc:inkChg>
        <pc:inkChg chg="add del">
          <ac:chgData name="Viet Anh Nguyen" userId="b95f61ff061388d5" providerId="LiveId" clId="{F7DDB045-99F5-427E-957E-9D2CA91EB527}" dt="2022-01-07T06:16:42.607" v="3910"/>
          <ac:inkMkLst>
            <pc:docMk/>
            <pc:sldMk cId="0" sldId="279"/>
            <ac:inkMk id="26630" creationId="{501ABC3E-C6AB-406C-B67E-6C2AAF1EB3E3}"/>
          </ac:inkMkLst>
        </pc:inkChg>
        <pc:inkChg chg="add del">
          <ac:chgData name="Viet Anh Nguyen" userId="b95f61ff061388d5" providerId="LiveId" clId="{F7DDB045-99F5-427E-957E-9D2CA91EB527}" dt="2022-01-07T06:16:42.607" v="3910"/>
          <ac:inkMkLst>
            <pc:docMk/>
            <pc:sldMk cId="0" sldId="279"/>
            <ac:inkMk id="26631" creationId="{217A8C97-70F7-49DC-BF25-527EF12FF738}"/>
          </ac:inkMkLst>
        </pc:inkChg>
        <pc:inkChg chg="add del">
          <ac:chgData name="Viet Anh Nguyen" userId="b95f61ff061388d5" providerId="LiveId" clId="{F7DDB045-99F5-427E-957E-9D2CA91EB527}" dt="2022-01-07T06:16:42.607" v="3910"/>
          <ac:inkMkLst>
            <pc:docMk/>
            <pc:sldMk cId="0" sldId="279"/>
            <ac:inkMk id="26632" creationId="{B63CADD1-6CD2-4A70-B7C6-0CADD61A99FE}"/>
          </ac:inkMkLst>
        </pc:inkChg>
        <pc:inkChg chg="add">
          <ac:chgData name="Viet Anh Nguyen" userId="b95f61ff061388d5" providerId="LiveId" clId="{F7DDB045-99F5-427E-957E-9D2CA91EB527}" dt="2022-01-07T06:16:42.607" v="3910"/>
          <ac:inkMkLst>
            <pc:docMk/>
            <pc:sldMk cId="0" sldId="279"/>
            <ac:inkMk id="26633" creationId="{388BEC7C-55BA-4F26-A9A4-751860805D01}"/>
          </ac:inkMkLst>
        </pc:inkChg>
        <pc:inkChg chg="add">
          <ac:chgData name="Viet Anh Nguyen" userId="b95f61ff061388d5" providerId="LiveId" clId="{F7DDB045-99F5-427E-957E-9D2CA91EB527}" dt="2022-01-07T06:16:42.607" v="3910"/>
          <ac:inkMkLst>
            <pc:docMk/>
            <pc:sldMk cId="0" sldId="279"/>
            <ac:inkMk id="26634" creationId="{9091F188-A023-469F-BA8F-41A96470547B}"/>
          </ac:inkMkLst>
        </pc:inkChg>
        <pc:inkChg chg="add del">
          <ac:chgData name="Viet Anh Nguyen" userId="b95f61ff061388d5" providerId="LiveId" clId="{F7DDB045-99F5-427E-957E-9D2CA91EB527}" dt="2022-01-07T06:16:45.085" v="3918"/>
          <ac:inkMkLst>
            <pc:docMk/>
            <pc:sldMk cId="0" sldId="279"/>
            <ac:inkMk id="26635" creationId="{DFB8D631-A4FA-40D9-82DD-9CB9DB20786B}"/>
          </ac:inkMkLst>
        </pc:inkChg>
        <pc:inkChg chg="add del">
          <ac:chgData name="Viet Anh Nguyen" userId="b95f61ff061388d5" providerId="LiveId" clId="{F7DDB045-99F5-427E-957E-9D2CA91EB527}" dt="2022-01-07T06:16:45.085" v="3918"/>
          <ac:inkMkLst>
            <pc:docMk/>
            <pc:sldMk cId="0" sldId="279"/>
            <ac:inkMk id="26636" creationId="{F050E82E-9271-44C4-AA84-4E207C7C96F9}"/>
          </ac:inkMkLst>
        </pc:inkChg>
        <pc:inkChg chg="add del">
          <ac:chgData name="Viet Anh Nguyen" userId="b95f61ff061388d5" providerId="LiveId" clId="{F7DDB045-99F5-427E-957E-9D2CA91EB527}" dt="2022-01-07T06:16:45.085" v="3918"/>
          <ac:inkMkLst>
            <pc:docMk/>
            <pc:sldMk cId="0" sldId="279"/>
            <ac:inkMk id="26637" creationId="{9FABFCCA-D211-4579-8FCD-07D6FCD7146C}"/>
          </ac:inkMkLst>
        </pc:inkChg>
        <pc:inkChg chg="add del">
          <ac:chgData name="Viet Anh Nguyen" userId="b95f61ff061388d5" providerId="LiveId" clId="{F7DDB045-99F5-427E-957E-9D2CA91EB527}" dt="2022-01-07T06:16:45.085" v="3918"/>
          <ac:inkMkLst>
            <pc:docMk/>
            <pc:sldMk cId="0" sldId="279"/>
            <ac:inkMk id="26638" creationId="{CC45B558-F147-4744-A60F-65B216305195}"/>
          </ac:inkMkLst>
        </pc:inkChg>
        <pc:inkChg chg="add del">
          <ac:chgData name="Viet Anh Nguyen" userId="b95f61ff061388d5" providerId="LiveId" clId="{F7DDB045-99F5-427E-957E-9D2CA91EB527}" dt="2022-01-07T06:16:45.085" v="3918"/>
          <ac:inkMkLst>
            <pc:docMk/>
            <pc:sldMk cId="0" sldId="279"/>
            <ac:inkMk id="26639" creationId="{153B063D-73E5-46ED-B67F-D258DF3686F5}"/>
          </ac:inkMkLst>
        </pc:inkChg>
        <pc:inkChg chg="add del">
          <ac:chgData name="Viet Anh Nguyen" userId="b95f61ff061388d5" providerId="LiveId" clId="{F7DDB045-99F5-427E-957E-9D2CA91EB527}" dt="2022-01-07T06:16:45.085" v="3918"/>
          <ac:inkMkLst>
            <pc:docMk/>
            <pc:sldMk cId="0" sldId="279"/>
            <ac:inkMk id="26640" creationId="{8D2BCD53-943F-4727-B6E1-A0117F912FCB}"/>
          </ac:inkMkLst>
        </pc:inkChg>
        <pc:inkChg chg="add del">
          <ac:chgData name="Viet Anh Nguyen" userId="b95f61ff061388d5" providerId="LiveId" clId="{F7DDB045-99F5-427E-957E-9D2CA91EB527}" dt="2022-01-07T06:16:45.085" v="3918"/>
          <ac:inkMkLst>
            <pc:docMk/>
            <pc:sldMk cId="0" sldId="279"/>
            <ac:inkMk id="26641" creationId="{B98C3AD8-DDA0-4021-AFA0-D2DC18915BBD}"/>
          </ac:inkMkLst>
        </pc:inkChg>
        <pc:inkChg chg="add del">
          <ac:chgData name="Viet Anh Nguyen" userId="b95f61ff061388d5" providerId="LiveId" clId="{F7DDB045-99F5-427E-957E-9D2CA91EB527}" dt="2022-01-07T06:16:47.127" v="3923"/>
          <ac:inkMkLst>
            <pc:docMk/>
            <pc:sldMk cId="0" sldId="279"/>
            <ac:inkMk id="26642" creationId="{E9426DF8-28B4-4B2F-AA72-8780268A8822}"/>
          </ac:inkMkLst>
        </pc:inkChg>
        <pc:inkChg chg="add">
          <ac:chgData name="Viet Anh Nguyen" userId="b95f61ff061388d5" providerId="LiveId" clId="{F7DDB045-99F5-427E-957E-9D2CA91EB527}" dt="2022-01-07T06:16:45.085" v="3918"/>
          <ac:inkMkLst>
            <pc:docMk/>
            <pc:sldMk cId="0" sldId="279"/>
            <ac:inkMk id="26643" creationId="{2B4D345D-1789-4F55-9E86-931007858624}"/>
          </ac:inkMkLst>
        </pc:inkChg>
        <pc:inkChg chg="add del">
          <ac:chgData name="Viet Anh Nguyen" userId="b95f61ff061388d5" providerId="LiveId" clId="{F7DDB045-99F5-427E-957E-9D2CA91EB527}" dt="2022-01-07T06:16:47.127" v="3923"/>
          <ac:inkMkLst>
            <pc:docMk/>
            <pc:sldMk cId="0" sldId="279"/>
            <ac:inkMk id="26644" creationId="{88235A4B-A0CF-424D-9489-74F47413F9BE}"/>
          </ac:inkMkLst>
        </pc:inkChg>
        <pc:inkChg chg="add del">
          <ac:chgData name="Viet Anh Nguyen" userId="b95f61ff061388d5" providerId="LiveId" clId="{F7DDB045-99F5-427E-957E-9D2CA91EB527}" dt="2022-01-07T06:16:47.127" v="3923"/>
          <ac:inkMkLst>
            <pc:docMk/>
            <pc:sldMk cId="0" sldId="279"/>
            <ac:inkMk id="26645" creationId="{9D9CAADC-F5D1-404D-BE76-2B528C8AC26F}"/>
          </ac:inkMkLst>
        </pc:inkChg>
        <pc:inkChg chg="add del">
          <ac:chgData name="Viet Anh Nguyen" userId="b95f61ff061388d5" providerId="LiveId" clId="{F7DDB045-99F5-427E-957E-9D2CA91EB527}" dt="2022-01-07T06:16:47.127" v="3923"/>
          <ac:inkMkLst>
            <pc:docMk/>
            <pc:sldMk cId="0" sldId="279"/>
            <ac:inkMk id="26646" creationId="{7668B99B-D1DD-435A-B153-59FFF70C8132}"/>
          </ac:inkMkLst>
        </pc:inkChg>
        <pc:inkChg chg="add del">
          <ac:chgData name="Viet Anh Nguyen" userId="b95f61ff061388d5" providerId="LiveId" clId="{F7DDB045-99F5-427E-957E-9D2CA91EB527}" dt="2022-01-07T06:16:47.127" v="3923"/>
          <ac:inkMkLst>
            <pc:docMk/>
            <pc:sldMk cId="0" sldId="279"/>
            <ac:inkMk id="26647" creationId="{45143855-C4B0-4DE9-9292-F24EE4A6DAD5}"/>
          </ac:inkMkLst>
        </pc:inkChg>
        <pc:inkChg chg="add del">
          <ac:chgData name="Viet Anh Nguyen" userId="b95f61ff061388d5" providerId="LiveId" clId="{F7DDB045-99F5-427E-957E-9D2CA91EB527}" dt="2022-01-07T06:16:48.253" v="3925"/>
          <ac:inkMkLst>
            <pc:docMk/>
            <pc:sldMk cId="0" sldId="279"/>
            <ac:inkMk id="26648" creationId="{7927C29B-481F-4FC4-8F37-3428DBA2E0F9}"/>
          </ac:inkMkLst>
        </pc:inkChg>
        <pc:inkChg chg="add">
          <ac:chgData name="Viet Anh Nguyen" userId="b95f61ff061388d5" providerId="LiveId" clId="{F7DDB045-99F5-427E-957E-9D2CA91EB527}" dt="2022-01-07T06:16:47.127" v="3923"/>
          <ac:inkMkLst>
            <pc:docMk/>
            <pc:sldMk cId="0" sldId="279"/>
            <ac:inkMk id="26649" creationId="{7FCB6819-E6C8-4690-B5AD-26F20C1935E8}"/>
          </ac:inkMkLst>
        </pc:inkChg>
        <pc:inkChg chg="add del">
          <ac:chgData name="Viet Anh Nguyen" userId="b95f61ff061388d5" providerId="LiveId" clId="{F7DDB045-99F5-427E-957E-9D2CA91EB527}" dt="2022-01-07T06:16:48.253" v="3925"/>
          <ac:inkMkLst>
            <pc:docMk/>
            <pc:sldMk cId="0" sldId="279"/>
            <ac:inkMk id="26650" creationId="{A61EF88F-2C72-46B1-9A74-E1E9FEB05E73}"/>
          </ac:inkMkLst>
        </pc:inkChg>
        <pc:inkChg chg="add">
          <ac:chgData name="Viet Anh Nguyen" userId="b95f61ff061388d5" providerId="LiveId" clId="{F7DDB045-99F5-427E-957E-9D2CA91EB527}" dt="2022-01-07T06:16:48.253" v="3925"/>
          <ac:inkMkLst>
            <pc:docMk/>
            <pc:sldMk cId="0" sldId="279"/>
            <ac:inkMk id="26651" creationId="{AD01760B-CFD0-4063-B743-2D59577A88EF}"/>
          </ac:inkMkLst>
        </pc:inkChg>
      </pc:sldChg>
      <pc:sldChg chg="addSp delSp mod">
        <pc:chgData name="Viet Anh Nguyen" userId="b95f61ff061388d5" providerId="LiveId" clId="{F7DDB045-99F5-427E-957E-9D2CA91EB527}" dt="2022-01-07T06:22:10.093" v="4000"/>
        <pc:sldMkLst>
          <pc:docMk/>
          <pc:sldMk cId="1564479120" sldId="284"/>
        </pc:sldMkLst>
        <pc:inkChg chg="add del">
          <ac:chgData name="Viet Anh Nguyen" userId="b95f61ff061388d5" providerId="LiveId" clId="{F7DDB045-99F5-427E-957E-9D2CA91EB527}" dt="2022-01-07T06:19:44.542" v="3930"/>
          <ac:inkMkLst>
            <pc:docMk/>
            <pc:sldMk cId="1564479120" sldId="284"/>
            <ac:inkMk id="2" creationId="{809978AF-0FE9-46B0-8119-832C81098463}"/>
          </ac:inkMkLst>
        </pc:inkChg>
        <pc:inkChg chg="add del">
          <ac:chgData name="Viet Anh Nguyen" userId="b95f61ff061388d5" providerId="LiveId" clId="{F7DDB045-99F5-427E-957E-9D2CA91EB527}" dt="2022-01-07T06:19:44.542" v="3930"/>
          <ac:inkMkLst>
            <pc:docMk/>
            <pc:sldMk cId="1564479120" sldId="284"/>
            <ac:inkMk id="3" creationId="{7B4BF2B7-1FB3-4132-A320-2034045AF103}"/>
          </ac:inkMkLst>
        </pc:inkChg>
        <pc:inkChg chg="add del">
          <ac:chgData name="Viet Anh Nguyen" userId="b95f61ff061388d5" providerId="LiveId" clId="{F7DDB045-99F5-427E-957E-9D2CA91EB527}" dt="2022-01-07T06:19:44.542" v="3930"/>
          <ac:inkMkLst>
            <pc:docMk/>
            <pc:sldMk cId="1564479120" sldId="284"/>
            <ac:inkMk id="4" creationId="{F4DD0D1F-EB4A-4451-B3F0-4575B0688CAA}"/>
          </ac:inkMkLst>
        </pc:inkChg>
        <pc:inkChg chg="add">
          <ac:chgData name="Viet Anh Nguyen" userId="b95f61ff061388d5" providerId="LiveId" clId="{F7DDB045-99F5-427E-957E-9D2CA91EB527}" dt="2022-01-07T06:19:43.934" v="3929" actId="9405"/>
          <ac:inkMkLst>
            <pc:docMk/>
            <pc:sldMk cId="1564479120" sldId="284"/>
            <ac:inkMk id="6" creationId="{A0BBB009-79A1-439A-97F9-2BA46D2647B5}"/>
          </ac:inkMkLst>
        </pc:inkChg>
        <pc:inkChg chg="add">
          <ac:chgData name="Viet Anh Nguyen" userId="b95f61ff061388d5" providerId="LiveId" clId="{F7DDB045-99F5-427E-957E-9D2CA91EB527}" dt="2022-01-07T06:19:44.542" v="3930"/>
          <ac:inkMkLst>
            <pc:docMk/>
            <pc:sldMk cId="1564479120" sldId="284"/>
            <ac:inkMk id="7" creationId="{4C34760C-061A-47DB-A461-7B25B9CC906B}"/>
          </ac:inkMkLst>
        </pc:inkChg>
        <pc:inkChg chg="add del">
          <ac:chgData name="Viet Anh Nguyen" userId="b95f61ff061388d5" providerId="LiveId" clId="{F7DDB045-99F5-427E-957E-9D2CA91EB527}" dt="2022-01-07T06:19:45.599" v="3933"/>
          <ac:inkMkLst>
            <pc:docMk/>
            <pc:sldMk cId="1564479120" sldId="284"/>
            <ac:inkMk id="8" creationId="{9458C2EE-19D7-4B71-AD27-FB9573BCE5BE}"/>
          </ac:inkMkLst>
        </pc:inkChg>
        <pc:inkChg chg="add del">
          <ac:chgData name="Viet Anh Nguyen" userId="b95f61ff061388d5" providerId="LiveId" clId="{F7DDB045-99F5-427E-957E-9D2CA91EB527}" dt="2022-01-07T06:19:45.599" v="3933"/>
          <ac:inkMkLst>
            <pc:docMk/>
            <pc:sldMk cId="1564479120" sldId="284"/>
            <ac:inkMk id="9" creationId="{90657067-BACC-46EA-9595-8D55BF80F7B0}"/>
          </ac:inkMkLst>
        </pc:inkChg>
        <pc:inkChg chg="add">
          <ac:chgData name="Viet Anh Nguyen" userId="b95f61ff061388d5" providerId="LiveId" clId="{F7DDB045-99F5-427E-957E-9D2CA91EB527}" dt="2022-01-07T06:19:45.599" v="3933"/>
          <ac:inkMkLst>
            <pc:docMk/>
            <pc:sldMk cId="1564479120" sldId="284"/>
            <ac:inkMk id="10" creationId="{79FC557E-5C96-4F2D-8494-ED14E10B2C88}"/>
          </ac:inkMkLst>
        </pc:inkChg>
        <pc:inkChg chg="add">
          <ac:chgData name="Viet Anh Nguyen" userId="b95f61ff061388d5" providerId="LiveId" clId="{F7DDB045-99F5-427E-957E-9D2CA91EB527}" dt="2022-01-07T06:19:45.647" v="3934" actId="9405"/>
          <ac:inkMkLst>
            <pc:docMk/>
            <pc:sldMk cId="1564479120" sldId="284"/>
            <ac:inkMk id="11" creationId="{1419B878-02F6-4ED1-AA01-6B56E5C27D88}"/>
          </ac:inkMkLst>
        </pc:inkChg>
        <pc:inkChg chg="add del">
          <ac:chgData name="Viet Anh Nguyen" userId="b95f61ff061388d5" providerId="LiveId" clId="{F7DDB045-99F5-427E-957E-9D2CA91EB527}" dt="2022-01-07T06:19:50.148" v="3946"/>
          <ac:inkMkLst>
            <pc:docMk/>
            <pc:sldMk cId="1564479120" sldId="284"/>
            <ac:inkMk id="12" creationId="{750F2FB8-480D-4752-AAC9-8315AB7B420C}"/>
          </ac:inkMkLst>
        </pc:inkChg>
        <pc:inkChg chg="add del">
          <ac:chgData name="Viet Anh Nguyen" userId="b95f61ff061388d5" providerId="LiveId" clId="{F7DDB045-99F5-427E-957E-9D2CA91EB527}" dt="2022-01-07T06:19:50.148" v="3946"/>
          <ac:inkMkLst>
            <pc:docMk/>
            <pc:sldMk cId="1564479120" sldId="284"/>
            <ac:inkMk id="13" creationId="{C91487D0-B507-424D-9FF4-2745B1ADE735}"/>
          </ac:inkMkLst>
        </pc:inkChg>
        <pc:inkChg chg="add del">
          <ac:chgData name="Viet Anh Nguyen" userId="b95f61ff061388d5" providerId="LiveId" clId="{F7DDB045-99F5-427E-957E-9D2CA91EB527}" dt="2022-01-07T06:19:50.148" v="3946"/>
          <ac:inkMkLst>
            <pc:docMk/>
            <pc:sldMk cId="1564479120" sldId="284"/>
            <ac:inkMk id="14" creationId="{6B09A259-A118-4347-83E3-04CD4D4A9E65}"/>
          </ac:inkMkLst>
        </pc:inkChg>
        <pc:inkChg chg="add">
          <ac:chgData name="Viet Anh Nguyen" userId="b95f61ff061388d5" providerId="LiveId" clId="{F7DDB045-99F5-427E-957E-9D2CA91EB527}" dt="2022-01-07T06:19:46.943" v="3938" actId="9405"/>
          <ac:inkMkLst>
            <pc:docMk/>
            <pc:sldMk cId="1564479120" sldId="284"/>
            <ac:inkMk id="15" creationId="{D7DC9F44-9B6D-4390-B110-3A6129126200}"/>
          </ac:inkMkLst>
        </pc:inkChg>
        <pc:inkChg chg="add del">
          <ac:chgData name="Viet Anh Nguyen" userId="b95f61ff061388d5" providerId="LiveId" clId="{F7DDB045-99F5-427E-957E-9D2CA91EB527}" dt="2022-01-07T06:19:50.148" v="3946"/>
          <ac:inkMkLst>
            <pc:docMk/>
            <pc:sldMk cId="1564479120" sldId="284"/>
            <ac:inkMk id="16" creationId="{C8451FD3-7946-4245-BF8B-263C604F9261}"/>
          </ac:inkMkLst>
        </pc:inkChg>
        <pc:inkChg chg="add del">
          <ac:chgData name="Viet Anh Nguyen" userId="b95f61ff061388d5" providerId="LiveId" clId="{F7DDB045-99F5-427E-957E-9D2CA91EB527}" dt="2022-01-07T06:19:50.148" v="3946"/>
          <ac:inkMkLst>
            <pc:docMk/>
            <pc:sldMk cId="1564479120" sldId="284"/>
            <ac:inkMk id="17" creationId="{3513BDE1-9F00-47C6-89A6-4758DFF1427C}"/>
          </ac:inkMkLst>
        </pc:inkChg>
        <pc:inkChg chg="add del">
          <ac:chgData name="Viet Anh Nguyen" userId="b95f61ff061388d5" providerId="LiveId" clId="{F7DDB045-99F5-427E-957E-9D2CA91EB527}" dt="2022-01-07T06:19:50.148" v="3946"/>
          <ac:inkMkLst>
            <pc:docMk/>
            <pc:sldMk cId="1564479120" sldId="284"/>
            <ac:inkMk id="18" creationId="{B18BC34B-D603-466F-9639-785569D15AB1}"/>
          </ac:inkMkLst>
        </pc:inkChg>
        <pc:inkChg chg="add del">
          <ac:chgData name="Viet Anh Nguyen" userId="b95f61ff061388d5" providerId="LiveId" clId="{F7DDB045-99F5-427E-957E-9D2CA91EB527}" dt="2022-01-07T06:19:50.148" v="3946"/>
          <ac:inkMkLst>
            <pc:docMk/>
            <pc:sldMk cId="1564479120" sldId="284"/>
            <ac:inkMk id="19" creationId="{2A92A421-B366-4B80-96AC-1FF311CAD0D0}"/>
          </ac:inkMkLst>
        </pc:inkChg>
        <pc:inkChg chg="add del">
          <ac:chgData name="Viet Anh Nguyen" userId="b95f61ff061388d5" providerId="LiveId" clId="{F7DDB045-99F5-427E-957E-9D2CA91EB527}" dt="2022-01-07T06:19:50.148" v="3946"/>
          <ac:inkMkLst>
            <pc:docMk/>
            <pc:sldMk cId="1564479120" sldId="284"/>
            <ac:inkMk id="20" creationId="{1364A19D-1D0A-4018-B0F0-F101A27ECC41}"/>
          </ac:inkMkLst>
        </pc:inkChg>
        <pc:inkChg chg="add del">
          <ac:chgData name="Viet Anh Nguyen" userId="b95f61ff061388d5" providerId="LiveId" clId="{F7DDB045-99F5-427E-957E-9D2CA91EB527}" dt="2022-01-07T06:19:50.148" v="3946"/>
          <ac:inkMkLst>
            <pc:docMk/>
            <pc:sldMk cId="1564479120" sldId="284"/>
            <ac:inkMk id="21" creationId="{6B9DA0AE-4AE5-41A6-BD82-6744E563F14D}"/>
          </ac:inkMkLst>
        </pc:inkChg>
        <pc:inkChg chg="add del">
          <ac:chgData name="Viet Anh Nguyen" userId="b95f61ff061388d5" providerId="LiveId" clId="{F7DDB045-99F5-427E-957E-9D2CA91EB527}" dt="2022-01-07T06:19:50.148" v="3946"/>
          <ac:inkMkLst>
            <pc:docMk/>
            <pc:sldMk cId="1564479120" sldId="284"/>
            <ac:inkMk id="22" creationId="{0285F023-CA94-4B3A-B3CB-2562518FBA94}"/>
          </ac:inkMkLst>
        </pc:inkChg>
        <pc:inkChg chg="add">
          <ac:chgData name="Viet Anh Nguyen" userId="b95f61ff061388d5" providerId="LiveId" clId="{F7DDB045-99F5-427E-957E-9D2CA91EB527}" dt="2022-01-07T06:19:50.148" v="3946"/>
          <ac:inkMkLst>
            <pc:docMk/>
            <pc:sldMk cId="1564479120" sldId="284"/>
            <ac:inkMk id="23" creationId="{31F797CE-B9B7-4070-9D42-80484C0E621D}"/>
          </ac:inkMkLst>
        </pc:inkChg>
        <pc:inkChg chg="add">
          <ac:chgData name="Viet Anh Nguyen" userId="b95f61ff061388d5" providerId="LiveId" clId="{F7DDB045-99F5-427E-957E-9D2CA91EB527}" dt="2022-01-07T06:19:50.148" v="3946"/>
          <ac:inkMkLst>
            <pc:docMk/>
            <pc:sldMk cId="1564479120" sldId="284"/>
            <ac:inkMk id="24" creationId="{290EC1EB-BDF7-47D2-A82D-21B5449F797C}"/>
          </ac:inkMkLst>
        </pc:inkChg>
        <pc:inkChg chg="add">
          <ac:chgData name="Viet Anh Nguyen" userId="b95f61ff061388d5" providerId="LiveId" clId="{F7DDB045-99F5-427E-957E-9D2CA91EB527}" dt="2022-01-07T06:19:50.148" v="3946"/>
          <ac:inkMkLst>
            <pc:docMk/>
            <pc:sldMk cId="1564479120" sldId="284"/>
            <ac:inkMk id="25" creationId="{0876A3A6-4084-418F-9C3C-317672C8AA97}"/>
          </ac:inkMkLst>
        </pc:inkChg>
        <pc:inkChg chg="add del">
          <ac:chgData name="Viet Anh Nguyen" userId="b95f61ff061388d5" providerId="LiveId" clId="{F7DDB045-99F5-427E-957E-9D2CA91EB527}" dt="2022-01-07T06:19:51.906" v="3950"/>
          <ac:inkMkLst>
            <pc:docMk/>
            <pc:sldMk cId="1564479120" sldId="284"/>
            <ac:inkMk id="26" creationId="{E4EFA778-23E2-45BF-9864-A7763689D59B}"/>
          </ac:inkMkLst>
        </pc:inkChg>
        <pc:inkChg chg="add del">
          <ac:chgData name="Viet Anh Nguyen" userId="b95f61ff061388d5" providerId="LiveId" clId="{F7DDB045-99F5-427E-957E-9D2CA91EB527}" dt="2022-01-07T06:19:51.906" v="3950"/>
          <ac:inkMkLst>
            <pc:docMk/>
            <pc:sldMk cId="1564479120" sldId="284"/>
            <ac:inkMk id="27" creationId="{48ECB2EA-0AE6-4426-A664-0DACD848F423}"/>
          </ac:inkMkLst>
        </pc:inkChg>
        <pc:inkChg chg="add del">
          <ac:chgData name="Viet Anh Nguyen" userId="b95f61ff061388d5" providerId="LiveId" clId="{F7DDB045-99F5-427E-957E-9D2CA91EB527}" dt="2022-01-07T06:19:51.906" v="3950"/>
          <ac:inkMkLst>
            <pc:docMk/>
            <pc:sldMk cId="1564479120" sldId="284"/>
            <ac:inkMk id="28" creationId="{39C73777-B0E1-4326-B519-9AFCF6EDA1CF}"/>
          </ac:inkMkLst>
        </pc:inkChg>
        <pc:inkChg chg="add del">
          <ac:chgData name="Viet Anh Nguyen" userId="b95f61ff061388d5" providerId="LiveId" clId="{F7DDB045-99F5-427E-957E-9D2CA91EB527}" dt="2022-01-07T06:19:53.075" v="3952"/>
          <ac:inkMkLst>
            <pc:docMk/>
            <pc:sldMk cId="1564479120" sldId="284"/>
            <ac:inkMk id="29" creationId="{F6EED783-F04B-4D0F-8773-A059EB1CF19C}"/>
          </ac:inkMkLst>
        </pc:inkChg>
        <pc:inkChg chg="add del">
          <ac:chgData name="Viet Anh Nguyen" userId="b95f61ff061388d5" providerId="LiveId" clId="{F7DDB045-99F5-427E-957E-9D2CA91EB527}" dt="2022-01-07T06:19:53.075" v="3952"/>
          <ac:inkMkLst>
            <pc:docMk/>
            <pc:sldMk cId="1564479120" sldId="284"/>
            <ac:inkMk id="30" creationId="{DF830337-4523-4F1B-8472-839983476D27}"/>
          </ac:inkMkLst>
        </pc:inkChg>
        <pc:inkChg chg="add">
          <ac:chgData name="Viet Anh Nguyen" userId="b95f61ff061388d5" providerId="LiveId" clId="{F7DDB045-99F5-427E-957E-9D2CA91EB527}" dt="2022-01-07T06:19:53.075" v="3952"/>
          <ac:inkMkLst>
            <pc:docMk/>
            <pc:sldMk cId="1564479120" sldId="284"/>
            <ac:inkMk id="31" creationId="{59EA0242-2AFD-4752-8E69-5BA9DA228ED5}"/>
          </ac:inkMkLst>
        </pc:inkChg>
        <pc:inkChg chg="add del">
          <ac:chgData name="Viet Anh Nguyen" userId="b95f61ff061388d5" providerId="LiveId" clId="{F7DDB045-99F5-427E-957E-9D2CA91EB527}" dt="2022-01-07T06:19:57.167" v="3958"/>
          <ac:inkMkLst>
            <pc:docMk/>
            <pc:sldMk cId="1564479120" sldId="284"/>
            <ac:inkMk id="32" creationId="{A586E88B-C21A-4579-8179-508B74055181}"/>
          </ac:inkMkLst>
        </pc:inkChg>
        <pc:inkChg chg="add del">
          <ac:chgData name="Viet Anh Nguyen" userId="b95f61ff061388d5" providerId="LiveId" clId="{F7DDB045-99F5-427E-957E-9D2CA91EB527}" dt="2022-01-07T06:19:57.167" v="3958"/>
          <ac:inkMkLst>
            <pc:docMk/>
            <pc:sldMk cId="1564479120" sldId="284"/>
            <ac:inkMk id="33" creationId="{659937E8-31EF-4472-B66D-098160614455}"/>
          </ac:inkMkLst>
        </pc:inkChg>
        <pc:inkChg chg="add del">
          <ac:chgData name="Viet Anh Nguyen" userId="b95f61ff061388d5" providerId="LiveId" clId="{F7DDB045-99F5-427E-957E-9D2CA91EB527}" dt="2022-01-07T06:19:57.167" v="3958"/>
          <ac:inkMkLst>
            <pc:docMk/>
            <pc:sldMk cId="1564479120" sldId="284"/>
            <ac:inkMk id="34" creationId="{BDC2FB3F-A650-431B-8074-34261F3CD60F}"/>
          </ac:inkMkLst>
        </pc:inkChg>
        <pc:inkChg chg="add del">
          <ac:chgData name="Viet Anh Nguyen" userId="b95f61ff061388d5" providerId="LiveId" clId="{F7DDB045-99F5-427E-957E-9D2CA91EB527}" dt="2022-01-07T06:19:57.167" v="3958"/>
          <ac:inkMkLst>
            <pc:docMk/>
            <pc:sldMk cId="1564479120" sldId="284"/>
            <ac:inkMk id="35" creationId="{528D434F-0DB7-4C0E-8AE8-365BAF80BF89}"/>
          </ac:inkMkLst>
        </pc:inkChg>
        <pc:inkChg chg="add del">
          <ac:chgData name="Viet Anh Nguyen" userId="b95f61ff061388d5" providerId="LiveId" clId="{F7DDB045-99F5-427E-957E-9D2CA91EB527}" dt="2022-01-07T06:19:57.167" v="3958"/>
          <ac:inkMkLst>
            <pc:docMk/>
            <pc:sldMk cId="1564479120" sldId="284"/>
            <ac:inkMk id="36" creationId="{2059306C-6A12-4EC9-84FE-5B9D8F140AA7}"/>
          </ac:inkMkLst>
        </pc:inkChg>
        <pc:inkChg chg="add">
          <ac:chgData name="Viet Anh Nguyen" userId="b95f61ff061388d5" providerId="LiveId" clId="{F7DDB045-99F5-427E-957E-9D2CA91EB527}" dt="2022-01-07T06:19:57.167" v="3958"/>
          <ac:inkMkLst>
            <pc:docMk/>
            <pc:sldMk cId="1564479120" sldId="284"/>
            <ac:inkMk id="37" creationId="{2B34A217-CF75-4FB1-9FE3-255ADF48FED6}"/>
          </ac:inkMkLst>
        </pc:inkChg>
        <pc:inkChg chg="add">
          <ac:chgData name="Viet Anh Nguyen" userId="b95f61ff061388d5" providerId="LiveId" clId="{F7DDB045-99F5-427E-957E-9D2CA91EB527}" dt="2022-01-07T06:19:57.167" v="3958"/>
          <ac:inkMkLst>
            <pc:docMk/>
            <pc:sldMk cId="1564479120" sldId="284"/>
            <ac:inkMk id="38" creationId="{F61FCD1E-D8D6-45E5-B791-90CD0A5780B0}"/>
          </ac:inkMkLst>
        </pc:inkChg>
        <pc:inkChg chg="add del">
          <ac:chgData name="Viet Anh Nguyen" userId="b95f61ff061388d5" providerId="LiveId" clId="{F7DDB045-99F5-427E-957E-9D2CA91EB527}" dt="2022-01-07T06:20:30.576" v="3962"/>
          <ac:inkMkLst>
            <pc:docMk/>
            <pc:sldMk cId="1564479120" sldId="284"/>
            <ac:inkMk id="39" creationId="{3CA0C1BF-B3A2-45CC-BFDA-87FDB600A82D}"/>
          </ac:inkMkLst>
        </pc:inkChg>
        <pc:inkChg chg="add del">
          <ac:chgData name="Viet Anh Nguyen" userId="b95f61ff061388d5" providerId="LiveId" clId="{F7DDB045-99F5-427E-957E-9D2CA91EB527}" dt="2022-01-07T06:20:30.576" v="3962"/>
          <ac:inkMkLst>
            <pc:docMk/>
            <pc:sldMk cId="1564479120" sldId="284"/>
            <ac:inkMk id="40" creationId="{64A89651-D2F0-4597-9110-C756E64A2F6F}"/>
          </ac:inkMkLst>
        </pc:inkChg>
        <pc:inkChg chg="add del">
          <ac:chgData name="Viet Anh Nguyen" userId="b95f61ff061388d5" providerId="LiveId" clId="{F7DDB045-99F5-427E-957E-9D2CA91EB527}" dt="2022-01-07T06:20:30.576" v="3962"/>
          <ac:inkMkLst>
            <pc:docMk/>
            <pc:sldMk cId="1564479120" sldId="284"/>
            <ac:inkMk id="41" creationId="{A11EDBBF-233F-4DD6-9992-60872A1C9F5A}"/>
          </ac:inkMkLst>
        </pc:inkChg>
        <pc:inkChg chg="add del">
          <ac:chgData name="Viet Anh Nguyen" userId="b95f61ff061388d5" providerId="LiveId" clId="{F7DDB045-99F5-427E-957E-9D2CA91EB527}" dt="2022-01-07T06:20:32.505" v="3965"/>
          <ac:inkMkLst>
            <pc:docMk/>
            <pc:sldMk cId="1564479120" sldId="284"/>
            <ac:inkMk id="42" creationId="{C007A5AC-CD2B-4CAD-9FA1-D78F79E49917}"/>
          </ac:inkMkLst>
        </pc:inkChg>
        <pc:inkChg chg="add del">
          <ac:chgData name="Viet Anh Nguyen" userId="b95f61ff061388d5" providerId="LiveId" clId="{F7DDB045-99F5-427E-957E-9D2CA91EB527}" dt="2022-01-07T06:20:32.505" v="3965"/>
          <ac:inkMkLst>
            <pc:docMk/>
            <pc:sldMk cId="1564479120" sldId="284"/>
            <ac:inkMk id="43" creationId="{D374559A-C674-4B24-8727-4EDC9A764906}"/>
          </ac:inkMkLst>
        </pc:inkChg>
        <pc:inkChg chg="add del">
          <ac:chgData name="Viet Anh Nguyen" userId="b95f61ff061388d5" providerId="LiveId" clId="{F7DDB045-99F5-427E-957E-9D2CA91EB527}" dt="2022-01-07T06:20:32.505" v="3965"/>
          <ac:inkMkLst>
            <pc:docMk/>
            <pc:sldMk cId="1564479120" sldId="284"/>
            <ac:inkMk id="44" creationId="{7612918A-8F32-40F6-838E-E1692B40B38D}"/>
          </ac:inkMkLst>
        </pc:inkChg>
        <pc:inkChg chg="add">
          <ac:chgData name="Viet Anh Nguyen" userId="b95f61ff061388d5" providerId="LiveId" clId="{F7DDB045-99F5-427E-957E-9D2CA91EB527}" dt="2022-01-07T06:20:32.505" v="3965"/>
          <ac:inkMkLst>
            <pc:docMk/>
            <pc:sldMk cId="1564479120" sldId="284"/>
            <ac:inkMk id="45" creationId="{480FAA30-6CF5-4E25-BF40-9E7154D287DD}"/>
          </ac:inkMkLst>
        </pc:inkChg>
        <pc:inkChg chg="add del">
          <ac:chgData name="Viet Anh Nguyen" userId="b95f61ff061388d5" providerId="LiveId" clId="{F7DDB045-99F5-427E-957E-9D2CA91EB527}" dt="2022-01-07T06:20:45.976" v="3970"/>
          <ac:inkMkLst>
            <pc:docMk/>
            <pc:sldMk cId="1564479120" sldId="284"/>
            <ac:inkMk id="46" creationId="{519CF277-7AEA-4E0B-A0DF-24C5F6795382}"/>
          </ac:inkMkLst>
        </pc:inkChg>
        <pc:inkChg chg="add del">
          <ac:chgData name="Viet Anh Nguyen" userId="b95f61ff061388d5" providerId="LiveId" clId="{F7DDB045-99F5-427E-957E-9D2CA91EB527}" dt="2022-01-07T06:20:45.976" v="3970"/>
          <ac:inkMkLst>
            <pc:docMk/>
            <pc:sldMk cId="1564479120" sldId="284"/>
            <ac:inkMk id="47" creationId="{9C468020-B936-402F-A37E-D759E7D1F7A2}"/>
          </ac:inkMkLst>
        </pc:inkChg>
        <pc:inkChg chg="add del">
          <ac:chgData name="Viet Anh Nguyen" userId="b95f61ff061388d5" providerId="LiveId" clId="{F7DDB045-99F5-427E-957E-9D2CA91EB527}" dt="2022-01-07T06:20:45.976" v="3970"/>
          <ac:inkMkLst>
            <pc:docMk/>
            <pc:sldMk cId="1564479120" sldId="284"/>
            <ac:inkMk id="48" creationId="{E5257F01-B4D9-4F1B-82C6-21BBA1E6D475}"/>
          </ac:inkMkLst>
        </pc:inkChg>
        <pc:inkChg chg="add">
          <ac:chgData name="Viet Anh Nguyen" userId="b95f61ff061388d5" providerId="LiveId" clId="{F7DDB045-99F5-427E-957E-9D2CA91EB527}" dt="2022-01-07T06:20:45.251" v="3969" actId="9405"/>
          <ac:inkMkLst>
            <pc:docMk/>
            <pc:sldMk cId="1564479120" sldId="284"/>
            <ac:inkMk id="49" creationId="{075A2DDE-9D3D-4BF8-8604-3B94AA944F3F}"/>
          </ac:inkMkLst>
        </pc:inkChg>
        <pc:inkChg chg="add">
          <ac:chgData name="Viet Anh Nguyen" userId="b95f61ff061388d5" providerId="LiveId" clId="{F7DDB045-99F5-427E-957E-9D2CA91EB527}" dt="2022-01-07T06:20:45.976" v="3970"/>
          <ac:inkMkLst>
            <pc:docMk/>
            <pc:sldMk cId="1564479120" sldId="284"/>
            <ac:inkMk id="50" creationId="{C16F31E4-7F91-478E-9918-A15248ED5F9D}"/>
          </ac:inkMkLst>
        </pc:inkChg>
        <pc:inkChg chg="add">
          <ac:chgData name="Viet Anh Nguyen" userId="b95f61ff061388d5" providerId="LiveId" clId="{F7DDB045-99F5-427E-957E-9D2CA91EB527}" dt="2022-01-07T06:20:48.956" v="3971" actId="9405"/>
          <ac:inkMkLst>
            <pc:docMk/>
            <pc:sldMk cId="1564479120" sldId="284"/>
            <ac:inkMk id="51" creationId="{800EFD07-37D1-4B20-953E-EB6AFED71E6C}"/>
          </ac:inkMkLst>
        </pc:inkChg>
        <pc:inkChg chg="add del">
          <ac:chgData name="Viet Anh Nguyen" userId="b95f61ff061388d5" providerId="LiveId" clId="{F7DDB045-99F5-427E-957E-9D2CA91EB527}" dt="2022-01-07T06:20:54.093" v="3984"/>
          <ac:inkMkLst>
            <pc:docMk/>
            <pc:sldMk cId="1564479120" sldId="284"/>
            <ac:inkMk id="52" creationId="{F9C5FCDE-471C-4A95-9DBF-B37477A976A5}"/>
          </ac:inkMkLst>
        </pc:inkChg>
        <pc:inkChg chg="add del">
          <ac:chgData name="Viet Anh Nguyen" userId="b95f61ff061388d5" providerId="LiveId" clId="{F7DDB045-99F5-427E-957E-9D2CA91EB527}" dt="2022-01-07T06:20:54.093" v="3984"/>
          <ac:inkMkLst>
            <pc:docMk/>
            <pc:sldMk cId="1564479120" sldId="284"/>
            <ac:inkMk id="53" creationId="{6D2E28DE-26B6-45EE-9DEE-4E9A9DD20207}"/>
          </ac:inkMkLst>
        </pc:inkChg>
        <pc:inkChg chg="add">
          <ac:chgData name="Viet Anh Nguyen" userId="b95f61ff061388d5" providerId="LiveId" clId="{F7DDB045-99F5-427E-957E-9D2CA91EB527}" dt="2022-01-07T06:20:50.176" v="3974" actId="9405"/>
          <ac:inkMkLst>
            <pc:docMk/>
            <pc:sldMk cId="1564479120" sldId="284"/>
            <ac:inkMk id="54" creationId="{62C7ABCC-1F55-451F-8E00-208597725C5A}"/>
          </ac:inkMkLst>
        </pc:inkChg>
        <pc:inkChg chg="add del">
          <ac:chgData name="Viet Anh Nguyen" userId="b95f61ff061388d5" providerId="LiveId" clId="{F7DDB045-99F5-427E-957E-9D2CA91EB527}" dt="2022-01-07T06:20:54.093" v="3984"/>
          <ac:inkMkLst>
            <pc:docMk/>
            <pc:sldMk cId="1564479120" sldId="284"/>
            <ac:inkMk id="55" creationId="{1D9E6DFE-8843-4DC1-9257-8F34E34395D5}"/>
          </ac:inkMkLst>
        </pc:inkChg>
        <pc:inkChg chg="add del">
          <ac:chgData name="Viet Anh Nguyen" userId="b95f61ff061388d5" providerId="LiveId" clId="{F7DDB045-99F5-427E-957E-9D2CA91EB527}" dt="2022-01-07T06:20:54.093" v="3984"/>
          <ac:inkMkLst>
            <pc:docMk/>
            <pc:sldMk cId="1564479120" sldId="284"/>
            <ac:inkMk id="56" creationId="{0476436F-5B35-4FD2-B13E-F7D9CDF9DAC2}"/>
          </ac:inkMkLst>
        </pc:inkChg>
        <pc:inkChg chg="add del">
          <ac:chgData name="Viet Anh Nguyen" userId="b95f61ff061388d5" providerId="LiveId" clId="{F7DDB045-99F5-427E-957E-9D2CA91EB527}" dt="2022-01-07T06:20:54.093" v="3984"/>
          <ac:inkMkLst>
            <pc:docMk/>
            <pc:sldMk cId="1564479120" sldId="284"/>
            <ac:inkMk id="57" creationId="{32E2D3EB-5D53-4B6A-97E8-B24A0BAAEE83}"/>
          </ac:inkMkLst>
        </pc:inkChg>
        <pc:inkChg chg="add del">
          <ac:chgData name="Viet Anh Nguyen" userId="b95f61ff061388d5" providerId="LiveId" clId="{F7DDB045-99F5-427E-957E-9D2CA91EB527}" dt="2022-01-07T06:20:54.093" v="3984"/>
          <ac:inkMkLst>
            <pc:docMk/>
            <pc:sldMk cId="1564479120" sldId="284"/>
            <ac:inkMk id="58" creationId="{9928CB7C-F881-4F2B-A186-B530822EC35F}"/>
          </ac:inkMkLst>
        </pc:inkChg>
        <pc:inkChg chg="add del">
          <ac:chgData name="Viet Anh Nguyen" userId="b95f61ff061388d5" providerId="LiveId" clId="{F7DDB045-99F5-427E-957E-9D2CA91EB527}" dt="2022-01-07T06:20:54.093" v="3984"/>
          <ac:inkMkLst>
            <pc:docMk/>
            <pc:sldMk cId="1564479120" sldId="284"/>
            <ac:inkMk id="59" creationId="{C2397073-7C60-41C2-80E2-B39CFED160CA}"/>
          </ac:inkMkLst>
        </pc:inkChg>
        <pc:inkChg chg="add del">
          <ac:chgData name="Viet Anh Nguyen" userId="b95f61ff061388d5" providerId="LiveId" clId="{F7DDB045-99F5-427E-957E-9D2CA91EB527}" dt="2022-01-07T06:20:54.093" v="3984"/>
          <ac:inkMkLst>
            <pc:docMk/>
            <pc:sldMk cId="1564479120" sldId="284"/>
            <ac:inkMk id="60" creationId="{6618CD1A-94DE-4E4E-8F6F-4F4FF0A68A90}"/>
          </ac:inkMkLst>
        </pc:inkChg>
        <pc:inkChg chg="add del">
          <ac:chgData name="Viet Anh Nguyen" userId="b95f61ff061388d5" providerId="LiveId" clId="{F7DDB045-99F5-427E-957E-9D2CA91EB527}" dt="2022-01-07T06:20:54.093" v="3984"/>
          <ac:inkMkLst>
            <pc:docMk/>
            <pc:sldMk cId="1564479120" sldId="284"/>
            <ac:inkMk id="61" creationId="{586DBA3D-9F3F-4A66-B960-4B8D99097CB2}"/>
          </ac:inkMkLst>
        </pc:inkChg>
        <pc:inkChg chg="add del">
          <ac:chgData name="Viet Anh Nguyen" userId="b95f61ff061388d5" providerId="LiveId" clId="{F7DDB045-99F5-427E-957E-9D2CA91EB527}" dt="2022-01-07T06:20:54.093" v="3984"/>
          <ac:inkMkLst>
            <pc:docMk/>
            <pc:sldMk cId="1564479120" sldId="284"/>
            <ac:inkMk id="62" creationId="{DABD6101-5443-4D0F-9311-55896F5D74F5}"/>
          </ac:inkMkLst>
        </pc:inkChg>
        <pc:inkChg chg="add">
          <ac:chgData name="Viet Anh Nguyen" userId="b95f61ff061388d5" providerId="LiveId" clId="{F7DDB045-99F5-427E-957E-9D2CA91EB527}" dt="2022-01-07T06:20:53.533" v="3983" actId="9405"/>
          <ac:inkMkLst>
            <pc:docMk/>
            <pc:sldMk cId="1564479120" sldId="284"/>
            <ac:inkMk id="63" creationId="{88312E82-832B-4ED2-92A2-54FCD028B5D0}"/>
          </ac:inkMkLst>
        </pc:inkChg>
        <pc:inkChg chg="add">
          <ac:chgData name="Viet Anh Nguyen" userId="b95f61ff061388d5" providerId="LiveId" clId="{F7DDB045-99F5-427E-957E-9D2CA91EB527}" dt="2022-01-07T06:20:54.093" v="3984"/>
          <ac:inkMkLst>
            <pc:docMk/>
            <pc:sldMk cId="1564479120" sldId="284"/>
            <ac:inkMk id="64" creationId="{40EE39C0-4DDF-4F46-A4D9-C7C3421C37EA}"/>
          </ac:inkMkLst>
        </pc:inkChg>
        <pc:inkChg chg="add">
          <ac:chgData name="Viet Anh Nguyen" userId="b95f61ff061388d5" providerId="LiveId" clId="{F7DDB045-99F5-427E-957E-9D2CA91EB527}" dt="2022-01-07T06:20:54.093" v="3984"/>
          <ac:inkMkLst>
            <pc:docMk/>
            <pc:sldMk cId="1564479120" sldId="284"/>
            <ac:inkMk id="65" creationId="{54DEADB8-67B2-4A6C-A00C-E91B251B1D55}"/>
          </ac:inkMkLst>
        </pc:inkChg>
        <pc:inkChg chg="add">
          <ac:chgData name="Viet Anh Nguyen" userId="b95f61ff061388d5" providerId="LiveId" clId="{F7DDB045-99F5-427E-957E-9D2CA91EB527}" dt="2022-01-07T06:20:54.093" v="3984"/>
          <ac:inkMkLst>
            <pc:docMk/>
            <pc:sldMk cId="1564479120" sldId="284"/>
            <ac:inkMk id="66" creationId="{C28EB7A5-FF0A-4F24-A616-7C56FD76F358}"/>
          </ac:inkMkLst>
        </pc:inkChg>
        <pc:inkChg chg="add del">
          <ac:chgData name="Viet Anh Nguyen" userId="b95f61ff061388d5" providerId="LiveId" clId="{F7DDB045-99F5-427E-957E-9D2CA91EB527}" dt="2022-01-07T06:20:59.785" v="3994"/>
          <ac:inkMkLst>
            <pc:docMk/>
            <pc:sldMk cId="1564479120" sldId="284"/>
            <ac:inkMk id="67" creationId="{9DAFAE85-E4CA-4A8E-9BDF-7354CC9AFF4B}"/>
          </ac:inkMkLst>
        </pc:inkChg>
        <pc:inkChg chg="add del">
          <ac:chgData name="Viet Anh Nguyen" userId="b95f61ff061388d5" providerId="LiveId" clId="{F7DDB045-99F5-427E-957E-9D2CA91EB527}" dt="2022-01-07T06:20:59.785" v="3994"/>
          <ac:inkMkLst>
            <pc:docMk/>
            <pc:sldMk cId="1564479120" sldId="284"/>
            <ac:inkMk id="68" creationId="{757E6B8E-A649-4E86-BF26-67F09FC92889}"/>
          </ac:inkMkLst>
        </pc:inkChg>
        <pc:inkChg chg="add del">
          <ac:chgData name="Viet Anh Nguyen" userId="b95f61ff061388d5" providerId="LiveId" clId="{F7DDB045-99F5-427E-957E-9D2CA91EB527}" dt="2022-01-07T06:20:59.785" v="3994"/>
          <ac:inkMkLst>
            <pc:docMk/>
            <pc:sldMk cId="1564479120" sldId="284"/>
            <ac:inkMk id="69" creationId="{310B004F-AC17-4EF7-A5D5-5DDAB342D508}"/>
          </ac:inkMkLst>
        </pc:inkChg>
        <pc:inkChg chg="add del">
          <ac:chgData name="Viet Anh Nguyen" userId="b95f61ff061388d5" providerId="LiveId" clId="{F7DDB045-99F5-427E-957E-9D2CA91EB527}" dt="2022-01-07T06:20:59.785" v="3994"/>
          <ac:inkMkLst>
            <pc:docMk/>
            <pc:sldMk cId="1564479120" sldId="284"/>
            <ac:inkMk id="70" creationId="{CE357655-F687-4BA9-917D-9B6AB8B317BB}"/>
          </ac:inkMkLst>
        </pc:inkChg>
        <pc:inkChg chg="add del">
          <ac:chgData name="Viet Anh Nguyen" userId="b95f61ff061388d5" providerId="LiveId" clId="{F7DDB045-99F5-427E-957E-9D2CA91EB527}" dt="2022-01-07T06:20:59.785" v="3994"/>
          <ac:inkMkLst>
            <pc:docMk/>
            <pc:sldMk cId="1564479120" sldId="284"/>
            <ac:inkMk id="71" creationId="{7E5589E4-E6E6-45D8-A950-01A96519BC2A}"/>
          </ac:inkMkLst>
        </pc:inkChg>
        <pc:inkChg chg="add del">
          <ac:chgData name="Viet Anh Nguyen" userId="b95f61ff061388d5" providerId="LiveId" clId="{F7DDB045-99F5-427E-957E-9D2CA91EB527}" dt="2022-01-07T06:20:59.785" v="3994"/>
          <ac:inkMkLst>
            <pc:docMk/>
            <pc:sldMk cId="1564479120" sldId="284"/>
            <ac:inkMk id="72" creationId="{FD30ABCD-D07F-4298-8A12-950D25C69623}"/>
          </ac:inkMkLst>
        </pc:inkChg>
        <pc:inkChg chg="add del">
          <ac:chgData name="Viet Anh Nguyen" userId="b95f61ff061388d5" providerId="LiveId" clId="{F7DDB045-99F5-427E-957E-9D2CA91EB527}" dt="2022-01-07T06:20:59.785" v="3994"/>
          <ac:inkMkLst>
            <pc:docMk/>
            <pc:sldMk cId="1564479120" sldId="284"/>
            <ac:inkMk id="73" creationId="{A52E2B98-C209-4233-8E83-26F3E1B732C2}"/>
          </ac:inkMkLst>
        </pc:inkChg>
        <pc:inkChg chg="add del">
          <ac:chgData name="Viet Anh Nguyen" userId="b95f61ff061388d5" providerId="LiveId" clId="{F7DDB045-99F5-427E-957E-9D2CA91EB527}" dt="2022-01-07T06:20:59.785" v="3994"/>
          <ac:inkMkLst>
            <pc:docMk/>
            <pc:sldMk cId="1564479120" sldId="284"/>
            <ac:inkMk id="74" creationId="{08CDC241-BA73-4092-9D82-A6D1D69080D6}"/>
          </ac:inkMkLst>
        </pc:inkChg>
        <pc:inkChg chg="add del">
          <ac:chgData name="Viet Anh Nguyen" userId="b95f61ff061388d5" providerId="LiveId" clId="{F7DDB045-99F5-427E-957E-9D2CA91EB527}" dt="2022-01-07T06:20:59.785" v="3994"/>
          <ac:inkMkLst>
            <pc:docMk/>
            <pc:sldMk cId="1564479120" sldId="284"/>
            <ac:inkMk id="75" creationId="{CC523199-880A-476C-987D-DCAC32165AE8}"/>
          </ac:inkMkLst>
        </pc:inkChg>
        <pc:inkChg chg="add del">
          <ac:chgData name="Viet Anh Nguyen" userId="b95f61ff061388d5" providerId="LiveId" clId="{F7DDB045-99F5-427E-957E-9D2CA91EB527}" dt="2022-01-07T06:21:01.216" v="3996"/>
          <ac:inkMkLst>
            <pc:docMk/>
            <pc:sldMk cId="1564479120" sldId="284"/>
            <ac:inkMk id="76" creationId="{8E594302-F07B-45D3-8BE5-753D8546647B}"/>
          </ac:inkMkLst>
        </pc:inkChg>
        <pc:inkChg chg="add del">
          <ac:chgData name="Viet Anh Nguyen" userId="b95f61ff061388d5" providerId="LiveId" clId="{F7DDB045-99F5-427E-957E-9D2CA91EB527}" dt="2022-01-07T06:21:01.216" v="3996"/>
          <ac:inkMkLst>
            <pc:docMk/>
            <pc:sldMk cId="1564479120" sldId="284"/>
            <ac:inkMk id="77" creationId="{5E526F54-A4F2-47B6-BDA8-1056C5ABC68D}"/>
          </ac:inkMkLst>
        </pc:inkChg>
        <pc:inkChg chg="add">
          <ac:chgData name="Viet Anh Nguyen" userId="b95f61ff061388d5" providerId="LiveId" clId="{F7DDB045-99F5-427E-957E-9D2CA91EB527}" dt="2022-01-07T06:21:01.216" v="3996"/>
          <ac:inkMkLst>
            <pc:docMk/>
            <pc:sldMk cId="1564479120" sldId="284"/>
            <ac:inkMk id="78" creationId="{96F40C1C-E028-472A-B69B-F80DBE0AA668}"/>
          </ac:inkMkLst>
        </pc:inkChg>
        <pc:inkChg chg="add del">
          <ac:chgData name="Viet Anh Nguyen" userId="b95f61ff061388d5" providerId="LiveId" clId="{F7DDB045-99F5-427E-957E-9D2CA91EB527}" dt="2022-01-07T06:22:10.093" v="4000"/>
          <ac:inkMkLst>
            <pc:docMk/>
            <pc:sldMk cId="1564479120" sldId="284"/>
            <ac:inkMk id="79" creationId="{22E97893-D88A-414B-B143-5D5490880072}"/>
          </ac:inkMkLst>
        </pc:inkChg>
        <pc:inkChg chg="add del">
          <ac:chgData name="Viet Anh Nguyen" userId="b95f61ff061388d5" providerId="LiveId" clId="{F7DDB045-99F5-427E-957E-9D2CA91EB527}" dt="2022-01-07T06:22:10.093" v="4000"/>
          <ac:inkMkLst>
            <pc:docMk/>
            <pc:sldMk cId="1564479120" sldId="284"/>
            <ac:inkMk id="80" creationId="{D9822CB3-5A43-4DEA-BDCF-8A0B9C226D49}"/>
          </ac:inkMkLst>
        </pc:inkChg>
        <pc:inkChg chg="add del">
          <ac:chgData name="Viet Anh Nguyen" userId="b95f61ff061388d5" providerId="LiveId" clId="{F7DDB045-99F5-427E-957E-9D2CA91EB527}" dt="2022-01-07T06:22:10.093" v="4000"/>
          <ac:inkMkLst>
            <pc:docMk/>
            <pc:sldMk cId="1564479120" sldId="284"/>
            <ac:inkMk id="81" creationId="{88932566-A4E3-4E9C-B9A6-2EE7C0018D29}"/>
          </ac:inkMkLst>
        </pc:inkChg>
        <pc:inkChg chg="add">
          <ac:chgData name="Viet Anh Nguyen" userId="b95f61ff061388d5" providerId="LiveId" clId="{F7DDB045-99F5-427E-957E-9D2CA91EB527}" dt="2022-01-07T06:22:10.093" v="4000"/>
          <ac:inkMkLst>
            <pc:docMk/>
            <pc:sldMk cId="1564479120" sldId="284"/>
            <ac:inkMk id="82" creationId="{FBE39A91-5C7E-491E-95C7-A0B1BC2C2EE0}"/>
          </ac:inkMkLst>
        </pc:inkChg>
      </pc:sldChg>
      <pc:sldChg chg="addSp delSp mod">
        <pc:chgData name="Viet Anh Nguyen" userId="b95f61ff061388d5" providerId="LiveId" clId="{F7DDB045-99F5-427E-957E-9D2CA91EB527}" dt="2022-01-07T06:34:24.758" v="4481"/>
        <pc:sldMkLst>
          <pc:docMk/>
          <pc:sldMk cId="3405419558" sldId="285"/>
        </pc:sldMkLst>
        <pc:inkChg chg="add del">
          <ac:chgData name="Viet Anh Nguyen" userId="b95f61ff061388d5" providerId="LiveId" clId="{F7DDB045-99F5-427E-957E-9D2CA91EB527}" dt="2022-01-07T06:30:19.912" v="4431"/>
          <ac:inkMkLst>
            <pc:docMk/>
            <pc:sldMk cId="3405419558" sldId="285"/>
            <ac:inkMk id="2" creationId="{F3B356EC-F1C1-4834-A8B6-524EF585DD10}"/>
          </ac:inkMkLst>
        </pc:inkChg>
        <pc:inkChg chg="add del">
          <ac:chgData name="Viet Anh Nguyen" userId="b95f61ff061388d5" providerId="LiveId" clId="{F7DDB045-99F5-427E-957E-9D2CA91EB527}" dt="2022-01-07T06:30:19.912" v="4431"/>
          <ac:inkMkLst>
            <pc:docMk/>
            <pc:sldMk cId="3405419558" sldId="285"/>
            <ac:inkMk id="4" creationId="{56215B6E-EF08-4DE4-9B84-C98F6956F126}"/>
          </ac:inkMkLst>
        </pc:inkChg>
        <pc:inkChg chg="add del">
          <ac:chgData name="Viet Anh Nguyen" userId="b95f61ff061388d5" providerId="LiveId" clId="{F7DDB045-99F5-427E-957E-9D2CA91EB527}" dt="2022-01-07T06:30:19.912" v="4431"/>
          <ac:inkMkLst>
            <pc:docMk/>
            <pc:sldMk cId="3405419558" sldId="285"/>
            <ac:inkMk id="6" creationId="{D8E1CE7F-8018-42D9-8CAE-CBFC0B581700}"/>
          </ac:inkMkLst>
        </pc:inkChg>
        <pc:inkChg chg="add del">
          <ac:chgData name="Viet Anh Nguyen" userId="b95f61ff061388d5" providerId="LiveId" clId="{F7DDB045-99F5-427E-957E-9D2CA91EB527}" dt="2022-01-07T06:30:19.912" v="4431"/>
          <ac:inkMkLst>
            <pc:docMk/>
            <pc:sldMk cId="3405419558" sldId="285"/>
            <ac:inkMk id="7" creationId="{49569159-15FD-408A-91DA-1526EC23AC4D}"/>
          </ac:inkMkLst>
        </pc:inkChg>
        <pc:inkChg chg="add del">
          <ac:chgData name="Viet Anh Nguyen" userId="b95f61ff061388d5" providerId="LiveId" clId="{F7DDB045-99F5-427E-957E-9D2CA91EB527}" dt="2022-01-07T06:30:21.805" v="4433"/>
          <ac:inkMkLst>
            <pc:docMk/>
            <pc:sldMk cId="3405419558" sldId="285"/>
            <ac:inkMk id="8" creationId="{01469F2F-DA61-4F56-B997-F1922A420276}"/>
          </ac:inkMkLst>
        </pc:inkChg>
        <pc:inkChg chg="add">
          <ac:chgData name="Viet Anh Nguyen" userId="b95f61ff061388d5" providerId="LiveId" clId="{F7DDB045-99F5-427E-957E-9D2CA91EB527}" dt="2022-01-07T06:30:19.912" v="4431"/>
          <ac:inkMkLst>
            <pc:docMk/>
            <pc:sldMk cId="3405419558" sldId="285"/>
            <ac:inkMk id="9" creationId="{2F618BC6-4702-4198-9C92-8CBE3E8D704C}"/>
          </ac:inkMkLst>
        </pc:inkChg>
        <pc:inkChg chg="add del">
          <ac:chgData name="Viet Anh Nguyen" userId="b95f61ff061388d5" providerId="LiveId" clId="{F7DDB045-99F5-427E-957E-9D2CA91EB527}" dt="2022-01-07T06:30:21.805" v="4433"/>
          <ac:inkMkLst>
            <pc:docMk/>
            <pc:sldMk cId="3405419558" sldId="285"/>
            <ac:inkMk id="10" creationId="{E43A46C5-F0FC-469B-90AF-D71AF2844F29}"/>
          </ac:inkMkLst>
        </pc:inkChg>
        <pc:inkChg chg="add">
          <ac:chgData name="Viet Anh Nguyen" userId="b95f61ff061388d5" providerId="LiveId" clId="{F7DDB045-99F5-427E-957E-9D2CA91EB527}" dt="2022-01-07T06:30:21.805" v="4433"/>
          <ac:inkMkLst>
            <pc:docMk/>
            <pc:sldMk cId="3405419558" sldId="285"/>
            <ac:inkMk id="11" creationId="{6FC22F67-92DF-43D1-9BDD-D4A055B2C2AD}"/>
          </ac:inkMkLst>
        </pc:inkChg>
        <pc:inkChg chg="add del">
          <ac:chgData name="Viet Anh Nguyen" userId="b95f61ff061388d5" providerId="LiveId" clId="{F7DDB045-99F5-427E-957E-9D2CA91EB527}" dt="2022-01-07T06:30:27.659" v="4439"/>
          <ac:inkMkLst>
            <pc:docMk/>
            <pc:sldMk cId="3405419558" sldId="285"/>
            <ac:inkMk id="12" creationId="{94F61463-D4D4-479E-BEEF-A90788BB5303}"/>
          </ac:inkMkLst>
        </pc:inkChg>
        <pc:inkChg chg="add del">
          <ac:chgData name="Viet Anh Nguyen" userId="b95f61ff061388d5" providerId="LiveId" clId="{F7DDB045-99F5-427E-957E-9D2CA91EB527}" dt="2022-01-07T06:30:27.659" v="4439"/>
          <ac:inkMkLst>
            <pc:docMk/>
            <pc:sldMk cId="3405419558" sldId="285"/>
            <ac:inkMk id="13" creationId="{2F760786-3564-40FC-AED6-B5CF436C3625}"/>
          </ac:inkMkLst>
        </pc:inkChg>
        <pc:inkChg chg="add del">
          <ac:chgData name="Viet Anh Nguyen" userId="b95f61ff061388d5" providerId="LiveId" clId="{F7DDB045-99F5-427E-957E-9D2CA91EB527}" dt="2022-01-07T06:30:27.659" v="4439"/>
          <ac:inkMkLst>
            <pc:docMk/>
            <pc:sldMk cId="3405419558" sldId="285"/>
            <ac:inkMk id="14" creationId="{132E3CC1-6D61-4962-BBCA-A8B388F710DD}"/>
          </ac:inkMkLst>
        </pc:inkChg>
        <pc:inkChg chg="add del">
          <ac:chgData name="Viet Anh Nguyen" userId="b95f61ff061388d5" providerId="LiveId" clId="{F7DDB045-99F5-427E-957E-9D2CA91EB527}" dt="2022-01-07T06:30:27.659" v="4439"/>
          <ac:inkMkLst>
            <pc:docMk/>
            <pc:sldMk cId="3405419558" sldId="285"/>
            <ac:inkMk id="15" creationId="{8B86D71D-56F3-4D36-973D-B63CC719FEE1}"/>
          </ac:inkMkLst>
        </pc:inkChg>
        <pc:inkChg chg="add del">
          <ac:chgData name="Viet Anh Nguyen" userId="b95f61ff061388d5" providerId="LiveId" clId="{F7DDB045-99F5-427E-957E-9D2CA91EB527}" dt="2022-01-07T06:30:27.659" v="4439"/>
          <ac:inkMkLst>
            <pc:docMk/>
            <pc:sldMk cId="3405419558" sldId="285"/>
            <ac:inkMk id="16" creationId="{E4AD9D63-1526-402F-9901-15973F43C54E}"/>
          </ac:inkMkLst>
        </pc:inkChg>
        <pc:inkChg chg="add">
          <ac:chgData name="Viet Anh Nguyen" userId="b95f61ff061388d5" providerId="LiveId" clId="{F7DDB045-99F5-427E-957E-9D2CA91EB527}" dt="2022-01-07T06:30:27.659" v="4439"/>
          <ac:inkMkLst>
            <pc:docMk/>
            <pc:sldMk cId="3405419558" sldId="285"/>
            <ac:inkMk id="17" creationId="{408EE773-CD1E-4A9F-825D-622A3A4DB108}"/>
          </ac:inkMkLst>
        </pc:inkChg>
        <pc:inkChg chg="add del">
          <ac:chgData name="Viet Anh Nguyen" userId="b95f61ff061388d5" providerId="LiveId" clId="{F7DDB045-99F5-427E-957E-9D2CA91EB527}" dt="2022-01-07T06:30:47.119" v="4444"/>
          <ac:inkMkLst>
            <pc:docMk/>
            <pc:sldMk cId="3405419558" sldId="285"/>
            <ac:inkMk id="18" creationId="{59F48235-1465-41E7-9FFE-926D20483A2D}"/>
          </ac:inkMkLst>
        </pc:inkChg>
        <pc:inkChg chg="add del">
          <ac:chgData name="Viet Anh Nguyen" userId="b95f61ff061388d5" providerId="LiveId" clId="{F7DDB045-99F5-427E-957E-9D2CA91EB527}" dt="2022-01-07T06:30:47.119" v="4444"/>
          <ac:inkMkLst>
            <pc:docMk/>
            <pc:sldMk cId="3405419558" sldId="285"/>
            <ac:inkMk id="19" creationId="{64ACCEC3-866B-427D-9EBD-070632E5BA01}"/>
          </ac:inkMkLst>
        </pc:inkChg>
        <pc:inkChg chg="add del">
          <ac:chgData name="Viet Anh Nguyen" userId="b95f61ff061388d5" providerId="LiveId" clId="{F7DDB045-99F5-427E-957E-9D2CA91EB527}" dt="2022-01-07T06:30:47.119" v="4444"/>
          <ac:inkMkLst>
            <pc:docMk/>
            <pc:sldMk cId="3405419558" sldId="285"/>
            <ac:inkMk id="20" creationId="{78F3E67A-F311-4829-980E-975BD5E65C23}"/>
          </ac:inkMkLst>
        </pc:inkChg>
        <pc:inkChg chg="add del">
          <ac:chgData name="Viet Anh Nguyen" userId="b95f61ff061388d5" providerId="LiveId" clId="{F7DDB045-99F5-427E-957E-9D2CA91EB527}" dt="2022-01-07T06:30:47.119" v="4444"/>
          <ac:inkMkLst>
            <pc:docMk/>
            <pc:sldMk cId="3405419558" sldId="285"/>
            <ac:inkMk id="21" creationId="{B3871AE7-2E2A-413C-A248-636F099008E8}"/>
          </ac:inkMkLst>
        </pc:inkChg>
        <pc:inkChg chg="add">
          <ac:chgData name="Viet Anh Nguyen" userId="b95f61ff061388d5" providerId="LiveId" clId="{F7DDB045-99F5-427E-957E-9D2CA91EB527}" dt="2022-01-07T06:30:47.119" v="4444"/>
          <ac:inkMkLst>
            <pc:docMk/>
            <pc:sldMk cId="3405419558" sldId="285"/>
            <ac:inkMk id="22" creationId="{3062DA0E-5F4F-489E-A541-34169089D292}"/>
          </ac:inkMkLst>
        </pc:inkChg>
        <pc:inkChg chg="add del">
          <ac:chgData name="Viet Anh Nguyen" userId="b95f61ff061388d5" providerId="LiveId" clId="{F7DDB045-99F5-427E-957E-9D2CA91EB527}" dt="2022-01-07T06:33:54.871" v="4449"/>
          <ac:inkMkLst>
            <pc:docMk/>
            <pc:sldMk cId="3405419558" sldId="285"/>
            <ac:inkMk id="23" creationId="{D8E7006A-60D9-4FE4-AEFE-62FB765787E8}"/>
          </ac:inkMkLst>
        </pc:inkChg>
        <pc:inkChg chg="add del">
          <ac:chgData name="Viet Anh Nguyen" userId="b95f61ff061388d5" providerId="LiveId" clId="{F7DDB045-99F5-427E-957E-9D2CA91EB527}" dt="2022-01-07T06:33:54.871" v="4449"/>
          <ac:inkMkLst>
            <pc:docMk/>
            <pc:sldMk cId="3405419558" sldId="285"/>
            <ac:inkMk id="24" creationId="{B50B9084-FCCB-4D5E-89E8-118424CF7A38}"/>
          </ac:inkMkLst>
        </pc:inkChg>
        <pc:inkChg chg="add del">
          <ac:chgData name="Viet Anh Nguyen" userId="b95f61ff061388d5" providerId="LiveId" clId="{F7DDB045-99F5-427E-957E-9D2CA91EB527}" dt="2022-01-07T06:33:54.871" v="4449"/>
          <ac:inkMkLst>
            <pc:docMk/>
            <pc:sldMk cId="3405419558" sldId="285"/>
            <ac:inkMk id="25" creationId="{E92A32B4-09C8-45F6-B646-B177FF99DB60}"/>
          </ac:inkMkLst>
        </pc:inkChg>
        <pc:inkChg chg="add del">
          <ac:chgData name="Viet Anh Nguyen" userId="b95f61ff061388d5" providerId="LiveId" clId="{F7DDB045-99F5-427E-957E-9D2CA91EB527}" dt="2022-01-07T06:33:54.871" v="4449"/>
          <ac:inkMkLst>
            <pc:docMk/>
            <pc:sldMk cId="3405419558" sldId="285"/>
            <ac:inkMk id="26" creationId="{410AEB40-1DD1-4ACD-8D7E-720088AF699A}"/>
          </ac:inkMkLst>
        </pc:inkChg>
        <pc:inkChg chg="add">
          <ac:chgData name="Viet Anh Nguyen" userId="b95f61ff061388d5" providerId="LiveId" clId="{F7DDB045-99F5-427E-957E-9D2CA91EB527}" dt="2022-01-07T06:33:54.871" v="4449"/>
          <ac:inkMkLst>
            <pc:docMk/>
            <pc:sldMk cId="3405419558" sldId="285"/>
            <ac:inkMk id="27" creationId="{D6AEA0B3-E33C-4DBA-9BAC-B6EF2D2779C1}"/>
          </ac:inkMkLst>
        </pc:inkChg>
        <pc:inkChg chg="add del">
          <ac:chgData name="Viet Anh Nguyen" userId="b95f61ff061388d5" providerId="LiveId" clId="{F7DDB045-99F5-427E-957E-9D2CA91EB527}" dt="2022-01-07T06:33:59.879" v="4458"/>
          <ac:inkMkLst>
            <pc:docMk/>
            <pc:sldMk cId="3405419558" sldId="285"/>
            <ac:inkMk id="28" creationId="{E6F93543-D94B-429E-825C-58585956B5B2}"/>
          </ac:inkMkLst>
        </pc:inkChg>
        <pc:inkChg chg="add del">
          <ac:chgData name="Viet Anh Nguyen" userId="b95f61ff061388d5" providerId="LiveId" clId="{F7DDB045-99F5-427E-957E-9D2CA91EB527}" dt="2022-01-07T06:33:59.879" v="4458"/>
          <ac:inkMkLst>
            <pc:docMk/>
            <pc:sldMk cId="3405419558" sldId="285"/>
            <ac:inkMk id="29" creationId="{18AADA06-17AF-47CA-8F8C-E5F6BD50ECC4}"/>
          </ac:inkMkLst>
        </pc:inkChg>
        <pc:inkChg chg="add del">
          <ac:chgData name="Viet Anh Nguyen" userId="b95f61ff061388d5" providerId="LiveId" clId="{F7DDB045-99F5-427E-957E-9D2CA91EB527}" dt="2022-01-07T06:33:59.879" v="4458"/>
          <ac:inkMkLst>
            <pc:docMk/>
            <pc:sldMk cId="3405419558" sldId="285"/>
            <ac:inkMk id="30" creationId="{423D92B3-963A-4E43-8273-BABEB32647AF}"/>
          </ac:inkMkLst>
        </pc:inkChg>
        <pc:inkChg chg="add del">
          <ac:chgData name="Viet Anh Nguyen" userId="b95f61ff061388d5" providerId="LiveId" clId="{F7DDB045-99F5-427E-957E-9D2CA91EB527}" dt="2022-01-07T06:33:59.879" v="4458"/>
          <ac:inkMkLst>
            <pc:docMk/>
            <pc:sldMk cId="3405419558" sldId="285"/>
            <ac:inkMk id="31" creationId="{A33A61F0-A88A-4CD8-97B0-0920252BC1CE}"/>
          </ac:inkMkLst>
        </pc:inkChg>
        <pc:inkChg chg="add del">
          <ac:chgData name="Viet Anh Nguyen" userId="b95f61ff061388d5" providerId="LiveId" clId="{F7DDB045-99F5-427E-957E-9D2CA91EB527}" dt="2022-01-07T06:33:59.879" v="4458"/>
          <ac:inkMkLst>
            <pc:docMk/>
            <pc:sldMk cId="3405419558" sldId="285"/>
            <ac:inkMk id="32" creationId="{03397B09-9B75-4810-B16C-7B11AF2E077B}"/>
          </ac:inkMkLst>
        </pc:inkChg>
        <pc:inkChg chg="add del">
          <ac:chgData name="Viet Anh Nguyen" userId="b95f61ff061388d5" providerId="LiveId" clId="{F7DDB045-99F5-427E-957E-9D2CA91EB527}" dt="2022-01-07T06:33:59.879" v="4458"/>
          <ac:inkMkLst>
            <pc:docMk/>
            <pc:sldMk cId="3405419558" sldId="285"/>
            <ac:inkMk id="33" creationId="{7A439A39-6AFE-48E3-9319-283AB7C9A3E9}"/>
          </ac:inkMkLst>
        </pc:inkChg>
        <pc:inkChg chg="add del">
          <ac:chgData name="Viet Anh Nguyen" userId="b95f61ff061388d5" providerId="LiveId" clId="{F7DDB045-99F5-427E-957E-9D2CA91EB527}" dt="2022-01-07T06:33:59.879" v="4458"/>
          <ac:inkMkLst>
            <pc:docMk/>
            <pc:sldMk cId="3405419558" sldId="285"/>
            <ac:inkMk id="34" creationId="{9F0A7333-D3DD-4607-BC7A-88DCDF4EDE21}"/>
          </ac:inkMkLst>
        </pc:inkChg>
        <pc:inkChg chg="add del">
          <ac:chgData name="Viet Anh Nguyen" userId="b95f61ff061388d5" providerId="LiveId" clId="{F7DDB045-99F5-427E-957E-9D2CA91EB527}" dt="2022-01-07T06:33:59.879" v="4458"/>
          <ac:inkMkLst>
            <pc:docMk/>
            <pc:sldMk cId="3405419558" sldId="285"/>
            <ac:inkMk id="35" creationId="{8B79B957-4C2F-42F6-9C6F-B8E5AC5536AB}"/>
          </ac:inkMkLst>
        </pc:inkChg>
        <pc:inkChg chg="add del">
          <ac:chgData name="Viet Anh Nguyen" userId="b95f61ff061388d5" providerId="LiveId" clId="{F7DDB045-99F5-427E-957E-9D2CA91EB527}" dt="2022-01-07T06:34:02.305" v="4464"/>
          <ac:inkMkLst>
            <pc:docMk/>
            <pc:sldMk cId="3405419558" sldId="285"/>
            <ac:inkMk id="36" creationId="{AFA49331-DA42-4AA0-B8EA-226673A7EBFC}"/>
          </ac:inkMkLst>
        </pc:inkChg>
        <pc:inkChg chg="add">
          <ac:chgData name="Viet Anh Nguyen" userId="b95f61ff061388d5" providerId="LiveId" clId="{F7DDB045-99F5-427E-957E-9D2CA91EB527}" dt="2022-01-07T06:33:59.879" v="4458"/>
          <ac:inkMkLst>
            <pc:docMk/>
            <pc:sldMk cId="3405419558" sldId="285"/>
            <ac:inkMk id="37" creationId="{DBD89E58-3ECA-4655-A975-9E2E307E9BB2}"/>
          </ac:inkMkLst>
        </pc:inkChg>
        <pc:inkChg chg="add del">
          <ac:chgData name="Viet Anh Nguyen" userId="b95f61ff061388d5" providerId="LiveId" clId="{F7DDB045-99F5-427E-957E-9D2CA91EB527}" dt="2022-01-07T06:34:02.305" v="4464"/>
          <ac:inkMkLst>
            <pc:docMk/>
            <pc:sldMk cId="3405419558" sldId="285"/>
            <ac:inkMk id="38" creationId="{33982FDA-C30A-4C4A-A418-60C77911BAA8}"/>
          </ac:inkMkLst>
        </pc:inkChg>
        <pc:inkChg chg="add del">
          <ac:chgData name="Viet Anh Nguyen" userId="b95f61ff061388d5" providerId="LiveId" clId="{F7DDB045-99F5-427E-957E-9D2CA91EB527}" dt="2022-01-07T06:34:02.305" v="4464"/>
          <ac:inkMkLst>
            <pc:docMk/>
            <pc:sldMk cId="3405419558" sldId="285"/>
            <ac:inkMk id="39" creationId="{D375F8D5-7EB0-4114-AC8A-B5ACC176667F}"/>
          </ac:inkMkLst>
        </pc:inkChg>
        <pc:inkChg chg="add del">
          <ac:chgData name="Viet Anh Nguyen" userId="b95f61ff061388d5" providerId="LiveId" clId="{F7DDB045-99F5-427E-957E-9D2CA91EB527}" dt="2022-01-07T06:34:02.305" v="4464"/>
          <ac:inkMkLst>
            <pc:docMk/>
            <pc:sldMk cId="3405419558" sldId="285"/>
            <ac:inkMk id="40" creationId="{51EA3A84-97B1-4A76-B957-74CEA84AB4FD}"/>
          </ac:inkMkLst>
        </pc:inkChg>
        <pc:inkChg chg="add del">
          <ac:chgData name="Viet Anh Nguyen" userId="b95f61ff061388d5" providerId="LiveId" clId="{F7DDB045-99F5-427E-957E-9D2CA91EB527}" dt="2022-01-07T06:34:02.305" v="4464"/>
          <ac:inkMkLst>
            <pc:docMk/>
            <pc:sldMk cId="3405419558" sldId="285"/>
            <ac:inkMk id="41" creationId="{E3F91C24-1B8E-437A-BF0A-53DE89B85E2C}"/>
          </ac:inkMkLst>
        </pc:inkChg>
        <pc:inkChg chg="add del">
          <ac:chgData name="Viet Anh Nguyen" userId="b95f61ff061388d5" providerId="LiveId" clId="{F7DDB045-99F5-427E-957E-9D2CA91EB527}" dt="2022-01-07T06:34:02.305" v="4464"/>
          <ac:inkMkLst>
            <pc:docMk/>
            <pc:sldMk cId="3405419558" sldId="285"/>
            <ac:inkMk id="42" creationId="{86CB1A59-961A-44E3-A643-D5E610C542EF}"/>
          </ac:inkMkLst>
        </pc:inkChg>
        <pc:inkChg chg="add">
          <ac:chgData name="Viet Anh Nguyen" userId="b95f61ff061388d5" providerId="LiveId" clId="{F7DDB045-99F5-427E-957E-9D2CA91EB527}" dt="2022-01-07T06:34:02.305" v="4464"/>
          <ac:inkMkLst>
            <pc:docMk/>
            <pc:sldMk cId="3405419558" sldId="285"/>
            <ac:inkMk id="43" creationId="{AC6588E8-9C41-41F5-9C54-3804E853727D}"/>
          </ac:inkMkLst>
        </pc:inkChg>
        <pc:inkChg chg="add del">
          <ac:chgData name="Viet Anh Nguyen" userId="b95f61ff061388d5" providerId="LiveId" clId="{F7DDB045-99F5-427E-957E-9D2CA91EB527}" dt="2022-01-07T06:34:11.648" v="4470"/>
          <ac:inkMkLst>
            <pc:docMk/>
            <pc:sldMk cId="3405419558" sldId="285"/>
            <ac:inkMk id="44" creationId="{E9EF2A24-C20A-4D31-90C8-DBBB41BA8106}"/>
          </ac:inkMkLst>
        </pc:inkChg>
        <pc:inkChg chg="add del">
          <ac:chgData name="Viet Anh Nguyen" userId="b95f61ff061388d5" providerId="LiveId" clId="{F7DDB045-99F5-427E-957E-9D2CA91EB527}" dt="2022-01-07T06:34:11.648" v="4470"/>
          <ac:inkMkLst>
            <pc:docMk/>
            <pc:sldMk cId="3405419558" sldId="285"/>
            <ac:inkMk id="45" creationId="{EC5CC9F4-CA8A-42A8-9120-7285D306E86D}"/>
          </ac:inkMkLst>
        </pc:inkChg>
        <pc:inkChg chg="add del">
          <ac:chgData name="Viet Anh Nguyen" userId="b95f61ff061388d5" providerId="LiveId" clId="{F7DDB045-99F5-427E-957E-9D2CA91EB527}" dt="2022-01-07T06:34:11.648" v="4470"/>
          <ac:inkMkLst>
            <pc:docMk/>
            <pc:sldMk cId="3405419558" sldId="285"/>
            <ac:inkMk id="46" creationId="{3772C50D-3521-4749-B070-96A1AED8F71C}"/>
          </ac:inkMkLst>
        </pc:inkChg>
        <pc:inkChg chg="add del">
          <ac:chgData name="Viet Anh Nguyen" userId="b95f61ff061388d5" providerId="LiveId" clId="{F7DDB045-99F5-427E-957E-9D2CA91EB527}" dt="2022-01-07T06:34:11.648" v="4470"/>
          <ac:inkMkLst>
            <pc:docMk/>
            <pc:sldMk cId="3405419558" sldId="285"/>
            <ac:inkMk id="47" creationId="{B29D8DAF-64F3-426B-91DD-BB1587781121}"/>
          </ac:inkMkLst>
        </pc:inkChg>
        <pc:inkChg chg="add del">
          <ac:chgData name="Viet Anh Nguyen" userId="b95f61ff061388d5" providerId="LiveId" clId="{F7DDB045-99F5-427E-957E-9D2CA91EB527}" dt="2022-01-07T06:34:11.648" v="4470"/>
          <ac:inkMkLst>
            <pc:docMk/>
            <pc:sldMk cId="3405419558" sldId="285"/>
            <ac:inkMk id="48" creationId="{13BC619B-C849-48E0-8F95-6F695B6E960D}"/>
          </ac:inkMkLst>
        </pc:inkChg>
        <pc:inkChg chg="add">
          <ac:chgData name="Viet Anh Nguyen" userId="b95f61ff061388d5" providerId="LiveId" clId="{F7DDB045-99F5-427E-957E-9D2CA91EB527}" dt="2022-01-07T06:34:11.648" v="4470"/>
          <ac:inkMkLst>
            <pc:docMk/>
            <pc:sldMk cId="3405419558" sldId="285"/>
            <ac:inkMk id="49" creationId="{A1D60E76-FBB1-4DE3-9AA2-767D4ADC45C7}"/>
          </ac:inkMkLst>
        </pc:inkChg>
        <pc:inkChg chg="add del">
          <ac:chgData name="Viet Anh Nguyen" userId="b95f61ff061388d5" providerId="LiveId" clId="{F7DDB045-99F5-427E-957E-9D2CA91EB527}" dt="2022-01-07T06:34:20.569" v="4476"/>
          <ac:inkMkLst>
            <pc:docMk/>
            <pc:sldMk cId="3405419558" sldId="285"/>
            <ac:inkMk id="50" creationId="{DEED421C-3589-4A1F-AE18-A432A069B88B}"/>
          </ac:inkMkLst>
        </pc:inkChg>
        <pc:inkChg chg="add del">
          <ac:chgData name="Viet Anh Nguyen" userId="b95f61ff061388d5" providerId="LiveId" clId="{F7DDB045-99F5-427E-957E-9D2CA91EB527}" dt="2022-01-07T06:34:20.569" v="4476"/>
          <ac:inkMkLst>
            <pc:docMk/>
            <pc:sldMk cId="3405419558" sldId="285"/>
            <ac:inkMk id="51" creationId="{59796D38-03FB-40E0-94C2-5ADCC1AB1BCF}"/>
          </ac:inkMkLst>
        </pc:inkChg>
        <pc:inkChg chg="add del">
          <ac:chgData name="Viet Anh Nguyen" userId="b95f61ff061388d5" providerId="LiveId" clId="{F7DDB045-99F5-427E-957E-9D2CA91EB527}" dt="2022-01-07T06:34:20.569" v="4476"/>
          <ac:inkMkLst>
            <pc:docMk/>
            <pc:sldMk cId="3405419558" sldId="285"/>
            <ac:inkMk id="52" creationId="{6D107731-591B-4E8A-96B9-1E6D3D69B73B}"/>
          </ac:inkMkLst>
        </pc:inkChg>
        <pc:inkChg chg="add del">
          <ac:chgData name="Viet Anh Nguyen" userId="b95f61ff061388d5" providerId="LiveId" clId="{F7DDB045-99F5-427E-957E-9D2CA91EB527}" dt="2022-01-07T06:34:20.569" v="4476"/>
          <ac:inkMkLst>
            <pc:docMk/>
            <pc:sldMk cId="3405419558" sldId="285"/>
            <ac:inkMk id="53" creationId="{51899D4B-5870-444F-BE18-09186B067B66}"/>
          </ac:inkMkLst>
        </pc:inkChg>
        <pc:inkChg chg="add del">
          <ac:chgData name="Viet Anh Nguyen" userId="b95f61ff061388d5" providerId="LiveId" clId="{F7DDB045-99F5-427E-957E-9D2CA91EB527}" dt="2022-01-07T06:34:20.569" v="4476"/>
          <ac:inkMkLst>
            <pc:docMk/>
            <pc:sldMk cId="3405419558" sldId="285"/>
            <ac:inkMk id="54" creationId="{2D661F6A-C526-4C7B-A7A7-059052D4D952}"/>
          </ac:inkMkLst>
        </pc:inkChg>
        <pc:inkChg chg="add">
          <ac:chgData name="Viet Anh Nguyen" userId="b95f61ff061388d5" providerId="LiveId" clId="{F7DDB045-99F5-427E-957E-9D2CA91EB527}" dt="2022-01-07T06:34:20.569" v="4476"/>
          <ac:inkMkLst>
            <pc:docMk/>
            <pc:sldMk cId="3405419558" sldId="285"/>
            <ac:inkMk id="55" creationId="{49F9E7AF-9596-468A-8B24-3ED02B106ACC}"/>
          </ac:inkMkLst>
        </pc:inkChg>
        <pc:inkChg chg="add del">
          <ac:chgData name="Viet Anh Nguyen" userId="b95f61ff061388d5" providerId="LiveId" clId="{F7DDB045-99F5-427E-957E-9D2CA91EB527}" dt="2022-01-07T06:34:24.758" v="4481"/>
          <ac:inkMkLst>
            <pc:docMk/>
            <pc:sldMk cId="3405419558" sldId="285"/>
            <ac:inkMk id="56" creationId="{2569301A-5101-4923-9569-E2CD1A9FE958}"/>
          </ac:inkMkLst>
        </pc:inkChg>
        <pc:inkChg chg="add del">
          <ac:chgData name="Viet Anh Nguyen" userId="b95f61ff061388d5" providerId="LiveId" clId="{F7DDB045-99F5-427E-957E-9D2CA91EB527}" dt="2022-01-07T06:34:24.758" v="4481"/>
          <ac:inkMkLst>
            <pc:docMk/>
            <pc:sldMk cId="3405419558" sldId="285"/>
            <ac:inkMk id="57" creationId="{850FE070-1A98-4677-88A1-3A301785951B}"/>
          </ac:inkMkLst>
        </pc:inkChg>
        <pc:inkChg chg="add del">
          <ac:chgData name="Viet Anh Nguyen" userId="b95f61ff061388d5" providerId="LiveId" clId="{F7DDB045-99F5-427E-957E-9D2CA91EB527}" dt="2022-01-07T06:34:24.758" v="4481"/>
          <ac:inkMkLst>
            <pc:docMk/>
            <pc:sldMk cId="3405419558" sldId="285"/>
            <ac:inkMk id="58" creationId="{52F4484C-083B-4DB5-882D-FA5F184D458A}"/>
          </ac:inkMkLst>
        </pc:inkChg>
        <pc:inkChg chg="add del">
          <ac:chgData name="Viet Anh Nguyen" userId="b95f61ff061388d5" providerId="LiveId" clId="{F7DDB045-99F5-427E-957E-9D2CA91EB527}" dt="2022-01-07T06:34:24.758" v="4481"/>
          <ac:inkMkLst>
            <pc:docMk/>
            <pc:sldMk cId="3405419558" sldId="285"/>
            <ac:inkMk id="59" creationId="{71035D3E-34E7-4385-9AC0-E4DC05AD8382}"/>
          </ac:inkMkLst>
        </pc:inkChg>
        <pc:inkChg chg="add">
          <ac:chgData name="Viet Anh Nguyen" userId="b95f61ff061388d5" providerId="LiveId" clId="{F7DDB045-99F5-427E-957E-9D2CA91EB527}" dt="2022-01-07T06:34:24.758" v="4481"/>
          <ac:inkMkLst>
            <pc:docMk/>
            <pc:sldMk cId="3405419558" sldId="285"/>
            <ac:inkMk id="60" creationId="{8706BFF1-6C51-4F3B-8D85-CAB733AB97A4}"/>
          </ac:inkMkLst>
        </pc:inkChg>
      </pc:sldChg>
      <pc:sldChg chg="addSp delSp mod">
        <pc:chgData name="Viet Anh Nguyen" userId="b95f61ff061388d5" providerId="LiveId" clId="{F7DDB045-99F5-427E-957E-9D2CA91EB527}" dt="2022-01-07T06:41:42.379" v="4632"/>
        <pc:sldMkLst>
          <pc:docMk/>
          <pc:sldMk cId="1858341998" sldId="286"/>
        </pc:sldMkLst>
        <pc:inkChg chg="add del">
          <ac:chgData name="Viet Anh Nguyen" userId="b95f61ff061388d5" providerId="LiveId" clId="{F7DDB045-99F5-427E-957E-9D2CA91EB527}" dt="2022-01-07T06:36:15.616" v="4548"/>
          <ac:inkMkLst>
            <pc:docMk/>
            <pc:sldMk cId="1858341998" sldId="286"/>
            <ac:inkMk id="2" creationId="{1A7BCD33-0C75-4CB5-85A9-564A855C14DE}"/>
          </ac:inkMkLst>
        </pc:inkChg>
        <pc:inkChg chg="add del">
          <ac:chgData name="Viet Anh Nguyen" userId="b95f61ff061388d5" providerId="LiveId" clId="{F7DDB045-99F5-427E-957E-9D2CA91EB527}" dt="2022-01-07T06:36:15.616" v="4548"/>
          <ac:inkMkLst>
            <pc:docMk/>
            <pc:sldMk cId="1858341998" sldId="286"/>
            <ac:inkMk id="4" creationId="{8EF28015-32B7-4023-9C9F-46FEE82DA4BA}"/>
          </ac:inkMkLst>
        </pc:inkChg>
        <pc:inkChg chg="add del">
          <ac:chgData name="Viet Anh Nguyen" userId="b95f61ff061388d5" providerId="LiveId" clId="{F7DDB045-99F5-427E-957E-9D2CA91EB527}" dt="2022-01-07T06:36:15.616" v="4548"/>
          <ac:inkMkLst>
            <pc:docMk/>
            <pc:sldMk cId="1858341998" sldId="286"/>
            <ac:inkMk id="5" creationId="{BB2EDAA6-859C-4306-A591-70238731C87C}"/>
          </ac:inkMkLst>
        </pc:inkChg>
        <pc:inkChg chg="add del">
          <ac:chgData name="Viet Anh Nguyen" userId="b95f61ff061388d5" providerId="LiveId" clId="{F7DDB045-99F5-427E-957E-9D2CA91EB527}" dt="2022-01-07T06:36:15.616" v="4548"/>
          <ac:inkMkLst>
            <pc:docMk/>
            <pc:sldMk cId="1858341998" sldId="286"/>
            <ac:inkMk id="6" creationId="{2AE5CC95-411F-46A1-8DB7-F977ED4658B8}"/>
          </ac:inkMkLst>
        </pc:inkChg>
        <pc:inkChg chg="add del">
          <ac:chgData name="Viet Anh Nguyen" userId="b95f61ff061388d5" providerId="LiveId" clId="{F7DDB045-99F5-427E-957E-9D2CA91EB527}" dt="2022-01-07T06:36:15.616" v="4548"/>
          <ac:inkMkLst>
            <pc:docMk/>
            <pc:sldMk cId="1858341998" sldId="286"/>
            <ac:inkMk id="7" creationId="{DFAE1400-D585-4CB1-8705-9405E9C56C3E}"/>
          </ac:inkMkLst>
        </pc:inkChg>
        <pc:inkChg chg="add">
          <ac:chgData name="Viet Anh Nguyen" userId="b95f61ff061388d5" providerId="LiveId" clId="{F7DDB045-99F5-427E-957E-9D2CA91EB527}" dt="2022-01-07T06:36:15.616" v="4548"/>
          <ac:inkMkLst>
            <pc:docMk/>
            <pc:sldMk cId="1858341998" sldId="286"/>
            <ac:inkMk id="8" creationId="{C509D620-C801-4B85-B271-D992EB0C83E9}"/>
          </ac:inkMkLst>
        </pc:inkChg>
        <pc:inkChg chg="add">
          <ac:chgData name="Viet Anh Nguyen" userId="b95f61ff061388d5" providerId="LiveId" clId="{F7DDB045-99F5-427E-957E-9D2CA91EB527}" dt="2022-01-07T06:36:15.616" v="4548"/>
          <ac:inkMkLst>
            <pc:docMk/>
            <pc:sldMk cId="1858341998" sldId="286"/>
            <ac:inkMk id="9" creationId="{68227D69-71B3-492A-9F2D-AE8B4F657190}"/>
          </ac:inkMkLst>
        </pc:inkChg>
        <pc:inkChg chg="add del">
          <ac:chgData name="Viet Anh Nguyen" userId="b95f61ff061388d5" providerId="LiveId" clId="{F7DDB045-99F5-427E-957E-9D2CA91EB527}" dt="2022-01-07T06:36:22.085" v="4553"/>
          <ac:inkMkLst>
            <pc:docMk/>
            <pc:sldMk cId="1858341998" sldId="286"/>
            <ac:inkMk id="10" creationId="{880F25E8-D6BE-49F9-B565-23FC7D8A8A10}"/>
          </ac:inkMkLst>
        </pc:inkChg>
        <pc:inkChg chg="add del">
          <ac:chgData name="Viet Anh Nguyen" userId="b95f61ff061388d5" providerId="LiveId" clId="{F7DDB045-99F5-427E-957E-9D2CA91EB527}" dt="2022-01-07T06:36:22.085" v="4553"/>
          <ac:inkMkLst>
            <pc:docMk/>
            <pc:sldMk cId="1858341998" sldId="286"/>
            <ac:inkMk id="11" creationId="{D6A42416-1A2E-4CF1-8ED7-FE1E9BDCCF0F}"/>
          </ac:inkMkLst>
        </pc:inkChg>
        <pc:inkChg chg="add del">
          <ac:chgData name="Viet Anh Nguyen" userId="b95f61ff061388d5" providerId="LiveId" clId="{F7DDB045-99F5-427E-957E-9D2CA91EB527}" dt="2022-01-07T06:36:22.085" v="4553"/>
          <ac:inkMkLst>
            <pc:docMk/>
            <pc:sldMk cId="1858341998" sldId="286"/>
            <ac:inkMk id="12" creationId="{DB2B29E3-061F-4616-BFC2-206D21B73871}"/>
          </ac:inkMkLst>
        </pc:inkChg>
        <pc:inkChg chg="add del">
          <ac:chgData name="Viet Anh Nguyen" userId="b95f61ff061388d5" providerId="LiveId" clId="{F7DDB045-99F5-427E-957E-9D2CA91EB527}" dt="2022-01-07T06:36:22.085" v="4553"/>
          <ac:inkMkLst>
            <pc:docMk/>
            <pc:sldMk cId="1858341998" sldId="286"/>
            <ac:inkMk id="13" creationId="{28043309-E7A8-4A42-8913-C3DC7D112F5A}"/>
          </ac:inkMkLst>
        </pc:inkChg>
        <pc:inkChg chg="add">
          <ac:chgData name="Viet Anh Nguyen" userId="b95f61ff061388d5" providerId="LiveId" clId="{F7DDB045-99F5-427E-957E-9D2CA91EB527}" dt="2022-01-07T06:36:22.085" v="4553"/>
          <ac:inkMkLst>
            <pc:docMk/>
            <pc:sldMk cId="1858341998" sldId="286"/>
            <ac:inkMk id="14" creationId="{E5F78823-C463-4FF7-A2B4-4B1927807111}"/>
          </ac:inkMkLst>
        </pc:inkChg>
        <pc:inkChg chg="add del">
          <ac:chgData name="Viet Anh Nguyen" userId="b95f61ff061388d5" providerId="LiveId" clId="{F7DDB045-99F5-427E-957E-9D2CA91EB527}" dt="2022-01-07T06:36:27.888" v="4558"/>
          <ac:inkMkLst>
            <pc:docMk/>
            <pc:sldMk cId="1858341998" sldId="286"/>
            <ac:inkMk id="15" creationId="{1CF94D6D-2465-4490-A0FB-787FC724E437}"/>
          </ac:inkMkLst>
        </pc:inkChg>
        <pc:inkChg chg="add del">
          <ac:chgData name="Viet Anh Nguyen" userId="b95f61ff061388d5" providerId="LiveId" clId="{F7DDB045-99F5-427E-957E-9D2CA91EB527}" dt="2022-01-07T06:36:27.888" v="4558"/>
          <ac:inkMkLst>
            <pc:docMk/>
            <pc:sldMk cId="1858341998" sldId="286"/>
            <ac:inkMk id="16" creationId="{7E2BDFC7-F349-4FAA-893F-681BF768E4CF}"/>
          </ac:inkMkLst>
        </pc:inkChg>
        <pc:inkChg chg="add del">
          <ac:chgData name="Viet Anh Nguyen" userId="b95f61ff061388d5" providerId="LiveId" clId="{F7DDB045-99F5-427E-957E-9D2CA91EB527}" dt="2022-01-07T06:36:27.888" v="4558"/>
          <ac:inkMkLst>
            <pc:docMk/>
            <pc:sldMk cId="1858341998" sldId="286"/>
            <ac:inkMk id="17" creationId="{27E21BBA-9705-4236-8E34-5142E2FC59FF}"/>
          </ac:inkMkLst>
        </pc:inkChg>
        <pc:inkChg chg="add del">
          <ac:chgData name="Viet Anh Nguyen" userId="b95f61ff061388d5" providerId="LiveId" clId="{F7DDB045-99F5-427E-957E-9D2CA91EB527}" dt="2022-01-07T06:36:27.888" v="4558"/>
          <ac:inkMkLst>
            <pc:docMk/>
            <pc:sldMk cId="1858341998" sldId="286"/>
            <ac:inkMk id="18" creationId="{AEAA2EEB-98CC-4E85-9E75-B6EBF6C13DD3}"/>
          </ac:inkMkLst>
        </pc:inkChg>
        <pc:inkChg chg="add">
          <ac:chgData name="Viet Anh Nguyen" userId="b95f61ff061388d5" providerId="LiveId" clId="{F7DDB045-99F5-427E-957E-9D2CA91EB527}" dt="2022-01-07T06:36:27.888" v="4558"/>
          <ac:inkMkLst>
            <pc:docMk/>
            <pc:sldMk cId="1858341998" sldId="286"/>
            <ac:inkMk id="19" creationId="{C6F96C6C-4179-4624-868F-C64AA07D1864}"/>
          </ac:inkMkLst>
        </pc:inkChg>
        <pc:inkChg chg="add">
          <ac:chgData name="Viet Anh Nguyen" userId="b95f61ff061388d5" providerId="LiveId" clId="{F7DDB045-99F5-427E-957E-9D2CA91EB527}" dt="2022-01-07T06:36:27.888" v="4558"/>
          <ac:inkMkLst>
            <pc:docMk/>
            <pc:sldMk cId="1858341998" sldId="286"/>
            <ac:inkMk id="20" creationId="{A4A75326-7495-4561-B809-31AF2B20D84F}"/>
          </ac:inkMkLst>
        </pc:inkChg>
        <pc:inkChg chg="add del">
          <ac:chgData name="Viet Anh Nguyen" userId="b95f61ff061388d5" providerId="LiveId" clId="{F7DDB045-99F5-427E-957E-9D2CA91EB527}" dt="2022-01-07T06:36:30.415" v="4567"/>
          <ac:inkMkLst>
            <pc:docMk/>
            <pc:sldMk cId="1858341998" sldId="286"/>
            <ac:inkMk id="21" creationId="{12839DEB-4E66-4486-B8D5-F443913EE23E}"/>
          </ac:inkMkLst>
        </pc:inkChg>
        <pc:inkChg chg="add del">
          <ac:chgData name="Viet Anh Nguyen" userId="b95f61ff061388d5" providerId="LiveId" clId="{F7DDB045-99F5-427E-957E-9D2CA91EB527}" dt="2022-01-07T06:36:30.415" v="4567"/>
          <ac:inkMkLst>
            <pc:docMk/>
            <pc:sldMk cId="1858341998" sldId="286"/>
            <ac:inkMk id="22" creationId="{7FAAE63F-EFFB-44BD-B80F-7C3C07716C55}"/>
          </ac:inkMkLst>
        </pc:inkChg>
        <pc:inkChg chg="add del">
          <ac:chgData name="Viet Anh Nguyen" userId="b95f61ff061388d5" providerId="LiveId" clId="{F7DDB045-99F5-427E-957E-9D2CA91EB527}" dt="2022-01-07T06:36:30.415" v="4567"/>
          <ac:inkMkLst>
            <pc:docMk/>
            <pc:sldMk cId="1858341998" sldId="286"/>
            <ac:inkMk id="23" creationId="{62D3A5D7-BA83-4D86-B5B4-1B8E8E935E29}"/>
          </ac:inkMkLst>
        </pc:inkChg>
        <pc:inkChg chg="add del">
          <ac:chgData name="Viet Anh Nguyen" userId="b95f61ff061388d5" providerId="LiveId" clId="{F7DDB045-99F5-427E-957E-9D2CA91EB527}" dt="2022-01-07T06:36:30.415" v="4567"/>
          <ac:inkMkLst>
            <pc:docMk/>
            <pc:sldMk cId="1858341998" sldId="286"/>
            <ac:inkMk id="24" creationId="{6A31D5D8-7F54-40A2-8DBE-0502BD4D4129}"/>
          </ac:inkMkLst>
        </pc:inkChg>
        <pc:inkChg chg="add del">
          <ac:chgData name="Viet Anh Nguyen" userId="b95f61ff061388d5" providerId="LiveId" clId="{F7DDB045-99F5-427E-957E-9D2CA91EB527}" dt="2022-01-07T06:36:30.415" v="4567"/>
          <ac:inkMkLst>
            <pc:docMk/>
            <pc:sldMk cId="1858341998" sldId="286"/>
            <ac:inkMk id="25" creationId="{87F675EE-EC1A-48F2-B91F-211F5CDA80C7}"/>
          </ac:inkMkLst>
        </pc:inkChg>
        <pc:inkChg chg="add del">
          <ac:chgData name="Viet Anh Nguyen" userId="b95f61ff061388d5" providerId="LiveId" clId="{F7DDB045-99F5-427E-957E-9D2CA91EB527}" dt="2022-01-07T06:36:30.415" v="4567"/>
          <ac:inkMkLst>
            <pc:docMk/>
            <pc:sldMk cId="1858341998" sldId="286"/>
            <ac:inkMk id="26" creationId="{693C0013-3E13-4495-97FE-106DF448D27A}"/>
          </ac:inkMkLst>
        </pc:inkChg>
        <pc:inkChg chg="add del">
          <ac:chgData name="Viet Anh Nguyen" userId="b95f61ff061388d5" providerId="LiveId" clId="{F7DDB045-99F5-427E-957E-9D2CA91EB527}" dt="2022-01-07T06:36:30.415" v="4567"/>
          <ac:inkMkLst>
            <pc:docMk/>
            <pc:sldMk cId="1858341998" sldId="286"/>
            <ac:inkMk id="27" creationId="{0B1237EB-EFC9-4B54-AECF-86B1AE1C7815}"/>
          </ac:inkMkLst>
        </pc:inkChg>
        <pc:inkChg chg="add del">
          <ac:chgData name="Viet Anh Nguyen" userId="b95f61ff061388d5" providerId="LiveId" clId="{F7DDB045-99F5-427E-957E-9D2CA91EB527}" dt="2022-01-07T06:36:30.415" v="4567"/>
          <ac:inkMkLst>
            <pc:docMk/>
            <pc:sldMk cId="1858341998" sldId="286"/>
            <ac:inkMk id="28" creationId="{F9834C93-A47E-47A8-AE10-34FAC8416AED}"/>
          </ac:inkMkLst>
        </pc:inkChg>
        <pc:inkChg chg="add">
          <ac:chgData name="Viet Anh Nguyen" userId="b95f61ff061388d5" providerId="LiveId" clId="{F7DDB045-99F5-427E-957E-9D2CA91EB527}" dt="2022-01-07T06:36:30.415" v="4567"/>
          <ac:inkMkLst>
            <pc:docMk/>
            <pc:sldMk cId="1858341998" sldId="286"/>
            <ac:inkMk id="29" creationId="{34F2F09E-7A02-4A82-83CD-76CB3791D60B}"/>
          </ac:inkMkLst>
        </pc:inkChg>
        <pc:inkChg chg="add del">
          <ac:chgData name="Viet Anh Nguyen" userId="b95f61ff061388d5" providerId="LiveId" clId="{F7DDB045-99F5-427E-957E-9D2CA91EB527}" dt="2022-01-07T06:40:11.210" v="4578"/>
          <ac:inkMkLst>
            <pc:docMk/>
            <pc:sldMk cId="1858341998" sldId="286"/>
            <ac:inkMk id="30" creationId="{4856A176-0FF4-4E19-A0B5-65B8C906CF25}"/>
          </ac:inkMkLst>
        </pc:inkChg>
        <pc:inkChg chg="add del">
          <ac:chgData name="Viet Anh Nguyen" userId="b95f61ff061388d5" providerId="LiveId" clId="{F7DDB045-99F5-427E-957E-9D2CA91EB527}" dt="2022-01-07T06:40:11.210" v="4578"/>
          <ac:inkMkLst>
            <pc:docMk/>
            <pc:sldMk cId="1858341998" sldId="286"/>
            <ac:inkMk id="31" creationId="{95253665-23A6-444F-91BD-3BEE6D685279}"/>
          </ac:inkMkLst>
        </pc:inkChg>
        <pc:inkChg chg="add del">
          <ac:chgData name="Viet Anh Nguyen" userId="b95f61ff061388d5" providerId="LiveId" clId="{F7DDB045-99F5-427E-957E-9D2CA91EB527}" dt="2022-01-07T06:40:11.210" v="4578"/>
          <ac:inkMkLst>
            <pc:docMk/>
            <pc:sldMk cId="1858341998" sldId="286"/>
            <ac:inkMk id="32" creationId="{880F930A-D4CD-4CEA-BD40-43D347E71ED4}"/>
          </ac:inkMkLst>
        </pc:inkChg>
        <pc:inkChg chg="add del">
          <ac:chgData name="Viet Anh Nguyen" userId="b95f61ff061388d5" providerId="LiveId" clId="{F7DDB045-99F5-427E-957E-9D2CA91EB527}" dt="2022-01-07T06:40:11.210" v="4578"/>
          <ac:inkMkLst>
            <pc:docMk/>
            <pc:sldMk cId="1858341998" sldId="286"/>
            <ac:inkMk id="33" creationId="{B2D4A86A-1877-4D82-B33D-9968C8E31930}"/>
          </ac:inkMkLst>
        </pc:inkChg>
        <pc:inkChg chg="add del">
          <ac:chgData name="Viet Anh Nguyen" userId="b95f61ff061388d5" providerId="LiveId" clId="{F7DDB045-99F5-427E-957E-9D2CA91EB527}" dt="2022-01-07T06:40:11.210" v="4578"/>
          <ac:inkMkLst>
            <pc:docMk/>
            <pc:sldMk cId="1858341998" sldId="286"/>
            <ac:inkMk id="34" creationId="{21016DF6-D63F-4A92-A0E4-B6A0A5A3DD76}"/>
          </ac:inkMkLst>
        </pc:inkChg>
        <pc:inkChg chg="add del">
          <ac:chgData name="Viet Anh Nguyen" userId="b95f61ff061388d5" providerId="LiveId" clId="{F7DDB045-99F5-427E-957E-9D2CA91EB527}" dt="2022-01-07T06:40:11.210" v="4578"/>
          <ac:inkMkLst>
            <pc:docMk/>
            <pc:sldMk cId="1858341998" sldId="286"/>
            <ac:inkMk id="35" creationId="{03F01165-52FC-4573-BD9D-87CBE8844AA6}"/>
          </ac:inkMkLst>
        </pc:inkChg>
        <pc:inkChg chg="add del">
          <ac:chgData name="Viet Anh Nguyen" userId="b95f61ff061388d5" providerId="LiveId" clId="{F7DDB045-99F5-427E-957E-9D2CA91EB527}" dt="2022-01-07T06:40:11.210" v="4578"/>
          <ac:inkMkLst>
            <pc:docMk/>
            <pc:sldMk cId="1858341998" sldId="286"/>
            <ac:inkMk id="36" creationId="{E8E770E9-CDA7-4D1A-95FE-7050598E5428}"/>
          </ac:inkMkLst>
        </pc:inkChg>
        <pc:inkChg chg="add del">
          <ac:chgData name="Viet Anh Nguyen" userId="b95f61ff061388d5" providerId="LiveId" clId="{F7DDB045-99F5-427E-957E-9D2CA91EB527}" dt="2022-01-07T06:40:11.210" v="4578"/>
          <ac:inkMkLst>
            <pc:docMk/>
            <pc:sldMk cId="1858341998" sldId="286"/>
            <ac:inkMk id="37" creationId="{BF0FC926-4949-4E37-A4A0-B963E63A80AF}"/>
          </ac:inkMkLst>
        </pc:inkChg>
        <pc:inkChg chg="add">
          <ac:chgData name="Viet Anh Nguyen" userId="b95f61ff061388d5" providerId="LiveId" clId="{F7DDB045-99F5-427E-957E-9D2CA91EB527}" dt="2022-01-07T06:40:11.210" v="4578"/>
          <ac:inkMkLst>
            <pc:docMk/>
            <pc:sldMk cId="1858341998" sldId="286"/>
            <ac:inkMk id="38" creationId="{72951F2B-2CF5-4591-92B9-946612B0424A}"/>
          </ac:inkMkLst>
        </pc:inkChg>
        <pc:inkChg chg="add">
          <ac:chgData name="Viet Anh Nguyen" userId="b95f61ff061388d5" providerId="LiveId" clId="{F7DDB045-99F5-427E-957E-9D2CA91EB527}" dt="2022-01-07T06:40:11.210" v="4578"/>
          <ac:inkMkLst>
            <pc:docMk/>
            <pc:sldMk cId="1858341998" sldId="286"/>
            <ac:inkMk id="39" creationId="{93C33378-7A1A-4FDA-A6E6-8063E3241633}"/>
          </ac:inkMkLst>
        </pc:inkChg>
        <pc:inkChg chg="add">
          <ac:chgData name="Viet Anh Nguyen" userId="b95f61ff061388d5" providerId="LiveId" clId="{F7DDB045-99F5-427E-957E-9D2CA91EB527}" dt="2022-01-07T06:40:11.210" v="4578"/>
          <ac:inkMkLst>
            <pc:docMk/>
            <pc:sldMk cId="1858341998" sldId="286"/>
            <ac:inkMk id="40" creationId="{7496294A-2474-4B23-85DA-C3713E4E6A45}"/>
          </ac:inkMkLst>
        </pc:inkChg>
        <pc:inkChg chg="add">
          <ac:chgData name="Viet Anh Nguyen" userId="b95f61ff061388d5" providerId="LiveId" clId="{F7DDB045-99F5-427E-957E-9D2CA91EB527}" dt="2022-01-07T06:40:25.358" v="4579" actId="9405"/>
          <ac:inkMkLst>
            <pc:docMk/>
            <pc:sldMk cId="1858341998" sldId="286"/>
            <ac:inkMk id="41" creationId="{F46FE2F0-8D04-4369-81EC-37939B3C771F}"/>
          </ac:inkMkLst>
        </pc:inkChg>
        <pc:inkChg chg="add del">
          <ac:chgData name="Viet Anh Nguyen" userId="b95f61ff061388d5" providerId="LiveId" clId="{F7DDB045-99F5-427E-957E-9D2CA91EB527}" dt="2022-01-07T06:40:26.907" v="4582"/>
          <ac:inkMkLst>
            <pc:docMk/>
            <pc:sldMk cId="1858341998" sldId="286"/>
            <ac:inkMk id="42" creationId="{0B525A59-78F3-4F3D-9185-1F811B291194}"/>
          </ac:inkMkLst>
        </pc:inkChg>
        <pc:inkChg chg="add del">
          <ac:chgData name="Viet Anh Nguyen" userId="b95f61ff061388d5" providerId="LiveId" clId="{F7DDB045-99F5-427E-957E-9D2CA91EB527}" dt="2022-01-07T06:40:26.907" v="4582"/>
          <ac:inkMkLst>
            <pc:docMk/>
            <pc:sldMk cId="1858341998" sldId="286"/>
            <ac:inkMk id="43" creationId="{29A0B046-8299-4A1A-BECA-F49B09CEA4C6}"/>
          </ac:inkMkLst>
        </pc:inkChg>
        <pc:inkChg chg="add">
          <ac:chgData name="Viet Anh Nguyen" userId="b95f61ff061388d5" providerId="LiveId" clId="{F7DDB045-99F5-427E-957E-9D2CA91EB527}" dt="2022-01-07T06:40:26.907" v="4582"/>
          <ac:inkMkLst>
            <pc:docMk/>
            <pc:sldMk cId="1858341998" sldId="286"/>
            <ac:inkMk id="44" creationId="{E2901EF7-62A3-48CB-8A84-622C53C9A41D}"/>
          </ac:inkMkLst>
        </pc:inkChg>
        <pc:inkChg chg="add del">
          <ac:chgData name="Viet Anh Nguyen" userId="b95f61ff061388d5" providerId="LiveId" clId="{F7DDB045-99F5-427E-957E-9D2CA91EB527}" dt="2022-01-07T06:40:44.217" v="4586"/>
          <ac:inkMkLst>
            <pc:docMk/>
            <pc:sldMk cId="1858341998" sldId="286"/>
            <ac:inkMk id="45" creationId="{1D1C0210-4062-438E-A1B9-A26810EF740D}"/>
          </ac:inkMkLst>
        </pc:inkChg>
        <pc:inkChg chg="add del">
          <ac:chgData name="Viet Anh Nguyen" userId="b95f61ff061388d5" providerId="LiveId" clId="{F7DDB045-99F5-427E-957E-9D2CA91EB527}" dt="2022-01-07T06:40:44.217" v="4586"/>
          <ac:inkMkLst>
            <pc:docMk/>
            <pc:sldMk cId="1858341998" sldId="286"/>
            <ac:inkMk id="46" creationId="{9B1ED657-FF7E-413E-83A4-56D54013556C}"/>
          </ac:inkMkLst>
        </pc:inkChg>
        <pc:inkChg chg="add del">
          <ac:chgData name="Viet Anh Nguyen" userId="b95f61ff061388d5" providerId="LiveId" clId="{F7DDB045-99F5-427E-957E-9D2CA91EB527}" dt="2022-01-07T06:40:44.217" v="4586"/>
          <ac:inkMkLst>
            <pc:docMk/>
            <pc:sldMk cId="1858341998" sldId="286"/>
            <ac:inkMk id="47" creationId="{45FF0AE2-C5E7-466F-A709-61A4DAC8EB27}"/>
          </ac:inkMkLst>
        </pc:inkChg>
        <pc:inkChg chg="add">
          <ac:chgData name="Viet Anh Nguyen" userId="b95f61ff061388d5" providerId="LiveId" clId="{F7DDB045-99F5-427E-957E-9D2CA91EB527}" dt="2022-01-07T06:40:44.217" v="4586"/>
          <ac:inkMkLst>
            <pc:docMk/>
            <pc:sldMk cId="1858341998" sldId="286"/>
            <ac:inkMk id="48" creationId="{A19F08BB-EAB6-4054-A283-E5FB6052A567}"/>
          </ac:inkMkLst>
        </pc:inkChg>
        <pc:inkChg chg="add del">
          <ac:chgData name="Viet Anh Nguyen" userId="b95f61ff061388d5" providerId="LiveId" clId="{F7DDB045-99F5-427E-957E-9D2CA91EB527}" dt="2022-01-07T06:40:48.969" v="4590"/>
          <ac:inkMkLst>
            <pc:docMk/>
            <pc:sldMk cId="1858341998" sldId="286"/>
            <ac:inkMk id="49" creationId="{49AF1F92-C2DC-4ABB-8520-28939DCDE8E8}"/>
          </ac:inkMkLst>
        </pc:inkChg>
        <pc:inkChg chg="add del">
          <ac:chgData name="Viet Anh Nguyen" userId="b95f61ff061388d5" providerId="LiveId" clId="{F7DDB045-99F5-427E-957E-9D2CA91EB527}" dt="2022-01-07T06:40:48.969" v="4590"/>
          <ac:inkMkLst>
            <pc:docMk/>
            <pc:sldMk cId="1858341998" sldId="286"/>
            <ac:inkMk id="50" creationId="{CAC128B0-CF12-4325-B0D7-0C2C659F86D6}"/>
          </ac:inkMkLst>
        </pc:inkChg>
        <pc:inkChg chg="add del">
          <ac:chgData name="Viet Anh Nguyen" userId="b95f61ff061388d5" providerId="LiveId" clId="{F7DDB045-99F5-427E-957E-9D2CA91EB527}" dt="2022-01-07T06:40:48.969" v="4590"/>
          <ac:inkMkLst>
            <pc:docMk/>
            <pc:sldMk cId="1858341998" sldId="286"/>
            <ac:inkMk id="51" creationId="{9B5BE6F5-C025-483D-9AC3-CFA5B1B4BBFD}"/>
          </ac:inkMkLst>
        </pc:inkChg>
        <pc:inkChg chg="add del">
          <ac:chgData name="Viet Anh Nguyen" userId="b95f61ff061388d5" providerId="LiveId" clId="{F7DDB045-99F5-427E-957E-9D2CA91EB527}" dt="2022-01-07T06:40:56.238" v="4599"/>
          <ac:inkMkLst>
            <pc:docMk/>
            <pc:sldMk cId="1858341998" sldId="286"/>
            <ac:inkMk id="52" creationId="{C960B2F7-94A8-4968-8715-BE6B75AD6C10}"/>
          </ac:inkMkLst>
        </pc:inkChg>
        <pc:inkChg chg="add del">
          <ac:chgData name="Viet Anh Nguyen" userId="b95f61ff061388d5" providerId="LiveId" clId="{F7DDB045-99F5-427E-957E-9D2CA91EB527}" dt="2022-01-07T06:40:56.238" v="4599"/>
          <ac:inkMkLst>
            <pc:docMk/>
            <pc:sldMk cId="1858341998" sldId="286"/>
            <ac:inkMk id="53" creationId="{DFCDB3EA-7A78-4A4C-99BD-442814819E23}"/>
          </ac:inkMkLst>
        </pc:inkChg>
        <pc:inkChg chg="add del">
          <ac:chgData name="Viet Anh Nguyen" userId="b95f61ff061388d5" providerId="LiveId" clId="{F7DDB045-99F5-427E-957E-9D2CA91EB527}" dt="2022-01-07T06:40:54.536" v="4596"/>
          <ac:inkMkLst>
            <pc:docMk/>
            <pc:sldMk cId="1858341998" sldId="286"/>
            <ac:inkMk id="54" creationId="{8249B7A1-86BE-4768-82F4-C7E51471FFCE}"/>
          </ac:inkMkLst>
        </pc:inkChg>
        <pc:inkChg chg="add del">
          <ac:chgData name="Viet Anh Nguyen" userId="b95f61ff061388d5" providerId="LiveId" clId="{F7DDB045-99F5-427E-957E-9D2CA91EB527}" dt="2022-01-07T06:40:54.536" v="4596"/>
          <ac:inkMkLst>
            <pc:docMk/>
            <pc:sldMk cId="1858341998" sldId="286"/>
            <ac:inkMk id="55" creationId="{1711D279-81F0-40E8-8CFF-839ADF1994A7}"/>
          </ac:inkMkLst>
        </pc:inkChg>
        <pc:inkChg chg="add del">
          <ac:chgData name="Viet Anh Nguyen" userId="b95f61ff061388d5" providerId="LiveId" clId="{F7DDB045-99F5-427E-957E-9D2CA91EB527}" dt="2022-01-07T06:40:54.536" v="4596"/>
          <ac:inkMkLst>
            <pc:docMk/>
            <pc:sldMk cId="1858341998" sldId="286"/>
            <ac:inkMk id="56" creationId="{1D94E937-A969-43B4-A14E-72BD0A83EB54}"/>
          </ac:inkMkLst>
        </pc:inkChg>
        <pc:inkChg chg="add del">
          <ac:chgData name="Viet Anh Nguyen" userId="b95f61ff061388d5" providerId="LiveId" clId="{F7DDB045-99F5-427E-957E-9D2CA91EB527}" dt="2022-01-07T06:40:54.536" v="4596"/>
          <ac:inkMkLst>
            <pc:docMk/>
            <pc:sldMk cId="1858341998" sldId="286"/>
            <ac:inkMk id="57" creationId="{7D730506-A077-4827-AAF5-784954D178F3}"/>
          </ac:inkMkLst>
        </pc:inkChg>
        <pc:inkChg chg="add del">
          <ac:chgData name="Viet Anh Nguyen" userId="b95f61ff061388d5" providerId="LiveId" clId="{F7DDB045-99F5-427E-957E-9D2CA91EB527}" dt="2022-01-07T06:40:56.238" v="4599"/>
          <ac:inkMkLst>
            <pc:docMk/>
            <pc:sldMk cId="1858341998" sldId="286"/>
            <ac:inkMk id="58" creationId="{CBA255E7-19BD-41D3-AC02-5B0AA989FC55}"/>
          </ac:inkMkLst>
        </pc:inkChg>
        <pc:inkChg chg="add del">
          <ac:chgData name="Viet Anh Nguyen" userId="b95f61ff061388d5" providerId="LiveId" clId="{F7DDB045-99F5-427E-957E-9D2CA91EB527}" dt="2022-01-07T06:40:56.238" v="4599"/>
          <ac:inkMkLst>
            <pc:docMk/>
            <pc:sldMk cId="1858341998" sldId="286"/>
            <ac:inkMk id="59" creationId="{94A0879D-B86C-49DF-999B-6D51CD9BD577}"/>
          </ac:inkMkLst>
        </pc:inkChg>
        <pc:inkChg chg="add del">
          <ac:chgData name="Viet Anh Nguyen" userId="b95f61ff061388d5" providerId="LiveId" clId="{F7DDB045-99F5-427E-957E-9D2CA91EB527}" dt="2022-01-07T06:40:56.238" v="4599"/>
          <ac:inkMkLst>
            <pc:docMk/>
            <pc:sldMk cId="1858341998" sldId="286"/>
            <ac:inkMk id="60" creationId="{9AACC33E-A5C9-4183-B2E8-8A9E6260270B}"/>
          </ac:inkMkLst>
        </pc:inkChg>
        <pc:inkChg chg="add">
          <ac:chgData name="Viet Anh Nguyen" userId="b95f61ff061388d5" providerId="LiveId" clId="{F7DDB045-99F5-427E-957E-9D2CA91EB527}" dt="2022-01-07T06:40:56.238" v="4599"/>
          <ac:inkMkLst>
            <pc:docMk/>
            <pc:sldMk cId="1858341998" sldId="286"/>
            <ac:inkMk id="61" creationId="{4E0FC476-999C-4917-A81E-EA4752C919B8}"/>
          </ac:inkMkLst>
        </pc:inkChg>
        <pc:inkChg chg="add del">
          <ac:chgData name="Viet Anh Nguyen" userId="b95f61ff061388d5" providerId="LiveId" clId="{F7DDB045-99F5-427E-957E-9D2CA91EB527}" dt="2022-01-07T06:41:05.463" v="4603"/>
          <ac:inkMkLst>
            <pc:docMk/>
            <pc:sldMk cId="1858341998" sldId="286"/>
            <ac:inkMk id="62" creationId="{4F5EDAE8-89F5-4F1F-B9CE-43B4E47D84AB}"/>
          </ac:inkMkLst>
        </pc:inkChg>
        <pc:inkChg chg="add del">
          <ac:chgData name="Viet Anh Nguyen" userId="b95f61ff061388d5" providerId="LiveId" clId="{F7DDB045-99F5-427E-957E-9D2CA91EB527}" dt="2022-01-07T06:41:05.463" v="4603"/>
          <ac:inkMkLst>
            <pc:docMk/>
            <pc:sldMk cId="1858341998" sldId="286"/>
            <ac:inkMk id="63" creationId="{E3CEF46F-B185-4FEB-A416-126040374681}"/>
          </ac:inkMkLst>
        </pc:inkChg>
        <pc:inkChg chg="add del">
          <ac:chgData name="Viet Anh Nguyen" userId="b95f61ff061388d5" providerId="LiveId" clId="{F7DDB045-99F5-427E-957E-9D2CA91EB527}" dt="2022-01-07T06:41:05.463" v="4603"/>
          <ac:inkMkLst>
            <pc:docMk/>
            <pc:sldMk cId="1858341998" sldId="286"/>
            <ac:inkMk id="64" creationId="{7922FAC9-B960-4B43-ACF0-A1576710DDFE}"/>
          </ac:inkMkLst>
        </pc:inkChg>
        <pc:inkChg chg="add">
          <ac:chgData name="Viet Anh Nguyen" userId="b95f61ff061388d5" providerId="LiveId" clId="{F7DDB045-99F5-427E-957E-9D2CA91EB527}" dt="2022-01-07T06:41:05.463" v="4603"/>
          <ac:inkMkLst>
            <pc:docMk/>
            <pc:sldMk cId="1858341998" sldId="286"/>
            <ac:inkMk id="65" creationId="{E394C265-D144-497F-9238-515978240433}"/>
          </ac:inkMkLst>
        </pc:inkChg>
        <pc:inkChg chg="add del">
          <ac:chgData name="Viet Anh Nguyen" userId="b95f61ff061388d5" providerId="LiveId" clId="{F7DDB045-99F5-427E-957E-9D2CA91EB527}" dt="2022-01-07T06:41:24.157" v="4610"/>
          <ac:inkMkLst>
            <pc:docMk/>
            <pc:sldMk cId="1858341998" sldId="286"/>
            <ac:inkMk id="66" creationId="{21B55F48-D4D0-4DD7-A498-82B0621F1DE1}"/>
          </ac:inkMkLst>
        </pc:inkChg>
        <pc:inkChg chg="add del">
          <ac:chgData name="Viet Anh Nguyen" userId="b95f61ff061388d5" providerId="LiveId" clId="{F7DDB045-99F5-427E-957E-9D2CA91EB527}" dt="2022-01-07T06:41:24.157" v="4610"/>
          <ac:inkMkLst>
            <pc:docMk/>
            <pc:sldMk cId="1858341998" sldId="286"/>
            <ac:inkMk id="67" creationId="{9E0903D3-4F00-4CBD-80B0-A6A215587015}"/>
          </ac:inkMkLst>
        </pc:inkChg>
        <pc:inkChg chg="add del">
          <ac:chgData name="Viet Anh Nguyen" userId="b95f61ff061388d5" providerId="LiveId" clId="{F7DDB045-99F5-427E-957E-9D2CA91EB527}" dt="2022-01-07T06:41:24.157" v="4610"/>
          <ac:inkMkLst>
            <pc:docMk/>
            <pc:sldMk cId="1858341998" sldId="286"/>
            <ac:inkMk id="68" creationId="{CDA9DC79-F891-4518-AA66-1817EAA2F732}"/>
          </ac:inkMkLst>
        </pc:inkChg>
        <pc:inkChg chg="add del">
          <ac:chgData name="Viet Anh Nguyen" userId="b95f61ff061388d5" providerId="LiveId" clId="{F7DDB045-99F5-427E-957E-9D2CA91EB527}" dt="2022-01-07T06:41:24.157" v="4610"/>
          <ac:inkMkLst>
            <pc:docMk/>
            <pc:sldMk cId="1858341998" sldId="286"/>
            <ac:inkMk id="69" creationId="{7ADEB63C-5EE9-4462-A459-FC97511860FB}"/>
          </ac:inkMkLst>
        </pc:inkChg>
        <pc:inkChg chg="add del">
          <ac:chgData name="Viet Anh Nguyen" userId="b95f61ff061388d5" providerId="LiveId" clId="{F7DDB045-99F5-427E-957E-9D2CA91EB527}" dt="2022-01-07T06:41:24.157" v="4610"/>
          <ac:inkMkLst>
            <pc:docMk/>
            <pc:sldMk cId="1858341998" sldId="286"/>
            <ac:inkMk id="70" creationId="{A5590281-0A70-45D8-AB64-FF01F825B2C5}"/>
          </ac:inkMkLst>
        </pc:inkChg>
        <pc:inkChg chg="add del">
          <ac:chgData name="Viet Anh Nguyen" userId="b95f61ff061388d5" providerId="LiveId" clId="{F7DDB045-99F5-427E-957E-9D2CA91EB527}" dt="2022-01-07T06:41:24.157" v="4610"/>
          <ac:inkMkLst>
            <pc:docMk/>
            <pc:sldMk cId="1858341998" sldId="286"/>
            <ac:inkMk id="71" creationId="{EDCB629D-3486-4393-B7F8-41F9C48D42FA}"/>
          </ac:inkMkLst>
        </pc:inkChg>
        <pc:inkChg chg="add">
          <ac:chgData name="Viet Anh Nguyen" userId="b95f61ff061388d5" providerId="LiveId" clId="{F7DDB045-99F5-427E-957E-9D2CA91EB527}" dt="2022-01-07T06:41:24.157" v="4610"/>
          <ac:inkMkLst>
            <pc:docMk/>
            <pc:sldMk cId="1858341998" sldId="286"/>
            <ac:inkMk id="72" creationId="{D0594C2A-443D-4E17-AEDC-838B9B973865}"/>
          </ac:inkMkLst>
        </pc:inkChg>
        <pc:inkChg chg="add del">
          <ac:chgData name="Viet Anh Nguyen" userId="b95f61ff061388d5" providerId="LiveId" clId="{F7DDB045-99F5-427E-957E-9D2CA91EB527}" dt="2022-01-07T06:41:31.715" v="4613"/>
          <ac:inkMkLst>
            <pc:docMk/>
            <pc:sldMk cId="1858341998" sldId="286"/>
            <ac:inkMk id="73" creationId="{BE3507CB-55E9-4666-A64A-627F1F9336B8}"/>
          </ac:inkMkLst>
        </pc:inkChg>
        <pc:inkChg chg="add del">
          <ac:chgData name="Viet Anh Nguyen" userId="b95f61ff061388d5" providerId="LiveId" clId="{F7DDB045-99F5-427E-957E-9D2CA91EB527}" dt="2022-01-07T06:41:31.715" v="4613"/>
          <ac:inkMkLst>
            <pc:docMk/>
            <pc:sldMk cId="1858341998" sldId="286"/>
            <ac:inkMk id="74" creationId="{7DDB2F9F-D646-4373-9745-DEB5F30EF744}"/>
          </ac:inkMkLst>
        </pc:inkChg>
        <pc:inkChg chg="add del">
          <ac:chgData name="Viet Anh Nguyen" userId="b95f61ff061388d5" providerId="LiveId" clId="{F7DDB045-99F5-427E-957E-9D2CA91EB527}" dt="2022-01-07T06:41:33.870" v="4620"/>
          <ac:inkMkLst>
            <pc:docMk/>
            <pc:sldMk cId="1858341998" sldId="286"/>
            <ac:inkMk id="75" creationId="{7AE7F5E4-3C57-4FA8-B457-523FD27D7914}"/>
          </ac:inkMkLst>
        </pc:inkChg>
        <pc:inkChg chg="add del">
          <ac:chgData name="Viet Anh Nguyen" userId="b95f61ff061388d5" providerId="LiveId" clId="{F7DDB045-99F5-427E-957E-9D2CA91EB527}" dt="2022-01-07T06:41:33.870" v="4620"/>
          <ac:inkMkLst>
            <pc:docMk/>
            <pc:sldMk cId="1858341998" sldId="286"/>
            <ac:inkMk id="76" creationId="{3C0A48F3-F25E-41F1-8AC4-8C1C17300108}"/>
          </ac:inkMkLst>
        </pc:inkChg>
        <pc:inkChg chg="add del">
          <ac:chgData name="Viet Anh Nguyen" userId="b95f61ff061388d5" providerId="LiveId" clId="{F7DDB045-99F5-427E-957E-9D2CA91EB527}" dt="2022-01-07T06:41:33.870" v="4620"/>
          <ac:inkMkLst>
            <pc:docMk/>
            <pc:sldMk cId="1858341998" sldId="286"/>
            <ac:inkMk id="77" creationId="{63BCDCD6-1FB2-4888-91A1-229424063DF0}"/>
          </ac:inkMkLst>
        </pc:inkChg>
        <pc:inkChg chg="add del">
          <ac:chgData name="Viet Anh Nguyen" userId="b95f61ff061388d5" providerId="LiveId" clId="{F7DDB045-99F5-427E-957E-9D2CA91EB527}" dt="2022-01-07T06:41:33.870" v="4620"/>
          <ac:inkMkLst>
            <pc:docMk/>
            <pc:sldMk cId="1858341998" sldId="286"/>
            <ac:inkMk id="78" creationId="{4501532E-72A8-43F1-A872-1E8F0C353179}"/>
          </ac:inkMkLst>
        </pc:inkChg>
        <pc:inkChg chg="add del">
          <ac:chgData name="Viet Anh Nguyen" userId="b95f61ff061388d5" providerId="LiveId" clId="{F7DDB045-99F5-427E-957E-9D2CA91EB527}" dt="2022-01-07T06:41:33.870" v="4620"/>
          <ac:inkMkLst>
            <pc:docMk/>
            <pc:sldMk cId="1858341998" sldId="286"/>
            <ac:inkMk id="79" creationId="{49354C82-147C-4520-9B4A-018A2AD37CC8}"/>
          </ac:inkMkLst>
        </pc:inkChg>
        <pc:inkChg chg="add">
          <ac:chgData name="Viet Anh Nguyen" userId="b95f61ff061388d5" providerId="LiveId" clId="{F7DDB045-99F5-427E-957E-9D2CA91EB527}" dt="2022-01-07T06:41:33.217" v="4618" actId="9405"/>
          <ac:inkMkLst>
            <pc:docMk/>
            <pc:sldMk cId="1858341998" sldId="286"/>
            <ac:inkMk id="80" creationId="{02360B53-6CF1-4A9E-A187-E3BB7BFDC2DA}"/>
          </ac:inkMkLst>
        </pc:inkChg>
        <pc:inkChg chg="add">
          <ac:chgData name="Viet Anh Nguyen" userId="b95f61ff061388d5" providerId="LiveId" clId="{F7DDB045-99F5-427E-957E-9D2CA91EB527}" dt="2022-01-07T06:41:33.369" v="4619" actId="9405"/>
          <ac:inkMkLst>
            <pc:docMk/>
            <pc:sldMk cId="1858341998" sldId="286"/>
            <ac:inkMk id="81" creationId="{CFC85CFE-47AD-4CDA-AE65-5CB7A61B575C}"/>
          </ac:inkMkLst>
        </pc:inkChg>
        <pc:inkChg chg="add">
          <ac:chgData name="Viet Anh Nguyen" userId="b95f61ff061388d5" providerId="LiveId" clId="{F7DDB045-99F5-427E-957E-9D2CA91EB527}" dt="2022-01-07T06:41:33.870" v="4620"/>
          <ac:inkMkLst>
            <pc:docMk/>
            <pc:sldMk cId="1858341998" sldId="286"/>
            <ac:inkMk id="82" creationId="{96FAB313-DF13-4D9A-BFDD-1D242704669C}"/>
          </ac:inkMkLst>
        </pc:inkChg>
        <pc:inkChg chg="add del">
          <ac:chgData name="Viet Anh Nguyen" userId="b95f61ff061388d5" providerId="LiveId" clId="{F7DDB045-99F5-427E-957E-9D2CA91EB527}" dt="2022-01-07T06:41:42.379" v="4632"/>
          <ac:inkMkLst>
            <pc:docMk/>
            <pc:sldMk cId="1858341998" sldId="286"/>
            <ac:inkMk id="83" creationId="{7B88E65D-C7EF-4B32-884D-44786FA8CC54}"/>
          </ac:inkMkLst>
        </pc:inkChg>
        <pc:inkChg chg="add del">
          <ac:chgData name="Viet Anh Nguyen" userId="b95f61ff061388d5" providerId="LiveId" clId="{F7DDB045-99F5-427E-957E-9D2CA91EB527}" dt="2022-01-07T06:41:42.379" v="4632"/>
          <ac:inkMkLst>
            <pc:docMk/>
            <pc:sldMk cId="1858341998" sldId="286"/>
            <ac:inkMk id="84" creationId="{BB90BED6-D336-4BBC-80FB-BB17566A8793}"/>
          </ac:inkMkLst>
        </pc:inkChg>
        <pc:inkChg chg="add del">
          <ac:chgData name="Viet Anh Nguyen" userId="b95f61ff061388d5" providerId="LiveId" clId="{F7DDB045-99F5-427E-957E-9D2CA91EB527}" dt="2022-01-07T06:41:42.379" v="4632"/>
          <ac:inkMkLst>
            <pc:docMk/>
            <pc:sldMk cId="1858341998" sldId="286"/>
            <ac:inkMk id="85" creationId="{8DE785F0-AD42-4479-8DB7-AA1E2457E9ED}"/>
          </ac:inkMkLst>
        </pc:inkChg>
        <pc:inkChg chg="add del">
          <ac:chgData name="Viet Anh Nguyen" userId="b95f61ff061388d5" providerId="LiveId" clId="{F7DDB045-99F5-427E-957E-9D2CA91EB527}" dt="2022-01-07T06:41:42.379" v="4632"/>
          <ac:inkMkLst>
            <pc:docMk/>
            <pc:sldMk cId="1858341998" sldId="286"/>
            <ac:inkMk id="86" creationId="{D615AA9C-A06E-4589-BD9B-2D1E83C67EC0}"/>
          </ac:inkMkLst>
        </pc:inkChg>
        <pc:inkChg chg="add del">
          <ac:chgData name="Viet Anh Nguyen" userId="b95f61ff061388d5" providerId="LiveId" clId="{F7DDB045-99F5-427E-957E-9D2CA91EB527}" dt="2022-01-07T06:41:42.379" v="4632"/>
          <ac:inkMkLst>
            <pc:docMk/>
            <pc:sldMk cId="1858341998" sldId="286"/>
            <ac:inkMk id="87" creationId="{C6A82D73-EA2F-44CB-89CD-C82E59A9B25C}"/>
          </ac:inkMkLst>
        </pc:inkChg>
        <pc:inkChg chg="add del">
          <ac:chgData name="Viet Anh Nguyen" userId="b95f61ff061388d5" providerId="LiveId" clId="{F7DDB045-99F5-427E-957E-9D2CA91EB527}" dt="2022-01-07T06:41:42.379" v="4632"/>
          <ac:inkMkLst>
            <pc:docMk/>
            <pc:sldMk cId="1858341998" sldId="286"/>
            <ac:inkMk id="88" creationId="{E2F8D30F-9C27-4EBB-B2C7-938E9D4BC4E6}"/>
          </ac:inkMkLst>
        </pc:inkChg>
        <pc:inkChg chg="add del">
          <ac:chgData name="Viet Anh Nguyen" userId="b95f61ff061388d5" providerId="LiveId" clId="{F7DDB045-99F5-427E-957E-9D2CA91EB527}" dt="2022-01-07T06:41:42.379" v="4632"/>
          <ac:inkMkLst>
            <pc:docMk/>
            <pc:sldMk cId="1858341998" sldId="286"/>
            <ac:inkMk id="89" creationId="{6185DA11-1FF9-4B3D-8DFE-B9845F68DF0A}"/>
          </ac:inkMkLst>
        </pc:inkChg>
        <pc:inkChg chg="add del">
          <ac:chgData name="Viet Anh Nguyen" userId="b95f61ff061388d5" providerId="LiveId" clId="{F7DDB045-99F5-427E-957E-9D2CA91EB527}" dt="2022-01-07T06:41:42.379" v="4632"/>
          <ac:inkMkLst>
            <pc:docMk/>
            <pc:sldMk cId="1858341998" sldId="286"/>
            <ac:inkMk id="90" creationId="{17BBDBBF-87E0-4351-9904-40493308B148}"/>
          </ac:inkMkLst>
        </pc:inkChg>
        <pc:inkChg chg="add del">
          <ac:chgData name="Viet Anh Nguyen" userId="b95f61ff061388d5" providerId="LiveId" clId="{F7DDB045-99F5-427E-957E-9D2CA91EB527}" dt="2022-01-07T06:41:42.379" v="4632"/>
          <ac:inkMkLst>
            <pc:docMk/>
            <pc:sldMk cId="1858341998" sldId="286"/>
            <ac:inkMk id="91" creationId="{19BBD191-9FD9-41AD-B59F-001AE4B49B2C}"/>
          </ac:inkMkLst>
        </pc:inkChg>
        <pc:inkChg chg="add del">
          <ac:chgData name="Viet Anh Nguyen" userId="b95f61ff061388d5" providerId="LiveId" clId="{F7DDB045-99F5-427E-957E-9D2CA91EB527}" dt="2022-01-07T06:41:42.379" v="4632"/>
          <ac:inkMkLst>
            <pc:docMk/>
            <pc:sldMk cId="1858341998" sldId="286"/>
            <ac:inkMk id="92" creationId="{C156F575-D23E-4E87-8FCA-A45E97F4D685}"/>
          </ac:inkMkLst>
        </pc:inkChg>
        <pc:inkChg chg="add del">
          <ac:chgData name="Viet Anh Nguyen" userId="b95f61ff061388d5" providerId="LiveId" clId="{F7DDB045-99F5-427E-957E-9D2CA91EB527}" dt="2022-01-07T06:41:42.379" v="4632"/>
          <ac:inkMkLst>
            <pc:docMk/>
            <pc:sldMk cId="1858341998" sldId="286"/>
            <ac:inkMk id="93" creationId="{622F905B-A32E-4E04-8E42-9EF9F33E49C0}"/>
          </ac:inkMkLst>
        </pc:inkChg>
        <pc:inkChg chg="add">
          <ac:chgData name="Viet Anh Nguyen" userId="b95f61ff061388d5" providerId="LiveId" clId="{F7DDB045-99F5-427E-957E-9D2CA91EB527}" dt="2022-01-07T06:41:42.379" v="4632"/>
          <ac:inkMkLst>
            <pc:docMk/>
            <pc:sldMk cId="1858341998" sldId="286"/>
            <ac:inkMk id="94" creationId="{B5B4AD07-FE7A-4AD7-9BF7-AF33ECDCF7C8}"/>
          </ac:inkMkLst>
        </pc:inkChg>
      </pc:sldChg>
      <pc:sldChg chg="addSp delSp modSp mod">
        <pc:chgData name="Viet Anh Nguyen" userId="b95f61ff061388d5" providerId="LiveId" clId="{F7DDB045-99F5-427E-957E-9D2CA91EB527}" dt="2022-01-07T07:05:42.063" v="5140"/>
        <pc:sldMkLst>
          <pc:docMk/>
          <pc:sldMk cId="3915486391" sldId="287"/>
        </pc:sldMkLst>
        <pc:inkChg chg="add del">
          <ac:chgData name="Viet Anh Nguyen" userId="b95f61ff061388d5" providerId="LiveId" clId="{F7DDB045-99F5-427E-957E-9D2CA91EB527}" dt="2022-01-07T06:57:26.935" v="5033"/>
          <ac:inkMkLst>
            <pc:docMk/>
            <pc:sldMk cId="3915486391" sldId="287"/>
            <ac:inkMk id="2" creationId="{DD5D26EE-68EF-4E2C-9541-7F12B1B93429}"/>
          </ac:inkMkLst>
        </pc:inkChg>
        <pc:inkChg chg="add del">
          <ac:chgData name="Viet Anh Nguyen" userId="b95f61ff061388d5" providerId="LiveId" clId="{F7DDB045-99F5-427E-957E-9D2CA91EB527}" dt="2022-01-07T06:57:26.935" v="5033"/>
          <ac:inkMkLst>
            <pc:docMk/>
            <pc:sldMk cId="3915486391" sldId="287"/>
            <ac:inkMk id="4" creationId="{E47736C4-0C51-413B-9069-FBA419569BBE}"/>
          </ac:inkMkLst>
        </pc:inkChg>
        <pc:inkChg chg="add del">
          <ac:chgData name="Viet Anh Nguyen" userId="b95f61ff061388d5" providerId="LiveId" clId="{F7DDB045-99F5-427E-957E-9D2CA91EB527}" dt="2022-01-07T06:57:26.935" v="5033"/>
          <ac:inkMkLst>
            <pc:docMk/>
            <pc:sldMk cId="3915486391" sldId="287"/>
            <ac:inkMk id="5" creationId="{D0934DAB-F302-4183-A01D-BBA04D0836E9}"/>
          </ac:inkMkLst>
        </pc:inkChg>
        <pc:inkChg chg="add del">
          <ac:chgData name="Viet Anh Nguyen" userId="b95f61ff061388d5" providerId="LiveId" clId="{F7DDB045-99F5-427E-957E-9D2CA91EB527}" dt="2022-01-07T06:57:26.935" v="5033"/>
          <ac:inkMkLst>
            <pc:docMk/>
            <pc:sldMk cId="3915486391" sldId="287"/>
            <ac:inkMk id="6" creationId="{7EC7826C-F673-4C40-A6FB-11478405D38F}"/>
          </ac:inkMkLst>
        </pc:inkChg>
        <pc:inkChg chg="add del">
          <ac:chgData name="Viet Anh Nguyen" userId="b95f61ff061388d5" providerId="LiveId" clId="{F7DDB045-99F5-427E-957E-9D2CA91EB527}" dt="2022-01-07T06:57:32.106" v="5044"/>
          <ac:inkMkLst>
            <pc:docMk/>
            <pc:sldMk cId="3915486391" sldId="287"/>
            <ac:inkMk id="7" creationId="{C879B66A-264F-48C8-8F26-3A70B6EA93FB}"/>
          </ac:inkMkLst>
        </pc:inkChg>
        <pc:inkChg chg="add del">
          <ac:chgData name="Viet Anh Nguyen" userId="b95f61ff061388d5" providerId="LiveId" clId="{F7DDB045-99F5-427E-957E-9D2CA91EB527}" dt="2022-01-07T06:57:32.106" v="5044"/>
          <ac:inkMkLst>
            <pc:docMk/>
            <pc:sldMk cId="3915486391" sldId="287"/>
            <ac:inkMk id="8" creationId="{BFDC599D-560A-450F-A5C2-E3378A455EC6}"/>
          </ac:inkMkLst>
        </pc:inkChg>
        <pc:inkChg chg="add del">
          <ac:chgData name="Viet Anh Nguyen" userId="b95f61ff061388d5" providerId="LiveId" clId="{F7DDB045-99F5-427E-957E-9D2CA91EB527}" dt="2022-01-07T06:57:32.106" v="5044"/>
          <ac:inkMkLst>
            <pc:docMk/>
            <pc:sldMk cId="3915486391" sldId="287"/>
            <ac:inkMk id="9" creationId="{D1C822E5-BD34-4B50-A5C7-6E51ADBB2BB3}"/>
          </ac:inkMkLst>
        </pc:inkChg>
        <pc:inkChg chg="add del">
          <ac:chgData name="Viet Anh Nguyen" userId="b95f61ff061388d5" providerId="LiveId" clId="{F7DDB045-99F5-427E-957E-9D2CA91EB527}" dt="2022-01-07T06:57:32.106" v="5044"/>
          <ac:inkMkLst>
            <pc:docMk/>
            <pc:sldMk cId="3915486391" sldId="287"/>
            <ac:inkMk id="10" creationId="{AD52FFF1-F25E-4907-9784-D8631085941A}"/>
          </ac:inkMkLst>
        </pc:inkChg>
        <pc:inkChg chg="add del">
          <ac:chgData name="Viet Anh Nguyen" userId="b95f61ff061388d5" providerId="LiveId" clId="{F7DDB045-99F5-427E-957E-9D2CA91EB527}" dt="2022-01-07T06:57:32.106" v="5044"/>
          <ac:inkMkLst>
            <pc:docMk/>
            <pc:sldMk cId="3915486391" sldId="287"/>
            <ac:inkMk id="11" creationId="{F86D8B2C-E876-485F-84A8-E5214871B546}"/>
          </ac:inkMkLst>
        </pc:inkChg>
        <pc:inkChg chg="add del">
          <ac:chgData name="Viet Anh Nguyen" userId="b95f61ff061388d5" providerId="LiveId" clId="{F7DDB045-99F5-427E-957E-9D2CA91EB527}" dt="2022-01-07T06:57:32.106" v="5044"/>
          <ac:inkMkLst>
            <pc:docMk/>
            <pc:sldMk cId="3915486391" sldId="287"/>
            <ac:inkMk id="12" creationId="{1102C8A3-79B0-4EF0-957E-CAC0B5935501}"/>
          </ac:inkMkLst>
        </pc:inkChg>
        <pc:inkChg chg="add del">
          <ac:chgData name="Viet Anh Nguyen" userId="b95f61ff061388d5" providerId="LiveId" clId="{F7DDB045-99F5-427E-957E-9D2CA91EB527}" dt="2022-01-07T06:57:32.106" v="5044"/>
          <ac:inkMkLst>
            <pc:docMk/>
            <pc:sldMk cId="3915486391" sldId="287"/>
            <ac:inkMk id="13" creationId="{E8EE2B68-966E-413C-B662-E16CFA305A40}"/>
          </ac:inkMkLst>
        </pc:inkChg>
        <pc:inkChg chg="add del">
          <ac:chgData name="Viet Anh Nguyen" userId="b95f61ff061388d5" providerId="LiveId" clId="{F7DDB045-99F5-427E-957E-9D2CA91EB527}" dt="2022-01-07T06:57:32.106" v="5044"/>
          <ac:inkMkLst>
            <pc:docMk/>
            <pc:sldMk cId="3915486391" sldId="287"/>
            <ac:inkMk id="14" creationId="{3CA9FBD7-4A2A-490E-900F-5EBF6BBC4EBE}"/>
          </ac:inkMkLst>
        </pc:inkChg>
        <pc:inkChg chg="add del">
          <ac:chgData name="Viet Anh Nguyen" userId="b95f61ff061388d5" providerId="LiveId" clId="{F7DDB045-99F5-427E-957E-9D2CA91EB527}" dt="2022-01-07T06:57:32.106" v="5044"/>
          <ac:inkMkLst>
            <pc:docMk/>
            <pc:sldMk cId="3915486391" sldId="287"/>
            <ac:inkMk id="15" creationId="{6CD86648-020B-49C8-A78B-E28D882C5022}"/>
          </ac:inkMkLst>
        </pc:inkChg>
        <pc:inkChg chg="add del">
          <ac:chgData name="Viet Anh Nguyen" userId="b95f61ff061388d5" providerId="LiveId" clId="{F7DDB045-99F5-427E-957E-9D2CA91EB527}" dt="2022-01-07T06:57:32.106" v="5044"/>
          <ac:inkMkLst>
            <pc:docMk/>
            <pc:sldMk cId="3915486391" sldId="287"/>
            <ac:inkMk id="16" creationId="{7A8731C7-9071-4D0A-AB07-B9F275314A2A}"/>
          </ac:inkMkLst>
        </pc:inkChg>
        <pc:inkChg chg="add del">
          <ac:chgData name="Viet Anh Nguyen" userId="b95f61ff061388d5" providerId="LiveId" clId="{F7DDB045-99F5-427E-957E-9D2CA91EB527}" dt="2022-01-07T06:57:32.106" v="5044"/>
          <ac:inkMkLst>
            <pc:docMk/>
            <pc:sldMk cId="3915486391" sldId="287"/>
            <ac:inkMk id="17" creationId="{F888A4A9-295F-49A0-AC13-D8DECC8EFF7D}"/>
          </ac:inkMkLst>
        </pc:inkChg>
        <pc:inkChg chg="add">
          <ac:chgData name="Viet Anh Nguyen" userId="b95f61ff061388d5" providerId="LiveId" clId="{F7DDB045-99F5-427E-957E-9D2CA91EB527}" dt="2022-01-07T06:57:32.106" v="5044"/>
          <ac:inkMkLst>
            <pc:docMk/>
            <pc:sldMk cId="3915486391" sldId="287"/>
            <ac:inkMk id="18" creationId="{D9489D96-D4BB-4AC1-881C-920E462CFF79}"/>
          </ac:inkMkLst>
        </pc:inkChg>
        <pc:inkChg chg="add del">
          <ac:chgData name="Viet Anh Nguyen" userId="b95f61ff061388d5" providerId="LiveId" clId="{F7DDB045-99F5-427E-957E-9D2CA91EB527}" dt="2022-01-07T07:01:13.584" v="5052"/>
          <ac:inkMkLst>
            <pc:docMk/>
            <pc:sldMk cId="3915486391" sldId="287"/>
            <ac:inkMk id="19" creationId="{BCD2EA2A-41FE-4DAB-AF17-65D29D8C1267}"/>
          </ac:inkMkLst>
        </pc:inkChg>
        <pc:inkChg chg="add del">
          <ac:chgData name="Viet Anh Nguyen" userId="b95f61ff061388d5" providerId="LiveId" clId="{F7DDB045-99F5-427E-957E-9D2CA91EB527}" dt="2022-01-07T07:01:13.584" v="5052"/>
          <ac:inkMkLst>
            <pc:docMk/>
            <pc:sldMk cId="3915486391" sldId="287"/>
            <ac:inkMk id="20" creationId="{CC2D6817-F3DF-4FD2-8E91-00A2C5FD88A0}"/>
          </ac:inkMkLst>
        </pc:inkChg>
        <pc:inkChg chg="add del">
          <ac:chgData name="Viet Anh Nguyen" userId="b95f61ff061388d5" providerId="LiveId" clId="{F7DDB045-99F5-427E-957E-9D2CA91EB527}" dt="2022-01-07T07:01:13.584" v="5052"/>
          <ac:inkMkLst>
            <pc:docMk/>
            <pc:sldMk cId="3915486391" sldId="287"/>
            <ac:inkMk id="21" creationId="{66094132-9AEA-4699-81AB-763DD4DE0B99}"/>
          </ac:inkMkLst>
        </pc:inkChg>
        <pc:inkChg chg="add del">
          <ac:chgData name="Viet Anh Nguyen" userId="b95f61ff061388d5" providerId="LiveId" clId="{F7DDB045-99F5-427E-957E-9D2CA91EB527}" dt="2022-01-07T07:01:13.584" v="5052"/>
          <ac:inkMkLst>
            <pc:docMk/>
            <pc:sldMk cId="3915486391" sldId="287"/>
            <ac:inkMk id="22" creationId="{7A26E1BC-1A42-431D-9A1A-55FFE9B1B63D}"/>
          </ac:inkMkLst>
        </pc:inkChg>
        <pc:inkChg chg="add del">
          <ac:chgData name="Viet Anh Nguyen" userId="b95f61ff061388d5" providerId="LiveId" clId="{F7DDB045-99F5-427E-957E-9D2CA91EB527}" dt="2022-01-07T07:01:13.584" v="5052"/>
          <ac:inkMkLst>
            <pc:docMk/>
            <pc:sldMk cId="3915486391" sldId="287"/>
            <ac:inkMk id="23" creationId="{3F18C3CE-8424-4FAC-8266-51245FA72142}"/>
          </ac:inkMkLst>
        </pc:inkChg>
        <pc:inkChg chg="add del">
          <ac:chgData name="Viet Anh Nguyen" userId="b95f61ff061388d5" providerId="LiveId" clId="{F7DDB045-99F5-427E-957E-9D2CA91EB527}" dt="2022-01-07T07:01:13.584" v="5052"/>
          <ac:inkMkLst>
            <pc:docMk/>
            <pc:sldMk cId="3915486391" sldId="287"/>
            <ac:inkMk id="24" creationId="{14836B8B-CD40-4E04-A168-C968A1E3EA42}"/>
          </ac:inkMkLst>
        </pc:inkChg>
        <pc:inkChg chg="add del">
          <ac:chgData name="Viet Anh Nguyen" userId="b95f61ff061388d5" providerId="LiveId" clId="{F7DDB045-99F5-427E-957E-9D2CA91EB527}" dt="2022-01-07T07:01:13.584" v="5052"/>
          <ac:inkMkLst>
            <pc:docMk/>
            <pc:sldMk cId="3915486391" sldId="287"/>
            <ac:inkMk id="25" creationId="{480A4A48-FE52-4F4D-BAD2-DB08F1A7FEC9}"/>
          </ac:inkMkLst>
        </pc:inkChg>
        <pc:inkChg chg="add del">
          <ac:chgData name="Viet Anh Nguyen" userId="b95f61ff061388d5" providerId="LiveId" clId="{F7DDB045-99F5-427E-957E-9D2CA91EB527}" dt="2022-01-07T07:01:15.726" v="5057"/>
          <ac:inkMkLst>
            <pc:docMk/>
            <pc:sldMk cId="3915486391" sldId="287"/>
            <ac:inkMk id="26" creationId="{0AD4D6E3-B62F-4238-A146-328D0A15992C}"/>
          </ac:inkMkLst>
        </pc:inkChg>
        <pc:inkChg chg="add del">
          <ac:chgData name="Viet Anh Nguyen" userId="b95f61ff061388d5" providerId="LiveId" clId="{F7DDB045-99F5-427E-957E-9D2CA91EB527}" dt="2022-01-07T07:01:15.726" v="5057"/>
          <ac:inkMkLst>
            <pc:docMk/>
            <pc:sldMk cId="3915486391" sldId="287"/>
            <ac:inkMk id="27" creationId="{E3B05871-D6F3-460E-886E-2F9BE0D65601}"/>
          </ac:inkMkLst>
        </pc:inkChg>
        <pc:inkChg chg="add del">
          <ac:chgData name="Viet Anh Nguyen" userId="b95f61ff061388d5" providerId="LiveId" clId="{F7DDB045-99F5-427E-957E-9D2CA91EB527}" dt="2022-01-07T07:01:15.726" v="5057"/>
          <ac:inkMkLst>
            <pc:docMk/>
            <pc:sldMk cId="3915486391" sldId="287"/>
            <ac:inkMk id="28" creationId="{A5B4680B-58C7-47DF-BEBF-EFA30E4CA0A9}"/>
          </ac:inkMkLst>
        </pc:inkChg>
        <pc:inkChg chg="add">
          <ac:chgData name="Viet Anh Nguyen" userId="b95f61ff061388d5" providerId="LiveId" clId="{F7DDB045-99F5-427E-957E-9D2CA91EB527}" dt="2022-01-07T07:01:13.907" v="5054" actId="9405"/>
          <ac:inkMkLst>
            <pc:docMk/>
            <pc:sldMk cId="3915486391" sldId="287"/>
            <ac:inkMk id="29" creationId="{3A790F99-9D6C-442F-90F0-E474D76949E6}"/>
          </ac:inkMkLst>
        </pc:inkChg>
        <pc:inkChg chg="add del">
          <ac:chgData name="Viet Anh Nguyen" userId="b95f61ff061388d5" providerId="LiveId" clId="{F7DDB045-99F5-427E-957E-9D2CA91EB527}" dt="2022-01-07T07:01:15.726" v="5057"/>
          <ac:inkMkLst>
            <pc:docMk/>
            <pc:sldMk cId="3915486391" sldId="287"/>
            <ac:inkMk id="30" creationId="{D284F55F-6040-4162-BF9A-F2E30395F9D9}"/>
          </ac:inkMkLst>
        </pc:inkChg>
        <pc:inkChg chg="add del">
          <ac:chgData name="Viet Anh Nguyen" userId="b95f61ff061388d5" providerId="LiveId" clId="{F7DDB045-99F5-427E-957E-9D2CA91EB527}" dt="2022-01-07T07:01:15.726" v="5057"/>
          <ac:inkMkLst>
            <pc:docMk/>
            <pc:sldMk cId="3915486391" sldId="287"/>
            <ac:inkMk id="31" creationId="{DDD4159D-643C-4658-9376-6F38073C05F6}"/>
          </ac:inkMkLst>
        </pc:inkChg>
        <pc:inkChg chg="add">
          <ac:chgData name="Viet Anh Nguyen" userId="b95f61ff061388d5" providerId="LiveId" clId="{F7DDB045-99F5-427E-957E-9D2CA91EB527}" dt="2022-01-07T07:01:15.726" v="5057"/>
          <ac:inkMkLst>
            <pc:docMk/>
            <pc:sldMk cId="3915486391" sldId="287"/>
            <ac:inkMk id="32" creationId="{A1B1213F-7326-484D-8E25-FE71FBDED190}"/>
          </ac:inkMkLst>
        </pc:inkChg>
        <pc:inkChg chg="add">
          <ac:chgData name="Viet Anh Nguyen" userId="b95f61ff061388d5" providerId="LiveId" clId="{F7DDB045-99F5-427E-957E-9D2CA91EB527}" dt="2022-01-07T07:01:15.726" v="5057"/>
          <ac:inkMkLst>
            <pc:docMk/>
            <pc:sldMk cId="3915486391" sldId="287"/>
            <ac:inkMk id="33" creationId="{B6C1762F-0F2C-4C82-B537-527F5FEE4EE5}"/>
          </ac:inkMkLst>
        </pc:inkChg>
        <pc:inkChg chg="add del">
          <ac:chgData name="Viet Anh Nguyen" userId="b95f61ff061388d5" providerId="LiveId" clId="{F7DDB045-99F5-427E-957E-9D2CA91EB527}" dt="2022-01-07T07:01:16.987" v="5060"/>
          <ac:inkMkLst>
            <pc:docMk/>
            <pc:sldMk cId="3915486391" sldId="287"/>
            <ac:inkMk id="34" creationId="{72DB93AA-4F2A-4C7B-9FF1-B0AA7D4C0BBC}"/>
          </ac:inkMkLst>
        </pc:inkChg>
        <pc:inkChg chg="add del">
          <ac:chgData name="Viet Anh Nguyen" userId="b95f61ff061388d5" providerId="LiveId" clId="{F7DDB045-99F5-427E-957E-9D2CA91EB527}" dt="2022-01-07T07:01:16.987" v="5060"/>
          <ac:inkMkLst>
            <pc:docMk/>
            <pc:sldMk cId="3915486391" sldId="287"/>
            <ac:inkMk id="35" creationId="{AB6FCE22-B47E-4989-9AA1-18EAE097CCDD}"/>
          </ac:inkMkLst>
        </pc:inkChg>
        <pc:inkChg chg="add">
          <ac:chgData name="Viet Anh Nguyen" userId="b95f61ff061388d5" providerId="LiveId" clId="{F7DDB045-99F5-427E-957E-9D2CA91EB527}" dt="2022-01-07T07:01:16.987" v="5060"/>
          <ac:inkMkLst>
            <pc:docMk/>
            <pc:sldMk cId="3915486391" sldId="287"/>
            <ac:inkMk id="36" creationId="{6CA7F36A-F172-44A1-BCC1-AFA81E8A36C1}"/>
          </ac:inkMkLst>
        </pc:inkChg>
        <pc:inkChg chg="add del">
          <ac:chgData name="Viet Anh Nguyen" userId="b95f61ff061388d5" providerId="LiveId" clId="{F7DDB045-99F5-427E-957E-9D2CA91EB527}" dt="2022-01-07T07:01:33.350" v="5063"/>
          <ac:inkMkLst>
            <pc:docMk/>
            <pc:sldMk cId="3915486391" sldId="287"/>
            <ac:inkMk id="37" creationId="{6A034D5D-D5AB-4034-A56C-2E1AF63944DF}"/>
          </ac:inkMkLst>
        </pc:inkChg>
        <pc:inkChg chg="add del">
          <ac:chgData name="Viet Anh Nguyen" userId="b95f61ff061388d5" providerId="LiveId" clId="{F7DDB045-99F5-427E-957E-9D2CA91EB527}" dt="2022-01-07T07:01:33.350" v="5063"/>
          <ac:inkMkLst>
            <pc:docMk/>
            <pc:sldMk cId="3915486391" sldId="287"/>
            <ac:inkMk id="38" creationId="{3262C7EC-C0FA-4D8A-9324-1153F134672C}"/>
          </ac:inkMkLst>
        </pc:inkChg>
        <pc:inkChg chg="add">
          <ac:chgData name="Viet Anh Nguyen" userId="b95f61ff061388d5" providerId="LiveId" clId="{F7DDB045-99F5-427E-957E-9D2CA91EB527}" dt="2022-01-07T07:01:33.350" v="5063"/>
          <ac:inkMkLst>
            <pc:docMk/>
            <pc:sldMk cId="3915486391" sldId="287"/>
            <ac:inkMk id="39" creationId="{F1C9FD57-A6DE-4C30-B8CE-D015280ABB28}"/>
          </ac:inkMkLst>
        </pc:inkChg>
        <pc:inkChg chg="add del">
          <ac:chgData name="Viet Anh Nguyen" userId="b95f61ff061388d5" providerId="LiveId" clId="{F7DDB045-99F5-427E-957E-9D2CA91EB527}" dt="2022-01-07T07:01:36.137" v="5069"/>
          <ac:inkMkLst>
            <pc:docMk/>
            <pc:sldMk cId="3915486391" sldId="287"/>
            <ac:inkMk id="40" creationId="{26D807D8-C295-41C3-A125-486A1FF9FDE5}"/>
          </ac:inkMkLst>
        </pc:inkChg>
        <pc:inkChg chg="add del">
          <ac:chgData name="Viet Anh Nguyen" userId="b95f61ff061388d5" providerId="LiveId" clId="{F7DDB045-99F5-427E-957E-9D2CA91EB527}" dt="2022-01-07T07:01:36.137" v="5069"/>
          <ac:inkMkLst>
            <pc:docMk/>
            <pc:sldMk cId="3915486391" sldId="287"/>
            <ac:inkMk id="41" creationId="{0BD3859C-B4CB-4738-B11B-4A9875FDCCCE}"/>
          </ac:inkMkLst>
        </pc:inkChg>
        <pc:inkChg chg="add del">
          <ac:chgData name="Viet Anh Nguyen" userId="b95f61ff061388d5" providerId="LiveId" clId="{F7DDB045-99F5-427E-957E-9D2CA91EB527}" dt="2022-01-07T07:01:36.137" v="5069"/>
          <ac:inkMkLst>
            <pc:docMk/>
            <pc:sldMk cId="3915486391" sldId="287"/>
            <ac:inkMk id="42" creationId="{3CD82DE6-1EB0-4A0B-9CBF-C05554D4F39E}"/>
          </ac:inkMkLst>
        </pc:inkChg>
        <pc:inkChg chg="add">
          <ac:chgData name="Viet Anh Nguyen" userId="b95f61ff061388d5" providerId="LiveId" clId="{F7DDB045-99F5-427E-957E-9D2CA91EB527}" dt="2022-01-07T07:01:35.255" v="5067" actId="9405"/>
          <ac:inkMkLst>
            <pc:docMk/>
            <pc:sldMk cId="3915486391" sldId="287"/>
            <ac:inkMk id="43" creationId="{CBBFC78D-CEA4-4C8C-93CB-849D7816DECB}"/>
          </ac:inkMkLst>
        </pc:inkChg>
        <pc:inkChg chg="add">
          <ac:chgData name="Viet Anh Nguyen" userId="b95f61ff061388d5" providerId="LiveId" clId="{F7DDB045-99F5-427E-957E-9D2CA91EB527}" dt="2022-01-07T07:01:35.472" v="5068" actId="9405"/>
          <ac:inkMkLst>
            <pc:docMk/>
            <pc:sldMk cId="3915486391" sldId="287"/>
            <ac:inkMk id="44" creationId="{5F0CA1E1-5D50-4B89-A161-33AA20058793}"/>
          </ac:inkMkLst>
        </pc:inkChg>
        <pc:inkChg chg="add">
          <ac:chgData name="Viet Anh Nguyen" userId="b95f61ff061388d5" providerId="LiveId" clId="{F7DDB045-99F5-427E-957E-9D2CA91EB527}" dt="2022-01-07T07:01:36.137" v="5069"/>
          <ac:inkMkLst>
            <pc:docMk/>
            <pc:sldMk cId="3915486391" sldId="287"/>
            <ac:inkMk id="45" creationId="{7EBB9210-ADF0-4F6B-9091-BA27C40F1A9C}"/>
          </ac:inkMkLst>
        </pc:inkChg>
        <pc:inkChg chg="add del">
          <ac:chgData name="Viet Anh Nguyen" userId="b95f61ff061388d5" providerId="LiveId" clId="{F7DDB045-99F5-427E-957E-9D2CA91EB527}" dt="2022-01-07T07:01:40.238" v="5073"/>
          <ac:inkMkLst>
            <pc:docMk/>
            <pc:sldMk cId="3915486391" sldId="287"/>
            <ac:inkMk id="46" creationId="{A54CACC8-0FDE-47E0-BB0A-6C0E095DB78F}"/>
          </ac:inkMkLst>
        </pc:inkChg>
        <pc:inkChg chg="add del">
          <ac:chgData name="Viet Anh Nguyen" userId="b95f61ff061388d5" providerId="LiveId" clId="{F7DDB045-99F5-427E-957E-9D2CA91EB527}" dt="2022-01-07T07:01:40.238" v="5073"/>
          <ac:inkMkLst>
            <pc:docMk/>
            <pc:sldMk cId="3915486391" sldId="287"/>
            <ac:inkMk id="47" creationId="{D4C89712-1FB5-486B-B858-3C0989DDAB7E}"/>
          </ac:inkMkLst>
        </pc:inkChg>
        <pc:inkChg chg="add del">
          <ac:chgData name="Viet Anh Nguyen" userId="b95f61ff061388d5" providerId="LiveId" clId="{F7DDB045-99F5-427E-957E-9D2CA91EB527}" dt="2022-01-07T07:01:40.238" v="5073"/>
          <ac:inkMkLst>
            <pc:docMk/>
            <pc:sldMk cId="3915486391" sldId="287"/>
            <ac:inkMk id="48" creationId="{315F7268-4345-42B7-AD64-EF5BB64D331C}"/>
          </ac:inkMkLst>
        </pc:inkChg>
        <pc:inkChg chg="add del">
          <ac:chgData name="Viet Anh Nguyen" userId="b95f61ff061388d5" providerId="LiveId" clId="{F7DDB045-99F5-427E-957E-9D2CA91EB527}" dt="2022-01-07T07:01:41.534" v="5076"/>
          <ac:inkMkLst>
            <pc:docMk/>
            <pc:sldMk cId="3915486391" sldId="287"/>
            <ac:inkMk id="49" creationId="{3972E0B4-F80C-40F0-972B-D0B0823AC7BF}"/>
          </ac:inkMkLst>
        </pc:inkChg>
        <pc:inkChg chg="add del">
          <ac:chgData name="Viet Anh Nguyen" userId="b95f61ff061388d5" providerId="LiveId" clId="{F7DDB045-99F5-427E-957E-9D2CA91EB527}" dt="2022-01-07T07:01:41.534" v="5076"/>
          <ac:inkMkLst>
            <pc:docMk/>
            <pc:sldMk cId="3915486391" sldId="287"/>
            <ac:inkMk id="50" creationId="{F10019CA-87C9-4999-A569-4CF3CB955C74}"/>
          </ac:inkMkLst>
        </pc:inkChg>
        <pc:inkChg chg="add del">
          <ac:chgData name="Viet Anh Nguyen" userId="b95f61ff061388d5" providerId="LiveId" clId="{F7DDB045-99F5-427E-957E-9D2CA91EB527}" dt="2022-01-07T07:01:41.534" v="5076"/>
          <ac:inkMkLst>
            <pc:docMk/>
            <pc:sldMk cId="3915486391" sldId="287"/>
            <ac:inkMk id="51" creationId="{53D2DCE2-1806-42DA-BBA8-B6DECAD44229}"/>
          </ac:inkMkLst>
        </pc:inkChg>
        <pc:inkChg chg="add">
          <ac:chgData name="Viet Anh Nguyen" userId="b95f61ff061388d5" providerId="LiveId" clId="{F7DDB045-99F5-427E-957E-9D2CA91EB527}" dt="2022-01-07T07:01:41.534" v="5076"/>
          <ac:inkMkLst>
            <pc:docMk/>
            <pc:sldMk cId="3915486391" sldId="287"/>
            <ac:inkMk id="52" creationId="{3A696470-C83B-4C11-B794-A857E4891797}"/>
          </ac:inkMkLst>
        </pc:inkChg>
        <pc:inkChg chg="add del">
          <ac:chgData name="Viet Anh Nguyen" userId="b95f61ff061388d5" providerId="LiveId" clId="{F7DDB045-99F5-427E-957E-9D2CA91EB527}" dt="2022-01-07T07:02:10.846" v="5080"/>
          <ac:inkMkLst>
            <pc:docMk/>
            <pc:sldMk cId="3915486391" sldId="287"/>
            <ac:inkMk id="53" creationId="{AFE4440B-1970-4770-A68D-572F5208947A}"/>
          </ac:inkMkLst>
        </pc:inkChg>
        <pc:inkChg chg="add del">
          <ac:chgData name="Viet Anh Nguyen" userId="b95f61ff061388d5" providerId="LiveId" clId="{F7DDB045-99F5-427E-957E-9D2CA91EB527}" dt="2022-01-07T07:02:10.846" v="5080"/>
          <ac:inkMkLst>
            <pc:docMk/>
            <pc:sldMk cId="3915486391" sldId="287"/>
            <ac:inkMk id="54" creationId="{8F358D8C-E122-45C7-9966-0053BA27803C}"/>
          </ac:inkMkLst>
        </pc:inkChg>
        <pc:inkChg chg="add del">
          <ac:chgData name="Viet Anh Nguyen" userId="b95f61ff061388d5" providerId="LiveId" clId="{F7DDB045-99F5-427E-957E-9D2CA91EB527}" dt="2022-01-07T07:02:10.846" v="5080"/>
          <ac:inkMkLst>
            <pc:docMk/>
            <pc:sldMk cId="3915486391" sldId="287"/>
            <ac:inkMk id="55" creationId="{2682C44A-9E46-425D-A9B7-AF470311E31E}"/>
          </ac:inkMkLst>
        </pc:inkChg>
        <pc:inkChg chg="add">
          <ac:chgData name="Viet Anh Nguyen" userId="b95f61ff061388d5" providerId="LiveId" clId="{F7DDB045-99F5-427E-957E-9D2CA91EB527}" dt="2022-01-07T07:02:10.846" v="5080"/>
          <ac:inkMkLst>
            <pc:docMk/>
            <pc:sldMk cId="3915486391" sldId="287"/>
            <ac:inkMk id="56" creationId="{AA041145-54EB-463E-826B-312A38D41EC8}"/>
          </ac:inkMkLst>
        </pc:inkChg>
        <pc:inkChg chg="add del">
          <ac:chgData name="Viet Anh Nguyen" userId="b95f61ff061388d5" providerId="LiveId" clId="{F7DDB045-99F5-427E-957E-9D2CA91EB527}" dt="2022-01-07T07:02:18.296" v="5087"/>
          <ac:inkMkLst>
            <pc:docMk/>
            <pc:sldMk cId="3915486391" sldId="287"/>
            <ac:inkMk id="57" creationId="{6A9677E9-48FA-48BD-8B3D-3B5A8684C00D}"/>
          </ac:inkMkLst>
        </pc:inkChg>
        <pc:inkChg chg="add del">
          <ac:chgData name="Viet Anh Nguyen" userId="b95f61ff061388d5" providerId="LiveId" clId="{F7DDB045-99F5-427E-957E-9D2CA91EB527}" dt="2022-01-07T07:02:18.296" v="5087"/>
          <ac:inkMkLst>
            <pc:docMk/>
            <pc:sldMk cId="3915486391" sldId="287"/>
            <ac:inkMk id="58" creationId="{159E2CA2-513C-4AEB-82DB-496027857549}"/>
          </ac:inkMkLst>
        </pc:inkChg>
        <pc:inkChg chg="add del">
          <ac:chgData name="Viet Anh Nguyen" userId="b95f61ff061388d5" providerId="LiveId" clId="{F7DDB045-99F5-427E-957E-9D2CA91EB527}" dt="2022-01-07T07:02:18.296" v="5087"/>
          <ac:inkMkLst>
            <pc:docMk/>
            <pc:sldMk cId="3915486391" sldId="287"/>
            <ac:inkMk id="59" creationId="{533C1BAE-8A7B-4204-8349-BC190564CDF0}"/>
          </ac:inkMkLst>
        </pc:inkChg>
        <pc:inkChg chg="add del">
          <ac:chgData name="Viet Anh Nguyen" userId="b95f61ff061388d5" providerId="LiveId" clId="{F7DDB045-99F5-427E-957E-9D2CA91EB527}" dt="2022-01-07T07:02:18.296" v="5087"/>
          <ac:inkMkLst>
            <pc:docMk/>
            <pc:sldMk cId="3915486391" sldId="287"/>
            <ac:inkMk id="60" creationId="{722024AF-CD8E-44A2-82BD-E6645835661F}"/>
          </ac:inkMkLst>
        </pc:inkChg>
        <pc:inkChg chg="add del">
          <ac:chgData name="Viet Anh Nguyen" userId="b95f61ff061388d5" providerId="LiveId" clId="{F7DDB045-99F5-427E-957E-9D2CA91EB527}" dt="2022-01-07T07:02:18.296" v="5087"/>
          <ac:inkMkLst>
            <pc:docMk/>
            <pc:sldMk cId="3915486391" sldId="287"/>
            <ac:inkMk id="61" creationId="{2CF9C754-F68D-4F94-8252-F525A5EE514B}"/>
          </ac:inkMkLst>
        </pc:inkChg>
        <pc:inkChg chg="add del">
          <ac:chgData name="Viet Anh Nguyen" userId="b95f61ff061388d5" providerId="LiveId" clId="{F7DDB045-99F5-427E-957E-9D2CA91EB527}" dt="2022-01-07T07:02:18.296" v="5087"/>
          <ac:inkMkLst>
            <pc:docMk/>
            <pc:sldMk cId="3915486391" sldId="287"/>
            <ac:inkMk id="62" creationId="{FCDCF477-1131-4E1D-874D-3EB3F220A77A}"/>
          </ac:inkMkLst>
        </pc:inkChg>
        <pc:inkChg chg="add del">
          <ac:chgData name="Viet Anh Nguyen" userId="b95f61ff061388d5" providerId="LiveId" clId="{F7DDB045-99F5-427E-957E-9D2CA91EB527}" dt="2022-01-07T07:02:21.289" v="5095"/>
          <ac:inkMkLst>
            <pc:docMk/>
            <pc:sldMk cId="3915486391" sldId="287"/>
            <ac:inkMk id="63" creationId="{D8F6ADA9-4430-48A9-B80B-CB951840707C}"/>
          </ac:inkMkLst>
        </pc:inkChg>
        <pc:inkChg chg="add del">
          <ac:chgData name="Viet Anh Nguyen" userId="b95f61ff061388d5" providerId="LiveId" clId="{F7DDB045-99F5-427E-957E-9D2CA91EB527}" dt="2022-01-07T07:02:21.289" v="5095"/>
          <ac:inkMkLst>
            <pc:docMk/>
            <pc:sldMk cId="3915486391" sldId="287"/>
            <ac:inkMk id="64" creationId="{86D55ED1-D67D-402F-B31A-8BA4810D4050}"/>
          </ac:inkMkLst>
        </pc:inkChg>
        <pc:inkChg chg="add del">
          <ac:chgData name="Viet Anh Nguyen" userId="b95f61ff061388d5" providerId="LiveId" clId="{F7DDB045-99F5-427E-957E-9D2CA91EB527}" dt="2022-01-07T07:02:21.289" v="5095"/>
          <ac:inkMkLst>
            <pc:docMk/>
            <pc:sldMk cId="3915486391" sldId="287"/>
            <ac:inkMk id="65" creationId="{8AC72E79-6C1C-4FAD-A739-BA24EE25D3E3}"/>
          </ac:inkMkLst>
        </pc:inkChg>
        <pc:inkChg chg="add del">
          <ac:chgData name="Viet Anh Nguyen" userId="b95f61ff061388d5" providerId="LiveId" clId="{F7DDB045-99F5-427E-957E-9D2CA91EB527}" dt="2022-01-07T07:02:21.289" v="5095"/>
          <ac:inkMkLst>
            <pc:docMk/>
            <pc:sldMk cId="3915486391" sldId="287"/>
            <ac:inkMk id="66" creationId="{73E96D65-1546-4C91-AA56-11FFBFF3DA1C}"/>
          </ac:inkMkLst>
        </pc:inkChg>
        <pc:inkChg chg="add del">
          <ac:chgData name="Viet Anh Nguyen" userId="b95f61ff061388d5" providerId="LiveId" clId="{F7DDB045-99F5-427E-957E-9D2CA91EB527}" dt="2022-01-07T07:02:21.289" v="5095"/>
          <ac:inkMkLst>
            <pc:docMk/>
            <pc:sldMk cId="3915486391" sldId="287"/>
            <ac:inkMk id="67" creationId="{C8D1D5E5-AB04-40C4-B94F-005D1D067E21}"/>
          </ac:inkMkLst>
        </pc:inkChg>
        <pc:inkChg chg="add del">
          <ac:chgData name="Viet Anh Nguyen" userId="b95f61ff061388d5" providerId="LiveId" clId="{F7DDB045-99F5-427E-957E-9D2CA91EB527}" dt="2022-01-07T07:02:21.289" v="5095"/>
          <ac:inkMkLst>
            <pc:docMk/>
            <pc:sldMk cId="3915486391" sldId="287"/>
            <ac:inkMk id="68" creationId="{4AA1A87E-3859-40DC-AC78-E116B982AE3B}"/>
          </ac:inkMkLst>
        </pc:inkChg>
        <pc:inkChg chg="add del">
          <ac:chgData name="Viet Anh Nguyen" userId="b95f61ff061388d5" providerId="LiveId" clId="{F7DDB045-99F5-427E-957E-9D2CA91EB527}" dt="2022-01-07T07:02:21.289" v="5095"/>
          <ac:inkMkLst>
            <pc:docMk/>
            <pc:sldMk cId="3915486391" sldId="287"/>
            <ac:inkMk id="69" creationId="{FAC4116B-D4E7-4BC4-B427-0999FA687F69}"/>
          </ac:inkMkLst>
        </pc:inkChg>
        <pc:inkChg chg="add del">
          <ac:chgData name="Viet Anh Nguyen" userId="b95f61ff061388d5" providerId="LiveId" clId="{F7DDB045-99F5-427E-957E-9D2CA91EB527}" dt="2022-01-07T07:02:21.289" v="5095"/>
          <ac:inkMkLst>
            <pc:docMk/>
            <pc:sldMk cId="3915486391" sldId="287"/>
            <ac:inkMk id="70" creationId="{552A6BCF-F3C6-471E-B4C5-27B694B898F0}"/>
          </ac:inkMkLst>
        </pc:inkChg>
        <pc:inkChg chg="add del">
          <ac:chgData name="Viet Anh Nguyen" userId="b95f61ff061388d5" providerId="LiveId" clId="{F7DDB045-99F5-427E-957E-9D2CA91EB527}" dt="2022-01-07T07:02:40.258" v="5116"/>
          <ac:inkMkLst>
            <pc:docMk/>
            <pc:sldMk cId="3915486391" sldId="287"/>
            <ac:inkMk id="71" creationId="{84ECF871-364E-4983-B272-09C6E6E6C0AD}"/>
          </ac:inkMkLst>
        </pc:inkChg>
        <pc:inkChg chg="add">
          <ac:chgData name="Viet Anh Nguyen" userId="b95f61ff061388d5" providerId="LiveId" clId="{F7DDB045-99F5-427E-957E-9D2CA91EB527}" dt="2022-01-07T07:02:21.289" v="5095"/>
          <ac:inkMkLst>
            <pc:docMk/>
            <pc:sldMk cId="3915486391" sldId="287"/>
            <ac:inkMk id="72" creationId="{BE812F93-73FC-47BE-BF8B-0E3C713CAEDF}"/>
          </ac:inkMkLst>
        </pc:inkChg>
        <pc:inkChg chg="add del">
          <ac:chgData name="Viet Anh Nguyen" userId="b95f61ff061388d5" providerId="LiveId" clId="{F7DDB045-99F5-427E-957E-9D2CA91EB527}" dt="2022-01-07T07:02:22.989" v="5099"/>
          <ac:inkMkLst>
            <pc:docMk/>
            <pc:sldMk cId="3915486391" sldId="287"/>
            <ac:inkMk id="73" creationId="{455F2B69-B9C5-463D-A07C-B08A04752FB2}"/>
          </ac:inkMkLst>
        </pc:inkChg>
        <pc:inkChg chg="add del">
          <ac:chgData name="Viet Anh Nguyen" userId="b95f61ff061388d5" providerId="LiveId" clId="{F7DDB045-99F5-427E-957E-9D2CA91EB527}" dt="2022-01-07T07:02:22.989" v="5099"/>
          <ac:inkMkLst>
            <pc:docMk/>
            <pc:sldMk cId="3915486391" sldId="287"/>
            <ac:inkMk id="74" creationId="{100E36FB-3712-4863-B5BB-D04F36AF2E17}"/>
          </ac:inkMkLst>
        </pc:inkChg>
        <pc:inkChg chg="add del">
          <ac:chgData name="Viet Anh Nguyen" userId="b95f61ff061388d5" providerId="LiveId" clId="{F7DDB045-99F5-427E-957E-9D2CA91EB527}" dt="2022-01-07T07:02:22.989" v="5099"/>
          <ac:inkMkLst>
            <pc:docMk/>
            <pc:sldMk cId="3915486391" sldId="287"/>
            <ac:inkMk id="75" creationId="{AF819D50-8BF9-40DA-8111-83B2B87E3DB1}"/>
          </ac:inkMkLst>
        </pc:inkChg>
        <pc:inkChg chg="add">
          <ac:chgData name="Viet Anh Nguyen" userId="b95f61ff061388d5" providerId="LiveId" clId="{F7DDB045-99F5-427E-957E-9D2CA91EB527}" dt="2022-01-07T07:02:22.989" v="5099"/>
          <ac:inkMkLst>
            <pc:docMk/>
            <pc:sldMk cId="3915486391" sldId="287"/>
            <ac:inkMk id="76" creationId="{675CB14E-164A-4662-B0DB-1D28BA2575E2}"/>
          </ac:inkMkLst>
        </pc:inkChg>
        <pc:inkChg chg="add del">
          <ac:chgData name="Viet Anh Nguyen" userId="b95f61ff061388d5" providerId="LiveId" clId="{F7DDB045-99F5-427E-957E-9D2CA91EB527}" dt="2022-01-07T07:02:25.124" v="5105"/>
          <ac:inkMkLst>
            <pc:docMk/>
            <pc:sldMk cId="3915486391" sldId="287"/>
            <ac:inkMk id="77" creationId="{576193C7-7CF1-4482-A243-95BDA44BAF2F}"/>
          </ac:inkMkLst>
        </pc:inkChg>
        <pc:inkChg chg="add del">
          <ac:chgData name="Viet Anh Nguyen" userId="b95f61ff061388d5" providerId="LiveId" clId="{F7DDB045-99F5-427E-957E-9D2CA91EB527}" dt="2022-01-07T07:02:25.124" v="5105"/>
          <ac:inkMkLst>
            <pc:docMk/>
            <pc:sldMk cId="3915486391" sldId="287"/>
            <ac:inkMk id="78" creationId="{FF7C6C53-4889-46FE-9CBC-4632D71E2083}"/>
          </ac:inkMkLst>
        </pc:inkChg>
        <pc:inkChg chg="add del">
          <ac:chgData name="Viet Anh Nguyen" userId="b95f61ff061388d5" providerId="LiveId" clId="{F7DDB045-99F5-427E-957E-9D2CA91EB527}" dt="2022-01-07T07:02:25.124" v="5105"/>
          <ac:inkMkLst>
            <pc:docMk/>
            <pc:sldMk cId="3915486391" sldId="287"/>
            <ac:inkMk id="79" creationId="{A5B07CD7-440B-4979-B0DD-94ED20567CC8}"/>
          </ac:inkMkLst>
        </pc:inkChg>
        <pc:inkChg chg="add del">
          <ac:chgData name="Viet Anh Nguyen" userId="b95f61ff061388d5" providerId="LiveId" clId="{F7DDB045-99F5-427E-957E-9D2CA91EB527}" dt="2022-01-07T07:02:25.124" v="5105"/>
          <ac:inkMkLst>
            <pc:docMk/>
            <pc:sldMk cId="3915486391" sldId="287"/>
            <ac:inkMk id="80" creationId="{47B6A91F-36E1-4FB4-92D9-2F31EE2D9AC1}"/>
          </ac:inkMkLst>
        </pc:inkChg>
        <pc:inkChg chg="add del">
          <ac:chgData name="Viet Anh Nguyen" userId="b95f61ff061388d5" providerId="LiveId" clId="{F7DDB045-99F5-427E-957E-9D2CA91EB527}" dt="2022-01-07T07:02:25.124" v="5105"/>
          <ac:inkMkLst>
            <pc:docMk/>
            <pc:sldMk cId="3915486391" sldId="287"/>
            <ac:inkMk id="81" creationId="{366925E1-E6C3-4817-8D3C-5A3A72962D85}"/>
          </ac:inkMkLst>
        </pc:inkChg>
        <pc:inkChg chg="add">
          <ac:chgData name="Viet Anh Nguyen" userId="b95f61ff061388d5" providerId="LiveId" clId="{F7DDB045-99F5-427E-957E-9D2CA91EB527}" dt="2022-01-07T07:02:25.124" v="5105"/>
          <ac:inkMkLst>
            <pc:docMk/>
            <pc:sldMk cId="3915486391" sldId="287"/>
            <ac:inkMk id="82" creationId="{0F9526ED-6C15-4A37-8B95-7427CA2F0B03}"/>
          </ac:inkMkLst>
        </pc:inkChg>
        <pc:inkChg chg="add">
          <ac:chgData name="Viet Anh Nguyen" userId="b95f61ff061388d5" providerId="LiveId" clId="{F7DDB045-99F5-427E-957E-9D2CA91EB527}" dt="2022-01-07T07:02:26.089" v="5106" actId="9405"/>
          <ac:inkMkLst>
            <pc:docMk/>
            <pc:sldMk cId="3915486391" sldId="287"/>
            <ac:inkMk id="83" creationId="{132EC5DB-F797-42D4-8468-1288F860885E}"/>
          </ac:inkMkLst>
        </pc:inkChg>
        <pc:inkChg chg="add del">
          <ac:chgData name="Viet Anh Nguyen" userId="b95f61ff061388d5" providerId="LiveId" clId="{F7DDB045-99F5-427E-957E-9D2CA91EB527}" dt="2022-01-07T07:02:33.540" v="5109"/>
          <ac:inkMkLst>
            <pc:docMk/>
            <pc:sldMk cId="3915486391" sldId="287"/>
            <ac:inkMk id="84" creationId="{415B7CB8-C6C5-4D0B-BC15-11991AD14F53}"/>
          </ac:inkMkLst>
        </pc:inkChg>
        <pc:inkChg chg="add del">
          <ac:chgData name="Viet Anh Nguyen" userId="b95f61ff061388d5" providerId="LiveId" clId="{F7DDB045-99F5-427E-957E-9D2CA91EB527}" dt="2022-01-07T07:02:33.540" v="5109"/>
          <ac:inkMkLst>
            <pc:docMk/>
            <pc:sldMk cId="3915486391" sldId="287"/>
            <ac:inkMk id="85" creationId="{AEA0C0F8-0A2F-4654-977F-9EFFED2F169F}"/>
          </ac:inkMkLst>
        </pc:inkChg>
        <pc:inkChg chg="add">
          <ac:chgData name="Viet Anh Nguyen" userId="b95f61ff061388d5" providerId="LiveId" clId="{F7DDB045-99F5-427E-957E-9D2CA91EB527}" dt="2022-01-07T07:02:33.540" v="5109"/>
          <ac:inkMkLst>
            <pc:docMk/>
            <pc:sldMk cId="3915486391" sldId="287"/>
            <ac:inkMk id="86" creationId="{B5985354-2C91-430F-8D11-5EACB01BE2DB}"/>
          </ac:inkMkLst>
        </pc:inkChg>
        <pc:inkChg chg="add del">
          <ac:chgData name="Viet Anh Nguyen" userId="b95f61ff061388d5" providerId="LiveId" clId="{F7DDB045-99F5-427E-957E-9D2CA91EB527}" dt="2022-01-07T07:02:39.144" v="5113"/>
          <ac:inkMkLst>
            <pc:docMk/>
            <pc:sldMk cId="3915486391" sldId="287"/>
            <ac:inkMk id="87" creationId="{3FDD5CFE-8B25-407F-874E-78748101435B}"/>
          </ac:inkMkLst>
        </pc:inkChg>
        <pc:inkChg chg="add del">
          <ac:chgData name="Viet Anh Nguyen" userId="b95f61ff061388d5" providerId="LiveId" clId="{F7DDB045-99F5-427E-957E-9D2CA91EB527}" dt="2022-01-07T07:02:39.144" v="5113"/>
          <ac:inkMkLst>
            <pc:docMk/>
            <pc:sldMk cId="3915486391" sldId="287"/>
            <ac:inkMk id="88" creationId="{79641867-8AEB-4B5E-85F0-29C0D0B944CE}"/>
          </ac:inkMkLst>
        </pc:inkChg>
        <pc:inkChg chg="add del">
          <ac:chgData name="Viet Anh Nguyen" userId="b95f61ff061388d5" providerId="LiveId" clId="{F7DDB045-99F5-427E-957E-9D2CA91EB527}" dt="2022-01-07T07:02:39.144" v="5113"/>
          <ac:inkMkLst>
            <pc:docMk/>
            <pc:sldMk cId="3915486391" sldId="287"/>
            <ac:inkMk id="89" creationId="{AB2B0076-28CB-4879-B440-45EC9FDF0062}"/>
          </ac:inkMkLst>
        </pc:inkChg>
        <pc:inkChg chg="add del">
          <ac:chgData name="Viet Anh Nguyen" userId="b95f61ff061388d5" providerId="LiveId" clId="{F7DDB045-99F5-427E-957E-9D2CA91EB527}" dt="2022-01-07T07:02:40.258" v="5116"/>
          <ac:inkMkLst>
            <pc:docMk/>
            <pc:sldMk cId="3915486391" sldId="287"/>
            <ac:inkMk id="90" creationId="{FF9ED581-C7F1-4A26-B814-1C36D24D50F9}"/>
          </ac:inkMkLst>
        </pc:inkChg>
        <pc:inkChg chg="add del">
          <ac:chgData name="Viet Anh Nguyen" userId="b95f61ff061388d5" providerId="LiveId" clId="{F7DDB045-99F5-427E-957E-9D2CA91EB527}" dt="2022-01-07T07:02:40.258" v="5116"/>
          <ac:inkMkLst>
            <pc:docMk/>
            <pc:sldMk cId="3915486391" sldId="287"/>
            <ac:inkMk id="91" creationId="{B13B30C4-684D-42D7-ABFA-F42D65F42584}"/>
          </ac:inkMkLst>
        </pc:inkChg>
        <pc:inkChg chg="add del">
          <ac:chgData name="Viet Anh Nguyen" userId="b95f61ff061388d5" providerId="LiveId" clId="{F7DDB045-99F5-427E-957E-9D2CA91EB527}" dt="2022-01-07T07:02:40.258" v="5116"/>
          <ac:inkMkLst>
            <pc:docMk/>
            <pc:sldMk cId="3915486391" sldId="287"/>
            <ac:inkMk id="92" creationId="{7B9888D4-477A-4228-BF01-625E76DB48A6}"/>
          </ac:inkMkLst>
        </pc:inkChg>
        <pc:inkChg chg="add del">
          <ac:chgData name="Viet Anh Nguyen" userId="b95f61ff061388d5" providerId="LiveId" clId="{F7DDB045-99F5-427E-957E-9D2CA91EB527}" dt="2022-01-07T07:02:41.962" v="5119"/>
          <ac:inkMkLst>
            <pc:docMk/>
            <pc:sldMk cId="3915486391" sldId="287"/>
            <ac:inkMk id="93" creationId="{C40B923F-BCA7-4AA5-9252-446C1566A4BA}"/>
          </ac:inkMkLst>
        </pc:inkChg>
        <pc:inkChg chg="add del">
          <ac:chgData name="Viet Anh Nguyen" userId="b95f61ff061388d5" providerId="LiveId" clId="{F7DDB045-99F5-427E-957E-9D2CA91EB527}" dt="2022-01-07T07:02:41.962" v="5119"/>
          <ac:inkMkLst>
            <pc:docMk/>
            <pc:sldMk cId="3915486391" sldId="287"/>
            <ac:inkMk id="94" creationId="{9BB45289-20C1-4EE0-B16F-676F70EF2B85}"/>
          </ac:inkMkLst>
        </pc:inkChg>
        <pc:inkChg chg="add del">
          <ac:chgData name="Viet Anh Nguyen" userId="b95f61ff061388d5" providerId="LiveId" clId="{F7DDB045-99F5-427E-957E-9D2CA91EB527}" dt="2022-01-07T07:02:41.962" v="5119"/>
          <ac:inkMkLst>
            <pc:docMk/>
            <pc:sldMk cId="3915486391" sldId="287"/>
            <ac:inkMk id="95" creationId="{86BFE247-471C-41EA-84DF-611B89C36A6C}"/>
          </ac:inkMkLst>
        </pc:inkChg>
        <pc:inkChg chg="add mod">
          <ac:chgData name="Viet Anh Nguyen" userId="b95f61ff061388d5" providerId="LiveId" clId="{F7DDB045-99F5-427E-957E-9D2CA91EB527}" dt="2022-01-07T07:05:33.586" v="5131"/>
          <ac:inkMkLst>
            <pc:docMk/>
            <pc:sldMk cId="3915486391" sldId="287"/>
            <ac:inkMk id="96" creationId="{7E1E3A6E-AA48-4FF5-AC47-0663048B879E}"/>
          </ac:inkMkLst>
        </pc:inkChg>
        <pc:inkChg chg="add">
          <ac:chgData name="Viet Anh Nguyen" userId="b95f61ff061388d5" providerId="LiveId" clId="{F7DDB045-99F5-427E-957E-9D2CA91EB527}" dt="2022-01-07T07:02:44.626" v="5120" actId="9405"/>
          <ac:inkMkLst>
            <pc:docMk/>
            <pc:sldMk cId="3915486391" sldId="287"/>
            <ac:inkMk id="97" creationId="{D2EE3756-3B51-42FE-A18B-913DCFF9034B}"/>
          </ac:inkMkLst>
        </pc:inkChg>
        <pc:inkChg chg="add del">
          <ac:chgData name="Viet Anh Nguyen" userId="b95f61ff061388d5" providerId="LiveId" clId="{F7DDB045-99F5-427E-957E-9D2CA91EB527}" dt="2022-01-07T07:03:03.800" v="5123"/>
          <ac:inkMkLst>
            <pc:docMk/>
            <pc:sldMk cId="3915486391" sldId="287"/>
            <ac:inkMk id="98" creationId="{B820643A-7D6A-4356-948A-FF0C80FB73C0}"/>
          </ac:inkMkLst>
        </pc:inkChg>
        <pc:inkChg chg="add del">
          <ac:chgData name="Viet Anh Nguyen" userId="b95f61ff061388d5" providerId="LiveId" clId="{F7DDB045-99F5-427E-957E-9D2CA91EB527}" dt="2022-01-07T07:03:03.800" v="5123"/>
          <ac:inkMkLst>
            <pc:docMk/>
            <pc:sldMk cId="3915486391" sldId="287"/>
            <ac:inkMk id="99" creationId="{A4EFBCA1-70A2-4AF6-817C-3384D8C9BBE6}"/>
          </ac:inkMkLst>
        </pc:inkChg>
        <pc:inkChg chg="add del">
          <ac:chgData name="Viet Anh Nguyen" userId="b95f61ff061388d5" providerId="LiveId" clId="{F7DDB045-99F5-427E-957E-9D2CA91EB527}" dt="2022-01-07T07:05:33.586" v="5130"/>
          <ac:inkMkLst>
            <pc:docMk/>
            <pc:sldMk cId="3915486391" sldId="287"/>
            <ac:inkMk id="100" creationId="{8DE0245C-51F3-4B2D-B706-D3C4593C884D}"/>
          </ac:inkMkLst>
        </pc:inkChg>
        <pc:inkChg chg="add del">
          <ac:chgData name="Viet Anh Nguyen" userId="b95f61ff061388d5" providerId="LiveId" clId="{F7DDB045-99F5-427E-957E-9D2CA91EB527}" dt="2022-01-07T07:03:19.007" v="5126"/>
          <ac:inkMkLst>
            <pc:docMk/>
            <pc:sldMk cId="3915486391" sldId="287"/>
            <ac:inkMk id="101" creationId="{C8901DBF-7F31-4E5C-B944-6C8EB12FFA8A}"/>
          </ac:inkMkLst>
        </pc:inkChg>
        <pc:inkChg chg="add del">
          <ac:chgData name="Viet Anh Nguyen" userId="b95f61ff061388d5" providerId="LiveId" clId="{F7DDB045-99F5-427E-957E-9D2CA91EB527}" dt="2022-01-07T07:03:19.007" v="5126"/>
          <ac:inkMkLst>
            <pc:docMk/>
            <pc:sldMk cId="3915486391" sldId="287"/>
            <ac:inkMk id="102" creationId="{C05B5ED7-5ABC-4568-AF1A-DED3BEDBAB25}"/>
          </ac:inkMkLst>
        </pc:inkChg>
        <pc:inkChg chg="add del">
          <ac:chgData name="Viet Anh Nguyen" userId="b95f61ff061388d5" providerId="LiveId" clId="{F7DDB045-99F5-427E-957E-9D2CA91EB527}" dt="2022-01-07T07:03:20.772" v="5128"/>
          <ac:inkMkLst>
            <pc:docMk/>
            <pc:sldMk cId="3915486391" sldId="287"/>
            <ac:inkMk id="103" creationId="{36EF9D4B-8CD2-437D-A716-9C7C902310A1}"/>
          </ac:inkMkLst>
        </pc:inkChg>
        <pc:inkChg chg="add del">
          <ac:chgData name="Viet Anh Nguyen" userId="b95f61ff061388d5" providerId="LiveId" clId="{F7DDB045-99F5-427E-957E-9D2CA91EB527}" dt="2022-01-07T07:03:20.772" v="5128"/>
          <ac:inkMkLst>
            <pc:docMk/>
            <pc:sldMk cId="3915486391" sldId="287"/>
            <ac:inkMk id="104" creationId="{A28EC7A2-3D08-4687-9E9E-CB2BC9D6CBDC}"/>
          </ac:inkMkLst>
        </pc:inkChg>
        <pc:inkChg chg="add del mod">
          <ac:chgData name="Viet Anh Nguyen" userId="b95f61ff061388d5" providerId="LiveId" clId="{F7DDB045-99F5-427E-957E-9D2CA91EB527}" dt="2022-01-07T07:05:33.586" v="5132"/>
          <ac:inkMkLst>
            <pc:docMk/>
            <pc:sldMk cId="3915486391" sldId="287"/>
            <ac:inkMk id="105" creationId="{CC8CE25E-2693-4D2F-AF2F-2249E68FCEF3}"/>
          </ac:inkMkLst>
        </pc:inkChg>
        <pc:inkChg chg="add del">
          <ac:chgData name="Viet Anh Nguyen" userId="b95f61ff061388d5" providerId="LiveId" clId="{F7DDB045-99F5-427E-957E-9D2CA91EB527}" dt="2022-01-07T07:05:38.964" v="5137"/>
          <ac:inkMkLst>
            <pc:docMk/>
            <pc:sldMk cId="3915486391" sldId="287"/>
            <ac:inkMk id="106" creationId="{F88B3300-1143-4A9D-8956-BB060051F81E}"/>
          </ac:inkMkLst>
        </pc:inkChg>
        <pc:inkChg chg="add del">
          <ac:chgData name="Viet Anh Nguyen" userId="b95f61ff061388d5" providerId="LiveId" clId="{F7DDB045-99F5-427E-957E-9D2CA91EB527}" dt="2022-01-07T07:05:38.964" v="5137"/>
          <ac:inkMkLst>
            <pc:docMk/>
            <pc:sldMk cId="3915486391" sldId="287"/>
            <ac:inkMk id="107" creationId="{6EAAD723-AA7C-4020-BDCD-FFAE1FEF1575}"/>
          </ac:inkMkLst>
        </pc:inkChg>
        <pc:inkChg chg="add del">
          <ac:chgData name="Viet Anh Nguyen" userId="b95f61ff061388d5" providerId="LiveId" clId="{F7DDB045-99F5-427E-957E-9D2CA91EB527}" dt="2022-01-07T07:05:38.964" v="5137"/>
          <ac:inkMkLst>
            <pc:docMk/>
            <pc:sldMk cId="3915486391" sldId="287"/>
            <ac:inkMk id="108" creationId="{C3AEA915-F9C8-4554-95C3-2CA458A1FB1B}"/>
          </ac:inkMkLst>
        </pc:inkChg>
        <pc:inkChg chg="add del">
          <ac:chgData name="Viet Anh Nguyen" userId="b95f61ff061388d5" providerId="LiveId" clId="{F7DDB045-99F5-427E-957E-9D2CA91EB527}" dt="2022-01-07T07:05:38.964" v="5137"/>
          <ac:inkMkLst>
            <pc:docMk/>
            <pc:sldMk cId="3915486391" sldId="287"/>
            <ac:inkMk id="109" creationId="{F9563B98-07B7-474D-9077-9310CA71D084}"/>
          </ac:inkMkLst>
        </pc:inkChg>
        <pc:inkChg chg="add">
          <ac:chgData name="Viet Anh Nguyen" userId="b95f61ff061388d5" providerId="LiveId" clId="{F7DDB045-99F5-427E-957E-9D2CA91EB527}" dt="2022-01-07T07:05:38.964" v="5137"/>
          <ac:inkMkLst>
            <pc:docMk/>
            <pc:sldMk cId="3915486391" sldId="287"/>
            <ac:inkMk id="110" creationId="{86CD8E01-7F0F-4A2A-99EC-CB25534614DB}"/>
          </ac:inkMkLst>
        </pc:inkChg>
        <pc:inkChg chg="add del">
          <ac:chgData name="Viet Anh Nguyen" userId="b95f61ff061388d5" providerId="LiveId" clId="{F7DDB045-99F5-427E-957E-9D2CA91EB527}" dt="2022-01-07T07:05:42.063" v="5140"/>
          <ac:inkMkLst>
            <pc:docMk/>
            <pc:sldMk cId="3915486391" sldId="287"/>
            <ac:inkMk id="111" creationId="{AF73F6C8-ECEF-430F-A158-DE4BC29E3D77}"/>
          </ac:inkMkLst>
        </pc:inkChg>
        <pc:inkChg chg="add del">
          <ac:chgData name="Viet Anh Nguyen" userId="b95f61ff061388d5" providerId="LiveId" clId="{F7DDB045-99F5-427E-957E-9D2CA91EB527}" dt="2022-01-07T07:05:42.063" v="5140"/>
          <ac:inkMkLst>
            <pc:docMk/>
            <pc:sldMk cId="3915486391" sldId="287"/>
            <ac:inkMk id="112" creationId="{0C7298AB-70E0-4EDE-B132-0D828FC1C3FB}"/>
          </ac:inkMkLst>
        </pc:inkChg>
        <pc:inkChg chg="add">
          <ac:chgData name="Viet Anh Nguyen" userId="b95f61ff061388d5" providerId="LiveId" clId="{F7DDB045-99F5-427E-957E-9D2CA91EB527}" dt="2022-01-07T07:05:42.063" v="5140"/>
          <ac:inkMkLst>
            <pc:docMk/>
            <pc:sldMk cId="3915486391" sldId="287"/>
            <ac:inkMk id="113" creationId="{18CD1E21-9785-4CB1-A0EE-560DD2EDE93C}"/>
          </ac:inkMkLst>
        </pc:inkChg>
      </pc:sldChg>
      <pc:sldChg chg="addSp delSp mod ord">
        <pc:chgData name="Viet Anh Nguyen" userId="b95f61ff061388d5" providerId="LiveId" clId="{F7DDB045-99F5-427E-957E-9D2CA91EB527}" dt="2022-01-07T06:45:35.848" v="4783"/>
        <pc:sldMkLst>
          <pc:docMk/>
          <pc:sldMk cId="1783182284" sldId="288"/>
        </pc:sldMkLst>
        <pc:inkChg chg="add del">
          <ac:chgData name="Viet Anh Nguyen" userId="b95f61ff061388d5" providerId="LiveId" clId="{F7DDB045-99F5-427E-957E-9D2CA91EB527}" dt="2022-01-07T06:44:22.093" v="4705"/>
          <ac:inkMkLst>
            <pc:docMk/>
            <pc:sldMk cId="1783182284" sldId="288"/>
            <ac:inkMk id="2" creationId="{D5EC238E-AD25-4CC5-BA67-64B9694EB6A5}"/>
          </ac:inkMkLst>
        </pc:inkChg>
        <pc:inkChg chg="add del">
          <ac:chgData name="Viet Anh Nguyen" userId="b95f61ff061388d5" providerId="LiveId" clId="{F7DDB045-99F5-427E-957E-9D2CA91EB527}" dt="2022-01-07T06:44:22.093" v="4705"/>
          <ac:inkMkLst>
            <pc:docMk/>
            <pc:sldMk cId="1783182284" sldId="288"/>
            <ac:inkMk id="4" creationId="{54FCF066-A171-46AF-B07A-E88C93331CA0}"/>
          </ac:inkMkLst>
        </pc:inkChg>
        <pc:inkChg chg="add del">
          <ac:chgData name="Viet Anh Nguyen" userId="b95f61ff061388d5" providerId="LiveId" clId="{F7DDB045-99F5-427E-957E-9D2CA91EB527}" dt="2022-01-07T06:44:22.093" v="4705"/>
          <ac:inkMkLst>
            <pc:docMk/>
            <pc:sldMk cId="1783182284" sldId="288"/>
            <ac:inkMk id="5" creationId="{B951913A-9356-4839-9561-AACEB119B73B}"/>
          </ac:inkMkLst>
        </pc:inkChg>
        <pc:inkChg chg="add del">
          <ac:chgData name="Viet Anh Nguyen" userId="b95f61ff061388d5" providerId="LiveId" clId="{F7DDB045-99F5-427E-957E-9D2CA91EB527}" dt="2022-01-07T06:44:22.093" v="4705"/>
          <ac:inkMkLst>
            <pc:docMk/>
            <pc:sldMk cId="1783182284" sldId="288"/>
            <ac:inkMk id="6" creationId="{B6C7C824-4123-4814-AA71-B6DB6DF4AF64}"/>
          </ac:inkMkLst>
        </pc:inkChg>
        <pc:inkChg chg="add del">
          <ac:chgData name="Viet Anh Nguyen" userId="b95f61ff061388d5" providerId="LiveId" clId="{F7DDB045-99F5-427E-957E-9D2CA91EB527}" dt="2022-01-07T06:44:22.093" v="4705"/>
          <ac:inkMkLst>
            <pc:docMk/>
            <pc:sldMk cId="1783182284" sldId="288"/>
            <ac:inkMk id="7" creationId="{D8569B25-5020-443F-9CE9-DE1205F54B79}"/>
          </ac:inkMkLst>
        </pc:inkChg>
        <pc:inkChg chg="add del">
          <ac:chgData name="Viet Anh Nguyen" userId="b95f61ff061388d5" providerId="LiveId" clId="{F7DDB045-99F5-427E-957E-9D2CA91EB527}" dt="2022-01-07T06:44:22.093" v="4705"/>
          <ac:inkMkLst>
            <pc:docMk/>
            <pc:sldMk cId="1783182284" sldId="288"/>
            <ac:inkMk id="8" creationId="{CEE1D21D-2094-47ED-9F4B-25ECA19EAD68}"/>
          </ac:inkMkLst>
        </pc:inkChg>
        <pc:inkChg chg="add del">
          <ac:chgData name="Viet Anh Nguyen" userId="b95f61ff061388d5" providerId="LiveId" clId="{F7DDB045-99F5-427E-957E-9D2CA91EB527}" dt="2022-01-07T06:44:22.093" v="4705"/>
          <ac:inkMkLst>
            <pc:docMk/>
            <pc:sldMk cId="1783182284" sldId="288"/>
            <ac:inkMk id="9" creationId="{65929748-9D44-47D9-B8AB-D13853BB2339}"/>
          </ac:inkMkLst>
        </pc:inkChg>
        <pc:inkChg chg="add del">
          <ac:chgData name="Viet Anh Nguyen" userId="b95f61ff061388d5" providerId="LiveId" clId="{F7DDB045-99F5-427E-957E-9D2CA91EB527}" dt="2022-01-07T06:44:22.093" v="4705"/>
          <ac:inkMkLst>
            <pc:docMk/>
            <pc:sldMk cId="1783182284" sldId="288"/>
            <ac:inkMk id="10" creationId="{9D234ACC-564A-4A55-AE56-870CC03580C1}"/>
          </ac:inkMkLst>
        </pc:inkChg>
        <pc:inkChg chg="add del">
          <ac:chgData name="Viet Anh Nguyen" userId="b95f61ff061388d5" providerId="LiveId" clId="{F7DDB045-99F5-427E-957E-9D2CA91EB527}" dt="2022-01-07T06:44:22.093" v="4705"/>
          <ac:inkMkLst>
            <pc:docMk/>
            <pc:sldMk cId="1783182284" sldId="288"/>
            <ac:inkMk id="11" creationId="{2B71A34E-BEC1-4078-A917-AF1D42D33760}"/>
          </ac:inkMkLst>
        </pc:inkChg>
        <pc:inkChg chg="add del">
          <ac:chgData name="Viet Anh Nguyen" userId="b95f61ff061388d5" providerId="LiveId" clId="{F7DDB045-99F5-427E-957E-9D2CA91EB527}" dt="2022-01-07T06:44:22.093" v="4705"/>
          <ac:inkMkLst>
            <pc:docMk/>
            <pc:sldMk cId="1783182284" sldId="288"/>
            <ac:inkMk id="12" creationId="{8B18EE53-5BA3-42DE-812C-171661D50819}"/>
          </ac:inkMkLst>
        </pc:inkChg>
        <pc:inkChg chg="add del">
          <ac:chgData name="Viet Anh Nguyen" userId="b95f61ff061388d5" providerId="LiveId" clId="{F7DDB045-99F5-427E-957E-9D2CA91EB527}" dt="2022-01-07T06:44:22.093" v="4705"/>
          <ac:inkMkLst>
            <pc:docMk/>
            <pc:sldMk cId="1783182284" sldId="288"/>
            <ac:inkMk id="13" creationId="{3ED72A2C-AC44-4021-B47F-85DA8082233D}"/>
          </ac:inkMkLst>
        </pc:inkChg>
        <pc:inkChg chg="add del">
          <ac:chgData name="Viet Anh Nguyen" userId="b95f61ff061388d5" providerId="LiveId" clId="{F7DDB045-99F5-427E-957E-9D2CA91EB527}" dt="2022-01-07T06:44:22.093" v="4705"/>
          <ac:inkMkLst>
            <pc:docMk/>
            <pc:sldMk cId="1783182284" sldId="288"/>
            <ac:inkMk id="14" creationId="{4128DED4-447E-4BFB-81A9-1BD1914CBF03}"/>
          </ac:inkMkLst>
        </pc:inkChg>
        <pc:inkChg chg="add del">
          <ac:chgData name="Viet Anh Nguyen" userId="b95f61ff061388d5" providerId="LiveId" clId="{F7DDB045-99F5-427E-957E-9D2CA91EB527}" dt="2022-01-07T06:44:22.093" v="4705"/>
          <ac:inkMkLst>
            <pc:docMk/>
            <pc:sldMk cId="1783182284" sldId="288"/>
            <ac:inkMk id="15" creationId="{CFF9755C-DBF9-4149-933D-4CC70E27CDFC}"/>
          </ac:inkMkLst>
        </pc:inkChg>
        <pc:inkChg chg="add del">
          <ac:chgData name="Viet Anh Nguyen" userId="b95f61ff061388d5" providerId="LiveId" clId="{F7DDB045-99F5-427E-957E-9D2CA91EB527}" dt="2022-01-07T06:44:22.093" v="4705"/>
          <ac:inkMkLst>
            <pc:docMk/>
            <pc:sldMk cId="1783182284" sldId="288"/>
            <ac:inkMk id="16" creationId="{F5B610CF-09A1-4571-BE9B-431B2B70A911}"/>
          </ac:inkMkLst>
        </pc:inkChg>
        <pc:inkChg chg="add del">
          <ac:chgData name="Viet Anh Nguyen" userId="b95f61ff061388d5" providerId="LiveId" clId="{F7DDB045-99F5-427E-957E-9D2CA91EB527}" dt="2022-01-07T06:44:22.093" v="4705"/>
          <ac:inkMkLst>
            <pc:docMk/>
            <pc:sldMk cId="1783182284" sldId="288"/>
            <ac:inkMk id="17" creationId="{BB252041-0F1D-46BF-BD60-B1AC14A20E42}"/>
          </ac:inkMkLst>
        </pc:inkChg>
        <pc:inkChg chg="add del">
          <ac:chgData name="Viet Anh Nguyen" userId="b95f61ff061388d5" providerId="LiveId" clId="{F7DDB045-99F5-427E-957E-9D2CA91EB527}" dt="2022-01-07T06:44:22.093" v="4705"/>
          <ac:inkMkLst>
            <pc:docMk/>
            <pc:sldMk cId="1783182284" sldId="288"/>
            <ac:inkMk id="18" creationId="{D7991B61-BA63-4904-9BC5-F742EF1ACE71}"/>
          </ac:inkMkLst>
        </pc:inkChg>
        <pc:inkChg chg="add del">
          <ac:chgData name="Viet Anh Nguyen" userId="b95f61ff061388d5" providerId="LiveId" clId="{F7DDB045-99F5-427E-957E-9D2CA91EB527}" dt="2022-01-07T06:44:22.093" v="4705"/>
          <ac:inkMkLst>
            <pc:docMk/>
            <pc:sldMk cId="1783182284" sldId="288"/>
            <ac:inkMk id="19" creationId="{A471DC4B-2ECB-42EC-B0D1-2343BEED24BB}"/>
          </ac:inkMkLst>
        </pc:inkChg>
        <pc:inkChg chg="add del">
          <ac:chgData name="Viet Anh Nguyen" userId="b95f61ff061388d5" providerId="LiveId" clId="{F7DDB045-99F5-427E-957E-9D2CA91EB527}" dt="2022-01-07T06:44:22.093" v="4705"/>
          <ac:inkMkLst>
            <pc:docMk/>
            <pc:sldMk cId="1783182284" sldId="288"/>
            <ac:inkMk id="20" creationId="{B22492AB-BFF0-4F17-A933-0DAACF0F8593}"/>
          </ac:inkMkLst>
        </pc:inkChg>
        <pc:inkChg chg="add del">
          <ac:chgData name="Viet Anh Nguyen" userId="b95f61ff061388d5" providerId="LiveId" clId="{F7DDB045-99F5-427E-957E-9D2CA91EB527}" dt="2022-01-07T06:44:22.093" v="4705"/>
          <ac:inkMkLst>
            <pc:docMk/>
            <pc:sldMk cId="1783182284" sldId="288"/>
            <ac:inkMk id="21" creationId="{9E618AB5-BEE7-4EA7-9B18-D7769792202B}"/>
          </ac:inkMkLst>
        </pc:inkChg>
        <pc:inkChg chg="add del">
          <ac:chgData name="Viet Anh Nguyen" userId="b95f61ff061388d5" providerId="LiveId" clId="{F7DDB045-99F5-427E-957E-9D2CA91EB527}" dt="2022-01-07T06:44:22.093" v="4705"/>
          <ac:inkMkLst>
            <pc:docMk/>
            <pc:sldMk cId="1783182284" sldId="288"/>
            <ac:inkMk id="22" creationId="{0B3F3626-F991-4A3F-96F2-D8760BCB217F}"/>
          </ac:inkMkLst>
        </pc:inkChg>
        <pc:inkChg chg="add del">
          <ac:chgData name="Viet Anh Nguyen" userId="b95f61ff061388d5" providerId="LiveId" clId="{F7DDB045-99F5-427E-957E-9D2CA91EB527}" dt="2022-01-07T06:44:22.093" v="4705"/>
          <ac:inkMkLst>
            <pc:docMk/>
            <pc:sldMk cId="1783182284" sldId="288"/>
            <ac:inkMk id="23" creationId="{2F9FC72E-454A-4E0F-B8B0-B6D4294B984C}"/>
          </ac:inkMkLst>
        </pc:inkChg>
        <pc:inkChg chg="add del">
          <ac:chgData name="Viet Anh Nguyen" userId="b95f61ff061388d5" providerId="LiveId" clId="{F7DDB045-99F5-427E-957E-9D2CA91EB527}" dt="2022-01-07T06:44:22.093" v="4705"/>
          <ac:inkMkLst>
            <pc:docMk/>
            <pc:sldMk cId="1783182284" sldId="288"/>
            <ac:inkMk id="24" creationId="{C652985E-62B9-4873-8956-ED937B096730}"/>
          </ac:inkMkLst>
        </pc:inkChg>
        <pc:inkChg chg="add del">
          <ac:chgData name="Viet Anh Nguyen" userId="b95f61ff061388d5" providerId="LiveId" clId="{F7DDB045-99F5-427E-957E-9D2CA91EB527}" dt="2022-01-07T06:44:22.093" v="4705"/>
          <ac:inkMkLst>
            <pc:docMk/>
            <pc:sldMk cId="1783182284" sldId="288"/>
            <ac:inkMk id="25" creationId="{77DF8CC1-9005-40A3-B944-3598FFFFD63B}"/>
          </ac:inkMkLst>
        </pc:inkChg>
        <pc:inkChg chg="add del">
          <ac:chgData name="Viet Anh Nguyen" userId="b95f61ff061388d5" providerId="LiveId" clId="{F7DDB045-99F5-427E-957E-9D2CA91EB527}" dt="2022-01-07T06:44:22.093" v="4705"/>
          <ac:inkMkLst>
            <pc:docMk/>
            <pc:sldMk cId="1783182284" sldId="288"/>
            <ac:inkMk id="26" creationId="{A21C4492-08E0-4900-A1F4-7EA6C2A7E855}"/>
          </ac:inkMkLst>
        </pc:inkChg>
        <pc:inkChg chg="add del">
          <ac:chgData name="Viet Anh Nguyen" userId="b95f61ff061388d5" providerId="LiveId" clId="{F7DDB045-99F5-427E-957E-9D2CA91EB527}" dt="2022-01-07T06:44:22.093" v="4705"/>
          <ac:inkMkLst>
            <pc:docMk/>
            <pc:sldMk cId="1783182284" sldId="288"/>
            <ac:inkMk id="27" creationId="{F26B3C1D-8BCE-49A1-88B8-D9DC9E58441F}"/>
          </ac:inkMkLst>
        </pc:inkChg>
        <pc:inkChg chg="add del">
          <ac:chgData name="Viet Anh Nguyen" userId="b95f61ff061388d5" providerId="LiveId" clId="{F7DDB045-99F5-427E-957E-9D2CA91EB527}" dt="2022-01-07T06:44:22.093" v="4705"/>
          <ac:inkMkLst>
            <pc:docMk/>
            <pc:sldMk cId="1783182284" sldId="288"/>
            <ac:inkMk id="28" creationId="{C0E75577-B6A9-4232-A88F-385D4003E71B}"/>
          </ac:inkMkLst>
        </pc:inkChg>
        <pc:inkChg chg="add del">
          <ac:chgData name="Viet Anh Nguyen" userId="b95f61ff061388d5" providerId="LiveId" clId="{F7DDB045-99F5-427E-957E-9D2CA91EB527}" dt="2022-01-07T06:44:22.093" v="4705"/>
          <ac:inkMkLst>
            <pc:docMk/>
            <pc:sldMk cId="1783182284" sldId="288"/>
            <ac:inkMk id="29" creationId="{EFC832DF-E239-40C9-9D26-DFE602F1ED39}"/>
          </ac:inkMkLst>
        </pc:inkChg>
        <pc:inkChg chg="add del">
          <ac:chgData name="Viet Anh Nguyen" userId="b95f61ff061388d5" providerId="LiveId" clId="{F7DDB045-99F5-427E-957E-9D2CA91EB527}" dt="2022-01-07T06:44:22.093" v="4705"/>
          <ac:inkMkLst>
            <pc:docMk/>
            <pc:sldMk cId="1783182284" sldId="288"/>
            <ac:inkMk id="30" creationId="{49980836-F903-4C53-9350-B729B46DFDF0}"/>
          </ac:inkMkLst>
        </pc:inkChg>
        <pc:inkChg chg="add del">
          <ac:chgData name="Viet Anh Nguyen" userId="b95f61ff061388d5" providerId="LiveId" clId="{F7DDB045-99F5-427E-957E-9D2CA91EB527}" dt="2022-01-07T06:44:22.093" v="4705"/>
          <ac:inkMkLst>
            <pc:docMk/>
            <pc:sldMk cId="1783182284" sldId="288"/>
            <ac:inkMk id="31" creationId="{785F30B2-D4C3-41D7-98F8-28029B363727}"/>
          </ac:inkMkLst>
        </pc:inkChg>
        <pc:inkChg chg="add del">
          <ac:chgData name="Viet Anh Nguyen" userId="b95f61ff061388d5" providerId="LiveId" clId="{F7DDB045-99F5-427E-957E-9D2CA91EB527}" dt="2022-01-07T06:44:22.093" v="4705"/>
          <ac:inkMkLst>
            <pc:docMk/>
            <pc:sldMk cId="1783182284" sldId="288"/>
            <ac:inkMk id="32" creationId="{C40EB4AC-CA6F-4823-BCBA-6FEF4EA67E4B}"/>
          </ac:inkMkLst>
        </pc:inkChg>
        <pc:inkChg chg="add">
          <ac:chgData name="Viet Anh Nguyen" userId="b95f61ff061388d5" providerId="LiveId" clId="{F7DDB045-99F5-427E-957E-9D2CA91EB527}" dt="2022-01-07T06:44:22.093" v="4705"/>
          <ac:inkMkLst>
            <pc:docMk/>
            <pc:sldMk cId="1783182284" sldId="288"/>
            <ac:inkMk id="33" creationId="{95779209-14C0-4C65-956F-94745513B1B2}"/>
          </ac:inkMkLst>
        </pc:inkChg>
        <pc:inkChg chg="add">
          <ac:chgData name="Viet Anh Nguyen" userId="b95f61ff061388d5" providerId="LiveId" clId="{F7DDB045-99F5-427E-957E-9D2CA91EB527}" dt="2022-01-07T06:44:22.093" v="4705"/>
          <ac:inkMkLst>
            <pc:docMk/>
            <pc:sldMk cId="1783182284" sldId="288"/>
            <ac:inkMk id="34" creationId="{B4D858BB-3DA7-42D2-9360-FA2653A4EF75}"/>
          </ac:inkMkLst>
        </pc:inkChg>
        <pc:inkChg chg="add">
          <ac:chgData name="Viet Anh Nguyen" userId="b95f61ff061388d5" providerId="LiveId" clId="{F7DDB045-99F5-427E-957E-9D2CA91EB527}" dt="2022-01-07T06:44:22.093" v="4705"/>
          <ac:inkMkLst>
            <pc:docMk/>
            <pc:sldMk cId="1783182284" sldId="288"/>
            <ac:inkMk id="35" creationId="{65F1C236-1615-4001-A727-6E4E30B6B15F}"/>
          </ac:inkMkLst>
        </pc:inkChg>
        <pc:inkChg chg="add del">
          <ac:chgData name="Viet Anh Nguyen" userId="b95f61ff061388d5" providerId="LiveId" clId="{F7DDB045-99F5-427E-957E-9D2CA91EB527}" dt="2022-01-07T06:44:29.969" v="4716"/>
          <ac:inkMkLst>
            <pc:docMk/>
            <pc:sldMk cId="1783182284" sldId="288"/>
            <ac:inkMk id="36" creationId="{96A01168-D1DB-4A2C-BF31-2053DF4C15F9}"/>
          </ac:inkMkLst>
        </pc:inkChg>
        <pc:inkChg chg="add del">
          <ac:chgData name="Viet Anh Nguyen" userId="b95f61ff061388d5" providerId="LiveId" clId="{F7DDB045-99F5-427E-957E-9D2CA91EB527}" dt="2022-01-07T06:44:29.969" v="4716"/>
          <ac:inkMkLst>
            <pc:docMk/>
            <pc:sldMk cId="1783182284" sldId="288"/>
            <ac:inkMk id="37" creationId="{14E8C296-8D1D-47E8-9C4E-BA3F5F30250D}"/>
          </ac:inkMkLst>
        </pc:inkChg>
        <pc:inkChg chg="add del">
          <ac:chgData name="Viet Anh Nguyen" userId="b95f61ff061388d5" providerId="LiveId" clId="{F7DDB045-99F5-427E-957E-9D2CA91EB527}" dt="2022-01-07T06:44:29.969" v="4716"/>
          <ac:inkMkLst>
            <pc:docMk/>
            <pc:sldMk cId="1783182284" sldId="288"/>
            <ac:inkMk id="38" creationId="{621C0D71-6CE6-47C7-944B-D059333DF53A}"/>
          </ac:inkMkLst>
        </pc:inkChg>
        <pc:inkChg chg="add del">
          <ac:chgData name="Viet Anh Nguyen" userId="b95f61ff061388d5" providerId="LiveId" clId="{F7DDB045-99F5-427E-957E-9D2CA91EB527}" dt="2022-01-07T06:44:29.969" v="4716"/>
          <ac:inkMkLst>
            <pc:docMk/>
            <pc:sldMk cId="1783182284" sldId="288"/>
            <ac:inkMk id="39" creationId="{0E8D1F07-9F15-4295-BDFC-A3CD79353AF0}"/>
          </ac:inkMkLst>
        </pc:inkChg>
        <pc:inkChg chg="add del">
          <ac:chgData name="Viet Anh Nguyen" userId="b95f61ff061388d5" providerId="LiveId" clId="{F7DDB045-99F5-427E-957E-9D2CA91EB527}" dt="2022-01-07T06:44:29.969" v="4716"/>
          <ac:inkMkLst>
            <pc:docMk/>
            <pc:sldMk cId="1783182284" sldId="288"/>
            <ac:inkMk id="40" creationId="{ED14F2C4-E814-4525-B6A0-15853ABB6EC1}"/>
          </ac:inkMkLst>
        </pc:inkChg>
        <pc:inkChg chg="add del">
          <ac:chgData name="Viet Anh Nguyen" userId="b95f61ff061388d5" providerId="LiveId" clId="{F7DDB045-99F5-427E-957E-9D2CA91EB527}" dt="2022-01-07T06:44:29.969" v="4716"/>
          <ac:inkMkLst>
            <pc:docMk/>
            <pc:sldMk cId="1783182284" sldId="288"/>
            <ac:inkMk id="41" creationId="{CF9B4EA1-657B-4B6F-AE93-9379BF30CC68}"/>
          </ac:inkMkLst>
        </pc:inkChg>
        <pc:inkChg chg="add del">
          <ac:chgData name="Viet Anh Nguyen" userId="b95f61ff061388d5" providerId="LiveId" clId="{F7DDB045-99F5-427E-957E-9D2CA91EB527}" dt="2022-01-07T06:44:29.969" v="4716"/>
          <ac:inkMkLst>
            <pc:docMk/>
            <pc:sldMk cId="1783182284" sldId="288"/>
            <ac:inkMk id="42" creationId="{601FF2CF-56AF-4496-BD87-F3CE1947867F}"/>
          </ac:inkMkLst>
        </pc:inkChg>
        <pc:inkChg chg="add del">
          <ac:chgData name="Viet Anh Nguyen" userId="b95f61ff061388d5" providerId="LiveId" clId="{F7DDB045-99F5-427E-957E-9D2CA91EB527}" dt="2022-01-07T06:44:29.969" v="4716"/>
          <ac:inkMkLst>
            <pc:docMk/>
            <pc:sldMk cId="1783182284" sldId="288"/>
            <ac:inkMk id="43" creationId="{EAEE19BD-45CA-419B-8CA4-B8F30D06A8E9}"/>
          </ac:inkMkLst>
        </pc:inkChg>
        <pc:inkChg chg="add del">
          <ac:chgData name="Viet Anh Nguyen" userId="b95f61ff061388d5" providerId="LiveId" clId="{F7DDB045-99F5-427E-957E-9D2CA91EB527}" dt="2022-01-07T06:44:29.969" v="4716"/>
          <ac:inkMkLst>
            <pc:docMk/>
            <pc:sldMk cId="1783182284" sldId="288"/>
            <ac:inkMk id="44" creationId="{276A6402-577D-4C0A-8531-CCE3B700D084}"/>
          </ac:inkMkLst>
        </pc:inkChg>
        <pc:inkChg chg="add del">
          <ac:chgData name="Viet Anh Nguyen" userId="b95f61ff061388d5" providerId="LiveId" clId="{F7DDB045-99F5-427E-957E-9D2CA91EB527}" dt="2022-01-07T06:44:29.969" v="4716"/>
          <ac:inkMkLst>
            <pc:docMk/>
            <pc:sldMk cId="1783182284" sldId="288"/>
            <ac:inkMk id="45" creationId="{012363CC-2D7B-4398-B630-D38DACBC8A42}"/>
          </ac:inkMkLst>
        </pc:inkChg>
        <pc:inkChg chg="add del">
          <ac:chgData name="Viet Anh Nguyen" userId="b95f61ff061388d5" providerId="LiveId" clId="{F7DDB045-99F5-427E-957E-9D2CA91EB527}" dt="2022-01-07T06:44:32.302" v="4723"/>
          <ac:inkMkLst>
            <pc:docMk/>
            <pc:sldMk cId="1783182284" sldId="288"/>
            <ac:inkMk id="46" creationId="{D3F4D2C5-E869-464F-9B66-1249C57453E4}"/>
          </ac:inkMkLst>
        </pc:inkChg>
        <pc:inkChg chg="add">
          <ac:chgData name="Viet Anh Nguyen" userId="b95f61ff061388d5" providerId="LiveId" clId="{F7DDB045-99F5-427E-957E-9D2CA91EB527}" dt="2022-01-07T06:44:29.969" v="4716"/>
          <ac:inkMkLst>
            <pc:docMk/>
            <pc:sldMk cId="1783182284" sldId="288"/>
            <ac:inkMk id="47" creationId="{6D49E40B-55DD-4BAA-B448-28311F6440EF}"/>
          </ac:inkMkLst>
        </pc:inkChg>
        <pc:inkChg chg="add del">
          <ac:chgData name="Viet Anh Nguyen" userId="b95f61ff061388d5" providerId="LiveId" clId="{F7DDB045-99F5-427E-957E-9D2CA91EB527}" dt="2022-01-07T06:44:32.302" v="4723"/>
          <ac:inkMkLst>
            <pc:docMk/>
            <pc:sldMk cId="1783182284" sldId="288"/>
            <ac:inkMk id="48" creationId="{E3109CFB-3926-420D-A92E-87650F3F3924}"/>
          </ac:inkMkLst>
        </pc:inkChg>
        <pc:inkChg chg="add del">
          <ac:chgData name="Viet Anh Nguyen" userId="b95f61ff061388d5" providerId="LiveId" clId="{F7DDB045-99F5-427E-957E-9D2CA91EB527}" dt="2022-01-07T06:44:32.302" v="4723"/>
          <ac:inkMkLst>
            <pc:docMk/>
            <pc:sldMk cId="1783182284" sldId="288"/>
            <ac:inkMk id="49" creationId="{C880D63E-3FB5-4C76-903C-7D8C5EC40FC8}"/>
          </ac:inkMkLst>
        </pc:inkChg>
        <pc:inkChg chg="add del">
          <ac:chgData name="Viet Anh Nguyen" userId="b95f61ff061388d5" providerId="LiveId" clId="{F7DDB045-99F5-427E-957E-9D2CA91EB527}" dt="2022-01-07T06:44:32.302" v="4723"/>
          <ac:inkMkLst>
            <pc:docMk/>
            <pc:sldMk cId="1783182284" sldId="288"/>
            <ac:inkMk id="50" creationId="{456756F0-CBF0-4506-99BE-4CD16686E7F0}"/>
          </ac:inkMkLst>
        </pc:inkChg>
        <pc:inkChg chg="add del">
          <ac:chgData name="Viet Anh Nguyen" userId="b95f61ff061388d5" providerId="LiveId" clId="{F7DDB045-99F5-427E-957E-9D2CA91EB527}" dt="2022-01-07T06:44:32.302" v="4723"/>
          <ac:inkMkLst>
            <pc:docMk/>
            <pc:sldMk cId="1783182284" sldId="288"/>
            <ac:inkMk id="51" creationId="{CD23C9F2-A269-4DBF-9374-55BBF3BDF658}"/>
          </ac:inkMkLst>
        </pc:inkChg>
        <pc:inkChg chg="add del">
          <ac:chgData name="Viet Anh Nguyen" userId="b95f61ff061388d5" providerId="LiveId" clId="{F7DDB045-99F5-427E-957E-9D2CA91EB527}" dt="2022-01-07T06:44:32.302" v="4723"/>
          <ac:inkMkLst>
            <pc:docMk/>
            <pc:sldMk cId="1783182284" sldId="288"/>
            <ac:inkMk id="52" creationId="{6500B689-63EF-4D02-BD26-6130B26A904B}"/>
          </ac:inkMkLst>
        </pc:inkChg>
        <pc:inkChg chg="add del">
          <ac:chgData name="Viet Anh Nguyen" userId="b95f61ff061388d5" providerId="LiveId" clId="{F7DDB045-99F5-427E-957E-9D2CA91EB527}" dt="2022-01-07T06:44:32.302" v="4723"/>
          <ac:inkMkLst>
            <pc:docMk/>
            <pc:sldMk cId="1783182284" sldId="288"/>
            <ac:inkMk id="53" creationId="{407CECFE-A93F-4B83-94F1-0D90D6C6DDB6}"/>
          </ac:inkMkLst>
        </pc:inkChg>
        <pc:inkChg chg="add del">
          <ac:chgData name="Viet Anh Nguyen" userId="b95f61ff061388d5" providerId="LiveId" clId="{F7DDB045-99F5-427E-957E-9D2CA91EB527}" dt="2022-01-07T06:44:35.626" v="4733"/>
          <ac:inkMkLst>
            <pc:docMk/>
            <pc:sldMk cId="1783182284" sldId="288"/>
            <ac:inkMk id="54" creationId="{F74C932B-F9EA-4B14-89F2-4D6D0B2EAEF2}"/>
          </ac:inkMkLst>
        </pc:inkChg>
        <pc:inkChg chg="add del">
          <ac:chgData name="Viet Anh Nguyen" userId="b95f61ff061388d5" providerId="LiveId" clId="{F7DDB045-99F5-427E-957E-9D2CA91EB527}" dt="2022-01-07T06:44:35.626" v="4733"/>
          <ac:inkMkLst>
            <pc:docMk/>
            <pc:sldMk cId="1783182284" sldId="288"/>
            <ac:inkMk id="55" creationId="{B4748595-8E1D-4658-A4F5-9D3ACEB1F09D}"/>
          </ac:inkMkLst>
        </pc:inkChg>
        <pc:inkChg chg="add del">
          <ac:chgData name="Viet Anh Nguyen" userId="b95f61ff061388d5" providerId="LiveId" clId="{F7DDB045-99F5-427E-957E-9D2CA91EB527}" dt="2022-01-07T06:44:35.626" v="4733"/>
          <ac:inkMkLst>
            <pc:docMk/>
            <pc:sldMk cId="1783182284" sldId="288"/>
            <ac:inkMk id="56" creationId="{6C11354E-83E0-4209-9702-9015CB29B7C6}"/>
          </ac:inkMkLst>
        </pc:inkChg>
        <pc:inkChg chg="add del">
          <ac:chgData name="Viet Anh Nguyen" userId="b95f61ff061388d5" providerId="LiveId" clId="{F7DDB045-99F5-427E-957E-9D2CA91EB527}" dt="2022-01-07T06:44:35.626" v="4733"/>
          <ac:inkMkLst>
            <pc:docMk/>
            <pc:sldMk cId="1783182284" sldId="288"/>
            <ac:inkMk id="57" creationId="{77C22115-ADB9-4BD1-8579-E5C7C28057E9}"/>
          </ac:inkMkLst>
        </pc:inkChg>
        <pc:inkChg chg="add del">
          <ac:chgData name="Viet Anh Nguyen" userId="b95f61ff061388d5" providerId="LiveId" clId="{F7DDB045-99F5-427E-957E-9D2CA91EB527}" dt="2022-01-07T06:44:35.626" v="4733"/>
          <ac:inkMkLst>
            <pc:docMk/>
            <pc:sldMk cId="1783182284" sldId="288"/>
            <ac:inkMk id="58" creationId="{405AA00C-1432-47D1-841B-9F7E82376696}"/>
          </ac:inkMkLst>
        </pc:inkChg>
        <pc:inkChg chg="add del">
          <ac:chgData name="Viet Anh Nguyen" userId="b95f61ff061388d5" providerId="LiveId" clId="{F7DDB045-99F5-427E-957E-9D2CA91EB527}" dt="2022-01-07T06:44:35.626" v="4733"/>
          <ac:inkMkLst>
            <pc:docMk/>
            <pc:sldMk cId="1783182284" sldId="288"/>
            <ac:inkMk id="59" creationId="{BF7BC09F-0C5F-4A22-AE69-B5043A6F64A1}"/>
          </ac:inkMkLst>
        </pc:inkChg>
        <pc:inkChg chg="add del">
          <ac:chgData name="Viet Anh Nguyen" userId="b95f61ff061388d5" providerId="LiveId" clId="{F7DDB045-99F5-427E-957E-9D2CA91EB527}" dt="2022-01-07T06:44:35.626" v="4733"/>
          <ac:inkMkLst>
            <pc:docMk/>
            <pc:sldMk cId="1783182284" sldId="288"/>
            <ac:inkMk id="60" creationId="{FC0A033D-C3FE-49EA-AC29-F91911D09C38}"/>
          </ac:inkMkLst>
        </pc:inkChg>
        <pc:inkChg chg="add del">
          <ac:chgData name="Viet Anh Nguyen" userId="b95f61ff061388d5" providerId="LiveId" clId="{F7DDB045-99F5-427E-957E-9D2CA91EB527}" dt="2022-01-07T06:44:35.626" v="4733"/>
          <ac:inkMkLst>
            <pc:docMk/>
            <pc:sldMk cId="1783182284" sldId="288"/>
            <ac:inkMk id="61" creationId="{D4C9A412-B7A2-490E-A06A-F8CDFC84EC66}"/>
          </ac:inkMkLst>
        </pc:inkChg>
        <pc:inkChg chg="add del">
          <ac:chgData name="Viet Anh Nguyen" userId="b95f61ff061388d5" providerId="LiveId" clId="{F7DDB045-99F5-427E-957E-9D2CA91EB527}" dt="2022-01-07T06:44:35.626" v="4733"/>
          <ac:inkMkLst>
            <pc:docMk/>
            <pc:sldMk cId="1783182284" sldId="288"/>
            <ac:inkMk id="62" creationId="{A25E4F58-0F3B-4E82-A572-DE3986F84171}"/>
          </ac:inkMkLst>
        </pc:inkChg>
        <pc:inkChg chg="add del">
          <ac:chgData name="Viet Anh Nguyen" userId="b95f61ff061388d5" providerId="LiveId" clId="{F7DDB045-99F5-427E-957E-9D2CA91EB527}" dt="2022-01-07T06:44:35.626" v="4733"/>
          <ac:inkMkLst>
            <pc:docMk/>
            <pc:sldMk cId="1783182284" sldId="288"/>
            <ac:inkMk id="63" creationId="{2F89713C-DBCA-4297-AA47-AD3C737DA487}"/>
          </ac:inkMkLst>
        </pc:inkChg>
        <pc:inkChg chg="add">
          <ac:chgData name="Viet Anh Nguyen" userId="b95f61ff061388d5" providerId="LiveId" clId="{F7DDB045-99F5-427E-957E-9D2CA91EB527}" dt="2022-01-07T06:44:35.626" v="4733"/>
          <ac:inkMkLst>
            <pc:docMk/>
            <pc:sldMk cId="1783182284" sldId="288"/>
            <ac:inkMk id="64" creationId="{7A9B15C5-53A0-4D43-9799-EF232F89E878}"/>
          </ac:inkMkLst>
        </pc:inkChg>
        <pc:inkChg chg="add del">
          <ac:chgData name="Viet Anh Nguyen" userId="b95f61ff061388d5" providerId="LiveId" clId="{F7DDB045-99F5-427E-957E-9D2CA91EB527}" dt="2022-01-07T06:44:38.343" v="4741"/>
          <ac:inkMkLst>
            <pc:docMk/>
            <pc:sldMk cId="1783182284" sldId="288"/>
            <ac:inkMk id="65" creationId="{C89F42B9-6AC0-438A-9F6D-7160DE3661CF}"/>
          </ac:inkMkLst>
        </pc:inkChg>
        <pc:inkChg chg="add del">
          <ac:chgData name="Viet Anh Nguyen" userId="b95f61ff061388d5" providerId="LiveId" clId="{F7DDB045-99F5-427E-957E-9D2CA91EB527}" dt="2022-01-07T06:44:38.343" v="4741"/>
          <ac:inkMkLst>
            <pc:docMk/>
            <pc:sldMk cId="1783182284" sldId="288"/>
            <ac:inkMk id="66" creationId="{55024EBC-A66D-42AC-9FCD-E08BD31FA55A}"/>
          </ac:inkMkLst>
        </pc:inkChg>
        <pc:inkChg chg="add del">
          <ac:chgData name="Viet Anh Nguyen" userId="b95f61ff061388d5" providerId="LiveId" clId="{F7DDB045-99F5-427E-957E-9D2CA91EB527}" dt="2022-01-07T06:44:38.343" v="4741"/>
          <ac:inkMkLst>
            <pc:docMk/>
            <pc:sldMk cId="1783182284" sldId="288"/>
            <ac:inkMk id="67" creationId="{7B7F43A4-7BE0-415C-9007-32429590ED55}"/>
          </ac:inkMkLst>
        </pc:inkChg>
        <pc:inkChg chg="add del">
          <ac:chgData name="Viet Anh Nguyen" userId="b95f61ff061388d5" providerId="LiveId" clId="{F7DDB045-99F5-427E-957E-9D2CA91EB527}" dt="2022-01-07T06:44:38.343" v="4741"/>
          <ac:inkMkLst>
            <pc:docMk/>
            <pc:sldMk cId="1783182284" sldId="288"/>
            <ac:inkMk id="68" creationId="{63D99476-513A-4CC3-9137-0E95713E2DFD}"/>
          </ac:inkMkLst>
        </pc:inkChg>
        <pc:inkChg chg="add del">
          <ac:chgData name="Viet Anh Nguyen" userId="b95f61ff061388d5" providerId="LiveId" clId="{F7DDB045-99F5-427E-957E-9D2CA91EB527}" dt="2022-01-07T06:44:38.343" v="4741"/>
          <ac:inkMkLst>
            <pc:docMk/>
            <pc:sldMk cId="1783182284" sldId="288"/>
            <ac:inkMk id="69" creationId="{271DCC9C-981C-4330-BE5D-9968DB984B4B}"/>
          </ac:inkMkLst>
        </pc:inkChg>
        <pc:inkChg chg="add del">
          <ac:chgData name="Viet Anh Nguyen" userId="b95f61ff061388d5" providerId="LiveId" clId="{F7DDB045-99F5-427E-957E-9D2CA91EB527}" dt="2022-01-07T06:44:38.343" v="4741"/>
          <ac:inkMkLst>
            <pc:docMk/>
            <pc:sldMk cId="1783182284" sldId="288"/>
            <ac:inkMk id="70" creationId="{B9A9AB9A-F2BB-49F7-B5DD-80A65C98FC12}"/>
          </ac:inkMkLst>
        </pc:inkChg>
        <pc:inkChg chg="add del">
          <ac:chgData name="Viet Anh Nguyen" userId="b95f61ff061388d5" providerId="LiveId" clId="{F7DDB045-99F5-427E-957E-9D2CA91EB527}" dt="2022-01-07T06:44:38.343" v="4741"/>
          <ac:inkMkLst>
            <pc:docMk/>
            <pc:sldMk cId="1783182284" sldId="288"/>
            <ac:inkMk id="71" creationId="{757EDB77-7B2E-4C27-9682-A21030EBA99B}"/>
          </ac:inkMkLst>
        </pc:inkChg>
        <pc:inkChg chg="add">
          <ac:chgData name="Viet Anh Nguyen" userId="b95f61ff061388d5" providerId="LiveId" clId="{F7DDB045-99F5-427E-957E-9D2CA91EB527}" dt="2022-01-07T06:44:38.343" v="4741"/>
          <ac:inkMkLst>
            <pc:docMk/>
            <pc:sldMk cId="1783182284" sldId="288"/>
            <ac:inkMk id="72" creationId="{44FB12A6-B9EB-4FAF-89AD-942B503F397F}"/>
          </ac:inkMkLst>
        </pc:inkChg>
        <pc:inkChg chg="add del">
          <ac:chgData name="Viet Anh Nguyen" userId="b95f61ff061388d5" providerId="LiveId" clId="{F7DDB045-99F5-427E-957E-9D2CA91EB527}" dt="2022-01-07T06:44:40.879" v="4748"/>
          <ac:inkMkLst>
            <pc:docMk/>
            <pc:sldMk cId="1783182284" sldId="288"/>
            <ac:inkMk id="73" creationId="{7F40777D-DC25-4093-8631-6B9845D87453}"/>
          </ac:inkMkLst>
        </pc:inkChg>
        <pc:inkChg chg="add del">
          <ac:chgData name="Viet Anh Nguyen" userId="b95f61ff061388d5" providerId="LiveId" clId="{F7DDB045-99F5-427E-957E-9D2CA91EB527}" dt="2022-01-07T06:44:40.879" v="4748"/>
          <ac:inkMkLst>
            <pc:docMk/>
            <pc:sldMk cId="1783182284" sldId="288"/>
            <ac:inkMk id="74" creationId="{514CC5DA-6DD2-4533-9AB4-AD3BB01CEE27}"/>
          </ac:inkMkLst>
        </pc:inkChg>
        <pc:inkChg chg="add del">
          <ac:chgData name="Viet Anh Nguyen" userId="b95f61ff061388d5" providerId="LiveId" clId="{F7DDB045-99F5-427E-957E-9D2CA91EB527}" dt="2022-01-07T06:44:40.879" v="4748"/>
          <ac:inkMkLst>
            <pc:docMk/>
            <pc:sldMk cId="1783182284" sldId="288"/>
            <ac:inkMk id="75" creationId="{FF6B8ECA-41D8-4839-8022-FCCAD2F2C73F}"/>
          </ac:inkMkLst>
        </pc:inkChg>
        <pc:inkChg chg="add del">
          <ac:chgData name="Viet Anh Nguyen" userId="b95f61ff061388d5" providerId="LiveId" clId="{F7DDB045-99F5-427E-957E-9D2CA91EB527}" dt="2022-01-07T06:44:40.879" v="4748"/>
          <ac:inkMkLst>
            <pc:docMk/>
            <pc:sldMk cId="1783182284" sldId="288"/>
            <ac:inkMk id="76" creationId="{5F0C10B2-C207-4E9D-A908-6515DD4F1865}"/>
          </ac:inkMkLst>
        </pc:inkChg>
        <pc:inkChg chg="add del">
          <ac:chgData name="Viet Anh Nguyen" userId="b95f61ff061388d5" providerId="LiveId" clId="{F7DDB045-99F5-427E-957E-9D2CA91EB527}" dt="2022-01-07T06:44:40.879" v="4748"/>
          <ac:inkMkLst>
            <pc:docMk/>
            <pc:sldMk cId="1783182284" sldId="288"/>
            <ac:inkMk id="77" creationId="{CA8FDC89-7978-4238-A89F-CF3BEED4CBA3}"/>
          </ac:inkMkLst>
        </pc:inkChg>
        <pc:inkChg chg="add del">
          <ac:chgData name="Viet Anh Nguyen" userId="b95f61ff061388d5" providerId="LiveId" clId="{F7DDB045-99F5-427E-957E-9D2CA91EB527}" dt="2022-01-07T06:44:40.879" v="4748"/>
          <ac:inkMkLst>
            <pc:docMk/>
            <pc:sldMk cId="1783182284" sldId="288"/>
            <ac:inkMk id="78" creationId="{27CCCD55-6C8F-410B-8DA7-6694963B3CFF}"/>
          </ac:inkMkLst>
        </pc:inkChg>
        <pc:inkChg chg="add">
          <ac:chgData name="Viet Anh Nguyen" userId="b95f61ff061388d5" providerId="LiveId" clId="{F7DDB045-99F5-427E-957E-9D2CA91EB527}" dt="2022-01-07T06:44:40.879" v="4748"/>
          <ac:inkMkLst>
            <pc:docMk/>
            <pc:sldMk cId="1783182284" sldId="288"/>
            <ac:inkMk id="79" creationId="{2D6AFAB5-E828-4B24-9AB2-FCAFA4DF515A}"/>
          </ac:inkMkLst>
        </pc:inkChg>
        <pc:inkChg chg="add">
          <ac:chgData name="Viet Anh Nguyen" userId="b95f61ff061388d5" providerId="LiveId" clId="{F7DDB045-99F5-427E-957E-9D2CA91EB527}" dt="2022-01-07T06:44:40.879" v="4748"/>
          <ac:inkMkLst>
            <pc:docMk/>
            <pc:sldMk cId="1783182284" sldId="288"/>
            <ac:inkMk id="80" creationId="{44AC00A9-0110-46A3-A02C-631E19209745}"/>
          </ac:inkMkLst>
        </pc:inkChg>
        <pc:inkChg chg="add del">
          <ac:chgData name="Viet Anh Nguyen" userId="b95f61ff061388d5" providerId="LiveId" clId="{F7DDB045-99F5-427E-957E-9D2CA91EB527}" dt="2022-01-07T06:45:25.966" v="4755"/>
          <ac:inkMkLst>
            <pc:docMk/>
            <pc:sldMk cId="1783182284" sldId="288"/>
            <ac:inkMk id="81" creationId="{E3E0889F-5D3B-457A-90D0-E7807DA5FD54}"/>
          </ac:inkMkLst>
        </pc:inkChg>
        <pc:inkChg chg="add del">
          <ac:chgData name="Viet Anh Nguyen" userId="b95f61ff061388d5" providerId="LiveId" clId="{F7DDB045-99F5-427E-957E-9D2CA91EB527}" dt="2022-01-07T06:45:25.966" v="4755"/>
          <ac:inkMkLst>
            <pc:docMk/>
            <pc:sldMk cId="1783182284" sldId="288"/>
            <ac:inkMk id="82" creationId="{40BF032D-AC3C-4B7C-B4FB-A879BBD7D1D8}"/>
          </ac:inkMkLst>
        </pc:inkChg>
        <pc:inkChg chg="add del">
          <ac:chgData name="Viet Anh Nguyen" userId="b95f61ff061388d5" providerId="LiveId" clId="{F7DDB045-99F5-427E-957E-9D2CA91EB527}" dt="2022-01-07T06:45:25.966" v="4755"/>
          <ac:inkMkLst>
            <pc:docMk/>
            <pc:sldMk cId="1783182284" sldId="288"/>
            <ac:inkMk id="83" creationId="{59843FA7-C7FE-424C-9296-D3FD94F86DC2}"/>
          </ac:inkMkLst>
        </pc:inkChg>
        <pc:inkChg chg="add">
          <ac:chgData name="Viet Anh Nguyen" userId="b95f61ff061388d5" providerId="LiveId" clId="{F7DDB045-99F5-427E-957E-9D2CA91EB527}" dt="2022-01-07T06:45:24.592" v="4752" actId="9405"/>
          <ac:inkMkLst>
            <pc:docMk/>
            <pc:sldMk cId="1783182284" sldId="288"/>
            <ac:inkMk id="84" creationId="{9CA8190C-082B-4F7F-B90C-4D9668065D4B}"/>
          </ac:inkMkLst>
        </pc:inkChg>
        <pc:inkChg chg="add del">
          <ac:chgData name="Viet Anh Nguyen" userId="b95f61ff061388d5" providerId="LiveId" clId="{F7DDB045-99F5-427E-957E-9D2CA91EB527}" dt="2022-01-07T06:45:25.966" v="4755"/>
          <ac:inkMkLst>
            <pc:docMk/>
            <pc:sldMk cId="1783182284" sldId="288"/>
            <ac:inkMk id="85" creationId="{A62744A9-7C53-4D85-BB3A-090C16192FEE}"/>
          </ac:inkMkLst>
        </pc:inkChg>
        <pc:inkChg chg="add del">
          <ac:chgData name="Viet Anh Nguyen" userId="b95f61ff061388d5" providerId="LiveId" clId="{F7DDB045-99F5-427E-957E-9D2CA91EB527}" dt="2022-01-07T06:45:25.966" v="4755"/>
          <ac:inkMkLst>
            <pc:docMk/>
            <pc:sldMk cId="1783182284" sldId="288"/>
            <ac:inkMk id="86" creationId="{A07C7480-E92C-47FE-9EBA-636DAE4DAA09}"/>
          </ac:inkMkLst>
        </pc:inkChg>
        <pc:inkChg chg="add del">
          <ac:chgData name="Viet Anh Nguyen" userId="b95f61ff061388d5" providerId="LiveId" clId="{F7DDB045-99F5-427E-957E-9D2CA91EB527}" dt="2022-01-07T06:45:28.438" v="4764"/>
          <ac:inkMkLst>
            <pc:docMk/>
            <pc:sldMk cId="1783182284" sldId="288"/>
            <ac:inkMk id="87" creationId="{E56A12C7-C5FA-4E01-9189-897C8209706A}"/>
          </ac:inkMkLst>
        </pc:inkChg>
        <pc:inkChg chg="add">
          <ac:chgData name="Viet Anh Nguyen" userId="b95f61ff061388d5" providerId="LiveId" clId="{F7DDB045-99F5-427E-957E-9D2CA91EB527}" dt="2022-01-07T06:45:25.966" v="4755"/>
          <ac:inkMkLst>
            <pc:docMk/>
            <pc:sldMk cId="1783182284" sldId="288"/>
            <ac:inkMk id="88" creationId="{101876A9-E019-4E05-9CDD-7CD3853360DE}"/>
          </ac:inkMkLst>
        </pc:inkChg>
        <pc:inkChg chg="add del">
          <ac:chgData name="Viet Anh Nguyen" userId="b95f61ff061388d5" providerId="LiveId" clId="{F7DDB045-99F5-427E-957E-9D2CA91EB527}" dt="2022-01-07T06:45:28.438" v="4764"/>
          <ac:inkMkLst>
            <pc:docMk/>
            <pc:sldMk cId="1783182284" sldId="288"/>
            <ac:inkMk id="89" creationId="{F19D8060-89F9-41BD-8547-EF6DEC998AC0}"/>
          </ac:inkMkLst>
        </pc:inkChg>
        <pc:inkChg chg="add del">
          <ac:chgData name="Viet Anh Nguyen" userId="b95f61ff061388d5" providerId="LiveId" clId="{F7DDB045-99F5-427E-957E-9D2CA91EB527}" dt="2022-01-07T06:45:28.438" v="4764"/>
          <ac:inkMkLst>
            <pc:docMk/>
            <pc:sldMk cId="1783182284" sldId="288"/>
            <ac:inkMk id="90" creationId="{DEE786E6-AB0D-489D-BA32-063D41BDAA39}"/>
          </ac:inkMkLst>
        </pc:inkChg>
        <pc:inkChg chg="add del">
          <ac:chgData name="Viet Anh Nguyen" userId="b95f61ff061388d5" providerId="LiveId" clId="{F7DDB045-99F5-427E-957E-9D2CA91EB527}" dt="2022-01-07T06:45:28.438" v="4764"/>
          <ac:inkMkLst>
            <pc:docMk/>
            <pc:sldMk cId="1783182284" sldId="288"/>
            <ac:inkMk id="91" creationId="{B645102B-F17B-4C20-B37D-809333032E83}"/>
          </ac:inkMkLst>
        </pc:inkChg>
        <pc:inkChg chg="add del">
          <ac:chgData name="Viet Anh Nguyen" userId="b95f61ff061388d5" providerId="LiveId" clId="{F7DDB045-99F5-427E-957E-9D2CA91EB527}" dt="2022-01-07T06:45:28.438" v="4764"/>
          <ac:inkMkLst>
            <pc:docMk/>
            <pc:sldMk cId="1783182284" sldId="288"/>
            <ac:inkMk id="92" creationId="{C4E29266-CA8E-46D6-9920-A47E65536508}"/>
          </ac:inkMkLst>
        </pc:inkChg>
        <pc:inkChg chg="add del">
          <ac:chgData name="Viet Anh Nguyen" userId="b95f61ff061388d5" providerId="LiveId" clId="{F7DDB045-99F5-427E-957E-9D2CA91EB527}" dt="2022-01-07T06:45:28.438" v="4764"/>
          <ac:inkMkLst>
            <pc:docMk/>
            <pc:sldMk cId="1783182284" sldId="288"/>
            <ac:inkMk id="93" creationId="{40C78C4B-852B-4438-9A1F-2CD6D9CBB333}"/>
          </ac:inkMkLst>
        </pc:inkChg>
        <pc:inkChg chg="add del">
          <ac:chgData name="Viet Anh Nguyen" userId="b95f61ff061388d5" providerId="LiveId" clId="{F7DDB045-99F5-427E-957E-9D2CA91EB527}" dt="2022-01-07T06:45:28.438" v="4764"/>
          <ac:inkMkLst>
            <pc:docMk/>
            <pc:sldMk cId="1783182284" sldId="288"/>
            <ac:inkMk id="94" creationId="{F2F4AC13-97F4-430A-878F-8FC62ACEB9D5}"/>
          </ac:inkMkLst>
        </pc:inkChg>
        <pc:inkChg chg="add del">
          <ac:chgData name="Viet Anh Nguyen" userId="b95f61ff061388d5" providerId="LiveId" clId="{F7DDB045-99F5-427E-957E-9D2CA91EB527}" dt="2022-01-07T06:45:28.438" v="4764"/>
          <ac:inkMkLst>
            <pc:docMk/>
            <pc:sldMk cId="1783182284" sldId="288"/>
            <ac:inkMk id="95" creationId="{EA8DABF9-16B7-44AC-8992-619F36D8BEB5}"/>
          </ac:inkMkLst>
        </pc:inkChg>
        <pc:inkChg chg="add del">
          <ac:chgData name="Viet Anh Nguyen" userId="b95f61ff061388d5" providerId="LiveId" clId="{F7DDB045-99F5-427E-957E-9D2CA91EB527}" dt="2022-01-07T06:45:28.438" v="4764"/>
          <ac:inkMkLst>
            <pc:docMk/>
            <pc:sldMk cId="1783182284" sldId="288"/>
            <ac:inkMk id="96" creationId="{871740B7-C72B-48F5-A4F6-1A76639544BC}"/>
          </ac:inkMkLst>
        </pc:inkChg>
        <pc:inkChg chg="add">
          <ac:chgData name="Viet Anh Nguyen" userId="b95f61ff061388d5" providerId="LiveId" clId="{F7DDB045-99F5-427E-957E-9D2CA91EB527}" dt="2022-01-07T06:45:28.438" v="4764"/>
          <ac:inkMkLst>
            <pc:docMk/>
            <pc:sldMk cId="1783182284" sldId="288"/>
            <ac:inkMk id="97" creationId="{E5890C49-C3B6-42DD-9ED3-13CECF8DC94A}"/>
          </ac:inkMkLst>
        </pc:inkChg>
        <pc:inkChg chg="add del">
          <ac:chgData name="Viet Anh Nguyen" userId="b95f61ff061388d5" providerId="LiveId" clId="{F7DDB045-99F5-427E-957E-9D2CA91EB527}" dt="2022-01-07T06:45:33.594" v="4780"/>
          <ac:inkMkLst>
            <pc:docMk/>
            <pc:sldMk cId="1783182284" sldId="288"/>
            <ac:inkMk id="98" creationId="{D377EFC6-983C-45C1-B336-DED731841CDD}"/>
          </ac:inkMkLst>
        </pc:inkChg>
        <pc:inkChg chg="add del">
          <ac:chgData name="Viet Anh Nguyen" userId="b95f61ff061388d5" providerId="LiveId" clId="{F7DDB045-99F5-427E-957E-9D2CA91EB527}" dt="2022-01-07T06:45:33.594" v="4780"/>
          <ac:inkMkLst>
            <pc:docMk/>
            <pc:sldMk cId="1783182284" sldId="288"/>
            <ac:inkMk id="99" creationId="{900F85C3-0C3E-403F-84D3-A342625F7FAF}"/>
          </ac:inkMkLst>
        </pc:inkChg>
        <pc:inkChg chg="add del">
          <ac:chgData name="Viet Anh Nguyen" userId="b95f61ff061388d5" providerId="LiveId" clId="{F7DDB045-99F5-427E-957E-9D2CA91EB527}" dt="2022-01-07T06:45:33.594" v="4780"/>
          <ac:inkMkLst>
            <pc:docMk/>
            <pc:sldMk cId="1783182284" sldId="288"/>
            <ac:inkMk id="100" creationId="{D28DBFC2-3E67-43AB-950D-B357E144BB7E}"/>
          </ac:inkMkLst>
        </pc:inkChg>
        <pc:inkChg chg="add del">
          <ac:chgData name="Viet Anh Nguyen" userId="b95f61ff061388d5" providerId="LiveId" clId="{F7DDB045-99F5-427E-957E-9D2CA91EB527}" dt="2022-01-07T06:45:33.594" v="4780"/>
          <ac:inkMkLst>
            <pc:docMk/>
            <pc:sldMk cId="1783182284" sldId="288"/>
            <ac:inkMk id="101" creationId="{090F43BC-15BA-4A4F-9FF1-312AF929C325}"/>
          </ac:inkMkLst>
        </pc:inkChg>
        <pc:inkChg chg="add del">
          <ac:chgData name="Viet Anh Nguyen" userId="b95f61ff061388d5" providerId="LiveId" clId="{F7DDB045-99F5-427E-957E-9D2CA91EB527}" dt="2022-01-07T06:45:33.594" v="4780"/>
          <ac:inkMkLst>
            <pc:docMk/>
            <pc:sldMk cId="1783182284" sldId="288"/>
            <ac:inkMk id="102" creationId="{B4576A74-A877-44C6-B866-471E9BA86651}"/>
          </ac:inkMkLst>
        </pc:inkChg>
        <pc:inkChg chg="add del">
          <ac:chgData name="Viet Anh Nguyen" userId="b95f61ff061388d5" providerId="LiveId" clId="{F7DDB045-99F5-427E-957E-9D2CA91EB527}" dt="2022-01-07T06:45:33.594" v="4780"/>
          <ac:inkMkLst>
            <pc:docMk/>
            <pc:sldMk cId="1783182284" sldId="288"/>
            <ac:inkMk id="103" creationId="{DE614E8A-6CC5-4422-8AC1-A03AB3E907BD}"/>
          </ac:inkMkLst>
        </pc:inkChg>
        <pc:inkChg chg="add del">
          <ac:chgData name="Viet Anh Nguyen" userId="b95f61ff061388d5" providerId="LiveId" clId="{F7DDB045-99F5-427E-957E-9D2CA91EB527}" dt="2022-01-07T06:45:33.594" v="4780"/>
          <ac:inkMkLst>
            <pc:docMk/>
            <pc:sldMk cId="1783182284" sldId="288"/>
            <ac:inkMk id="104" creationId="{525174EC-F9B9-4696-BC75-E69BA3177BA6}"/>
          </ac:inkMkLst>
        </pc:inkChg>
        <pc:inkChg chg="add del">
          <ac:chgData name="Viet Anh Nguyen" userId="b95f61ff061388d5" providerId="LiveId" clId="{F7DDB045-99F5-427E-957E-9D2CA91EB527}" dt="2022-01-07T06:45:33.594" v="4780"/>
          <ac:inkMkLst>
            <pc:docMk/>
            <pc:sldMk cId="1783182284" sldId="288"/>
            <ac:inkMk id="105" creationId="{A53E770F-7016-442B-9D13-1E977C74EDBB}"/>
          </ac:inkMkLst>
        </pc:inkChg>
        <pc:inkChg chg="add del">
          <ac:chgData name="Viet Anh Nguyen" userId="b95f61ff061388d5" providerId="LiveId" clId="{F7DDB045-99F5-427E-957E-9D2CA91EB527}" dt="2022-01-07T06:45:33.594" v="4780"/>
          <ac:inkMkLst>
            <pc:docMk/>
            <pc:sldMk cId="1783182284" sldId="288"/>
            <ac:inkMk id="106" creationId="{6B2B4FA4-8969-4D07-B969-094D14EE0D89}"/>
          </ac:inkMkLst>
        </pc:inkChg>
        <pc:inkChg chg="add del">
          <ac:chgData name="Viet Anh Nguyen" userId="b95f61ff061388d5" providerId="LiveId" clId="{F7DDB045-99F5-427E-957E-9D2CA91EB527}" dt="2022-01-07T06:45:33.594" v="4780"/>
          <ac:inkMkLst>
            <pc:docMk/>
            <pc:sldMk cId="1783182284" sldId="288"/>
            <ac:inkMk id="107" creationId="{4D46EFED-9081-4536-A15B-3577F1EE5296}"/>
          </ac:inkMkLst>
        </pc:inkChg>
        <pc:inkChg chg="add del">
          <ac:chgData name="Viet Anh Nguyen" userId="b95f61ff061388d5" providerId="LiveId" clId="{F7DDB045-99F5-427E-957E-9D2CA91EB527}" dt="2022-01-07T06:45:33.594" v="4780"/>
          <ac:inkMkLst>
            <pc:docMk/>
            <pc:sldMk cId="1783182284" sldId="288"/>
            <ac:inkMk id="108" creationId="{387E74F2-087B-41FF-B500-FCCB2E35DF52}"/>
          </ac:inkMkLst>
        </pc:inkChg>
        <pc:inkChg chg="add del">
          <ac:chgData name="Viet Anh Nguyen" userId="b95f61ff061388d5" providerId="LiveId" clId="{F7DDB045-99F5-427E-957E-9D2CA91EB527}" dt="2022-01-07T06:45:33.594" v="4780"/>
          <ac:inkMkLst>
            <pc:docMk/>
            <pc:sldMk cId="1783182284" sldId="288"/>
            <ac:inkMk id="109" creationId="{06DF83EE-3435-44F4-A67C-8BFD4B67154A}"/>
          </ac:inkMkLst>
        </pc:inkChg>
        <pc:inkChg chg="add del">
          <ac:chgData name="Viet Anh Nguyen" userId="b95f61ff061388d5" providerId="LiveId" clId="{F7DDB045-99F5-427E-957E-9D2CA91EB527}" dt="2022-01-07T06:45:33.594" v="4780"/>
          <ac:inkMkLst>
            <pc:docMk/>
            <pc:sldMk cId="1783182284" sldId="288"/>
            <ac:inkMk id="110" creationId="{D589325D-9C6C-4BFB-AFC5-2D0AA157F7EF}"/>
          </ac:inkMkLst>
        </pc:inkChg>
        <pc:inkChg chg="add del">
          <ac:chgData name="Viet Anh Nguyen" userId="b95f61ff061388d5" providerId="LiveId" clId="{F7DDB045-99F5-427E-957E-9D2CA91EB527}" dt="2022-01-07T06:45:33.594" v="4780"/>
          <ac:inkMkLst>
            <pc:docMk/>
            <pc:sldMk cId="1783182284" sldId="288"/>
            <ac:inkMk id="111" creationId="{568BF1C2-5858-4607-AAE4-21B2ED0CB04D}"/>
          </ac:inkMkLst>
        </pc:inkChg>
        <pc:inkChg chg="add del">
          <ac:chgData name="Viet Anh Nguyen" userId="b95f61ff061388d5" providerId="LiveId" clId="{F7DDB045-99F5-427E-957E-9D2CA91EB527}" dt="2022-01-07T06:45:33.594" v="4780"/>
          <ac:inkMkLst>
            <pc:docMk/>
            <pc:sldMk cId="1783182284" sldId="288"/>
            <ac:inkMk id="112" creationId="{4B2FAD35-DBE3-448F-BB91-D22019D57966}"/>
          </ac:inkMkLst>
        </pc:inkChg>
        <pc:inkChg chg="add">
          <ac:chgData name="Viet Anh Nguyen" userId="b95f61ff061388d5" providerId="LiveId" clId="{F7DDB045-99F5-427E-957E-9D2CA91EB527}" dt="2022-01-07T06:45:33.594" v="4780"/>
          <ac:inkMkLst>
            <pc:docMk/>
            <pc:sldMk cId="1783182284" sldId="288"/>
            <ac:inkMk id="113" creationId="{EAB02844-4CFC-430F-A34D-EB587528E380}"/>
          </ac:inkMkLst>
        </pc:inkChg>
        <pc:inkChg chg="add">
          <ac:chgData name="Viet Anh Nguyen" userId="b95f61ff061388d5" providerId="LiveId" clId="{F7DDB045-99F5-427E-957E-9D2CA91EB527}" dt="2022-01-07T06:45:33.594" v="4780"/>
          <ac:inkMkLst>
            <pc:docMk/>
            <pc:sldMk cId="1783182284" sldId="288"/>
            <ac:inkMk id="114" creationId="{D3B209B6-8A45-4AE6-8118-075AF023633B}"/>
          </ac:inkMkLst>
        </pc:inkChg>
        <pc:inkChg chg="add">
          <ac:chgData name="Viet Anh Nguyen" userId="b95f61ff061388d5" providerId="LiveId" clId="{F7DDB045-99F5-427E-957E-9D2CA91EB527}" dt="2022-01-07T06:45:33.594" v="4780"/>
          <ac:inkMkLst>
            <pc:docMk/>
            <pc:sldMk cId="1783182284" sldId="288"/>
            <ac:inkMk id="115" creationId="{10E0668B-EE56-499F-A6F7-B1C55966E67D}"/>
          </ac:inkMkLst>
        </pc:inkChg>
        <pc:inkChg chg="add">
          <ac:chgData name="Viet Anh Nguyen" userId="b95f61ff061388d5" providerId="LiveId" clId="{F7DDB045-99F5-427E-957E-9D2CA91EB527}" dt="2022-01-07T06:45:33.594" v="4780"/>
          <ac:inkMkLst>
            <pc:docMk/>
            <pc:sldMk cId="1783182284" sldId="288"/>
            <ac:inkMk id="116" creationId="{AD9DC84E-0420-447A-9667-072B2847A464}"/>
          </ac:inkMkLst>
        </pc:inkChg>
        <pc:inkChg chg="add del">
          <ac:chgData name="Viet Anh Nguyen" userId="b95f61ff061388d5" providerId="LiveId" clId="{F7DDB045-99F5-427E-957E-9D2CA91EB527}" dt="2022-01-07T06:45:35.848" v="4783"/>
          <ac:inkMkLst>
            <pc:docMk/>
            <pc:sldMk cId="1783182284" sldId="288"/>
            <ac:inkMk id="117" creationId="{2FCD4350-C42B-48EA-B2A7-8852B223A27F}"/>
          </ac:inkMkLst>
        </pc:inkChg>
        <pc:inkChg chg="add del">
          <ac:chgData name="Viet Anh Nguyen" userId="b95f61ff061388d5" providerId="LiveId" clId="{F7DDB045-99F5-427E-957E-9D2CA91EB527}" dt="2022-01-07T06:45:35.848" v="4783"/>
          <ac:inkMkLst>
            <pc:docMk/>
            <pc:sldMk cId="1783182284" sldId="288"/>
            <ac:inkMk id="118" creationId="{581EFF0B-9010-4B45-806D-8B2E4A6D9624}"/>
          </ac:inkMkLst>
        </pc:inkChg>
        <pc:inkChg chg="add">
          <ac:chgData name="Viet Anh Nguyen" userId="b95f61ff061388d5" providerId="LiveId" clId="{F7DDB045-99F5-427E-957E-9D2CA91EB527}" dt="2022-01-07T06:45:35.848" v="4783"/>
          <ac:inkMkLst>
            <pc:docMk/>
            <pc:sldMk cId="1783182284" sldId="288"/>
            <ac:inkMk id="119" creationId="{7B2FD7B1-4038-45E3-8E8D-CB5C34F9FD20}"/>
          </ac:inkMkLst>
        </pc:inkChg>
      </pc:sldChg>
      <pc:sldChg chg="addSp delSp modSp mod">
        <pc:chgData name="Viet Anh Nguyen" userId="b95f61ff061388d5" providerId="LiveId" clId="{F7DDB045-99F5-427E-957E-9D2CA91EB527}" dt="2022-01-07T08:04:30.841" v="5655"/>
        <pc:sldMkLst>
          <pc:docMk/>
          <pc:sldMk cId="1490020683" sldId="289"/>
        </pc:sldMkLst>
        <pc:inkChg chg="add del">
          <ac:chgData name="Viet Anh Nguyen" userId="b95f61ff061388d5" providerId="LiveId" clId="{F7DDB045-99F5-427E-957E-9D2CA91EB527}" dt="2022-01-07T08:02:01.247" v="5536"/>
          <ac:inkMkLst>
            <pc:docMk/>
            <pc:sldMk cId="1490020683" sldId="289"/>
            <ac:inkMk id="3" creationId="{325819E4-7465-4B5A-98D5-E90E523B1A2C}"/>
          </ac:inkMkLst>
        </pc:inkChg>
        <pc:inkChg chg="add del">
          <ac:chgData name="Viet Anh Nguyen" userId="b95f61ff061388d5" providerId="LiveId" clId="{F7DDB045-99F5-427E-957E-9D2CA91EB527}" dt="2022-01-07T08:02:01.247" v="5536"/>
          <ac:inkMkLst>
            <pc:docMk/>
            <pc:sldMk cId="1490020683" sldId="289"/>
            <ac:inkMk id="4" creationId="{A8D85AD1-7FF0-4683-A9D3-75449BF9FE4D}"/>
          </ac:inkMkLst>
        </pc:inkChg>
        <pc:inkChg chg="add del">
          <ac:chgData name="Viet Anh Nguyen" userId="b95f61ff061388d5" providerId="LiveId" clId="{F7DDB045-99F5-427E-957E-9D2CA91EB527}" dt="2022-01-07T08:02:01.247" v="5536"/>
          <ac:inkMkLst>
            <pc:docMk/>
            <pc:sldMk cId="1490020683" sldId="289"/>
            <ac:inkMk id="5" creationId="{AD90801B-253D-4B1E-8A3F-1F5E6670F45E}"/>
          </ac:inkMkLst>
        </pc:inkChg>
        <pc:inkChg chg="add del">
          <ac:chgData name="Viet Anh Nguyen" userId="b95f61ff061388d5" providerId="LiveId" clId="{F7DDB045-99F5-427E-957E-9D2CA91EB527}" dt="2022-01-07T08:02:01.247" v="5536"/>
          <ac:inkMkLst>
            <pc:docMk/>
            <pc:sldMk cId="1490020683" sldId="289"/>
            <ac:inkMk id="6" creationId="{9AFB1F24-1876-4EB3-A3E6-43BAE5E64F25}"/>
          </ac:inkMkLst>
        </pc:inkChg>
        <pc:inkChg chg="add del">
          <ac:chgData name="Viet Anh Nguyen" userId="b95f61ff061388d5" providerId="LiveId" clId="{F7DDB045-99F5-427E-957E-9D2CA91EB527}" dt="2022-01-07T08:02:01.247" v="5536"/>
          <ac:inkMkLst>
            <pc:docMk/>
            <pc:sldMk cId="1490020683" sldId="289"/>
            <ac:inkMk id="7" creationId="{7B99D17E-5367-40B7-8283-026BEE9F7CD6}"/>
          </ac:inkMkLst>
        </pc:inkChg>
        <pc:inkChg chg="add del">
          <ac:chgData name="Viet Anh Nguyen" userId="b95f61ff061388d5" providerId="LiveId" clId="{F7DDB045-99F5-427E-957E-9D2CA91EB527}" dt="2022-01-07T08:02:01.247" v="5536"/>
          <ac:inkMkLst>
            <pc:docMk/>
            <pc:sldMk cId="1490020683" sldId="289"/>
            <ac:inkMk id="8" creationId="{FE01FE17-B7EA-4D5C-905A-4A7993E1D5D1}"/>
          </ac:inkMkLst>
        </pc:inkChg>
        <pc:inkChg chg="add del">
          <ac:chgData name="Viet Anh Nguyen" userId="b95f61ff061388d5" providerId="LiveId" clId="{F7DDB045-99F5-427E-957E-9D2CA91EB527}" dt="2022-01-07T08:02:01.247" v="5536"/>
          <ac:inkMkLst>
            <pc:docMk/>
            <pc:sldMk cId="1490020683" sldId="289"/>
            <ac:inkMk id="9" creationId="{03C5FA24-276B-4133-AB56-FE9CA9B1100E}"/>
          </ac:inkMkLst>
        </pc:inkChg>
        <pc:inkChg chg="add del">
          <ac:chgData name="Viet Anh Nguyen" userId="b95f61ff061388d5" providerId="LiveId" clId="{F7DDB045-99F5-427E-957E-9D2CA91EB527}" dt="2022-01-07T08:02:01.247" v="5536"/>
          <ac:inkMkLst>
            <pc:docMk/>
            <pc:sldMk cId="1490020683" sldId="289"/>
            <ac:inkMk id="10" creationId="{C6A2863C-7071-4D85-9A49-D2C16DCD6E08}"/>
          </ac:inkMkLst>
        </pc:inkChg>
        <pc:inkChg chg="add">
          <ac:chgData name="Viet Anh Nguyen" userId="b95f61ff061388d5" providerId="LiveId" clId="{F7DDB045-99F5-427E-957E-9D2CA91EB527}" dt="2022-01-07T08:01:56.085" v="5521" actId="9405"/>
          <ac:inkMkLst>
            <pc:docMk/>
            <pc:sldMk cId="1490020683" sldId="289"/>
            <ac:inkMk id="11" creationId="{ED8162BB-D1A2-487B-8AB6-C9162AB0543E}"/>
          </ac:inkMkLst>
        </pc:inkChg>
        <pc:inkChg chg="add">
          <ac:chgData name="Viet Anh Nguyen" userId="b95f61ff061388d5" providerId="LiveId" clId="{F7DDB045-99F5-427E-957E-9D2CA91EB527}" dt="2022-01-07T08:01:56.247" v="5522" actId="9405"/>
          <ac:inkMkLst>
            <pc:docMk/>
            <pc:sldMk cId="1490020683" sldId="289"/>
            <ac:inkMk id="12" creationId="{CC158627-F1DE-4879-8939-7340B286195F}"/>
          </ac:inkMkLst>
        </pc:inkChg>
        <pc:inkChg chg="add">
          <ac:chgData name="Viet Anh Nguyen" userId="b95f61ff061388d5" providerId="LiveId" clId="{F7DDB045-99F5-427E-957E-9D2CA91EB527}" dt="2022-01-07T08:01:56.844" v="5523" actId="9405"/>
          <ac:inkMkLst>
            <pc:docMk/>
            <pc:sldMk cId="1490020683" sldId="289"/>
            <ac:inkMk id="13" creationId="{50CD9E9C-2CC8-49A7-AA7B-E6E64549B840}"/>
          </ac:inkMkLst>
        </pc:inkChg>
        <pc:inkChg chg="add">
          <ac:chgData name="Viet Anh Nguyen" userId="b95f61ff061388d5" providerId="LiveId" clId="{F7DDB045-99F5-427E-957E-9D2CA91EB527}" dt="2022-01-07T08:01:57.021" v="5524" actId="9405"/>
          <ac:inkMkLst>
            <pc:docMk/>
            <pc:sldMk cId="1490020683" sldId="289"/>
            <ac:inkMk id="14" creationId="{9220B211-6B75-493B-993B-E06FC459CC2F}"/>
          </ac:inkMkLst>
        </pc:inkChg>
        <pc:inkChg chg="add del">
          <ac:chgData name="Viet Anh Nguyen" userId="b95f61ff061388d5" providerId="LiveId" clId="{F7DDB045-99F5-427E-957E-9D2CA91EB527}" dt="2022-01-07T08:02:01.247" v="5536"/>
          <ac:inkMkLst>
            <pc:docMk/>
            <pc:sldMk cId="1490020683" sldId="289"/>
            <ac:inkMk id="15" creationId="{AB2EFA81-ACE7-4611-BF64-3EEB887E639F}"/>
          </ac:inkMkLst>
        </pc:inkChg>
        <pc:inkChg chg="add del">
          <ac:chgData name="Viet Anh Nguyen" userId="b95f61ff061388d5" providerId="LiveId" clId="{F7DDB045-99F5-427E-957E-9D2CA91EB527}" dt="2022-01-07T08:02:01.247" v="5536"/>
          <ac:inkMkLst>
            <pc:docMk/>
            <pc:sldMk cId="1490020683" sldId="289"/>
            <ac:inkMk id="16" creationId="{94EF0CBE-E298-4594-B731-7F9FB76EF2C0}"/>
          </ac:inkMkLst>
        </pc:inkChg>
        <pc:inkChg chg="add del">
          <ac:chgData name="Viet Anh Nguyen" userId="b95f61ff061388d5" providerId="LiveId" clId="{F7DDB045-99F5-427E-957E-9D2CA91EB527}" dt="2022-01-07T08:02:01.247" v="5536"/>
          <ac:inkMkLst>
            <pc:docMk/>
            <pc:sldMk cId="1490020683" sldId="289"/>
            <ac:inkMk id="17" creationId="{1C22D6E2-81B1-4AD0-AB9F-9E664E014EA3}"/>
          </ac:inkMkLst>
        </pc:inkChg>
        <pc:inkChg chg="add del">
          <ac:chgData name="Viet Anh Nguyen" userId="b95f61ff061388d5" providerId="LiveId" clId="{F7DDB045-99F5-427E-957E-9D2CA91EB527}" dt="2022-01-07T08:02:01.247" v="5536"/>
          <ac:inkMkLst>
            <pc:docMk/>
            <pc:sldMk cId="1490020683" sldId="289"/>
            <ac:inkMk id="18" creationId="{BA7B2CCE-1C32-4DAE-86B1-39C7D59D25B6}"/>
          </ac:inkMkLst>
        </pc:inkChg>
        <pc:inkChg chg="add del">
          <ac:chgData name="Viet Anh Nguyen" userId="b95f61ff061388d5" providerId="LiveId" clId="{F7DDB045-99F5-427E-957E-9D2CA91EB527}" dt="2022-01-07T08:02:01.247" v="5536"/>
          <ac:inkMkLst>
            <pc:docMk/>
            <pc:sldMk cId="1490020683" sldId="289"/>
            <ac:inkMk id="19" creationId="{C90E1236-D8DE-4EC8-A4E3-865013E2E597}"/>
          </ac:inkMkLst>
        </pc:inkChg>
        <pc:inkChg chg="add del">
          <ac:chgData name="Viet Anh Nguyen" userId="b95f61ff061388d5" providerId="LiveId" clId="{F7DDB045-99F5-427E-957E-9D2CA91EB527}" dt="2022-01-07T08:02:01.247" v="5536"/>
          <ac:inkMkLst>
            <pc:docMk/>
            <pc:sldMk cId="1490020683" sldId="289"/>
            <ac:inkMk id="20" creationId="{B37D5D64-9A29-442D-9B85-F65B32AD75EC}"/>
          </ac:inkMkLst>
        </pc:inkChg>
        <pc:inkChg chg="add del">
          <ac:chgData name="Viet Anh Nguyen" userId="b95f61ff061388d5" providerId="LiveId" clId="{F7DDB045-99F5-427E-957E-9D2CA91EB527}" dt="2022-01-07T08:02:01.247" v="5536"/>
          <ac:inkMkLst>
            <pc:docMk/>
            <pc:sldMk cId="1490020683" sldId="289"/>
            <ac:inkMk id="21" creationId="{9456ED38-8BBF-44A1-B798-83E19AA71DD0}"/>
          </ac:inkMkLst>
        </pc:inkChg>
        <pc:inkChg chg="add del">
          <ac:chgData name="Viet Anh Nguyen" userId="b95f61ff061388d5" providerId="LiveId" clId="{F7DDB045-99F5-427E-957E-9D2CA91EB527}" dt="2022-01-07T08:02:01.247" v="5536"/>
          <ac:inkMkLst>
            <pc:docMk/>
            <pc:sldMk cId="1490020683" sldId="289"/>
            <ac:inkMk id="22" creationId="{C7DBE19A-0504-4E4B-A6BD-4CB51676BD01}"/>
          </ac:inkMkLst>
        </pc:inkChg>
        <pc:inkChg chg="add del">
          <ac:chgData name="Viet Anh Nguyen" userId="b95f61ff061388d5" providerId="LiveId" clId="{F7DDB045-99F5-427E-957E-9D2CA91EB527}" dt="2022-01-07T08:02:01.247" v="5536"/>
          <ac:inkMkLst>
            <pc:docMk/>
            <pc:sldMk cId="1490020683" sldId="289"/>
            <ac:inkMk id="23" creationId="{0E7A1E4F-3246-4B34-9A7F-8F751E55254A}"/>
          </ac:inkMkLst>
        </pc:inkChg>
        <pc:inkChg chg="add del">
          <ac:chgData name="Viet Anh Nguyen" userId="b95f61ff061388d5" providerId="LiveId" clId="{F7DDB045-99F5-427E-957E-9D2CA91EB527}" dt="2022-01-07T08:02:01.247" v="5536"/>
          <ac:inkMkLst>
            <pc:docMk/>
            <pc:sldMk cId="1490020683" sldId="289"/>
            <ac:inkMk id="24" creationId="{E206A136-5A27-4DAF-A3AA-70581E458FA9}"/>
          </ac:inkMkLst>
        </pc:inkChg>
        <pc:inkChg chg="add del">
          <ac:chgData name="Viet Anh Nguyen" userId="b95f61ff061388d5" providerId="LiveId" clId="{F7DDB045-99F5-427E-957E-9D2CA91EB527}" dt="2022-01-07T08:02:01.247" v="5536"/>
          <ac:inkMkLst>
            <pc:docMk/>
            <pc:sldMk cId="1490020683" sldId="289"/>
            <ac:inkMk id="25" creationId="{235A828C-EC2B-431F-AE3B-C616ACCFD422}"/>
          </ac:inkMkLst>
        </pc:inkChg>
        <pc:inkChg chg="add">
          <ac:chgData name="Viet Anh Nguyen" userId="b95f61ff061388d5" providerId="LiveId" clId="{F7DDB045-99F5-427E-957E-9D2CA91EB527}" dt="2022-01-07T08:02:01.247" v="5536"/>
          <ac:inkMkLst>
            <pc:docMk/>
            <pc:sldMk cId="1490020683" sldId="289"/>
            <ac:inkMk id="26" creationId="{6D7DED28-E48E-4BB4-85DB-AE54664D4C99}"/>
          </ac:inkMkLst>
        </pc:inkChg>
        <pc:inkChg chg="add">
          <ac:chgData name="Viet Anh Nguyen" userId="b95f61ff061388d5" providerId="LiveId" clId="{F7DDB045-99F5-427E-957E-9D2CA91EB527}" dt="2022-01-07T08:02:01.247" v="5536"/>
          <ac:inkMkLst>
            <pc:docMk/>
            <pc:sldMk cId="1490020683" sldId="289"/>
            <ac:inkMk id="27" creationId="{2EE1E059-5218-478E-88BF-D1FF7BB083A2}"/>
          </ac:inkMkLst>
        </pc:inkChg>
        <pc:inkChg chg="add">
          <ac:chgData name="Viet Anh Nguyen" userId="b95f61ff061388d5" providerId="LiveId" clId="{F7DDB045-99F5-427E-957E-9D2CA91EB527}" dt="2022-01-07T08:02:01.247" v="5536"/>
          <ac:inkMkLst>
            <pc:docMk/>
            <pc:sldMk cId="1490020683" sldId="289"/>
            <ac:inkMk id="28" creationId="{ABCF7EF0-4C83-4E55-8CE3-0F652808E14F}"/>
          </ac:inkMkLst>
        </pc:inkChg>
        <pc:inkChg chg="add">
          <ac:chgData name="Viet Anh Nguyen" userId="b95f61ff061388d5" providerId="LiveId" clId="{F7DDB045-99F5-427E-957E-9D2CA91EB527}" dt="2022-01-07T08:02:01.247" v="5536"/>
          <ac:inkMkLst>
            <pc:docMk/>
            <pc:sldMk cId="1490020683" sldId="289"/>
            <ac:inkMk id="29" creationId="{96B0C304-4F8E-4EBC-98DE-2C7D2EE636F2}"/>
          </ac:inkMkLst>
        </pc:inkChg>
        <pc:inkChg chg="add">
          <ac:chgData name="Viet Anh Nguyen" userId="b95f61ff061388d5" providerId="LiveId" clId="{F7DDB045-99F5-427E-957E-9D2CA91EB527}" dt="2022-01-07T08:02:01.247" v="5536"/>
          <ac:inkMkLst>
            <pc:docMk/>
            <pc:sldMk cId="1490020683" sldId="289"/>
            <ac:inkMk id="30" creationId="{A971A135-8B1E-4859-9EBF-AA86C59B1B31}"/>
          </ac:inkMkLst>
        </pc:inkChg>
        <pc:inkChg chg="add del">
          <ac:chgData name="Viet Anh Nguyen" userId="b95f61ff061388d5" providerId="LiveId" clId="{F7DDB045-99F5-427E-957E-9D2CA91EB527}" dt="2022-01-07T08:02:02.534" v="5539"/>
          <ac:inkMkLst>
            <pc:docMk/>
            <pc:sldMk cId="1490020683" sldId="289"/>
            <ac:inkMk id="31" creationId="{FEBF636A-C11D-4C95-81CF-22B3E98500B4}"/>
          </ac:inkMkLst>
        </pc:inkChg>
        <pc:inkChg chg="add del">
          <ac:chgData name="Viet Anh Nguyen" userId="b95f61ff061388d5" providerId="LiveId" clId="{F7DDB045-99F5-427E-957E-9D2CA91EB527}" dt="2022-01-07T08:02:02.534" v="5539"/>
          <ac:inkMkLst>
            <pc:docMk/>
            <pc:sldMk cId="1490020683" sldId="289"/>
            <ac:inkMk id="32" creationId="{6208E464-5DE0-4DA1-8915-E36632B1F599}"/>
          </ac:inkMkLst>
        </pc:inkChg>
        <pc:inkChg chg="add">
          <ac:chgData name="Viet Anh Nguyen" userId="b95f61ff061388d5" providerId="LiveId" clId="{F7DDB045-99F5-427E-957E-9D2CA91EB527}" dt="2022-01-07T08:02:02.534" v="5539"/>
          <ac:inkMkLst>
            <pc:docMk/>
            <pc:sldMk cId="1490020683" sldId="289"/>
            <ac:inkMk id="33" creationId="{B721CF89-20EB-408A-AB0B-846FE4A99E95}"/>
          </ac:inkMkLst>
        </pc:inkChg>
        <pc:inkChg chg="add del">
          <ac:chgData name="Viet Anh Nguyen" userId="b95f61ff061388d5" providerId="LiveId" clId="{F7DDB045-99F5-427E-957E-9D2CA91EB527}" dt="2022-01-07T08:02:04.879" v="5545"/>
          <ac:inkMkLst>
            <pc:docMk/>
            <pc:sldMk cId="1490020683" sldId="289"/>
            <ac:inkMk id="34" creationId="{39E3A4D5-2707-4EC4-BE08-5D042CBCAD94}"/>
          </ac:inkMkLst>
        </pc:inkChg>
        <pc:inkChg chg="add del">
          <ac:chgData name="Viet Anh Nguyen" userId="b95f61ff061388d5" providerId="LiveId" clId="{F7DDB045-99F5-427E-957E-9D2CA91EB527}" dt="2022-01-07T08:02:04.879" v="5545"/>
          <ac:inkMkLst>
            <pc:docMk/>
            <pc:sldMk cId="1490020683" sldId="289"/>
            <ac:inkMk id="35" creationId="{BCE03F11-F620-47D2-9107-BA56F90F8A55}"/>
          </ac:inkMkLst>
        </pc:inkChg>
        <pc:inkChg chg="add del">
          <ac:chgData name="Viet Anh Nguyen" userId="b95f61ff061388d5" providerId="LiveId" clId="{F7DDB045-99F5-427E-957E-9D2CA91EB527}" dt="2022-01-07T08:02:04.879" v="5545"/>
          <ac:inkMkLst>
            <pc:docMk/>
            <pc:sldMk cId="1490020683" sldId="289"/>
            <ac:inkMk id="36" creationId="{7C749B0F-F36C-4A97-A822-2BC3997FD9C8}"/>
          </ac:inkMkLst>
        </pc:inkChg>
        <pc:inkChg chg="add del">
          <ac:chgData name="Viet Anh Nguyen" userId="b95f61ff061388d5" providerId="LiveId" clId="{F7DDB045-99F5-427E-957E-9D2CA91EB527}" dt="2022-01-07T08:02:04.879" v="5545"/>
          <ac:inkMkLst>
            <pc:docMk/>
            <pc:sldMk cId="1490020683" sldId="289"/>
            <ac:inkMk id="37" creationId="{80497FAC-E014-47AA-8DF1-0DA8A7B7C600}"/>
          </ac:inkMkLst>
        </pc:inkChg>
        <pc:inkChg chg="add del">
          <ac:chgData name="Viet Anh Nguyen" userId="b95f61ff061388d5" providerId="LiveId" clId="{F7DDB045-99F5-427E-957E-9D2CA91EB527}" dt="2022-01-07T08:02:04.879" v="5545"/>
          <ac:inkMkLst>
            <pc:docMk/>
            <pc:sldMk cId="1490020683" sldId="289"/>
            <ac:inkMk id="38" creationId="{4F6BB3E4-3450-4D31-97D0-6203CBF3D780}"/>
          </ac:inkMkLst>
        </pc:inkChg>
        <pc:inkChg chg="add del">
          <ac:chgData name="Viet Anh Nguyen" userId="b95f61ff061388d5" providerId="LiveId" clId="{F7DDB045-99F5-427E-957E-9D2CA91EB527}" dt="2022-01-07T08:02:06.523" v="5550"/>
          <ac:inkMkLst>
            <pc:docMk/>
            <pc:sldMk cId="1490020683" sldId="289"/>
            <ac:inkMk id="39" creationId="{CCB94386-8599-4112-A000-45805460E84D}"/>
          </ac:inkMkLst>
        </pc:inkChg>
        <pc:inkChg chg="add del">
          <ac:chgData name="Viet Anh Nguyen" userId="b95f61ff061388d5" providerId="LiveId" clId="{F7DDB045-99F5-427E-957E-9D2CA91EB527}" dt="2022-01-07T08:02:06.523" v="5550"/>
          <ac:inkMkLst>
            <pc:docMk/>
            <pc:sldMk cId="1490020683" sldId="289"/>
            <ac:inkMk id="40" creationId="{673D0C16-5F4F-495B-853D-74D211728BEB}"/>
          </ac:inkMkLst>
        </pc:inkChg>
        <pc:inkChg chg="add del">
          <ac:chgData name="Viet Anh Nguyen" userId="b95f61ff061388d5" providerId="LiveId" clId="{F7DDB045-99F5-427E-957E-9D2CA91EB527}" dt="2022-01-07T08:02:06.523" v="5550"/>
          <ac:inkMkLst>
            <pc:docMk/>
            <pc:sldMk cId="1490020683" sldId="289"/>
            <ac:inkMk id="41" creationId="{AFCA8A36-CC1B-442D-B0AE-328C85486246}"/>
          </ac:inkMkLst>
        </pc:inkChg>
        <pc:inkChg chg="add del">
          <ac:chgData name="Viet Anh Nguyen" userId="b95f61ff061388d5" providerId="LiveId" clId="{F7DDB045-99F5-427E-957E-9D2CA91EB527}" dt="2022-01-07T08:02:06.523" v="5550"/>
          <ac:inkMkLst>
            <pc:docMk/>
            <pc:sldMk cId="1490020683" sldId="289"/>
            <ac:inkMk id="42" creationId="{D38DFFE6-09E8-4C59-ADDA-5ED1C0CCFE9B}"/>
          </ac:inkMkLst>
        </pc:inkChg>
        <pc:inkChg chg="add del">
          <ac:chgData name="Viet Anh Nguyen" userId="b95f61ff061388d5" providerId="LiveId" clId="{F7DDB045-99F5-427E-957E-9D2CA91EB527}" dt="2022-01-07T08:02:06.523" v="5550"/>
          <ac:inkMkLst>
            <pc:docMk/>
            <pc:sldMk cId="1490020683" sldId="289"/>
            <ac:inkMk id="43" creationId="{F8296A33-639B-4AB7-8414-2E2943AE13C1}"/>
          </ac:inkMkLst>
        </pc:inkChg>
        <pc:inkChg chg="add">
          <ac:chgData name="Viet Anh Nguyen" userId="b95f61ff061388d5" providerId="LiveId" clId="{F7DDB045-99F5-427E-957E-9D2CA91EB527}" dt="2022-01-07T08:02:06.523" v="5550"/>
          <ac:inkMkLst>
            <pc:docMk/>
            <pc:sldMk cId="1490020683" sldId="289"/>
            <ac:inkMk id="44" creationId="{D8E7C801-8A67-45A6-B077-8424F16A3485}"/>
          </ac:inkMkLst>
        </pc:inkChg>
        <pc:inkChg chg="add del">
          <ac:chgData name="Viet Anh Nguyen" userId="b95f61ff061388d5" providerId="LiveId" clId="{F7DDB045-99F5-427E-957E-9D2CA91EB527}" dt="2022-01-07T08:02:13.726" v="5561"/>
          <ac:inkMkLst>
            <pc:docMk/>
            <pc:sldMk cId="1490020683" sldId="289"/>
            <ac:inkMk id="45" creationId="{2C810267-A259-43F3-AB6C-00B7A560F815}"/>
          </ac:inkMkLst>
        </pc:inkChg>
        <pc:inkChg chg="add del">
          <ac:chgData name="Viet Anh Nguyen" userId="b95f61ff061388d5" providerId="LiveId" clId="{F7DDB045-99F5-427E-957E-9D2CA91EB527}" dt="2022-01-07T08:02:13.726" v="5561"/>
          <ac:inkMkLst>
            <pc:docMk/>
            <pc:sldMk cId="1490020683" sldId="289"/>
            <ac:inkMk id="46" creationId="{97D1012B-A4F3-4D17-BE14-B43ADDC08B02}"/>
          </ac:inkMkLst>
        </pc:inkChg>
        <pc:inkChg chg="add del">
          <ac:chgData name="Viet Anh Nguyen" userId="b95f61ff061388d5" providerId="LiveId" clId="{F7DDB045-99F5-427E-957E-9D2CA91EB527}" dt="2022-01-07T08:02:13.726" v="5561"/>
          <ac:inkMkLst>
            <pc:docMk/>
            <pc:sldMk cId="1490020683" sldId="289"/>
            <ac:inkMk id="47" creationId="{39D75B9D-CB07-4EDC-A85A-F90EDF7B7472}"/>
          </ac:inkMkLst>
        </pc:inkChg>
        <pc:inkChg chg="add del">
          <ac:chgData name="Viet Anh Nguyen" userId="b95f61ff061388d5" providerId="LiveId" clId="{F7DDB045-99F5-427E-957E-9D2CA91EB527}" dt="2022-01-07T08:02:13.726" v="5561"/>
          <ac:inkMkLst>
            <pc:docMk/>
            <pc:sldMk cId="1490020683" sldId="289"/>
            <ac:inkMk id="48" creationId="{D3DD39D0-E4B0-42C7-957E-6EA2FBCBF1DF}"/>
          </ac:inkMkLst>
        </pc:inkChg>
        <pc:inkChg chg="add del">
          <ac:chgData name="Viet Anh Nguyen" userId="b95f61ff061388d5" providerId="LiveId" clId="{F7DDB045-99F5-427E-957E-9D2CA91EB527}" dt="2022-01-07T08:02:13.726" v="5561"/>
          <ac:inkMkLst>
            <pc:docMk/>
            <pc:sldMk cId="1490020683" sldId="289"/>
            <ac:inkMk id="49" creationId="{1A78907A-0287-4E73-988F-ABF74B51F94D}"/>
          </ac:inkMkLst>
        </pc:inkChg>
        <pc:inkChg chg="add del">
          <ac:chgData name="Viet Anh Nguyen" userId="b95f61ff061388d5" providerId="LiveId" clId="{F7DDB045-99F5-427E-957E-9D2CA91EB527}" dt="2022-01-07T08:02:13.726" v="5561"/>
          <ac:inkMkLst>
            <pc:docMk/>
            <pc:sldMk cId="1490020683" sldId="289"/>
            <ac:inkMk id="50" creationId="{542F9299-119E-44BC-8AD6-C3F9C19E3096}"/>
          </ac:inkMkLst>
        </pc:inkChg>
        <pc:inkChg chg="add del">
          <ac:chgData name="Viet Anh Nguyen" userId="b95f61ff061388d5" providerId="LiveId" clId="{F7DDB045-99F5-427E-957E-9D2CA91EB527}" dt="2022-01-07T08:02:13.726" v="5561"/>
          <ac:inkMkLst>
            <pc:docMk/>
            <pc:sldMk cId="1490020683" sldId="289"/>
            <ac:inkMk id="51" creationId="{2FE87C72-26C4-45AA-93B8-667790F66BD2}"/>
          </ac:inkMkLst>
        </pc:inkChg>
        <pc:inkChg chg="add del">
          <ac:chgData name="Viet Anh Nguyen" userId="b95f61ff061388d5" providerId="LiveId" clId="{F7DDB045-99F5-427E-957E-9D2CA91EB527}" dt="2022-01-07T08:02:13.726" v="5561"/>
          <ac:inkMkLst>
            <pc:docMk/>
            <pc:sldMk cId="1490020683" sldId="289"/>
            <ac:inkMk id="52" creationId="{98E066C3-047C-425D-B6B7-E83680BFE524}"/>
          </ac:inkMkLst>
        </pc:inkChg>
        <pc:inkChg chg="add del">
          <ac:chgData name="Viet Anh Nguyen" userId="b95f61ff061388d5" providerId="LiveId" clId="{F7DDB045-99F5-427E-957E-9D2CA91EB527}" dt="2022-01-07T08:02:13.726" v="5561"/>
          <ac:inkMkLst>
            <pc:docMk/>
            <pc:sldMk cId="1490020683" sldId="289"/>
            <ac:inkMk id="53" creationId="{84470910-0383-4B88-A1AF-D206913C02C3}"/>
          </ac:inkMkLst>
        </pc:inkChg>
        <pc:inkChg chg="add del">
          <ac:chgData name="Viet Anh Nguyen" userId="b95f61ff061388d5" providerId="LiveId" clId="{F7DDB045-99F5-427E-957E-9D2CA91EB527}" dt="2022-01-07T08:02:13.726" v="5561"/>
          <ac:inkMkLst>
            <pc:docMk/>
            <pc:sldMk cId="1490020683" sldId="289"/>
            <ac:inkMk id="54" creationId="{CD365041-2801-41D3-9C05-625ED286163B}"/>
          </ac:inkMkLst>
        </pc:inkChg>
        <pc:inkChg chg="add del">
          <ac:chgData name="Viet Anh Nguyen" userId="b95f61ff061388d5" providerId="LiveId" clId="{F7DDB045-99F5-427E-957E-9D2CA91EB527}" dt="2022-01-07T08:02:17.756" v="5573"/>
          <ac:inkMkLst>
            <pc:docMk/>
            <pc:sldMk cId="1490020683" sldId="289"/>
            <ac:inkMk id="55" creationId="{26A9EC4F-BC8B-487E-B713-837383E7C6B9}"/>
          </ac:inkMkLst>
        </pc:inkChg>
        <pc:inkChg chg="add">
          <ac:chgData name="Viet Anh Nguyen" userId="b95f61ff061388d5" providerId="LiveId" clId="{F7DDB045-99F5-427E-957E-9D2CA91EB527}" dt="2022-01-07T08:02:13.726" v="5561"/>
          <ac:inkMkLst>
            <pc:docMk/>
            <pc:sldMk cId="1490020683" sldId="289"/>
            <ac:inkMk id="56" creationId="{5B63220E-CA24-4ACB-A12C-9B2F0289FDF7}"/>
          </ac:inkMkLst>
        </pc:inkChg>
        <pc:inkChg chg="add del">
          <ac:chgData name="Viet Anh Nguyen" userId="b95f61ff061388d5" providerId="LiveId" clId="{F7DDB045-99F5-427E-957E-9D2CA91EB527}" dt="2022-01-07T08:02:17.756" v="5573"/>
          <ac:inkMkLst>
            <pc:docMk/>
            <pc:sldMk cId="1490020683" sldId="289"/>
            <ac:inkMk id="57" creationId="{91504EE5-BA2D-4910-836A-057A3F6165E9}"/>
          </ac:inkMkLst>
        </pc:inkChg>
        <pc:inkChg chg="add del">
          <ac:chgData name="Viet Anh Nguyen" userId="b95f61ff061388d5" providerId="LiveId" clId="{F7DDB045-99F5-427E-957E-9D2CA91EB527}" dt="2022-01-07T08:02:17.756" v="5573"/>
          <ac:inkMkLst>
            <pc:docMk/>
            <pc:sldMk cId="1490020683" sldId="289"/>
            <ac:inkMk id="58" creationId="{94D85D86-751C-4CB6-AB7A-FA4710F7F6EF}"/>
          </ac:inkMkLst>
        </pc:inkChg>
        <pc:inkChg chg="add">
          <ac:chgData name="Viet Anh Nguyen" userId="b95f61ff061388d5" providerId="LiveId" clId="{F7DDB045-99F5-427E-957E-9D2CA91EB527}" dt="2022-01-07T08:02:14.579" v="5564" actId="9405"/>
          <ac:inkMkLst>
            <pc:docMk/>
            <pc:sldMk cId="1490020683" sldId="289"/>
            <ac:inkMk id="59" creationId="{659015FD-4055-4CA7-8D1E-0B76046120F4}"/>
          </ac:inkMkLst>
        </pc:inkChg>
        <pc:inkChg chg="add del">
          <ac:chgData name="Viet Anh Nguyen" userId="b95f61ff061388d5" providerId="LiveId" clId="{F7DDB045-99F5-427E-957E-9D2CA91EB527}" dt="2022-01-07T08:02:17.756" v="5573"/>
          <ac:inkMkLst>
            <pc:docMk/>
            <pc:sldMk cId="1490020683" sldId="289"/>
            <ac:inkMk id="60" creationId="{37939BE5-F227-474F-9C19-E4E17351AFD8}"/>
          </ac:inkMkLst>
        </pc:inkChg>
        <pc:inkChg chg="add del">
          <ac:chgData name="Viet Anh Nguyen" userId="b95f61ff061388d5" providerId="LiveId" clId="{F7DDB045-99F5-427E-957E-9D2CA91EB527}" dt="2022-01-07T08:02:17.756" v="5573"/>
          <ac:inkMkLst>
            <pc:docMk/>
            <pc:sldMk cId="1490020683" sldId="289"/>
            <ac:inkMk id="61" creationId="{202D5344-ECC9-41CE-83E8-295E8BF41A55}"/>
          </ac:inkMkLst>
        </pc:inkChg>
        <pc:inkChg chg="add del">
          <ac:chgData name="Viet Anh Nguyen" userId="b95f61ff061388d5" providerId="LiveId" clId="{F7DDB045-99F5-427E-957E-9D2CA91EB527}" dt="2022-01-07T08:02:17.756" v="5573"/>
          <ac:inkMkLst>
            <pc:docMk/>
            <pc:sldMk cId="1490020683" sldId="289"/>
            <ac:inkMk id="62" creationId="{973E36E2-4817-47D7-9302-E4E0F2E18B8F}"/>
          </ac:inkMkLst>
        </pc:inkChg>
        <pc:inkChg chg="add del">
          <ac:chgData name="Viet Anh Nguyen" userId="b95f61ff061388d5" providerId="LiveId" clId="{F7DDB045-99F5-427E-957E-9D2CA91EB527}" dt="2022-01-07T08:02:17.756" v="5573"/>
          <ac:inkMkLst>
            <pc:docMk/>
            <pc:sldMk cId="1490020683" sldId="289"/>
            <ac:inkMk id="63" creationId="{9CA5F2B3-781E-4346-B641-8A1857092DFF}"/>
          </ac:inkMkLst>
        </pc:inkChg>
        <pc:inkChg chg="add del">
          <ac:chgData name="Viet Anh Nguyen" userId="b95f61ff061388d5" providerId="LiveId" clId="{F7DDB045-99F5-427E-957E-9D2CA91EB527}" dt="2022-01-07T08:02:17.756" v="5573"/>
          <ac:inkMkLst>
            <pc:docMk/>
            <pc:sldMk cId="1490020683" sldId="289"/>
            <ac:inkMk id="64" creationId="{4BF7BB13-8CF1-45C7-90AC-BF6A4A4D45CA}"/>
          </ac:inkMkLst>
        </pc:inkChg>
        <pc:inkChg chg="add del">
          <ac:chgData name="Viet Anh Nguyen" userId="b95f61ff061388d5" providerId="LiveId" clId="{F7DDB045-99F5-427E-957E-9D2CA91EB527}" dt="2022-01-07T08:02:17.756" v="5573"/>
          <ac:inkMkLst>
            <pc:docMk/>
            <pc:sldMk cId="1490020683" sldId="289"/>
            <ac:inkMk id="65" creationId="{9966E8AD-FB7E-476E-915A-204981331603}"/>
          </ac:inkMkLst>
        </pc:inkChg>
        <pc:inkChg chg="add del">
          <ac:chgData name="Viet Anh Nguyen" userId="b95f61ff061388d5" providerId="LiveId" clId="{F7DDB045-99F5-427E-957E-9D2CA91EB527}" dt="2022-01-07T08:02:17.756" v="5573"/>
          <ac:inkMkLst>
            <pc:docMk/>
            <pc:sldMk cId="1490020683" sldId="289"/>
            <ac:inkMk id="66" creationId="{4D9F477D-BD0F-4601-B437-7CB9483BD4E6}"/>
          </ac:inkMkLst>
        </pc:inkChg>
        <pc:inkChg chg="add del">
          <ac:chgData name="Viet Anh Nguyen" userId="b95f61ff061388d5" providerId="LiveId" clId="{F7DDB045-99F5-427E-957E-9D2CA91EB527}" dt="2022-01-07T08:02:17.756" v="5573"/>
          <ac:inkMkLst>
            <pc:docMk/>
            <pc:sldMk cId="1490020683" sldId="289"/>
            <ac:inkMk id="67" creationId="{BBC0C872-8DED-4A2E-956F-4ADC318B2176}"/>
          </ac:inkMkLst>
        </pc:inkChg>
        <pc:inkChg chg="add">
          <ac:chgData name="Viet Anh Nguyen" userId="b95f61ff061388d5" providerId="LiveId" clId="{F7DDB045-99F5-427E-957E-9D2CA91EB527}" dt="2022-01-07T08:02:17.756" v="5573"/>
          <ac:inkMkLst>
            <pc:docMk/>
            <pc:sldMk cId="1490020683" sldId="289"/>
            <ac:inkMk id="68" creationId="{007A94D1-B5AF-4157-8209-BD7A48E619D8}"/>
          </ac:inkMkLst>
        </pc:inkChg>
        <pc:inkChg chg="add">
          <ac:chgData name="Viet Anh Nguyen" userId="b95f61ff061388d5" providerId="LiveId" clId="{F7DDB045-99F5-427E-957E-9D2CA91EB527}" dt="2022-01-07T08:02:17.756" v="5573"/>
          <ac:inkMkLst>
            <pc:docMk/>
            <pc:sldMk cId="1490020683" sldId="289"/>
            <ac:inkMk id="69" creationId="{41FED7FB-BBE1-4A8C-B926-437C3AE9499B}"/>
          </ac:inkMkLst>
        </pc:inkChg>
        <pc:inkChg chg="add del">
          <ac:chgData name="Viet Anh Nguyen" userId="b95f61ff061388d5" providerId="LiveId" clId="{F7DDB045-99F5-427E-957E-9D2CA91EB527}" dt="2022-01-07T08:02:19.243" v="5576"/>
          <ac:inkMkLst>
            <pc:docMk/>
            <pc:sldMk cId="1490020683" sldId="289"/>
            <ac:inkMk id="70" creationId="{B8701C2D-D8C6-480A-83F6-EBBA04AFAA4F}"/>
          </ac:inkMkLst>
        </pc:inkChg>
        <pc:inkChg chg="add del">
          <ac:chgData name="Viet Anh Nguyen" userId="b95f61ff061388d5" providerId="LiveId" clId="{F7DDB045-99F5-427E-957E-9D2CA91EB527}" dt="2022-01-07T08:02:19.243" v="5576"/>
          <ac:inkMkLst>
            <pc:docMk/>
            <pc:sldMk cId="1490020683" sldId="289"/>
            <ac:inkMk id="71" creationId="{72378ED2-CE33-4784-A352-7BA5A59DDEC4}"/>
          </ac:inkMkLst>
        </pc:inkChg>
        <pc:inkChg chg="add">
          <ac:chgData name="Viet Anh Nguyen" userId="b95f61ff061388d5" providerId="LiveId" clId="{F7DDB045-99F5-427E-957E-9D2CA91EB527}" dt="2022-01-07T08:02:19.243" v="5576"/>
          <ac:inkMkLst>
            <pc:docMk/>
            <pc:sldMk cId="1490020683" sldId="289"/>
            <ac:inkMk id="72" creationId="{A6E5931B-5BE4-4DC0-9991-8CFCA66B86A1}"/>
          </ac:inkMkLst>
        </pc:inkChg>
        <pc:inkChg chg="add del">
          <ac:chgData name="Viet Anh Nguyen" userId="b95f61ff061388d5" providerId="LiveId" clId="{F7DDB045-99F5-427E-957E-9D2CA91EB527}" dt="2022-01-07T08:02:21.312" v="5581"/>
          <ac:inkMkLst>
            <pc:docMk/>
            <pc:sldMk cId="1490020683" sldId="289"/>
            <ac:inkMk id="73" creationId="{4CCDDD63-F08A-458E-9D4B-1238ADC511DE}"/>
          </ac:inkMkLst>
        </pc:inkChg>
        <pc:inkChg chg="add del">
          <ac:chgData name="Viet Anh Nguyen" userId="b95f61ff061388d5" providerId="LiveId" clId="{F7DDB045-99F5-427E-957E-9D2CA91EB527}" dt="2022-01-07T08:02:21.312" v="5581"/>
          <ac:inkMkLst>
            <pc:docMk/>
            <pc:sldMk cId="1490020683" sldId="289"/>
            <ac:inkMk id="74" creationId="{8C9AD250-2AE2-4021-BAB9-DF5046814678}"/>
          </ac:inkMkLst>
        </pc:inkChg>
        <pc:inkChg chg="add del">
          <ac:chgData name="Viet Anh Nguyen" userId="b95f61ff061388d5" providerId="LiveId" clId="{F7DDB045-99F5-427E-957E-9D2CA91EB527}" dt="2022-01-07T08:02:21.312" v="5581"/>
          <ac:inkMkLst>
            <pc:docMk/>
            <pc:sldMk cId="1490020683" sldId="289"/>
            <ac:inkMk id="75" creationId="{1DAADE1D-0106-42E0-AD47-83F170273193}"/>
          </ac:inkMkLst>
        </pc:inkChg>
        <pc:inkChg chg="add del">
          <ac:chgData name="Viet Anh Nguyen" userId="b95f61ff061388d5" providerId="LiveId" clId="{F7DDB045-99F5-427E-957E-9D2CA91EB527}" dt="2022-01-07T08:02:21.312" v="5581"/>
          <ac:inkMkLst>
            <pc:docMk/>
            <pc:sldMk cId="1490020683" sldId="289"/>
            <ac:inkMk id="76" creationId="{51683AA2-79F0-42A8-AC29-666FDAD4DF6F}"/>
          </ac:inkMkLst>
        </pc:inkChg>
        <pc:inkChg chg="add">
          <ac:chgData name="Viet Anh Nguyen" userId="b95f61ff061388d5" providerId="LiveId" clId="{F7DDB045-99F5-427E-957E-9D2CA91EB527}" dt="2022-01-07T08:02:21.312" v="5581"/>
          <ac:inkMkLst>
            <pc:docMk/>
            <pc:sldMk cId="1490020683" sldId="289"/>
            <ac:inkMk id="77" creationId="{F7C75ACA-362D-4994-AAEA-798E07273D46}"/>
          </ac:inkMkLst>
        </pc:inkChg>
        <pc:inkChg chg="add del">
          <ac:chgData name="Viet Anh Nguyen" userId="b95f61ff061388d5" providerId="LiveId" clId="{F7DDB045-99F5-427E-957E-9D2CA91EB527}" dt="2022-01-07T08:02:22.607" v="5584"/>
          <ac:inkMkLst>
            <pc:docMk/>
            <pc:sldMk cId="1490020683" sldId="289"/>
            <ac:inkMk id="78" creationId="{B6D0272F-CA08-4397-9F43-6DAAFE7A5B42}"/>
          </ac:inkMkLst>
        </pc:inkChg>
        <pc:inkChg chg="add del">
          <ac:chgData name="Viet Anh Nguyen" userId="b95f61ff061388d5" providerId="LiveId" clId="{F7DDB045-99F5-427E-957E-9D2CA91EB527}" dt="2022-01-07T08:02:22.607" v="5584"/>
          <ac:inkMkLst>
            <pc:docMk/>
            <pc:sldMk cId="1490020683" sldId="289"/>
            <ac:inkMk id="79" creationId="{3BEACCFF-25F6-41CC-9362-B4DD98F3D377}"/>
          </ac:inkMkLst>
        </pc:inkChg>
        <pc:inkChg chg="add">
          <ac:chgData name="Viet Anh Nguyen" userId="b95f61ff061388d5" providerId="LiveId" clId="{F7DDB045-99F5-427E-957E-9D2CA91EB527}" dt="2022-01-07T08:02:22.607" v="5584"/>
          <ac:inkMkLst>
            <pc:docMk/>
            <pc:sldMk cId="1490020683" sldId="289"/>
            <ac:inkMk id="80" creationId="{1C61DB9D-E051-4523-BD9D-1B7D68F1CE33}"/>
          </ac:inkMkLst>
        </pc:inkChg>
        <pc:inkChg chg="add del">
          <ac:chgData name="Viet Anh Nguyen" userId="b95f61ff061388d5" providerId="LiveId" clId="{F7DDB045-99F5-427E-957E-9D2CA91EB527}" dt="2022-01-07T08:02:43.037" v="5592"/>
          <ac:inkMkLst>
            <pc:docMk/>
            <pc:sldMk cId="1490020683" sldId="289"/>
            <ac:inkMk id="81" creationId="{5CEEBBAA-2E3B-431B-B88B-C3FC03E58AA5}"/>
          </ac:inkMkLst>
        </pc:inkChg>
        <pc:inkChg chg="add del">
          <ac:chgData name="Viet Anh Nguyen" userId="b95f61ff061388d5" providerId="LiveId" clId="{F7DDB045-99F5-427E-957E-9D2CA91EB527}" dt="2022-01-07T08:02:43.037" v="5592"/>
          <ac:inkMkLst>
            <pc:docMk/>
            <pc:sldMk cId="1490020683" sldId="289"/>
            <ac:inkMk id="82" creationId="{3A79541C-27CD-4F42-AA5E-6D7EC391D50B}"/>
          </ac:inkMkLst>
        </pc:inkChg>
        <pc:inkChg chg="add del">
          <ac:chgData name="Viet Anh Nguyen" userId="b95f61ff061388d5" providerId="LiveId" clId="{F7DDB045-99F5-427E-957E-9D2CA91EB527}" dt="2022-01-07T08:02:43.037" v="5592"/>
          <ac:inkMkLst>
            <pc:docMk/>
            <pc:sldMk cId="1490020683" sldId="289"/>
            <ac:inkMk id="83" creationId="{5F32D11A-76E2-4CC8-9C3E-B6BC5E2E9F1B}"/>
          </ac:inkMkLst>
        </pc:inkChg>
        <pc:inkChg chg="add del">
          <ac:chgData name="Viet Anh Nguyen" userId="b95f61ff061388d5" providerId="LiveId" clId="{F7DDB045-99F5-427E-957E-9D2CA91EB527}" dt="2022-01-07T08:02:43.037" v="5592"/>
          <ac:inkMkLst>
            <pc:docMk/>
            <pc:sldMk cId="1490020683" sldId="289"/>
            <ac:inkMk id="84" creationId="{DDA5C735-90CD-4040-B99F-29815E949F26}"/>
          </ac:inkMkLst>
        </pc:inkChg>
        <pc:inkChg chg="add del">
          <ac:chgData name="Viet Anh Nguyen" userId="b95f61ff061388d5" providerId="LiveId" clId="{F7DDB045-99F5-427E-957E-9D2CA91EB527}" dt="2022-01-07T08:02:43.037" v="5592"/>
          <ac:inkMkLst>
            <pc:docMk/>
            <pc:sldMk cId="1490020683" sldId="289"/>
            <ac:inkMk id="85" creationId="{2038ABF0-97C5-4B3D-BDC3-4B14D035FD1D}"/>
          </ac:inkMkLst>
        </pc:inkChg>
        <pc:inkChg chg="add del">
          <ac:chgData name="Viet Anh Nguyen" userId="b95f61ff061388d5" providerId="LiveId" clId="{F7DDB045-99F5-427E-957E-9D2CA91EB527}" dt="2022-01-07T08:02:43.037" v="5592"/>
          <ac:inkMkLst>
            <pc:docMk/>
            <pc:sldMk cId="1490020683" sldId="289"/>
            <ac:inkMk id="86" creationId="{A658631B-245D-4EFE-9257-6C81C4969BC2}"/>
          </ac:inkMkLst>
        </pc:inkChg>
        <pc:inkChg chg="add del">
          <ac:chgData name="Viet Anh Nguyen" userId="b95f61ff061388d5" providerId="LiveId" clId="{F7DDB045-99F5-427E-957E-9D2CA91EB527}" dt="2022-01-07T08:02:44.658" v="5597"/>
          <ac:inkMkLst>
            <pc:docMk/>
            <pc:sldMk cId="1490020683" sldId="289"/>
            <ac:inkMk id="87" creationId="{F18C1EDA-F6AE-47D1-8B8E-DA35301F64E4}"/>
          </ac:inkMkLst>
        </pc:inkChg>
        <pc:inkChg chg="add">
          <ac:chgData name="Viet Anh Nguyen" userId="b95f61ff061388d5" providerId="LiveId" clId="{F7DDB045-99F5-427E-957E-9D2CA91EB527}" dt="2022-01-07T08:02:43.037" v="5592"/>
          <ac:inkMkLst>
            <pc:docMk/>
            <pc:sldMk cId="1490020683" sldId="289"/>
            <ac:inkMk id="88" creationId="{6628BBA1-8759-40E6-8E38-177A6FF697F3}"/>
          </ac:inkMkLst>
        </pc:inkChg>
        <pc:inkChg chg="add del">
          <ac:chgData name="Viet Anh Nguyen" userId="b95f61ff061388d5" providerId="LiveId" clId="{F7DDB045-99F5-427E-957E-9D2CA91EB527}" dt="2022-01-07T08:02:44.658" v="5597"/>
          <ac:inkMkLst>
            <pc:docMk/>
            <pc:sldMk cId="1490020683" sldId="289"/>
            <ac:inkMk id="89" creationId="{1927180C-9266-4D7A-9FD4-AD6194C2B800}"/>
          </ac:inkMkLst>
        </pc:inkChg>
        <pc:inkChg chg="add del">
          <ac:chgData name="Viet Anh Nguyen" userId="b95f61ff061388d5" providerId="LiveId" clId="{F7DDB045-99F5-427E-957E-9D2CA91EB527}" dt="2022-01-07T08:02:44.658" v="5597"/>
          <ac:inkMkLst>
            <pc:docMk/>
            <pc:sldMk cId="1490020683" sldId="289"/>
            <ac:inkMk id="90" creationId="{41BE1F48-8813-4EC3-91F6-5413994B6B49}"/>
          </ac:inkMkLst>
        </pc:inkChg>
        <pc:inkChg chg="add del">
          <ac:chgData name="Viet Anh Nguyen" userId="b95f61ff061388d5" providerId="LiveId" clId="{F7DDB045-99F5-427E-957E-9D2CA91EB527}" dt="2022-01-07T08:02:44.658" v="5597"/>
          <ac:inkMkLst>
            <pc:docMk/>
            <pc:sldMk cId="1490020683" sldId="289"/>
            <ac:inkMk id="91" creationId="{6EB898AF-3DCF-4F08-ABB3-9C77BBF9BF63}"/>
          </ac:inkMkLst>
        </pc:inkChg>
        <pc:inkChg chg="add del">
          <ac:chgData name="Viet Anh Nguyen" userId="b95f61ff061388d5" providerId="LiveId" clId="{F7DDB045-99F5-427E-957E-9D2CA91EB527}" dt="2022-01-07T08:02:44.658" v="5597"/>
          <ac:inkMkLst>
            <pc:docMk/>
            <pc:sldMk cId="1490020683" sldId="289"/>
            <ac:inkMk id="92" creationId="{5260D8B5-DD24-4B90-9325-6C8289B669AD}"/>
          </ac:inkMkLst>
        </pc:inkChg>
        <pc:inkChg chg="add">
          <ac:chgData name="Viet Anh Nguyen" userId="b95f61ff061388d5" providerId="LiveId" clId="{F7DDB045-99F5-427E-957E-9D2CA91EB527}" dt="2022-01-07T08:02:44.658" v="5597"/>
          <ac:inkMkLst>
            <pc:docMk/>
            <pc:sldMk cId="1490020683" sldId="289"/>
            <ac:inkMk id="93" creationId="{C817672F-79D8-488E-B81A-ACA7D6E9D507}"/>
          </ac:inkMkLst>
        </pc:inkChg>
        <pc:inkChg chg="add">
          <ac:chgData name="Viet Anh Nguyen" userId="b95f61ff061388d5" providerId="LiveId" clId="{F7DDB045-99F5-427E-957E-9D2CA91EB527}" dt="2022-01-07T08:02:44.658" v="5597"/>
          <ac:inkMkLst>
            <pc:docMk/>
            <pc:sldMk cId="1490020683" sldId="289"/>
            <ac:inkMk id="94" creationId="{108B0871-EC9A-4CC6-A317-C8C3519CAD02}"/>
          </ac:inkMkLst>
        </pc:inkChg>
        <pc:inkChg chg="add del">
          <ac:chgData name="Viet Anh Nguyen" userId="b95f61ff061388d5" providerId="LiveId" clId="{F7DDB045-99F5-427E-957E-9D2CA91EB527}" dt="2022-01-07T08:02:52.857" v="5607"/>
          <ac:inkMkLst>
            <pc:docMk/>
            <pc:sldMk cId="1490020683" sldId="289"/>
            <ac:inkMk id="95" creationId="{FCACC07D-F7DB-4942-A529-61462ACDCFA4}"/>
          </ac:inkMkLst>
        </pc:inkChg>
        <pc:inkChg chg="add del">
          <ac:chgData name="Viet Anh Nguyen" userId="b95f61ff061388d5" providerId="LiveId" clId="{F7DDB045-99F5-427E-957E-9D2CA91EB527}" dt="2022-01-07T08:02:52.857" v="5607"/>
          <ac:inkMkLst>
            <pc:docMk/>
            <pc:sldMk cId="1490020683" sldId="289"/>
            <ac:inkMk id="96" creationId="{8632E1BE-F8F3-491B-B5E6-F5BF645EF9A1}"/>
          </ac:inkMkLst>
        </pc:inkChg>
        <pc:inkChg chg="add del">
          <ac:chgData name="Viet Anh Nguyen" userId="b95f61ff061388d5" providerId="LiveId" clId="{F7DDB045-99F5-427E-957E-9D2CA91EB527}" dt="2022-01-07T08:02:52.857" v="5607"/>
          <ac:inkMkLst>
            <pc:docMk/>
            <pc:sldMk cId="1490020683" sldId="289"/>
            <ac:inkMk id="97" creationId="{0DE95399-5532-498D-BF59-E0F52486277E}"/>
          </ac:inkMkLst>
        </pc:inkChg>
        <pc:inkChg chg="add del">
          <ac:chgData name="Viet Anh Nguyen" userId="b95f61ff061388d5" providerId="LiveId" clId="{F7DDB045-99F5-427E-957E-9D2CA91EB527}" dt="2022-01-07T08:02:52.857" v="5607"/>
          <ac:inkMkLst>
            <pc:docMk/>
            <pc:sldMk cId="1490020683" sldId="289"/>
            <ac:inkMk id="98" creationId="{FBAE0EAF-50F1-451C-8FEE-33E676197BD2}"/>
          </ac:inkMkLst>
        </pc:inkChg>
        <pc:inkChg chg="add del">
          <ac:chgData name="Viet Anh Nguyen" userId="b95f61ff061388d5" providerId="LiveId" clId="{F7DDB045-99F5-427E-957E-9D2CA91EB527}" dt="2022-01-07T08:02:52.857" v="5607"/>
          <ac:inkMkLst>
            <pc:docMk/>
            <pc:sldMk cId="1490020683" sldId="289"/>
            <ac:inkMk id="99" creationId="{CBD5FEF9-E5FC-47F5-9953-035E1C8BD8DE}"/>
          </ac:inkMkLst>
        </pc:inkChg>
        <pc:inkChg chg="add del">
          <ac:chgData name="Viet Anh Nguyen" userId="b95f61ff061388d5" providerId="LiveId" clId="{F7DDB045-99F5-427E-957E-9D2CA91EB527}" dt="2022-01-07T08:02:52.857" v="5607"/>
          <ac:inkMkLst>
            <pc:docMk/>
            <pc:sldMk cId="1490020683" sldId="289"/>
            <ac:inkMk id="100" creationId="{F48BD25B-E9F9-42DC-A59C-2036526E127A}"/>
          </ac:inkMkLst>
        </pc:inkChg>
        <pc:inkChg chg="add del">
          <ac:chgData name="Viet Anh Nguyen" userId="b95f61ff061388d5" providerId="LiveId" clId="{F7DDB045-99F5-427E-957E-9D2CA91EB527}" dt="2022-01-07T08:02:52.857" v="5607"/>
          <ac:inkMkLst>
            <pc:docMk/>
            <pc:sldMk cId="1490020683" sldId="289"/>
            <ac:inkMk id="101" creationId="{1ACFEE56-6A61-4FCC-AB47-A047AD748603}"/>
          </ac:inkMkLst>
        </pc:inkChg>
        <pc:inkChg chg="add del">
          <ac:chgData name="Viet Anh Nguyen" userId="b95f61ff061388d5" providerId="LiveId" clId="{F7DDB045-99F5-427E-957E-9D2CA91EB527}" dt="2022-01-07T08:02:52.857" v="5607"/>
          <ac:inkMkLst>
            <pc:docMk/>
            <pc:sldMk cId="1490020683" sldId="289"/>
            <ac:inkMk id="102" creationId="{3A610BED-39BA-499A-9D01-5183E07D1C19}"/>
          </ac:inkMkLst>
        </pc:inkChg>
        <pc:inkChg chg="add del">
          <ac:chgData name="Viet Anh Nguyen" userId="b95f61ff061388d5" providerId="LiveId" clId="{F7DDB045-99F5-427E-957E-9D2CA91EB527}" dt="2022-01-07T08:02:52.857" v="5607"/>
          <ac:inkMkLst>
            <pc:docMk/>
            <pc:sldMk cId="1490020683" sldId="289"/>
            <ac:inkMk id="103" creationId="{62101273-4644-4B27-85B7-E5D4F70CB7C0}"/>
          </ac:inkMkLst>
        </pc:inkChg>
        <pc:inkChg chg="add del">
          <ac:chgData name="Viet Anh Nguyen" userId="b95f61ff061388d5" providerId="LiveId" clId="{F7DDB045-99F5-427E-957E-9D2CA91EB527}" dt="2022-01-07T08:03:13.399" v="5609"/>
          <ac:inkMkLst>
            <pc:docMk/>
            <pc:sldMk cId="1490020683" sldId="289"/>
            <ac:inkMk id="104" creationId="{7DB1E328-51FF-46E0-B40F-1CF47053D83F}"/>
          </ac:inkMkLst>
        </pc:inkChg>
        <pc:inkChg chg="add del mod">
          <ac:chgData name="Viet Anh Nguyen" userId="b95f61ff061388d5" providerId="LiveId" clId="{F7DDB045-99F5-427E-957E-9D2CA91EB527}" dt="2022-01-07T08:03:15.525" v="5610"/>
          <ac:inkMkLst>
            <pc:docMk/>
            <pc:sldMk cId="1490020683" sldId="289"/>
            <ac:inkMk id="105" creationId="{2E64F9B8-CE7E-4DC3-AC10-BD4A33F1C57D}"/>
          </ac:inkMkLst>
        </pc:inkChg>
        <pc:inkChg chg="add del">
          <ac:chgData name="Viet Anh Nguyen" userId="b95f61ff061388d5" providerId="LiveId" clId="{F7DDB045-99F5-427E-957E-9D2CA91EB527}" dt="2022-01-07T08:03:22.667" v="5613"/>
          <ac:inkMkLst>
            <pc:docMk/>
            <pc:sldMk cId="1490020683" sldId="289"/>
            <ac:inkMk id="106" creationId="{2BE2A4AE-7082-4277-A810-18D29C0D7B78}"/>
          </ac:inkMkLst>
        </pc:inkChg>
        <pc:inkChg chg="add del">
          <ac:chgData name="Viet Anh Nguyen" userId="b95f61ff061388d5" providerId="LiveId" clId="{F7DDB045-99F5-427E-957E-9D2CA91EB527}" dt="2022-01-07T08:03:22.667" v="5613"/>
          <ac:inkMkLst>
            <pc:docMk/>
            <pc:sldMk cId="1490020683" sldId="289"/>
            <ac:inkMk id="107" creationId="{27FB855B-D050-4312-A61D-C3E7C0F0ED27}"/>
          </ac:inkMkLst>
        </pc:inkChg>
        <pc:inkChg chg="add del">
          <ac:chgData name="Viet Anh Nguyen" userId="b95f61ff061388d5" providerId="LiveId" clId="{F7DDB045-99F5-427E-957E-9D2CA91EB527}" dt="2022-01-07T08:03:24.763" v="5615"/>
          <ac:inkMkLst>
            <pc:docMk/>
            <pc:sldMk cId="1490020683" sldId="289"/>
            <ac:inkMk id="108" creationId="{3152CF1F-5BB7-465A-8344-522E484608C5}"/>
          </ac:inkMkLst>
        </pc:inkChg>
        <pc:inkChg chg="add del">
          <ac:chgData name="Viet Anh Nguyen" userId="b95f61ff061388d5" providerId="LiveId" clId="{F7DDB045-99F5-427E-957E-9D2CA91EB527}" dt="2022-01-07T08:03:24.763" v="5615"/>
          <ac:inkMkLst>
            <pc:docMk/>
            <pc:sldMk cId="1490020683" sldId="289"/>
            <ac:inkMk id="109" creationId="{A4937D37-D4DE-40A0-8587-C963246B5B0C}"/>
          </ac:inkMkLst>
        </pc:inkChg>
        <pc:inkChg chg="add del">
          <ac:chgData name="Viet Anh Nguyen" userId="b95f61ff061388d5" providerId="LiveId" clId="{F7DDB045-99F5-427E-957E-9D2CA91EB527}" dt="2022-01-07T08:03:26.638" v="5617"/>
          <ac:inkMkLst>
            <pc:docMk/>
            <pc:sldMk cId="1490020683" sldId="289"/>
            <ac:inkMk id="110" creationId="{706E6575-B960-4A4A-A766-F7ED79CFA041}"/>
          </ac:inkMkLst>
        </pc:inkChg>
        <pc:inkChg chg="add del">
          <ac:chgData name="Viet Anh Nguyen" userId="b95f61ff061388d5" providerId="LiveId" clId="{F7DDB045-99F5-427E-957E-9D2CA91EB527}" dt="2022-01-07T08:03:26.638" v="5617"/>
          <ac:inkMkLst>
            <pc:docMk/>
            <pc:sldMk cId="1490020683" sldId="289"/>
            <ac:inkMk id="111" creationId="{999AC2CF-EC7D-4085-A436-C0C0898C5122}"/>
          </ac:inkMkLst>
        </pc:inkChg>
        <pc:inkChg chg="add del">
          <ac:chgData name="Viet Anh Nguyen" userId="b95f61ff061388d5" providerId="LiveId" clId="{F7DDB045-99F5-427E-957E-9D2CA91EB527}" dt="2022-01-07T08:03:30.284" v="5623"/>
          <ac:inkMkLst>
            <pc:docMk/>
            <pc:sldMk cId="1490020683" sldId="289"/>
            <ac:inkMk id="112" creationId="{7BCBD6F2-09C6-407C-BF1E-46DBF36123B6}"/>
          </ac:inkMkLst>
        </pc:inkChg>
        <pc:inkChg chg="add del">
          <ac:chgData name="Viet Anh Nguyen" userId="b95f61ff061388d5" providerId="LiveId" clId="{F7DDB045-99F5-427E-957E-9D2CA91EB527}" dt="2022-01-07T08:03:30.284" v="5623"/>
          <ac:inkMkLst>
            <pc:docMk/>
            <pc:sldMk cId="1490020683" sldId="289"/>
            <ac:inkMk id="113" creationId="{59B297A1-1ECC-4131-BF84-8F6C330CBDC1}"/>
          </ac:inkMkLst>
        </pc:inkChg>
        <pc:inkChg chg="add del">
          <ac:chgData name="Viet Anh Nguyen" userId="b95f61ff061388d5" providerId="LiveId" clId="{F7DDB045-99F5-427E-957E-9D2CA91EB527}" dt="2022-01-07T08:03:30.284" v="5623"/>
          <ac:inkMkLst>
            <pc:docMk/>
            <pc:sldMk cId="1490020683" sldId="289"/>
            <ac:inkMk id="114" creationId="{3E947AB8-C9A8-46CB-A6FB-B1DE13F240E3}"/>
          </ac:inkMkLst>
        </pc:inkChg>
        <pc:inkChg chg="add del">
          <ac:chgData name="Viet Anh Nguyen" userId="b95f61ff061388d5" providerId="LiveId" clId="{F7DDB045-99F5-427E-957E-9D2CA91EB527}" dt="2022-01-07T08:03:30.284" v="5623"/>
          <ac:inkMkLst>
            <pc:docMk/>
            <pc:sldMk cId="1490020683" sldId="289"/>
            <ac:inkMk id="115" creationId="{26FF4DD6-1BB6-4B39-B451-B76E68D976DA}"/>
          </ac:inkMkLst>
        </pc:inkChg>
        <pc:inkChg chg="add del">
          <ac:chgData name="Viet Anh Nguyen" userId="b95f61ff061388d5" providerId="LiveId" clId="{F7DDB045-99F5-427E-957E-9D2CA91EB527}" dt="2022-01-07T08:03:30.284" v="5623"/>
          <ac:inkMkLst>
            <pc:docMk/>
            <pc:sldMk cId="1490020683" sldId="289"/>
            <ac:inkMk id="116" creationId="{11F2A3D0-8E2B-42D5-BE24-600AAFD3AF60}"/>
          </ac:inkMkLst>
        </pc:inkChg>
        <pc:inkChg chg="add del">
          <ac:chgData name="Viet Anh Nguyen" userId="b95f61ff061388d5" providerId="LiveId" clId="{F7DDB045-99F5-427E-957E-9D2CA91EB527}" dt="2022-01-07T08:03:30.284" v="5623"/>
          <ac:inkMkLst>
            <pc:docMk/>
            <pc:sldMk cId="1490020683" sldId="289"/>
            <ac:inkMk id="117" creationId="{FB759FDB-79DE-4D72-898A-8FFD93D6E5E3}"/>
          </ac:inkMkLst>
        </pc:inkChg>
        <pc:inkChg chg="add">
          <ac:chgData name="Viet Anh Nguyen" userId="b95f61ff061388d5" providerId="LiveId" clId="{F7DDB045-99F5-427E-957E-9D2CA91EB527}" dt="2022-01-07T08:03:30.284" v="5623"/>
          <ac:inkMkLst>
            <pc:docMk/>
            <pc:sldMk cId="1490020683" sldId="289"/>
            <ac:inkMk id="118" creationId="{0893226A-DFD8-4B57-88F0-67BBB2988FD5}"/>
          </ac:inkMkLst>
        </pc:inkChg>
        <pc:inkChg chg="add del">
          <ac:chgData name="Viet Anh Nguyen" userId="b95f61ff061388d5" providerId="LiveId" clId="{F7DDB045-99F5-427E-957E-9D2CA91EB527}" dt="2022-01-07T08:03:40.306" v="5626"/>
          <ac:inkMkLst>
            <pc:docMk/>
            <pc:sldMk cId="1490020683" sldId="289"/>
            <ac:inkMk id="119" creationId="{5822AF36-C9B2-4192-8E2D-EF475EF2DADC}"/>
          </ac:inkMkLst>
        </pc:inkChg>
        <pc:inkChg chg="add del">
          <ac:chgData name="Viet Anh Nguyen" userId="b95f61ff061388d5" providerId="LiveId" clId="{F7DDB045-99F5-427E-957E-9D2CA91EB527}" dt="2022-01-07T08:03:40.306" v="5626"/>
          <ac:inkMkLst>
            <pc:docMk/>
            <pc:sldMk cId="1490020683" sldId="289"/>
            <ac:inkMk id="120" creationId="{85E9ED6E-9A06-4723-8650-2E6ED775A343}"/>
          </ac:inkMkLst>
        </pc:inkChg>
        <pc:inkChg chg="add">
          <ac:chgData name="Viet Anh Nguyen" userId="b95f61ff061388d5" providerId="LiveId" clId="{F7DDB045-99F5-427E-957E-9D2CA91EB527}" dt="2022-01-07T08:03:40.306" v="5626"/>
          <ac:inkMkLst>
            <pc:docMk/>
            <pc:sldMk cId="1490020683" sldId="289"/>
            <ac:inkMk id="121" creationId="{4CB1FEEE-E25F-4435-99EB-8F25E4D13318}"/>
          </ac:inkMkLst>
        </pc:inkChg>
        <pc:inkChg chg="add del">
          <ac:chgData name="Viet Anh Nguyen" userId="b95f61ff061388d5" providerId="LiveId" clId="{F7DDB045-99F5-427E-957E-9D2CA91EB527}" dt="2022-01-07T08:04:13.808" v="5631"/>
          <ac:inkMkLst>
            <pc:docMk/>
            <pc:sldMk cId="1490020683" sldId="289"/>
            <ac:inkMk id="122" creationId="{48A3E86A-B967-4CB3-8D16-60AFA69C2C97}"/>
          </ac:inkMkLst>
        </pc:inkChg>
        <pc:inkChg chg="add del">
          <ac:chgData name="Viet Anh Nguyen" userId="b95f61ff061388d5" providerId="LiveId" clId="{F7DDB045-99F5-427E-957E-9D2CA91EB527}" dt="2022-01-07T08:04:13.808" v="5631"/>
          <ac:inkMkLst>
            <pc:docMk/>
            <pc:sldMk cId="1490020683" sldId="289"/>
            <ac:inkMk id="123" creationId="{B3925A25-C1CE-4303-A399-B11C1EE3AA56}"/>
          </ac:inkMkLst>
        </pc:inkChg>
        <pc:inkChg chg="add del">
          <ac:chgData name="Viet Anh Nguyen" userId="b95f61ff061388d5" providerId="LiveId" clId="{F7DDB045-99F5-427E-957E-9D2CA91EB527}" dt="2022-01-07T08:04:13.808" v="5631"/>
          <ac:inkMkLst>
            <pc:docMk/>
            <pc:sldMk cId="1490020683" sldId="289"/>
            <ac:inkMk id="124" creationId="{8CC6D291-9850-44B9-8E3A-CB5F4FB7BEA8}"/>
          </ac:inkMkLst>
        </pc:inkChg>
        <pc:inkChg chg="add del">
          <ac:chgData name="Viet Anh Nguyen" userId="b95f61ff061388d5" providerId="LiveId" clId="{F7DDB045-99F5-427E-957E-9D2CA91EB527}" dt="2022-01-07T08:04:13.808" v="5631"/>
          <ac:inkMkLst>
            <pc:docMk/>
            <pc:sldMk cId="1490020683" sldId="289"/>
            <ac:inkMk id="125" creationId="{64401F51-9199-48D7-9938-B4CFCDC6FA88}"/>
          </ac:inkMkLst>
        </pc:inkChg>
        <pc:inkChg chg="add">
          <ac:chgData name="Viet Anh Nguyen" userId="b95f61ff061388d5" providerId="LiveId" clId="{F7DDB045-99F5-427E-957E-9D2CA91EB527}" dt="2022-01-07T08:04:13.808" v="5631"/>
          <ac:inkMkLst>
            <pc:docMk/>
            <pc:sldMk cId="1490020683" sldId="289"/>
            <ac:inkMk id="126" creationId="{0EAD8CC3-75F6-4BCB-9CE0-0511053B9D40}"/>
          </ac:inkMkLst>
        </pc:inkChg>
        <pc:inkChg chg="add del">
          <ac:chgData name="Viet Anh Nguyen" userId="b95f61ff061388d5" providerId="LiveId" clId="{F7DDB045-99F5-427E-957E-9D2CA91EB527}" dt="2022-01-07T08:04:20.459" v="5638"/>
          <ac:inkMkLst>
            <pc:docMk/>
            <pc:sldMk cId="1490020683" sldId="289"/>
            <ac:inkMk id="127" creationId="{2B2E5723-D398-4308-BF51-DF321B9B64AC}"/>
          </ac:inkMkLst>
        </pc:inkChg>
        <pc:inkChg chg="add del">
          <ac:chgData name="Viet Anh Nguyen" userId="b95f61ff061388d5" providerId="LiveId" clId="{F7DDB045-99F5-427E-957E-9D2CA91EB527}" dt="2022-01-07T08:04:20.459" v="5638"/>
          <ac:inkMkLst>
            <pc:docMk/>
            <pc:sldMk cId="1490020683" sldId="289"/>
            <ac:inkMk id="128" creationId="{59C2B455-CA49-4194-A02C-33B4E597960E}"/>
          </ac:inkMkLst>
        </pc:inkChg>
        <pc:inkChg chg="add del">
          <ac:chgData name="Viet Anh Nguyen" userId="b95f61ff061388d5" providerId="LiveId" clId="{F7DDB045-99F5-427E-957E-9D2CA91EB527}" dt="2022-01-07T08:04:20.459" v="5638"/>
          <ac:inkMkLst>
            <pc:docMk/>
            <pc:sldMk cId="1490020683" sldId="289"/>
            <ac:inkMk id="129" creationId="{D1C74624-EC8A-4AF3-80DA-C9B74D2C8B5C}"/>
          </ac:inkMkLst>
        </pc:inkChg>
        <pc:inkChg chg="add del">
          <ac:chgData name="Viet Anh Nguyen" userId="b95f61ff061388d5" providerId="LiveId" clId="{F7DDB045-99F5-427E-957E-9D2CA91EB527}" dt="2022-01-07T08:04:20.459" v="5638"/>
          <ac:inkMkLst>
            <pc:docMk/>
            <pc:sldMk cId="1490020683" sldId="289"/>
            <ac:inkMk id="130" creationId="{23D2AF77-B80D-4B53-99BE-F7AD5BAA0060}"/>
          </ac:inkMkLst>
        </pc:inkChg>
        <pc:inkChg chg="add del">
          <ac:chgData name="Viet Anh Nguyen" userId="b95f61ff061388d5" providerId="LiveId" clId="{F7DDB045-99F5-427E-957E-9D2CA91EB527}" dt="2022-01-07T08:04:20.459" v="5638"/>
          <ac:inkMkLst>
            <pc:docMk/>
            <pc:sldMk cId="1490020683" sldId="289"/>
            <ac:inkMk id="131" creationId="{41FDA05F-42A6-4EE7-9C13-5FEAC638DEAE}"/>
          </ac:inkMkLst>
        </pc:inkChg>
        <pc:inkChg chg="add del">
          <ac:chgData name="Viet Anh Nguyen" userId="b95f61ff061388d5" providerId="LiveId" clId="{F7DDB045-99F5-427E-957E-9D2CA91EB527}" dt="2022-01-07T08:04:20.459" v="5638"/>
          <ac:inkMkLst>
            <pc:docMk/>
            <pc:sldMk cId="1490020683" sldId="289"/>
            <ac:inkMk id="132" creationId="{EA09694A-FAEC-4857-99E5-1B6459F7D074}"/>
          </ac:inkMkLst>
        </pc:inkChg>
        <pc:inkChg chg="add">
          <ac:chgData name="Viet Anh Nguyen" userId="b95f61ff061388d5" providerId="LiveId" clId="{F7DDB045-99F5-427E-957E-9D2CA91EB527}" dt="2022-01-07T08:04:20.459" v="5638"/>
          <ac:inkMkLst>
            <pc:docMk/>
            <pc:sldMk cId="1490020683" sldId="289"/>
            <ac:inkMk id="133" creationId="{F13CD20E-2D20-4338-A484-1C46FED82361}"/>
          </ac:inkMkLst>
        </pc:inkChg>
        <pc:inkChg chg="add del">
          <ac:chgData name="Viet Anh Nguyen" userId="b95f61ff061388d5" providerId="LiveId" clId="{F7DDB045-99F5-427E-957E-9D2CA91EB527}" dt="2022-01-07T08:04:24.487" v="5645"/>
          <ac:inkMkLst>
            <pc:docMk/>
            <pc:sldMk cId="1490020683" sldId="289"/>
            <ac:inkMk id="134" creationId="{AE07001F-0982-495A-A5B3-A1945B624AA4}"/>
          </ac:inkMkLst>
        </pc:inkChg>
        <pc:inkChg chg="add del">
          <ac:chgData name="Viet Anh Nguyen" userId="b95f61ff061388d5" providerId="LiveId" clId="{F7DDB045-99F5-427E-957E-9D2CA91EB527}" dt="2022-01-07T08:04:24.487" v="5645"/>
          <ac:inkMkLst>
            <pc:docMk/>
            <pc:sldMk cId="1490020683" sldId="289"/>
            <ac:inkMk id="135" creationId="{21935E9B-C856-49CF-BC5E-D337E8F1E4C5}"/>
          </ac:inkMkLst>
        </pc:inkChg>
        <pc:inkChg chg="add del">
          <ac:chgData name="Viet Anh Nguyen" userId="b95f61ff061388d5" providerId="LiveId" clId="{F7DDB045-99F5-427E-957E-9D2CA91EB527}" dt="2022-01-07T08:04:24.487" v="5645"/>
          <ac:inkMkLst>
            <pc:docMk/>
            <pc:sldMk cId="1490020683" sldId="289"/>
            <ac:inkMk id="136" creationId="{12810ABB-5E73-4822-B979-6732091CA48E}"/>
          </ac:inkMkLst>
        </pc:inkChg>
        <pc:inkChg chg="add del">
          <ac:chgData name="Viet Anh Nguyen" userId="b95f61ff061388d5" providerId="LiveId" clId="{F7DDB045-99F5-427E-957E-9D2CA91EB527}" dt="2022-01-07T08:04:24.487" v="5645"/>
          <ac:inkMkLst>
            <pc:docMk/>
            <pc:sldMk cId="1490020683" sldId="289"/>
            <ac:inkMk id="137" creationId="{F45895E3-F3AB-442C-876B-29AC6196964E}"/>
          </ac:inkMkLst>
        </pc:inkChg>
        <pc:inkChg chg="add del">
          <ac:chgData name="Viet Anh Nguyen" userId="b95f61ff061388d5" providerId="LiveId" clId="{F7DDB045-99F5-427E-957E-9D2CA91EB527}" dt="2022-01-07T08:04:24.487" v="5645"/>
          <ac:inkMkLst>
            <pc:docMk/>
            <pc:sldMk cId="1490020683" sldId="289"/>
            <ac:inkMk id="138" creationId="{3E1A8E56-B3C8-4BF7-9608-14613906B3ED}"/>
          </ac:inkMkLst>
        </pc:inkChg>
        <pc:inkChg chg="add del">
          <ac:chgData name="Viet Anh Nguyen" userId="b95f61ff061388d5" providerId="LiveId" clId="{F7DDB045-99F5-427E-957E-9D2CA91EB527}" dt="2022-01-07T08:04:24.487" v="5645"/>
          <ac:inkMkLst>
            <pc:docMk/>
            <pc:sldMk cId="1490020683" sldId="289"/>
            <ac:inkMk id="139" creationId="{7E599480-1CDE-4B98-A884-61A98D83B8A1}"/>
          </ac:inkMkLst>
        </pc:inkChg>
        <pc:inkChg chg="add del">
          <ac:chgData name="Viet Anh Nguyen" userId="b95f61ff061388d5" providerId="LiveId" clId="{F7DDB045-99F5-427E-957E-9D2CA91EB527}" dt="2022-01-07T08:04:25.731" v="5648"/>
          <ac:inkMkLst>
            <pc:docMk/>
            <pc:sldMk cId="1490020683" sldId="289"/>
            <ac:inkMk id="140" creationId="{04ECBE18-B1C5-482C-BBF5-8F0DC911E663}"/>
          </ac:inkMkLst>
        </pc:inkChg>
        <pc:inkChg chg="add del">
          <ac:chgData name="Viet Anh Nguyen" userId="b95f61ff061388d5" providerId="LiveId" clId="{F7DDB045-99F5-427E-957E-9D2CA91EB527}" dt="2022-01-07T08:04:25.731" v="5648"/>
          <ac:inkMkLst>
            <pc:docMk/>
            <pc:sldMk cId="1490020683" sldId="289"/>
            <ac:inkMk id="141" creationId="{9D6B2357-F3C2-4686-8927-D77A4C47CDD0}"/>
          </ac:inkMkLst>
        </pc:inkChg>
        <pc:inkChg chg="add del">
          <ac:chgData name="Viet Anh Nguyen" userId="b95f61ff061388d5" providerId="LiveId" clId="{F7DDB045-99F5-427E-957E-9D2CA91EB527}" dt="2022-01-07T08:04:25.731" v="5648"/>
          <ac:inkMkLst>
            <pc:docMk/>
            <pc:sldMk cId="1490020683" sldId="289"/>
            <ac:inkMk id="142" creationId="{3D00C0CA-152A-43F0-8EF0-8FC767C7978B}"/>
          </ac:inkMkLst>
        </pc:inkChg>
        <pc:inkChg chg="add">
          <ac:chgData name="Viet Anh Nguyen" userId="b95f61ff061388d5" providerId="LiveId" clId="{F7DDB045-99F5-427E-957E-9D2CA91EB527}" dt="2022-01-07T08:04:25.731" v="5648"/>
          <ac:inkMkLst>
            <pc:docMk/>
            <pc:sldMk cId="1490020683" sldId="289"/>
            <ac:inkMk id="143" creationId="{80D6214B-AB86-4420-BAB0-9C05E80E869F}"/>
          </ac:inkMkLst>
        </pc:inkChg>
        <pc:inkChg chg="add del">
          <ac:chgData name="Viet Anh Nguyen" userId="b95f61ff061388d5" providerId="LiveId" clId="{F7DDB045-99F5-427E-957E-9D2CA91EB527}" dt="2022-01-07T08:04:28.015" v="5651"/>
          <ac:inkMkLst>
            <pc:docMk/>
            <pc:sldMk cId="1490020683" sldId="289"/>
            <ac:inkMk id="144" creationId="{0FF06B0D-787D-478C-9E1C-187FCC6E2B8A}"/>
          </ac:inkMkLst>
        </pc:inkChg>
        <pc:inkChg chg="add del">
          <ac:chgData name="Viet Anh Nguyen" userId="b95f61ff061388d5" providerId="LiveId" clId="{F7DDB045-99F5-427E-957E-9D2CA91EB527}" dt="2022-01-07T08:04:28.015" v="5651"/>
          <ac:inkMkLst>
            <pc:docMk/>
            <pc:sldMk cId="1490020683" sldId="289"/>
            <ac:inkMk id="145" creationId="{34C31350-ECD8-470B-AA60-ABF080EF6792}"/>
          </ac:inkMkLst>
        </pc:inkChg>
        <pc:inkChg chg="add">
          <ac:chgData name="Viet Anh Nguyen" userId="b95f61ff061388d5" providerId="LiveId" clId="{F7DDB045-99F5-427E-957E-9D2CA91EB527}" dt="2022-01-07T08:04:28.015" v="5651"/>
          <ac:inkMkLst>
            <pc:docMk/>
            <pc:sldMk cId="1490020683" sldId="289"/>
            <ac:inkMk id="146" creationId="{91A3AB94-5266-47B1-9C41-A45789633AA8}"/>
          </ac:inkMkLst>
        </pc:inkChg>
        <pc:inkChg chg="add del">
          <ac:chgData name="Viet Anh Nguyen" userId="b95f61ff061388d5" providerId="LiveId" clId="{F7DDB045-99F5-427E-957E-9D2CA91EB527}" dt="2022-01-07T08:04:30.841" v="5655"/>
          <ac:inkMkLst>
            <pc:docMk/>
            <pc:sldMk cId="1490020683" sldId="289"/>
            <ac:inkMk id="147" creationId="{1C585563-81E0-4694-9A0E-A5BC4447E566}"/>
          </ac:inkMkLst>
        </pc:inkChg>
        <pc:inkChg chg="add del">
          <ac:chgData name="Viet Anh Nguyen" userId="b95f61ff061388d5" providerId="LiveId" clId="{F7DDB045-99F5-427E-957E-9D2CA91EB527}" dt="2022-01-07T08:04:30.841" v="5655"/>
          <ac:inkMkLst>
            <pc:docMk/>
            <pc:sldMk cId="1490020683" sldId="289"/>
            <ac:inkMk id="148" creationId="{93717729-7B01-45ED-AD8B-2ABADCA86BA4}"/>
          </ac:inkMkLst>
        </pc:inkChg>
        <pc:inkChg chg="add del">
          <ac:chgData name="Viet Anh Nguyen" userId="b95f61ff061388d5" providerId="LiveId" clId="{F7DDB045-99F5-427E-957E-9D2CA91EB527}" dt="2022-01-07T08:04:30.841" v="5655"/>
          <ac:inkMkLst>
            <pc:docMk/>
            <pc:sldMk cId="1490020683" sldId="289"/>
            <ac:inkMk id="149" creationId="{9AAAF6C9-088C-4022-9891-D75FC82F1A2D}"/>
          </ac:inkMkLst>
        </pc:inkChg>
        <pc:inkChg chg="add">
          <ac:chgData name="Viet Anh Nguyen" userId="b95f61ff061388d5" providerId="LiveId" clId="{F7DDB045-99F5-427E-957E-9D2CA91EB527}" dt="2022-01-07T08:04:30.841" v="5655"/>
          <ac:inkMkLst>
            <pc:docMk/>
            <pc:sldMk cId="1490020683" sldId="289"/>
            <ac:inkMk id="150" creationId="{6935CD82-96BF-4BBF-A586-4AA92587F664}"/>
          </ac:inkMkLst>
        </pc:inkChg>
      </pc:sldChg>
      <pc:sldChg chg="addSp delSp mod">
        <pc:chgData name="Viet Anh Nguyen" userId="b95f61ff061388d5" providerId="LiveId" clId="{F7DDB045-99F5-427E-957E-9D2CA91EB527}" dt="2022-01-07T08:44:31.538" v="6627"/>
        <pc:sldMkLst>
          <pc:docMk/>
          <pc:sldMk cId="1315416093" sldId="290"/>
        </pc:sldMkLst>
        <pc:inkChg chg="add">
          <ac:chgData name="Viet Anh Nguyen" userId="b95f61ff061388d5" providerId="LiveId" clId="{F7DDB045-99F5-427E-957E-9D2CA91EB527}" dt="2022-01-07T08:44:07.471" v="6602" actId="9405"/>
          <ac:inkMkLst>
            <pc:docMk/>
            <pc:sldMk cId="1315416093" sldId="290"/>
            <ac:inkMk id="2" creationId="{F62EC91A-44F3-462E-82EF-A7BC12DDFFF7}"/>
          </ac:inkMkLst>
        </pc:inkChg>
        <pc:inkChg chg="add">
          <ac:chgData name="Viet Anh Nguyen" userId="b95f61ff061388d5" providerId="LiveId" clId="{F7DDB045-99F5-427E-957E-9D2CA91EB527}" dt="2022-01-07T08:44:07.853" v="6603" actId="9405"/>
          <ac:inkMkLst>
            <pc:docMk/>
            <pc:sldMk cId="1315416093" sldId="290"/>
            <ac:inkMk id="4" creationId="{619A4A4C-565B-4163-A22F-DC491F5FBF39}"/>
          </ac:inkMkLst>
        </pc:inkChg>
        <pc:inkChg chg="add">
          <ac:chgData name="Viet Anh Nguyen" userId="b95f61ff061388d5" providerId="LiveId" clId="{F7DDB045-99F5-427E-957E-9D2CA91EB527}" dt="2022-01-07T08:44:08.094" v="6604" actId="9405"/>
          <ac:inkMkLst>
            <pc:docMk/>
            <pc:sldMk cId="1315416093" sldId="290"/>
            <ac:inkMk id="5" creationId="{396516AE-3D6C-42C0-A304-835CB9E75208}"/>
          </ac:inkMkLst>
        </pc:inkChg>
        <pc:inkChg chg="add del">
          <ac:chgData name="Viet Anh Nguyen" userId="b95f61ff061388d5" providerId="LiveId" clId="{F7DDB045-99F5-427E-957E-9D2CA91EB527}" dt="2022-01-07T08:44:10.996" v="6610"/>
          <ac:inkMkLst>
            <pc:docMk/>
            <pc:sldMk cId="1315416093" sldId="290"/>
            <ac:inkMk id="6" creationId="{4E4A3EA7-CF81-4A13-994A-6535F769C99E}"/>
          </ac:inkMkLst>
        </pc:inkChg>
        <pc:inkChg chg="add del">
          <ac:chgData name="Viet Anh Nguyen" userId="b95f61ff061388d5" providerId="LiveId" clId="{F7DDB045-99F5-427E-957E-9D2CA91EB527}" dt="2022-01-07T08:44:10.996" v="6610"/>
          <ac:inkMkLst>
            <pc:docMk/>
            <pc:sldMk cId="1315416093" sldId="290"/>
            <ac:inkMk id="7" creationId="{7A5A4A61-E5FA-4346-B512-0E1AFA44233B}"/>
          </ac:inkMkLst>
        </pc:inkChg>
        <pc:inkChg chg="add">
          <ac:chgData name="Viet Anh Nguyen" userId="b95f61ff061388d5" providerId="LiveId" clId="{F7DDB045-99F5-427E-957E-9D2CA91EB527}" dt="2022-01-07T08:44:09.566" v="6607" actId="9405"/>
          <ac:inkMkLst>
            <pc:docMk/>
            <pc:sldMk cId="1315416093" sldId="290"/>
            <ac:inkMk id="8" creationId="{992FEFB2-62F8-41CC-820D-EC7CE94EAC4B}"/>
          </ac:inkMkLst>
        </pc:inkChg>
        <pc:inkChg chg="add del">
          <ac:chgData name="Viet Anh Nguyen" userId="b95f61ff061388d5" providerId="LiveId" clId="{F7DDB045-99F5-427E-957E-9D2CA91EB527}" dt="2022-01-07T08:44:10.996" v="6610"/>
          <ac:inkMkLst>
            <pc:docMk/>
            <pc:sldMk cId="1315416093" sldId="290"/>
            <ac:inkMk id="9" creationId="{B317C23C-DE99-4F6B-9EC9-8B034D95B306}"/>
          </ac:inkMkLst>
        </pc:inkChg>
        <pc:inkChg chg="add del">
          <ac:chgData name="Viet Anh Nguyen" userId="b95f61ff061388d5" providerId="LiveId" clId="{F7DDB045-99F5-427E-957E-9D2CA91EB527}" dt="2022-01-07T08:44:10.996" v="6610"/>
          <ac:inkMkLst>
            <pc:docMk/>
            <pc:sldMk cId="1315416093" sldId="290"/>
            <ac:inkMk id="10" creationId="{CB2F4D25-2B9B-4EDE-97E4-91927F17CE7B}"/>
          </ac:inkMkLst>
        </pc:inkChg>
        <pc:inkChg chg="add">
          <ac:chgData name="Viet Anh Nguyen" userId="b95f61ff061388d5" providerId="LiveId" clId="{F7DDB045-99F5-427E-957E-9D2CA91EB527}" dt="2022-01-07T08:44:10.996" v="6610"/>
          <ac:inkMkLst>
            <pc:docMk/>
            <pc:sldMk cId="1315416093" sldId="290"/>
            <ac:inkMk id="11" creationId="{CFF9471A-26FC-4BA0-8394-DED3E22C6715}"/>
          </ac:inkMkLst>
        </pc:inkChg>
        <pc:inkChg chg="add">
          <ac:chgData name="Viet Anh Nguyen" userId="b95f61ff061388d5" providerId="LiveId" clId="{F7DDB045-99F5-427E-957E-9D2CA91EB527}" dt="2022-01-07T08:44:10.996" v="6610"/>
          <ac:inkMkLst>
            <pc:docMk/>
            <pc:sldMk cId="1315416093" sldId="290"/>
            <ac:inkMk id="12" creationId="{707B9D76-4663-4DD6-B343-C7E79344FC8A}"/>
          </ac:inkMkLst>
        </pc:inkChg>
        <pc:inkChg chg="add">
          <ac:chgData name="Viet Anh Nguyen" userId="b95f61ff061388d5" providerId="LiveId" clId="{F7DDB045-99F5-427E-957E-9D2CA91EB527}" dt="2022-01-07T08:44:16.588" v="6611" actId="9405"/>
          <ac:inkMkLst>
            <pc:docMk/>
            <pc:sldMk cId="1315416093" sldId="290"/>
            <ac:inkMk id="13" creationId="{8EC968DE-413A-429D-A695-B3AB38A0739B}"/>
          </ac:inkMkLst>
        </pc:inkChg>
        <pc:inkChg chg="add del">
          <ac:chgData name="Viet Anh Nguyen" userId="b95f61ff061388d5" providerId="LiveId" clId="{F7DDB045-99F5-427E-957E-9D2CA91EB527}" dt="2022-01-07T08:44:18.536" v="6616"/>
          <ac:inkMkLst>
            <pc:docMk/>
            <pc:sldMk cId="1315416093" sldId="290"/>
            <ac:inkMk id="14" creationId="{B5D8CAEF-170B-42CF-8FAA-7177722D74D1}"/>
          </ac:inkMkLst>
        </pc:inkChg>
        <pc:inkChg chg="add del">
          <ac:chgData name="Viet Anh Nguyen" userId="b95f61ff061388d5" providerId="LiveId" clId="{F7DDB045-99F5-427E-957E-9D2CA91EB527}" dt="2022-01-07T08:44:18.536" v="6616"/>
          <ac:inkMkLst>
            <pc:docMk/>
            <pc:sldMk cId="1315416093" sldId="290"/>
            <ac:inkMk id="15" creationId="{F3A49ECD-1B27-4139-8A8A-53F066B11234}"/>
          </ac:inkMkLst>
        </pc:inkChg>
        <pc:inkChg chg="add del">
          <ac:chgData name="Viet Anh Nguyen" userId="b95f61ff061388d5" providerId="LiveId" clId="{F7DDB045-99F5-427E-957E-9D2CA91EB527}" dt="2022-01-07T08:44:18.536" v="6616"/>
          <ac:inkMkLst>
            <pc:docMk/>
            <pc:sldMk cId="1315416093" sldId="290"/>
            <ac:inkMk id="16" creationId="{DA9CBEBD-B71E-47EA-A0FD-1596F859126E}"/>
          </ac:inkMkLst>
        </pc:inkChg>
        <pc:inkChg chg="add del">
          <ac:chgData name="Viet Anh Nguyen" userId="b95f61ff061388d5" providerId="LiveId" clId="{F7DDB045-99F5-427E-957E-9D2CA91EB527}" dt="2022-01-07T08:44:18.536" v="6616"/>
          <ac:inkMkLst>
            <pc:docMk/>
            <pc:sldMk cId="1315416093" sldId="290"/>
            <ac:inkMk id="17" creationId="{1519314A-96F4-462E-921B-C7374020CFD9}"/>
          </ac:inkMkLst>
        </pc:inkChg>
        <pc:inkChg chg="add">
          <ac:chgData name="Viet Anh Nguyen" userId="b95f61ff061388d5" providerId="LiveId" clId="{F7DDB045-99F5-427E-957E-9D2CA91EB527}" dt="2022-01-07T08:44:18.536" v="6616"/>
          <ac:inkMkLst>
            <pc:docMk/>
            <pc:sldMk cId="1315416093" sldId="290"/>
            <ac:inkMk id="18" creationId="{0B0A8948-109B-4573-B252-ABE313BB8405}"/>
          </ac:inkMkLst>
        </pc:inkChg>
        <pc:inkChg chg="add del">
          <ac:chgData name="Viet Anh Nguyen" userId="b95f61ff061388d5" providerId="LiveId" clId="{F7DDB045-99F5-427E-957E-9D2CA91EB527}" dt="2022-01-07T08:44:21.682" v="6619"/>
          <ac:inkMkLst>
            <pc:docMk/>
            <pc:sldMk cId="1315416093" sldId="290"/>
            <ac:inkMk id="19" creationId="{AA54D6C8-D75F-4C86-BE1B-AAD757FB5B50}"/>
          </ac:inkMkLst>
        </pc:inkChg>
        <pc:inkChg chg="add del">
          <ac:chgData name="Viet Anh Nguyen" userId="b95f61ff061388d5" providerId="LiveId" clId="{F7DDB045-99F5-427E-957E-9D2CA91EB527}" dt="2022-01-07T08:44:21.682" v="6619"/>
          <ac:inkMkLst>
            <pc:docMk/>
            <pc:sldMk cId="1315416093" sldId="290"/>
            <ac:inkMk id="20" creationId="{B473562D-70B8-4B95-8A37-69DF9B98407C}"/>
          </ac:inkMkLst>
        </pc:inkChg>
        <pc:inkChg chg="add">
          <ac:chgData name="Viet Anh Nguyen" userId="b95f61ff061388d5" providerId="LiveId" clId="{F7DDB045-99F5-427E-957E-9D2CA91EB527}" dt="2022-01-07T08:44:21.682" v="6619"/>
          <ac:inkMkLst>
            <pc:docMk/>
            <pc:sldMk cId="1315416093" sldId="290"/>
            <ac:inkMk id="21" creationId="{150FC77A-8BED-4595-ADCF-B9E92F6E4565}"/>
          </ac:inkMkLst>
        </pc:inkChg>
        <pc:inkChg chg="add del">
          <ac:chgData name="Viet Anh Nguyen" userId="b95f61ff061388d5" providerId="LiveId" clId="{F7DDB045-99F5-427E-957E-9D2CA91EB527}" dt="2022-01-07T08:44:24.386" v="6623"/>
          <ac:inkMkLst>
            <pc:docMk/>
            <pc:sldMk cId="1315416093" sldId="290"/>
            <ac:inkMk id="22" creationId="{DFA9813B-4835-4B38-BAAA-F2382B79FA4F}"/>
          </ac:inkMkLst>
        </pc:inkChg>
        <pc:inkChg chg="add del">
          <ac:chgData name="Viet Anh Nguyen" userId="b95f61ff061388d5" providerId="LiveId" clId="{F7DDB045-99F5-427E-957E-9D2CA91EB527}" dt="2022-01-07T08:44:24.386" v="6623"/>
          <ac:inkMkLst>
            <pc:docMk/>
            <pc:sldMk cId="1315416093" sldId="290"/>
            <ac:inkMk id="23" creationId="{F849E4DC-BEFC-488A-BC2D-8221000B557F}"/>
          </ac:inkMkLst>
        </pc:inkChg>
        <pc:inkChg chg="add del">
          <ac:chgData name="Viet Anh Nguyen" userId="b95f61ff061388d5" providerId="LiveId" clId="{F7DDB045-99F5-427E-957E-9D2CA91EB527}" dt="2022-01-07T08:44:24.386" v="6623"/>
          <ac:inkMkLst>
            <pc:docMk/>
            <pc:sldMk cId="1315416093" sldId="290"/>
            <ac:inkMk id="24" creationId="{43ECF73B-4D93-48EB-9720-64D19C31C9A7}"/>
          </ac:inkMkLst>
        </pc:inkChg>
        <pc:inkChg chg="add">
          <ac:chgData name="Viet Anh Nguyen" userId="b95f61ff061388d5" providerId="LiveId" clId="{F7DDB045-99F5-427E-957E-9D2CA91EB527}" dt="2022-01-07T08:44:24.386" v="6623"/>
          <ac:inkMkLst>
            <pc:docMk/>
            <pc:sldMk cId="1315416093" sldId="290"/>
            <ac:inkMk id="25" creationId="{20B10F27-22F6-4CAC-A43A-AE2EDACC703B}"/>
          </ac:inkMkLst>
        </pc:inkChg>
        <pc:inkChg chg="add">
          <ac:chgData name="Viet Anh Nguyen" userId="b95f61ff061388d5" providerId="LiveId" clId="{F7DDB045-99F5-427E-957E-9D2CA91EB527}" dt="2022-01-07T08:44:25.358" v="6624" actId="9405"/>
          <ac:inkMkLst>
            <pc:docMk/>
            <pc:sldMk cId="1315416093" sldId="290"/>
            <ac:inkMk id="26" creationId="{D9CD2541-0FCC-4DFF-B0C0-4034E3FDE84B}"/>
          </ac:inkMkLst>
        </pc:inkChg>
        <pc:inkChg chg="add del">
          <ac:chgData name="Viet Anh Nguyen" userId="b95f61ff061388d5" providerId="LiveId" clId="{F7DDB045-99F5-427E-957E-9D2CA91EB527}" dt="2022-01-07T08:44:31.538" v="6627"/>
          <ac:inkMkLst>
            <pc:docMk/>
            <pc:sldMk cId="1315416093" sldId="290"/>
            <ac:inkMk id="27" creationId="{EA020AE5-FBA8-4E30-BC9D-756FD6A8F7EA}"/>
          </ac:inkMkLst>
        </pc:inkChg>
        <pc:inkChg chg="add del">
          <ac:chgData name="Viet Anh Nguyen" userId="b95f61ff061388d5" providerId="LiveId" clId="{F7DDB045-99F5-427E-957E-9D2CA91EB527}" dt="2022-01-07T08:44:31.538" v="6627"/>
          <ac:inkMkLst>
            <pc:docMk/>
            <pc:sldMk cId="1315416093" sldId="290"/>
            <ac:inkMk id="28" creationId="{715D258B-EAE9-4A54-A102-B39ABA1687EB}"/>
          </ac:inkMkLst>
        </pc:inkChg>
        <pc:inkChg chg="add">
          <ac:chgData name="Viet Anh Nguyen" userId="b95f61ff061388d5" providerId="LiveId" clId="{F7DDB045-99F5-427E-957E-9D2CA91EB527}" dt="2022-01-07T08:44:31.538" v="6627"/>
          <ac:inkMkLst>
            <pc:docMk/>
            <pc:sldMk cId="1315416093" sldId="290"/>
            <ac:inkMk id="29" creationId="{A80CA9AE-84F2-49A4-BC6F-F088E56EA81F}"/>
          </ac:inkMkLst>
        </pc:inkChg>
      </pc:sldChg>
      <pc:sldChg chg="addSp delSp mod">
        <pc:chgData name="Viet Anh Nguyen" userId="b95f61ff061388d5" providerId="LiveId" clId="{F7DDB045-99F5-427E-957E-9D2CA91EB527}" dt="2022-01-07T09:50:07.049" v="7161"/>
        <pc:sldMkLst>
          <pc:docMk/>
          <pc:sldMk cId="2128321079" sldId="291"/>
        </pc:sldMkLst>
        <pc:inkChg chg="add del">
          <ac:chgData name="Viet Anh Nguyen" userId="b95f61ff061388d5" providerId="LiveId" clId="{F7DDB045-99F5-427E-957E-9D2CA91EB527}" dt="2022-01-07T09:40:08.015" v="7070"/>
          <ac:inkMkLst>
            <pc:docMk/>
            <pc:sldMk cId="2128321079" sldId="291"/>
            <ac:inkMk id="2" creationId="{7C33A94C-C0B6-4B6A-89E5-6B1B4472746F}"/>
          </ac:inkMkLst>
        </pc:inkChg>
        <pc:inkChg chg="add del">
          <ac:chgData name="Viet Anh Nguyen" userId="b95f61ff061388d5" providerId="LiveId" clId="{F7DDB045-99F5-427E-957E-9D2CA91EB527}" dt="2022-01-07T09:40:08.015" v="7070"/>
          <ac:inkMkLst>
            <pc:docMk/>
            <pc:sldMk cId="2128321079" sldId="291"/>
            <ac:inkMk id="4" creationId="{62731668-26C7-403C-B16E-C8DDD5CD4BBC}"/>
          </ac:inkMkLst>
        </pc:inkChg>
        <pc:inkChg chg="add del">
          <ac:chgData name="Viet Anh Nguyen" userId="b95f61ff061388d5" providerId="LiveId" clId="{F7DDB045-99F5-427E-957E-9D2CA91EB527}" dt="2022-01-07T09:40:10.150" v="7074"/>
          <ac:inkMkLst>
            <pc:docMk/>
            <pc:sldMk cId="2128321079" sldId="291"/>
            <ac:inkMk id="5" creationId="{F85CD87B-FEDA-4FE5-A9BC-07D96A030578}"/>
          </ac:inkMkLst>
        </pc:inkChg>
        <pc:inkChg chg="add del">
          <ac:chgData name="Viet Anh Nguyen" userId="b95f61ff061388d5" providerId="LiveId" clId="{F7DDB045-99F5-427E-957E-9D2CA91EB527}" dt="2022-01-07T09:40:10.150" v="7074"/>
          <ac:inkMkLst>
            <pc:docMk/>
            <pc:sldMk cId="2128321079" sldId="291"/>
            <ac:inkMk id="6" creationId="{5BE950D0-853B-4982-991F-66CD2C32FB6B}"/>
          </ac:inkMkLst>
        </pc:inkChg>
        <pc:inkChg chg="add del">
          <ac:chgData name="Viet Anh Nguyen" userId="b95f61ff061388d5" providerId="LiveId" clId="{F7DDB045-99F5-427E-957E-9D2CA91EB527}" dt="2022-01-07T09:40:10.150" v="7074"/>
          <ac:inkMkLst>
            <pc:docMk/>
            <pc:sldMk cId="2128321079" sldId="291"/>
            <ac:inkMk id="7" creationId="{587F9985-6806-4093-B741-AAAF75F9E692}"/>
          </ac:inkMkLst>
        </pc:inkChg>
        <pc:inkChg chg="add del">
          <ac:chgData name="Viet Anh Nguyen" userId="b95f61ff061388d5" providerId="LiveId" clId="{F7DDB045-99F5-427E-957E-9D2CA91EB527}" dt="2022-01-07T09:40:10.150" v="7074"/>
          <ac:inkMkLst>
            <pc:docMk/>
            <pc:sldMk cId="2128321079" sldId="291"/>
            <ac:inkMk id="8" creationId="{0C81E680-5E37-4A64-9FAE-AA90D95E9838}"/>
          </ac:inkMkLst>
        </pc:inkChg>
        <pc:inkChg chg="add del">
          <ac:chgData name="Viet Anh Nguyen" userId="b95f61ff061388d5" providerId="LiveId" clId="{F7DDB045-99F5-427E-957E-9D2CA91EB527}" dt="2022-01-07T09:40:10.150" v="7074"/>
          <ac:inkMkLst>
            <pc:docMk/>
            <pc:sldMk cId="2128321079" sldId="291"/>
            <ac:inkMk id="9" creationId="{48C15F6D-4F50-4AA8-B2B8-F2CFF35FAC8C}"/>
          </ac:inkMkLst>
        </pc:inkChg>
        <pc:inkChg chg="add del">
          <ac:chgData name="Viet Anh Nguyen" userId="b95f61ff061388d5" providerId="LiveId" clId="{F7DDB045-99F5-427E-957E-9D2CA91EB527}" dt="2022-01-07T09:40:21.967" v="7089"/>
          <ac:inkMkLst>
            <pc:docMk/>
            <pc:sldMk cId="2128321079" sldId="291"/>
            <ac:inkMk id="10" creationId="{D3114685-CB2E-4362-91AF-4721508922EB}"/>
          </ac:inkMkLst>
        </pc:inkChg>
        <pc:inkChg chg="add del">
          <ac:chgData name="Viet Anh Nguyen" userId="b95f61ff061388d5" providerId="LiveId" clId="{F7DDB045-99F5-427E-957E-9D2CA91EB527}" dt="2022-01-07T09:40:21.967" v="7089"/>
          <ac:inkMkLst>
            <pc:docMk/>
            <pc:sldMk cId="2128321079" sldId="291"/>
            <ac:inkMk id="11" creationId="{ED239CBC-5887-41C8-AA59-A89D18722310}"/>
          </ac:inkMkLst>
        </pc:inkChg>
        <pc:inkChg chg="add del">
          <ac:chgData name="Viet Anh Nguyen" userId="b95f61ff061388d5" providerId="LiveId" clId="{F7DDB045-99F5-427E-957E-9D2CA91EB527}" dt="2022-01-07T09:40:21.967" v="7089"/>
          <ac:inkMkLst>
            <pc:docMk/>
            <pc:sldMk cId="2128321079" sldId="291"/>
            <ac:inkMk id="12" creationId="{5CC48385-5118-4964-8E7F-AD367B54AF8F}"/>
          </ac:inkMkLst>
        </pc:inkChg>
        <pc:inkChg chg="add del">
          <ac:chgData name="Viet Anh Nguyen" userId="b95f61ff061388d5" providerId="LiveId" clId="{F7DDB045-99F5-427E-957E-9D2CA91EB527}" dt="2022-01-07T09:40:15.453" v="7080"/>
          <ac:inkMkLst>
            <pc:docMk/>
            <pc:sldMk cId="2128321079" sldId="291"/>
            <ac:inkMk id="13" creationId="{8850BB0F-275A-423A-BBD5-F4C3EEA955BF}"/>
          </ac:inkMkLst>
        </pc:inkChg>
        <pc:inkChg chg="add del">
          <ac:chgData name="Viet Anh Nguyen" userId="b95f61ff061388d5" providerId="LiveId" clId="{F7DDB045-99F5-427E-957E-9D2CA91EB527}" dt="2022-01-07T09:40:15.453" v="7080"/>
          <ac:inkMkLst>
            <pc:docMk/>
            <pc:sldMk cId="2128321079" sldId="291"/>
            <ac:inkMk id="14" creationId="{53CF2692-AE02-4FE0-97EF-1F62F1A77DC4}"/>
          </ac:inkMkLst>
        </pc:inkChg>
        <pc:inkChg chg="add del">
          <ac:chgData name="Viet Anh Nguyen" userId="b95f61ff061388d5" providerId="LiveId" clId="{F7DDB045-99F5-427E-957E-9D2CA91EB527}" dt="2022-01-07T09:40:15.453" v="7080"/>
          <ac:inkMkLst>
            <pc:docMk/>
            <pc:sldMk cId="2128321079" sldId="291"/>
            <ac:inkMk id="15" creationId="{37FD7721-279B-4106-A6B1-5914F199BCF9}"/>
          </ac:inkMkLst>
        </pc:inkChg>
        <pc:inkChg chg="add del">
          <ac:chgData name="Viet Anh Nguyen" userId="b95f61ff061388d5" providerId="LiveId" clId="{F7DDB045-99F5-427E-957E-9D2CA91EB527}" dt="2022-01-07T09:40:17.964" v="7084"/>
          <ac:inkMkLst>
            <pc:docMk/>
            <pc:sldMk cId="2128321079" sldId="291"/>
            <ac:inkMk id="16" creationId="{02173F21-1AEC-4512-8ABD-F00A465F2E86}"/>
          </ac:inkMkLst>
        </pc:inkChg>
        <pc:inkChg chg="add del">
          <ac:chgData name="Viet Anh Nguyen" userId="b95f61ff061388d5" providerId="LiveId" clId="{F7DDB045-99F5-427E-957E-9D2CA91EB527}" dt="2022-01-07T09:40:17.964" v="7084"/>
          <ac:inkMkLst>
            <pc:docMk/>
            <pc:sldMk cId="2128321079" sldId="291"/>
            <ac:inkMk id="17" creationId="{D3885557-B86B-4DFD-A194-C420610C9C44}"/>
          </ac:inkMkLst>
        </pc:inkChg>
        <pc:inkChg chg="add del">
          <ac:chgData name="Viet Anh Nguyen" userId="b95f61ff061388d5" providerId="LiveId" clId="{F7DDB045-99F5-427E-957E-9D2CA91EB527}" dt="2022-01-07T09:40:17.964" v="7084"/>
          <ac:inkMkLst>
            <pc:docMk/>
            <pc:sldMk cId="2128321079" sldId="291"/>
            <ac:inkMk id="18" creationId="{1754DFDC-BFC7-4E68-AFB6-A8800B880F83}"/>
          </ac:inkMkLst>
        </pc:inkChg>
        <pc:inkChg chg="add del">
          <ac:chgData name="Viet Anh Nguyen" userId="b95f61ff061388d5" providerId="LiveId" clId="{F7DDB045-99F5-427E-957E-9D2CA91EB527}" dt="2022-01-07T09:40:17.964" v="7084"/>
          <ac:inkMkLst>
            <pc:docMk/>
            <pc:sldMk cId="2128321079" sldId="291"/>
            <ac:inkMk id="19" creationId="{8F85B1E4-1DA3-4912-9571-54F16D035F55}"/>
          </ac:inkMkLst>
        </pc:inkChg>
        <pc:inkChg chg="add del">
          <ac:chgData name="Viet Anh Nguyen" userId="b95f61ff061388d5" providerId="LiveId" clId="{F7DDB045-99F5-427E-957E-9D2CA91EB527}" dt="2022-01-07T09:40:19.654" v="7086"/>
          <ac:inkMkLst>
            <pc:docMk/>
            <pc:sldMk cId="2128321079" sldId="291"/>
            <ac:inkMk id="20" creationId="{CFA4F69B-F8BC-4F9C-B289-501FD93E54BC}"/>
          </ac:inkMkLst>
        </pc:inkChg>
        <pc:inkChg chg="add del">
          <ac:chgData name="Viet Anh Nguyen" userId="b95f61ff061388d5" providerId="LiveId" clId="{F7DDB045-99F5-427E-957E-9D2CA91EB527}" dt="2022-01-07T09:40:21.967" v="7089"/>
          <ac:inkMkLst>
            <pc:docMk/>
            <pc:sldMk cId="2128321079" sldId="291"/>
            <ac:inkMk id="21" creationId="{C46C8994-836B-43EF-98B7-B1C48FF5A50E}"/>
          </ac:inkMkLst>
        </pc:inkChg>
        <pc:inkChg chg="add del">
          <ac:chgData name="Viet Anh Nguyen" userId="b95f61ff061388d5" providerId="LiveId" clId="{F7DDB045-99F5-427E-957E-9D2CA91EB527}" dt="2022-01-07T09:40:19.654" v="7086"/>
          <ac:inkMkLst>
            <pc:docMk/>
            <pc:sldMk cId="2128321079" sldId="291"/>
            <ac:inkMk id="22" creationId="{F0BB0B8C-816B-41F6-81A8-AD8061229692}"/>
          </ac:inkMkLst>
        </pc:inkChg>
        <pc:inkChg chg="add del">
          <ac:chgData name="Viet Anh Nguyen" userId="b95f61ff061388d5" providerId="LiveId" clId="{F7DDB045-99F5-427E-957E-9D2CA91EB527}" dt="2022-01-07T09:40:21.967" v="7089"/>
          <ac:inkMkLst>
            <pc:docMk/>
            <pc:sldMk cId="2128321079" sldId="291"/>
            <ac:inkMk id="23" creationId="{C0DEE2D7-D2A8-4E01-9D2B-F4F0969AF16B}"/>
          </ac:inkMkLst>
        </pc:inkChg>
        <pc:inkChg chg="add del">
          <ac:chgData name="Viet Anh Nguyen" userId="b95f61ff061388d5" providerId="LiveId" clId="{F7DDB045-99F5-427E-957E-9D2CA91EB527}" dt="2022-01-07T09:40:21.967" v="7089"/>
          <ac:inkMkLst>
            <pc:docMk/>
            <pc:sldMk cId="2128321079" sldId="291"/>
            <ac:inkMk id="24" creationId="{E87A4EE9-E7B8-4326-B137-7BD912648C5B}"/>
          </ac:inkMkLst>
        </pc:inkChg>
        <pc:inkChg chg="add del">
          <ac:chgData name="Viet Anh Nguyen" userId="b95f61ff061388d5" providerId="LiveId" clId="{F7DDB045-99F5-427E-957E-9D2CA91EB527}" dt="2022-01-07T09:40:21.967" v="7089"/>
          <ac:inkMkLst>
            <pc:docMk/>
            <pc:sldMk cId="2128321079" sldId="291"/>
            <ac:inkMk id="25" creationId="{3F4D8DFA-B078-44DF-94F4-096EC1064308}"/>
          </ac:inkMkLst>
        </pc:inkChg>
        <pc:inkChg chg="add del">
          <ac:chgData name="Viet Anh Nguyen" userId="b95f61ff061388d5" providerId="LiveId" clId="{F7DDB045-99F5-427E-957E-9D2CA91EB527}" dt="2022-01-07T09:40:23.609" v="7092"/>
          <ac:inkMkLst>
            <pc:docMk/>
            <pc:sldMk cId="2128321079" sldId="291"/>
            <ac:inkMk id="26" creationId="{7EAB2DC7-16FC-4A3B-BA3D-3F4AF256B290}"/>
          </ac:inkMkLst>
        </pc:inkChg>
        <pc:inkChg chg="add del">
          <ac:chgData name="Viet Anh Nguyen" userId="b95f61ff061388d5" providerId="LiveId" clId="{F7DDB045-99F5-427E-957E-9D2CA91EB527}" dt="2022-01-07T09:40:23.609" v="7092"/>
          <ac:inkMkLst>
            <pc:docMk/>
            <pc:sldMk cId="2128321079" sldId="291"/>
            <ac:inkMk id="27" creationId="{C815698C-25A0-4025-B3C4-0C724BD4F7FB}"/>
          </ac:inkMkLst>
        </pc:inkChg>
        <pc:inkChg chg="add del">
          <ac:chgData name="Viet Anh Nguyen" userId="b95f61ff061388d5" providerId="LiveId" clId="{F7DDB045-99F5-427E-957E-9D2CA91EB527}" dt="2022-01-07T09:40:23.609" v="7092"/>
          <ac:inkMkLst>
            <pc:docMk/>
            <pc:sldMk cId="2128321079" sldId="291"/>
            <ac:inkMk id="28" creationId="{36A7592D-3656-4209-8C3D-8F30D130BD51}"/>
          </ac:inkMkLst>
        </pc:inkChg>
        <pc:inkChg chg="add del">
          <ac:chgData name="Viet Anh Nguyen" userId="b95f61ff061388d5" providerId="LiveId" clId="{F7DDB045-99F5-427E-957E-9D2CA91EB527}" dt="2022-01-07T09:40:43.391" v="7109"/>
          <ac:inkMkLst>
            <pc:docMk/>
            <pc:sldMk cId="2128321079" sldId="291"/>
            <ac:inkMk id="29" creationId="{C6EF61D0-9584-40D4-8AE5-E2B565E38E98}"/>
          </ac:inkMkLst>
        </pc:inkChg>
        <pc:inkChg chg="add del">
          <ac:chgData name="Viet Anh Nguyen" userId="b95f61ff061388d5" providerId="LiveId" clId="{F7DDB045-99F5-427E-957E-9D2CA91EB527}" dt="2022-01-07T09:40:39.089" v="7102"/>
          <ac:inkMkLst>
            <pc:docMk/>
            <pc:sldMk cId="2128321079" sldId="291"/>
            <ac:inkMk id="30" creationId="{850AC1C6-5B44-4B76-8F19-0E59D8D22433}"/>
          </ac:inkMkLst>
        </pc:inkChg>
        <pc:inkChg chg="add del">
          <ac:chgData name="Viet Anh Nguyen" userId="b95f61ff061388d5" providerId="LiveId" clId="{F7DDB045-99F5-427E-957E-9D2CA91EB527}" dt="2022-01-07T09:40:39.089" v="7102"/>
          <ac:inkMkLst>
            <pc:docMk/>
            <pc:sldMk cId="2128321079" sldId="291"/>
            <ac:inkMk id="31" creationId="{0EA96C98-C5EE-4962-8A23-E694E92F41D2}"/>
          </ac:inkMkLst>
        </pc:inkChg>
        <pc:inkChg chg="add del">
          <ac:chgData name="Viet Anh Nguyen" userId="b95f61ff061388d5" providerId="LiveId" clId="{F7DDB045-99F5-427E-957E-9D2CA91EB527}" dt="2022-01-07T09:40:39.089" v="7102"/>
          <ac:inkMkLst>
            <pc:docMk/>
            <pc:sldMk cId="2128321079" sldId="291"/>
            <ac:inkMk id="32" creationId="{48F1C7DF-C4B1-4AC5-9F6E-68D85EA94D10}"/>
          </ac:inkMkLst>
        </pc:inkChg>
        <pc:inkChg chg="add del">
          <ac:chgData name="Viet Anh Nguyen" userId="b95f61ff061388d5" providerId="LiveId" clId="{F7DDB045-99F5-427E-957E-9D2CA91EB527}" dt="2022-01-07T09:40:39.089" v="7102"/>
          <ac:inkMkLst>
            <pc:docMk/>
            <pc:sldMk cId="2128321079" sldId="291"/>
            <ac:inkMk id="33" creationId="{E230D61F-B9CA-4B84-9355-55FB2C214CD6}"/>
          </ac:inkMkLst>
        </pc:inkChg>
        <pc:inkChg chg="add del">
          <ac:chgData name="Viet Anh Nguyen" userId="b95f61ff061388d5" providerId="LiveId" clId="{F7DDB045-99F5-427E-957E-9D2CA91EB527}" dt="2022-01-07T09:40:39.089" v="7102"/>
          <ac:inkMkLst>
            <pc:docMk/>
            <pc:sldMk cId="2128321079" sldId="291"/>
            <ac:inkMk id="34" creationId="{F8BA7BC8-EB73-464D-A3B6-1441C9810E80}"/>
          </ac:inkMkLst>
        </pc:inkChg>
        <pc:inkChg chg="add del">
          <ac:chgData name="Viet Anh Nguyen" userId="b95f61ff061388d5" providerId="LiveId" clId="{F7DDB045-99F5-427E-957E-9D2CA91EB527}" dt="2022-01-07T09:40:39.089" v="7102"/>
          <ac:inkMkLst>
            <pc:docMk/>
            <pc:sldMk cId="2128321079" sldId="291"/>
            <ac:inkMk id="35" creationId="{0D8668B6-80E3-4A21-A64D-4A6A51FBB07C}"/>
          </ac:inkMkLst>
        </pc:inkChg>
        <pc:inkChg chg="add del">
          <ac:chgData name="Viet Anh Nguyen" userId="b95f61ff061388d5" providerId="LiveId" clId="{F7DDB045-99F5-427E-957E-9D2CA91EB527}" dt="2022-01-07T09:40:39.089" v="7102"/>
          <ac:inkMkLst>
            <pc:docMk/>
            <pc:sldMk cId="2128321079" sldId="291"/>
            <ac:inkMk id="36" creationId="{693B4BC1-665C-4AA5-9C00-0D9BABC97F3B}"/>
          </ac:inkMkLst>
        </pc:inkChg>
        <pc:inkChg chg="add del">
          <ac:chgData name="Viet Anh Nguyen" userId="b95f61ff061388d5" providerId="LiveId" clId="{F7DDB045-99F5-427E-957E-9D2CA91EB527}" dt="2022-01-07T09:40:39.089" v="7102"/>
          <ac:inkMkLst>
            <pc:docMk/>
            <pc:sldMk cId="2128321079" sldId="291"/>
            <ac:inkMk id="37" creationId="{AFA5A98E-A352-42D6-AC64-6EAC869BEE67}"/>
          </ac:inkMkLst>
        </pc:inkChg>
        <pc:inkChg chg="add del">
          <ac:chgData name="Viet Anh Nguyen" userId="b95f61ff061388d5" providerId="LiveId" clId="{F7DDB045-99F5-427E-957E-9D2CA91EB527}" dt="2022-01-07T09:40:39.089" v="7102"/>
          <ac:inkMkLst>
            <pc:docMk/>
            <pc:sldMk cId="2128321079" sldId="291"/>
            <ac:inkMk id="38" creationId="{11AB7B8A-74A8-4438-9149-60D35FACEDB8}"/>
          </ac:inkMkLst>
        </pc:inkChg>
        <pc:inkChg chg="add del">
          <ac:chgData name="Viet Anh Nguyen" userId="b95f61ff061388d5" providerId="LiveId" clId="{F7DDB045-99F5-427E-957E-9D2CA91EB527}" dt="2022-01-07T09:40:43.391" v="7109"/>
          <ac:inkMkLst>
            <pc:docMk/>
            <pc:sldMk cId="2128321079" sldId="291"/>
            <ac:inkMk id="39" creationId="{9DD57A66-6E33-48F7-ABCB-99FE610CE0CF}"/>
          </ac:inkMkLst>
        </pc:inkChg>
        <pc:inkChg chg="add del">
          <ac:chgData name="Viet Anh Nguyen" userId="b95f61ff061388d5" providerId="LiveId" clId="{F7DDB045-99F5-427E-957E-9D2CA91EB527}" dt="2022-01-07T09:40:43.391" v="7109"/>
          <ac:inkMkLst>
            <pc:docMk/>
            <pc:sldMk cId="2128321079" sldId="291"/>
            <ac:inkMk id="40" creationId="{938DA235-60B5-4909-826F-34D7559AD184}"/>
          </ac:inkMkLst>
        </pc:inkChg>
        <pc:inkChg chg="add del">
          <ac:chgData name="Viet Anh Nguyen" userId="b95f61ff061388d5" providerId="LiveId" clId="{F7DDB045-99F5-427E-957E-9D2CA91EB527}" dt="2022-01-07T09:40:43.391" v="7109"/>
          <ac:inkMkLst>
            <pc:docMk/>
            <pc:sldMk cId="2128321079" sldId="291"/>
            <ac:inkMk id="41" creationId="{15304CC9-CF7D-4C6F-BB66-12363B4DCD5B}"/>
          </ac:inkMkLst>
        </pc:inkChg>
        <pc:inkChg chg="add del">
          <ac:chgData name="Viet Anh Nguyen" userId="b95f61ff061388d5" providerId="LiveId" clId="{F7DDB045-99F5-427E-957E-9D2CA91EB527}" dt="2022-01-07T09:40:43.391" v="7109"/>
          <ac:inkMkLst>
            <pc:docMk/>
            <pc:sldMk cId="2128321079" sldId="291"/>
            <ac:inkMk id="42" creationId="{C7465DF5-4944-458A-9DCD-7E34776CD36C}"/>
          </ac:inkMkLst>
        </pc:inkChg>
        <pc:inkChg chg="add del">
          <ac:chgData name="Viet Anh Nguyen" userId="b95f61ff061388d5" providerId="LiveId" clId="{F7DDB045-99F5-427E-957E-9D2CA91EB527}" dt="2022-01-07T09:40:43.391" v="7109"/>
          <ac:inkMkLst>
            <pc:docMk/>
            <pc:sldMk cId="2128321079" sldId="291"/>
            <ac:inkMk id="43" creationId="{049EB99A-DF7D-4E87-BA67-CE505A0C2AEA}"/>
          </ac:inkMkLst>
        </pc:inkChg>
        <pc:inkChg chg="add del">
          <ac:chgData name="Viet Anh Nguyen" userId="b95f61ff061388d5" providerId="LiveId" clId="{F7DDB045-99F5-427E-957E-9D2CA91EB527}" dt="2022-01-07T09:40:43.391" v="7109"/>
          <ac:inkMkLst>
            <pc:docMk/>
            <pc:sldMk cId="2128321079" sldId="291"/>
            <ac:inkMk id="44" creationId="{24795064-AE2F-4702-99FD-5BE2162B92EF}"/>
          </ac:inkMkLst>
        </pc:inkChg>
        <pc:inkChg chg="add del">
          <ac:chgData name="Viet Anh Nguyen" userId="b95f61ff061388d5" providerId="LiveId" clId="{F7DDB045-99F5-427E-957E-9D2CA91EB527}" dt="2022-01-07T09:40:43.391" v="7109"/>
          <ac:inkMkLst>
            <pc:docMk/>
            <pc:sldMk cId="2128321079" sldId="291"/>
            <ac:inkMk id="45" creationId="{8B654C23-26C2-4C29-A7A4-1513D23D53E2}"/>
          </ac:inkMkLst>
        </pc:inkChg>
        <pc:inkChg chg="add">
          <ac:chgData name="Viet Anh Nguyen" userId="b95f61ff061388d5" providerId="LiveId" clId="{F7DDB045-99F5-427E-957E-9D2CA91EB527}" dt="2022-01-07T09:40:43.391" v="7109"/>
          <ac:inkMkLst>
            <pc:docMk/>
            <pc:sldMk cId="2128321079" sldId="291"/>
            <ac:inkMk id="46" creationId="{FA9C6302-DA29-49F0-AC42-393634B50158}"/>
          </ac:inkMkLst>
        </pc:inkChg>
        <pc:inkChg chg="add del">
          <ac:chgData name="Viet Anh Nguyen" userId="b95f61ff061388d5" providerId="LiveId" clId="{F7DDB045-99F5-427E-957E-9D2CA91EB527}" dt="2022-01-07T09:40:46.021" v="7113"/>
          <ac:inkMkLst>
            <pc:docMk/>
            <pc:sldMk cId="2128321079" sldId="291"/>
            <ac:inkMk id="47" creationId="{55E40A45-7100-40B7-908F-587902AF9E07}"/>
          </ac:inkMkLst>
        </pc:inkChg>
        <pc:inkChg chg="add del">
          <ac:chgData name="Viet Anh Nguyen" userId="b95f61ff061388d5" providerId="LiveId" clId="{F7DDB045-99F5-427E-957E-9D2CA91EB527}" dt="2022-01-07T09:40:46.021" v="7113"/>
          <ac:inkMkLst>
            <pc:docMk/>
            <pc:sldMk cId="2128321079" sldId="291"/>
            <ac:inkMk id="48" creationId="{20225246-6A63-4928-BDC8-E4B0FF0299F0}"/>
          </ac:inkMkLst>
        </pc:inkChg>
        <pc:inkChg chg="add del">
          <ac:chgData name="Viet Anh Nguyen" userId="b95f61ff061388d5" providerId="LiveId" clId="{F7DDB045-99F5-427E-957E-9D2CA91EB527}" dt="2022-01-07T09:40:46.021" v="7113"/>
          <ac:inkMkLst>
            <pc:docMk/>
            <pc:sldMk cId="2128321079" sldId="291"/>
            <ac:inkMk id="49" creationId="{13B7F52A-84F3-4E6B-8698-0FD6780234C2}"/>
          </ac:inkMkLst>
        </pc:inkChg>
        <pc:inkChg chg="add">
          <ac:chgData name="Viet Anh Nguyen" userId="b95f61ff061388d5" providerId="LiveId" clId="{F7DDB045-99F5-427E-957E-9D2CA91EB527}" dt="2022-01-07T09:40:46.021" v="7113"/>
          <ac:inkMkLst>
            <pc:docMk/>
            <pc:sldMk cId="2128321079" sldId="291"/>
            <ac:inkMk id="50" creationId="{E9F04207-E467-47D2-9D11-D7814C4258C2}"/>
          </ac:inkMkLst>
        </pc:inkChg>
        <pc:inkChg chg="add">
          <ac:chgData name="Viet Anh Nguyen" userId="b95f61ff061388d5" providerId="LiveId" clId="{F7DDB045-99F5-427E-957E-9D2CA91EB527}" dt="2022-01-07T09:44:57.397" v="7114" actId="9405"/>
          <ac:inkMkLst>
            <pc:docMk/>
            <pc:sldMk cId="2128321079" sldId="291"/>
            <ac:inkMk id="51" creationId="{575126C2-0BE8-4803-B1A2-5D696818DC5A}"/>
          </ac:inkMkLst>
        </pc:inkChg>
        <pc:inkChg chg="add">
          <ac:chgData name="Viet Anh Nguyen" userId="b95f61ff061388d5" providerId="LiveId" clId="{F7DDB045-99F5-427E-957E-9D2CA91EB527}" dt="2022-01-07T09:44:57.686" v="7115" actId="9405"/>
          <ac:inkMkLst>
            <pc:docMk/>
            <pc:sldMk cId="2128321079" sldId="291"/>
            <ac:inkMk id="52" creationId="{E8C60FC9-FABB-4FAE-A4FE-806919CBDF0E}"/>
          </ac:inkMkLst>
        </pc:inkChg>
        <pc:inkChg chg="add">
          <ac:chgData name="Viet Anh Nguyen" userId="b95f61ff061388d5" providerId="LiveId" clId="{F7DDB045-99F5-427E-957E-9D2CA91EB527}" dt="2022-01-07T09:45:00.486" v="7116" actId="9405"/>
          <ac:inkMkLst>
            <pc:docMk/>
            <pc:sldMk cId="2128321079" sldId="291"/>
            <ac:inkMk id="53" creationId="{7DF41FE5-875B-4189-8D11-9A6EBA3DE5FC}"/>
          </ac:inkMkLst>
        </pc:inkChg>
        <pc:inkChg chg="add del">
          <ac:chgData name="Viet Anh Nguyen" userId="b95f61ff061388d5" providerId="LiveId" clId="{F7DDB045-99F5-427E-957E-9D2CA91EB527}" dt="2022-01-07T09:45:33.378" v="7128"/>
          <ac:inkMkLst>
            <pc:docMk/>
            <pc:sldMk cId="2128321079" sldId="291"/>
            <ac:inkMk id="54" creationId="{4E55D47C-4309-41CB-93EA-96F8F3573A16}"/>
          </ac:inkMkLst>
        </pc:inkChg>
        <pc:inkChg chg="add del">
          <ac:chgData name="Viet Anh Nguyen" userId="b95f61ff061388d5" providerId="LiveId" clId="{F7DDB045-99F5-427E-957E-9D2CA91EB527}" dt="2022-01-07T09:45:33.378" v="7128"/>
          <ac:inkMkLst>
            <pc:docMk/>
            <pc:sldMk cId="2128321079" sldId="291"/>
            <ac:inkMk id="55" creationId="{97346A17-1288-46B0-B95A-E08E66B1E816}"/>
          </ac:inkMkLst>
        </pc:inkChg>
        <pc:inkChg chg="add del">
          <ac:chgData name="Viet Anh Nguyen" userId="b95f61ff061388d5" providerId="LiveId" clId="{F7DDB045-99F5-427E-957E-9D2CA91EB527}" dt="2022-01-07T09:45:33.378" v="7128"/>
          <ac:inkMkLst>
            <pc:docMk/>
            <pc:sldMk cId="2128321079" sldId="291"/>
            <ac:inkMk id="56" creationId="{7481BD01-4B2F-4076-A3C8-7D87ABE078C8}"/>
          </ac:inkMkLst>
        </pc:inkChg>
        <pc:inkChg chg="add del">
          <ac:chgData name="Viet Anh Nguyen" userId="b95f61ff061388d5" providerId="LiveId" clId="{F7DDB045-99F5-427E-957E-9D2CA91EB527}" dt="2022-01-07T09:45:33.378" v="7128"/>
          <ac:inkMkLst>
            <pc:docMk/>
            <pc:sldMk cId="2128321079" sldId="291"/>
            <ac:inkMk id="57" creationId="{DF7E456C-281F-4359-BB01-8C7C0E8B9691}"/>
          </ac:inkMkLst>
        </pc:inkChg>
        <pc:inkChg chg="add del">
          <ac:chgData name="Viet Anh Nguyen" userId="b95f61ff061388d5" providerId="LiveId" clId="{F7DDB045-99F5-427E-957E-9D2CA91EB527}" dt="2022-01-07T09:45:33.378" v="7128"/>
          <ac:inkMkLst>
            <pc:docMk/>
            <pc:sldMk cId="2128321079" sldId="291"/>
            <ac:inkMk id="58" creationId="{0B78EBA7-C4E5-4A46-BA6F-696D9E53D184}"/>
          </ac:inkMkLst>
        </pc:inkChg>
        <pc:inkChg chg="add del">
          <ac:chgData name="Viet Anh Nguyen" userId="b95f61ff061388d5" providerId="LiveId" clId="{F7DDB045-99F5-427E-957E-9D2CA91EB527}" dt="2022-01-07T09:45:33.378" v="7128"/>
          <ac:inkMkLst>
            <pc:docMk/>
            <pc:sldMk cId="2128321079" sldId="291"/>
            <ac:inkMk id="59" creationId="{0A62E631-91D6-437B-A02D-E18F61D6ECA0}"/>
          </ac:inkMkLst>
        </pc:inkChg>
        <pc:inkChg chg="add del">
          <ac:chgData name="Viet Anh Nguyen" userId="b95f61ff061388d5" providerId="LiveId" clId="{F7DDB045-99F5-427E-957E-9D2CA91EB527}" dt="2022-01-07T09:45:33.378" v="7128"/>
          <ac:inkMkLst>
            <pc:docMk/>
            <pc:sldMk cId="2128321079" sldId="291"/>
            <ac:inkMk id="60" creationId="{9BEAD232-535F-412D-9835-E99B45CFA83F}"/>
          </ac:inkMkLst>
        </pc:inkChg>
        <pc:inkChg chg="add del">
          <ac:chgData name="Viet Anh Nguyen" userId="b95f61ff061388d5" providerId="LiveId" clId="{F7DDB045-99F5-427E-957E-9D2CA91EB527}" dt="2022-01-07T09:45:33.378" v="7128"/>
          <ac:inkMkLst>
            <pc:docMk/>
            <pc:sldMk cId="2128321079" sldId="291"/>
            <ac:inkMk id="61" creationId="{41E5356D-831E-4223-A5D0-746065A26093}"/>
          </ac:inkMkLst>
        </pc:inkChg>
        <pc:inkChg chg="add del">
          <ac:chgData name="Viet Anh Nguyen" userId="b95f61ff061388d5" providerId="LiveId" clId="{F7DDB045-99F5-427E-957E-9D2CA91EB527}" dt="2022-01-07T09:45:33.378" v="7128"/>
          <ac:inkMkLst>
            <pc:docMk/>
            <pc:sldMk cId="2128321079" sldId="291"/>
            <ac:inkMk id="62" creationId="{B0F506F0-730E-402B-A90E-6FDB22EDDB2E}"/>
          </ac:inkMkLst>
        </pc:inkChg>
        <pc:inkChg chg="add del">
          <ac:chgData name="Viet Anh Nguyen" userId="b95f61ff061388d5" providerId="LiveId" clId="{F7DDB045-99F5-427E-957E-9D2CA91EB527}" dt="2022-01-07T09:45:33.378" v="7128"/>
          <ac:inkMkLst>
            <pc:docMk/>
            <pc:sldMk cId="2128321079" sldId="291"/>
            <ac:inkMk id="63" creationId="{7363A1DD-544E-44EF-9272-4F88684E6DFB}"/>
          </ac:inkMkLst>
        </pc:inkChg>
        <pc:inkChg chg="add del">
          <ac:chgData name="Viet Anh Nguyen" userId="b95f61ff061388d5" providerId="LiveId" clId="{F7DDB045-99F5-427E-957E-9D2CA91EB527}" dt="2022-01-07T09:45:33.378" v="7128"/>
          <ac:inkMkLst>
            <pc:docMk/>
            <pc:sldMk cId="2128321079" sldId="291"/>
            <ac:inkMk id="64" creationId="{FF852D23-C1A0-45E4-99AA-32E67422BCB3}"/>
          </ac:inkMkLst>
        </pc:inkChg>
        <pc:inkChg chg="add">
          <ac:chgData name="Viet Anh Nguyen" userId="b95f61ff061388d5" providerId="LiveId" clId="{F7DDB045-99F5-427E-957E-9D2CA91EB527}" dt="2022-01-07T09:45:33.378" v="7128"/>
          <ac:inkMkLst>
            <pc:docMk/>
            <pc:sldMk cId="2128321079" sldId="291"/>
            <ac:inkMk id="65" creationId="{6FFB3F22-1504-4C31-9929-6880E8AF755F}"/>
          </ac:inkMkLst>
        </pc:inkChg>
        <pc:inkChg chg="add del">
          <ac:chgData name="Viet Anh Nguyen" userId="b95f61ff061388d5" providerId="LiveId" clId="{F7DDB045-99F5-427E-957E-9D2CA91EB527}" dt="2022-01-07T09:45:37.137" v="7133"/>
          <ac:inkMkLst>
            <pc:docMk/>
            <pc:sldMk cId="2128321079" sldId="291"/>
            <ac:inkMk id="66" creationId="{424918DC-794D-4BA9-B34D-00C37E5FA4F6}"/>
          </ac:inkMkLst>
        </pc:inkChg>
        <pc:inkChg chg="add del">
          <ac:chgData name="Viet Anh Nguyen" userId="b95f61ff061388d5" providerId="LiveId" clId="{F7DDB045-99F5-427E-957E-9D2CA91EB527}" dt="2022-01-07T09:45:37.137" v="7133"/>
          <ac:inkMkLst>
            <pc:docMk/>
            <pc:sldMk cId="2128321079" sldId="291"/>
            <ac:inkMk id="67" creationId="{7A8394C0-7420-4B85-AFC1-E61FA655DFD6}"/>
          </ac:inkMkLst>
        </pc:inkChg>
        <pc:inkChg chg="add del">
          <ac:chgData name="Viet Anh Nguyen" userId="b95f61ff061388d5" providerId="LiveId" clId="{F7DDB045-99F5-427E-957E-9D2CA91EB527}" dt="2022-01-07T09:45:37.137" v="7133"/>
          <ac:inkMkLst>
            <pc:docMk/>
            <pc:sldMk cId="2128321079" sldId="291"/>
            <ac:inkMk id="68" creationId="{0AF0BCC4-58A5-49E5-BEF8-B7571F62823E}"/>
          </ac:inkMkLst>
        </pc:inkChg>
        <pc:inkChg chg="add del">
          <ac:chgData name="Viet Anh Nguyen" userId="b95f61ff061388d5" providerId="LiveId" clId="{F7DDB045-99F5-427E-957E-9D2CA91EB527}" dt="2022-01-07T09:45:37.137" v="7133"/>
          <ac:inkMkLst>
            <pc:docMk/>
            <pc:sldMk cId="2128321079" sldId="291"/>
            <ac:inkMk id="69" creationId="{9E0BE552-EC79-411B-9731-4376CB2F910A}"/>
          </ac:inkMkLst>
        </pc:inkChg>
        <pc:inkChg chg="add del">
          <ac:chgData name="Viet Anh Nguyen" userId="b95f61ff061388d5" providerId="LiveId" clId="{F7DDB045-99F5-427E-957E-9D2CA91EB527}" dt="2022-01-07T09:45:38.617" v="7138"/>
          <ac:inkMkLst>
            <pc:docMk/>
            <pc:sldMk cId="2128321079" sldId="291"/>
            <ac:inkMk id="70" creationId="{0718C135-28D9-41A7-99CD-EE529D60B0B6}"/>
          </ac:inkMkLst>
        </pc:inkChg>
        <pc:inkChg chg="add del">
          <ac:chgData name="Viet Anh Nguyen" userId="b95f61ff061388d5" providerId="LiveId" clId="{F7DDB045-99F5-427E-957E-9D2CA91EB527}" dt="2022-01-07T09:45:38.617" v="7138"/>
          <ac:inkMkLst>
            <pc:docMk/>
            <pc:sldMk cId="2128321079" sldId="291"/>
            <ac:inkMk id="71" creationId="{0E372473-4BB4-4959-9D09-E2B21E5DD2D9}"/>
          </ac:inkMkLst>
        </pc:inkChg>
        <pc:inkChg chg="add del">
          <ac:chgData name="Viet Anh Nguyen" userId="b95f61ff061388d5" providerId="LiveId" clId="{F7DDB045-99F5-427E-957E-9D2CA91EB527}" dt="2022-01-07T09:45:38.617" v="7138"/>
          <ac:inkMkLst>
            <pc:docMk/>
            <pc:sldMk cId="2128321079" sldId="291"/>
            <ac:inkMk id="72" creationId="{677CC848-FF7F-4D24-99D1-DD57CCDAEE47}"/>
          </ac:inkMkLst>
        </pc:inkChg>
        <pc:inkChg chg="add del">
          <ac:chgData name="Viet Anh Nguyen" userId="b95f61ff061388d5" providerId="LiveId" clId="{F7DDB045-99F5-427E-957E-9D2CA91EB527}" dt="2022-01-07T09:45:38.617" v="7138"/>
          <ac:inkMkLst>
            <pc:docMk/>
            <pc:sldMk cId="2128321079" sldId="291"/>
            <ac:inkMk id="73" creationId="{40ADCECA-572B-4C5A-8AD9-FEAB1BC39E32}"/>
          </ac:inkMkLst>
        </pc:inkChg>
        <pc:inkChg chg="add del">
          <ac:chgData name="Viet Anh Nguyen" userId="b95f61ff061388d5" providerId="LiveId" clId="{F7DDB045-99F5-427E-957E-9D2CA91EB527}" dt="2022-01-07T09:45:38.617" v="7138"/>
          <ac:inkMkLst>
            <pc:docMk/>
            <pc:sldMk cId="2128321079" sldId="291"/>
            <ac:inkMk id="74" creationId="{42856777-DF41-4380-9269-66DEF4A9CDA5}"/>
          </ac:inkMkLst>
        </pc:inkChg>
        <pc:inkChg chg="add del">
          <ac:chgData name="Viet Anh Nguyen" userId="b95f61ff061388d5" providerId="LiveId" clId="{F7DDB045-99F5-427E-957E-9D2CA91EB527}" dt="2022-01-07T09:45:39.883" v="7141"/>
          <ac:inkMkLst>
            <pc:docMk/>
            <pc:sldMk cId="2128321079" sldId="291"/>
            <ac:inkMk id="75" creationId="{650C715F-0A6C-426D-A907-5849C170EEE4}"/>
          </ac:inkMkLst>
        </pc:inkChg>
        <pc:inkChg chg="add del">
          <ac:chgData name="Viet Anh Nguyen" userId="b95f61ff061388d5" providerId="LiveId" clId="{F7DDB045-99F5-427E-957E-9D2CA91EB527}" dt="2022-01-07T09:45:39.883" v="7141"/>
          <ac:inkMkLst>
            <pc:docMk/>
            <pc:sldMk cId="2128321079" sldId="291"/>
            <ac:inkMk id="76" creationId="{2900D0E1-EE60-455F-A57C-A8D60F991DBE}"/>
          </ac:inkMkLst>
        </pc:inkChg>
        <pc:inkChg chg="add del">
          <ac:chgData name="Viet Anh Nguyen" userId="b95f61ff061388d5" providerId="LiveId" clId="{F7DDB045-99F5-427E-957E-9D2CA91EB527}" dt="2022-01-07T09:45:39.883" v="7141"/>
          <ac:inkMkLst>
            <pc:docMk/>
            <pc:sldMk cId="2128321079" sldId="291"/>
            <ac:inkMk id="77" creationId="{FCC6C469-44D8-4A90-9D88-529F11BB98C6}"/>
          </ac:inkMkLst>
        </pc:inkChg>
        <pc:inkChg chg="add del">
          <ac:chgData name="Viet Anh Nguyen" userId="b95f61ff061388d5" providerId="LiveId" clId="{F7DDB045-99F5-427E-957E-9D2CA91EB527}" dt="2022-01-07T09:45:42.010" v="7145"/>
          <ac:inkMkLst>
            <pc:docMk/>
            <pc:sldMk cId="2128321079" sldId="291"/>
            <ac:inkMk id="78" creationId="{1ECA3F4C-80A9-437F-9CDC-CEAA7C3375D7}"/>
          </ac:inkMkLst>
        </pc:inkChg>
        <pc:inkChg chg="add del">
          <ac:chgData name="Viet Anh Nguyen" userId="b95f61ff061388d5" providerId="LiveId" clId="{F7DDB045-99F5-427E-957E-9D2CA91EB527}" dt="2022-01-07T09:45:42.010" v="7145"/>
          <ac:inkMkLst>
            <pc:docMk/>
            <pc:sldMk cId="2128321079" sldId="291"/>
            <ac:inkMk id="79" creationId="{B9377BE8-0AF1-410F-9A9E-189DFA02B05A}"/>
          </ac:inkMkLst>
        </pc:inkChg>
        <pc:inkChg chg="add del">
          <ac:chgData name="Viet Anh Nguyen" userId="b95f61ff061388d5" providerId="LiveId" clId="{F7DDB045-99F5-427E-957E-9D2CA91EB527}" dt="2022-01-07T09:45:42.010" v="7145"/>
          <ac:inkMkLst>
            <pc:docMk/>
            <pc:sldMk cId="2128321079" sldId="291"/>
            <ac:inkMk id="80" creationId="{1E7AD5C5-24CD-41AB-ACCB-370735DB3DED}"/>
          </ac:inkMkLst>
        </pc:inkChg>
        <pc:inkChg chg="add del">
          <ac:chgData name="Viet Anh Nguyen" userId="b95f61ff061388d5" providerId="LiveId" clId="{F7DDB045-99F5-427E-957E-9D2CA91EB527}" dt="2022-01-07T09:45:42.010" v="7145"/>
          <ac:inkMkLst>
            <pc:docMk/>
            <pc:sldMk cId="2128321079" sldId="291"/>
            <ac:inkMk id="81" creationId="{C148062C-49A2-4404-A9B7-ACAD084AB007}"/>
          </ac:inkMkLst>
        </pc:inkChg>
        <pc:inkChg chg="add">
          <ac:chgData name="Viet Anh Nguyen" userId="b95f61ff061388d5" providerId="LiveId" clId="{F7DDB045-99F5-427E-957E-9D2CA91EB527}" dt="2022-01-07T09:45:42.010" v="7145"/>
          <ac:inkMkLst>
            <pc:docMk/>
            <pc:sldMk cId="2128321079" sldId="291"/>
            <ac:inkMk id="82" creationId="{3EA23602-C598-4460-8117-634400F57558}"/>
          </ac:inkMkLst>
        </pc:inkChg>
        <pc:inkChg chg="add">
          <ac:chgData name="Viet Anh Nguyen" userId="b95f61ff061388d5" providerId="LiveId" clId="{F7DDB045-99F5-427E-957E-9D2CA91EB527}" dt="2022-01-07T09:45:42.010" v="7145"/>
          <ac:inkMkLst>
            <pc:docMk/>
            <pc:sldMk cId="2128321079" sldId="291"/>
            <ac:inkMk id="83" creationId="{43797D51-23D8-4BD7-A7DF-29EC0F31A30A}"/>
          </ac:inkMkLst>
        </pc:inkChg>
        <pc:inkChg chg="add">
          <ac:chgData name="Viet Anh Nguyen" userId="b95f61ff061388d5" providerId="LiveId" clId="{F7DDB045-99F5-427E-957E-9D2CA91EB527}" dt="2022-01-07T09:45:54.949" v="7146" actId="9405"/>
          <ac:inkMkLst>
            <pc:docMk/>
            <pc:sldMk cId="2128321079" sldId="291"/>
            <ac:inkMk id="84" creationId="{BA85D1EB-F499-4128-9DCC-0DC691099BAB}"/>
          </ac:inkMkLst>
        </pc:inkChg>
        <pc:inkChg chg="add del">
          <ac:chgData name="Viet Anh Nguyen" userId="b95f61ff061388d5" providerId="LiveId" clId="{F7DDB045-99F5-427E-957E-9D2CA91EB527}" dt="2022-01-07T09:49:39.656" v="7149"/>
          <ac:inkMkLst>
            <pc:docMk/>
            <pc:sldMk cId="2128321079" sldId="291"/>
            <ac:inkMk id="85" creationId="{D280262F-772F-4607-B2AF-66827EA95618}"/>
          </ac:inkMkLst>
        </pc:inkChg>
        <pc:inkChg chg="add del">
          <ac:chgData name="Viet Anh Nguyen" userId="b95f61ff061388d5" providerId="LiveId" clId="{F7DDB045-99F5-427E-957E-9D2CA91EB527}" dt="2022-01-07T09:49:39.656" v="7149"/>
          <ac:inkMkLst>
            <pc:docMk/>
            <pc:sldMk cId="2128321079" sldId="291"/>
            <ac:inkMk id="86" creationId="{6B6AEE2C-E65E-4E33-8F67-63CFA8B4BBC8}"/>
          </ac:inkMkLst>
        </pc:inkChg>
        <pc:inkChg chg="add del">
          <ac:chgData name="Viet Anh Nguyen" userId="b95f61ff061388d5" providerId="LiveId" clId="{F7DDB045-99F5-427E-957E-9D2CA91EB527}" dt="2022-01-07T09:49:40.657" v="7152"/>
          <ac:inkMkLst>
            <pc:docMk/>
            <pc:sldMk cId="2128321079" sldId="291"/>
            <ac:inkMk id="87" creationId="{DAB6383E-CC87-4DA4-B407-E8928AFEB243}"/>
          </ac:inkMkLst>
        </pc:inkChg>
        <pc:inkChg chg="add del">
          <ac:chgData name="Viet Anh Nguyen" userId="b95f61ff061388d5" providerId="LiveId" clId="{F7DDB045-99F5-427E-957E-9D2CA91EB527}" dt="2022-01-07T09:49:40.657" v="7152"/>
          <ac:inkMkLst>
            <pc:docMk/>
            <pc:sldMk cId="2128321079" sldId="291"/>
            <ac:inkMk id="88" creationId="{BFD1AA2D-837F-49B6-8EF3-EC31497485A5}"/>
          </ac:inkMkLst>
        </pc:inkChg>
        <pc:inkChg chg="add del">
          <ac:chgData name="Viet Anh Nguyen" userId="b95f61ff061388d5" providerId="LiveId" clId="{F7DDB045-99F5-427E-957E-9D2CA91EB527}" dt="2022-01-07T09:49:40.657" v="7152"/>
          <ac:inkMkLst>
            <pc:docMk/>
            <pc:sldMk cId="2128321079" sldId="291"/>
            <ac:inkMk id="89" creationId="{7606C75E-4FBE-46EB-B0C7-42346EDDB1E8}"/>
          </ac:inkMkLst>
        </pc:inkChg>
        <pc:inkChg chg="add">
          <ac:chgData name="Viet Anh Nguyen" userId="b95f61ff061388d5" providerId="LiveId" clId="{F7DDB045-99F5-427E-957E-9D2CA91EB527}" dt="2022-01-07T09:49:40.657" v="7152"/>
          <ac:inkMkLst>
            <pc:docMk/>
            <pc:sldMk cId="2128321079" sldId="291"/>
            <ac:inkMk id="90" creationId="{5E319DC4-1AC1-4787-BEAA-AE0D028908F1}"/>
          </ac:inkMkLst>
        </pc:inkChg>
        <pc:inkChg chg="add del">
          <ac:chgData name="Viet Anh Nguyen" userId="b95f61ff061388d5" providerId="LiveId" clId="{F7DDB045-99F5-427E-957E-9D2CA91EB527}" dt="2022-01-07T09:49:46.197" v="7155"/>
          <ac:inkMkLst>
            <pc:docMk/>
            <pc:sldMk cId="2128321079" sldId="291"/>
            <ac:inkMk id="91" creationId="{AD8262D1-2B73-47B5-AFDA-D4FD15163FEC}"/>
          </ac:inkMkLst>
        </pc:inkChg>
        <pc:inkChg chg="add del">
          <ac:chgData name="Viet Anh Nguyen" userId="b95f61ff061388d5" providerId="LiveId" clId="{F7DDB045-99F5-427E-957E-9D2CA91EB527}" dt="2022-01-07T09:49:46.197" v="7155"/>
          <ac:inkMkLst>
            <pc:docMk/>
            <pc:sldMk cId="2128321079" sldId="291"/>
            <ac:inkMk id="92" creationId="{40076614-4B6A-4F53-8306-287B5A4FBAE7}"/>
          </ac:inkMkLst>
        </pc:inkChg>
        <pc:inkChg chg="add del">
          <ac:chgData name="Viet Anh Nguyen" userId="b95f61ff061388d5" providerId="LiveId" clId="{F7DDB045-99F5-427E-957E-9D2CA91EB527}" dt="2022-01-07T09:49:49.327" v="7158"/>
          <ac:inkMkLst>
            <pc:docMk/>
            <pc:sldMk cId="2128321079" sldId="291"/>
            <ac:inkMk id="93" creationId="{039660BF-CEB9-42D8-B75D-C0822C5D341E}"/>
          </ac:inkMkLst>
        </pc:inkChg>
        <pc:inkChg chg="add del">
          <ac:chgData name="Viet Anh Nguyen" userId="b95f61ff061388d5" providerId="LiveId" clId="{F7DDB045-99F5-427E-957E-9D2CA91EB527}" dt="2022-01-07T09:49:49.327" v="7158"/>
          <ac:inkMkLst>
            <pc:docMk/>
            <pc:sldMk cId="2128321079" sldId="291"/>
            <ac:inkMk id="94" creationId="{1B2A9250-029C-4EFC-AFC2-438F82689781}"/>
          </ac:inkMkLst>
        </pc:inkChg>
        <pc:inkChg chg="add del">
          <ac:chgData name="Viet Anh Nguyen" userId="b95f61ff061388d5" providerId="LiveId" clId="{F7DDB045-99F5-427E-957E-9D2CA91EB527}" dt="2022-01-07T09:49:49.327" v="7158"/>
          <ac:inkMkLst>
            <pc:docMk/>
            <pc:sldMk cId="2128321079" sldId="291"/>
            <ac:inkMk id="95" creationId="{651331BD-F756-4EFC-B661-433D4B805347}"/>
          </ac:inkMkLst>
        </pc:inkChg>
        <pc:inkChg chg="add">
          <ac:chgData name="Viet Anh Nguyen" userId="b95f61ff061388d5" providerId="LiveId" clId="{F7DDB045-99F5-427E-957E-9D2CA91EB527}" dt="2022-01-07T09:49:49.327" v="7158"/>
          <ac:inkMkLst>
            <pc:docMk/>
            <pc:sldMk cId="2128321079" sldId="291"/>
            <ac:inkMk id="96" creationId="{82066938-C479-44D4-BCEE-FC92B3A98B88}"/>
          </ac:inkMkLst>
        </pc:inkChg>
        <pc:inkChg chg="add del">
          <ac:chgData name="Viet Anh Nguyen" userId="b95f61ff061388d5" providerId="LiveId" clId="{F7DDB045-99F5-427E-957E-9D2CA91EB527}" dt="2022-01-07T09:50:07.049" v="7161"/>
          <ac:inkMkLst>
            <pc:docMk/>
            <pc:sldMk cId="2128321079" sldId="291"/>
            <ac:inkMk id="97" creationId="{15E16227-3A35-45BC-BD93-CE3C556143EB}"/>
          </ac:inkMkLst>
        </pc:inkChg>
        <pc:inkChg chg="add del">
          <ac:chgData name="Viet Anh Nguyen" userId="b95f61ff061388d5" providerId="LiveId" clId="{F7DDB045-99F5-427E-957E-9D2CA91EB527}" dt="2022-01-07T09:50:07.049" v="7161"/>
          <ac:inkMkLst>
            <pc:docMk/>
            <pc:sldMk cId="2128321079" sldId="291"/>
            <ac:inkMk id="98" creationId="{4C464648-02BA-484E-882B-04E962DF65EA}"/>
          </ac:inkMkLst>
        </pc:inkChg>
        <pc:inkChg chg="add">
          <ac:chgData name="Viet Anh Nguyen" userId="b95f61ff061388d5" providerId="LiveId" clId="{F7DDB045-99F5-427E-957E-9D2CA91EB527}" dt="2022-01-07T09:50:07.049" v="7161"/>
          <ac:inkMkLst>
            <pc:docMk/>
            <pc:sldMk cId="2128321079" sldId="291"/>
            <ac:inkMk id="99" creationId="{D85C1E67-9525-4A8F-B029-A9B2AA7F5E61}"/>
          </ac:inkMkLst>
        </pc:inkChg>
      </pc:sldChg>
      <pc:sldChg chg="addSp delSp mod">
        <pc:chgData name="Viet Anh Nguyen" userId="b95f61ff061388d5" providerId="LiveId" clId="{F7DDB045-99F5-427E-957E-9D2CA91EB527}" dt="2022-01-07T09:55:52.476" v="7263"/>
        <pc:sldMkLst>
          <pc:docMk/>
          <pc:sldMk cId="2160377851" sldId="292"/>
        </pc:sldMkLst>
        <pc:inkChg chg="add del">
          <ac:chgData name="Viet Anh Nguyen" userId="b95f61ff061388d5" providerId="LiveId" clId="{F7DDB045-99F5-427E-957E-9D2CA91EB527}" dt="2022-01-07T09:50:56.251" v="7164"/>
          <ac:inkMkLst>
            <pc:docMk/>
            <pc:sldMk cId="2160377851" sldId="292"/>
            <ac:inkMk id="3" creationId="{A9E3E95C-FD57-47D2-A614-42E86D187EAA}"/>
          </ac:inkMkLst>
        </pc:inkChg>
        <pc:inkChg chg="add del">
          <ac:chgData name="Viet Anh Nguyen" userId="b95f61ff061388d5" providerId="LiveId" clId="{F7DDB045-99F5-427E-957E-9D2CA91EB527}" dt="2022-01-07T09:50:56.251" v="7164"/>
          <ac:inkMkLst>
            <pc:docMk/>
            <pc:sldMk cId="2160377851" sldId="292"/>
            <ac:inkMk id="4" creationId="{65F79208-C83E-406F-B29B-18E2430F028D}"/>
          </ac:inkMkLst>
        </pc:inkChg>
        <pc:inkChg chg="add del">
          <ac:chgData name="Viet Anh Nguyen" userId="b95f61ff061388d5" providerId="LiveId" clId="{F7DDB045-99F5-427E-957E-9D2CA91EB527}" dt="2022-01-07T09:50:57.826" v="7168"/>
          <ac:inkMkLst>
            <pc:docMk/>
            <pc:sldMk cId="2160377851" sldId="292"/>
            <ac:inkMk id="5" creationId="{8E143F41-9ECF-4BF4-A817-A27C593B5810}"/>
          </ac:inkMkLst>
        </pc:inkChg>
        <pc:inkChg chg="add del">
          <ac:chgData name="Viet Anh Nguyen" userId="b95f61ff061388d5" providerId="LiveId" clId="{F7DDB045-99F5-427E-957E-9D2CA91EB527}" dt="2022-01-07T09:50:57.826" v="7168"/>
          <ac:inkMkLst>
            <pc:docMk/>
            <pc:sldMk cId="2160377851" sldId="292"/>
            <ac:inkMk id="6" creationId="{655A7CBB-61E1-4A16-883A-C2CDEAA06B03}"/>
          </ac:inkMkLst>
        </pc:inkChg>
        <pc:inkChg chg="add del">
          <ac:chgData name="Viet Anh Nguyen" userId="b95f61ff061388d5" providerId="LiveId" clId="{F7DDB045-99F5-427E-957E-9D2CA91EB527}" dt="2022-01-07T09:50:57.826" v="7168"/>
          <ac:inkMkLst>
            <pc:docMk/>
            <pc:sldMk cId="2160377851" sldId="292"/>
            <ac:inkMk id="7" creationId="{A2214734-1A8E-4EDB-8006-7D98AA5C022C}"/>
          </ac:inkMkLst>
        </pc:inkChg>
        <pc:inkChg chg="add del">
          <ac:chgData name="Viet Anh Nguyen" userId="b95f61ff061388d5" providerId="LiveId" clId="{F7DDB045-99F5-427E-957E-9D2CA91EB527}" dt="2022-01-07T09:50:57.826" v="7168"/>
          <ac:inkMkLst>
            <pc:docMk/>
            <pc:sldMk cId="2160377851" sldId="292"/>
            <ac:inkMk id="8" creationId="{01BD5C26-8E41-460B-9584-B4AADA7DA671}"/>
          </ac:inkMkLst>
        </pc:inkChg>
        <pc:inkChg chg="add">
          <ac:chgData name="Viet Anh Nguyen" userId="b95f61ff061388d5" providerId="LiveId" clId="{F7DDB045-99F5-427E-957E-9D2CA91EB527}" dt="2022-01-07T09:50:57.826" v="7168"/>
          <ac:inkMkLst>
            <pc:docMk/>
            <pc:sldMk cId="2160377851" sldId="292"/>
            <ac:inkMk id="9" creationId="{F2A01647-74DD-45AF-BE09-46F6178B6532}"/>
          </ac:inkMkLst>
        </pc:inkChg>
        <pc:inkChg chg="add del">
          <ac:chgData name="Viet Anh Nguyen" userId="b95f61ff061388d5" providerId="LiveId" clId="{F7DDB045-99F5-427E-957E-9D2CA91EB527}" dt="2022-01-07T09:51:03.966" v="7171"/>
          <ac:inkMkLst>
            <pc:docMk/>
            <pc:sldMk cId="2160377851" sldId="292"/>
            <ac:inkMk id="10" creationId="{684ED95E-C2C4-42B0-8EFB-DE1DA188DBA7}"/>
          </ac:inkMkLst>
        </pc:inkChg>
        <pc:inkChg chg="add del">
          <ac:chgData name="Viet Anh Nguyen" userId="b95f61ff061388d5" providerId="LiveId" clId="{F7DDB045-99F5-427E-957E-9D2CA91EB527}" dt="2022-01-07T09:51:03.966" v="7171"/>
          <ac:inkMkLst>
            <pc:docMk/>
            <pc:sldMk cId="2160377851" sldId="292"/>
            <ac:inkMk id="11" creationId="{71399C18-4D2F-4E6A-930B-BB1DAD999838}"/>
          </ac:inkMkLst>
        </pc:inkChg>
        <pc:inkChg chg="add">
          <ac:chgData name="Viet Anh Nguyen" userId="b95f61ff061388d5" providerId="LiveId" clId="{F7DDB045-99F5-427E-957E-9D2CA91EB527}" dt="2022-01-07T09:51:03.966" v="7171"/>
          <ac:inkMkLst>
            <pc:docMk/>
            <pc:sldMk cId="2160377851" sldId="292"/>
            <ac:inkMk id="12" creationId="{6BC79355-312A-438C-8703-41C81F357C76}"/>
          </ac:inkMkLst>
        </pc:inkChg>
        <pc:inkChg chg="add del">
          <ac:chgData name="Viet Anh Nguyen" userId="b95f61ff061388d5" providerId="LiveId" clId="{F7DDB045-99F5-427E-957E-9D2CA91EB527}" dt="2022-01-07T09:51:06.506" v="7178"/>
          <ac:inkMkLst>
            <pc:docMk/>
            <pc:sldMk cId="2160377851" sldId="292"/>
            <ac:inkMk id="13" creationId="{CC503D31-4A13-4396-9DFC-DF87172A8766}"/>
          </ac:inkMkLst>
        </pc:inkChg>
        <pc:inkChg chg="add del">
          <ac:chgData name="Viet Anh Nguyen" userId="b95f61ff061388d5" providerId="LiveId" clId="{F7DDB045-99F5-427E-957E-9D2CA91EB527}" dt="2022-01-07T09:51:06.506" v="7178"/>
          <ac:inkMkLst>
            <pc:docMk/>
            <pc:sldMk cId="2160377851" sldId="292"/>
            <ac:inkMk id="14" creationId="{1055D094-F25A-4FF9-8895-1D1C4120969C}"/>
          </ac:inkMkLst>
        </pc:inkChg>
        <pc:inkChg chg="add del">
          <ac:chgData name="Viet Anh Nguyen" userId="b95f61ff061388d5" providerId="LiveId" clId="{F7DDB045-99F5-427E-957E-9D2CA91EB527}" dt="2022-01-07T09:51:06.506" v="7178"/>
          <ac:inkMkLst>
            <pc:docMk/>
            <pc:sldMk cId="2160377851" sldId="292"/>
            <ac:inkMk id="15" creationId="{CE894B4E-C900-4ECD-9EBD-946B8B456C3F}"/>
          </ac:inkMkLst>
        </pc:inkChg>
        <pc:inkChg chg="add del">
          <ac:chgData name="Viet Anh Nguyen" userId="b95f61ff061388d5" providerId="LiveId" clId="{F7DDB045-99F5-427E-957E-9D2CA91EB527}" dt="2022-01-07T09:51:06.506" v="7178"/>
          <ac:inkMkLst>
            <pc:docMk/>
            <pc:sldMk cId="2160377851" sldId="292"/>
            <ac:inkMk id="16" creationId="{92D7BD87-9D38-43A4-BB03-E8AF432C407B}"/>
          </ac:inkMkLst>
        </pc:inkChg>
        <pc:inkChg chg="add del">
          <ac:chgData name="Viet Anh Nguyen" userId="b95f61ff061388d5" providerId="LiveId" clId="{F7DDB045-99F5-427E-957E-9D2CA91EB527}" dt="2022-01-07T09:51:06.506" v="7178"/>
          <ac:inkMkLst>
            <pc:docMk/>
            <pc:sldMk cId="2160377851" sldId="292"/>
            <ac:inkMk id="17" creationId="{441D203F-EDAB-4D88-8163-6B2ABE961F38}"/>
          </ac:inkMkLst>
        </pc:inkChg>
        <pc:inkChg chg="add del">
          <ac:chgData name="Viet Anh Nguyen" userId="b95f61ff061388d5" providerId="LiveId" clId="{F7DDB045-99F5-427E-957E-9D2CA91EB527}" dt="2022-01-07T09:51:06.506" v="7178"/>
          <ac:inkMkLst>
            <pc:docMk/>
            <pc:sldMk cId="2160377851" sldId="292"/>
            <ac:inkMk id="18" creationId="{BF686D57-F8E9-4244-8EAF-D01157C3A0EB}"/>
          </ac:inkMkLst>
        </pc:inkChg>
        <pc:inkChg chg="add del">
          <ac:chgData name="Viet Anh Nguyen" userId="b95f61ff061388d5" providerId="LiveId" clId="{F7DDB045-99F5-427E-957E-9D2CA91EB527}" dt="2022-01-07T09:51:11.864" v="7179"/>
          <ac:inkMkLst>
            <pc:docMk/>
            <pc:sldMk cId="2160377851" sldId="292"/>
            <ac:inkMk id="19" creationId="{3E7F2460-ED71-4D12-8F76-404D5D2AE54D}"/>
          </ac:inkMkLst>
        </pc:inkChg>
        <pc:inkChg chg="add">
          <ac:chgData name="Viet Anh Nguyen" userId="b95f61ff061388d5" providerId="LiveId" clId="{F7DDB045-99F5-427E-957E-9D2CA91EB527}" dt="2022-01-07T09:51:14.801" v="7180" actId="9405"/>
          <ac:inkMkLst>
            <pc:docMk/>
            <pc:sldMk cId="2160377851" sldId="292"/>
            <ac:inkMk id="20" creationId="{39BB4D51-E019-4CF0-B6E9-7EFB4BBD7AD4}"/>
          </ac:inkMkLst>
        </pc:inkChg>
        <pc:inkChg chg="add del">
          <ac:chgData name="Viet Anh Nguyen" userId="b95f61ff061388d5" providerId="LiveId" clId="{F7DDB045-99F5-427E-957E-9D2CA91EB527}" dt="2022-01-07T09:51:18.766" v="7193"/>
          <ac:inkMkLst>
            <pc:docMk/>
            <pc:sldMk cId="2160377851" sldId="292"/>
            <ac:inkMk id="21" creationId="{969B0E9A-41D2-4C48-AD88-E77044BA3CA2}"/>
          </ac:inkMkLst>
        </pc:inkChg>
        <pc:inkChg chg="add del">
          <ac:chgData name="Viet Anh Nguyen" userId="b95f61ff061388d5" providerId="LiveId" clId="{F7DDB045-99F5-427E-957E-9D2CA91EB527}" dt="2022-01-07T09:51:18.766" v="7193"/>
          <ac:inkMkLst>
            <pc:docMk/>
            <pc:sldMk cId="2160377851" sldId="292"/>
            <ac:inkMk id="22" creationId="{E8A1DC4D-3297-45B4-84CB-B4458259282C}"/>
          </ac:inkMkLst>
        </pc:inkChg>
        <pc:inkChg chg="add del">
          <ac:chgData name="Viet Anh Nguyen" userId="b95f61ff061388d5" providerId="LiveId" clId="{F7DDB045-99F5-427E-957E-9D2CA91EB527}" dt="2022-01-07T09:51:18.766" v="7193"/>
          <ac:inkMkLst>
            <pc:docMk/>
            <pc:sldMk cId="2160377851" sldId="292"/>
            <ac:inkMk id="23" creationId="{DA759DB8-5BA9-428E-AB30-AE5758365DCF}"/>
          </ac:inkMkLst>
        </pc:inkChg>
        <pc:inkChg chg="add del">
          <ac:chgData name="Viet Anh Nguyen" userId="b95f61ff061388d5" providerId="LiveId" clId="{F7DDB045-99F5-427E-957E-9D2CA91EB527}" dt="2022-01-07T09:51:18.766" v="7193"/>
          <ac:inkMkLst>
            <pc:docMk/>
            <pc:sldMk cId="2160377851" sldId="292"/>
            <ac:inkMk id="24" creationId="{111715AD-6E3B-46E2-956A-6E091AD7BB35}"/>
          </ac:inkMkLst>
        </pc:inkChg>
        <pc:inkChg chg="add del">
          <ac:chgData name="Viet Anh Nguyen" userId="b95f61ff061388d5" providerId="LiveId" clId="{F7DDB045-99F5-427E-957E-9D2CA91EB527}" dt="2022-01-07T09:51:18.766" v="7193"/>
          <ac:inkMkLst>
            <pc:docMk/>
            <pc:sldMk cId="2160377851" sldId="292"/>
            <ac:inkMk id="25" creationId="{C959E756-DEE6-4D42-AAE8-651304CC68FC}"/>
          </ac:inkMkLst>
        </pc:inkChg>
        <pc:inkChg chg="add del">
          <ac:chgData name="Viet Anh Nguyen" userId="b95f61ff061388d5" providerId="LiveId" clId="{F7DDB045-99F5-427E-957E-9D2CA91EB527}" dt="2022-01-07T09:51:18.766" v="7193"/>
          <ac:inkMkLst>
            <pc:docMk/>
            <pc:sldMk cId="2160377851" sldId="292"/>
            <ac:inkMk id="26" creationId="{5A256EFD-8FDA-44CA-A01C-AF2B76BEAF40}"/>
          </ac:inkMkLst>
        </pc:inkChg>
        <pc:inkChg chg="add del">
          <ac:chgData name="Viet Anh Nguyen" userId="b95f61ff061388d5" providerId="LiveId" clId="{F7DDB045-99F5-427E-957E-9D2CA91EB527}" dt="2022-01-07T09:51:18.766" v="7193"/>
          <ac:inkMkLst>
            <pc:docMk/>
            <pc:sldMk cId="2160377851" sldId="292"/>
            <ac:inkMk id="27" creationId="{AE40072D-3001-4A3A-B230-99DA64F20349}"/>
          </ac:inkMkLst>
        </pc:inkChg>
        <pc:inkChg chg="add del">
          <ac:chgData name="Viet Anh Nguyen" userId="b95f61ff061388d5" providerId="LiveId" clId="{F7DDB045-99F5-427E-957E-9D2CA91EB527}" dt="2022-01-07T09:51:18.766" v="7193"/>
          <ac:inkMkLst>
            <pc:docMk/>
            <pc:sldMk cId="2160377851" sldId="292"/>
            <ac:inkMk id="28" creationId="{7A7EDB9C-91C6-43DE-8512-F3EA7A40DFBA}"/>
          </ac:inkMkLst>
        </pc:inkChg>
        <pc:inkChg chg="add del">
          <ac:chgData name="Viet Anh Nguyen" userId="b95f61ff061388d5" providerId="LiveId" clId="{F7DDB045-99F5-427E-957E-9D2CA91EB527}" dt="2022-01-07T09:51:18.766" v="7193"/>
          <ac:inkMkLst>
            <pc:docMk/>
            <pc:sldMk cId="2160377851" sldId="292"/>
            <ac:inkMk id="29" creationId="{9181C9B5-4322-47A1-AB7C-042FCA056A2D}"/>
          </ac:inkMkLst>
        </pc:inkChg>
        <pc:inkChg chg="add del">
          <ac:chgData name="Viet Anh Nguyen" userId="b95f61ff061388d5" providerId="LiveId" clId="{F7DDB045-99F5-427E-957E-9D2CA91EB527}" dt="2022-01-07T09:51:18.766" v="7193"/>
          <ac:inkMkLst>
            <pc:docMk/>
            <pc:sldMk cId="2160377851" sldId="292"/>
            <ac:inkMk id="30" creationId="{0F85E6D0-3535-4A90-A3CB-E3DB8D2E5E4C}"/>
          </ac:inkMkLst>
        </pc:inkChg>
        <pc:inkChg chg="add del">
          <ac:chgData name="Viet Anh Nguyen" userId="b95f61ff061388d5" providerId="LiveId" clId="{F7DDB045-99F5-427E-957E-9D2CA91EB527}" dt="2022-01-07T09:51:18.766" v="7193"/>
          <ac:inkMkLst>
            <pc:docMk/>
            <pc:sldMk cId="2160377851" sldId="292"/>
            <ac:inkMk id="31" creationId="{72A5C38C-A190-404D-A29C-E20D1B2138CB}"/>
          </ac:inkMkLst>
        </pc:inkChg>
        <pc:inkChg chg="add del">
          <ac:chgData name="Viet Anh Nguyen" userId="b95f61ff061388d5" providerId="LiveId" clId="{F7DDB045-99F5-427E-957E-9D2CA91EB527}" dt="2022-01-07T09:51:18.766" v="7193"/>
          <ac:inkMkLst>
            <pc:docMk/>
            <pc:sldMk cId="2160377851" sldId="292"/>
            <ac:inkMk id="32" creationId="{E89A6F14-8869-4636-809B-A543C83D4277}"/>
          </ac:inkMkLst>
        </pc:inkChg>
        <pc:inkChg chg="add">
          <ac:chgData name="Viet Anh Nguyen" userId="b95f61ff061388d5" providerId="LiveId" clId="{F7DDB045-99F5-427E-957E-9D2CA91EB527}" dt="2022-01-07T09:51:18.766" v="7193"/>
          <ac:inkMkLst>
            <pc:docMk/>
            <pc:sldMk cId="2160377851" sldId="292"/>
            <ac:inkMk id="33" creationId="{3C78B6DB-6FA0-46CC-B51B-CB2B99A727D3}"/>
          </ac:inkMkLst>
        </pc:inkChg>
        <pc:inkChg chg="add del">
          <ac:chgData name="Viet Anh Nguyen" userId="b95f61ff061388d5" providerId="LiveId" clId="{F7DDB045-99F5-427E-957E-9D2CA91EB527}" dt="2022-01-07T09:51:20.910" v="7198"/>
          <ac:inkMkLst>
            <pc:docMk/>
            <pc:sldMk cId="2160377851" sldId="292"/>
            <ac:inkMk id="34" creationId="{6F570304-864D-4C04-8CB0-0A6046CF0174}"/>
          </ac:inkMkLst>
        </pc:inkChg>
        <pc:inkChg chg="add del">
          <ac:chgData name="Viet Anh Nguyen" userId="b95f61ff061388d5" providerId="LiveId" clId="{F7DDB045-99F5-427E-957E-9D2CA91EB527}" dt="2022-01-07T09:51:20.910" v="7198"/>
          <ac:inkMkLst>
            <pc:docMk/>
            <pc:sldMk cId="2160377851" sldId="292"/>
            <ac:inkMk id="35" creationId="{049560C9-E633-41C6-A10F-CCD410CD64E9}"/>
          </ac:inkMkLst>
        </pc:inkChg>
        <pc:inkChg chg="add del">
          <ac:chgData name="Viet Anh Nguyen" userId="b95f61ff061388d5" providerId="LiveId" clId="{F7DDB045-99F5-427E-957E-9D2CA91EB527}" dt="2022-01-07T09:51:20.910" v="7198"/>
          <ac:inkMkLst>
            <pc:docMk/>
            <pc:sldMk cId="2160377851" sldId="292"/>
            <ac:inkMk id="36" creationId="{FE74B87E-CBE3-492B-B8DF-F7B1D5FD4F80}"/>
          </ac:inkMkLst>
        </pc:inkChg>
        <pc:inkChg chg="add del">
          <ac:chgData name="Viet Anh Nguyen" userId="b95f61ff061388d5" providerId="LiveId" clId="{F7DDB045-99F5-427E-957E-9D2CA91EB527}" dt="2022-01-07T09:51:20.910" v="7198"/>
          <ac:inkMkLst>
            <pc:docMk/>
            <pc:sldMk cId="2160377851" sldId="292"/>
            <ac:inkMk id="37" creationId="{3C61F7B4-6615-4339-B0C9-3D699A61E0A5}"/>
          </ac:inkMkLst>
        </pc:inkChg>
        <pc:inkChg chg="add">
          <ac:chgData name="Viet Anh Nguyen" userId="b95f61ff061388d5" providerId="LiveId" clId="{F7DDB045-99F5-427E-957E-9D2CA91EB527}" dt="2022-01-07T09:51:20.910" v="7198"/>
          <ac:inkMkLst>
            <pc:docMk/>
            <pc:sldMk cId="2160377851" sldId="292"/>
            <ac:inkMk id="38" creationId="{7FE4D9EF-04EC-4959-8AF0-9F140A1C6A20}"/>
          </ac:inkMkLst>
        </pc:inkChg>
        <pc:inkChg chg="add del">
          <ac:chgData name="Viet Anh Nguyen" userId="b95f61ff061388d5" providerId="LiveId" clId="{F7DDB045-99F5-427E-957E-9D2CA91EB527}" dt="2022-01-07T09:51:23.509" v="7202"/>
          <ac:inkMkLst>
            <pc:docMk/>
            <pc:sldMk cId="2160377851" sldId="292"/>
            <ac:inkMk id="39" creationId="{2E1F3156-FC80-4915-8FF9-027E4899A56A}"/>
          </ac:inkMkLst>
        </pc:inkChg>
        <pc:inkChg chg="add del">
          <ac:chgData name="Viet Anh Nguyen" userId="b95f61ff061388d5" providerId="LiveId" clId="{F7DDB045-99F5-427E-957E-9D2CA91EB527}" dt="2022-01-07T09:51:23.509" v="7202"/>
          <ac:inkMkLst>
            <pc:docMk/>
            <pc:sldMk cId="2160377851" sldId="292"/>
            <ac:inkMk id="40" creationId="{38FA6017-9BA6-4A3D-A43A-B559B27D0F6F}"/>
          </ac:inkMkLst>
        </pc:inkChg>
        <pc:inkChg chg="add del">
          <ac:chgData name="Viet Anh Nguyen" userId="b95f61ff061388d5" providerId="LiveId" clId="{F7DDB045-99F5-427E-957E-9D2CA91EB527}" dt="2022-01-07T09:51:23.509" v="7202"/>
          <ac:inkMkLst>
            <pc:docMk/>
            <pc:sldMk cId="2160377851" sldId="292"/>
            <ac:inkMk id="41" creationId="{BD8BBD82-0BE0-4C7B-9418-F74CA284BF4C}"/>
          </ac:inkMkLst>
        </pc:inkChg>
        <pc:inkChg chg="add del">
          <ac:chgData name="Viet Anh Nguyen" userId="b95f61ff061388d5" providerId="LiveId" clId="{F7DDB045-99F5-427E-957E-9D2CA91EB527}" dt="2022-01-07T09:51:24.686" v="7204"/>
          <ac:inkMkLst>
            <pc:docMk/>
            <pc:sldMk cId="2160377851" sldId="292"/>
            <ac:inkMk id="42" creationId="{4B37BF04-8EDB-45A3-B136-4D9161424800}"/>
          </ac:inkMkLst>
        </pc:inkChg>
        <pc:inkChg chg="add del">
          <ac:chgData name="Viet Anh Nguyen" userId="b95f61ff061388d5" providerId="LiveId" clId="{F7DDB045-99F5-427E-957E-9D2CA91EB527}" dt="2022-01-07T09:51:24.686" v="7204"/>
          <ac:inkMkLst>
            <pc:docMk/>
            <pc:sldMk cId="2160377851" sldId="292"/>
            <ac:inkMk id="43" creationId="{14C192D1-CA35-418F-9398-B0F2949E6D9B}"/>
          </ac:inkMkLst>
        </pc:inkChg>
        <pc:inkChg chg="add">
          <ac:chgData name="Viet Anh Nguyen" userId="b95f61ff061388d5" providerId="LiveId" clId="{F7DDB045-99F5-427E-957E-9D2CA91EB527}" dt="2022-01-07T09:51:24.686" v="7204"/>
          <ac:inkMkLst>
            <pc:docMk/>
            <pc:sldMk cId="2160377851" sldId="292"/>
            <ac:inkMk id="44" creationId="{0EA8B155-BCEA-4FFA-A02B-C510C25F26A4}"/>
          </ac:inkMkLst>
        </pc:inkChg>
        <pc:inkChg chg="add del">
          <ac:chgData name="Viet Anh Nguyen" userId="b95f61ff061388d5" providerId="LiveId" clId="{F7DDB045-99F5-427E-957E-9D2CA91EB527}" dt="2022-01-07T09:51:25.795" v="7208"/>
          <ac:inkMkLst>
            <pc:docMk/>
            <pc:sldMk cId="2160377851" sldId="292"/>
            <ac:inkMk id="45" creationId="{36742242-8B56-4C73-BC4D-9A713FBBEC10}"/>
          </ac:inkMkLst>
        </pc:inkChg>
        <pc:inkChg chg="add del">
          <ac:chgData name="Viet Anh Nguyen" userId="b95f61ff061388d5" providerId="LiveId" clId="{F7DDB045-99F5-427E-957E-9D2CA91EB527}" dt="2022-01-07T09:51:25.795" v="7208"/>
          <ac:inkMkLst>
            <pc:docMk/>
            <pc:sldMk cId="2160377851" sldId="292"/>
            <ac:inkMk id="46" creationId="{B0D4FB09-1039-4BC3-AF25-A3E7AEAF425B}"/>
          </ac:inkMkLst>
        </pc:inkChg>
        <pc:inkChg chg="add del">
          <ac:chgData name="Viet Anh Nguyen" userId="b95f61ff061388d5" providerId="LiveId" clId="{F7DDB045-99F5-427E-957E-9D2CA91EB527}" dt="2022-01-07T09:51:25.795" v="7208"/>
          <ac:inkMkLst>
            <pc:docMk/>
            <pc:sldMk cId="2160377851" sldId="292"/>
            <ac:inkMk id="47" creationId="{B72A4B6B-1C6B-4AE4-8A33-655583E3D24C}"/>
          </ac:inkMkLst>
        </pc:inkChg>
        <pc:inkChg chg="add del">
          <ac:chgData name="Viet Anh Nguyen" userId="b95f61ff061388d5" providerId="LiveId" clId="{F7DDB045-99F5-427E-957E-9D2CA91EB527}" dt="2022-01-07T09:51:28.422" v="7217"/>
          <ac:inkMkLst>
            <pc:docMk/>
            <pc:sldMk cId="2160377851" sldId="292"/>
            <ac:inkMk id="48" creationId="{DD474014-86CB-48B0-88F0-7C8BDCA0736C}"/>
          </ac:inkMkLst>
        </pc:inkChg>
        <pc:inkChg chg="add del">
          <ac:chgData name="Viet Anh Nguyen" userId="b95f61ff061388d5" providerId="LiveId" clId="{F7DDB045-99F5-427E-957E-9D2CA91EB527}" dt="2022-01-07T09:51:28.422" v="7217"/>
          <ac:inkMkLst>
            <pc:docMk/>
            <pc:sldMk cId="2160377851" sldId="292"/>
            <ac:inkMk id="49" creationId="{37B5461F-F46F-4B9E-8391-BCB54E50A1CD}"/>
          </ac:inkMkLst>
        </pc:inkChg>
        <pc:inkChg chg="add del">
          <ac:chgData name="Viet Anh Nguyen" userId="b95f61ff061388d5" providerId="LiveId" clId="{F7DDB045-99F5-427E-957E-9D2CA91EB527}" dt="2022-01-07T09:51:28.422" v="7217"/>
          <ac:inkMkLst>
            <pc:docMk/>
            <pc:sldMk cId="2160377851" sldId="292"/>
            <ac:inkMk id="50" creationId="{7026CD7A-6AD1-4516-9475-24E513EB2A43}"/>
          </ac:inkMkLst>
        </pc:inkChg>
        <pc:inkChg chg="add del">
          <ac:chgData name="Viet Anh Nguyen" userId="b95f61ff061388d5" providerId="LiveId" clId="{F7DDB045-99F5-427E-957E-9D2CA91EB527}" dt="2022-01-07T09:51:28.422" v="7217"/>
          <ac:inkMkLst>
            <pc:docMk/>
            <pc:sldMk cId="2160377851" sldId="292"/>
            <ac:inkMk id="51" creationId="{538AF919-702F-49AD-9FEB-C01341706572}"/>
          </ac:inkMkLst>
        </pc:inkChg>
        <pc:inkChg chg="add del">
          <ac:chgData name="Viet Anh Nguyen" userId="b95f61ff061388d5" providerId="LiveId" clId="{F7DDB045-99F5-427E-957E-9D2CA91EB527}" dt="2022-01-07T09:51:28.422" v="7217"/>
          <ac:inkMkLst>
            <pc:docMk/>
            <pc:sldMk cId="2160377851" sldId="292"/>
            <ac:inkMk id="52" creationId="{F7C66F21-60B7-49BA-8C01-F29E87DCE9D2}"/>
          </ac:inkMkLst>
        </pc:inkChg>
        <pc:inkChg chg="add del">
          <ac:chgData name="Viet Anh Nguyen" userId="b95f61ff061388d5" providerId="LiveId" clId="{F7DDB045-99F5-427E-957E-9D2CA91EB527}" dt="2022-01-07T09:51:28.422" v="7217"/>
          <ac:inkMkLst>
            <pc:docMk/>
            <pc:sldMk cId="2160377851" sldId="292"/>
            <ac:inkMk id="53" creationId="{D0FD1B24-625B-401A-B490-D06B4A185304}"/>
          </ac:inkMkLst>
        </pc:inkChg>
        <pc:inkChg chg="add del">
          <ac:chgData name="Viet Anh Nguyen" userId="b95f61ff061388d5" providerId="LiveId" clId="{F7DDB045-99F5-427E-957E-9D2CA91EB527}" dt="2022-01-07T09:51:28.422" v="7217"/>
          <ac:inkMkLst>
            <pc:docMk/>
            <pc:sldMk cId="2160377851" sldId="292"/>
            <ac:inkMk id="54" creationId="{BB1679E0-1C6B-461F-83D8-15F681F0C001}"/>
          </ac:inkMkLst>
        </pc:inkChg>
        <pc:inkChg chg="add del">
          <ac:chgData name="Viet Anh Nguyen" userId="b95f61ff061388d5" providerId="LiveId" clId="{F7DDB045-99F5-427E-957E-9D2CA91EB527}" dt="2022-01-07T09:51:28.422" v="7217"/>
          <ac:inkMkLst>
            <pc:docMk/>
            <pc:sldMk cId="2160377851" sldId="292"/>
            <ac:inkMk id="55" creationId="{6B76D2A2-3D77-4978-AA26-9C011E838445}"/>
          </ac:inkMkLst>
        </pc:inkChg>
        <pc:inkChg chg="add del">
          <ac:chgData name="Viet Anh Nguyen" userId="b95f61ff061388d5" providerId="LiveId" clId="{F7DDB045-99F5-427E-957E-9D2CA91EB527}" dt="2022-01-07T09:51:28.422" v="7217"/>
          <ac:inkMkLst>
            <pc:docMk/>
            <pc:sldMk cId="2160377851" sldId="292"/>
            <ac:inkMk id="56" creationId="{E6A3D1B7-5CEB-4883-9F48-F73D26D154F5}"/>
          </ac:inkMkLst>
        </pc:inkChg>
        <pc:inkChg chg="add">
          <ac:chgData name="Viet Anh Nguyen" userId="b95f61ff061388d5" providerId="LiveId" clId="{F7DDB045-99F5-427E-957E-9D2CA91EB527}" dt="2022-01-07T09:51:28.422" v="7217"/>
          <ac:inkMkLst>
            <pc:docMk/>
            <pc:sldMk cId="2160377851" sldId="292"/>
            <ac:inkMk id="57" creationId="{1EC7683C-E786-4FA5-8A7A-88B9E312CD78}"/>
          </ac:inkMkLst>
        </pc:inkChg>
        <pc:inkChg chg="add del">
          <ac:chgData name="Viet Anh Nguyen" userId="b95f61ff061388d5" providerId="LiveId" clId="{F7DDB045-99F5-427E-957E-9D2CA91EB527}" dt="2022-01-07T09:55:21.151" v="7220"/>
          <ac:inkMkLst>
            <pc:docMk/>
            <pc:sldMk cId="2160377851" sldId="292"/>
            <ac:inkMk id="58" creationId="{3C8C275B-9B82-4DA2-B5D0-1AD1800307DF}"/>
          </ac:inkMkLst>
        </pc:inkChg>
        <pc:inkChg chg="add del">
          <ac:chgData name="Viet Anh Nguyen" userId="b95f61ff061388d5" providerId="LiveId" clId="{F7DDB045-99F5-427E-957E-9D2CA91EB527}" dt="2022-01-07T09:55:21.151" v="7220"/>
          <ac:inkMkLst>
            <pc:docMk/>
            <pc:sldMk cId="2160377851" sldId="292"/>
            <ac:inkMk id="59" creationId="{E2B52450-C768-4CB5-8461-77BD2402391F}"/>
          </ac:inkMkLst>
        </pc:inkChg>
        <pc:inkChg chg="add del">
          <ac:chgData name="Viet Anh Nguyen" userId="b95f61ff061388d5" providerId="LiveId" clId="{F7DDB045-99F5-427E-957E-9D2CA91EB527}" dt="2022-01-07T09:55:22.294" v="7222"/>
          <ac:inkMkLst>
            <pc:docMk/>
            <pc:sldMk cId="2160377851" sldId="292"/>
            <ac:inkMk id="60" creationId="{5821A1B9-5C17-47B1-B2E3-A7E69D722901}"/>
          </ac:inkMkLst>
        </pc:inkChg>
        <pc:inkChg chg="add del">
          <ac:chgData name="Viet Anh Nguyen" userId="b95f61ff061388d5" providerId="LiveId" clId="{F7DDB045-99F5-427E-957E-9D2CA91EB527}" dt="2022-01-07T09:55:22.294" v="7222"/>
          <ac:inkMkLst>
            <pc:docMk/>
            <pc:sldMk cId="2160377851" sldId="292"/>
            <ac:inkMk id="61" creationId="{B2DC9036-D43A-4DA6-823F-8DC059E7E54C}"/>
          </ac:inkMkLst>
        </pc:inkChg>
        <pc:inkChg chg="add">
          <ac:chgData name="Viet Anh Nguyen" userId="b95f61ff061388d5" providerId="LiveId" clId="{F7DDB045-99F5-427E-957E-9D2CA91EB527}" dt="2022-01-07T09:55:22.294" v="7222"/>
          <ac:inkMkLst>
            <pc:docMk/>
            <pc:sldMk cId="2160377851" sldId="292"/>
            <ac:inkMk id="62" creationId="{E2D2C560-D28B-4D32-A9D8-CCEC3474E078}"/>
          </ac:inkMkLst>
        </pc:inkChg>
        <pc:inkChg chg="add">
          <ac:chgData name="Viet Anh Nguyen" userId="b95f61ff061388d5" providerId="LiveId" clId="{F7DDB045-99F5-427E-957E-9D2CA91EB527}" dt="2022-01-07T09:55:23.398" v="7223" actId="9405"/>
          <ac:inkMkLst>
            <pc:docMk/>
            <pc:sldMk cId="2160377851" sldId="292"/>
            <ac:inkMk id="63" creationId="{4497E034-3E89-4638-8B07-CDA42CCB8BC4}"/>
          </ac:inkMkLst>
        </pc:inkChg>
        <pc:inkChg chg="add del">
          <ac:chgData name="Viet Anh Nguyen" userId="b95f61ff061388d5" providerId="LiveId" clId="{F7DDB045-99F5-427E-957E-9D2CA91EB527}" dt="2022-01-07T09:55:32.701" v="7229"/>
          <ac:inkMkLst>
            <pc:docMk/>
            <pc:sldMk cId="2160377851" sldId="292"/>
            <ac:inkMk id="64" creationId="{C95DB58D-1763-4179-8AD8-FAD29D742667}"/>
          </ac:inkMkLst>
        </pc:inkChg>
        <pc:inkChg chg="add del">
          <ac:chgData name="Viet Anh Nguyen" userId="b95f61ff061388d5" providerId="LiveId" clId="{F7DDB045-99F5-427E-957E-9D2CA91EB527}" dt="2022-01-07T09:55:32.701" v="7229"/>
          <ac:inkMkLst>
            <pc:docMk/>
            <pc:sldMk cId="2160377851" sldId="292"/>
            <ac:inkMk id="65" creationId="{71BF1EE9-2E00-4445-B1EC-EE0534405190}"/>
          </ac:inkMkLst>
        </pc:inkChg>
        <pc:inkChg chg="add del">
          <ac:chgData name="Viet Anh Nguyen" userId="b95f61ff061388d5" providerId="LiveId" clId="{F7DDB045-99F5-427E-957E-9D2CA91EB527}" dt="2022-01-07T09:55:32.701" v="7229"/>
          <ac:inkMkLst>
            <pc:docMk/>
            <pc:sldMk cId="2160377851" sldId="292"/>
            <ac:inkMk id="66" creationId="{B965D589-7BD0-4A67-A895-4E2B8A5AEAC8}"/>
          </ac:inkMkLst>
        </pc:inkChg>
        <pc:inkChg chg="add del">
          <ac:chgData name="Viet Anh Nguyen" userId="b95f61ff061388d5" providerId="LiveId" clId="{F7DDB045-99F5-427E-957E-9D2CA91EB527}" dt="2022-01-07T09:55:32.701" v="7229"/>
          <ac:inkMkLst>
            <pc:docMk/>
            <pc:sldMk cId="2160377851" sldId="292"/>
            <ac:inkMk id="67" creationId="{037F3054-E506-44BA-B41C-697DA9032987}"/>
          </ac:inkMkLst>
        </pc:inkChg>
        <pc:inkChg chg="add del">
          <ac:chgData name="Viet Anh Nguyen" userId="b95f61ff061388d5" providerId="LiveId" clId="{F7DDB045-99F5-427E-957E-9D2CA91EB527}" dt="2022-01-07T09:55:32.701" v="7229"/>
          <ac:inkMkLst>
            <pc:docMk/>
            <pc:sldMk cId="2160377851" sldId="292"/>
            <ac:inkMk id="68" creationId="{569B4AC9-6C7B-43C7-B139-B55F2F6D151E}"/>
          </ac:inkMkLst>
        </pc:inkChg>
        <pc:inkChg chg="add del">
          <ac:chgData name="Viet Anh Nguyen" userId="b95f61ff061388d5" providerId="LiveId" clId="{F7DDB045-99F5-427E-957E-9D2CA91EB527}" dt="2022-01-07T09:55:33.843" v="7231"/>
          <ac:inkMkLst>
            <pc:docMk/>
            <pc:sldMk cId="2160377851" sldId="292"/>
            <ac:inkMk id="69" creationId="{075D6B90-072A-40D7-BC6F-CC8AD6A04F11}"/>
          </ac:inkMkLst>
        </pc:inkChg>
        <pc:inkChg chg="add del">
          <ac:chgData name="Viet Anh Nguyen" userId="b95f61ff061388d5" providerId="LiveId" clId="{F7DDB045-99F5-427E-957E-9D2CA91EB527}" dt="2022-01-07T09:55:33.843" v="7231"/>
          <ac:inkMkLst>
            <pc:docMk/>
            <pc:sldMk cId="2160377851" sldId="292"/>
            <ac:inkMk id="70" creationId="{24D38A0A-542A-4384-B319-5D3419875270}"/>
          </ac:inkMkLst>
        </pc:inkChg>
        <pc:inkChg chg="add del">
          <ac:chgData name="Viet Anh Nguyen" userId="b95f61ff061388d5" providerId="LiveId" clId="{F7DDB045-99F5-427E-957E-9D2CA91EB527}" dt="2022-01-07T09:55:36.066" v="7233"/>
          <ac:inkMkLst>
            <pc:docMk/>
            <pc:sldMk cId="2160377851" sldId="292"/>
            <ac:inkMk id="71" creationId="{5015970A-4953-408C-9F6C-874339F5BCCD}"/>
          </ac:inkMkLst>
        </pc:inkChg>
        <pc:inkChg chg="add del">
          <ac:chgData name="Viet Anh Nguyen" userId="b95f61ff061388d5" providerId="LiveId" clId="{F7DDB045-99F5-427E-957E-9D2CA91EB527}" dt="2022-01-07T09:55:36.066" v="7233"/>
          <ac:inkMkLst>
            <pc:docMk/>
            <pc:sldMk cId="2160377851" sldId="292"/>
            <ac:inkMk id="72" creationId="{17BF72AC-5FC3-4F8C-8C72-EAE9499F9C6A}"/>
          </ac:inkMkLst>
        </pc:inkChg>
        <pc:inkChg chg="add">
          <ac:chgData name="Viet Anh Nguyen" userId="b95f61ff061388d5" providerId="LiveId" clId="{F7DDB045-99F5-427E-957E-9D2CA91EB527}" dt="2022-01-07T09:55:36.066" v="7233"/>
          <ac:inkMkLst>
            <pc:docMk/>
            <pc:sldMk cId="2160377851" sldId="292"/>
            <ac:inkMk id="73" creationId="{A965ED25-7263-46BC-8E04-F8B8083AF87C}"/>
          </ac:inkMkLst>
        </pc:inkChg>
        <pc:inkChg chg="add del">
          <ac:chgData name="Viet Anh Nguyen" userId="b95f61ff061388d5" providerId="LiveId" clId="{F7DDB045-99F5-427E-957E-9D2CA91EB527}" dt="2022-01-07T09:55:42.509" v="7236"/>
          <ac:inkMkLst>
            <pc:docMk/>
            <pc:sldMk cId="2160377851" sldId="292"/>
            <ac:inkMk id="74" creationId="{B7B5AC60-2778-4E53-9965-261E51A1845E}"/>
          </ac:inkMkLst>
        </pc:inkChg>
        <pc:inkChg chg="add del">
          <ac:chgData name="Viet Anh Nguyen" userId="b95f61ff061388d5" providerId="LiveId" clId="{F7DDB045-99F5-427E-957E-9D2CA91EB527}" dt="2022-01-07T09:55:42.509" v="7236"/>
          <ac:inkMkLst>
            <pc:docMk/>
            <pc:sldMk cId="2160377851" sldId="292"/>
            <ac:inkMk id="75" creationId="{F2F02AC6-E0DC-4FB6-81AC-0C6301C4F587}"/>
          </ac:inkMkLst>
        </pc:inkChg>
        <pc:inkChg chg="add del">
          <ac:chgData name="Viet Anh Nguyen" userId="b95f61ff061388d5" providerId="LiveId" clId="{F7DDB045-99F5-427E-957E-9D2CA91EB527}" dt="2022-01-07T09:55:48.914" v="7254"/>
          <ac:inkMkLst>
            <pc:docMk/>
            <pc:sldMk cId="2160377851" sldId="292"/>
            <ac:inkMk id="76" creationId="{E6F1057F-DB1B-44FD-9777-F0369B3673C0}"/>
          </ac:inkMkLst>
        </pc:inkChg>
        <pc:inkChg chg="add del">
          <ac:chgData name="Viet Anh Nguyen" userId="b95f61ff061388d5" providerId="LiveId" clId="{F7DDB045-99F5-427E-957E-9D2CA91EB527}" dt="2022-01-07T09:55:48.914" v="7254"/>
          <ac:inkMkLst>
            <pc:docMk/>
            <pc:sldMk cId="2160377851" sldId="292"/>
            <ac:inkMk id="77" creationId="{BA874B4A-8DF8-4D62-9EFB-D5B91EC3631E}"/>
          </ac:inkMkLst>
        </pc:inkChg>
        <pc:inkChg chg="add del">
          <ac:chgData name="Viet Anh Nguyen" userId="b95f61ff061388d5" providerId="LiveId" clId="{F7DDB045-99F5-427E-957E-9D2CA91EB527}" dt="2022-01-07T09:55:48.914" v="7254"/>
          <ac:inkMkLst>
            <pc:docMk/>
            <pc:sldMk cId="2160377851" sldId="292"/>
            <ac:inkMk id="78" creationId="{BCC13EBE-0FC1-4451-AEE5-2032B613A51F}"/>
          </ac:inkMkLst>
        </pc:inkChg>
        <pc:inkChg chg="add del">
          <ac:chgData name="Viet Anh Nguyen" userId="b95f61ff061388d5" providerId="LiveId" clId="{F7DDB045-99F5-427E-957E-9D2CA91EB527}" dt="2022-01-07T09:55:48.914" v="7254"/>
          <ac:inkMkLst>
            <pc:docMk/>
            <pc:sldMk cId="2160377851" sldId="292"/>
            <ac:inkMk id="79" creationId="{A130E7D7-3906-40B6-AA02-AB0FF1129D80}"/>
          </ac:inkMkLst>
        </pc:inkChg>
        <pc:inkChg chg="add del">
          <ac:chgData name="Viet Anh Nguyen" userId="b95f61ff061388d5" providerId="LiveId" clId="{F7DDB045-99F5-427E-957E-9D2CA91EB527}" dt="2022-01-07T09:55:48.914" v="7254"/>
          <ac:inkMkLst>
            <pc:docMk/>
            <pc:sldMk cId="2160377851" sldId="292"/>
            <ac:inkMk id="80" creationId="{DCC0406C-035B-490C-A8DF-E874E67F27C3}"/>
          </ac:inkMkLst>
        </pc:inkChg>
        <pc:inkChg chg="add del">
          <ac:chgData name="Viet Anh Nguyen" userId="b95f61ff061388d5" providerId="LiveId" clId="{F7DDB045-99F5-427E-957E-9D2CA91EB527}" dt="2022-01-07T09:55:48.914" v="7254"/>
          <ac:inkMkLst>
            <pc:docMk/>
            <pc:sldMk cId="2160377851" sldId="292"/>
            <ac:inkMk id="81" creationId="{46277935-6BB6-4AEE-9DDD-DA59C3572DFB}"/>
          </ac:inkMkLst>
        </pc:inkChg>
        <pc:inkChg chg="add del">
          <ac:chgData name="Viet Anh Nguyen" userId="b95f61ff061388d5" providerId="LiveId" clId="{F7DDB045-99F5-427E-957E-9D2CA91EB527}" dt="2022-01-07T09:55:48.914" v="7254"/>
          <ac:inkMkLst>
            <pc:docMk/>
            <pc:sldMk cId="2160377851" sldId="292"/>
            <ac:inkMk id="82" creationId="{EBD5E2C8-BB47-4A49-9AB8-1A31D93E0AB1}"/>
          </ac:inkMkLst>
        </pc:inkChg>
        <pc:inkChg chg="add del">
          <ac:chgData name="Viet Anh Nguyen" userId="b95f61ff061388d5" providerId="LiveId" clId="{F7DDB045-99F5-427E-957E-9D2CA91EB527}" dt="2022-01-07T09:55:48.914" v="7254"/>
          <ac:inkMkLst>
            <pc:docMk/>
            <pc:sldMk cId="2160377851" sldId="292"/>
            <ac:inkMk id="83" creationId="{FC27A6F9-A80D-42D4-984F-AF4C8D1A3C31}"/>
          </ac:inkMkLst>
        </pc:inkChg>
        <pc:inkChg chg="add del">
          <ac:chgData name="Viet Anh Nguyen" userId="b95f61ff061388d5" providerId="LiveId" clId="{F7DDB045-99F5-427E-957E-9D2CA91EB527}" dt="2022-01-07T09:55:48.914" v="7254"/>
          <ac:inkMkLst>
            <pc:docMk/>
            <pc:sldMk cId="2160377851" sldId="292"/>
            <ac:inkMk id="84" creationId="{36963D80-BBC3-471B-AF7B-907459850AA7}"/>
          </ac:inkMkLst>
        </pc:inkChg>
        <pc:inkChg chg="add del">
          <ac:chgData name="Viet Anh Nguyen" userId="b95f61ff061388d5" providerId="LiveId" clId="{F7DDB045-99F5-427E-957E-9D2CA91EB527}" dt="2022-01-07T09:55:48.914" v="7254"/>
          <ac:inkMkLst>
            <pc:docMk/>
            <pc:sldMk cId="2160377851" sldId="292"/>
            <ac:inkMk id="85" creationId="{33D1000E-C59B-418B-AB1B-9CDEA1288ABB}"/>
          </ac:inkMkLst>
        </pc:inkChg>
        <pc:inkChg chg="add del">
          <ac:chgData name="Viet Anh Nguyen" userId="b95f61ff061388d5" providerId="LiveId" clId="{F7DDB045-99F5-427E-957E-9D2CA91EB527}" dt="2022-01-07T09:55:48.914" v="7254"/>
          <ac:inkMkLst>
            <pc:docMk/>
            <pc:sldMk cId="2160377851" sldId="292"/>
            <ac:inkMk id="86" creationId="{1141D18F-2665-49E4-BCAF-334894B5A27B}"/>
          </ac:inkMkLst>
        </pc:inkChg>
        <pc:inkChg chg="add del">
          <ac:chgData name="Viet Anh Nguyen" userId="b95f61ff061388d5" providerId="LiveId" clId="{F7DDB045-99F5-427E-957E-9D2CA91EB527}" dt="2022-01-07T09:55:48.914" v="7254"/>
          <ac:inkMkLst>
            <pc:docMk/>
            <pc:sldMk cId="2160377851" sldId="292"/>
            <ac:inkMk id="87" creationId="{EF2F7D84-273F-4174-9E19-A9F835CADA38}"/>
          </ac:inkMkLst>
        </pc:inkChg>
        <pc:inkChg chg="add del">
          <ac:chgData name="Viet Anh Nguyen" userId="b95f61ff061388d5" providerId="LiveId" clId="{F7DDB045-99F5-427E-957E-9D2CA91EB527}" dt="2022-01-07T09:55:48.914" v="7254"/>
          <ac:inkMkLst>
            <pc:docMk/>
            <pc:sldMk cId="2160377851" sldId="292"/>
            <ac:inkMk id="88" creationId="{DFED7159-6979-47B7-901A-496F230D0712}"/>
          </ac:inkMkLst>
        </pc:inkChg>
        <pc:inkChg chg="add del">
          <ac:chgData name="Viet Anh Nguyen" userId="b95f61ff061388d5" providerId="LiveId" clId="{F7DDB045-99F5-427E-957E-9D2CA91EB527}" dt="2022-01-07T09:55:48.914" v="7254"/>
          <ac:inkMkLst>
            <pc:docMk/>
            <pc:sldMk cId="2160377851" sldId="292"/>
            <ac:inkMk id="89" creationId="{B1DB053D-E964-46C9-B148-C0A7D245FB78}"/>
          </ac:inkMkLst>
        </pc:inkChg>
        <pc:inkChg chg="add del">
          <ac:chgData name="Viet Anh Nguyen" userId="b95f61ff061388d5" providerId="LiveId" clId="{F7DDB045-99F5-427E-957E-9D2CA91EB527}" dt="2022-01-07T09:55:48.914" v="7254"/>
          <ac:inkMkLst>
            <pc:docMk/>
            <pc:sldMk cId="2160377851" sldId="292"/>
            <ac:inkMk id="90" creationId="{AAECF72C-5498-432C-BE31-3BA0C2FD936E}"/>
          </ac:inkMkLst>
        </pc:inkChg>
        <pc:inkChg chg="add del">
          <ac:chgData name="Viet Anh Nguyen" userId="b95f61ff061388d5" providerId="LiveId" clId="{F7DDB045-99F5-427E-957E-9D2CA91EB527}" dt="2022-01-07T09:55:48.914" v="7254"/>
          <ac:inkMkLst>
            <pc:docMk/>
            <pc:sldMk cId="2160377851" sldId="292"/>
            <ac:inkMk id="91" creationId="{C59DA636-8744-42F4-9109-F268648B31A4}"/>
          </ac:inkMkLst>
        </pc:inkChg>
        <pc:inkChg chg="add del">
          <ac:chgData name="Viet Anh Nguyen" userId="b95f61ff061388d5" providerId="LiveId" clId="{F7DDB045-99F5-427E-957E-9D2CA91EB527}" dt="2022-01-07T09:55:48.914" v="7254"/>
          <ac:inkMkLst>
            <pc:docMk/>
            <pc:sldMk cId="2160377851" sldId="292"/>
            <ac:inkMk id="92" creationId="{629B5504-14A1-4E56-898C-A4E170556AEE}"/>
          </ac:inkMkLst>
        </pc:inkChg>
        <pc:inkChg chg="add del">
          <ac:chgData name="Viet Anh Nguyen" userId="b95f61ff061388d5" providerId="LiveId" clId="{F7DDB045-99F5-427E-957E-9D2CA91EB527}" dt="2022-01-07T09:55:48.914" v="7254"/>
          <ac:inkMkLst>
            <pc:docMk/>
            <pc:sldMk cId="2160377851" sldId="292"/>
            <ac:inkMk id="93" creationId="{65A411B4-0D0D-4675-8B53-476317648A96}"/>
          </ac:inkMkLst>
        </pc:inkChg>
        <pc:inkChg chg="add del">
          <ac:chgData name="Viet Anh Nguyen" userId="b95f61ff061388d5" providerId="LiveId" clId="{F7DDB045-99F5-427E-957E-9D2CA91EB527}" dt="2022-01-07T09:55:51.491" v="7261"/>
          <ac:inkMkLst>
            <pc:docMk/>
            <pc:sldMk cId="2160377851" sldId="292"/>
            <ac:inkMk id="94" creationId="{BAEBEA7D-BFD9-4BDE-8C8C-03DDB880EA77}"/>
          </ac:inkMkLst>
        </pc:inkChg>
        <pc:inkChg chg="add del">
          <ac:chgData name="Viet Anh Nguyen" userId="b95f61ff061388d5" providerId="LiveId" clId="{F7DDB045-99F5-427E-957E-9D2CA91EB527}" dt="2022-01-07T09:55:51.491" v="7261"/>
          <ac:inkMkLst>
            <pc:docMk/>
            <pc:sldMk cId="2160377851" sldId="292"/>
            <ac:inkMk id="95" creationId="{F4A77F86-5DE3-4809-9A43-09F0D0E0AAE2}"/>
          </ac:inkMkLst>
        </pc:inkChg>
        <pc:inkChg chg="add del">
          <ac:chgData name="Viet Anh Nguyen" userId="b95f61ff061388d5" providerId="LiveId" clId="{F7DDB045-99F5-427E-957E-9D2CA91EB527}" dt="2022-01-07T09:55:51.491" v="7261"/>
          <ac:inkMkLst>
            <pc:docMk/>
            <pc:sldMk cId="2160377851" sldId="292"/>
            <ac:inkMk id="96" creationId="{D98DE95B-4DDE-4A83-98AF-6F6654E1987D}"/>
          </ac:inkMkLst>
        </pc:inkChg>
        <pc:inkChg chg="add del">
          <ac:chgData name="Viet Anh Nguyen" userId="b95f61ff061388d5" providerId="LiveId" clId="{F7DDB045-99F5-427E-957E-9D2CA91EB527}" dt="2022-01-07T09:55:51.491" v="7261"/>
          <ac:inkMkLst>
            <pc:docMk/>
            <pc:sldMk cId="2160377851" sldId="292"/>
            <ac:inkMk id="97" creationId="{B7C3D182-6E5B-4E90-AC6A-74B97F868F63}"/>
          </ac:inkMkLst>
        </pc:inkChg>
        <pc:inkChg chg="add del">
          <ac:chgData name="Viet Anh Nguyen" userId="b95f61ff061388d5" providerId="LiveId" clId="{F7DDB045-99F5-427E-957E-9D2CA91EB527}" dt="2022-01-07T09:55:51.491" v="7261"/>
          <ac:inkMkLst>
            <pc:docMk/>
            <pc:sldMk cId="2160377851" sldId="292"/>
            <ac:inkMk id="98" creationId="{33FEF0E5-E979-4355-B038-D9D62F1EBAD7}"/>
          </ac:inkMkLst>
        </pc:inkChg>
        <pc:inkChg chg="add del">
          <ac:chgData name="Viet Anh Nguyen" userId="b95f61ff061388d5" providerId="LiveId" clId="{F7DDB045-99F5-427E-957E-9D2CA91EB527}" dt="2022-01-07T09:55:51.491" v="7261"/>
          <ac:inkMkLst>
            <pc:docMk/>
            <pc:sldMk cId="2160377851" sldId="292"/>
            <ac:inkMk id="99" creationId="{77993DC3-FCE0-4683-89A5-D3D81AE25050}"/>
          </ac:inkMkLst>
        </pc:inkChg>
        <pc:inkChg chg="add del">
          <ac:chgData name="Viet Anh Nguyen" userId="b95f61ff061388d5" providerId="LiveId" clId="{F7DDB045-99F5-427E-957E-9D2CA91EB527}" dt="2022-01-07T09:55:51.491" v="7261"/>
          <ac:inkMkLst>
            <pc:docMk/>
            <pc:sldMk cId="2160377851" sldId="292"/>
            <ac:inkMk id="100" creationId="{2EF0CDB0-3768-45E6-B27F-9C960E074A3E}"/>
          </ac:inkMkLst>
        </pc:inkChg>
        <pc:inkChg chg="add del">
          <ac:chgData name="Viet Anh Nguyen" userId="b95f61ff061388d5" providerId="LiveId" clId="{F7DDB045-99F5-427E-957E-9D2CA91EB527}" dt="2022-01-07T09:55:52.476" v="7263"/>
          <ac:inkMkLst>
            <pc:docMk/>
            <pc:sldMk cId="2160377851" sldId="292"/>
            <ac:inkMk id="101" creationId="{926FE464-F05D-4D0B-B508-2B0F022A0DC1}"/>
          </ac:inkMkLst>
        </pc:inkChg>
        <pc:inkChg chg="add del">
          <ac:chgData name="Viet Anh Nguyen" userId="b95f61ff061388d5" providerId="LiveId" clId="{F7DDB045-99F5-427E-957E-9D2CA91EB527}" dt="2022-01-07T09:55:52.476" v="7263"/>
          <ac:inkMkLst>
            <pc:docMk/>
            <pc:sldMk cId="2160377851" sldId="292"/>
            <ac:inkMk id="102" creationId="{98414B08-0A19-45E8-8309-AC4AA3DA5DB6}"/>
          </ac:inkMkLst>
        </pc:inkChg>
        <pc:inkChg chg="add">
          <ac:chgData name="Viet Anh Nguyen" userId="b95f61ff061388d5" providerId="LiveId" clId="{F7DDB045-99F5-427E-957E-9D2CA91EB527}" dt="2022-01-07T09:55:52.476" v="7263"/>
          <ac:inkMkLst>
            <pc:docMk/>
            <pc:sldMk cId="2160377851" sldId="292"/>
            <ac:inkMk id="103" creationId="{64B50DBD-10C5-40A0-A022-4F125C16E831}"/>
          </ac:inkMkLst>
        </pc:inkChg>
      </pc:sldChg>
      <pc:sldChg chg="addSp delSp mod">
        <pc:chgData name="Viet Anh Nguyen" userId="b95f61ff061388d5" providerId="LiveId" clId="{F7DDB045-99F5-427E-957E-9D2CA91EB527}" dt="2022-01-07T10:02:45.831" v="7555"/>
        <pc:sldMkLst>
          <pc:docMk/>
          <pc:sldMk cId="2847911640" sldId="293"/>
        </pc:sldMkLst>
        <pc:inkChg chg="add del">
          <ac:chgData name="Viet Anh Nguyen" userId="b95f61ff061388d5" providerId="LiveId" clId="{F7DDB045-99F5-427E-957E-9D2CA91EB527}" dt="2022-01-07T10:01:16.216" v="7423"/>
          <ac:inkMkLst>
            <pc:docMk/>
            <pc:sldMk cId="2847911640" sldId="293"/>
            <ac:inkMk id="3" creationId="{31F8905B-60E2-4524-A381-E02DEEB28550}"/>
          </ac:inkMkLst>
        </pc:inkChg>
        <pc:inkChg chg="add del">
          <ac:chgData name="Viet Anh Nguyen" userId="b95f61ff061388d5" providerId="LiveId" clId="{F7DDB045-99F5-427E-957E-9D2CA91EB527}" dt="2022-01-07T10:01:16.216" v="7423"/>
          <ac:inkMkLst>
            <pc:docMk/>
            <pc:sldMk cId="2847911640" sldId="293"/>
            <ac:inkMk id="4" creationId="{365B772D-EFF2-4A71-AB26-99B4B224CF4F}"/>
          </ac:inkMkLst>
        </pc:inkChg>
        <pc:inkChg chg="add del">
          <ac:chgData name="Viet Anh Nguyen" userId="b95f61ff061388d5" providerId="LiveId" clId="{F7DDB045-99F5-427E-957E-9D2CA91EB527}" dt="2022-01-07T10:01:17.136" v="7425"/>
          <ac:inkMkLst>
            <pc:docMk/>
            <pc:sldMk cId="2847911640" sldId="293"/>
            <ac:inkMk id="5" creationId="{DF1ECA6C-1C34-44A2-9449-08B606D4E7AF}"/>
          </ac:inkMkLst>
        </pc:inkChg>
        <pc:inkChg chg="add del">
          <ac:chgData name="Viet Anh Nguyen" userId="b95f61ff061388d5" providerId="LiveId" clId="{F7DDB045-99F5-427E-957E-9D2CA91EB527}" dt="2022-01-07T10:01:17.136" v="7425"/>
          <ac:inkMkLst>
            <pc:docMk/>
            <pc:sldMk cId="2847911640" sldId="293"/>
            <ac:inkMk id="6" creationId="{E14D2710-2909-4A13-B79C-BA4FBC7C494D}"/>
          </ac:inkMkLst>
        </pc:inkChg>
        <pc:inkChg chg="add del">
          <ac:chgData name="Viet Anh Nguyen" userId="b95f61ff061388d5" providerId="LiveId" clId="{F7DDB045-99F5-427E-957E-9D2CA91EB527}" dt="2022-01-07T10:01:18.938" v="7427"/>
          <ac:inkMkLst>
            <pc:docMk/>
            <pc:sldMk cId="2847911640" sldId="293"/>
            <ac:inkMk id="7" creationId="{404201C5-9B0C-4413-BBE3-3300FBCBA190}"/>
          </ac:inkMkLst>
        </pc:inkChg>
        <pc:inkChg chg="add del">
          <ac:chgData name="Viet Anh Nguyen" userId="b95f61ff061388d5" providerId="LiveId" clId="{F7DDB045-99F5-427E-957E-9D2CA91EB527}" dt="2022-01-07T10:01:18.938" v="7427"/>
          <ac:inkMkLst>
            <pc:docMk/>
            <pc:sldMk cId="2847911640" sldId="293"/>
            <ac:inkMk id="8" creationId="{0CBE65FC-1904-4587-AC9A-7773E658308F}"/>
          </ac:inkMkLst>
        </pc:inkChg>
        <pc:inkChg chg="add del">
          <ac:chgData name="Viet Anh Nguyen" userId="b95f61ff061388d5" providerId="LiveId" clId="{F7DDB045-99F5-427E-957E-9D2CA91EB527}" dt="2022-01-07T10:01:20.010" v="7429"/>
          <ac:inkMkLst>
            <pc:docMk/>
            <pc:sldMk cId="2847911640" sldId="293"/>
            <ac:inkMk id="9" creationId="{D62CFCB1-49D2-4B56-93D2-46C32FA54C5B}"/>
          </ac:inkMkLst>
        </pc:inkChg>
        <pc:inkChg chg="add del">
          <ac:chgData name="Viet Anh Nguyen" userId="b95f61ff061388d5" providerId="LiveId" clId="{F7DDB045-99F5-427E-957E-9D2CA91EB527}" dt="2022-01-07T10:01:20.010" v="7429"/>
          <ac:inkMkLst>
            <pc:docMk/>
            <pc:sldMk cId="2847911640" sldId="293"/>
            <ac:inkMk id="10" creationId="{B0CC255A-2E2B-4E3A-BC62-428967719527}"/>
          </ac:inkMkLst>
        </pc:inkChg>
        <pc:inkChg chg="add del">
          <ac:chgData name="Viet Anh Nguyen" userId="b95f61ff061388d5" providerId="LiveId" clId="{F7DDB045-99F5-427E-957E-9D2CA91EB527}" dt="2022-01-07T10:01:21.511" v="7431"/>
          <ac:inkMkLst>
            <pc:docMk/>
            <pc:sldMk cId="2847911640" sldId="293"/>
            <ac:inkMk id="11" creationId="{E5E2DD0D-DE4A-4975-B1B6-E93F521F0CBE}"/>
          </ac:inkMkLst>
        </pc:inkChg>
        <pc:inkChg chg="add del">
          <ac:chgData name="Viet Anh Nguyen" userId="b95f61ff061388d5" providerId="LiveId" clId="{F7DDB045-99F5-427E-957E-9D2CA91EB527}" dt="2022-01-07T10:01:21.511" v="7431"/>
          <ac:inkMkLst>
            <pc:docMk/>
            <pc:sldMk cId="2847911640" sldId="293"/>
            <ac:inkMk id="12" creationId="{9BFC9AF7-3D81-49B6-9E32-58E9B3CD5727}"/>
          </ac:inkMkLst>
        </pc:inkChg>
        <pc:inkChg chg="add del">
          <ac:chgData name="Viet Anh Nguyen" userId="b95f61ff061388d5" providerId="LiveId" clId="{F7DDB045-99F5-427E-957E-9D2CA91EB527}" dt="2022-01-07T10:01:22.386" v="7433"/>
          <ac:inkMkLst>
            <pc:docMk/>
            <pc:sldMk cId="2847911640" sldId="293"/>
            <ac:inkMk id="13" creationId="{B46268C8-F35E-47C0-869F-54F8E5A44912}"/>
          </ac:inkMkLst>
        </pc:inkChg>
        <pc:inkChg chg="add del">
          <ac:chgData name="Viet Anh Nguyen" userId="b95f61ff061388d5" providerId="LiveId" clId="{F7DDB045-99F5-427E-957E-9D2CA91EB527}" dt="2022-01-07T10:01:22.386" v="7433"/>
          <ac:inkMkLst>
            <pc:docMk/>
            <pc:sldMk cId="2847911640" sldId="293"/>
            <ac:inkMk id="14" creationId="{EB735F79-5DD5-4694-BCA4-31A2F0BA9606}"/>
          </ac:inkMkLst>
        </pc:inkChg>
        <pc:inkChg chg="add del">
          <ac:chgData name="Viet Anh Nguyen" userId="b95f61ff061388d5" providerId="LiveId" clId="{F7DDB045-99F5-427E-957E-9D2CA91EB527}" dt="2022-01-07T10:01:24.837" v="7435"/>
          <ac:inkMkLst>
            <pc:docMk/>
            <pc:sldMk cId="2847911640" sldId="293"/>
            <ac:inkMk id="15" creationId="{9DC0D156-E594-4BDE-94A4-0392B6FBE987}"/>
          </ac:inkMkLst>
        </pc:inkChg>
        <pc:inkChg chg="add del">
          <ac:chgData name="Viet Anh Nguyen" userId="b95f61ff061388d5" providerId="LiveId" clId="{F7DDB045-99F5-427E-957E-9D2CA91EB527}" dt="2022-01-07T10:01:24.837" v="7435"/>
          <ac:inkMkLst>
            <pc:docMk/>
            <pc:sldMk cId="2847911640" sldId="293"/>
            <ac:inkMk id="16" creationId="{FA083F58-6B74-401E-9B09-B4EB025F19F2}"/>
          </ac:inkMkLst>
        </pc:inkChg>
        <pc:inkChg chg="add">
          <ac:chgData name="Viet Anh Nguyen" userId="b95f61ff061388d5" providerId="LiveId" clId="{F7DDB045-99F5-427E-957E-9D2CA91EB527}" dt="2022-01-07T10:01:24.837" v="7435"/>
          <ac:inkMkLst>
            <pc:docMk/>
            <pc:sldMk cId="2847911640" sldId="293"/>
            <ac:inkMk id="17" creationId="{F61C74F4-0539-47A8-977D-4D1749FE792A}"/>
          </ac:inkMkLst>
        </pc:inkChg>
        <pc:inkChg chg="add del">
          <ac:chgData name="Viet Anh Nguyen" userId="b95f61ff061388d5" providerId="LiveId" clId="{F7DDB045-99F5-427E-957E-9D2CA91EB527}" dt="2022-01-07T10:01:52.841" v="7438"/>
          <ac:inkMkLst>
            <pc:docMk/>
            <pc:sldMk cId="2847911640" sldId="293"/>
            <ac:inkMk id="18" creationId="{C45671CA-4DCD-4766-9FC5-D6E41966C7B6}"/>
          </ac:inkMkLst>
        </pc:inkChg>
        <pc:inkChg chg="add del">
          <ac:chgData name="Viet Anh Nguyen" userId="b95f61ff061388d5" providerId="LiveId" clId="{F7DDB045-99F5-427E-957E-9D2CA91EB527}" dt="2022-01-07T10:01:52.841" v="7438"/>
          <ac:inkMkLst>
            <pc:docMk/>
            <pc:sldMk cId="2847911640" sldId="293"/>
            <ac:inkMk id="19" creationId="{0666C799-77E8-4E8B-AC6A-FD0FCFA77271}"/>
          </ac:inkMkLst>
        </pc:inkChg>
        <pc:inkChg chg="add">
          <ac:chgData name="Viet Anh Nguyen" userId="b95f61ff061388d5" providerId="LiveId" clId="{F7DDB045-99F5-427E-957E-9D2CA91EB527}" dt="2022-01-07T10:01:52.841" v="7438"/>
          <ac:inkMkLst>
            <pc:docMk/>
            <pc:sldMk cId="2847911640" sldId="293"/>
            <ac:inkMk id="20" creationId="{4AF16310-1DF6-40DC-B420-3F834ADB25E2}"/>
          </ac:inkMkLst>
        </pc:inkChg>
        <pc:inkChg chg="add">
          <ac:chgData name="Viet Anh Nguyen" userId="b95f61ff061388d5" providerId="LiveId" clId="{F7DDB045-99F5-427E-957E-9D2CA91EB527}" dt="2022-01-07T10:01:53.101" v="7439" actId="9405"/>
          <ac:inkMkLst>
            <pc:docMk/>
            <pc:sldMk cId="2847911640" sldId="293"/>
            <ac:inkMk id="21" creationId="{999D1D6E-0C13-471C-9593-000591F4C0A5}"/>
          </ac:inkMkLst>
        </pc:inkChg>
        <pc:inkChg chg="add del">
          <ac:chgData name="Viet Anh Nguyen" userId="b95f61ff061388d5" providerId="LiveId" clId="{F7DDB045-99F5-427E-957E-9D2CA91EB527}" dt="2022-01-07T10:01:56.840" v="7442"/>
          <ac:inkMkLst>
            <pc:docMk/>
            <pc:sldMk cId="2847911640" sldId="293"/>
            <ac:inkMk id="22" creationId="{69386517-9E09-47D9-9590-B96379F463E0}"/>
          </ac:inkMkLst>
        </pc:inkChg>
        <pc:inkChg chg="add del">
          <ac:chgData name="Viet Anh Nguyen" userId="b95f61ff061388d5" providerId="LiveId" clId="{F7DDB045-99F5-427E-957E-9D2CA91EB527}" dt="2022-01-07T10:01:56.840" v="7442"/>
          <ac:inkMkLst>
            <pc:docMk/>
            <pc:sldMk cId="2847911640" sldId="293"/>
            <ac:inkMk id="23" creationId="{D53C9D89-4CEC-4183-A036-C284CCFF2880}"/>
          </ac:inkMkLst>
        </pc:inkChg>
        <pc:inkChg chg="add">
          <ac:chgData name="Viet Anh Nguyen" userId="b95f61ff061388d5" providerId="LiveId" clId="{F7DDB045-99F5-427E-957E-9D2CA91EB527}" dt="2022-01-07T10:01:56.840" v="7442"/>
          <ac:inkMkLst>
            <pc:docMk/>
            <pc:sldMk cId="2847911640" sldId="293"/>
            <ac:inkMk id="24" creationId="{11DBB107-5641-49C2-8270-B819F65066C9}"/>
          </ac:inkMkLst>
        </pc:inkChg>
        <pc:inkChg chg="add del">
          <ac:chgData name="Viet Anh Nguyen" userId="b95f61ff061388d5" providerId="LiveId" clId="{F7DDB045-99F5-427E-957E-9D2CA91EB527}" dt="2022-01-07T10:02:02.593" v="7450"/>
          <ac:inkMkLst>
            <pc:docMk/>
            <pc:sldMk cId="2847911640" sldId="293"/>
            <ac:inkMk id="25" creationId="{0E907470-E8BA-41C8-B91F-B411AD763D8F}"/>
          </ac:inkMkLst>
        </pc:inkChg>
        <pc:inkChg chg="add del">
          <ac:chgData name="Viet Anh Nguyen" userId="b95f61ff061388d5" providerId="LiveId" clId="{F7DDB045-99F5-427E-957E-9D2CA91EB527}" dt="2022-01-07T10:02:02.593" v="7450"/>
          <ac:inkMkLst>
            <pc:docMk/>
            <pc:sldMk cId="2847911640" sldId="293"/>
            <ac:inkMk id="26" creationId="{4823DDB2-CD66-48ED-A0CB-DF86C7A65E9C}"/>
          </ac:inkMkLst>
        </pc:inkChg>
        <pc:inkChg chg="add del">
          <ac:chgData name="Viet Anh Nguyen" userId="b95f61ff061388d5" providerId="LiveId" clId="{F7DDB045-99F5-427E-957E-9D2CA91EB527}" dt="2022-01-07T10:02:02.593" v="7450"/>
          <ac:inkMkLst>
            <pc:docMk/>
            <pc:sldMk cId="2847911640" sldId="293"/>
            <ac:inkMk id="27" creationId="{2AEBBE58-9970-4B68-AF5C-114FCBDC5006}"/>
          </ac:inkMkLst>
        </pc:inkChg>
        <pc:inkChg chg="add del">
          <ac:chgData name="Viet Anh Nguyen" userId="b95f61ff061388d5" providerId="LiveId" clId="{F7DDB045-99F5-427E-957E-9D2CA91EB527}" dt="2022-01-07T10:02:02.593" v="7450"/>
          <ac:inkMkLst>
            <pc:docMk/>
            <pc:sldMk cId="2847911640" sldId="293"/>
            <ac:inkMk id="28" creationId="{F2FBC4A7-EA6D-46BA-BC28-0CDDB90431C8}"/>
          </ac:inkMkLst>
        </pc:inkChg>
        <pc:inkChg chg="add del">
          <ac:chgData name="Viet Anh Nguyen" userId="b95f61ff061388d5" providerId="LiveId" clId="{F7DDB045-99F5-427E-957E-9D2CA91EB527}" dt="2022-01-07T10:02:02.593" v="7450"/>
          <ac:inkMkLst>
            <pc:docMk/>
            <pc:sldMk cId="2847911640" sldId="293"/>
            <ac:inkMk id="29" creationId="{98027B53-3594-4368-A6B2-73AD67DB80B7}"/>
          </ac:inkMkLst>
        </pc:inkChg>
        <pc:inkChg chg="add del">
          <ac:chgData name="Viet Anh Nguyen" userId="b95f61ff061388d5" providerId="LiveId" clId="{F7DDB045-99F5-427E-957E-9D2CA91EB527}" dt="2022-01-07T10:02:02.593" v="7450"/>
          <ac:inkMkLst>
            <pc:docMk/>
            <pc:sldMk cId="2847911640" sldId="293"/>
            <ac:inkMk id="30" creationId="{5694E69B-7535-49A7-A8CE-FB290BDEE63C}"/>
          </ac:inkMkLst>
        </pc:inkChg>
        <pc:inkChg chg="add del">
          <ac:chgData name="Viet Anh Nguyen" userId="b95f61ff061388d5" providerId="LiveId" clId="{F7DDB045-99F5-427E-957E-9D2CA91EB527}" dt="2022-01-07T10:02:03.680" v="7453"/>
          <ac:inkMkLst>
            <pc:docMk/>
            <pc:sldMk cId="2847911640" sldId="293"/>
            <ac:inkMk id="31" creationId="{EAD08FB6-A561-4745-ACAE-387A58341772}"/>
          </ac:inkMkLst>
        </pc:inkChg>
        <pc:inkChg chg="add del">
          <ac:chgData name="Viet Anh Nguyen" userId="b95f61ff061388d5" providerId="LiveId" clId="{F7DDB045-99F5-427E-957E-9D2CA91EB527}" dt="2022-01-07T10:02:02.593" v="7450"/>
          <ac:inkMkLst>
            <pc:docMk/>
            <pc:sldMk cId="2847911640" sldId="293"/>
            <ac:inkMk id="32" creationId="{6A719413-8DB4-4954-A0CB-BCB07229A5E0}"/>
          </ac:inkMkLst>
        </pc:inkChg>
        <pc:inkChg chg="add del">
          <ac:chgData name="Viet Anh Nguyen" userId="b95f61ff061388d5" providerId="LiveId" clId="{F7DDB045-99F5-427E-957E-9D2CA91EB527}" dt="2022-01-07T10:02:03.680" v="7453"/>
          <ac:inkMkLst>
            <pc:docMk/>
            <pc:sldMk cId="2847911640" sldId="293"/>
            <ac:inkMk id="33" creationId="{5B3D2A04-0F1F-4D1D-95E9-C8222559FE89}"/>
          </ac:inkMkLst>
        </pc:inkChg>
        <pc:inkChg chg="add del">
          <ac:chgData name="Viet Anh Nguyen" userId="b95f61ff061388d5" providerId="LiveId" clId="{F7DDB045-99F5-427E-957E-9D2CA91EB527}" dt="2022-01-07T10:02:03.680" v="7453"/>
          <ac:inkMkLst>
            <pc:docMk/>
            <pc:sldMk cId="2847911640" sldId="293"/>
            <ac:inkMk id="34" creationId="{6EB4722A-0E0F-4EB5-8948-2D5A3C45194E}"/>
          </ac:inkMkLst>
        </pc:inkChg>
        <pc:inkChg chg="add del">
          <ac:chgData name="Viet Anh Nguyen" userId="b95f61ff061388d5" providerId="LiveId" clId="{F7DDB045-99F5-427E-957E-9D2CA91EB527}" dt="2022-01-07T10:02:03.680" v="7453"/>
          <ac:inkMkLst>
            <pc:docMk/>
            <pc:sldMk cId="2847911640" sldId="293"/>
            <ac:inkMk id="35" creationId="{56B20FDE-6CAF-448B-BFDE-2574689136DD}"/>
          </ac:inkMkLst>
        </pc:inkChg>
        <pc:inkChg chg="add">
          <ac:chgData name="Viet Anh Nguyen" userId="b95f61ff061388d5" providerId="LiveId" clId="{F7DDB045-99F5-427E-957E-9D2CA91EB527}" dt="2022-01-07T10:02:03.680" v="7453"/>
          <ac:inkMkLst>
            <pc:docMk/>
            <pc:sldMk cId="2847911640" sldId="293"/>
            <ac:inkMk id="36" creationId="{2B2F38F2-05DA-498F-8276-5B117D730E06}"/>
          </ac:inkMkLst>
        </pc:inkChg>
        <pc:inkChg chg="add del">
          <ac:chgData name="Viet Anh Nguyen" userId="b95f61ff061388d5" providerId="LiveId" clId="{F7DDB045-99F5-427E-957E-9D2CA91EB527}" dt="2022-01-07T10:02:05.807" v="7458"/>
          <ac:inkMkLst>
            <pc:docMk/>
            <pc:sldMk cId="2847911640" sldId="293"/>
            <ac:inkMk id="37" creationId="{DBE31BEB-E724-4D54-9032-9CB1B7312062}"/>
          </ac:inkMkLst>
        </pc:inkChg>
        <pc:inkChg chg="add del">
          <ac:chgData name="Viet Anh Nguyen" userId="b95f61ff061388d5" providerId="LiveId" clId="{F7DDB045-99F5-427E-957E-9D2CA91EB527}" dt="2022-01-07T10:02:05.807" v="7458"/>
          <ac:inkMkLst>
            <pc:docMk/>
            <pc:sldMk cId="2847911640" sldId="293"/>
            <ac:inkMk id="38" creationId="{E2207DBC-6DDB-413F-9173-76C8DE8141A0}"/>
          </ac:inkMkLst>
        </pc:inkChg>
        <pc:inkChg chg="add del">
          <ac:chgData name="Viet Anh Nguyen" userId="b95f61ff061388d5" providerId="LiveId" clId="{F7DDB045-99F5-427E-957E-9D2CA91EB527}" dt="2022-01-07T10:02:05.807" v="7458"/>
          <ac:inkMkLst>
            <pc:docMk/>
            <pc:sldMk cId="2847911640" sldId="293"/>
            <ac:inkMk id="39" creationId="{1053270A-C8C2-4E6E-A4D7-6A45116DFF03}"/>
          </ac:inkMkLst>
        </pc:inkChg>
        <pc:inkChg chg="add del">
          <ac:chgData name="Viet Anh Nguyen" userId="b95f61ff061388d5" providerId="LiveId" clId="{F7DDB045-99F5-427E-957E-9D2CA91EB527}" dt="2022-01-07T10:02:05.807" v="7458"/>
          <ac:inkMkLst>
            <pc:docMk/>
            <pc:sldMk cId="2847911640" sldId="293"/>
            <ac:inkMk id="40" creationId="{11CB6615-4BD4-4CF2-B790-F4B030899ED1}"/>
          </ac:inkMkLst>
        </pc:inkChg>
        <pc:inkChg chg="add">
          <ac:chgData name="Viet Anh Nguyen" userId="b95f61ff061388d5" providerId="LiveId" clId="{F7DDB045-99F5-427E-957E-9D2CA91EB527}" dt="2022-01-07T10:02:05.807" v="7458"/>
          <ac:inkMkLst>
            <pc:docMk/>
            <pc:sldMk cId="2847911640" sldId="293"/>
            <ac:inkMk id="41" creationId="{1E36D3ED-A1B7-4627-81EF-0539DB3672B9}"/>
          </ac:inkMkLst>
        </pc:inkChg>
        <pc:inkChg chg="add del">
          <ac:chgData name="Viet Anh Nguyen" userId="b95f61ff061388d5" providerId="LiveId" clId="{F7DDB045-99F5-427E-957E-9D2CA91EB527}" dt="2022-01-07T10:02:09.555" v="7468"/>
          <ac:inkMkLst>
            <pc:docMk/>
            <pc:sldMk cId="2847911640" sldId="293"/>
            <ac:inkMk id="42" creationId="{20A6B661-7477-4FCF-97C8-C9ECFA08E3C7}"/>
          </ac:inkMkLst>
        </pc:inkChg>
        <pc:inkChg chg="add del">
          <ac:chgData name="Viet Anh Nguyen" userId="b95f61ff061388d5" providerId="LiveId" clId="{F7DDB045-99F5-427E-957E-9D2CA91EB527}" dt="2022-01-07T10:02:09.555" v="7468"/>
          <ac:inkMkLst>
            <pc:docMk/>
            <pc:sldMk cId="2847911640" sldId="293"/>
            <ac:inkMk id="43" creationId="{C0838D33-65ED-442D-87C4-187FD1F64938}"/>
          </ac:inkMkLst>
        </pc:inkChg>
        <pc:inkChg chg="add del">
          <ac:chgData name="Viet Anh Nguyen" userId="b95f61ff061388d5" providerId="LiveId" clId="{F7DDB045-99F5-427E-957E-9D2CA91EB527}" dt="2022-01-07T10:02:09.555" v="7468"/>
          <ac:inkMkLst>
            <pc:docMk/>
            <pc:sldMk cId="2847911640" sldId="293"/>
            <ac:inkMk id="44" creationId="{088F85EF-2240-4874-8D21-6ADEDAD0ABCB}"/>
          </ac:inkMkLst>
        </pc:inkChg>
        <pc:inkChg chg="add del">
          <ac:chgData name="Viet Anh Nguyen" userId="b95f61ff061388d5" providerId="LiveId" clId="{F7DDB045-99F5-427E-957E-9D2CA91EB527}" dt="2022-01-07T10:02:09.555" v="7468"/>
          <ac:inkMkLst>
            <pc:docMk/>
            <pc:sldMk cId="2847911640" sldId="293"/>
            <ac:inkMk id="45" creationId="{93CDC464-A3FD-4E5A-A593-020B0EFD557A}"/>
          </ac:inkMkLst>
        </pc:inkChg>
        <pc:inkChg chg="add del">
          <ac:chgData name="Viet Anh Nguyen" userId="b95f61ff061388d5" providerId="LiveId" clId="{F7DDB045-99F5-427E-957E-9D2CA91EB527}" dt="2022-01-07T10:02:09.555" v="7468"/>
          <ac:inkMkLst>
            <pc:docMk/>
            <pc:sldMk cId="2847911640" sldId="293"/>
            <ac:inkMk id="46" creationId="{1D55D3B0-9E5A-49D9-ACBA-743C498E8A37}"/>
          </ac:inkMkLst>
        </pc:inkChg>
        <pc:inkChg chg="add del">
          <ac:chgData name="Viet Anh Nguyen" userId="b95f61ff061388d5" providerId="LiveId" clId="{F7DDB045-99F5-427E-957E-9D2CA91EB527}" dt="2022-01-07T10:02:09.555" v="7468"/>
          <ac:inkMkLst>
            <pc:docMk/>
            <pc:sldMk cId="2847911640" sldId="293"/>
            <ac:inkMk id="47" creationId="{06F8C54B-F788-4B46-A78D-6D304280075C}"/>
          </ac:inkMkLst>
        </pc:inkChg>
        <pc:inkChg chg="add del">
          <ac:chgData name="Viet Anh Nguyen" userId="b95f61ff061388d5" providerId="LiveId" clId="{F7DDB045-99F5-427E-957E-9D2CA91EB527}" dt="2022-01-07T10:02:09.555" v="7468"/>
          <ac:inkMkLst>
            <pc:docMk/>
            <pc:sldMk cId="2847911640" sldId="293"/>
            <ac:inkMk id="48" creationId="{96B89DDC-F633-485C-BFA7-C37EA8005365}"/>
          </ac:inkMkLst>
        </pc:inkChg>
        <pc:inkChg chg="add del">
          <ac:chgData name="Viet Anh Nguyen" userId="b95f61ff061388d5" providerId="LiveId" clId="{F7DDB045-99F5-427E-957E-9D2CA91EB527}" dt="2022-01-07T10:02:11.372" v="7473"/>
          <ac:inkMkLst>
            <pc:docMk/>
            <pc:sldMk cId="2847911640" sldId="293"/>
            <ac:inkMk id="49" creationId="{792C2543-30EA-4FB0-8788-70B551D5A11A}"/>
          </ac:inkMkLst>
        </pc:inkChg>
        <pc:inkChg chg="add del">
          <ac:chgData name="Viet Anh Nguyen" userId="b95f61ff061388d5" providerId="LiveId" clId="{F7DDB045-99F5-427E-957E-9D2CA91EB527}" dt="2022-01-07T10:02:09.555" v="7468"/>
          <ac:inkMkLst>
            <pc:docMk/>
            <pc:sldMk cId="2847911640" sldId="293"/>
            <ac:inkMk id="50" creationId="{905B6F96-4B47-41D0-8BC4-F3EA8BE32BAF}"/>
          </ac:inkMkLst>
        </pc:inkChg>
        <pc:inkChg chg="add del">
          <ac:chgData name="Viet Anh Nguyen" userId="b95f61ff061388d5" providerId="LiveId" clId="{F7DDB045-99F5-427E-957E-9D2CA91EB527}" dt="2022-01-07T10:02:11.372" v="7473"/>
          <ac:inkMkLst>
            <pc:docMk/>
            <pc:sldMk cId="2847911640" sldId="293"/>
            <ac:inkMk id="51" creationId="{22D83101-7E22-494D-8D8D-1BD22AD0931C}"/>
          </ac:inkMkLst>
        </pc:inkChg>
        <pc:inkChg chg="add del">
          <ac:chgData name="Viet Anh Nguyen" userId="b95f61ff061388d5" providerId="LiveId" clId="{F7DDB045-99F5-427E-957E-9D2CA91EB527}" dt="2022-01-07T10:02:11.372" v="7473"/>
          <ac:inkMkLst>
            <pc:docMk/>
            <pc:sldMk cId="2847911640" sldId="293"/>
            <ac:inkMk id="52" creationId="{EC8F65C6-C3A0-4021-8DEB-C78A8ABF911F}"/>
          </ac:inkMkLst>
        </pc:inkChg>
        <pc:inkChg chg="add del">
          <ac:chgData name="Viet Anh Nguyen" userId="b95f61ff061388d5" providerId="LiveId" clId="{F7DDB045-99F5-427E-957E-9D2CA91EB527}" dt="2022-01-07T10:02:11.372" v="7473"/>
          <ac:inkMkLst>
            <pc:docMk/>
            <pc:sldMk cId="2847911640" sldId="293"/>
            <ac:inkMk id="53" creationId="{8C6E10B4-99C7-4101-922F-58BDDA8BB092}"/>
          </ac:inkMkLst>
        </pc:inkChg>
        <pc:inkChg chg="add del">
          <ac:chgData name="Viet Anh Nguyen" userId="b95f61ff061388d5" providerId="LiveId" clId="{F7DDB045-99F5-427E-957E-9D2CA91EB527}" dt="2022-01-07T10:02:11.372" v="7473"/>
          <ac:inkMkLst>
            <pc:docMk/>
            <pc:sldMk cId="2847911640" sldId="293"/>
            <ac:inkMk id="54" creationId="{C360F37B-E168-4D39-B047-1F282FD3C66A}"/>
          </ac:inkMkLst>
        </pc:inkChg>
        <pc:inkChg chg="add del">
          <ac:chgData name="Viet Anh Nguyen" userId="b95f61ff061388d5" providerId="LiveId" clId="{F7DDB045-99F5-427E-957E-9D2CA91EB527}" dt="2022-01-07T10:02:11.372" v="7473"/>
          <ac:inkMkLst>
            <pc:docMk/>
            <pc:sldMk cId="2847911640" sldId="293"/>
            <ac:inkMk id="55" creationId="{70DA1485-654D-46BE-A2F5-62C8A98F548E}"/>
          </ac:inkMkLst>
        </pc:inkChg>
        <pc:inkChg chg="add del">
          <ac:chgData name="Viet Anh Nguyen" userId="b95f61ff061388d5" providerId="LiveId" clId="{F7DDB045-99F5-427E-957E-9D2CA91EB527}" dt="2022-01-07T10:02:13.290" v="7477"/>
          <ac:inkMkLst>
            <pc:docMk/>
            <pc:sldMk cId="2847911640" sldId="293"/>
            <ac:inkMk id="56" creationId="{060C21EA-FF71-42F8-BED6-043EB4B77143}"/>
          </ac:inkMkLst>
        </pc:inkChg>
        <pc:inkChg chg="add del">
          <ac:chgData name="Viet Anh Nguyen" userId="b95f61ff061388d5" providerId="LiveId" clId="{F7DDB045-99F5-427E-957E-9D2CA91EB527}" dt="2022-01-07T10:02:13.290" v="7477"/>
          <ac:inkMkLst>
            <pc:docMk/>
            <pc:sldMk cId="2847911640" sldId="293"/>
            <ac:inkMk id="57" creationId="{2ED914B8-850A-44E3-A3D7-F66C07A9F79C}"/>
          </ac:inkMkLst>
        </pc:inkChg>
        <pc:inkChg chg="add del">
          <ac:chgData name="Viet Anh Nguyen" userId="b95f61ff061388d5" providerId="LiveId" clId="{F7DDB045-99F5-427E-957E-9D2CA91EB527}" dt="2022-01-07T10:02:13.290" v="7477"/>
          <ac:inkMkLst>
            <pc:docMk/>
            <pc:sldMk cId="2847911640" sldId="293"/>
            <ac:inkMk id="58" creationId="{26BD83D8-7E2E-4072-85F3-513508AD32F8}"/>
          </ac:inkMkLst>
        </pc:inkChg>
        <pc:inkChg chg="add del">
          <ac:chgData name="Viet Anh Nguyen" userId="b95f61ff061388d5" providerId="LiveId" clId="{F7DDB045-99F5-427E-957E-9D2CA91EB527}" dt="2022-01-07T10:02:13.290" v="7477"/>
          <ac:inkMkLst>
            <pc:docMk/>
            <pc:sldMk cId="2847911640" sldId="293"/>
            <ac:inkMk id="59" creationId="{D642D60A-3718-43D8-8F75-B832C08D5AE5}"/>
          </ac:inkMkLst>
        </pc:inkChg>
        <pc:inkChg chg="add">
          <ac:chgData name="Viet Anh Nguyen" userId="b95f61ff061388d5" providerId="LiveId" clId="{F7DDB045-99F5-427E-957E-9D2CA91EB527}" dt="2022-01-07T10:02:13.290" v="7477"/>
          <ac:inkMkLst>
            <pc:docMk/>
            <pc:sldMk cId="2847911640" sldId="293"/>
            <ac:inkMk id="60" creationId="{240E46B2-2F58-477F-B8A9-E781B0574333}"/>
          </ac:inkMkLst>
        </pc:inkChg>
        <pc:inkChg chg="add del">
          <ac:chgData name="Viet Anh Nguyen" userId="b95f61ff061388d5" providerId="LiveId" clId="{F7DDB045-99F5-427E-957E-9D2CA91EB527}" dt="2022-01-07T10:02:15.922" v="7483"/>
          <ac:inkMkLst>
            <pc:docMk/>
            <pc:sldMk cId="2847911640" sldId="293"/>
            <ac:inkMk id="61" creationId="{9B183D8D-4849-422F-8EDD-2458A2B4552D}"/>
          </ac:inkMkLst>
        </pc:inkChg>
        <pc:inkChg chg="add del">
          <ac:chgData name="Viet Anh Nguyen" userId="b95f61ff061388d5" providerId="LiveId" clId="{F7DDB045-99F5-427E-957E-9D2CA91EB527}" dt="2022-01-07T10:02:15.922" v="7483"/>
          <ac:inkMkLst>
            <pc:docMk/>
            <pc:sldMk cId="2847911640" sldId="293"/>
            <ac:inkMk id="62" creationId="{0BA7839B-E0DC-4963-991B-3618AC100E3C}"/>
          </ac:inkMkLst>
        </pc:inkChg>
        <pc:inkChg chg="add del">
          <ac:chgData name="Viet Anh Nguyen" userId="b95f61ff061388d5" providerId="LiveId" clId="{F7DDB045-99F5-427E-957E-9D2CA91EB527}" dt="2022-01-07T10:02:15.922" v="7483"/>
          <ac:inkMkLst>
            <pc:docMk/>
            <pc:sldMk cId="2847911640" sldId="293"/>
            <ac:inkMk id="63" creationId="{87F236BA-FAEE-4654-8392-B997FFD9CE5C}"/>
          </ac:inkMkLst>
        </pc:inkChg>
        <pc:inkChg chg="add del">
          <ac:chgData name="Viet Anh Nguyen" userId="b95f61ff061388d5" providerId="LiveId" clId="{F7DDB045-99F5-427E-957E-9D2CA91EB527}" dt="2022-01-07T10:02:15.922" v="7483"/>
          <ac:inkMkLst>
            <pc:docMk/>
            <pc:sldMk cId="2847911640" sldId="293"/>
            <ac:inkMk id="64" creationId="{4D10C08D-85AA-497E-8000-FFF8B0A9E0D5}"/>
          </ac:inkMkLst>
        </pc:inkChg>
        <pc:inkChg chg="add del">
          <ac:chgData name="Viet Anh Nguyen" userId="b95f61ff061388d5" providerId="LiveId" clId="{F7DDB045-99F5-427E-957E-9D2CA91EB527}" dt="2022-01-07T10:02:15.922" v="7483"/>
          <ac:inkMkLst>
            <pc:docMk/>
            <pc:sldMk cId="2847911640" sldId="293"/>
            <ac:inkMk id="65" creationId="{0AF93D53-E17D-4CBC-8B1A-857A389BF06F}"/>
          </ac:inkMkLst>
        </pc:inkChg>
        <pc:inkChg chg="add">
          <ac:chgData name="Viet Anh Nguyen" userId="b95f61ff061388d5" providerId="LiveId" clId="{F7DDB045-99F5-427E-957E-9D2CA91EB527}" dt="2022-01-07T10:02:15.922" v="7483"/>
          <ac:inkMkLst>
            <pc:docMk/>
            <pc:sldMk cId="2847911640" sldId="293"/>
            <ac:inkMk id="66" creationId="{05C10EBB-F9A9-4294-B235-DCEFB60FAAD6}"/>
          </ac:inkMkLst>
        </pc:inkChg>
        <pc:inkChg chg="add del">
          <ac:chgData name="Viet Anh Nguyen" userId="b95f61ff061388d5" providerId="LiveId" clId="{F7DDB045-99F5-427E-957E-9D2CA91EB527}" dt="2022-01-07T10:02:18.813" v="7490"/>
          <ac:inkMkLst>
            <pc:docMk/>
            <pc:sldMk cId="2847911640" sldId="293"/>
            <ac:inkMk id="67" creationId="{FE3E769B-60C6-4970-A1DF-412BA2C3F4F9}"/>
          </ac:inkMkLst>
        </pc:inkChg>
        <pc:inkChg chg="add del">
          <ac:chgData name="Viet Anh Nguyen" userId="b95f61ff061388d5" providerId="LiveId" clId="{F7DDB045-99F5-427E-957E-9D2CA91EB527}" dt="2022-01-07T10:02:18.813" v="7490"/>
          <ac:inkMkLst>
            <pc:docMk/>
            <pc:sldMk cId="2847911640" sldId="293"/>
            <ac:inkMk id="68" creationId="{E5ED6B60-34B1-418C-8865-9C0F8C045E72}"/>
          </ac:inkMkLst>
        </pc:inkChg>
        <pc:inkChg chg="add del">
          <ac:chgData name="Viet Anh Nguyen" userId="b95f61ff061388d5" providerId="LiveId" clId="{F7DDB045-99F5-427E-957E-9D2CA91EB527}" dt="2022-01-07T10:02:18.813" v="7490"/>
          <ac:inkMkLst>
            <pc:docMk/>
            <pc:sldMk cId="2847911640" sldId="293"/>
            <ac:inkMk id="69" creationId="{949864E6-39EB-44FD-B3E1-AEE07C6C839A}"/>
          </ac:inkMkLst>
        </pc:inkChg>
        <pc:inkChg chg="add del">
          <ac:chgData name="Viet Anh Nguyen" userId="b95f61ff061388d5" providerId="LiveId" clId="{F7DDB045-99F5-427E-957E-9D2CA91EB527}" dt="2022-01-07T10:02:18.813" v="7490"/>
          <ac:inkMkLst>
            <pc:docMk/>
            <pc:sldMk cId="2847911640" sldId="293"/>
            <ac:inkMk id="70" creationId="{E7D8A91B-5B6D-4052-A203-89D51A8672D7}"/>
          </ac:inkMkLst>
        </pc:inkChg>
        <pc:inkChg chg="add del">
          <ac:chgData name="Viet Anh Nguyen" userId="b95f61ff061388d5" providerId="LiveId" clId="{F7DDB045-99F5-427E-957E-9D2CA91EB527}" dt="2022-01-07T10:02:18.813" v="7490"/>
          <ac:inkMkLst>
            <pc:docMk/>
            <pc:sldMk cId="2847911640" sldId="293"/>
            <ac:inkMk id="71" creationId="{91B54EC6-A0A2-4FB8-B688-7A333D574FA5}"/>
          </ac:inkMkLst>
        </pc:inkChg>
        <pc:inkChg chg="add del">
          <ac:chgData name="Viet Anh Nguyen" userId="b95f61ff061388d5" providerId="LiveId" clId="{F7DDB045-99F5-427E-957E-9D2CA91EB527}" dt="2022-01-07T10:02:18.813" v="7490"/>
          <ac:inkMkLst>
            <pc:docMk/>
            <pc:sldMk cId="2847911640" sldId="293"/>
            <ac:inkMk id="72" creationId="{2699DF4A-95C2-47C2-BB37-99EFBD800438}"/>
          </ac:inkMkLst>
        </pc:inkChg>
        <pc:inkChg chg="add del">
          <ac:chgData name="Viet Anh Nguyen" userId="b95f61ff061388d5" providerId="LiveId" clId="{F7DDB045-99F5-427E-957E-9D2CA91EB527}" dt="2022-01-07T10:02:23.905" v="7501"/>
          <ac:inkMkLst>
            <pc:docMk/>
            <pc:sldMk cId="2847911640" sldId="293"/>
            <ac:inkMk id="73" creationId="{DD0794E5-235A-44E1-A431-AC4353B92C67}"/>
          </ac:inkMkLst>
        </pc:inkChg>
        <pc:inkChg chg="add del">
          <ac:chgData name="Viet Anh Nguyen" userId="b95f61ff061388d5" providerId="LiveId" clId="{F7DDB045-99F5-427E-957E-9D2CA91EB527}" dt="2022-01-07T10:02:23.905" v="7501"/>
          <ac:inkMkLst>
            <pc:docMk/>
            <pc:sldMk cId="2847911640" sldId="293"/>
            <ac:inkMk id="74" creationId="{2FD49427-F402-4EDE-AC63-60071BE9AD9F}"/>
          </ac:inkMkLst>
        </pc:inkChg>
        <pc:inkChg chg="add del">
          <ac:chgData name="Viet Anh Nguyen" userId="b95f61ff061388d5" providerId="LiveId" clId="{F7DDB045-99F5-427E-957E-9D2CA91EB527}" dt="2022-01-07T10:02:23.905" v="7501"/>
          <ac:inkMkLst>
            <pc:docMk/>
            <pc:sldMk cId="2847911640" sldId="293"/>
            <ac:inkMk id="75" creationId="{06E37D27-B829-4C49-AD18-9800E8CBC916}"/>
          </ac:inkMkLst>
        </pc:inkChg>
        <pc:inkChg chg="add del">
          <ac:chgData name="Viet Anh Nguyen" userId="b95f61ff061388d5" providerId="LiveId" clId="{F7DDB045-99F5-427E-957E-9D2CA91EB527}" dt="2022-01-07T10:02:23.905" v="7501"/>
          <ac:inkMkLst>
            <pc:docMk/>
            <pc:sldMk cId="2847911640" sldId="293"/>
            <ac:inkMk id="76" creationId="{F6BEF09F-CF85-4EA4-B025-0A41C7B24D2A}"/>
          </ac:inkMkLst>
        </pc:inkChg>
        <pc:inkChg chg="add del">
          <ac:chgData name="Viet Anh Nguyen" userId="b95f61ff061388d5" providerId="LiveId" clId="{F7DDB045-99F5-427E-957E-9D2CA91EB527}" dt="2022-01-07T10:02:23.905" v="7501"/>
          <ac:inkMkLst>
            <pc:docMk/>
            <pc:sldMk cId="2847911640" sldId="293"/>
            <ac:inkMk id="77" creationId="{13FAA255-FCEC-4BE1-80CB-EF9281C014D1}"/>
          </ac:inkMkLst>
        </pc:inkChg>
        <pc:inkChg chg="add del">
          <ac:chgData name="Viet Anh Nguyen" userId="b95f61ff061388d5" providerId="LiveId" clId="{F7DDB045-99F5-427E-957E-9D2CA91EB527}" dt="2022-01-07T10:02:23.905" v="7501"/>
          <ac:inkMkLst>
            <pc:docMk/>
            <pc:sldMk cId="2847911640" sldId="293"/>
            <ac:inkMk id="78" creationId="{85B9484C-FB14-4DE3-A732-7F5EC6CF32DC}"/>
          </ac:inkMkLst>
        </pc:inkChg>
        <pc:inkChg chg="add del">
          <ac:chgData name="Viet Anh Nguyen" userId="b95f61ff061388d5" providerId="LiveId" clId="{F7DDB045-99F5-427E-957E-9D2CA91EB527}" dt="2022-01-07T10:02:23.905" v="7501"/>
          <ac:inkMkLst>
            <pc:docMk/>
            <pc:sldMk cId="2847911640" sldId="293"/>
            <ac:inkMk id="79" creationId="{A4A727EB-B289-4F7E-9914-61C4988AE04E}"/>
          </ac:inkMkLst>
        </pc:inkChg>
        <pc:inkChg chg="add del">
          <ac:chgData name="Viet Anh Nguyen" userId="b95f61ff061388d5" providerId="LiveId" clId="{F7DDB045-99F5-427E-957E-9D2CA91EB527}" dt="2022-01-07T10:02:23.905" v="7501"/>
          <ac:inkMkLst>
            <pc:docMk/>
            <pc:sldMk cId="2847911640" sldId="293"/>
            <ac:inkMk id="80" creationId="{CB9BED82-3D4F-4F3D-9229-021C00327613}"/>
          </ac:inkMkLst>
        </pc:inkChg>
        <pc:inkChg chg="add del">
          <ac:chgData name="Viet Anh Nguyen" userId="b95f61ff061388d5" providerId="LiveId" clId="{F7DDB045-99F5-427E-957E-9D2CA91EB527}" dt="2022-01-07T10:02:23.905" v="7501"/>
          <ac:inkMkLst>
            <pc:docMk/>
            <pc:sldMk cId="2847911640" sldId="293"/>
            <ac:inkMk id="81" creationId="{8B8A001A-7A09-49A7-AD19-C9F6F4EAAB55}"/>
          </ac:inkMkLst>
        </pc:inkChg>
        <pc:inkChg chg="add">
          <ac:chgData name="Viet Anh Nguyen" userId="b95f61ff061388d5" providerId="LiveId" clId="{F7DDB045-99F5-427E-957E-9D2CA91EB527}" dt="2022-01-07T10:02:22.998" v="7499" actId="9405"/>
          <ac:inkMkLst>
            <pc:docMk/>
            <pc:sldMk cId="2847911640" sldId="293"/>
            <ac:inkMk id="82" creationId="{8C58A8C6-7612-4A2A-9BB3-1C129A444987}"/>
          </ac:inkMkLst>
        </pc:inkChg>
        <pc:inkChg chg="add">
          <ac:chgData name="Viet Anh Nguyen" userId="b95f61ff061388d5" providerId="LiveId" clId="{F7DDB045-99F5-427E-957E-9D2CA91EB527}" dt="2022-01-07T10:02:23.148" v="7500" actId="9405"/>
          <ac:inkMkLst>
            <pc:docMk/>
            <pc:sldMk cId="2847911640" sldId="293"/>
            <ac:inkMk id="83" creationId="{652F1E01-D3CF-467B-95DF-555D42E00425}"/>
          </ac:inkMkLst>
        </pc:inkChg>
        <pc:inkChg chg="add del">
          <ac:chgData name="Viet Anh Nguyen" userId="b95f61ff061388d5" providerId="LiveId" clId="{F7DDB045-99F5-427E-957E-9D2CA91EB527}" dt="2022-01-07T10:02:23.905" v="7501"/>
          <ac:inkMkLst>
            <pc:docMk/>
            <pc:sldMk cId="2847911640" sldId="293"/>
            <ac:inkMk id="84" creationId="{628731A7-F25F-409A-AA8C-A38CB9EE9850}"/>
          </ac:inkMkLst>
        </pc:inkChg>
        <pc:inkChg chg="add">
          <ac:chgData name="Viet Anh Nguyen" userId="b95f61ff061388d5" providerId="LiveId" clId="{F7DDB045-99F5-427E-957E-9D2CA91EB527}" dt="2022-01-07T10:02:23.905" v="7501"/>
          <ac:inkMkLst>
            <pc:docMk/>
            <pc:sldMk cId="2847911640" sldId="293"/>
            <ac:inkMk id="85" creationId="{58D3FAF7-5BF8-4208-83C3-CE3B32C40279}"/>
          </ac:inkMkLst>
        </pc:inkChg>
        <pc:inkChg chg="add del">
          <ac:chgData name="Viet Anh Nguyen" userId="b95f61ff061388d5" providerId="LiveId" clId="{F7DDB045-99F5-427E-957E-9D2CA91EB527}" dt="2022-01-07T10:02:27.189" v="7504"/>
          <ac:inkMkLst>
            <pc:docMk/>
            <pc:sldMk cId="2847911640" sldId="293"/>
            <ac:inkMk id="86" creationId="{F4927A2B-A151-432C-A61A-8072865405B3}"/>
          </ac:inkMkLst>
        </pc:inkChg>
        <pc:inkChg chg="add del">
          <ac:chgData name="Viet Anh Nguyen" userId="b95f61ff061388d5" providerId="LiveId" clId="{F7DDB045-99F5-427E-957E-9D2CA91EB527}" dt="2022-01-07T10:02:27.189" v="7504"/>
          <ac:inkMkLst>
            <pc:docMk/>
            <pc:sldMk cId="2847911640" sldId="293"/>
            <ac:inkMk id="87" creationId="{405EB816-2B3B-485D-88DE-C82F30C16CF5}"/>
          </ac:inkMkLst>
        </pc:inkChg>
        <pc:inkChg chg="add del">
          <ac:chgData name="Viet Anh Nguyen" userId="b95f61ff061388d5" providerId="LiveId" clId="{F7DDB045-99F5-427E-957E-9D2CA91EB527}" dt="2022-01-07T10:02:28.537" v="7507"/>
          <ac:inkMkLst>
            <pc:docMk/>
            <pc:sldMk cId="2847911640" sldId="293"/>
            <ac:inkMk id="88" creationId="{BA5504A8-B107-47BA-B035-1DAAC15BF593}"/>
          </ac:inkMkLst>
        </pc:inkChg>
        <pc:inkChg chg="add del">
          <ac:chgData name="Viet Anh Nguyen" userId="b95f61ff061388d5" providerId="LiveId" clId="{F7DDB045-99F5-427E-957E-9D2CA91EB527}" dt="2022-01-07T10:02:28.537" v="7507"/>
          <ac:inkMkLst>
            <pc:docMk/>
            <pc:sldMk cId="2847911640" sldId="293"/>
            <ac:inkMk id="89" creationId="{98B79AC1-A156-423B-9646-2D6C67C35F2E}"/>
          </ac:inkMkLst>
        </pc:inkChg>
        <pc:inkChg chg="add del">
          <ac:chgData name="Viet Anh Nguyen" userId="b95f61ff061388d5" providerId="LiveId" clId="{F7DDB045-99F5-427E-957E-9D2CA91EB527}" dt="2022-01-07T10:02:28.537" v="7507"/>
          <ac:inkMkLst>
            <pc:docMk/>
            <pc:sldMk cId="2847911640" sldId="293"/>
            <ac:inkMk id="90" creationId="{CA6A589E-0A0E-4332-84C5-66041294A3D0}"/>
          </ac:inkMkLst>
        </pc:inkChg>
        <pc:inkChg chg="add">
          <ac:chgData name="Viet Anh Nguyen" userId="b95f61ff061388d5" providerId="LiveId" clId="{F7DDB045-99F5-427E-957E-9D2CA91EB527}" dt="2022-01-07T10:02:28.537" v="7507"/>
          <ac:inkMkLst>
            <pc:docMk/>
            <pc:sldMk cId="2847911640" sldId="293"/>
            <ac:inkMk id="91" creationId="{FD0723F1-0416-4323-AD27-B5F2ADDF89AC}"/>
          </ac:inkMkLst>
        </pc:inkChg>
        <pc:inkChg chg="add del">
          <ac:chgData name="Viet Anh Nguyen" userId="b95f61ff061388d5" providerId="LiveId" clId="{F7DDB045-99F5-427E-957E-9D2CA91EB527}" dt="2022-01-07T10:02:31.354" v="7517"/>
          <ac:inkMkLst>
            <pc:docMk/>
            <pc:sldMk cId="2847911640" sldId="293"/>
            <ac:inkMk id="92" creationId="{3F4B3835-1429-4DDD-834A-6DDD9BBCA31D}"/>
          </ac:inkMkLst>
        </pc:inkChg>
        <pc:inkChg chg="add del">
          <ac:chgData name="Viet Anh Nguyen" userId="b95f61ff061388d5" providerId="LiveId" clId="{F7DDB045-99F5-427E-957E-9D2CA91EB527}" dt="2022-01-07T10:02:31.354" v="7517"/>
          <ac:inkMkLst>
            <pc:docMk/>
            <pc:sldMk cId="2847911640" sldId="293"/>
            <ac:inkMk id="93" creationId="{5C73AEDA-6C98-4EF3-86AB-C74F18169604}"/>
          </ac:inkMkLst>
        </pc:inkChg>
        <pc:inkChg chg="add del">
          <ac:chgData name="Viet Anh Nguyen" userId="b95f61ff061388d5" providerId="LiveId" clId="{F7DDB045-99F5-427E-957E-9D2CA91EB527}" dt="2022-01-07T10:02:31.354" v="7517"/>
          <ac:inkMkLst>
            <pc:docMk/>
            <pc:sldMk cId="2847911640" sldId="293"/>
            <ac:inkMk id="94" creationId="{6A61809D-F665-48BC-AEFC-F3F8F3F4A3EB}"/>
          </ac:inkMkLst>
        </pc:inkChg>
        <pc:inkChg chg="add del">
          <ac:chgData name="Viet Anh Nguyen" userId="b95f61ff061388d5" providerId="LiveId" clId="{F7DDB045-99F5-427E-957E-9D2CA91EB527}" dt="2022-01-07T10:02:31.354" v="7517"/>
          <ac:inkMkLst>
            <pc:docMk/>
            <pc:sldMk cId="2847911640" sldId="293"/>
            <ac:inkMk id="95" creationId="{43162838-B8DE-43BD-849E-22CC597BFBC3}"/>
          </ac:inkMkLst>
        </pc:inkChg>
        <pc:inkChg chg="add del">
          <ac:chgData name="Viet Anh Nguyen" userId="b95f61ff061388d5" providerId="LiveId" clId="{F7DDB045-99F5-427E-957E-9D2CA91EB527}" dt="2022-01-07T10:02:31.354" v="7517"/>
          <ac:inkMkLst>
            <pc:docMk/>
            <pc:sldMk cId="2847911640" sldId="293"/>
            <ac:inkMk id="96" creationId="{6AA7BB69-7AB6-469A-BF67-00D1D4D3C081}"/>
          </ac:inkMkLst>
        </pc:inkChg>
        <pc:inkChg chg="add del">
          <ac:chgData name="Viet Anh Nguyen" userId="b95f61ff061388d5" providerId="LiveId" clId="{F7DDB045-99F5-427E-957E-9D2CA91EB527}" dt="2022-01-07T10:02:31.354" v="7517"/>
          <ac:inkMkLst>
            <pc:docMk/>
            <pc:sldMk cId="2847911640" sldId="293"/>
            <ac:inkMk id="97" creationId="{E3447460-2519-4EBC-90FD-6E159B74B1DD}"/>
          </ac:inkMkLst>
        </pc:inkChg>
        <pc:inkChg chg="add del">
          <ac:chgData name="Viet Anh Nguyen" userId="b95f61ff061388d5" providerId="LiveId" clId="{F7DDB045-99F5-427E-957E-9D2CA91EB527}" dt="2022-01-07T10:02:31.354" v="7517"/>
          <ac:inkMkLst>
            <pc:docMk/>
            <pc:sldMk cId="2847911640" sldId="293"/>
            <ac:inkMk id="98" creationId="{BF6DA74C-4B66-4A46-A6BC-F0DC5B1BD076}"/>
          </ac:inkMkLst>
        </pc:inkChg>
        <pc:inkChg chg="add del">
          <ac:chgData name="Viet Anh Nguyen" userId="b95f61ff061388d5" providerId="LiveId" clId="{F7DDB045-99F5-427E-957E-9D2CA91EB527}" dt="2022-01-07T10:02:31.354" v="7517"/>
          <ac:inkMkLst>
            <pc:docMk/>
            <pc:sldMk cId="2847911640" sldId="293"/>
            <ac:inkMk id="99" creationId="{4DA62F9D-A5B5-4E6A-852E-EB06E2F2FEDA}"/>
          </ac:inkMkLst>
        </pc:inkChg>
        <pc:inkChg chg="add del">
          <ac:chgData name="Viet Anh Nguyen" userId="b95f61ff061388d5" providerId="LiveId" clId="{F7DDB045-99F5-427E-957E-9D2CA91EB527}" dt="2022-01-07T10:02:31.354" v="7517"/>
          <ac:inkMkLst>
            <pc:docMk/>
            <pc:sldMk cId="2847911640" sldId="293"/>
            <ac:inkMk id="100" creationId="{17CC4C70-CABF-4804-B062-4EC0CA1D4003}"/>
          </ac:inkMkLst>
        </pc:inkChg>
        <pc:inkChg chg="add del">
          <ac:chgData name="Viet Anh Nguyen" userId="b95f61ff061388d5" providerId="LiveId" clId="{F7DDB045-99F5-427E-957E-9D2CA91EB527}" dt="2022-01-07T10:02:42.218" v="7547"/>
          <ac:inkMkLst>
            <pc:docMk/>
            <pc:sldMk cId="2847911640" sldId="293"/>
            <ac:inkMk id="101" creationId="{1EA6391C-8CB1-48D6-8136-BC64AAB9F7E5}"/>
          </ac:inkMkLst>
        </pc:inkChg>
        <pc:inkChg chg="add del">
          <ac:chgData name="Viet Anh Nguyen" userId="b95f61ff061388d5" providerId="LiveId" clId="{F7DDB045-99F5-427E-957E-9D2CA91EB527}" dt="2022-01-07T10:02:42.218" v="7547"/>
          <ac:inkMkLst>
            <pc:docMk/>
            <pc:sldMk cId="2847911640" sldId="293"/>
            <ac:inkMk id="102" creationId="{23504C7E-2CD2-4148-BC23-89A9E7633F32}"/>
          </ac:inkMkLst>
        </pc:inkChg>
        <pc:inkChg chg="add del">
          <ac:chgData name="Viet Anh Nguyen" userId="b95f61ff061388d5" providerId="LiveId" clId="{F7DDB045-99F5-427E-957E-9D2CA91EB527}" dt="2022-01-07T10:02:34.469" v="7524"/>
          <ac:inkMkLst>
            <pc:docMk/>
            <pc:sldMk cId="2847911640" sldId="293"/>
            <ac:inkMk id="103" creationId="{BFA6F297-3EEF-45BF-B211-7A84E42FBE11}"/>
          </ac:inkMkLst>
        </pc:inkChg>
        <pc:inkChg chg="add del">
          <ac:chgData name="Viet Anh Nguyen" userId="b95f61ff061388d5" providerId="LiveId" clId="{F7DDB045-99F5-427E-957E-9D2CA91EB527}" dt="2022-01-07T10:02:34.469" v="7524"/>
          <ac:inkMkLst>
            <pc:docMk/>
            <pc:sldMk cId="2847911640" sldId="293"/>
            <ac:inkMk id="104" creationId="{0B5FC6CD-BF4E-4407-960A-2AE829D0953A}"/>
          </ac:inkMkLst>
        </pc:inkChg>
        <pc:inkChg chg="add del">
          <ac:chgData name="Viet Anh Nguyen" userId="b95f61ff061388d5" providerId="LiveId" clId="{F7DDB045-99F5-427E-957E-9D2CA91EB527}" dt="2022-01-07T10:02:34.469" v="7524"/>
          <ac:inkMkLst>
            <pc:docMk/>
            <pc:sldMk cId="2847911640" sldId="293"/>
            <ac:inkMk id="105" creationId="{0FB3356E-6BD0-428E-A17E-CAA266479E7A}"/>
          </ac:inkMkLst>
        </pc:inkChg>
        <pc:inkChg chg="add del">
          <ac:chgData name="Viet Anh Nguyen" userId="b95f61ff061388d5" providerId="LiveId" clId="{F7DDB045-99F5-427E-957E-9D2CA91EB527}" dt="2022-01-07T10:02:34.469" v="7524"/>
          <ac:inkMkLst>
            <pc:docMk/>
            <pc:sldMk cId="2847911640" sldId="293"/>
            <ac:inkMk id="106" creationId="{777B3FE2-A2A4-4929-9989-A719E87C23AE}"/>
          </ac:inkMkLst>
        </pc:inkChg>
        <pc:inkChg chg="add del">
          <ac:chgData name="Viet Anh Nguyen" userId="b95f61ff061388d5" providerId="LiveId" clId="{F7DDB045-99F5-427E-957E-9D2CA91EB527}" dt="2022-01-07T10:02:34.469" v="7524"/>
          <ac:inkMkLst>
            <pc:docMk/>
            <pc:sldMk cId="2847911640" sldId="293"/>
            <ac:inkMk id="107" creationId="{FCB9C596-65DE-4FC6-A370-5960E31C0EC4}"/>
          </ac:inkMkLst>
        </pc:inkChg>
        <pc:inkChg chg="add del">
          <ac:chgData name="Viet Anh Nguyen" userId="b95f61ff061388d5" providerId="LiveId" clId="{F7DDB045-99F5-427E-957E-9D2CA91EB527}" dt="2022-01-07T10:02:34.469" v="7524"/>
          <ac:inkMkLst>
            <pc:docMk/>
            <pc:sldMk cId="2847911640" sldId="293"/>
            <ac:inkMk id="108" creationId="{85D37E03-2E1A-4C43-B505-DA74B389A85B}"/>
          </ac:inkMkLst>
        </pc:inkChg>
        <pc:inkChg chg="add del">
          <ac:chgData name="Viet Anh Nguyen" userId="b95f61ff061388d5" providerId="LiveId" clId="{F7DDB045-99F5-427E-957E-9D2CA91EB527}" dt="2022-01-07T10:02:37.176" v="7532"/>
          <ac:inkMkLst>
            <pc:docMk/>
            <pc:sldMk cId="2847911640" sldId="293"/>
            <ac:inkMk id="109" creationId="{BC10F1A6-48FA-405C-B7A5-1A9A815FF632}"/>
          </ac:inkMkLst>
        </pc:inkChg>
        <pc:inkChg chg="add del">
          <ac:chgData name="Viet Anh Nguyen" userId="b95f61ff061388d5" providerId="LiveId" clId="{F7DDB045-99F5-427E-957E-9D2CA91EB527}" dt="2022-01-07T10:02:37.176" v="7532"/>
          <ac:inkMkLst>
            <pc:docMk/>
            <pc:sldMk cId="2847911640" sldId="293"/>
            <ac:inkMk id="110" creationId="{3222178A-CDCD-4184-A942-F52D2D085A02}"/>
          </ac:inkMkLst>
        </pc:inkChg>
        <pc:inkChg chg="add del">
          <ac:chgData name="Viet Anh Nguyen" userId="b95f61ff061388d5" providerId="LiveId" clId="{F7DDB045-99F5-427E-957E-9D2CA91EB527}" dt="2022-01-07T10:02:37.176" v="7532"/>
          <ac:inkMkLst>
            <pc:docMk/>
            <pc:sldMk cId="2847911640" sldId="293"/>
            <ac:inkMk id="111" creationId="{3FF07C4A-A1BA-42F3-828B-202DD9D6F2C7}"/>
          </ac:inkMkLst>
        </pc:inkChg>
        <pc:inkChg chg="add del">
          <ac:chgData name="Viet Anh Nguyen" userId="b95f61ff061388d5" providerId="LiveId" clId="{F7DDB045-99F5-427E-957E-9D2CA91EB527}" dt="2022-01-07T10:02:37.176" v="7532"/>
          <ac:inkMkLst>
            <pc:docMk/>
            <pc:sldMk cId="2847911640" sldId="293"/>
            <ac:inkMk id="112" creationId="{89C84F31-E42D-4C3F-9BD8-37CCBCF5BE74}"/>
          </ac:inkMkLst>
        </pc:inkChg>
        <pc:inkChg chg="add del">
          <ac:chgData name="Viet Anh Nguyen" userId="b95f61ff061388d5" providerId="LiveId" clId="{F7DDB045-99F5-427E-957E-9D2CA91EB527}" dt="2022-01-07T10:02:37.176" v="7532"/>
          <ac:inkMkLst>
            <pc:docMk/>
            <pc:sldMk cId="2847911640" sldId="293"/>
            <ac:inkMk id="113" creationId="{430BB80E-6C70-4954-B619-A24352671653}"/>
          </ac:inkMkLst>
        </pc:inkChg>
        <pc:inkChg chg="add del">
          <ac:chgData name="Viet Anh Nguyen" userId="b95f61ff061388d5" providerId="LiveId" clId="{F7DDB045-99F5-427E-957E-9D2CA91EB527}" dt="2022-01-07T10:02:37.176" v="7532"/>
          <ac:inkMkLst>
            <pc:docMk/>
            <pc:sldMk cId="2847911640" sldId="293"/>
            <ac:inkMk id="114" creationId="{B96EF7E8-376A-4BAA-BC62-8AC4AA0A26DB}"/>
          </ac:inkMkLst>
        </pc:inkChg>
        <pc:inkChg chg="add del">
          <ac:chgData name="Viet Anh Nguyen" userId="b95f61ff061388d5" providerId="LiveId" clId="{F7DDB045-99F5-427E-957E-9D2CA91EB527}" dt="2022-01-07T10:02:37.176" v="7532"/>
          <ac:inkMkLst>
            <pc:docMk/>
            <pc:sldMk cId="2847911640" sldId="293"/>
            <ac:inkMk id="115" creationId="{F6A8BA36-CCF0-4671-B247-EB286AB9588D}"/>
          </ac:inkMkLst>
        </pc:inkChg>
        <pc:inkChg chg="add del">
          <ac:chgData name="Viet Anh Nguyen" userId="b95f61ff061388d5" providerId="LiveId" clId="{F7DDB045-99F5-427E-957E-9D2CA91EB527}" dt="2022-01-07T10:02:37.176" v="7532"/>
          <ac:inkMkLst>
            <pc:docMk/>
            <pc:sldMk cId="2847911640" sldId="293"/>
            <ac:inkMk id="116" creationId="{D5ECB689-487B-410E-B3B3-EFBA28EF01B8}"/>
          </ac:inkMkLst>
        </pc:inkChg>
        <pc:inkChg chg="add del">
          <ac:chgData name="Viet Anh Nguyen" userId="b95f61ff061388d5" providerId="LiveId" clId="{F7DDB045-99F5-427E-957E-9D2CA91EB527}" dt="2022-01-07T10:02:39.225" v="7538"/>
          <ac:inkMkLst>
            <pc:docMk/>
            <pc:sldMk cId="2847911640" sldId="293"/>
            <ac:inkMk id="117" creationId="{F6A2F0C0-6665-485F-A8C9-802AC6AE8D9B}"/>
          </ac:inkMkLst>
        </pc:inkChg>
        <pc:inkChg chg="add del">
          <ac:chgData name="Viet Anh Nguyen" userId="b95f61ff061388d5" providerId="LiveId" clId="{F7DDB045-99F5-427E-957E-9D2CA91EB527}" dt="2022-01-07T10:02:44.003" v="7552"/>
          <ac:inkMkLst>
            <pc:docMk/>
            <pc:sldMk cId="2847911640" sldId="293"/>
            <ac:inkMk id="118" creationId="{458FDE6E-1272-41DA-8F48-1142E07157F9}"/>
          </ac:inkMkLst>
        </pc:inkChg>
        <pc:inkChg chg="add del">
          <ac:chgData name="Viet Anh Nguyen" userId="b95f61ff061388d5" providerId="LiveId" clId="{F7DDB045-99F5-427E-957E-9D2CA91EB527}" dt="2022-01-07T10:02:39.225" v="7538"/>
          <ac:inkMkLst>
            <pc:docMk/>
            <pc:sldMk cId="2847911640" sldId="293"/>
            <ac:inkMk id="119" creationId="{22FFB89A-2EFB-4BF3-89BF-4215BE7DDC04}"/>
          </ac:inkMkLst>
        </pc:inkChg>
        <pc:inkChg chg="add del">
          <ac:chgData name="Viet Anh Nguyen" userId="b95f61ff061388d5" providerId="LiveId" clId="{F7DDB045-99F5-427E-957E-9D2CA91EB527}" dt="2022-01-07T10:02:39.225" v="7538"/>
          <ac:inkMkLst>
            <pc:docMk/>
            <pc:sldMk cId="2847911640" sldId="293"/>
            <ac:inkMk id="120" creationId="{ABB47EA6-747B-47F0-97E6-3311321315AF}"/>
          </ac:inkMkLst>
        </pc:inkChg>
        <pc:inkChg chg="add del">
          <ac:chgData name="Viet Anh Nguyen" userId="b95f61ff061388d5" providerId="LiveId" clId="{F7DDB045-99F5-427E-957E-9D2CA91EB527}" dt="2022-01-07T10:02:39.225" v="7538"/>
          <ac:inkMkLst>
            <pc:docMk/>
            <pc:sldMk cId="2847911640" sldId="293"/>
            <ac:inkMk id="121" creationId="{73A9DE2E-1F36-4120-B300-19ACE0624D2B}"/>
          </ac:inkMkLst>
        </pc:inkChg>
        <pc:inkChg chg="add del">
          <ac:chgData name="Viet Anh Nguyen" userId="b95f61ff061388d5" providerId="LiveId" clId="{F7DDB045-99F5-427E-957E-9D2CA91EB527}" dt="2022-01-07T10:02:39.225" v="7538"/>
          <ac:inkMkLst>
            <pc:docMk/>
            <pc:sldMk cId="2847911640" sldId="293"/>
            <ac:inkMk id="122" creationId="{F6DE4324-3F7E-4C93-82EE-B5559811B5AA}"/>
          </ac:inkMkLst>
        </pc:inkChg>
        <pc:inkChg chg="add del">
          <ac:chgData name="Viet Anh Nguyen" userId="b95f61ff061388d5" providerId="LiveId" clId="{F7DDB045-99F5-427E-957E-9D2CA91EB527}" dt="2022-01-07T10:02:39.225" v="7538"/>
          <ac:inkMkLst>
            <pc:docMk/>
            <pc:sldMk cId="2847911640" sldId="293"/>
            <ac:inkMk id="123" creationId="{6433D343-2ED5-4022-AE85-60856796C14D}"/>
          </ac:inkMkLst>
        </pc:inkChg>
        <pc:inkChg chg="add">
          <ac:chgData name="Viet Anh Nguyen" userId="b95f61ff061388d5" providerId="LiveId" clId="{F7DDB045-99F5-427E-957E-9D2CA91EB527}" dt="2022-01-07T10:02:39.225" v="7538"/>
          <ac:inkMkLst>
            <pc:docMk/>
            <pc:sldMk cId="2847911640" sldId="293"/>
            <ac:inkMk id="124" creationId="{C46AFE3B-8B6C-4844-8560-5164CDC4150B}"/>
          </ac:inkMkLst>
        </pc:inkChg>
        <pc:inkChg chg="add">
          <ac:chgData name="Viet Anh Nguyen" userId="b95f61ff061388d5" providerId="LiveId" clId="{F7DDB045-99F5-427E-957E-9D2CA91EB527}" dt="2022-01-07T10:02:39.254" v="7539" actId="9405"/>
          <ac:inkMkLst>
            <pc:docMk/>
            <pc:sldMk cId="2847911640" sldId="293"/>
            <ac:inkMk id="125" creationId="{C71A1232-84B2-42D5-A682-6925247D9DFB}"/>
          </ac:inkMkLst>
        </pc:inkChg>
        <pc:inkChg chg="add del">
          <ac:chgData name="Viet Anh Nguyen" userId="b95f61ff061388d5" providerId="LiveId" clId="{F7DDB045-99F5-427E-957E-9D2CA91EB527}" dt="2022-01-07T10:02:42.218" v="7547"/>
          <ac:inkMkLst>
            <pc:docMk/>
            <pc:sldMk cId="2847911640" sldId="293"/>
            <ac:inkMk id="126" creationId="{119947D7-15E5-4B73-B41F-FA8046790ECF}"/>
          </ac:inkMkLst>
        </pc:inkChg>
        <pc:inkChg chg="add del">
          <ac:chgData name="Viet Anh Nguyen" userId="b95f61ff061388d5" providerId="LiveId" clId="{F7DDB045-99F5-427E-957E-9D2CA91EB527}" dt="2022-01-07T10:02:42.218" v="7547"/>
          <ac:inkMkLst>
            <pc:docMk/>
            <pc:sldMk cId="2847911640" sldId="293"/>
            <ac:inkMk id="127" creationId="{C1560B1A-F44A-45E1-9751-9C91CA1F6B9C}"/>
          </ac:inkMkLst>
        </pc:inkChg>
        <pc:inkChg chg="add del">
          <ac:chgData name="Viet Anh Nguyen" userId="b95f61ff061388d5" providerId="LiveId" clId="{F7DDB045-99F5-427E-957E-9D2CA91EB527}" dt="2022-01-07T10:02:42.218" v="7547"/>
          <ac:inkMkLst>
            <pc:docMk/>
            <pc:sldMk cId="2847911640" sldId="293"/>
            <ac:inkMk id="128" creationId="{30238F84-5BAF-4A04-9D32-7A799EE868F9}"/>
          </ac:inkMkLst>
        </pc:inkChg>
        <pc:inkChg chg="add del">
          <ac:chgData name="Viet Anh Nguyen" userId="b95f61ff061388d5" providerId="LiveId" clId="{F7DDB045-99F5-427E-957E-9D2CA91EB527}" dt="2022-01-07T10:02:42.218" v="7547"/>
          <ac:inkMkLst>
            <pc:docMk/>
            <pc:sldMk cId="2847911640" sldId="293"/>
            <ac:inkMk id="129" creationId="{E1719FF2-D111-4BFD-AD72-36843F332BC0}"/>
          </ac:inkMkLst>
        </pc:inkChg>
        <pc:inkChg chg="add del">
          <ac:chgData name="Viet Anh Nguyen" userId="b95f61ff061388d5" providerId="LiveId" clId="{F7DDB045-99F5-427E-957E-9D2CA91EB527}" dt="2022-01-07T10:02:42.218" v="7547"/>
          <ac:inkMkLst>
            <pc:docMk/>
            <pc:sldMk cId="2847911640" sldId="293"/>
            <ac:inkMk id="130" creationId="{46A255BE-2045-4EF6-93D2-50E201E1CB99}"/>
          </ac:inkMkLst>
        </pc:inkChg>
        <pc:inkChg chg="add del">
          <ac:chgData name="Viet Anh Nguyen" userId="b95f61ff061388d5" providerId="LiveId" clId="{F7DDB045-99F5-427E-957E-9D2CA91EB527}" dt="2022-01-07T10:02:42.218" v="7547"/>
          <ac:inkMkLst>
            <pc:docMk/>
            <pc:sldMk cId="2847911640" sldId="293"/>
            <ac:inkMk id="131" creationId="{64D8F50A-2821-402D-82E7-943ED2AC96B6}"/>
          </ac:inkMkLst>
        </pc:inkChg>
        <pc:inkChg chg="add del">
          <ac:chgData name="Viet Anh Nguyen" userId="b95f61ff061388d5" providerId="LiveId" clId="{F7DDB045-99F5-427E-957E-9D2CA91EB527}" dt="2022-01-07T10:02:42.218" v="7547"/>
          <ac:inkMkLst>
            <pc:docMk/>
            <pc:sldMk cId="2847911640" sldId="293"/>
            <ac:inkMk id="132" creationId="{C3B1BA36-4437-4C2E-82F8-310FBB535A4E}"/>
          </ac:inkMkLst>
        </pc:inkChg>
        <pc:inkChg chg="add del">
          <ac:chgData name="Viet Anh Nguyen" userId="b95f61ff061388d5" providerId="LiveId" clId="{F7DDB045-99F5-427E-957E-9D2CA91EB527}" dt="2022-01-07T10:02:44.003" v="7552"/>
          <ac:inkMkLst>
            <pc:docMk/>
            <pc:sldMk cId="2847911640" sldId="293"/>
            <ac:inkMk id="133" creationId="{1C145533-C434-4F73-9B8B-397DBBD3256C}"/>
          </ac:inkMkLst>
        </pc:inkChg>
        <pc:inkChg chg="add del">
          <ac:chgData name="Viet Anh Nguyen" userId="b95f61ff061388d5" providerId="LiveId" clId="{F7DDB045-99F5-427E-957E-9D2CA91EB527}" dt="2022-01-07T10:02:44.003" v="7552"/>
          <ac:inkMkLst>
            <pc:docMk/>
            <pc:sldMk cId="2847911640" sldId="293"/>
            <ac:inkMk id="134" creationId="{97EDCC55-DE62-4538-BA17-2BF5E6AC4256}"/>
          </ac:inkMkLst>
        </pc:inkChg>
        <pc:inkChg chg="add del">
          <ac:chgData name="Viet Anh Nguyen" userId="b95f61ff061388d5" providerId="LiveId" clId="{F7DDB045-99F5-427E-957E-9D2CA91EB527}" dt="2022-01-07T10:02:44.003" v="7552"/>
          <ac:inkMkLst>
            <pc:docMk/>
            <pc:sldMk cId="2847911640" sldId="293"/>
            <ac:inkMk id="135" creationId="{161FE54A-423E-44EC-94DA-98D58505DF7D}"/>
          </ac:inkMkLst>
        </pc:inkChg>
        <pc:inkChg chg="add del">
          <ac:chgData name="Viet Anh Nguyen" userId="b95f61ff061388d5" providerId="LiveId" clId="{F7DDB045-99F5-427E-957E-9D2CA91EB527}" dt="2022-01-07T10:02:44.003" v="7552"/>
          <ac:inkMkLst>
            <pc:docMk/>
            <pc:sldMk cId="2847911640" sldId="293"/>
            <ac:inkMk id="136" creationId="{B8BEBA80-9B6D-4F0D-8CC7-CD8BAF077493}"/>
          </ac:inkMkLst>
        </pc:inkChg>
        <pc:inkChg chg="add del">
          <ac:chgData name="Viet Anh Nguyen" userId="b95f61ff061388d5" providerId="LiveId" clId="{F7DDB045-99F5-427E-957E-9D2CA91EB527}" dt="2022-01-07T10:02:44.003" v="7552"/>
          <ac:inkMkLst>
            <pc:docMk/>
            <pc:sldMk cId="2847911640" sldId="293"/>
            <ac:inkMk id="137" creationId="{4C91C497-375C-4578-899E-C992D2EC2AA0}"/>
          </ac:inkMkLst>
        </pc:inkChg>
        <pc:inkChg chg="add del">
          <ac:chgData name="Viet Anh Nguyen" userId="b95f61ff061388d5" providerId="LiveId" clId="{F7DDB045-99F5-427E-957E-9D2CA91EB527}" dt="2022-01-07T10:02:44.003" v="7552"/>
          <ac:inkMkLst>
            <pc:docMk/>
            <pc:sldMk cId="2847911640" sldId="293"/>
            <ac:inkMk id="138" creationId="{2D71CBC1-C22B-4D64-B147-959D4BD2A26B}"/>
          </ac:inkMkLst>
        </pc:inkChg>
        <pc:inkChg chg="add">
          <ac:chgData name="Viet Anh Nguyen" userId="b95f61ff061388d5" providerId="LiveId" clId="{F7DDB045-99F5-427E-957E-9D2CA91EB527}" dt="2022-01-07T10:02:44.003" v="7552"/>
          <ac:inkMkLst>
            <pc:docMk/>
            <pc:sldMk cId="2847911640" sldId="293"/>
            <ac:inkMk id="139" creationId="{4A141F3F-E015-4C1A-83F0-D06CB68BD14D}"/>
          </ac:inkMkLst>
        </pc:inkChg>
        <pc:inkChg chg="add del">
          <ac:chgData name="Viet Anh Nguyen" userId="b95f61ff061388d5" providerId="LiveId" clId="{F7DDB045-99F5-427E-957E-9D2CA91EB527}" dt="2022-01-07T10:02:45.831" v="7555"/>
          <ac:inkMkLst>
            <pc:docMk/>
            <pc:sldMk cId="2847911640" sldId="293"/>
            <ac:inkMk id="140" creationId="{74300108-8C34-428E-9BA6-0F457E493B40}"/>
          </ac:inkMkLst>
        </pc:inkChg>
        <pc:inkChg chg="add del">
          <ac:chgData name="Viet Anh Nguyen" userId="b95f61ff061388d5" providerId="LiveId" clId="{F7DDB045-99F5-427E-957E-9D2CA91EB527}" dt="2022-01-07T10:02:45.831" v="7555"/>
          <ac:inkMkLst>
            <pc:docMk/>
            <pc:sldMk cId="2847911640" sldId="293"/>
            <ac:inkMk id="141" creationId="{8C456B10-F279-4B3F-BDA5-6593994A6C0B}"/>
          </ac:inkMkLst>
        </pc:inkChg>
        <pc:inkChg chg="add">
          <ac:chgData name="Viet Anh Nguyen" userId="b95f61ff061388d5" providerId="LiveId" clId="{F7DDB045-99F5-427E-957E-9D2CA91EB527}" dt="2022-01-07T10:02:45.831" v="7555"/>
          <ac:inkMkLst>
            <pc:docMk/>
            <pc:sldMk cId="2847911640" sldId="293"/>
            <ac:inkMk id="142" creationId="{4FBCA555-A0BA-4B56-81D9-B7CFB8334ABB}"/>
          </ac:inkMkLst>
        </pc:inkChg>
      </pc:sldChg>
      <pc:sldChg chg="addSp delSp modSp mod">
        <pc:chgData name="Viet Anh Nguyen" userId="b95f61ff061388d5" providerId="LiveId" clId="{F7DDB045-99F5-427E-957E-9D2CA91EB527}" dt="2022-01-07T10:13:16.589" v="7733" actId="9405"/>
        <pc:sldMkLst>
          <pc:docMk/>
          <pc:sldMk cId="2604425511" sldId="294"/>
        </pc:sldMkLst>
        <pc:picChg chg="mod">
          <ac:chgData name="Viet Anh Nguyen" userId="b95f61ff061388d5" providerId="LiveId" clId="{F7DDB045-99F5-427E-957E-9D2CA91EB527}" dt="2022-01-07T10:11:20.864" v="7720" actId="14100"/>
          <ac:picMkLst>
            <pc:docMk/>
            <pc:sldMk cId="2604425511" sldId="294"/>
            <ac:picMk id="3" creationId="{0A0248D7-BAE7-46F6-813F-6E671EE02E2E}"/>
          </ac:picMkLst>
        </pc:picChg>
        <pc:inkChg chg="add">
          <ac:chgData name="Viet Anh Nguyen" userId="b95f61ff061388d5" providerId="LiveId" clId="{F7DDB045-99F5-427E-957E-9D2CA91EB527}" dt="2022-01-07T10:13:02.996" v="7721" actId="9405"/>
          <ac:inkMkLst>
            <pc:docMk/>
            <pc:sldMk cId="2604425511" sldId="294"/>
            <ac:inkMk id="2" creationId="{B95223CA-9937-44EB-ADDD-881577B2070E}"/>
          </ac:inkMkLst>
        </pc:inkChg>
        <pc:inkChg chg="add del">
          <ac:chgData name="Viet Anh Nguyen" userId="b95f61ff061388d5" providerId="LiveId" clId="{F7DDB045-99F5-427E-957E-9D2CA91EB527}" dt="2022-01-07T10:13:07.026" v="7726"/>
          <ac:inkMkLst>
            <pc:docMk/>
            <pc:sldMk cId="2604425511" sldId="294"/>
            <ac:inkMk id="4" creationId="{44926A18-2ED3-42A6-AC15-47D953EB9F40}"/>
          </ac:inkMkLst>
        </pc:inkChg>
        <pc:inkChg chg="add del">
          <ac:chgData name="Viet Anh Nguyen" userId="b95f61ff061388d5" providerId="LiveId" clId="{F7DDB045-99F5-427E-957E-9D2CA91EB527}" dt="2022-01-07T10:13:07.026" v="7726"/>
          <ac:inkMkLst>
            <pc:docMk/>
            <pc:sldMk cId="2604425511" sldId="294"/>
            <ac:inkMk id="5" creationId="{4E1A6A02-6BFA-499B-AA82-A539BED41828}"/>
          </ac:inkMkLst>
        </pc:inkChg>
        <pc:inkChg chg="add del">
          <ac:chgData name="Viet Anh Nguyen" userId="b95f61ff061388d5" providerId="LiveId" clId="{F7DDB045-99F5-427E-957E-9D2CA91EB527}" dt="2022-01-07T10:13:07.026" v="7726"/>
          <ac:inkMkLst>
            <pc:docMk/>
            <pc:sldMk cId="2604425511" sldId="294"/>
            <ac:inkMk id="6" creationId="{D8B3DFC4-3A3E-4F3F-90B0-839178661322}"/>
          </ac:inkMkLst>
        </pc:inkChg>
        <pc:inkChg chg="add del">
          <ac:chgData name="Viet Anh Nguyen" userId="b95f61ff061388d5" providerId="LiveId" clId="{F7DDB045-99F5-427E-957E-9D2CA91EB527}" dt="2022-01-07T10:13:07.026" v="7726"/>
          <ac:inkMkLst>
            <pc:docMk/>
            <pc:sldMk cId="2604425511" sldId="294"/>
            <ac:inkMk id="7" creationId="{1B39F592-21FF-4A07-B0C7-57E4F564AD7A}"/>
          </ac:inkMkLst>
        </pc:inkChg>
        <pc:inkChg chg="add">
          <ac:chgData name="Viet Anh Nguyen" userId="b95f61ff061388d5" providerId="LiveId" clId="{F7DDB045-99F5-427E-957E-9D2CA91EB527}" dt="2022-01-07T10:13:07.026" v="7726"/>
          <ac:inkMkLst>
            <pc:docMk/>
            <pc:sldMk cId="2604425511" sldId="294"/>
            <ac:inkMk id="8" creationId="{AB61018B-6636-4EF3-AF0E-C390A99EBF7C}"/>
          </ac:inkMkLst>
        </pc:inkChg>
        <pc:inkChg chg="add del">
          <ac:chgData name="Viet Anh Nguyen" userId="b95f61ff061388d5" providerId="LiveId" clId="{F7DDB045-99F5-427E-957E-9D2CA91EB527}" dt="2022-01-07T10:13:10.859" v="7729"/>
          <ac:inkMkLst>
            <pc:docMk/>
            <pc:sldMk cId="2604425511" sldId="294"/>
            <ac:inkMk id="9" creationId="{963834C0-6890-4DE3-9752-20CC199288C7}"/>
          </ac:inkMkLst>
        </pc:inkChg>
        <pc:inkChg chg="add del">
          <ac:chgData name="Viet Anh Nguyen" userId="b95f61ff061388d5" providerId="LiveId" clId="{F7DDB045-99F5-427E-957E-9D2CA91EB527}" dt="2022-01-07T10:13:10.859" v="7729"/>
          <ac:inkMkLst>
            <pc:docMk/>
            <pc:sldMk cId="2604425511" sldId="294"/>
            <ac:inkMk id="10" creationId="{7A17B278-CE07-469E-A192-38B8C7101646}"/>
          </ac:inkMkLst>
        </pc:inkChg>
        <pc:inkChg chg="add del">
          <ac:chgData name="Viet Anh Nguyen" userId="b95f61ff061388d5" providerId="LiveId" clId="{F7DDB045-99F5-427E-957E-9D2CA91EB527}" dt="2022-01-07T10:13:11.939" v="7731"/>
          <ac:inkMkLst>
            <pc:docMk/>
            <pc:sldMk cId="2604425511" sldId="294"/>
            <ac:inkMk id="11" creationId="{B9E90785-5EAA-46BF-97CB-3F6AD15CAE6A}"/>
          </ac:inkMkLst>
        </pc:inkChg>
        <pc:inkChg chg="add del">
          <ac:chgData name="Viet Anh Nguyen" userId="b95f61ff061388d5" providerId="LiveId" clId="{F7DDB045-99F5-427E-957E-9D2CA91EB527}" dt="2022-01-07T10:13:11.939" v="7731"/>
          <ac:inkMkLst>
            <pc:docMk/>
            <pc:sldMk cId="2604425511" sldId="294"/>
            <ac:inkMk id="12" creationId="{D8DA37EB-0110-4F2A-BC65-36C7749A5EBF}"/>
          </ac:inkMkLst>
        </pc:inkChg>
        <pc:inkChg chg="add">
          <ac:chgData name="Viet Anh Nguyen" userId="b95f61ff061388d5" providerId="LiveId" clId="{F7DDB045-99F5-427E-957E-9D2CA91EB527}" dt="2022-01-07T10:13:11.939" v="7731"/>
          <ac:inkMkLst>
            <pc:docMk/>
            <pc:sldMk cId="2604425511" sldId="294"/>
            <ac:inkMk id="13" creationId="{464FE615-A872-4C4C-BC4F-D5B5A6CDA55E}"/>
          </ac:inkMkLst>
        </pc:inkChg>
        <pc:inkChg chg="add">
          <ac:chgData name="Viet Anh Nguyen" userId="b95f61ff061388d5" providerId="LiveId" clId="{F7DDB045-99F5-427E-957E-9D2CA91EB527}" dt="2022-01-07T10:13:16.109" v="7732" actId="9405"/>
          <ac:inkMkLst>
            <pc:docMk/>
            <pc:sldMk cId="2604425511" sldId="294"/>
            <ac:inkMk id="14" creationId="{AC7C1497-F2B7-48F7-98CD-B698C08B1F93}"/>
          </ac:inkMkLst>
        </pc:inkChg>
        <pc:inkChg chg="add">
          <ac:chgData name="Viet Anh Nguyen" userId="b95f61ff061388d5" providerId="LiveId" clId="{F7DDB045-99F5-427E-957E-9D2CA91EB527}" dt="2022-01-07T10:13:16.589" v="7733" actId="9405"/>
          <ac:inkMkLst>
            <pc:docMk/>
            <pc:sldMk cId="2604425511" sldId="294"/>
            <ac:inkMk id="15" creationId="{29A451D5-2A4C-4264-A257-8515B1FD9EF5}"/>
          </ac:inkMkLst>
        </pc:inkChg>
      </pc:sldChg>
      <pc:sldChg chg="addSp delSp mod">
        <pc:chgData name="Viet Anh Nguyen" userId="b95f61ff061388d5" providerId="LiveId" clId="{F7DDB045-99F5-427E-957E-9D2CA91EB527}" dt="2022-01-07T10:15:38.735" v="7813"/>
        <pc:sldMkLst>
          <pc:docMk/>
          <pc:sldMk cId="1994175521" sldId="297"/>
        </pc:sldMkLst>
        <pc:inkChg chg="add del">
          <ac:chgData name="Viet Anh Nguyen" userId="b95f61ff061388d5" providerId="LiveId" clId="{F7DDB045-99F5-427E-957E-9D2CA91EB527}" dt="2022-01-07T10:13:50.756" v="7742"/>
          <ac:inkMkLst>
            <pc:docMk/>
            <pc:sldMk cId="1994175521" sldId="297"/>
            <ac:inkMk id="2" creationId="{6FF5952F-A84B-4AB8-96A8-362C4D73276D}"/>
          </ac:inkMkLst>
        </pc:inkChg>
        <pc:inkChg chg="add del">
          <ac:chgData name="Viet Anh Nguyen" userId="b95f61ff061388d5" providerId="LiveId" clId="{F7DDB045-99F5-427E-957E-9D2CA91EB527}" dt="2022-01-07T10:13:50.756" v="7742"/>
          <ac:inkMkLst>
            <pc:docMk/>
            <pc:sldMk cId="1994175521" sldId="297"/>
            <ac:inkMk id="4" creationId="{D113D310-E925-4381-8C70-3E7E4134F1FA}"/>
          </ac:inkMkLst>
        </pc:inkChg>
        <pc:inkChg chg="add del">
          <ac:chgData name="Viet Anh Nguyen" userId="b95f61ff061388d5" providerId="LiveId" clId="{F7DDB045-99F5-427E-957E-9D2CA91EB527}" dt="2022-01-07T10:13:50.756" v="7742"/>
          <ac:inkMkLst>
            <pc:docMk/>
            <pc:sldMk cId="1994175521" sldId="297"/>
            <ac:inkMk id="5" creationId="{4B11999A-8635-4EBC-B0B8-5204412CB875}"/>
          </ac:inkMkLst>
        </pc:inkChg>
        <pc:inkChg chg="add del">
          <ac:chgData name="Viet Anh Nguyen" userId="b95f61ff061388d5" providerId="LiveId" clId="{F7DDB045-99F5-427E-957E-9D2CA91EB527}" dt="2022-01-07T10:13:50.756" v="7742"/>
          <ac:inkMkLst>
            <pc:docMk/>
            <pc:sldMk cId="1994175521" sldId="297"/>
            <ac:inkMk id="6" creationId="{7D4E0379-50E0-4524-9444-CD02B9AA666B}"/>
          </ac:inkMkLst>
        </pc:inkChg>
        <pc:inkChg chg="add del">
          <ac:chgData name="Viet Anh Nguyen" userId="b95f61ff061388d5" providerId="LiveId" clId="{F7DDB045-99F5-427E-957E-9D2CA91EB527}" dt="2022-01-07T10:13:50.756" v="7742"/>
          <ac:inkMkLst>
            <pc:docMk/>
            <pc:sldMk cId="1994175521" sldId="297"/>
            <ac:inkMk id="7" creationId="{2D0DFBC5-9321-4489-A47F-125817329583}"/>
          </ac:inkMkLst>
        </pc:inkChg>
        <pc:inkChg chg="add del">
          <ac:chgData name="Viet Anh Nguyen" userId="b95f61ff061388d5" providerId="LiveId" clId="{F7DDB045-99F5-427E-957E-9D2CA91EB527}" dt="2022-01-07T10:13:50.756" v="7742"/>
          <ac:inkMkLst>
            <pc:docMk/>
            <pc:sldMk cId="1994175521" sldId="297"/>
            <ac:inkMk id="8" creationId="{E91283AB-4BE6-48B4-9F2A-0160A9A09CD4}"/>
          </ac:inkMkLst>
        </pc:inkChg>
        <pc:inkChg chg="add del">
          <ac:chgData name="Viet Anh Nguyen" userId="b95f61ff061388d5" providerId="LiveId" clId="{F7DDB045-99F5-427E-957E-9D2CA91EB527}" dt="2022-01-07T10:13:50.756" v="7742"/>
          <ac:inkMkLst>
            <pc:docMk/>
            <pc:sldMk cId="1994175521" sldId="297"/>
            <ac:inkMk id="9" creationId="{B20FF106-C10E-4463-AE93-6AD6853CE31F}"/>
          </ac:inkMkLst>
        </pc:inkChg>
        <pc:inkChg chg="add del">
          <ac:chgData name="Viet Anh Nguyen" userId="b95f61ff061388d5" providerId="LiveId" clId="{F7DDB045-99F5-427E-957E-9D2CA91EB527}" dt="2022-01-07T10:13:50.756" v="7742"/>
          <ac:inkMkLst>
            <pc:docMk/>
            <pc:sldMk cId="1994175521" sldId="297"/>
            <ac:inkMk id="10" creationId="{011C8B00-A3F8-40EA-ADF1-21ACB693F7FF}"/>
          </ac:inkMkLst>
        </pc:inkChg>
        <pc:inkChg chg="add">
          <ac:chgData name="Viet Anh Nguyen" userId="b95f61ff061388d5" providerId="LiveId" clId="{F7DDB045-99F5-427E-957E-9D2CA91EB527}" dt="2022-01-07T10:13:50.756" v="7742"/>
          <ac:inkMkLst>
            <pc:docMk/>
            <pc:sldMk cId="1994175521" sldId="297"/>
            <ac:inkMk id="11" creationId="{B0B3B1BA-942C-461E-97C8-AF22A45E18B6}"/>
          </ac:inkMkLst>
        </pc:inkChg>
        <pc:inkChg chg="add del">
          <ac:chgData name="Viet Anh Nguyen" userId="b95f61ff061388d5" providerId="LiveId" clId="{F7DDB045-99F5-427E-957E-9D2CA91EB527}" dt="2022-01-07T10:14:52.516" v="7746"/>
          <ac:inkMkLst>
            <pc:docMk/>
            <pc:sldMk cId="1994175521" sldId="297"/>
            <ac:inkMk id="12" creationId="{D2E6CA88-C290-4B0E-AA65-64CC19CA25BD}"/>
          </ac:inkMkLst>
        </pc:inkChg>
        <pc:inkChg chg="add del">
          <ac:chgData name="Viet Anh Nguyen" userId="b95f61ff061388d5" providerId="LiveId" clId="{F7DDB045-99F5-427E-957E-9D2CA91EB527}" dt="2022-01-07T10:14:52.516" v="7746"/>
          <ac:inkMkLst>
            <pc:docMk/>
            <pc:sldMk cId="1994175521" sldId="297"/>
            <ac:inkMk id="13" creationId="{15DB4A33-3CAA-4F04-ADF2-1E3F0872FE14}"/>
          </ac:inkMkLst>
        </pc:inkChg>
        <pc:inkChg chg="add del">
          <ac:chgData name="Viet Anh Nguyen" userId="b95f61ff061388d5" providerId="LiveId" clId="{F7DDB045-99F5-427E-957E-9D2CA91EB527}" dt="2022-01-07T10:14:52.516" v="7746"/>
          <ac:inkMkLst>
            <pc:docMk/>
            <pc:sldMk cId="1994175521" sldId="297"/>
            <ac:inkMk id="14" creationId="{7810EBD1-C247-4FD7-A26F-F9E9DF0E8C0C}"/>
          </ac:inkMkLst>
        </pc:inkChg>
        <pc:inkChg chg="add">
          <ac:chgData name="Viet Anh Nguyen" userId="b95f61ff061388d5" providerId="LiveId" clId="{F7DDB045-99F5-427E-957E-9D2CA91EB527}" dt="2022-01-07T10:14:52.516" v="7746"/>
          <ac:inkMkLst>
            <pc:docMk/>
            <pc:sldMk cId="1994175521" sldId="297"/>
            <ac:inkMk id="15" creationId="{CAA61586-6F74-46BD-80FF-6886CAF3D122}"/>
          </ac:inkMkLst>
        </pc:inkChg>
        <pc:inkChg chg="add del">
          <ac:chgData name="Viet Anh Nguyen" userId="b95f61ff061388d5" providerId="LiveId" clId="{F7DDB045-99F5-427E-957E-9D2CA91EB527}" dt="2022-01-07T10:14:59.840" v="7754"/>
          <ac:inkMkLst>
            <pc:docMk/>
            <pc:sldMk cId="1994175521" sldId="297"/>
            <ac:inkMk id="16" creationId="{083BD731-024E-4266-A9C0-752069C539B4}"/>
          </ac:inkMkLst>
        </pc:inkChg>
        <pc:inkChg chg="add del">
          <ac:chgData name="Viet Anh Nguyen" userId="b95f61ff061388d5" providerId="LiveId" clId="{F7DDB045-99F5-427E-957E-9D2CA91EB527}" dt="2022-01-07T10:14:59.840" v="7754"/>
          <ac:inkMkLst>
            <pc:docMk/>
            <pc:sldMk cId="1994175521" sldId="297"/>
            <ac:inkMk id="17" creationId="{FA066407-1CBF-4CBE-8D6C-F35666F77C36}"/>
          </ac:inkMkLst>
        </pc:inkChg>
        <pc:inkChg chg="add del">
          <ac:chgData name="Viet Anh Nguyen" userId="b95f61ff061388d5" providerId="LiveId" clId="{F7DDB045-99F5-427E-957E-9D2CA91EB527}" dt="2022-01-07T10:14:59.840" v="7754"/>
          <ac:inkMkLst>
            <pc:docMk/>
            <pc:sldMk cId="1994175521" sldId="297"/>
            <ac:inkMk id="18" creationId="{28FB5873-4D91-49BC-B363-C100E2A167C7}"/>
          </ac:inkMkLst>
        </pc:inkChg>
        <pc:inkChg chg="add del">
          <ac:chgData name="Viet Anh Nguyen" userId="b95f61ff061388d5" providerId="LiveId" clId="{F7DDB045-99F5-427E-957E-9D2CA91EB527}" dt="2022-01-07T10:14:59.840" v="7754"/>
          <ac:inkMkLst>
            <pc:docMk/>
            <pc:sldMk cId="1994175521" sldId="297"/>
            <ac:inkMk id="19" creationId="{BAED8148-EBDA-47BE-AEFE-907ECFCFFD00}"/>
          </ac:inkMkLst>
        </pc:inkChg>
        <pc:inkChg chg="add del">
          <ac:chgData name="Viet Anh Nguyen" userId="b95f61ff061388d5" providerId="LiveId" clId="{F7DDB045-99F5-427E-957E-9D2CA91EB527}" dt="2022-01-07T10:14:59.840" v="7754"/>
          <ac:inkMkLst>
            <pc:docMk/>
            <pc:sldMk cId="1994175521" sldId="297"/>
            <ac:inkMk id="20" creationId="{F26E9B54-36E1-457E-872F-FC8F3972C6C3}"/>
          </ac:inkMkLst>
        </pc:inkChg>
        <pc:inkChg chg="add del">
          <ac:chgData name="Viet Anh Nguyen" userId="b95f61ff061388d5" providerId="LiveId" clId="{F7DDB045-99F5-427E-957E-9D2CA91EB527}" dt="2022-01-07T10:14:59.840" v="7754"/>
          <ac:inkMkLst>
            <pc:docMk/>
            <pc:sldMk cId="1994175521" sldId="297"/>
            <ac:inkMk id="21" creationId="{F48394E7-6EEE-462E-8F0D-5D5E9A157EEE}"/>
          </ac:inkMkLst>
        </pc:inkChg>
        <pc:inkChg chg="add del">
          <ac:chgData name="Viet Anh Nguyen" userId="b95f61ff061388d5" providerId="LiveId" clId="{F7DDB045-99F5-427E-957E-9D2CA91EB527}" dt="2022-01-07T10:14:59.840" v="7754"/>
          <ac:inkMkLst>
            <pc:docMk/>
            <pc:sldMk cId="1994175521" sldId="297"/>
            <ac:inkMk id="22" creationId="{1F312D7B-BAC8-4580-9E00-5DD16BB51A4E}"/>
          </ac:inkMkLst>
        </pc:inkChg>
        <pc:inkChg chg="add">
          <ac:chgData name="Viet Anh Nguyen" userId="b95f61ff061388d5" providerId="LiveId" clId="{F7DDB045-99F5-427E-957E-9D2CA91EB527}" dt="2022-01-07T10:14:59.840" v="7754"/>
          <ac:inkMkLst>
            <pc:docMk/>
            <pc:sldMk cId="1994175521" sldId="297"/>
            <ac:inkMk id="23" creationId="{ED3EC20C-47B8-470E-A677-3C8742B2CFC4}"/>
          </ac:inkMkLst>
        </pc:inkChg>
        <pc:inkChg chg="add">
          <ac:chgData name="Viet Anh Nguyen" userId="b95f61ff061388d5" providerId="LiveId" clId="{F7DDB045-99F5-427E-957E-9D2CA91EB527}" dt="2022-01-07T10:14:59.840" v="7754"/>
          <ac:inkMkLst>
            <pc:docMk/>
            <pc:sldMk cId="1994175521" sldId="297"/>
            <ac:inkMk id="24" creationId="{055490BD-EB50-42B1-9966-962AD6D20557}"/>
          </ac:inkMkLst>
        </pc:inkChg>
        <pc:inkChg chg="add del">
          <ac:chgData name="Viet Anh Nguyen" userId="b95f61ff061388d5" providerId="LiveId" clId="{F7DDB045-99F5-427E-957E-9D2CA91EB527}" dt="2022-01-07T10:15:03.825" v="7757"/>
          <ac:inkMkLst>
            <pc:docMk/>
            <pc:sldMk cId="1994175521" sldId="297"/>
            <ac:inkMk id="25" creationId="{60725B4B-57BD-48B8-93E9-024C7A090AE1}"/>
          </ac:inkMkLst>
        </pc:inkChg>
        <pc:inkChg chg="add del">
          <ac:chgData name="Viet Anh Nguyen" userId="b95f61ff061388d5" providerId="LiveId" clId="{F7DDB045-99F5-427E-957E-9D2CA91EB527}" dt="2022-01-07T10:15:03.825" v="7757"/>
          <ac:inkMkLst>
            <pc:docMk/>
            <pc:sldMk cId="1994175521" sldId="297"/>
            <ac:inkMk id="26" creationId="{A48B5060-6C13-41B7-B6B0-9FFF7EA13B46}"/>
          </ac:inkMkLst>
        </pc:inkChg>
        <pc:inkChg chg="add del">
          <ac:chgData name="Viet Anh Nguyen" userId="b95f61ff061388d5" providerId="LiveId" clId="{F7DDB045-99F5-427E-957E-9D2CA91EB527}" dt="2022-01-07T10:15:04.745" v="7759"/>
          <ac:inkMkLst>
            <pc:docMk/>
            <pc:sldMk cId="1994175521" sldId="297"/>
            <ac:inkMk id="27" creationId="{33A3FAB1-889B-406F-A022-E6A69646FD62}"/>
          </ac:inkMkLst>
        </pc:inkChg>
        <pc:inkChg chg="add del">
          <ac:chgData name="Viet Anh Nguyen" userId="b95f61ff061388d5" providerId="LiveId" clId="{F7DDB045-99F5-427E-957E-9D2CA91EB527}" dt="2022-01-07T10:15:04.745" v="7759"/>
          <ac:inkMkLst>
            <pc:docMk/>
            <pc:sldMk cId="1994175521" sldId="297"/>
            <ac:inkMk id="28" creationId="{3660131F-3721-4C1A-A4B5-039C979EA1E4}"/>
          </ac:inkMkLst>
        </pc:inkChg>
        <pc:inkChg chg="add del">
          <ac:chgData name="Viet Anh Nguyen" userId="b95f61ff061388d5" providerId="LiveId" clId="{F7DDB045-99F5-427E-957E-9D2CA91EB527}" dt="2022-01-07T10:15:06.626" v="7761"/>
          <ac:inkMkLst>
            <pc:docMk/>
            <pc:sldMk cId="1994175521" sldId="297"/>
            <ac:inkMk id="29" creationId="{B227D451-85D2-4C0C-8C31-524EF1808D9D}"/>
          </ac:inkMkLst>
        </pc:inkChg>
        <pc:inkChg chg="add del">
          <ac:chgData name="Viet Anh Nguyen" userId="b95f61ff061388d5" providerId="LiveId" clId="{F7DDB045-99F5-427E-957E-9D2CA91EB527}" dt="2022-01-07T10:15:06.626" v="7761"/>
          <ac:inkMkLst>
            <pc:docMk/>
            <pc:sldMk cId="1994175521" sldId="297"/>
            <ac:inkMk id="30" creationId="{D4ACB3BB-53E2-4453-922F-BD4D55A60367}"/>
          </ac:inkMkLst>
        </pc:inkChg>
        <pc:inkChg chg="add del">
          <ac:chgData name="Viet Anh Nguyen" userId="b95f61ff061388d5" providerId="LiveId" clId="{F7DDB045-99F5-427E-957E-9D2CA91EB527}" dt="2022-01-07T10:15:08.935" v="7763"/>
          <ac:inkMkLst>
            <pc:docMk/>
            <pc:sldMk cId="1994175521" sldId="297"/>
            <ac:inkMk id="31" creationId="{6333D84E-1414-4B40-BB9D-7911FEBF93CA}"/>
          </ac:inkMkLst>
        </pc:inkChg>
        <pc:inkChg chg="add del">
          <ac:chgData name="Viet Anh Nguyen" userId="b95f61ff061388d5" providerId="LiveId" clId="{F7DDB045-99F5-427E-957E-9D2CA91EB527}" dt="2022-01-07T10:15:08.935" v="7763"/>
          <ac:inkMkLst>
            <pc:docMk/>
            <pc:sldMk cId="1994175521" sldId="297"/>
            <ac:inkMk id="32" creationId="{5AE3AEF3-BB2C-464A-B90D-81FBD56E3FCC}"/>
          </ac:inkMkLst>
        </pc:inkChg>
        <pc:inkChg chg="add del">
          <ac:chgData name="Viet Anh Nguyen" userId="b95f61ff061388d5" providerId="LiveId" clId="{F7DDB045-99F5-427E-957E-9D2CA91EB527}" dt="2022-01-07T10:15:10.120" v="7767"/>
          <ac:inkMkLst>
            <pc:docMk/>
            <pc:sldMk cId="1994175521" sldId="297"/>
            <ac:inkMk id="33" creationId="{47AF8470-30FE-43E2-90FA-5869B5FE7BB3}"/>
          </ac:inkMkLst>
        </pc:inkChg>
        <pc:inkChg chg="add del">
          <ac:chgData name="Viet Anh Nguyen" userId="b95f61ff061388d5" providerId="LiveId" clId="{F7DDB045-99F5-427E-957E-9D2CA91EB527}" dt="2022-01-07T10:15:10.120" v="7767"/>
          <ac:inkMkLst>
            <pc:docMk/>
            <pc:sldMk cId="1994175521" sldId="297"/>
            <ac:inkMk id="34" creationId="{ED0F3F04-B257-4FDB-80A5-5521243385EC}"/>
          </ac:inkMkLst>
        </pc:inkChg>
        <pc:inkChg chg="add del">
          <ac:chgData name="Viet Anh Nguyen" userId="b95f61ff061388d5" providerId="LiveId" clId="{F7DDB045-99F5-427E-957E-9D2CA91EB527}" dt="2022-01-07T10:15:10.120" v="7767"/>
          <ac:inkMkLst>
            <pc:docMk/>
            <pc:sldMk cId="1994175521" sldId="297"/>
            <ac:inkMk id="35" creationId="{B36D4789-F815-4EEE-944E-571CA4DA69E9}"/>
          </ac:inkMkLst>
        </pc:inkChg>
        <pc:inkChg chg="add del">
          <ac:chgData name="Viet Anh Nguyen" userId="b95f61ff061388d5" providerId="LiveId" clId="{F7DDB045-99F5-427E-957E-9D2CA91EB527}" dt="2022-01-07T10:15:10.120" v="7767"/>
          <ac:inkMkLst>
            <pc:docMk/>
            <pc:sldMk cId="1994175521" sldId="297"/>
            <ac:inkMk id="36" creationId="{78D4E09D-A464-4A33-8489-59987C450B75}"/>
          </ac:inkMkLst>
        </pc:inkChg>
        <pc:inkChg chg="add">
          <ac:chgData name="Viet Anh Nguyen" userId="b95f61ff061388d5" providerId="LiveId" clId="{F7DDB045-99F5-427E-957E-9D2CA91EB527}" dt="2022-01-07T10:15:10.120" v="7767"/>
          <ac:inkMkLst>
            <pc:docMk/>
            <pc:sldMk cId="1994175521" sldId="297"/>
            <ac:inkMk id="37" creationId="{745B6524-B2B6-48DB-B091-9EE9611B3F48}"/>
          </ac:inkMkLst>
        </pc:inkChg>
        <pc:inkChg chg="add del">
          <ac:chgData name="Viet Anh Nguyen" userId="b95f61ff061388d5" providerId="LiveId" clId="{F7DDB045-99F5-427E-957E-9D2CA91EB527}" dt="2022-01-07T10:15:14.932" v="7770"/>
          <ac:inkMkLst>
            <pc:docMk/>
            <pc:sldMk cId="1994175521" sldId="297"/>
            <ac:inkMk id="38" creationId="{21B638D5-3C0D-4152-BE01-BBC36ADE107B}"/>
          </ac:inkMkLst>
        </pc:inkChg>
        <pc:inkChg chg="add del">
          <ac:chgData name="Viet Anh Nguyen" userId="b95f61ff061388d5" providerId="LiveId" clId="{F7DDB045-99F5-427E-957E-9D2CA91EB527}" dt="2022-01-07T10:15:14.932" v="7770"/>
          <ac:inkMkLst>
            <pc:docMk/>
            <pc:sldMk cId="1994175521" sldId="297"/>
            <ac:inkMk id="39" creationId="{8E849FDA-5978-4A50-AE57-DC03B3FC690D}"/>
          </ac:inkMkLst>
        </pc:inkChg>
        <pc:inkChg chg="add del">
          <ac:chgData name="Viet Anh Nguyen" userId="b95f61ff061388d5" providerId="LiveId" clId="{F7DDB045-99F5-427E-957E-9D2CA91EB527}" dt="2022-01-07T10:15:15.966" v="7772"/>
          <ac:inkMkLst>
            <pc:docMk/>
            <pc:sldMk cId="1994175521" sldId="297"/>
            <ac:inkMk id="40" creationId="{C79792BB-FD67-445C-9AA3-CC0F056253BA}"/>
          </ac:inkMkLst>
        </pc:inkChg>
        <pc:inkChg chg="add del">
          <ac:chgData name="Viet Anh Nguyen" userId="b95f61ff061388d5" providerId="LiveId" clId="{F7DDB045-99F5-427E-957E-9D2CA91EB527}" dt="2022-01-07T10:15:15.966" v="7772"/>
          <ac:inkMkLst>
            <pc:docMk/>
            <pc:sldMk cId="1994175521" sldId="297"/>
            <ac:inkMk id="41" creationId="{7AC33C6B-27A6-4D14-AE32-3B2259D33EF3}"/>
          </ac:inkMkLst>
        </pc:inkChg>
        <pc:inkChg chg="add">
          <ac:chgData name="Viet Anh Nguyen" userId="b95f61ff061388d5" providerId="LiveId" clId="{F7DDB045-99F5-427E-957E-9D2CA91EB527}" dt="2022-01-07T10:15:15.966" v="7772"/>
          <ac:inkMkLst>
            <pc:docMk/>
            <pc:sldMk cId="1994175521" sldId="297"/>
            <ac:inkMk id="42" creationId="{B8E97F04-97E1-49E9-A1B6-ACE23E61CE5A}"/>
          </ac:inkMkLst>
        </pc:inkChg>
        <pc:inkChg chg="add del">
          <ac:chgData name="Viet Anh Nguyen" userId="b95f61ff061388d5" providerId="LiveId" clId="{F7DDB045-99F5-427E-957E-9D2CA91EB527}" dt="2022-01-07T10:15:23.289" v="7778"/>
          <ac:inkMkLst>
            <pc:docMk/>
            <pc:sldMk cId="1994175521" sldId="297"/>
            <ac:inkMk id="43" creationId="{2F18E0B1-59DF-448E-A6F0-75A00F31E265}"/>
          </ac:inkMkLst>
        </pc:inkChg>
        <pc:inkChg chg="add del">
          <ac:chgData name="Viet Anh Nguyen" userId="b95f61ff061388d5" providerId="LiveId" clId="{F7DDB045-99F5-427E-957E-9D2CA91EB527}" dt="2022-01-07T10:15:23.289" v="7778"/>
          <ac:inkMkLst>
            <pc:docMk/>
            <pc:sldMk cId="1994175521" sldId="297"/>
            <ac:inkMk id="44" creationId="{5BDF2BFD-2E44-420F-A54B-C1C406BE0229}"/>
          </ac:inkMkLst>
        </pc:inkChg>
        <pc:inkChg chg="add del">
          <ac:chgData name="Viet Anh Nguyen" userId="b95f61ff061388d5" providerId="LiveId" clId="{F7DDB045-99F5-427E-957E-9D2CA91EB527}" dt="2022-01-07T10:15:23.289" v="7778"/>
          <ac:inkMkLst>
            <pc:docMk/>
            <pc:sldMk cId="1994175521" sldId="297"/>
            <ac:inkMk id="45" creationId="{45463ECD-9B25-40D2-82EF-F218D962A830}"/>
          </ac:inkMkLst>
        </pc:inkChg>
        <pc:inkChg chg="add del">
          <ac:chgData name="Viet Anh Nguyen" userId="b95f61ff061388d5" providerId="LiveId" clId="{F7DDB045-99F5-427E-957E-9D2CA91EB527}" dt="2022-01-07T10:15:23.289" v="7778"/>
          <ac:inkMkLst>
            <pc:docMk/>
            <pc:sldMk cId="1994175521" sldId="297"/>
            <ac:inkMk id="46" creationId="{6358192D-9029-4C4F-B46A-D5AAA4472794}"/>
          </ac:inkMkLst>
        </pc:inkChg>
        <pc:inkChg chg="add del">
          <ac:chgData name="Viet Anh Nguyen" userId="b95f61ff061388d5" providerId="LiveId" clId="{F7DDB045-99F5-427E-957E-9D2CA91EB527}" dt="2022-01-07T10:15:23.289" v="7778"/>
          <ac:inkMkLst>
            <pc:docMk/>
            <pc:sldMk cId="1994175521" sldId="297"/>
            <ac:inkMk id="47" creationId="{FE23BB77-6F84-4385-A84C-B09E11AEB4E8}"/>
          </ac:inkMkLst>
        </pc:inkChg>
        <pc:inkChg chg="add">
          <ac:chgData name="Viet Anh Nguyen" userId="b95f61ff061388d5" providerId="LiveId" clId="{F7DDB045-99F5-427E-957E-9D2CA91EB527}" dt="2022-01-07T10:15:23.289" v="7778"/>
          <ac:inkMkLst>
            <pc:docMk/>
            <pc:sldMk cId="1994175521" sldId="297"/>
            <ac:inkMk id="48" creationId="{27AFB537-938F-4B97-8C7D-193D7DDAA91A}"/>
          </ac:inkMkLst>
        </pc:inkChg>
        <pc:inkChg chg="add del">
          <ac:chgData name="Viet Anh Nguyen" userId="b95f61ff061388d5" providerId="LiveId" clId="{F7DDB045-99F5-427E-957E-9D2CA91EB527}" dt="2022-01-07T10:15:26.833" v="7784"/>
          <ac:inkMkLst>
            <pc:docMk/>
            <pc:sldMk cId="1994175521" sldId="297"/>
            <ac:inkMk id="49" creationId="{3DCBE305-B42D-468A-8B86-0C3979AC4582}"/>
          </ac:inkMkLst>
        </pc:inkChg>
        <pc:inkChg chg="add del">
          <ac:chgData name="Viet Anh Nguyen" userId="b95f61ff061388d5" providerId="LiveId" clId="{F7DDB045-99F5-427E-957E-9D2CA91EB527}" dt="2022-01-07T10:15:26.833" v="7784"/>
          <ac:inkMkLst>
            <pc:docMk/>
            <pc:sldMk cId="1994175521" sldId="297"/>
            <ac:inkMk id="50" creationId="{9FB16E29-9A7D-403E-81C8-5DF085A0CA6A}"/>
          </ac:inkMkLst>
        </pc:inkChg>
        <pc:inkChg chg="add del">
          <ac:chgData name="Viet Anh Nguyen" userId="b95f61ff061388d5" providerId="LiveId" clId="{F7DDB045-99F5-427E-957E-9D2CA91EB527}" dt="2022-01-07T10:15:26.833" v="7784"/>
          <ac:inkMkLst>
            <pc:docMk/>
            <pc:sldMk cId="1994175521" sldId="297"/>
            <ac:inkMk id="51" creationId="{413D55AF-AB20-41E5-9CE1-DE94783FC1E7}"/>
          </ac:inkMkLst>
        </pc:inkChg>
        <pc:inkChg chg="add del">
          <ac:chgData name="Viet Anh Nguyen" userId="b95f61ff061388d5" providerId="LiveId" clId="{F7DDB045-99F5-427E-957E-9D2CA91EB527}" dt="2022-01-07T10:15:26.833" v="7784"/>
          <ac:inkMkLst>
            <pc:docMk/>
            <pc:sldMk cId="1994175521" sldId="297"/>
            <ac:inkMk id="52" creationId="{078D62D8-B3F5-49E7-B2B6-5C7809FA0D5C}"/>
          </ac:inkMkLst>
        </pc:inkChg>
        <pc:inkChg chg="add del">
          <ac:chgData name="Viet Anh Nguyen" userId="b95f61ff061388d5" providerId="LiveId" clId="{F7DDB045-99F5-427E-957E-9D2CA91EB527}" dt="2022-01-07T10:15:26.833" v="7784"/>
          <ac:inkMkLst>
            <pc:docMk/>
            <pc:sldMk cId="1994175521" sldId="297"/>
            <ac:inkMk id="53" creationId="{2E9725A4-EF2D-45E8-8CB1-DDD78F24C92C}"/>
          </ac:inkMkLst>
        </pc:inkChg>
        <pc:inkChg chg="add del">
          <ac:chgData name="Viet Anh Nguyen" userId="b95f61ff061388d5" providerId="LiveId" clId="{F7DDB045-99F5-427E-957E-9D2CA91EB527}" dt="2022-01-07T10:15:29.415" v="7792"/>
          <ac:inkMkLst>
            <pc:docMk/>
            <pc:sldMk cId="1994175521" sldId="297"/>
            <ac:inkMk id="54" creationId="{0401BEB0-F531-4F05-9972-79D0445F773B}"/>
          </ac:inkMkLst>
        </pc:inkChg>
        <pc:inkChg chg="add del">
          <ac:chgData name="Viet Anh Nguyen" userId="b95f61ff061388d5" providerId="LiveId" clId="{F7DDB045-99F5-427E-957E-9D2CA91EB527}" dt="2022-01-07T10:15:29.415" v="7792"/>
          <ac:inkMkLst>
            <pc:docMk/>
            <pc:sldMk cId="1994175521" sldId="297"/>
            <ac:inkMk id="55" creationId="{5B779F42-E717-4CA4-9758-4DF25DF2F4FE}"/>
          </ac:inkMkLst>
        </pc:inkChg>
        <pc:inkChg chg="add del">
          <ac:chgData name="Viet Anh Nguyen" userId="b95f61ff061388d5" providerId="LiveId" clId="{F7DDB045-99F5-427E-957E-9D2CA91EB527}" dt="2022-01-07T10:15:29.415" v="7792"/>
          <ac:inkMkLst>
            <pc:docMk/>
            <pc:sldMk cId="1994175521" sldId="297"/>
            <ac:inkMk id="56" creationId="{05EFC142-07BB-43FD-B719-B1158BB0735A}"/>
          </ac:inkMkLst>
        </pc:inkChg>
        <pc:inkChg chg="add del">
          <ac:chgData name="Viet Anh Nguyen" userId="b95f61ff061388d5" providerId="LiveId" clId="{F7DDB045-99F5-427E-957E-9D2CA91EB527}" dt="2022-01-07T10:15:29.415" v="7792"/>
          <ac:inkMkLst>
            <pc:docMk/>
            <pc:sldMk cId="1994175521" sldId="297"/>
            <ac:inkMk id="57" creationId="{22863894-7E1A-4392-8B7F-99C71C565DE6}"/>
          </ac:inkMkLst>
        </pc:inkChg>
        <pc:inkChg chg="add del">
          <ac:chgData name="Viet Anh Nguyen" userId="b95f61ff061388d5" providerId="LiveId" clId="{F7DDB045-99F5-427E-957E-9D2CA91EB527}" dt="2022-01-07T10:15:29.415" v="7792"/>
          <ac:inkMkLst>
            <pc:docMk/>
            <pc:sldMk cId="1994175521" sldId="297"/>
            <ac:inkMk id="58" creationId="{2E2AF56E-FDB4-43D5-A9EA-09866108719B}"/>
          </ac:inkMkLst>
        </pc:inkChg>
        <pc:inkChg chg="add del">
          <ac:chgData name="Viet Anh Nguyen" userId="b95f61ff061388d5" providerId="LiveId" clId="{F7DDB045-99F5-427E-957E-9D2CA91EB527}" dt="2022-01-07T10:15:29.415" v="7792"/>
          <ac:inkMkLst>
            <pc:docMk/>
            <pc:sldMk cId="1994175521" sldId="297"/>
            <ac:inkMk id="59" creationId="{9710B620-CCA2-4589-ACD8-7838CE978D07}"/>
          </ac:inkMkLst>
        </pc:inkChg>
        <pc:inkChg chg="add del">
          <ac:chgData name="Viet Anh Nguyen" userId="b95f61ff061388d5" providerId="LiveId" clId="{F7DDB045-99F5-427E-957E-9D2CA91EB527}" dt="2022-01-07T10:15:29.415" v="7792"/>
          <ac:inkMkLst>
            <pc:docMk/>
            <pc:sldMk cId="1994175521" sldId="297"/>
            <ac:inkMk id="60" creationId="{D50E5D83-CC04-4536-B839-89095455AD41}"/>
          </ac:inkMkLst>
        </pc:inkChg>
        <pc:inkChg chg="add del">
          <ac:chgData name="Viet Anh Nguyen" userId="b95f61ff061388d5" providerId="LiveId" clId="{F7DDB045-99F5-427E-957E-9D2CA91EB527}" dt="2022-01-07T10:15:29.415" v="7792"/>
          <ac:inkMkLst>
            <pc:docMk/>
            <pc:sldMk cId="1994175521" sldId="297"/>
            <ac:inkMk id="61" creationId="{65CDE336-E636-4C5D-B2D3-C65665EC36DB}"/>
          </ac:inkMkLst>
        </pc:inkChg>
        <pc:inkChg chg="add del">
          <ac:chgData name="Viet Anh Nguyen" userId="b95f61ff061388d5" providerId="LiveId" clId="{F7DDB045-99F5-427E-957E-9D2CA91EB527}" dt="2022-01-07T10:15:30.462" v="7795"/>
          <ac:inkMkLst>
            <pc:docMk/>
            <pc:sldMk cId="1994175521" sldId="297"/>
            <ac:inkMk id="62" creationId="{D7B04819-647D-4D43-851F-E3A7D9108CA4}"/>
          </ac:inkMkLst>
        </pc:inkChg>
        <pc:inkChg chg="add del">
          <ac:chgData name="Viet Anh Nguyen" userId="b95f61ff061388d5" providerId="LiveId" clId="{F7DDB045-99F5-427E-957E-9D2CA91EB527}" dt="2022-01-07T10:15:30.462" v="7795"/>
          <ac:inkMkLst>
            <pc:docMk/>
            <pc:sldMk cId="1994175521" sldId="297"/>
            <ac:inkMk id="63" creationId="{E147D0BC-ED01-4D09-95DD-F35C445E89C5}"/>
          </ac:inkMkLst>
        </pc:inkChg>
        <pc:inkChg chg="add del">
          <ac:chgData name="Viet Anh Nguyen" userId="b95f61ff061388d5" providerId="LiveId" clId="{F7DDB045-99F5-427E-957E-9D2CA91EB527}" dt="2022-01-07T10:15:30.462" v="7795"/>
          <ac:inkMkLst>
            <pc:docMk/>
            <pc:sldMk cId="1994175521" sldId="297"/>
            <ac:inkMk id="64" creationId="{31C3076F-A156-4AB3-80AE-9CF929675681}"/>
          </ac:inkMkLst>
        </pc:inkChg>
        <pc:inkChg chg="add">
          <ac:chgData name="Viet Anh Nguyen" userId="b95f61ff061388d5" providerId="LiveId" clId="{F7DDB045-99F5-427E-957E-9D2CA91EB527}" dt="2022-01-07T10:15:30.462" v="7795"/>
          <ac:inkMkLst>
            <pc:docMk/>
            <pc:sldMk cId="1994175521" sldId="297"/>
            <ac:inkMk id="65" creationId="{55CE315C-F080-4A14-983B-5DFB18F445BC}"/>
          </ac:inkMkLst>
        </pc:inkChg>
        <pc:inkChg chg="add del">
          <ac:chgData name="Viet Anh Nguyen" userId="b95f61ff061388d5" providerId="LiveId" clId="{F7DDB045-99F5-427E-957E-9D2CA91EB527}" dt="2022-01-07T10:15:31.820" v="7798"/>
          <ac:inkMkLst>
            <pc:docMk/>
            <pc:sldMk cId="1994175521" sldId="297"/>
            <ac:inkMk id="66" creationId="{84EFE799-79FF-48D4-99AA-B6AD6F99FDF4}"/>
          </ac:inkMkLst>
        </pc:inkChg>
        <pc:inkChg chg="add del">
          <ac:chgData name="Viet Anh Nguyen" userId="b95f61ff061388d5" providerId="LiveId" clId="{F7DDB045-99F5-427E-957E-9D2CA91EB527}" dt="2022-01-07T10:15:31.820" v="7798"/>
          <ac:inkMkLst>
            <pc:docMk/>
            <pc:sldMk cId="1994175521" sldId="297"/>
            <ac:inkMk id="67" creationId="{9CC14E3D-6762-47C8-89BD-5210D0D8F8A9}"/>
          </ac:inkMkLst>
        </pc:inkChg>
        <pc:inkChg chg="add">
          <ac:chgData name="Viet Anh Nguyen" userId="b95f61ff061388d5" providerId="LiveId" clId="{F7DDB045-99F5-427E-957E-9D2CA91EB527}" dt="2022-01-07T10:15:31.820" v="7798"/>
          <ac:inkMkLst>
            <pc:docMk/>
            <pc:sldMk cId="1994175521" sldId="297"/>
            <ac:inkMk id="68" creationId="{A7699FFF-2C05-4227-8F85-073E716AE211}"/>
          </ac:inkMkLst>
        </pc:inkChg>
        <pc:inkChg chg="add del">
          <ac:chgData name="Viet Anh Nguyen" userId="b95f61ff061388d5" providerId="LiveId" clId="{F7DDB045-99F5-427E-957E-9D2CA91EB527}" dt="2022-01-07T10:15:34.766" v="7803"/>
          <ac:inkMkLst>
            <pc:docMk/>
            <pc:sldMk cId="1994175521" sldId="297"/>
            <ac:inkMk id="69" creationId="{6D2B015B-D26B-42DF-AD60-5AD59CB43E03}"/>
          </ac:inkMkLst>
        </pc:inkChg>
        <pc:inkChg chg="add del">
          <ac:chgData name="Viet Anh Nguyen" userId="b95f61ff061388d5" providerId="LiveId" clId="{F7DDB045-99F5-427E-957E-9D2CA91EB527}" dt="2022-01-07T10:15:34.766" v="7803"/>
          <ac:inkMkLst>
            <pc:docMk/>
            <pc:sldMk cId="1994175521" sldId="297"/>
            <ac:inkMk id="70" creationId="{CA0BC7A0-F2A6-4B86-89F1-2CC76D5D6217}"/>
          </ac:inkMkLst>
        </pc:inkChg>
        <pc:inkChg chg="add del">
          <ac:chgData name="Viet Anh Nguyen" userId="b95f61ff061388d5" providerId="LiveId" clId="{F7DDB045-99F5-427E-957E-9D2CA91EB527}" dt="2022-01-07T10:15:34.766" v="7803"/>
          <ac:inkMkLst>
            <pc:docMk/>
            <pc:sldMk cId="1994175521" sldId="297"/>
            <ac:inkMk id="71" creationId="{E66B845D-D9C0-4046-A7CF-57958592B424}"/>
          </ac:inkMkLst>
        </pc:inkChg>
        <pc:inkChg chg="add">
          <ac:chgData name="Viet Anh Nguyen" userId="b95f61ff061388d5" providerId="LiveId" clId="{F7DDB045-99F5-427E-957E-9D2CA91EB527}" dt="2022-01-07T10:15:33.814" v="7802" actId="9405"/>
          <ac:inkMkLst>
            <pc:docMk/>
            <pc:sldMk cId="1994175521" sldId="297"/>
            <ac:inkMk id="72" creationId="{A75BEE52-D69A-41B2-9B34-A9FB549B8586}"/>
          </ac:inkMkLst>
        </pc:inkChg>
        <pc:inkChg chg="add">
          <ac:chgData name="Viet Anh Nguyen" userId="b95f61ff061388d5" providerId="LiveId" clId="{F7DDB045-99F5-427E-957E-9D2CA91EB527}" dt="2022-01-07T10:15:34.766" v="7803"/>
          <ac:inkMkLst>
            <pc:docMk/>
            <pc:sldMk cId="1994175521" sldId="297"/>
            <ac:inkMk id="73" creationId="{0E7D4BE7-D7B7-4E6C-B4E6-0443C5C38380}"/>
          </ac:inkMkLst>
        </pc:inkChg>
        <pc:inkChg chg="add del">
          <ac:chgData name="Viet Anh Nguyen" userId="b95f61ff061388d5" providerId="LiveId" clId="{F7DDB045-99F5-427E-957E-9D2CA91EB527}" dt="2022-01-07T10:15:37.097" v="7809"/>
          <ac:inkMkLst>
            <pc:docMk/>
            <pc:sldMk cId="1994175521" sldId="297"/>
            <ac:inkMk id="74" creationId="{25317949-461B-4C15-88A1-2ACB15A827C2}"/>
          </ac:inkMkLst>
        </pc:inkChg>
        <pc:inkChg chg="add del">
          <ac:chgData name="Viet Anh Nguyen" userId="b95f61ff061388d5" providerId="LiveId" clId="{F7DDB045-99F5-427E-957E-9D2CA91EB527}" dt="2022-01-07T10:15:37.097" v="7809"/>
          <ac:inkMkLst>
            <pc:docMk/>
            <pc:sldMk cId="1994175521" sldId="297"/>
            <ac:inkMk id="75" creationId="{BC50A0B1-C1A1-4346-A52A-30F2B12E515E}"/>
          </ac:inkMkLst>
        </pc:inkChg>
        <pc:inkChg chg="add del">
          <ac:chgData name="Viet Anh Nguyen" userId="b95f61ff061388d5" providerId="LiveId" clId="{F7DDB045-99F5-427E-957E-9D2CA91EB527}" dt="2022-01-07T10:15:37.097" v="7809"/>
          <ac:inkMkLst>
            <pc:docMk/>
            <pc:sldMk cId="1994175521" sldId="297"/>
            <ac:inkMk id="76" creationId="{3B31C090-7803-4BD0-977C-EDE7FE134F51}"/>
          </ac:inkMkLst>
        </pc:inkChg>
        <pc:inkChg chg="add del">
          <ac:chgData name="Viet Anh Nguyen" userId="b95f61ff061388d5" providerId="LiveId" clId="{F7DDB045-99F5-427E-957E-9D2CA91EB527}" dt="2022-01-07T10:15:37.097" v="7809"/>
          <ac:inkMkLst>
            <pc:docMk/>
            <pc:sldMk cId="1994175521" sldId="297"/>
            <ac:inkMk id="77" creationId="{A799A8C1-9989-4507-B4C8-F23875834863}"/>
          </ac:inkMkLst>
        </pc:inkChg>
        <pc:inkChg chg="add del">
          <ac:chgData name="Viet Anh Nguyen" userId="b95f61ff061388d5" providerId="LiveId" clId="{F7DDB045-99F5-427E-957E-9D2CA91EB527}" dt="2022-01-07T10:15:37.097" v="7809"/>
          <ac:inkMkLst>
            <pc:docMk/>
            <pc:sldMk cId="1994175521" sldId="297"/>
            <ac:inkMk id="78" creationId="{185739FE-DDE4-44B8-8BE4-0BD44348A77A}"/>
          </ac:inkMkLst>
        </pc:inkChg>
        <pc:inkChg chg="add">
          <ac:chgData name="Viet Anh Nguyen" userId="b95f61ff061388d5" providerId="LiveId" clId="{F7DDB045-99F5-427E-957E-9D2CA91EB527}" dt="2022-01-07T10:15:37.097" v="7809"/>
          <ac:inkMkLst>
            <pc:docMk/>
            <pc:sldMk cId="1994175521" sldId="297"/>
            <ac:inkMk id="79" creationId="{D21EFDBE-7E3A-424F-BCC8-481C5D30912C}"/>
          </ac:inkMkLst>
        </pc:inkChg>
        <pc:inkChg chg="add">
          <ac:chgData name="Viet Anh Nguyen" userId="b95f61ff061388d5" providerId="LiveId" clId="{F7DDB045-99F5-427E-957E-9D2CA91EB527}" dt="2022-01-07T10:15:37.097" v="7809"/>
          <ac:inkMkLst>
            <pc:docMk/>
            <pc:sldMk cId="1994175521" sldId="297"/>
            <ac:inkMk id="80" creationId="{FF36DDDB-2C60-4078-B0DF-FAD491873BAD}"/>
          </ac:inkMkLst>
        </pc:inkChg>
        <pc:inkChg chg="add del">
          <ac:chgData name="Viet Anh Nguyen" userId="b95f61ff061388d5" providerId="LiveId" clId="{F7DDB045-99F5-427E-957E-9D2CA91EB527}" dt="2022-01-07T10:15:38.735" v="7813"/>
          <ac:inkMkLst>
            <pc:docMk/>
            <pc:sldMk cId="1994175521" sldId="297"/>
            <ac:inkMk id="81" creationId="{B58580DE-B076-44F6-88D8-07BBC7884611}"/>
          </ac:inkMkLst>
        </pc:inkChg>
        <pc:inkChg chg="add del">
          <ac:chgData name="Viet Anh Nguyen" userId="b95f61ff061388d5" providerId="LiveId" clId="{F7DDB045-99F5-427E-957E-9D2CA91EB527}" dt="2022-01-07T10:15:38.735" v="7813"/>
          <ac:inkMkLst>
            <pc:docMk/>
            <pc:sldMk cId="1994175521" sldId="297"/>
            <ac:inkMk id="82" creationId="{D5F2F34B-093F-4F66-8C86-17AF2AF4082F}"/>
          </ac:inkMkLst>
        </pc:inkChg>
        <pc:inkChg chg="add del">
          <ac:chgData name="Viet Anh Nguyen" userId="b95f61ff061388d5" providerId="LiveId" clId="{F7DDB045-99F5-427E-957E-9D2CA91EB527}" dt="2022-01-07T10:15:38.735" v="7813"/>
          <ac:inkMkLst>
            <pc:docMk/>
            <pc:sldMk cId="1994175521" sldId="297"/>
            <ac:inkMk id="83" creationId="{9C247A3D-6C56-4438-A1B7-CB996F66435F}"/>
          </ac:inkMkLst>
        </pc:inkChg>
        <pc:inkChg chg="add">
          <ac:chgData name="Viet Anh Nguyen" userId="b95f61ff061388d5" providerId="LiveId" clId="{F7DDB045-99F5-427E-957E-9D2CA91EB527}" dt="2022-01-07T10:15:38.735" v="7813"/>
          <ac:inkMkLst>
            <pc:docMk/>
            <pc:sldMk cId="1994175521" sldId="297"/>
            <ac:inkMk id="84" creationId="{CEB8662E-7C78-4915-84BA-EEE37D4DF334}"/>
          </ac:inkMkLst>
        </pc:inkChg>
      </pc:sldChg>
      <pc:sldChg chg="addSp delSp modSp mod">
        <pc:chgData name="Viet Anh Nguyen" userId="b95f61ff061388d5" providerId="LiveId" clId="{F7DDB045-99F5-427E-957E-9D2CA91EB527}" dt="2022-01-07T10:20:13.281" v="8002"/>
        <pc:sldMkLst>
          <pc:docMk/>
          <pc:sldMk cId="3653794895" sldId="298"/>
        </pc:sldMkLst>
        <pc:inkChg chg="add del">
          <ac:chgData name="Viet Anh Nguyen" userId="b95f61ff061388d5" providerId="LiveId" clId="{F7DDB045-99F5-427E-957E-9D2CA91EB527}" dt="2022-01-07T10:18:41.402" v="7899"/>
          <ac:inkMkLst>
            <pc:docMk/>
            <pc:sldMk cId="3653794895" sldId="298"/>
            <ac:inkMk id="2" creationId="{93B498E5-6FCD-40CD-BBDF-C34097A62E0E}"/>
          </ac:inkMkLst>
        </pc:inkChg>
        <pc:inkChg chg="add del">
          <ac:chgData name="Viet Anh Nguyen" userId="b95f61ff061388d5" providerId="LiveId" clId="{F7DDB045-99F5-427E-957E-9D2CA91EB527}" dt="2022-01-07T10:18:41.402" v="7899"/>
          <ac:inkMkLst>
            <pc:docMk/>
            <pc:sldMk cId="3653794895" sldId="298"/>
            <ac:inkMk id="4" creationId="{A082C39F-2094-44C0-AAEB-007D95ED7C93}"/>
          </ac:inkMkLst>
        </pc:inkChg>
        <pc:inkChg chg="add del">
          <ac:chgData name="Viet Anh Nguyen" userId="b95f61ff061388d5" providerId="LiveId" clId="{F7DDB045-99F5-427E-957E-9D2CA91EB527}" dt="2022-01-07T10:18:41.402" v="7899"/>
          <ac:inkMkLst>
            <pc:docMk/>
            <pc:sldMk cId="3653794895" sldId="298"/>
            <ac:inkMk id="5" creationId="{FF27BE5A-8F32-4C82-A1AA-EC3A56A47051}"/>
          </ac:inkMkLst>
        </pc:inkChg>
        <pc:inkChg chg="add">
          <ac:chgData name="Viet Anh Nguyen" userId="b95f61ff061388d5" providerId="LiveId" clId="{F7DDB045-99F5-427E-957E-9D2CA91EB527}" dt="2022-01-07T10:18:39.675" v="7895" actId="9405"/>
          <ac:inkMkLst>
            <pc:docMk/>
            <pc:sldMk cId="3653794895" sldId="298"/>
            <ac:inkMk id="6" creationId="{048DFB02-A850-4253-AF32-C8E43D1BB1A5}"/>
          </ac:inkMkLst>
        </pc:inkChg>
        <pc:inkChg chg="add">
          <ac:chgData name="Viet Anh Nguyen" userId="b95f61ff061388d5" providerId="LiveId" clId="{F7DDB045-99F5-427E-957E-9D2CA91EB527}" dt="2022-01-07T10:18:39.896" v="7896" actId="9405"/>
          <ac:inkMkLst>
            <pc:docMk/>
            <pc:sldMk cId="3653794895" sldId="298"/>
            <ac:inkMk id="7" creationId="{EE4E7312-10F2-4F87-AE3E-9F93A7E24413}"/>
          </ac:inkMkLst>
        </pc:inkChg>
        <pc:inkChg chg="add del">
          <ac:chgData name="Viet Anh Nguyen" userId="b95f61ff061388d5" providerId="LiveId" clId="{F7DDB045-99F5-427E-957E-9D2CA91EB527}" dt="2022-01-07T10:18:41.402" v="7899"/>
          <ac:inkMkLst>
            <pc:docMk/>
            <pc:sldMk cId="3653794895" sldId="298"/>
            <ac:inkMk id="8" creationId="{00770844-9534-443C-A891-7C81511D6EF5}"/>
          </ac:inkMkLst>
        </pc:inkChg>
        <pc:inkChg chg="add del">
          <ac:chgData name="Viet Anh Nguyen" userId="b95f61ff061388d5" providerId="LiveId" clId="{F7DDB045-99F5-427E-957E-9D2CA91EB527}" dt="2022-01-07T10:18:41.402" v="7899"/>
          <ac:inkMkLst>
            <pc:docMk/>
            <pc:sldMk cId="3653794895" sldId="298"/>
            <ac:inkMk id="9" creationId="{D873A424-41B5-4799-A10F-EC1AE5FCE0BA}"/>
          </ac:inkMkLst>
        </pc:inkChg>
        <pc:inkChg chg="add">
          <ac:chgData name="Viet Anh Nguyen" userId="b95f61ff061388d5" providerId="LiveId" clId="{F7DDB045-99F5-427E-957E-9D2CA91EB527}" dt="2022-01-07T10:18:41.402" v="7899"/>
          <ac:inkMkLst>
            <pc:docMk/>
            <pc:sldMk cId="3653794895" sldId="298"/>
            <ac:inkMk id="10" creationId="{2DCB0C53-8E35-47ED-9681-52DC6BB7A39D}"/>
          </ac:inkMkLst>
        </pc:inkChg>
        <pc:inkChg chg="add">
          <ac:chgData name="Viet Anh Nguyen" userId="b95f61ff061388d5" providerId="LiveId" clId="{F7DDB045-99F5-427E-957E-9D2CA91EB527}" dt="2022-01-07T10:18:41.402" v="7899"/>
          <ac:inkMkLst>
            <pc:docMk/>
            <pc:sldMk cId="3653794895" sldId="298"/>
            <ac:inkMk id="11" creationId="{0AD904FF-772A-4A4B-AFB8-870C3162CF4C}"/>
          </ac:inkMkLst>
        </pc:inkChg>
        <pc:inkChg chg="add del">
          <ac:chgData name="Viet Anh Nguyen" userId="b95f61ff061388d5" providerId="LiveId" clId="{F7DDB045-99F5-427E-957E-9D2CA91EB527}" dt="2022-01-07T10:18:44.166" v="7908"/>
          <ac:inkMkLst>
            <pc:docMk/>
            <pc:sldMk cId="3653794895" sldId="298"/>
            <ac:inkMk id="12" creationId="{B3A25D8D-EFD3-4E9A-9452-C9D4D6D7577C}"/>
          </ac:inkMkLst>
        </pc:inkChg>
        <pc:inkChg chg="add del">
          <ac:chgData name="Viet Anh Nguyen" userId="b95f61ff061388d5" providerId="LiveId" clId="{F7DDB045-99F5-427E-957E-9D2CA91EB527}" dt="2022-01-07T10:18:44.166" v="7908"/>
          <ac:inkMkLst>
            <pc:docMk/>
            <pc:sldMk cId="3653794895" sldId="298"/>
            <ac:inkMk id="13" creationId="{E22E11E5-89A7-478E-AA78-F879205656EA}"/>
          </ac:inkMkLst>
        </pc:inkChg>
        <pc:inkChg chg="add">
          <ac:chgData name="Viet Anh Nguyen" userId="b95f61ff061388d5" providerId="LiveId" clId="{F7DDB045-99F5-427E-957E-9D2CA91EB527}" dt="2022-01-07T10:18:42.199" v="7902" actId="9405"/>
          <ac:inkMkLst>
            <pc:docMk/>
            <pc:sldMk cId="3653794895" sldId="298"/>
            <ac:inkMk id="14" creationId="{BEA90598-8BFD-4306-8075-A81347639809}"/>
          </ac:inkMkLst>
        </pc:inkChg>
        <pc:inkChg chg="add">
          <ac:chgData name="Viet Anh Nguyen" userId="b95f61ff061388d5" providerId="LiveId" clId="{F7DDB045-99F5-427E-957E-9D2CA91EB527}" dt="2022-01-07T10:18:42.377" v="7903" actId="9405"/>
          <ac:inkMkLst>
            <pc:docMk/>
            <pc:sldMk cId="3653794895" sldId="298"/>
            <ac:inkMk id="15" creationId="{44D80EA3-4F08-45BE-B44A-7F528135A2E4}"/>
          </ac:inkMkLst>
        </pc:inkChg>
        <pc:inkChg chg="add del">
          <ac:chgData name="Viet Anh Nguyen" userId="b95f61ff061388d5" providerId="LiveId" clId="{F7DDB045-99F5-427E-957E-9D2CA91EB527}" dt="2022-01-07T10:18:44.166" v="7908"/>
          <ac:inkMkLst>
            <pc:docMk/>
            <pc:sldMk cId="3653794895" sldId="298"/>
            <ac:inkMk id="16" creationId="{384DC2E5-6101-4909-BB20-4808D35B4DEE}"/>
          </ac:inkMkLst>
        </pc:inkChg>
        <pc:inkChg chg="add del">
          <ac:chgData name="Viet Anh Nguyen" userId="b95f61ff061388d5" providerId="LiveId" clId="{F7DDB045-99F5-427E-957E-9D2CA91EB527}" dt="2022-01-07T10:18:44.166" v="7908"/>
          <ac:inkMkLst>
            <pc:docMk/>
            <pc:sldMk cId="3653794895" sldId="298"/>
            <ac:inkMk id="17" creationId="{5E277018-37BD-4C70-9FB6-A7946E81B5C2}"/>
          </ac:inkMkLst>
        </pc:inkChg>
        <pc:inkChg chg="add del">
          <ac:chgData name="Viet Anh Nguyen" userId="b95f61ff061388d5" providerId="LiveId" clId="{F7DDB045-99F5-427E-957E-9D2CA91EB527}" dt="2022-01-07T10:18:44.166" v="7908"/>
          <ac:inkMkLst>
            <pc:docMk/>
            <pc:sldMk cId="3653794895" sldId="298"/>
            <ac:inkMk id="18" creationId="{0CAFE6B1-753F-4819-8322-6CF23953A621}"/>
          </ac:inkMkLst>
        </pc:inkChg>
        <pc:inkChg chg="add del">
          <ac:chgData name="Viet Anh Nguyen" userId="b95f61ff061388d5" providerId="LiveId" clId="{F7DDB045-99F5-427E-957E-9D2CA91EB527}" dt="2022-01-07T10:18:44.166" v="7908"/>
          <ac:inkMkLst>
            <pc:docMk/>
            <pc:sldMk cId="3653794895" sldId="298"/>
            <ac:inkMk id="19" creationId="{658A852A-9479-43CE-AEA6-4AA153645F9C}"/>
          </ac:inkMkLst>
        </pc:inkChg>
        <pc:inkChg chg="add">
          <ac:chgData name="Viet Anh Nguyen" userId="b95f61ff061388d5" providerId="LiveId" clId="{F7DDB045-99F5-427E-957E-9D2CA91EB527}" dt="2022-01-07T10:18:44.166" v="7908"/>
          <ac:inkMkLst>
            <pc:docMk/>
            <pc:sldMk cId="3653794895" sldId="298"/>
            <ac:inkMk id="20" creationId="{D7E1BF2E-7171-4D6E-BBFE-FA68862F1213}"/>
          </ac:inkMkLst>
        </pc:inkChg>
        <pc:inkChg chg="add">
          <ac:chgData name="Viet Anh Nguyen" userId="b95f61ff061388d5" providerId="LiveId" clId="{F7DDB045-99F5-427E-957E-9D2CA91EB527}" dt="2022-01-07T10:18:44.166" v="7908"/>
          <ac:inkMkLst>
            <pc:docMk/>
            <pc:sldMk cId="3653794895" sldId="298"/>
            <ac:inkMk id="21" creationId="{0EA73539-BC31-414C-B2D4-3E6EAC531AF1}"/>
          </ac:inkMkLst>
        </pc:inkChg>
        <pc:inkChg chg="add del">
          <ac:chgData name="Viet Anh Nguyen" userId="b95f61ff061388d5" providerId="LiveId" clId="{F7DDB045-99F5-427E-957E-9D2CA91EB527}" dt="2022-01-07T10:18:47.455" v="7917"/>
          <ac:inkMkLst>
            <pc:docMk/>
            <pc:sldMk cId="3653794895" sldId="298"/>
            <ac:inkMk id="22" creationId="{92EC80E6-9BC5-413A-812D-19D94640F68C}"/>
          </ac:inkMkLst>
        </pc:inkChg>
        <pc:inkChg chg="add del">
          <ac:chgData name="Viet Anh Nguyen" userId="b95f61ff061388d5" providerId="LiveId" clId="{F7DDB045-99F5-427E-957E-9D2CA91EB527}" dt="2022-01-07T10:18:47.455" v="7917"/>
          <ac:inkMkLst>
            <pc:docMk/>
            <pc:sldMk cId="3653794895" sldId="298"/>
            <ac:inkMk id="23" creationId="{1696333A-200B-49FA-AEAF-CEBC0D7BF42D}"/>
          </ac:inkMkLst>
        </pc:inkChg>
        <pc:inkChg chg="add del">
          <ac:chgData name="Viet Anh Nguyen" userId="b95f61ff061388d5" providerId="LiveId" clId="{F7DDB045-99F5-427E-957E-9D2CA91EB527}" dt="2022-01-07T10:18:47.455" v="7917"/>
          <ac:inkMkLst>
            <pc:docMk/>
            <pc:sldMk cId="3653794895" sldId="298"/>
            <ac:inkMk id="24" creationId="{F6A0D725-64FE-42F9-B1C0-8AFA2927C84C}"/>
          </ac:inkMkLst>
        </pc:inkChg>
        <pc:inkChg chg="add del">
          <ac:chgData name="Viet Anh Nguyen" userId="b95f61ff061388d5" providerId="LiveId" clId="{F7DDB045-99F5-427E-957E-9D2CA91EB527}" dt="2022-01-07T10:18:47.455" v="7917"/>
          <ac:inkMkLst>
            <pc:docMk/>
            <pc:sldMk cId="3653794895" sldId="298"/>
            <ac:inkMk id="25" creationId="{0883A6FC-7695-4E5F-86E1-090926B9564F}"/>
          </ac:inkMkLst>
        </pc:inkChg>
        <pc:inkChg chg="add del">
          <ac:chgData name="Viet Anh Nguyen" userId="b95f61ff061388d5" providerId="LiveId" clId="{F7DDB045-99F5-427E-957E-9D2CA91EB527}" dt="2022-01-07T10:18:47.455" v="7917"/>
          <ac:inkMkLst>
            <pc:docMk/>
            <pc:sldMk cId="3653794895" sldId="298"/>
            <ac:inkMk id="26" creationId="{0FB9E841-2DC3-4E33-9D48-8E8E7D27D94B}"/>
          </ac:inkMkLst>
        </pc:inkChg>
        <pc:inkChg chg="add del">
          <ac:chgData name="Viet Anh Nguyen" userId="b95f61ff061388d5" providerId="LiveId" clId="{F7DDB045-99F5-427E-957E-9D2CA91EB527}" dt="2022-01-07T10:18:47.455" v="7917"/>
          <ac:inkMkLst>
            <pc:docMk/>
            <pc:sldMk cId="3653794895" sldId="298"/>
            <ac:inkMk id="27" creationId="{F4391031-D4BA-4659-A721-2A64AC59B57D}"/>
          </ac:inkMkLst>
        </pc:inkChg>
        <pc:inkChg chg="add">
          <ac:chgData name="Viet Anh Nguyen" userId="b95f61ff061388d5" providerId="LiveId" clId="{F7DDB045-99F5-427E-957E-9D2CA91EB527}" dt="2022-01-07T10:18:46.349" v="7915" actId="9405"/>
          <ac:inkMkLst>
            <pc:docMk/>
            <pc:sldMk cId="3653794895" sldId="298"/>
            <ac:inkMk id="28" creationId="{7B88BDFB-6512-4DD6-A331-1F8FA4A89F95}"/>
          </ac:inkMkLst>
        </pc:inkChg>
        <pc:inkChg chg="add">
          <ac:chgData name="Viet Anh Nguyen" userId="b95f61ff061388d5" providerId="LiveId" clId="{F7DDB045-99F5-427E-957E-9D2CA91EB527}" dt="2022-01-07T10:18:46.540" v="7916" actId="9405"/>
          <ac:inkMkLst>
            <pc:docMk/>
            <pc:sldMk cId="3653794895" sldId="298"/>
            <ac:inkMk id="29" creationId="{6060F56C-7A12-48D0-A1DD-F90C6E8321EC}"/>
          </ac:inkMkLst>
        </pc:inkChg>
        <pc:inkChg chg="add">
          <ac:chgData name="Viet Anh Nguyen" userId="b95f61ff061388d5" providerId="LiveId" clId="{F7DDB045-99F5-427E-957E-9D2CA91EB527}" dt="2022-01-07T10:18:47.455" v="7917"/>
          <ac:inkMkLst>
            <pc:docMk/>
            <pc:sldMk cId="3653794895" sldId="298"/>
            <ac:inkMk id="30" creationId="{985C1510-7569-4EE0-9FDA-F7AC0B1DFB27}"/>
          </ac:inkMkLst>
        </pc:inkChg>
        <pc:inkChg chg="add">
          <ac:chgData name="Viet Anh Nguyen" userId="b95f61ff061388d5" providerId="LiveId" clId="{F7DDB045-99F5-427E-957E-9D2CA91EB527}" dt="2022-01-07T10:19:09.463" v="7918" actId="9405"/>
          <ac:inkMkLst>
            <pc:docMk/>
            <pc:sldMk cId="3653794895" sldId="298"/>
            <ac:inkMk id="31" creationId="{6C3E071E-04CD-4B9E-8470-FCD9C8B1A412}"/>
          </ac:inkMkLst>
        </pc:inkChg>
        <pc:inkChg chg="add del">
          <ac:chgData name="Viet Anh Nguyen" userId="b95f61ff061388d5" providerId="LiveId" clId="{F7DDB045-99F5-427E-957E-9D2CA91EB527}" dt="2022-01-07T10:19:20.553" v="7921"/>
          <ac:inkMkLst>
            <pc:docMk/>
            <pc:sldMk cId="3653794895" sldId="298"/>
            <ac:inkMk id="32" creationId="{6B269F6E-5B31-4BE2-B6D2-138BCED3F0DA}"/>
          </ac:inkMkLst>
        </pc:inkChg>
        <pc:inkChg chg="add del">
          <ac:chgData name="Viet Anh Nguyen" userId="b95f61ff061388d5" providerId="LiveId" clId="{F7DDB045-99F5-427E-957E-9D2CA91EB527}" dt="2022-01-07T10:19:20.553" v="7921"/>
          <ac:inkMkLst>
            <pc:docMk/>
            <pc:sldMk cId="3653794895" sldId="298"/>
            <ac:inkMk id="33" creationId="{787E565C-24BD-4763-B460-00EA86038894}"/>
          </ac:inkMkLst>
        </pc:inkChg>
        <pc:inkChg chg="add del">
          <ac:chgData name="Viet Anh Nguyen" userId="b95f61ff061388d5" providerId="LiveId" clId="{F7DDB045-99F5-427E-957E-9D2CA91EB527}" dt="2022-01-07T10:19:22.042" v="7924"/>
          <ac:inkMkLst>
            <pc:docMk/>
            <pc:sldMk cId="3653794895" sldId="298"/>
            <ac:inkMk id="34" creationId="{2C7F3ADC-9747-4A9F-9702-1C0B0854D19B}"/>
          </ac:inkMkLst>
        </pc:inkChg>
        <pc:inkChg chg="add del">
          <ac:chgData name="Viet Anh Nguyen" userId="b95f61ff061388d5" providerId="LiveId" clId="{F7DDB045-99F5-427E-957E-9D2CA91EB527}" dt="2022-01-07T10:19:22.042" v="7924"/>
          <ac:inkMkLst>
            <pc:docMk/>
            <pc:sldMk cId="3653794895" sldId="298"/>
            <ac:inkMk id="35" creationId="{3DD6531B-2602-4D99-B14B-AFE6A0C83F9D}"/>
          </ac:inkMkLst>
        </pc:inkChg>
        <pc:inkChg chg="add del">
          <ac:chgData name="Viet Anh Nguyen" userId="b95f61ff061388d5" providerId="LiveId" clId="{F7DDB045-99F5-427E-957E-9D2CA91EB527}" dt="2022-01-07T10:19:22.042" v="7924"/>
          <ac:inkMkLst>
            <pc:docMk/>
            <pc:sldMk cId="3653794895" sldId="298"/>
            <ac:inkMk id="36" creationId="{84A5DBDB-E745-4A2C-BD1C-7CF5C266B97A}"/>
          </ac:inkMkLst>
        </pc:inkChg>
        <pc:inkChg chg="add">
          <ac:chgData name="Viet Anh Nguyen" userId="b95f61ff061388d5" providerId="LiveId" clId="{F7DDB045-99F5-427E-957E-9D2CA91EB527}" dt="2022-01-07T10:19:22.042" v="7924"/>
          <ac:inkMkLst>
            <pc:docMk/>
            <pc:sldMk cId="3653794895" sldId="298"/>
            <ac:inkMk id="37" creationId="{9D7A110E-AA27-4C7D-8FAC-17A17672654F}"/>
          </ac:inkMkLst>
        </pc:inkChg>
        <pc:inkChg chg="add del">
          <ac:chgData name="Viet Anh Nguyen" userId="b95f61ff061388d5" providerId="LiveId" clId="{F7DDB045-99F5-427E-957E-9D2CA91EB527}" dt="2022-01-07T10:19:35.699" v="7931"/>
          <ac:inkMkLst>
            <pc:docMk/>
            <pc:sldMk cId="3653794895" sldId="298"/>
            <ac:inkMk id="38" creationId="{D878D4B8-4C0F-4476-A0A3-D001DE664A69}"/>
          </ac:inkMkLst>
        </pc:inkChg>
        <pc:inkChg chg="add del">
          <ac:chgData name="Viet Anh Nguyen" userId="b95f61ff061388d5" providerId="LiveId" clId="{F7DDB045-99F5-427E-957E-9D2CA91EB527}" dt="2022-01-07T10:19:35.699" v="7931"/>
          <ac:inkMkLst>
            <pc:docMk/>
            <pc:sldMk cId="3653794895" sldId="298"/>
            <ac:inkMk id="39" creationId="{C97AA33C-5A22-482F-B5C8-054A10F23DC3}"/>
          </ac:inkMkLst>
        </pc:inkChg>
        <pc:inkChg chg="add del">
          <ac:chgData name="Viet Anh Nguyen" userId="b95f61ff061388d5" providerId="LiveId" clId="{F7DDB045-99F5-427E-957E-9D2CA91EB527}" dt="2022-01-07T10:19:35.699" v="7931"/>
          <ac:inkMkLst>
            <pc:docMk/>
            <pc:sldMk cId="3653794895" sldId="298"/>
            <ac:inkMk id="40" creationId="{9FF08833-FD78-4A9B-97B2-6B3D75A65C49}"/>
          </ac:inkMkLst>
        </pc:inkChg>
        <pc:inkChg chg="add del">
          <ac:chgData name="Viet Anh Nguyen" userId="b95f61ff061388d5" providerId="LiveId" clId="{F7DDB045-99F5-427E-957E-9D2CA91EB527}" dt="2022-01-07T10:19:35.699" v="7931"/>
          <ac:inkMkLst>
            <pc:docMk/>
            <pc:sldMk cId="3653794895" sldId="298"/>
            <ac:inkMk id="41" creationId="{C53C58C6-2D1E-4268-A740-8106C791BFEF}"/>
          </ac:inkMkLst>
        </pc:inkChg>
        <pc:inkChg chg="add del">
          <ac:chgData name="Viet Anh Nguyen" userId="b95f61ff061388d5" providerId="LiveId" clId="{F7DDB045-99F5-427E-957E-9D2CA91EB527}" dt="2022-01-07T10:19:35.699" v="7931"/>
          <ac:inkMkLst>
            <pc:docMk/>
            <pc:sldMk cId="3653794895" sldId="298"/>
            <ac:inkMk id="42" creationId="{A79F8D60-39E5-4700-A710-A451E93C6836}"/>
          </ac:inkMkLst>
        </pc:inkChg>
        <pc:inkChg chg="add del">
          <ac:chgData name="Viet Anh Nguyen" userId="b95f61ff061388d5" providerId="LiveId" clId="{F7DDB045-99F5-427E-957E-9D2CA91EB527}" dt="2022-01-07T10:19:35.699" v="7931"/>
          <ac:inkMkLst>
            <pc:docMk/>
            <pc:sldMk cId="3653794895" sldId="298"/>
            <ac:inkMk id="43" creationId="{672F0C29-8DFD-413D-8707-74047B3A01F3}"/>
          </ac:inkMkLst>
        </pc:inkChg>
        <pc:inkChg chg="add">
          <ac:chgData name="Viet Anh Nguyen" userId="b95f61ff061388d5" providerId="LiveId" clId="{F7DDB045-99F5-427E-957E-9D2CA91EB527}" dt="2022-01-07T10:19:35.699" v="7931"/>
          <ac:inkMkLst>
            <pc:docMk/>
            <pc:sldMk cId="3653794895" sldId="298"/>
            <ac:inkMk id="44" creationId="{29BC510A-894C-4F5C-9F46-10B7565524B2}"/>
          </ac:inkMkLst>
        </pc:inkChg>
        <pc:inkChg chg="add">
          <ac:chgData name="Viet Anh Nguyen" userId="b95f61ff061388d5" providerId="LiveId" clId="{F7DDB045-99F5-427E-957E-9D2CA91EB527}" dt="2022-01-07T10:19:35.699" v="7931"/>
          <ac:inkMkLst>
            <pc:docMk/>
            <pc:sldMk cId="3653794895" sldId="298"/>
            <ac:inkMk id="45" creationId="{8910758B-28AA-49D2-98BA-34EE379DC825}"/>
          </ac:inkMkLst>
        </pc:inkChg>
        <pc:inkChg chg="add del">
          <ac:chgData name="Viet Anh Nguyen" userId="b95f61ff061388d5" providerId="LiveId" clId="{F7DDB045-99F5-427E-957E-9D2CA91EB527}" dt="2022-01-07T10:19:37.739" v="7936"/>
          <ac:inkMkLst>
            <pc:docMk/>
            <pc:sldMk cId="3653794895" sldId="298"/>
            <ac:inkMk id="46" creationId="{31E6809E-A965-49EC-BDE5-AFE632519ADD}"/>
          </ac:inkMkLst>
        </pc:inkChg>
        <pc:inkChg chg="add del">
          <ac:chgData name="Viet Anh Nguyen" userId="b95f61ff061388d5" providerId="LiveId" clId="{F7DDB045-99F5-427E-957E-9D2CA91EB527}" dt="2022-01-07T10:19:37.739" v="7936"/>
          <ac:inkMkLst>
            <pc:docMk/>
            <pc:sldMk cId="3653794895" sldId="298"/>
            <ac:inkMk id="47" creationId="{BC6B7D09-2868-4BAD-8F33-656015AFF2A7}"/>
          </ac:inkMkLst>
        </pc:inkChg>
        <pc:inkChg chg="add del">
          <ac:chgData name="Viet Anh Nguyen" userId="b95f61ff061388d5" providerId="LiveId" clId="{F7DDB045-99F5-427E-957E-9D2CA91EB527}" dt="2022-01-07T10:19:37.739" v="7936"/>
          <ac:inkMkLst>
            <pc:docMk/>
            <pc:sldMk cId="3653794895" sldId="298"/>
            <ac:inkMk id="48" creationId="{0C06A384-2F3E-4C45-8642-A5C9476BA7A0}"/>
          </ac:inkMkLst>
        </pc:inkChg>
        <pc:inkChg chg="add del">
          <ac:chgData name="Viet Anh Nguyen" userId="b95f61ff061388d5" providerId="LiveId" clId="{F7DDB045-99F5-427E-957E-9D2CA91EB527}" dt="2022-01-07T10:19:37.739" v="7936"/>
          <ac:inkMkLst>
            <pc:docMk/>
            <pc:sldMk cId="3653794895" sldId="298"/>
            <ac:inkMk id="49" creationId="{207CC500-6267-4DBF-B7A7-DC7EEC7D56C3}"/>
          </ac:inkMkLst>
        </pc:inkChg>
        <pc:inkChg chg="add">
          <ac:chgData name="Viet Anh Nguyen" userId="b95f61ff061388d5" providerId="LiveId" clId="{F7DDB045-99F5-427E-957E-9D2CA91EB527}" dt="2022-01-07T10:19:37.739" v="7936"/>
          <ac:inkMkLst>
            <pc:docMk/>
            <pc:sldMk cId="3653794895" sldId="298"/>
            <ac:inkMk id="50" creationId="{9526F009-9FFF-412C-97C6-36A923DE4959}"/>
          </ac:inkMkLst>
        </pc:inkChg>
        <pc:inkChg chg="add del">
          <ac:chgData name="Viet Anh Nguyen" userId="b95f61ff061388d5" providerId="LiveId" clId="{F7DDB045-99F5-427E-957E-9D2CA91EB527}" dt="2022-01-07T10:19:43.922" v="7939"/>
          <ac:inkMkLst>
            <pc:docMk/>
            <pc:sldMk cId="3653794895" sldId="298"/>
            <ac:inkMk id="51" creationId="{B81AF302-666F-45EC-B6CD-7897C31D6DE0}"/>
          </ac:inkMkLst>
        </pc:inkChg>
        <pc:inkChg chg="add del">
          <ac:chgData name="Viet Anh Nguyen" userId="b95f61ff061388d5" providerId="LiveId" clId="{F7DDB045-99F5-427E-957E-9D2CA91EB527}" dt="2022-01-07T10:19:43.922" v="7939"/>
          <ac:inkMkLst>
            <pc:docMk/>
            <pc:sldMk cId="3653794895" sldId="298"/>
            <ac:inkMk id="52" creationId="{F205E84F-5619-4974-A586-52180D996BBB}"/>
          </ac:inkMkLst>
        </pc:inkChg>
        <pc:inkChg chg="add del">
          <ac:chgData name="Viet Anh Nguyen" userId="b95f61ff061388d5" providerId="LiveId" clId="{F7DDB045-99F5-427E-957E-9D2CA91EB527}" dt="2022-01-07T10:19:48.296" v="7946"/>
          <ac:inkMkLst>
            <pc:docMk/>
            <pc:sldMk cId="3653794895" sldId="298"/>
            <ac:inkMk id="53" creationId="{8A66C640-56EB-4806-9B5A-142108CACFD3}"/>
          </ac:inkMkLst>
        </pc:inkChg>
        <pc:inkChg chg="add del">
          <ac:chgData name="Viet Anh Nguyen" userId="b95f61ff061388d5" providerId="LiveId" clId="{F7DDB045-99F5-427E-957E-9D2CA91EB527}" dt="2022-01-07T10:19:46.168" v="7944"/>
          <ac:inkMkLst>
            <pc:docMk/>
            <pc:sldMk cId="3653794895" sldId="298"/>
            <ac:inkMk id="54" creationId="{7C923E14-1A52-4366-AF7A-79B9446D08B1}"/>
          </ac:inkMkLst>
        </pc:inkChg>
        <pc:inkChg chg="add del">
          <ac:chgData name="Viet Anh Nguyen" userId="b95f61ff061388d5" providerId="LiveId" clId="{F7DDB045-99F5-427E-957E-9D2CA91EB527}" dt="2022-01-07T10:19:46.168" v="7944"/>
          <ac:inkMkLst>
            <pc:docMk/>
            <pc:sldMk cId="3653794895" sldId="298"/>
            <ac:inkMk id="55" creationId="{C0FE409B-6806-48DF-A8FB-496670407774}"/>
          </ac:inkMkLst>
        </pc:inkChg>
        <pc:inkChg chg="add del">
          <ac:chgData name="Viet Anh Nguyen" userId="b95f61ff061388d5" providerId="LiveId" clId="{F7DDB045-99F5-427E-957E-9D2CA91EB527}" dt="2022-01-07T10:19:46.168" v="7944"/>
          <ac:inkMkLst>
            <pc:docMk/>
            <pc:sldMk cId="3653794895" sldId="298"/>
            <ac:inkMk id="56" creationId="{5B5B4BA3-5F5B-49DA-8A45-10A1031E5D2C}"/>
          </ac:inkMkLst>
        </pc:inkChg>
        <pc:inkChg chg="add del">
          <ac:chgData name="Viet Anh Nguyen" userId="b95f61ff061388d5" providerId="LiveId" clId="{F7DDB045-99F5-427E-957E-9D2CA91EB527}" dt="2022-01-07T10:19:46.168" v="7944"/>
          <ac:inkMkLst>
            <pc:docMk/>
            <pc:sldMk cId="3653794895" sldId="298"/>
            <ac:inkMk id="57" creationId="{6EB0E661-6B83-47F0-B36C-AEAD24E3DF2D}"/>
          </ac:inkMkLst>
        </pc:inkChg>
        <pc:inkChg chg="add del">
          <ac:chgData name="Viet Anh Nguyen" userId="b95f61ff061388d5" providerId="LiveId" clId="{F7DDB045-99F5-427E-957E-9D2CA91EB527}" dt="2022-01-07T10:19:48.296" v="7946"/>
          <ac:inkMkLst>
            <pc:docMk/>
            <pc:sldMk cId="3653794895" sldId="298"/>
            <ac:inkMk id="58" creationId="{1BD3EE55-05DD-4825-A5CF-EFB572DC1613}"/>
          </ac:inkMkLst>
        </pc:inkChg>
        <pc:inkChg chg="add del">
          <ac:chgData name="Viet Anh Nguyen" userId="b95f61ff061388d5" providerId="LiveId" clId="{F7DDB045-99F5-427E-957E-9D2CA91EB527}" dt="2022-01-07T10:19:48.296" v="7946"/>
          <ac:inkMkLst>
            <pc:docMk/>
            <pc:sldMk cId="3653794895" sldId="298"/>
            <ac:inkMk id="59" creationId="{53F2A91D-96B0-4261-ADDC-B31DA52BC63F}"/>
          </ac:inkMkLst>
        </pc:inkChg>
        <pc:inkChg chg="add del mod">
          <ac:chgData name="Viet Anh Nguyen" userId="b95f61ff061388d5" providerId="LiveId" clId="{F7DDB045-99F5-427E-957E-9D2CA91EB527}" dt="2022-01-07T10:19:55.968" v="7956"/>
          <ac:inkMkLst>
            <pc:docMk/>
            <pc:sldMk cId="3653794895" sldId="298"/>
            <ac:inkMk id="60" creationId="{90206DC3-1003-4E06-A6D0-89B82C832196}"/>
          </ac:inkMkLst>
        </pc:inkChg>
        <pc:inkChg chg="add del">
          <ac:chgData name="Viet Anh Nguyen" userId="b95f61ff061388d5" providerId="LiveId" clId="{F7DDB045-99F5-427E-957E-9D2CA91EB527}" dt="2022-01-07T10:19:53.483" v="7950"/>
          <ac:inkMkLst>
            <pc:docMk/>
            <pc:sldMk cId="3653794895" sldId="298"/>
            <ac:inkMk id="61" creationId="{5C5A12CE-CB92-496C-85C8-7457780B2768}"/>
          </ac:inkMkLst>
        </pc:inkChg>
        <pc:inkChg chg="add del">
          <ac:chgData name="Viet Anh Nguyen" userId="b95f61ff061388d5" providerId="LiveId" clId="{F7DDB045-99F5-427E-957E-9D2CA91EB527}" dt="2022-01-07T10:19:53.483" v="7950"/>
          <ac:inkMkLst>
            <pc:docMk/>
            <pc:sldMk cId="3653794895" sldId="298"/>
            <ac:inkMk id="62" creationId="{8B423146-6FF4-444E-8C54-65443994E7CD}"/>
          </ac:inkMkLst>
        </pc:inkChg>
        <pc:inkChg chg="add del">
          <ac:chgData name="Viet Anh Nguyen" userId="b95f61ff061388d5" providerId="LiveId" clId="{F7DDB045-99F5-427E-957E-9D2CA91EB527}" dt="2022-01-07T10:19:55.968" v="7956"/>
          <ac:inkMkLst>
            <pc:docMk/>
            <pc:sldMk cId="3653794895" sldId="298"/>
            <ac:inkMk id="63" creationId="{4E9D2559-8865-4429-B8FE-3B3271B1E59C}"/>
          </ac:inkMkLst>
        </pc:inkChg>
        <pc:inkChg chg="add del">
          <ac:chgData name="Viet Anh Nguyen" userId="b95f61ff061388d5" providerId="LiveId" clId="{F7DDB045-99F5-427E-957E-9D2CA91EB527}" dt="2022-01-07T10:19:55.968" v="7956"/>
          <ac:inkMkLst>
            <pc:docMk/>
            <pc:sldMk cId="3653794895" sldId="298"/>
            <ac:inkMk id="64" creationId="{2DE944BB-5411-475A-9F90-648A0384430E}"/>
          </ac:inkMkLst>
        </pc:inkChg>
        <pc:inkChg chg="add del">
          <ac:chgData name="Viet Anh Nguyen" userId="b95f61ff061388d5" providerId="LiveId" clId="{F7DDB045-99F5-427E-957E-9D2CA91EB527}" dt="2022-01-07T10:19:55.968" v="7956"/>
          <ac:inkMkLst>
            <pc:docMk/>
            <pc:sldMk cId="3653794895" sldId="298"/>
            <ac:inkMk id="65" creationId="{6EA1FE87-A455-4EED-B11E-75AD16918A2E}"/>
          </ac:inkMkLst>
        </pc:inkChg>
        <pc:inkChg chg="add del">
          <ac:chgData name="Viet Anh Nguyen" userId="b95f61ff061388d5" providerId="LiveId" clId="{F7DDB045-99F5-427E-957E-9D2CA91EB527}" dt="2022-01-07T10:19:55.968" v="7956"/>
          <ac:inkMkLst>
            <pc:docMk/>
            <pc:sldMk cId="3653794895" sldId="298"/>
            <ac:inkMk id="66" creationId="{A35D07C3-4BA8-4087-A3A0-9A3E898BE7AE}"/>
          </ac:inkMkLst>
        </pc:inkChg>
        <pc:inkChg chg="add del">
          <ac:chgData name="Viet Anh Nguyen" userId="b95f61ff061388d5" providerId="LiveId" clId="{F7DDB045-99F5-427E-957E-9D2CA91EB527}" dt="2022-01-07T10:19:55.968" v="7956"/>
          <ac:inkMkLst>
            <pc:docMk/>
            <pc:sldMk cId="3653794895" sldId="298"/>
            <ac:inkMk id="67" creationId="{7DF39BFD-B9D5-4703-A828-4DFD7376EAC5}"/>
          </ac:inkMkLst>
        </pc:inkChg>
        <pc:inkChg chg="add del">
          <ac:chgData name="Viet Anh Nguyen" userId="b95f61ff061388d5" providerId="LiveId" clId="{F7DDB045-99F5-427E-957E-9D2CA91EB527}" dt="2022-01-07T10:19:55.968" v="7956"/>
          <ac:inkMkLst>
            <pc:docMk/>
            <pc:sldMk cId="3653794895" sldId="298"/>
            <ac:inkMk id="68" creationId="{C8DEF6EA-E085-403A-BA51-354464253E28}"/>
          </ac:inkMkLst>
        </pc:inkChg>
        <pc:inkChg chg="add del">
          <ac:chgData name="Viet Anh Nguyen" userId="b95f61ff061388d5" providerId="LiveId" clId="{F7DDB045-99F5-427E-957E-9D2CA91EB527}" dt="2022-01-07T10:19:56.968" v="7960"/>
          <ac:inkMkLst>
            <pc:docMk/>
            <pc:sldMk cId="3653794895" sldId="298"/>
            <ac:inkMk id="69" creationId="{780C6337-062E-43E9-9E72-1D707287DE41}"/>
          </ac:inkMkLst>
        </pc:inkChg>
        <pc:inkChg chg="add del">
          <ac:chgData name="Viet Anh Nguyen" userId="b95f61ff061388d5" providerId="LiveId" clId="{F7DDB045-99F5-427E-957E-9D2CA91EB527}" dt="2022-01-07T10:19:56.968" v="7960"/>
          <ac:inkMkLst>
            <pc:docMk/>
            <pc:sldMk cId="3653794895" sldId="298"/>
            <ac:inkMk id="70" creationId="{992949A3-395A-486C-A4DD-B8582B5EF322}"/>
          </ac:inkMkLst>
        </pc:inkChg>
        <pc:inkChg chg="add del">
          <ac:chgData name="Viet Anh Nguyen" userId="b95f61ff061388d5" providerId="LiveId" clId="{F7DDB045-99F5-427E-957E-9D2CA91EB527}" dt="2022-01-07T10:19:56.968" v="7960"/>
          <ac:inkMkLst>
            <pc:docMk/>
            <pc:sldMk cId="3653794895" sldId="298"/>
            <ac:inkMk id="71" creationId="{15D9C335-0187-4223-9000-60C7F6C93E46}"/>
          </ac:inkMkLst>
        </pc:inkChg>
        <pc:inkChg chg="add del">
          <ac:chgData name="Viet Anh Nguyen" userId="b95f61ff061388d5" providerId="LiveId" clId="{F7DDB045-99F5-427E-957E-9D2CA91EB527}" dt="2022-01-07T10:19:56.968" v="7960"/>
          <ac:inkMkLst>
            <pc:docMk/>
            <pc:sldMk cId="3653794895" sldId="298"/>
            <ac:inkMk id="72" creationId="{9542A4E5-A1A8-4CB0-9E12-41635F2DD345}"/>
          </ac:inkMkLst>
        </pc:inkChg>
        <pc:inkChg chg="add del">
          <ac:chgData name="Viet Anh Nguyen" userId="b95f61ff061388d5" providerId="LiveId" clId="{F7DDB045-99F5-427E-957E-9D2CA91EB527}" dt="2022-01-07T10:20:01.360" v="7970"/>
          <ac:inkMkLst>
            <pc:docMk/>
            <pc:sldMk cId="3653794895" sldId="298"/>
            <ac:inkMk id="73" creationId="{D5B36F13-7CBD-4B18-BDD9-2E97A58974FE}"/>
          </ac:inkMkLst>
        </pc:inkChg>
        <pc:inkChg chg="add del">
          <ac:chgData name="Viet Anh Nguyen" userId="b95f61ff061388d5" providerId="LiveId" clId="{F7DDB045-99F5-427E-957E-9D2CA91EB527}" dt="2022-01-07T10:20:01.360" v="7970"/>
          <ac:inkMkLst>
            <pc:docMk/>
            <pc:sldMk cId="3653794895" sldId="298"/>
            <ac:inkMk id="74" creationId="{A8B4EAA1-4064-4988-82D2-21D843412764}"/>
          </ac:inkMkLst>
        </pc:inkChg>
        <pc:inkChg chg="add del">
          <ac:chgData name="Viet Anh Nguyen" userId="b95f61ff061388d5" providerId="LiveId" clId="{F7DDB045-99F5-427E-957E-9D2CA91EB527}" dt="2022-01-07T10:20:01.360" v="7970"/>
          <ac:inkMkLst>
            <pc:docMk/>
            <pc:sldMk cId="3653794895" sldId="298"/>
            <ac:inkMk id="75" creationId="{608E09DB-AD02-4762-B3AE-23E1E40F4866}"/>
          </ac:inkMkLst>
        </pc:inkChg>
        <pc:inkChg chg="add del">
          <ac:chgData name="Viet Anh Nguyen" userId="b95f61ff061388d5" providerId="LiveId" clId="{F7DDB045-99F5-427E-957E-9D2CA91EB527}" dt="2022-01-07T10:20:01.360" v="7970"/>
          <ac:inkMkLst>
            <pc:docMk/>
            <pc:sldMk cId="3653794895" sldId="298"/>
            <ac:inkMk id="76" creationId="{BA236FA6-4AC1-4455-9BF0-199D1BCF61B2}"/>
          </ac:inkMkLst>
        </pc:inkChg>
        <pc:inkChg chg="add del">
          <ac:chgData name="Viet Anh Nguyen" userId="b95f61ff061388d5" providerId="LiveId" clId="{F7DDB045-99F5-427E-957E-9D2CA91EB527}" dt="2022-01-07T10:20:01.360" v="7970"/>
          <ac:inkMkLst>
            <pc:docMk/>
            <pc:sldMk cId="3653794895" sldId="298"/>
            <ac:inkMk id="77" creationId="{06360F97-9778-4E1F-BF8D-7847EC7FB558}"/>
          </ac:inkMkLst>
        </pc:inkChg>
        <pc:inkChg chg="add del">
          <ac:chgData name="Viet Anh Nguyen" userId="b95f61ff061388d5" providerId="LiveId" clId="{F7DDB045-99F5-427E-957E-9D2CA91EB527}" dt="2022-01-07T10:20:01.360" v="7970"/>
          <ac:inkMkLst>
            <pc:docMk/>
            <pc:sldMk cId="3653794895" sldId="298"/>
            <ac:inkMk id="78" creationId="{4DE5FDED-16A9-498C-8F6D-F432BBE9575F}"/>
          </ac:inkMkLst>
        </pc:inkChg>
        <pc:inkChg chg="add del">
          <ac:chgData name="Viet Anh Nguyen" userId="b95f61ff061388d5" providerId="LiveId" clId="{F7DDB045-99F5-427E-957E-9D2CA91EB527}" dt="2022-01-07T10:20:01.360" v="7970"/>
          <ac:inkMkLst>
            <pc:docMk/>
            <pc:sldMk cId="3653794895" sldId="298"/>
            <ac:inkMk id="79" creationId="{468E7545-5336-431C-8DF4-255B8273A563}"/>
          </ac:inkMkLst>
        </pc:inkChg>
        <pc:inkChg chg="add del">
          <ac:chgData name="Viet Anh Nguyen" userId="b95f61ff061388d5" providerId="LiveId" clId="{F7DDB045-99F5-427E-957E-9D2CA91EB527}" dt="2022-01-07T10:20:01.360" v="7970"/>
          <ac:inkMkLst>
            <pc:docMk/>
            <pc:sldMk cId="3653794895" sldId="298"/>
            <ac:inkMk id="80" creationId="{73B7CFE3-5E7E-471A-863B-BCEB2E78C2B1}"/>
          </ac:inkMkLst>
        </pc:inkChg>
        <pc:inkChg chg="add del">
          <ac:chgData name="Viet Anh Nguyen" userId="b95f61ff061388d5" providerId="LiveId" clId="{F7DDB045-99F5-427E-957E-9D2CA91EB527}" dt="2022-01-07T10:20:01.360" v="7970"/>
          <ac:inkMkLst>
            <pc:docMk/>
            <pc:sldMk cId="3653794895" sldId="298"/>
            <ac:inkMk id="81" creationId="{B312CD27-EDB9-41CD-9B50-7DF0F9141FF4}"/>
          </ac:inkMkLst>
        </pc:inkChg>
        <pc:inkChg chg="add del">
          <ac:chgData name="Viet Anh Nguyen" userId="b95f61ff061388d5" providerId="LiveId" clId="{F7DDB045-99F5-427E-957E-9D2CA91EB527}" dt="2022-01-07T10:20:01.360" v="7970"/>
          <ac:inkMkLst>
            <pc:docMk/>
            <pc:sldMk cId="3653794895" sldId="298"/>
            <ac:inkMk id="82" creationId="{2FC13EB1-5173-4AB7-A2E0-8A37B2DB3F8A}"/>
          </ac:inkMkLst>
        </pc:inkChg>
        <pc:inkChg chg="add">
          <ac:chgData name="Viet Anh Nguyen" userId="b95f61ff061388d5" providerId="LiveId" clId="{F7DDB045-99F5-427E-957E-9D2CA91EB527}" dt="2022-01-07T10:20:01.360" v="7970"/>
          <ac:inkMkLst>
            <pc:docMk/>
            <pc:sldMk cId="3653794895" sldId="298"/>
            <ac:inkMk id="83" creationId="{4141B4AB-C2F5-4BB5-9269-4E1B0FCADCC3}"/>
          </ac:inkMkLst>
        </pc:inkChg>
        <pc:inkChg chg="add del">
          <ac:chgData name="Viet Anh Nguyen" userId="b95f61ff061388d5" providerId="LiveId" clId="{F7DDB045-99F5-427E-957E-9D2CA91EB527}" dt="2022-01-07T10:20:08.771" v="7990"/>
          <ac:inkMkLst>
            <pc:docMk/>
            <pc:sldMk cId="3653794895" sldId="298"/>
            <ac:inkMk id="84" creationId="{AF2FDFFC-A97B-42F0-AF34-EC05156778FA}"/>
          </ac:inkMkLst>
        </pc:inkChg>
        <pc:inkChg chg="add del">
          <ac:chgData name="Viet Anh Nguyen" userId="b95f61ff061388d5" providerId="LiveId" clId="{F7DDB045-99F5-427E-957E-9D2CA91EB527}" dt="2022-01-07T10:20:08.771" v="7990"/>
          <ac:inkMkLst>
            <pc:docMk/>
            <pc:sldMk cId="3653794895" sldId="298"/>
            <ac:inkMk id="85" creationId="{B1747A34-729C-427C-A1CA-8626D9B8F7AF}"/>
          </ac:inkMkLst>
        </pc:inkChg>
        <pc:inkChg chg="add del">
          <ac:chgData name="Viet Anh Nguyen" userId="b95f61ff061388d5" providerId="LiveId" clId="{F7DDB045-99F5-427E-957E-9D2CA91EB527}" dt="2022-01-07T10:20:08.771" v="7990"/>
          <ac:inkMkLst>
            <pc:docMk/>
            <pc:sldMk cId="3653794895" sldId="298"/>
            <ac:inkMk id="86" creationId="{A1CA37B0-1DF3-4F27-AF1D-9B5EA1950EA8}"/>
          </ac:inkMkLst>
        </pc:inkChg>
        <pc:inkChg chg="add del">
          <ac:chgData name="Viet Anh Nguyen" userId="b95f61ff061388d5" providerId="LiveId" clId="{F7DDB045-99F5-427E-957E-9D2CA91EB527}" dt="2022-01-07T10:20:08.771" v="7990"/>
          <ac:inkMkLst>
            <pc:docMk/>
            <pc:sldMk cId="3653794895" sldId="298"/>
            <ac:inkMk id="87" creationId="{02D370E0-F78D-494E-887C-545BF257BF89}"/>
          </ac:inkMkLst>
        </pc:inkChg>
        <pc:inkChg chg="add del">
          <ac:chgData name="Viet Anh Nguyen" userId="b95f61ff061388d5" providerId="LiveId" clId="{F7DDB045-99F5-427E-957E-9D2CA91EB527}" dt="2022-01-07T10:20:08.771" v="7990"/>
          <ac:inkMkLst>
            <pc:docMk/>
            <pc:sldMk cId="3653794895" sldId="298"/>
            <ac:inkMk id="88" creationId="{B5ED6EB7-9C07-4560-A8A2-9E80F9707F21}"/>
          </ac:inkMkLst>
        </pc:inkChg>
        <pc:inkChg chg="add del">
          <ac:chgData name="Viet Anh Nguyen" userId="b95f61ff061388d5" providerId="LiveId" clId="{F7DDB045-99F5-427E-957E-9D2CA91EB527}" dt="2022-01-07T10:20:08.771" v="7990"/>
          <ac:inkMkLst>
            <pc:docMk/>
            <pc:sldMk cId="3653794895" sldId="298"/>
            <ac:inkMk id="89" creationId="{22F7AD6D-4A72-41EF-B717-9A08C090811C}"/>
          </ac:inkMkLst>
        </pc:inkChg>
        <pc:inkChg chg="add del">
          <ac:chgData name="Viet Anh Nguyen" userId="b95f61ff061388d5" providerId="LiveId" clId="{F7DDB045-99F5-427E-957E-9D2CA91EB527}" dt="2022-01-07T10:20:08.771" v="7990"/>
          <ac:inkMkLst>
            <pc:docMk/>
            <pc:sldMk cId="3653794895" sldId="298"/>
            <ac:inkMk id="90" creationId="{0553E96C-28D5-470E-88FC-55B7AD04ECC6}"/>
          </ac:inkMkLst>
        </pc:inkChg>
        <pc:inkChg chg="add del">
          <ac:chgData name="Viet Anh Nguyen" userId="b95f61ff061388d5" providerId="LiveId" clId="{F7DDB045-99F5-427E-957E-9D2CA91EB527}" dt="2022-01-07T10:20:08.771" v="7990"/>
          <ac:inkMkLst>
            <pc:docMk/>
            <pc:sldMk cId="3653794895" sldId="298"/>
            <ac:inkMk id="91" creationId="{1F7758C0-1AE8-4D79-8BF1-44173B022CDE}"/>
          </ac:inkMkLst>
        </pc:inkChg>
        <pc:inkChg chg="add del">
          <ac:chgData name="Viet Anh Nguyen" userId="b95f61ff061388d5" providerId="LiveId" clId="{F7DDB045-99F5-427E-957E-9D2CA91EB527}" dt="2022-01-07T10:20:08.771" v="7990"/>
          <ac:inkMkLst>
            <pc:docMk/>
            <pc:sldMk cId="3653794895" sldId="298"/>
            <ac:inkMk id="92" creationId="{F3F6ACBA-EFA7-4C82-BDC9-52CB8C09FAE3}"/>
          </ac:inkMkLst>
        </pc:inkChg>
        <pc:inkChg chg="add del">
          <ac:chgData name="Viet Anh Nguyen" userId="b95f61ff061388d5" providerId="LiveId" clId="{F7DDB045-99F5-427E-957E-9D2CA91EB527}" dt="2022-01-07T10:20:08.771" v="7990"/>
          <ac:inkMkLst>
            <pc:docMk/>
            <pc:sldMk cId="3653794895" sldId="298"/>
            <ac:inkMk id="93" creationId="{226FABCC-560D-48F7-942D-C8A26FE18569}"/>
          </ac:inkMkLst>
        </pc:inkChg>
        <pc:inkChg chg="add del">
          <ac:chgData name="Viet Anh Nguyen" userId="b95f61ff061388d5" providerId="LiveId" clId="{F7DDB045-99F5-427E-957E-9D2CA91EB527}" dt="2022-01-07T10:20:08.771" v="7990"/>
          <ac:inkMkLst>
            <pc:docMk/>
            <pc:sldMk cId="3653794895" sldId="298"/>
            <ac:inkMk id="94" creationId="{96682B32-41F3-4145-9931-118EF159463E}"/>
          </ac:inkMkLst>
        </pc:inkChg>
        <pc:inkChg chg="add del">
          <ac:chgData name="Viet Anh Nguyen" userId="b95f61ff061388d5" providerId="LiveId" clId="{F7DDB045-99F5-427E-957E-9D2CA91EB527}" dt="2022-01-07T10:20:08.771" v="7990"/>
          <ac:inkMkLst>
            <pc:docMk/>
            <pc:sldMk cId="3653794895" sldId="298"/>
            <ac:inkMk id="95" creationId="{4059574D-0C7E-451A-9A65-8CD04EC05024}"/>
          </ac:inkMkLst>
        </pc:inkChg>
        <pc:inkChg chg="add del">
          <ac:chgData name="Viet Anh Nguyen" userId="b95f61ff061388d5" providerId="LiveId" clId="{F7DDB045-99F5-427E-957E-9D2CA91EB527}" dt="2022-01-07T10:20:08.771" v="7990"/>
          <ac:inkMkLst>
            <pc:docMk/>
            <pc:sldMk cId="3653794895" sldId="298"/>
            <ac:inkMk id="96" creationId="{1176A59A-B1CF-40B2-ADA6-1EB3B9366983}"/>
          </ac:inkMkLst>
        </pc:inkChg>
        <pc:inkChg chg="add del">
          <ac:chgData name="Viet Anh Nguyen" userId="b95f61ff061388d5" providerId="LiveId" clId="{F7DDB045-99F5-427E-957E-9D2CA91EB527}" dt="2022-01-07T10:20:08.771" v="7990"/>
          <ac:inkMkLst>
            <pc:docMk/>
            <pc:sldMk cId="3653794895" sldId="298"/>
            <ac:inkMk id="97" creationId="{69719A03-0EB0-4F7A-9E5E-8C3B150F5EDC}"/>
          </ac:inkMkLst>
        </pc:inkChg>
        <pc:inkChg chg="add del">
          <ac:chgData name="Viet Anh Nguyen" userId="b95f61ff061388d5" providerId="LiveId" clId="{F7DDB045-99F5-427E-957E-9D2CA91EB527}" dt="2022-01-07T10:20:08.771" v="7990"/>
          <ac:inkMkLst>
            <pc:docMk/>
            <pc:sldMk cId="3653794895" sldId="298"/>
            <ac:inkMk id="98" creationId="{33142CC4-255F-4068-80C1-1F318DEDA2A0}"/>
          </ac:inkMkLst>
        </pc:inkChg>
        <pc:inkChg chg="add del">
          <ac:chgData name="Viet Anh Nguyen" userId="b95f61ff061388d5" providerId="LiveId" clId="{F7DDB045-99F5-427E-957E-9D2CA91EB527}" dt="2022-01-07T10:20:08.771" v="7990"/>
          <ac:inkMkLst>
            <pc:docMk/>
            <pc:sldMk cId="3653794895" sldId="298"/>
            <ac:inkMk id="99" creationId="{E759B259-68C0-45BB-9A87-57E62AB6FD80}"/>
          </ac:inkMkLst>
        </pc:inkChg>
        <pc:inkChg chg="add del">
          <ac:chgData name="Viet Anh Nguyen" userId="b95f61ff061388d5" providerId="LiveId" clId="{F7DDB045-99F5-427E-957E-9D2CA91EB527}" dt="2022-01-07T10:20:08.771" v="7990"/>
          <ac:inkMkLst>
            <pc:docMk/>
            <pc:sldMk cId="3653794895" sldId="298"/>
            <ac:inkMk id="100" creationId="{91C78952-7F46-4B21-8A71-51CA8F806029}"/>
          </ac:inkMkLst>
        </pc:inkChg>
        <pc:inkChg chg="add del">
          <ac:chgData name="Viet Anh Nguyen" userId="b95f61ff061388d5" providerId="LiveId" clId="{F7DDB045-99F5-427E-957E-9D2CA91EB527}" dt="2022-01-07T10:20:08.771" v="7990"/>
          <ac:inkMkLst>
            <pc:docMk/>
            <pc:sldMk cId="3653794895" sldId="298"/>
            <ac:inkMk id="101" creationId="{A7A4F054-B34A-48ED-809C-C61A1D98FAC5}"/>
          </ac:inkMkLst>
        </pc:inkChg>
        <pc:inkChg chg="add del">
          <ac:chgData name="Viet Anh Nguyen" userId="b95f61ff061388d5" providerId="LiveId" clId="{F7DDB045-99F5-427E-957E-9D2CA91EB527}" dt="2022-01-07T10:20:08.771" v="7990"/>
          <ac:inkMkLst>
            <pc:docMk/>
            <pc:sldMk cId="3653794895" sldId="298"/>
            <ac:inkMk id="102" creationId="{A6B18CD8-B7A6-46F3-9672-98126C480C4C}"/>
          </ac:inkMkLst>
        </pc:inkChg>
        <pc:inkChg chg="add">
          <ac:chgData name="Viet Anh Nguyen" userId="b95f61ff061388d5" providerId="LiveId" clId="{F7DDB045-99F5-427E-957E-9D2CA91EB527}" dt="2022-01-07T10:20:08.771" v="7990"/>
          <ac:inkMkLst>
            <pc:docMk/>
            <pc:sldMk cId="3653794895" sldId="298"/>
            <ac:inkMk id="103" creationId="{DE46F52B-128A-45B9-BC57-5C49FF506684}"/>
          </ac:inkMkLst>
        </pc:inkChg>
        <pc:inkChg chg="add">
          <ac:chgData name="Viet Anh Nguyen" userId="b95f61ff061388d5" providerId="LiveId" clId="{F7DDB045-99F5-427E-957E-9D2CA91EB527}" dt="2022-01-07T10:20:08.771" v="7990"/>
          <ac:inkMkLst>
            <pc:docMk/>
            <pc:sldMk cId="3653794895" sldId="298"/>
            <ac:inkMk id="104" creationId="{74C1CDF1-5636-4DF8-97B6-575C900E9D7A}"/>
          </ac:inkMkLst>
        </pc:inkChg>
        <pc:inkChg chg="add">
          <ac:chgData name="Viet Anh Nguyen" userId="b95f61ff061388d5" providerId="LiveId" clId="{F7DDB045-99F5-427E-957E-9D2CA91EB527}" dt="2022-01-07T10:20:08.771" v="7990"/>
          <ac:inkMkLst>
            <pc:docMk/>
            <pc:sldMk cId="3653794895" sldId="298"/>
            <ac:inkMk id="105" creationId="{9FB462E1-ECBF-47D7-B0B0-4746A7FF1F91}"/>
          </ac:inkMkLst>
        </pc:inkChg>
        <pc:inkChg chg="add del">
          <ac:chgData name="Viet Anh Nguyen" userId="b95f61ff061388d5" providerId="LiveId" clId="{F7DDB045-99F5-427E-957E-9D2CA91EB527}" dt="2022-01-07T10:20:13.281" v="8002"/>
          <ac:inkMkLst>
            <pc:docMk/>
            <pc:sldMk cId="3653794895" sldId="298"/>
            <ac:inkMk id="106" creationId="{C1EB29D6-E024-40ED-9E62-917271E07F57}"/>
          </ac:inkMkLst>
        </pc:inkChg>
        <pc:inkChg chg="add del">
          <ac:chgData name="Viet Anh Nguyen" userId="b95f61ff061388d5" providerId="LiveId" clId="{F7DDB045-99F5-427E-957E-9D2CA91EB527}" dt="2022-01-07T10:20:13.281" v="8002"/>
          <ac:inkMkLst>
            <pc:docMk/>
            <pc:sldMk cId="3653794895" sldId="298"/>
            <ac:inkMk id="107" creationId="{41488D3F-DF3F-4718-927B-556DE16D538C}"/>
          </ac:inkMkLst>
        </pc:inkChg>
        <pc:inkChg chg="add del">
          <ac:chgData name="Viet Anh Nguyen" userId="b95f61ff061388d5" providerId="LiveId" clId="{F7DDB045-99F5-427E-957E-9D2CA91EB527}" dt="2022-01-07T10:20:13.281" v="8002"/>
          <ac:inkMkLst>
            <pc:docMk/>
            <pc:sldMk cId="3653794895" sldId="298"/>
            <ac:inkMk id="108" creationId="{E06CE014-7201-49D1-86B9-304230F565FF}"/>
          </ac:inkMkLst>
        </pc:inkChg>
        <pc:inkChg chg="add del">
          <ac:chgData name="Viet Anh Nguyen" userId="b95f61ff061388d5" providerId="LiveId" clId="{F7DDB045-99F5-427E-957E-9D2CA91EB527}" dt="2022-01-07T10:20:13.281" v="8002"/>
          <ac:inkMkLst>
            <pc:docMk/>
            <pc:sldMk cId="3653794895" sldId="298"/>
            <ac:inkMk id="109" creationId="{67B37077-32C5-4821-89FC-51D71D5D4B82}"/>
          </ac:inkMkLst>
        </pc:inkChg>
        <pc:inkChg chg="add del">
          <ac:chgData name="Viet Anh Nguyen" userId="b95f61ff061388d5" providerId="LiveId" clId="{F7DDB045-99F5-427E-957E-9D2CA91EB527}" dt="2022-01-07T10:20:13.281" v="8002"/>
          <ac:inkMkLst>
            <pc:docMk/>
            <pc:sldMk cId="3653794895" sldId="298"/>
            <ac:inkMk id="110" creationId="{3FD2808C-FE9E-42D6-BC1A-4B4A58F5EE0D}"/>
          </ac:inkMkLst>
        </pc:inkChg>
        <pc:inkChg chg="add del">
          <ac:chgData name="Viet Anh Nguyen" userId="b95f61ff061388d5" providerId="LiveId" clId="{F7DDB045-99F5-427E-957E-9D2CA91EB527}" dt="2022-01-07T10:20:13.281" v="8002"/>
          <ac:inkMkLst>
            <pc:docMk/>
            <pc:sldMk cId="3653794895" sldId="298"/>
            <ac:inkMk id="111" creationId="{5CF783F5-DB72-406B-9FB4-172E8211CB7D}"/>
          </ac:inkMkLst>
        </pc:inkChg>
        <pc:inkChg chg="add del">
          <ac:chgData name="Viet Anh Nguyen" userId="b95f61ff061388d5" providerId="LiveId" clId="{F7DDB045-99F5-427E-957E-9D2CA91EB527}" dt="2022-01-07T10:20:13.281" v="8002"/>
          <ac:inkMkLst>
            <pc:docMk/>
            <pc:sldMk cId="3653794895" sldId="298"/>
            <ac:inkMk id="112" creationId="{37AD285A-1D33-4138-AC15-04EF3342D492}"/>
          </ac:inkMkLst>
        </pc:inkChg>
        <pc:inkChg chg="add del">
          <ac:chgData name="Viet Anh Nguyen" userId="b95f61ff061388d5" providerId="LiveId" clId="{F7DDB045-99F5-427E-957E-9D2CA91EB527}" dt="2022-01-07T10:20:13.281" v="8002"/>
          <ac:inkMkLst>
            <pc:docMk/>
            <pc:sldMk cId="3653794895" sldId="298"/>
            <ac:inkMk id="113" creationId="{C094A235-E5A3-44CD-97CB-A1661E58587E}"/>
          </ac:inkMkLst>
        </pc:inkChg>
        <pc:inkChg chg="add del">
          <ac:chgData name="Viet Anh Nguyen" userId="b95f61ff061388d5" providerId="LiveId" clId="{F7DDB045-99F5-427E-957E-9D2CA91EB527}" dt="2022-01-07T10:20:13.281" v="8002"/>
          <ac:inkMkLst>
            <pc:docMk/>
            <pc:sldMk cId="3653794895" sldId="298"/>
            <ac:inkMk id="114" creationId="{AE138300-E19A-4408-9492-9F5F79EF7559}"/>
          </ac:inkMkLst>
        </pc:inkChg>
        <pc:inkChg chg="add del">
          <ac:chgData name="Viet Anh Nguyen" userId="b95f61ff061388d5" providerId="LiveId" clId="{F7DDB045-99F5-427E-957E-9D2CA91EB527}" dt="2022-01-07T10:20:13.281" v="8002"/>
          <ac:inkMkLst>
            <pc:docMk/>
            <pc:sldMk cId="3653794895" sldId="298"/>
            <ac:inkMk id="115" creationId="{4D47B665-77ED-4E4A-9288-7353E5E4A847}"/>
          </ac:inkMkLst>
        </pc:inkChg>
        <pc:inkChg chg="add del">
          <ac:chgData name="Viet Anh Nguyen" userId="b95f61ff061388d5" providerId="LiveId" clId="{F7DDB045-99F5-427E-957E-9D2CA91EB527}" dt="2022-01-07T10:20:13.281" v="8002"/>
          <ac:inkMkLst>
            <pc:docMk/>
            <pc:sldMk cId="3653794895" sldId="298"/>
            <ac:inkMk id="116" creationId="{FB0176D6-3FCC-4D00-925E-7FBFA6F6F54A}"/>
          </ac:inkMkLst>
        </pc:inkChg>
        <pc:inkChg chg="add">
          <ac:chgData name="Viet Anh Nguyen" userId="b95f61ff061388d5" providerId="LiveId" clId="{F7DDB045-99F5-427E-957E-9D2CA91EB527}" dt="2022-01-07T10:20:13.281" v="8002"/>
          <ac:inkMkLst>
            <pc:docMk/>
            <pc:sldMk cId="3653794895" sldId="298"/>
            <ac:inkMk id="117" creationId="{B3C7A540-5084-49CB-9743-3806DF3ED130}"/>
          </ac:inkMkLst>
        </pc:inkChg>
      </pc:sldChg>
      <pc:sldChg chg="addSp delSp mod">
        <pc:chgData name="Viet Anh Nguyen" userId="b95f61ff061388d5" providerId="LiveId" clId="{F7DDB045-99F5-427E-957E-9D2CA91EB527}" dt="2022-01-07T08:15:22.145" v="5857"/>
        <pc:sldMkLst>
          <pc:docMk/>
          <pc:sldMk cId="3132135193" sldId="299"/>
        </pc:sldMkLst>
        <pc:inkChg chg="add del">
          <ac:chgData name="Viet Anh Nguyen" userId="b95f61ff061388d5" providerId="LiveId" clId="{F7DDB045-99F5-427E-957E-9D2CA91EB527}" dt="2022-01-07T08:07:41.943" v="5792"/>
          <ac:inkMkLst>
            <pc:docMk/>
            <pc:sldMk cId="3132135193" sldId="299"/>
            <ac:inkMk id="3" creationId="{8E09B1AC-FFA8-450D-AD13-8B4B6C2FEC14}"/>
          </ac:inkMkLst>
        </pc:inkChg>
        <pc:inkChg chg="add del">
          <ac:chgData name="Viet Anh Nguyen" userId="b95f61ff061388d5" providerId="LiveId" clId="{F7DDB045-99F5-427E-957E-9D2CA91EB527}" dt="2022-01-07T08:07:41.943" v="5792"/>
          <ac:inkMkLst>
            <pc:docMk/>
            <pc:sldMk cId="3132135193" sldId="299"/>
            <ac:inkMk id="4" creationId="{6E442D29-528C-48FC-A85E-BEBD1C2A9F32}"/>
          </ac:inkMkLst>
        </pc:inkChg>
        <pc:inkChg chg="add">
          <ac:chgData name="Viet Anh Nguyen" userId="b95f61ff061388d5" providerId="LiveId" clId="{F7DDB045-99F5-427E-957E-9D2CA91EB527}" dt="2022-01-07T08:07:41.943" v="5792"/>
          <ac:inkMkLst>
            <pc:docMk/>
            <pc:sldMk cId="3132135193" sldId="299"/>
            <ac:inkMk id="5" creationId="{10EF2E4F-07EB-4F06-A1D4-96B7A4D4B4DB}"/>
          </ac:inkMkLst>
        </pc:inkChg>
        <pc:inkChg chg="add del">
          <ac:chgData name="Viet Anh Nguyen" userId="b95f61ff061388d5" providerId="LiveId" clId="{F7DDB045-99F5-427E-957E-9D2CA91EB527}" dt="2022-01-07T08:07:45.255" v="5795"/>
          <ac:inkMkLst>
            <pc:docMk/>
            <pc:sldMk cId="3132135193" sldId="299"/>
            <ac:inkMk id="6" creationId="{06A23F87-C612-443F-8E73-6F85394738FC}"/>
          </ac:inkMkLst>
        </pc:inkChg>
        <pc:inkChg chg="add del">
          <ac:chgData name="Viet Anh Nguyen" userId="b95f61ff061388d5" providerId="LiveId" clId="{F7DDB045-99F5-427E-957E-9D2CA91EB527}" dt="2022-01-07T08:07:45.255" v="5795"/>
          <ac:inkMkLst>
            <pc:docMk/>
            <pc:sldMk cId="3132135193" sldId="299"/>
            <ac:inkMk id="7" creationId="{7CBC1C52-D291-48EC-B870-BCA8DBE6035E}"/>
          </ac:inkMkLst>
        </pc:inkChg>
        <pc:inkChg chg="add del">
          <ac:chgData name="Viet Anh Nguyen" userId="b95f61ff061388d5" providerId="LiveId" clId="{F7DDB045-99F5-427E-957E-9D2CA91EB527}" dt="2022-01-07T08:07:46.242" v="5797"/>
          <ac:inkMkLst>
            <pc:docMk/>
            <pc:sldMk cId="3132135193" sldId="299"/>
            <ac:inkMk id="8" creationId="{FCFBB0B9-2A94-4AF7-BAC1-EDA53AC3DB24}"/>
          </ac:inkMkLst>
        </pc:inkChg>
        <pc:inkChg chg="add del">
          <ac:chgData name="Viet Anh Nguyen" userId="b95f61ff061388d5" providerId="LiveId" clId="{F7DDB045-99F5-427E-957E-9D2CA91EB527}" dt="2022-01-07T08:07:46.242" v="5797"/>
          <ac:inkMkLst>
            <pc:docMk/>
            <pc:sldMk cId="3132135193" sldId="299"/>
            <ac:inkMk id="9" creationId="{81714421-AD7E-4239-BE41-31ADC85DCF33}"/>
          </ac:inkMkLst>
        </pc:inkChg>
        <pc:inkChg chg="add">
          <ac:chgData name="Viet Anh Nguyen" userId="b95f61ff061388d5" providerId="LiveId" clId="{F7DDB045-99F5-427E-957E-9D2CA91EB527}" dt="2022-01-07T08:07:46.242" v="5797"/>
          <ac:inkMkLst>
            <pc:docMk/>
            <pc:sldMk cId="3132135193" sldId="299"/>
            <ac:inkMk id="10" creationId="{21F6342C-A508-4CDB-BA32-EB75DE7D1CEF}"/>
          </ac:inkMkLst>
        </pc:inkChg>
        <pc:inkChg chg="add del">
          <ac:chgData name="Viet Anh Nguyen" userId="b95f61ff061388d5" providerId="LiveId" clId="{F7DDB045-99F5-427E-957E-9D2CA91EB527}" dt="2022-01-07T08:07:47.495" v="5800"/>
          <ac:inkMkLst>
            <pc:docMk/>
            <pc:sldMk cId="3132135193" sldId="299"/>
            <ac:inkMk id="11" creationId="{08380A8D-D329-404B-9685-A02BD41BF214}"/>
          </ac:inkMkLst>
        </pc:inkChg>
        <pc:inkChg chg="add del">
          <ac:chgData name="Viet Anh Nguyen" userId="b95f61ff061388d5" providerId="LiveId" clId="{F7DDB045-99F5-427E-957E-9D2CA91EB527}" dt="2022-01-07T08:07:47.495" v="5800"/>
          <ac:inkMkLst>
            <pc:docMk/>
            <pc:sldMk cId="3132135193" sldId="299"/>
            <ac:inkMk id="12" creationId="{5832D895-24F9-4BB1-967D-C524B4E30E08}"/>
          </ac:inkMkLst>
        </pc:inkChg>
        <pc:inkChg chg="add">
          <ac:chgData name="Viet Anh Nguyen" userId="b95f61ff061388d5" providerId="LiveId" clId="{F7DDB045-99F5-427E-957E-9D2CA91EB527}" dt="2022-01-07T08:07:47.495" v="5800"/>
          <ac:inkMkLst>
            <pc:docMk/>
            <pc:sldMk cId="3132135193" sldId="299"/>
            <ac:inkMk id="13" creationId="{5388A794-535C-4CEF-B9A6-EA027C854BAC}"/>
          </ac:inkMkLst>
        </pc:inkChg>
        <pc:inkChg chg="add del">
          <ac:chgData name="Viet Anh Nguyen" userId="b95f61ff061388d5" providerId="LiveId" clId="{F7DDB045-99F5-427E-957E-9D2CA91EB527}" dt="2022-01-07T08:07:57.538" v="5804"/>
          <ac:inkMkLst>
            <pc:docMk/>
            <pc:sldMk cId="3132135193" sldId="299"/>
            <ac:inkMk id="14" creationId="{C997876E-1532-4214-9FD7-433C46243DE3}"/>
          </ac:inkMkLst>
        </pc:inkChg>
        <pc:inkChg chg="add del">
          <ac:chgData name="Viet Anh Nguyen" userId="b95f61ff061388d5" providerId="LiveId" clId="{F7DDB045-99F5-427E-957E-9D2CA91EB527}" dt="2022-01-07T08:07:57.538" v="5804"/>
          <ac:inkMkLst>
            <pc:docMk/>
            <pc:sldMk cId="3132135193" sldId="299"/>
            <ac:inkMk id="15" creationId="{05750DF8-7EB2-4111-BA67-169A226C4B3C}"/>
          </ac:inkMkLst>
        </pc:inkChg>
        <pc:inkChg chg="add del">
          <ac:chgData name="Viet Anh Nguyen" userId="b95f61ff061388d5" providerId="LiveId" clId="{F7DDB045-99F5-427E-957E-9D2CA91EB527}" dt="2022-01-07T08:07:57.538" v="5804"/>
          <ac:inkMkLst>
            <pc:docMk/>
            <pc:sldMk cId="3132135193" sldId="299"/>
            <ac:inkMk id="16" creationId="{63A4883B-FD35-4C9E-9CC5-82B1EAB7F8EE}"/>
          </ac:inkMkLst>
        </pc:inkChg>
        <pc:inkChg chg="add">
          <ac:chgData name="Viet Anh Nguyen" userId="b95f61ff061388d5" providerId="LiveId" clId="{F7DDB045-99F5-427E-957E-9D2CA91EB527}" dt="2022-01-07T08:07:57.538" v="5804"/>
          <ac:inkMkLst>
            <pc:docMk/>
            <pc:sldMk cId="3132135193" sldId="299"/>
            <ac:inkMk id="17" creationId="{E3C1B5A4-0C00-437D-8B15-FE666FB5D670}"/>
          </ac:inkMkLst>
        </pc:inkChg>
        <pc:inkChg chg="add del">
          <ac:chgData name="Viet Anh Nguyen" userId="b95f61ff061388d5" providerId="LiveId" clId="{F7DDB045-99F5-427E-957E-9D2CA91EB527}" dt="2022-01-07T08:08:00.032" v="5807"/>
          <ac:inkMkLst>
            <pc:docMk/>
            <pc:sldMk cId="3132135193" sldId="299"/>
            <ac:inkMk id="18" creationId="{07081AF0-936B-4987-A7E2-0DE87CC8C0A4}"/>
          </ac:inkMkLst>
        </pc:inkChg>
        <pc:inkChg chg="add del">
          <ac:chgData name="Viet Anh Nguyen" userId="b95f61ff061388d5" providerId="LiveId" clId="{F7DDB045-99F5-427E-957E-9D2CA91EB527}" dt="2022-01-07T08:08:00.032" v="5807"/>
          <ac:inkMkLst>
            <pc:docMk/>
            <pc:sldMk cId="3132135193" sldId="299"/>
            <ac:inkMk id="19" creationId="{54FFDC8F-2291-42FD-B954-17904ECACB49}"/>
          </ac:inkMkLst>
        </pc:inkChg>
        <pc:inkChg chg="add del">
          <ac:chgData name="Viet Anh Nguyen" userId="b95f61ff061388d5" providerId="LiveId" clId="{F7DDB045-99F5-427E-957E-9D2CA91EB527}" dt="2022-01-07T08:08:10.041" v="5809"/>
          <ac:inkMkLst>
            <pc:docMk/>
            <pc:sldMk cId="3132135193" sldId="299"/>
            <ac:inkMk id="20" creationId="{1F72BBE8-2C0F-4A06-B696-78FE516D0128}"/>
          </ac:inkMkLst>
        </pc:inkChg>
        <pc:inkChg chg="add del">
          <ac:chgData name="Viet Anh Nguyen" userId="b95f61ff061388d5" providerId="LiveId" clId="{F7DDB045-99F5-427E-957E-9D2CA91EB527}" dt="2022-01-07T08:08:10.041" v="5809"/>
          <ac:inkMkLst>
            <pc:docMk/>
            <pc:sldMk cId="3132135193" sldId="299"/>
            <ac:inkMk id="21" creationId="{76C286D0-8B1A-474A-A0E3-E643AF0C19EF}"/>
          </ac:inkMkLst>
        </pc:inkChg>
        <pc:inkChg chg="add del">
          <ac:chgData name="Viet Anh Nguyen" userId="b95f61ff061388d5" providerId="LiveId" clId="{F7DDB045-99F5-427E-957E-9D2CA91EB527}" dt="2022-01-07T08:08:16.328" v="5812"/>
          <ac:inkMkLst>
            <pc:docMk/>
            <pc:sldMk cId="3132135193" sldId="299"/>
            <ac:inkMk id="22" creationId="{F7C14338-DB52-4947-A6C0-9E0519F45656}"/>
          </ac:inkMkLst>
        </pc:inkChg>
        <pc:inkChg chg="add del">
          <ac:chgData name="Viet Anh Nguyen" userId="b95f61ff061388d5" providerId="LiveId" clId="{F7DDB045-99F5-427E-957E-9D2CA91EB527}" dt="2022-01-07T08:08:16.328" v="5812"/>
          <ac:inkMkLst>
            <pc:docMk/>
            <pc:sldMk cId="3132135193" sldId="299"/>
            <ac:inkMk id="23" creationId="{91423F80-AAC7-4D57-B32B-C1AE681D0220}"/>
          </ac:inkMkLst>
        </pc:inkChg>
        <pc:inkChg chg="add del">
          <ac:chgData name="Viet Anh Nguyen" userId="b95f61ff061388d5" providerId="LiveId" clId="{F7DDB045-99F5-427E-957E-9D2CA91EB527}" dt="2022-01-07T08:08:16.328" v="5812"/>
          <ac:inkMkLst>
            <pc:docMk/>
            <pc:sldMk cId="3132135193" sldId="299"/>
            <ac:inkMk id="24" creationId="{EF5E6D6F-5C90-4D54-B5D6-F6BDD7E686FA}"/>
          </ac:inkMkLst>
        </pc:inkChg>
        <pc:inkChg chg="add">
          <ac:chgData name="Viet Anh Nguyen" userId="b95f61ff061388d5" providerId="LiveId" clId="{F7DDB045-99F5-427E-957E-9D2CA91EB527}" dt="2022-01-07T08:08:16.328" v="5812"/>
          <ac:inkMkLst>
            <pc:docMk/>
            <pc:sldMk cId="3132135193" sldId="299"/>
            <ac:inkMk id="25" creationId="{C48563EF-2973-4F49-BC62-FC4752FFBFA5}"/>
          </ac:inkMkLst>
        </pc:inkChg>
        <pc:inkChg chg="add del">
          <ac:chgData name="Viet Anh Nguyen" userId="b95f61ff061388d5" providerId="LiveId" clId="{F7DDB045-99F5-427E-957E-9D2CA91EB527}" dt="2022-01-07T08:08:21.742" v="5815"/>
          <ac:inkMkLst>
            <pc:docMk/>
            <pc:sldMk cId="3132135193" sldId="299"/>
            <ac:inkMk id="26" creationId="{FE447C48-A58A-4BE2-B538-8BF22376330F}"/>
          </ac:inkMkLst>
        </pc:inkChg>
        <pc:inkChg chg="add del">
          <ac:chgData name="Viet Anh Nguyen" userId="b95f61ff061388d5" providerId="LiveId" clId="{F7DDB045-99F5-427E-957E-9D2CA91EB527}" dt="2022-01-07T08:08:21.742" v="5815"/>
          <ac:inkMkLst>
            <pc:docMk/>
            <pc:sldMk cId="3132135193" sldId="299"/>
            <ac:inkMk id="27" creationId="{FD29DA4D-31CF-4742-B9B6-E7F4F1E5DFCE}"/>
          </ac:inkMkLst>
        </pc:inkChg>
        <pc:inkChg chg="add">
          <ac:chgData name="Viet Anh Nguyen" userId="b95f61ff061388d5" providerId="LiveId" clId="{F7DDB045-99F5-427E-957E-9D2CA91EB527}" dt="2022-01-07T08:08:21.742" v="5815"/>
          <ac:inkMkLst>
            <pc:docMk/>
            <pc:sldMk cId="3132135193" sldId="299"/>
            <ac:inkMk id="28" creationId="{24970A13-0451-4E0C-9BC9-A9F5AC4CE42C}"/>
          </ac:inkMkLst>
        </pc:inkChg>
        <pc:inkChg chg="add del">
          <ac:chgData name="Viet Anh Nguyen" userId="b95f61ff061388d5" providerId="LiveId" clId="{F7DDB045-99F5-427E-957E-9D2CA91EB527}" dt="2022-01-07T08:14:21.407" v="5824"/>
          <ac:inkMkLst>
            <pc:docMk/>
            <pc:sldMk cId="3132135193" sldId="299"/>
            <ac:inkMk id="29" creationId="{FADEAF3F-7C71-4B56-8600-C0D9288FD8D2}"/>
          </ac:inkMkLst>
        </pc:inkChg>
        <pc:inkChg chg="add del">
          <ac:chgData name="Viet Anh Nguyen" userId="b95f61ff061388d5" providerId="LiveId" clId="{F7DDB045-99F5-427E-957E-9D2CA91EB527}" dt="2022-01-07T08:14:21.407" v="5824"/>
          <ac:inkMkLst>
            <pc:docMk/>
            <pc:sldMk cId="3132135193" sldId="299"/>
            <ac:inkMk id="30" creationId="{8B7B1E8B-A07C-4C01-9526-24C89263A3B1}"/>
          </ac:inkMkLst>
        </pc:inkChg>
        <pc:inkChg chg="add del">
          <ac:chgData name="Viet Anh Nguyen" userId="b95f61ff061388d5" providerId="LiveId" clId="{F7DDB045-99F5-427E-957E-9D2CA91EB527}" dt="2022-01-07T08:14:21.407" v="5824"/>
          <ac:inkMkLst>
            <pc:docMk/>
            <pc:sldMk cId="3132135193" sldId="299"/>
            <ac:inkMk id="31" creationId="{FE39EB10-4A2B-4133-A231-F51D555FC1F3}"/>
          </ac:inkMkLst>
        </pc:inkChg>
        <pc:inkChg chg="add del">
          <ac:chgData name="Viet Anh Nguyen" userId="b95f61ff061388d5" providerId="LiveId" clId="{F7DDB045-99F5-427E-957E-9D2CA91EB527}" dt="2022-01-07T08:14:21.407" v="5824"/>
          <ac:inkMkLst>
            <pc:docMk/>
            <pc:sldMk cId="3132135193" sldId="299"/>
            <ac:inkMk id="32" creationId="{B82BF5D2-46D1-4005-8201-E43471DE4A2D}"/>
          </ac:inkMkLst>
        </pc:inkChg>
        <pc:inkChg chg="add">
          <ac:chgData name="Viet Anh Nguyen" userId="b95f61ff061388d5" providerId="LiveId" clId="{F7DDB045-99F5-427E-957E-9D2CA91EB527}" dt="2022-01-07T08:14:21.407" v="5824"/>
          <ac:inkMkLst>
            <pc:docMk/>
            <pc:sldMk cId="3132135193" sldId="299"/>
            <ac:inkMk id="33" creationId="{DAFB4DAD-7AEA-4CB7-BBFD-1DCA91AEA239}"/>
          </ac:inkMkLst>
        </pc:inkChg>
        <pc:inkChg chg="add del">
          <ac:chgData name="Viet Anh Nguyen" userId="b95f61ff061388d5" providerId="LiveId" clId="{F7DDB045-99F5-427E-957E-9D2CA91EB527}" dt="2022-01-07T08:14:26.968" v="5829"/>
          <ac:inkMkLst>
            <pc:docMk/>
            <pc:sldMk cId="3132135193" sldId="299"/>
            <ac:inkMk id="34" creationId="{6F9502CF-8364-466A-AF74-B61F96383124}"/>
          </ac:inkMkLst>
        </pc:inkChg>
        <pc:inkChg chg="add del">
          <ac:chgData name="Viet Anh Nguyen" userId="b95f61ff061388d5" providerId="LiveId" clId="{F7DDB045-99F5-427E-957E-9D2CA91EB527}" dt="2022-01-07T08:14:26.968" v="5829"/>
          <ac:inkMkLst>
            <pc:docMk/>
            <pc:sldMk cId="3132135193" sldId="299"/>
            <ac:inkMk id="35" creationId="{0E830C98-CBC1-4762-B381-2967D70FC99B}"/>
          </ac:inkMkLst>
        </pc:inkChg>
        <pc:inkChg chg="add del">
          <ac:chgData name="Viet Anh Nguyen" userId="b95f61ff061388d5" providerId="LiveId" clId="{F7DDB045-99F5-427E-957E-9D2CA91EB527}" dt="2022-01-07T08:14:26.968" v="5829"/>
          <ac:inkMkLst>
            <pc:docMk/>
            <pc:sldMk cId="3132135193" sldId="299"/>
            <ac:inkMk id="36" creationId="{CD0848A4-7404-4623-AABF-23DE612A353B}"/>
          </ac:inkMkLst>
        </pc:inkChg>
        <pc:inkChg chg="add del">
          <ac:chgData name="Viet Anh Nguyen" userId="b95f61ff061388d5" providerId="LiveId" clId="{F7DDB045-99F5-427E-957E-9D2CA91EB527}" dt="2022-01-07T08:14:26.968" v="5829"/>
          <ac:inkMkLst>
            <pc:docMk/>
            <pc:sldMk cId="3132135193" sldId="299"/>
            <ac:inkMk id="37" creationId="{75C94A8C-001E-4031-A6F5-40562A69F982}"/>
          </ac:inkMkLst>
        </pc:inkChg>
        <pc:inkChg chg="add">
          <ac:chgData name="Viet Anh Nguyen" userId="b95f61ff061388d5" providerId="LiveId" clId="{F7DDB045-99F5-427E-957E-9D2CA91EB527}" dt="2022-01-07T08:14:26.968" v="5829"/>
          <ac:inkMkLst>
            <pc:docMk/>
            <pc:sldMk cId="3132135193" sldId="299"/>
            <ac:inkMk id="38" creationId="{1C0E5E98-68E4-4EA1-873A-30FF39EAAC34}"/>
          </ac:inkMkLst>
        </pc:inkChg>
        <pc:inkChg chg="add del">
          <ac:chgData name="Viet Anh Nguyen" userId="b95f61ff061388d5" providerId="LiveId" clId="{F7DDB045-99F5-427E-957E-9D2CA91EB527}" dt="2022-01-07T08:14:35.997" v="5833"/>
          <ac:inkMkLst>
            <pc:docMk/>
            <pc:sldMk cId="3132135193" sldId="299"/>
            <ac:inkMk id="39" creationId="{4F274C55-086B-4D22-93BF-EC9DB6F3162B}"/>
          </ac:inkMkLst>
        </pc:inkChg>
        <pc:inkChg chg="add del">
          <ac:chgData name="Viet Anh Nguyen" userId="b95f61ff061388d5" providerId="LiveId" clId="{F7DDB045-99F5-427E-957E-9D2CA91EB527}" dt="2022-01-07T08:14:35.997" v="5833"/>
          <ac:inkMkLst>
            <pc:docMk/>
            <pc:sldMk cId="3132135193" sldId="299"/>
            <ac:inkMk id="40" creationId="{3F052123-2225-4227-83FD-C48A53FC84F7}"/>
          </ac:inkMkLst>
        </pc:inkChg>
        <pc:inkChg chg="add del">
          <ac:chgData name="Viet Anh Nguyen" userId="b95f61ff061388d5" providerId="LiveId" clId="{F7DDB045-99F5-427E-957E-9D2CA91EB527}" dt="2022-01-07T08:14:35.997" v="5833"/>
          <ac:inkMkLst>
            <pc:docMk/>
            <pc:sldMk cId="3132135193" sldId="299"/>
            <ac:inkMk id="41" creationId="{5B4E1BAC-2E63-4BB2-9C5C-6AFA75AAE05C}"/>
          </ac:inkMkLst>
        </pc:inkChg>
        <pc:inkChg chg="add del">
          <ac:chgData name="Viet Anh Nguyen" userId="b95f61ff061388d5" providerId="LiveId" clId="{F7DDB045-99F5-427E-957E-9D2CA91EB527}" dt="2022-01-07T08:14:37.025" v="5837"/>
          <ac:inkMkLst>
            <pc:docMk/>
            <pc:sldMk cId="3132135193" sldId="299"/>
            <ac:inkMk id="42" creationId="{D1368783-DF66-4CD2-B361-CD8B58218CC4}"/>
          </ac:inkMkLst>
        </pc:inkChg>
        <pc:inkChg chg="add del">
          <ac:chgData name="Viet Anh Nguyen" userId="b95f61ff061388d5" providerId="LiveId" clId="{F7DDB045-99F5-427E-957E-9D2CA91EB527}" dt="2022-01-07T08:14:37.025" v="5837"/>
          <ac:inkMkLst>
            <pc:docMk/>
            <pc:sldMk cId="3132135193" sldId="299"/>
            <ac:inkMk id="43" creationId="{D6F065A1-8F8F-4FBF-9FD1-3DD591197CD8}"/>
          </ac:inkMkLst>
        </pc:inkChg>
        <pc:inkChg chg="add del">
          <ac:chgData name="Viet Anh Nguyen" userId="b95f61ff061388d5" providerId="LiveId" clId="{F7DDB045-99F5-427E-957E-9D2CA91EB527}" dt="2022-01-07T08:14:37.025" v="5837"/>
          <ac:inkMkLst>
            <pc:docMk/>
            <pc:sldMk cId="3132135193" sldId="299"/>
            <ac:inkMk id="44" creationId="{2C110131-6642-4E3B-AB06-5433B70A5DCA}"/>
          </ac:inkMkLst>
        </pc:inkChg>
        <pc:inkChg chg="add del">
          <ac:chgData name="Viet Anh Nguyen" userId="b95f61ff061388d5" providerId="LiveId" clId="{F7DDB045-99F5-427E-957E-9D2CA91EB527}" dt="2022-01-07T08:14:37.025" v="5837"/>
          <ac:inkMkLst>
            <pc:docMk/>
            <pc:sldMk cId="3132135193" sldId="299"/>
            <ac:inkMk id="45" creationId="{7E86CF20-9AAE-4418-91EB-A1E42DDA6468}"/>
          </ac:inkMkLst>
        </pc:inkChg>
        <pc:inkChg chg="add">
          <ac:chgData name="Viet Anh Nguyen" userId="b95f61ff061388d5" providerId="LiveId" clId="{F7DDB045-99F5-427E-957E-9D2CA91EB527}" dt="2022-01-07T08:14:37.025" v="5837"/>
          <ac:inkMkLst>
            <pc:docMk/>
            <pc:sldMk cId="3132135193" sldId="299"/>
            <ac:inkMk id="46" creationId="{3563AC02-FE6F-46ED-80BA-4E7C44038145}"/>
          </ac:inkMkLst>
        </pc:inkChg>
        <pc:inkChg chg="add">
          <ac:chgData name="Viet Anh Nguyen" userId="b95f61ff061388d5" providerId="LiveId" clId="{F7DDB045-99F5-427E-957E-9D2CA91EB527}" dt="2022-01-07T08:14:39.117" v="5838" actId="9405"/>
          <ac:inkMkLst>
            <pc:docMk/>
            <pc:sldMk cId="3132135193" sldId="299"/>
            <ac:inkMk id="47" creationId="{1342EBBA-15E6-48CF-8B42-B46782CC52F8}"/>
          </ac:inkMkLst>
        </pc:inkChg>
        <pc:inkChg chg="add del">
          <ac:chgData name="Viet Anh Nguyen" userId="b95f61ff061388d5" providerId="LiveId" clId="{F7DDB045-99F5-427E-957E-9D2CA91EB527}" dt="2022-01-07T08:14:40.632" v="5841"/>
          <ac:inkMkLst>
            <pc:docMk/>
            <pc:sldMk cId="3132135193" sldId="299"/>
            <ac:inkMk id="48" creationId="{791790B5-9670-4059-8047-F3C8E62C02C4}"/>
          </ac:inkMkLst>
        </pc:inkChg>
        <pc:inkChg chg="add del">
          <ac:chgData name="Viet Anh Nguyen" userId="b95f61ff061388d5" providerId="LiveId" clId="{F7DDB045-99F5-427E-957E-9D2CA91EB527}" dt="2022-01-07T08:14:40.632" v="5841"/>
          <ac:inkMkLst>
            <pc:docMk/>
            <pc:sldMk cId="3132135193" sldId="299"/>
            <ac:inkMk id="49" creationId="{6CA13943-21F3-4A03-9A07-5504BCA6CC9F}"/>
          </ac:inkMkLst>
        </pc:inkChg>
        <pc:inkChg chg="add">
          <ac:chgData name="Viet Anh Nguyen" userId="b95f61ff061388d5" providerId="LiveId" clId="{F7DDB045-99F5-427E-957E-9D2CA91EB527}" dt="2022-01-07T08:14:40.632" v="5841"/>
          <ac:inkMkLst>
            <pc:docMk/>
            <pc:sldMk cId="3132135193" sldId="299"/>
            <ac:inkMk id="50" creationId="{29B7192E-D353-4A29-87CE-727E4A07B662}"/>
          </ac:inkMkLst>
        </pc:inkChg>
        <pc:inkChg chg="add del">
          <ac:chgData name="Viet Anh Nguyen" userId="b95f61ff061388d5" providerId="LiveId" clId="{F7DDB045-99F5-427E-957E-9D2CA91EB527}" dt="2022-01-07T08:14:43.365" v="5849"/>
          <ac:inkMkLst>
            <pc:docMk/>
            <pc:sldMk cId="3132135193" sldId="299"/>
            <ac:inkMk id="51" creationId="{39C679C5-90FD-4847-9740-18C60E1897FD}"/>
          </ac:inkMkLst>
        </pc:inkChg>
        <pc:inkChg chg="add del">
          <ac:chgData name="Viet Anh Nguyen" userId="b95f61ff061388d5" providerId="LiveId" clId="{F7DDB045-99F5-427E-957E-9D2CA91EB527}" dt="2022-01-07T08:14:43.365" v="5849"/>
          <ac:inkMkLst>
            <pc:docMk/>
            <pc:sldMk cId="3132135193" sldId="299"/>
            <ac:inkMk id="52" creationId="{E01EB7A3-B159-4D03-A8E9-DC0264D082A8}"/>
          </ac:inkMkLst>
        </pc:inkChg>
        <pc:inkChg chg="add del">
          <ac:chgData name="Viet Anh Nguyen" userId="b95f61ff061388d5" providerId="LiveId" clId="{F7DDB045-99F5-427E-957E-9D2CA91EB527}" dt="2022-01-07T08:14:43.365" v="5849"/>
          <ac:inkMkLst>
            <pc:docMk/>
            <pc:sldMk cId="3132135193" sldId="299"/>
            <ac:inkMk id="53" creationId="{C17F4329-8778-4B1E-AB3A-81AAB4FAF370}"/>
          </ac:inkMkLst>
        </pc:inkChg>
        <pc:inkChg chg="add del">
          <ac:chgData name="Viet Anh Nguyen" userId="b95f61ff061388d5" providerId="LiveId" clId="{F7DDB045-99F5-427E-957E-9D2CA91EB527}" dt="2022-01-07T08:14:43.365" v="5849"/>
          <ac:inkMkLst>
            <pc:docMk/>
            <pc:sldMk cId="3132135193" sldId="299"/>
            <ac:inkMk id="54" creationId="{5F63CDB3-59DC-4FCF-852D-2C21BC40A2B5}"/>
          </ac:inkMkLst>
        </pc:inkChg>
        <pc:inkChg chg="add del">
          <ac:chgData name="Viet Anh Nguyen" userId="b95f61ff061388d5" providerId="LiveId" clId="{F7DDB045-99F5-427E-957E-9D2CA91EB527}" dt="2022-01-07T08:14:43.365" v="5849"/>
          <ac:inkMkLst>
            <pc:docMk/>
            <pc:sldMk cId="3132135193" sldId="299"/>
            <ac:inkMk id="55" creationId="{81508FF3-3883-48F4-956D-1740642C671F}"/>
          </ac:inkMkLst>
        </pc:inkChg>
        <pc:inkChg chg="add del">
          <ac:chgData name="Viet Anh Nguyen" userId="b95f61ff061388d5" providerId="LiveId" clId="{F7DDB045-99F5-427E-957E-9D2CA91EB527}" dt="2022-01-07T08:14:43.365" v="5849"/>
          <ac:inkMkLst>
            <pc:docMk/>
            <pc:sldMk cId="3132135193" sldId="299"/>
            <ac:inkMk id="56" creationId="{6579EAA6-1681-4A12-9AC6-414D700A514B}"/>
          </ac:inkMkLst>
        </pc:inkChg>
        <pc:inkChg chg="add del">
          <ac:chgData name="Viet Anh Nguyen" userId="b95f61ff061388d5" providerId="LiveId" clId="{F7DDB045-99F5-427E-957E-9D2CA91EB527}" dt="2022-01-07T08:14:43.365" v="5849"/>
          <ac:inkMkLst>
            <pc:docMk/>
            <pc:sldMk cId="3132135193" sldId="299"/>
            <ac:inkMk id="57" creationId="{FD602697-70EF-4D59-9352-677730F8E06A}"/>
          </ac:inkMkLst>
        </pc:inkChg>
        <pc:inkChg chg="add">
          <ac:chgData name="Viet Anh Nguyen" userId="b95f61ff061388d5" providerId="LiveId" clId="{F7DDB045-99F5-427E-957E-9D2CA91EB527}" dt="2022-01-07T08:14:43.365" v="5849"/>
          <ac:inkMkLst>
            <pc:docMk/>
            <pc:sldMk cId="3132135193" sldId="299"/>
            <ac:inkMk id="58" creationId="{1BCC5ED7-3305-4845-BA2E-BADB6C1EAACF}"/>
          </ac:inkMkLst>
        </pc:inkChg>
        <pc:inkChg chg="add del">
          <ac:chgData name="Viet Anh Nguyen" userId="b95f61ff061388d5" providerId="LiveId" clId="{F7DDB045-99F5-427E-957E-9D2CA91EB527}" dt="2022-01-07T08:15:20.664" v="5853"/>
          <ac:inkMkLst>
            <pc:docMk/>
            <pc:sldMk cId="3132135193" sldId="299"/>
            <ac:inkMk id="59" creationId="{ECAF3ED2-0C7F-43EF-8B71-DD689D4C4422}"/>
          </ac:inkMkLst>
        </pc:inkChg>
        <pc:inkChg chg="add del">
          <ac:chgData name="Viet Anh Nguyen" userId="b95f61ff061388d5" providerId="LiveId" clId="{F7DDB045-99F5-427E-957E-9D2CA91EB527}" dt="2022-01-07T08:15:20.664" v="5853"/>
          <ac:inkMkLst>
            <pc:docMk/>
            <pc:sldMk cId="3132135193" sldId="299"/>
            <ac:inkMk id="60" creationId="{A5E4A492-E708-4BE5-A9B4-16FBDFEFDFCD}"/>
          </ac:inkMkLst>
        </pc:inkChg>
        <pc:inkChg chg="add del">
          <ac:chgData name="Viet Anh Nguyen" userId="b95f61ff061388d5" providerId="LiveId" clId="{F7DDB045-99F5-427E-957E-9D2CA91EB527}" dt="2022-01-07T08:15:20.664" v="5853"/>
          <ac:inkMkLst>
            <pc:docMk/>
            <pc:sldMk cId="3132135193" sldId="299"/>
            <ac:inkMk id="61" creationId="{05FA07F5-8520-4639-AB41-F83C2D9EB6FD}"/>
          </ac:inkMkLst>
        </pc:inkChg>
        <pc:inkChg chg="add">
          <ac:chgData name="Viet Anh Nguyen" userId="b95f61ff061388d5" providerId="LiveId" clId="{F7DDB045-99F5-427E-957E-9D2CA91EB527}" dt="2022-01-07T08:15:20.664" v="5853"/>
          <ac:inkMkLst>
            <pc:docMk/>
            <pc:sldMk cId="3132135193" sldId="299"/>
            <ac:inkMk id="62" creationId="{DD6E817F-9C5F-40E0-89D6-2E2E3FEF150B}"/>
          </ac:inkMkLst>
        </pc:inkChg>
        <pc:inkChg chg="add del">
          <ac:chgData name="Viet Anh Nguyen" userId="b95f61ff061388d5" providerId="LiveId" clId="{F7DDB045-99F5-427E-957E-9D2CA91EB527}" dt="2022-01-07T08:15:22.145" v="5857"/>
          <ac:inkMkLst>
            <pc:docMk/>
            <pc:sldMk cId="3132135193" sldId="299"/>
            <ac:inkMk id="63" creationId="{2FFC07EB-4D2B-4B96-9DE4-0B11FA917CA3}"/>
          </ac:inkMkLst>
        </pc:inkChg>
        <pc:inkChg chg="add del">
          <ac:chgData name="Viet Anh Nguyen" userId="b95f61ff061388d5" providerId="LiveId" clId="{F7DDB045-99F5-427E-957E-9D2CA91EB527}" dt="2022-01-07T08:15:22.145" v="5857"/>
          <ac:inkMkLst>
            <pc:docMk/>
            <pc:sldMk cId="3132135193" sldId="299"/>
            <ac:inkMk id="64" creationId="{1CA497BE-F681-4CCF-A52A-08597AB12BFC}"/>
          </ac:inkMkLst>
        </pc:inkChg>
        <pc:inkChg chg="add del">
          <ac:chgData name="Viet Anh Nguyen" userId="b95f61ff061388d5" providerId="LiveId" clId="{F7DDB045-99F5-427E-957E-9D2CA91EB527}" dt="2022-01-07T08:15:22.145" v="5857"/>
          <ac:inkMkLst>
            <pc:docMk/>
            <pc:sldMk cId="3132135193" sldId="299"/>
            <ac:inkMk id="65" creationId="{DAF0EF21-B139-4D10-B7E0-B612BDCDD7E0}"/>
          </ac:inkMkLst>
        </pc:inkChg>
        <pc:inkChg chg="add">
          <ac:chgData name="Viet Anh Nguyen" userId="b95f61ff061388d5" providerId="LiveId" clId="{F7DDB045-99F5-427E-957E-9D2CA91EB527}" dt="2022-01-07T08:15:22.145" v="5857"/>
          <ac:inkMkLst>
            <pc:docMk/>
            <pc:sldMk cId="3132135193" sldId="299"/>
            <ac:inkMk id="66" creationId="{E8184462-CFA8-4587-B578-E2C53EB74B65}"/>
          </ac:inkMkLst>
        </pc:inkChg>
      </pc:sldChg>
      <pc:sldChg chg="addSp delSp mod">
        <pc:chgData name="Viet Anh Nguyen" userId="b95f61ff061388d5" providerId="LiveId" clId="{F7DDB045-99F5-427E-957E-9D2CA91EB527}" dt="2022-01-07T08:23:31.920" v="6071"/>
        <pc:sldMkLst>
          <pc:docMk/>
          <pc:sldMk cId="4136559206" sldId="300"/>
        </pc:sldMkLst>
        <pc:inkChg chg="add del">
          <ac:chgData name="Viet Anh Nguyen" userId="b95f61ff061388d5" providerId="LiveId" clId="{F7DDB045-99F5-427E-957E-9D2CA91EB527}" dt="2022-01-07T08:22:16.234" v="5970"/>
          <ac:inkMkLst>
            <pc:docMk/>
            <pc:sldMk cId="4136559206" sldId="300"/>
            <ac:inkMk id="2" creationId="{0BA3B26A-2610-45E2-AEC9-729C7F3C547A}"/>
          </ac:inkMkLst>
        </pc:inkChg>
        <pc:inkChg chg="add del">
          <ac:chgData name="Viet Anh Nguyen" userId="b95f61ff061388d5" providerId="LiveId" clId="{F7DDB045-99F5-427E-957E-9D2CA91EB527}" dt="2022-01-07T08:22:16.234" v="5970"/>
          <ac:inkMkLst>
            <pc:docMk/>
            <pc:sldMk cId="4136559206" sldId="300"/>
            <ac:inkMk id="4" creationId="{FFCADCC7-3187-4196-8560-31E8B868926A}"/>
          </ac:inkMkLst>
        </pc:inkChg>
        <pc:inkChg chg="add del">
          <ac:chgData name="Viet Anh Nguyen" userId="b95f61ff061388d5" providerId="LiveId" clId="{F7DDB045-99F5-427E-957E-9D2CA91EB527}" dt="2022-01-07T08:22:16.234" v="5970"/>
          <ac:inkMkLst>
            <pc:docMk/>
            <pc:sldMk cId="4136559206" sldId="300"/>
            <ac:inkMk id="5" creationId="{4308695E-4341-4106-BA14-B0EC6A52F0B4}"/>
          </ac:inkMkLst>
        </pc:inkChg>
        <pc:inkChg chg="add del">
          <ac:chgData name="Viet Anh Nguyen" userId="b95f61ff061388d5" providerId="LiveId" clId="{F7DDB045-99F5-427E-957E-9D2CA91EB527}" dt="2022-01-07T08:22:16.234" v="5970"/>
          <ac:inkMkLst>
            <pc:docMk/>
            <pc:sldMk cId="4136559206" sldId="300"/>
            <ac:inkMk id="6" creationId="{7E79B43C-BC28-48F8-8B2C-4828AC3F9CA8}"/>
          </ac:inkMkLst>
        </pc:inkChg>
        <pc:inkChg chg="add del">
          <ac:chgData name="Viet Anh Nguyen" userId="b95f61ff061388d5" providerId="LiveId" clId="{F7DDB045-99F5-427E-957E-9D2CA91EB527}" dt="2022-01-07T08:22:19.827" v="5971"/>
          <ac:inkMkLst>
            <pc:docMk/>
            <pc:sldMk cId="4136559206" sldId="300"/>
            <ac:inkMk id="7" creationId="{2C91733A-A0DD-4563-98D6-DD1B134CBBF9}"/>
          </ac:inkMkLst>
        </pc:inkChg>
        <pc:inkChg chg="add del">
          <ac:chgData name="Viet Anh Nguyen" userId="b95f61ff061388d5" providerId="LiveId" clId="{F7DDB045-99F5-427E-957E-9D2CA91EB527}" dt="2022-01-07T08:22:27.020" v="5981"/>
          <ac:inkMkLst>
            <pc:docMk/>
            <pc:sldMk cId="4136559206" sldId="300"/>
            <ac:inkMk id="8" creationId="{2557784F-DCF0-4BA6-A480-D0C759B24536}"/>
          </ac:inkMkLst>
        </pc:inkChg>
        <pc:inkChg chg="add del">
          <ac:chgData name="Viet Anh Nguyen" userId="b95f61ff061388d5" providerId="LiveId" clId="{F7DDB045-99F5-427E-957E-9D2CA91EB527}" dt="2022-01-07T08:22:27.020" v="5981"/>
          <ac:inkMkLst>
            <pc:docMk/>
            <pc:sldMk cId="4136559206" sldId="300"/>
            <ac:inkMk id="9" creationId="{D090AE55-5F54-49CD-B6DC-9AD0B339D79D}"/>
          </ac:inkMkLst>
        </pc:inkChg>
        <pc:inkChg chg="add del">
          <ac:chgData name="Viet Anh Nguyen" userId="b95f61ff061388d5" providerId="LiveId" clId="{F7DDB045-99F5-427E-957E-9D2CA91EB527}" dt="2022-01-07T08:22:27.020" v="5981"/>
          <ac:inkMkLst>
            <pc:docMk/>
            <pc:sldMk cId="4136559206" sldId="300"/>
            <ac:inkMk id="10" creationId="{D01ACD31-6CAD-42B4-BF65-04F2B1E74083}"/>
          </ac:inkMkLst>
        </pc:inkChg>
        <pc:inkChg chg="add del">
          <ac:chgData name="Viet Anh Nguyen" userId="b95f61ff061388d5" providerId="LiveId" clId="{F7DDB045-99F5-427E-957E-9D2CA91EB527}" dt="2022-01-07T08:22:27.020" v="5981"/>
          <ac:inkMkLst>
            <pc:docMk/>
            <pc:sldMk cId="4136559206" sldId="300"/>
            <ac:inkMk id="11" creationId="{B3355D0F-07B8-46F0-A2E0-FD6F5A2BE9E7}"/>
          </ac:inkMkLst>
        </pc:inkChg>
        <pc:inkChg chg="add del">
          <ac:chgData name="Viet Anh Nguyen" userId="b95f61ff061388d5" providerId="LiveId" clId="{F7DDB045-99F5-427E-957E-9D2CA91EB527}" dt="2022-01-07T08:22:34.519" v="6001"/>
          <ac:inkMkLst>
            <pc:docMk/>
            <pc:sldMk cId="4136559206" sldId="300"/>
            <ac:inkMk id="12" creationId="{288EBA5E-89BA-4E78-B0F3-5916033C5D94}"/>
          </ac:inkMkLst>
        </pc:inkChg>
        <pc:inkChg chg="add del">
          <ac:chgData name="Viet Anh Nguyen" userId="b95f61ff061388d5" providerId="LiveId" clId="{F7DDB045-99F5-427E-957E-9D2CA91EB527}" dt="2022-01-07T08:22:27.020" v="5981"/>
          <ac:inkMkLst>
            <pc:docMk/>
            <pc:sldMk cId="4136559206" sldId="300"/>
            <ac:inkMk id="13" creationId="{A303DFF1-88FD-4B26-9C8C-786C7BCA710F}"/>
          </ac:inkMkLst>
        </pc:inkChg>
        <pc:inkChg chg="add del">
          <ac:chgData name="Viet Anh Nguyen" userId="b95f61ff061388d5" providerId="LiveId" clId="{F7DDB045-99F5-427E-957E-9D2CA91EB527}" dt="2022-01-07T08:22:27.020" v="5981"/>
          <ac:inkMkLst>
            <pc:docMk/>
            <pc:sldMk cId="4136559206" sldId="300"/>
            <ac:inkMk id="14" creationId="{C706282C-2820-4767-96C0-6BB1328F5E13}"/>
          </ac:inkMkLst>
        </pc:inkChg>
        <pc:inkChg chg="add del">
          <ac:chgData name="Viet Anh Nguyen" userId="b95f61ff061388d5" providerId="LiveId" clId="{F7DDB045-99F5-427E-957E-9D2CA91EB527}" dt="2022-01-07T08:22:27.020" v="5981"/>
          <ac:inkMkLst>
            <pc:docMk/>
            <pc:sldMk cId="4136559206" sldId="300"/>
            <ac:inkMk id="15" creationId="{2D64F484-1173-4866-8ED1-EC66A1C66571}"/>
          </ac:inkMkLst>
        </pc:inkChg>
        <pc:inkChg chg="add del">
          <ac:chgData name="Viet Anh Nguyen" userId="b95f61ff061388d5" providerId="LiveId" clId="{F7DDB045-99F5-427E-957E-9D2CA91EB527}" dt="2022-01-07T08:22:27.020" v="5981"/>
          <ac:inkMkLst>
            <pc:docMk/>
            <pc:sldMk cId="4136559206" sldId="300"/>
            <ac:inkMk id="16" creationId="{AB8DE0F0-357D-4DD5-A3A7-C2A4B3333465}"/>
          </ac:inkMkLst>
        </pc:inkChg>
        <pc:inkChg chg="add del">
          <ac:chgData name="Viet Anh Nguyen" userId="b95f61ff061388d5" providerId="LiveId" clId="{F7DDB045-99F5-427E-957E-9D2CA91EB527}" dt="2022-01-07T08:22:28.004" v="5985"/>
          <ac:inkMkLst>
            <pc:docMk/>
            <pc:sldMk cId="4136559206" sldId="300"/>
            <ac:inkMk id="17" creationId="{9080F9D9-DE1B-409F-963D-B1A25342D465}"/>
          </ac:inkMkLst>
        </pc:inkChg>
        <pc:inkChg chg="add del">
          <ac:chgData name="Viet Anh Nguyen" userId="b95f61ff061388d5" providerId="LiveId" clId="{F7DDB045-99F5-427E-957E-9D2CA91EB527}" dt="2022-01-07T08:22:34.519" v="6001"/>
          <ac:inkMkLst>
            <pc:docMk/>
            <pc:sldMk cId="4136559206" sldId="300"/>
            <ac:inkMk id="18" creationId="{EF81F720-C0B9-46FC-95DB-0AF77080D365}"/>
          </ac:inkMkLst>
        </pc:inkChg>
        <pc:inkChg chg="add">
          <ac:chgData name="Viet Anh Nguyen" userId="b95f61ff061388d5" providerId="LiveId" clId="{F7DDB045-99F5-427E-957E-9D2CA91EB527}" dt="2022-01-07T08:22:27.020" v="5981"/>
          <ac:inkMkLst>
            <pc:docMk/>
            <pc:sldMk cId="4136559206" sldId="300"/>
            <ac:inkMk id="19" creationId="{D6739DCE-B7E0-43E3-B253-D70A14E222FD}"/>
          </ac:inkMkLst>
        </pc:inkChg>
        <pc:inkChg chg="add del">
          <ac:chgData name="Viet Anh Nguyen" userId="b95f61ff061388d5" providerId="LiveId" clId="{F7DDB045-99F5-427E-957E-9D2CA91EB527}" dt="2022-01-07T08:22:28.004" v="5985"/>
          <ac:inkMkLst>
            <pc:docMk/>
            <pc:sldMk cId="4136559206" sldId="300"/>
            <ac:inkMk id="20" creationId="{3ECCE670-8278-4EA2-A678-3469D92AD9C6}"/>
          </ac:inkMkLst>
        </pc:inkChg>
        <pc:inkChg chg="add del">
          <ac:chgData name="Viet Anh Nguyen" userId="b95f61ff061388d5" providerId="LiveId" clId="{F7DDB045-99F5-427E-957E-9D2CA91EB527}" dt="2022-01-07T08:22:28.004" v="5985"/>
          <ac:inkMkLst>
            <pc:docMk/>
            <pc:sldMk cId="4136559206" sldId="300"/>
            <ac:inkMk id="21" creationId="{BD91A243-5E72-4B39-B53C-B18DD49766B4}"/>
          </ac:inkMkLst>
        </pc:inkChg>
        <pc:inkChg chg="add del">
          <ac:chgData name="Viet Anh Nguyen" userId="b95f61ff061388d5" providerId="LiveId" clId="{F7DDB045-99F5-427E-957E-9D2CA91EB527}" dt="2022-01-07T08:22:28.004" v="5985"/>
          <ac:inkMkLst>
            <pc:docMk/>
            <pc:sldMk cId="4136559206" sldId="300"/>
            <ac:inkMk id="22" creationId="{83904323-63C0-4FC4-9340-ECF5B1C8CF05}"/>
          </ac:inkMkLst>
        </pc:inkChg>
        <pc:inkChg chg="add">
          <ac:chgData name="Viet Anh Nguyen" userId="b95f61ff061388d5" providerId="LiveId" clId="{F7DDB045-99F5-427E-957E-9D2CA91EB527}" dt="2022-01-07T08:22:28.004" v="5985"/>
          <ac:inkMkLst>
            <pc:docMk/>
            <pc:sldMk cId="4136559206" sldId="300"/>
            <ac:inkMk id="23" creationId="{B0440AB8-CB6E-405B-B79D-497BAEF03421}"/>
          </ac:inkMkLst>
        </pc:inkChg>
        <pc:inkChg chg="add del">
          <ac:chgData name="Viet Anh Nguyen" userId="b95f61ff061388d5" providerId="LiveId" clId="{F7DDB045-99F5-427E-957E-9D2CA91EB527}" dt="2022-01-07T08:22:30.522" v="5990"/>
          <ac:inkMkLst>
            <pc:docMk/>
            <pc:sldMk cId="4136559206" sldId="300"/>
            <ac:inkMk id="24" creationId="{B268ACB5-F8F0-44AE-808B-6EC180234BC9}"/>
          </ac:inkMkLst>
        </pc:inkChg>
        <pc:inkChg chg="add del">
          <ac:chgData name="Viet Anh Nguyen" userId="b95f61ff061388d5" providerId="LiveId" clId="{F7DDB045-99F5-427E-957E-9D2CA91EB527}" dt="2022-01-07T08:22:30.522" v="5990"/>
          <ac:inkMkLst>
            <pc:docMk/>
            <pc:sldMk cId="4136559206" sldId="300"/>
            <ac:inkMk id="25" creationId="{5B8F47AF-E10A-4249-ADF2-AAAAF813813E}"/>
          </ac:inkMkLst>
        </pc:inkChg>
        <pc:inkChg chg="add del">
          <ac:chgData name="Viet Anh Nguyen" userId="b95f61ff061388d5" providerId="LiveId" clId="{F7DDB045-99F5-427E-957E-9D2CA91EB527}" dt="2022-01-07T08:22:30.522" v="5990"/>
          <ac:inkMkLst>
            <pc:docMk/>
            <pc:sldMk cId="4136559206" sldId="300"/>
            <ac:inkMk id="26" creationId="{06EBE5EC-9544-451A-8719-EC4853EEA6B3}"/>
          </ac:inkMkLst>
        </pc:inkChg>
        <pc:inkChg chg="add del">
          <ac:chgData name="Viet Anh Nguyen" userId="b95f61ff061388d5" providerId="LiveId" clId="{F7DDB045-99F5-427E-957E-9D2CA91EB527}" dt="2022-01-07T08:22:30.522" v="5990"/>
          <ac:inkMkLst>
            <pc:docMk/>
            <pc:sldMk cId="4136559206" sldId="300"/>
            <ac:inkMk id="27" creationId="{73764442-5A47-4E6E-B759-470B5F6CE51D}"/>
          </ac:inkMkLst>
        </pc:inkChg>
        <pc:inkChg chg="add">
          <ac:chgData name="Viet Anh Nguyen" userId="b95f61ff061388d5" providerId="LiveId" clId="{F7DDB045-99F5-427E-957E-9D2CA91EB527}" dt="2022-01-07T08:22:30.522" v="5990"/>
          <ac:inkMkLst>
            <pc:docMk/>
            <pc:sldMk cId="4136559206" sldId="300"/>
            <ac:inkMk id="28" creationId="{07C4D49C-5457-4C0A-9028-5CC2F8848806}"/>
          </ac:inkMkLst>
        </pc:inkChg>
        <pc:inkChg chg="add del">
          <ac:chgData name="Viet Anh Nguyen" userId="b95f61ff061388d5" providerId="LiveId" clId="{F7DDB045-99F5-427E-957E-9D2CA91EB527}" dt="2022-01-07T08:22:34.519" v="6001"/>
          <ac:inkMkLst>
            <pc:docMk/>
            <pc:sldMk cId="4136559206" sldId="300"/>
            <ac:inkMk id="29" creationId="{28117DA0-1213-4C8A-B21F-672E2CFB6AD1}"/>
          </ac:inkMkLst>
        </pc:inkChg>
        <pc:inkChg chg="add del">
          <ac:chgData name="Viet Anh Nguyen" userId="b95f61ff061388d5" providerId="LiveId" clId="{F7DDB045-99F5-427E-957E-9D2CA91EB527}" dt="2022-01-07T08:22:34.519" v="6001"/>
          <ac:inkMkLst>
            <pc:docMk/>
            <pc:sldMk cId="4136559206" sldId="300"/>
            <ac:inkMk id="30" creationId="{0BDD4E4D-981A-4EE1-8A05-76EAFC429BE5}"/>
          </ac:inkMkLst>
        </pc:inkChg>
        <pc:inkChg chg="add del">
          <ac:chgData name="Viet Anh Nguyen" userId="b95f61ff061388d5" providerId="LiveId" clId="{F7DDB045-99F5-427E-957E-9D2CA91EB527}" dt="2022-01-07T08:22:34.519" v="6001"/>
          <ac:inkMkLst>
            <pc:docMk/>
            <pc:sldMk cId="4136559206" sldId="300"/>
            <ac:inkMk id="31" creationId="{B4F06D1A-2839-4128-B5B7-65FB48054E0E}"/>
          </ac:inkMkLst>
        </pc:inkChg>
        <pc:inkChg chg="add del">
          <ac:chgData name="Viet Anh Nguyen" userId="b95f61ff061388d5" providerId="LiveId" clId="{F7DDB045-99F5-427E-957E-9D2CA91EB527}" dt="2022-01-07T08:22:34.519" v="6001"/>
          <ac:inkMkLst>
            <pc:docMk/>
            <pc:sldMk cId="4136559206" sldId="300"/>
            <ac:inkMk id="32" creationId="{2BF049CD-2A0E-419F-89C8-DD31FB4B41A3}"/>
          </ac:inkMkLst>
        </pc:inkChg>
        <pc:inkChg chg="add del">
          <ac:chgData name="Viet Anh Nguyen" userId="b95f61ff061388d5" providerId="LiveId" clId="{F7DDB045-99F5-427E-957E-9D2CA91EB527}" dt="2022-01-07T08:22:34.519" v="6001"/>
          <ac:inkMkLst>
            <pc:docMk/>
            <pc:sldMk cId="4136559206" sldId="300"/>
            <ac:inkMk id="33" creationId="{3C1C1100-0039-47C2-A87D-F69513288A15}"/>
          </ac:inkMkLst>
        </pc:inkChg>
        <pc:inkChg chg="add del">
          <ac:chgData name="Viet Anh Nguyen" userId="b95f61ff061388d5" providerId="LiveId" clId="{F7DDB045-99F5-427E-957E-9D2CA91EB527}" dt="2022-01-07T08:22:34.519" v="6001"/>
          <ac:inkMkLst>
            <pc:docMk/>
            <pc:sldMk cId="4136559206" sldId="300"/>
            <ac:inkMk id="34" creationId="{9ECA8C68-8458-4E67-8F51-AB8D1F968ABE}"/>
          </ac:inkMkLst>
        </pc:inkChg>
        <pc:inkChg chg="add del">
          <ac:chgData name="Viet Anh Nguyen" userId="b95f61ff061388d5" providerId="LiveId" clId="{F7DDB045-99F5-427E-957E-9D2CA91EB527}" dt="2022-01-07T08:22:34.519" v="6001"/>
          <ac:inkMkLst>
            <pc:docMk/>
            <pc:sldMk cId="4136559206" sldId="300"/>
            <ac:inkMk id="35" creationId="{3B452237-989F-4273-B334-435C34057182}"/>
          </ac:inkMkLst>
        </pc:inkChg>
        <pc:inkChg chg="add del">
          <ac:chgData name="Viet Anh Nguyen" userId="b95f61ff061388d5" providerId="LiveId" clId="{F7DDB045-99F5-427E-957E-9D2CA91EB527}" dt="2022-01-07T08:22:34.519" v="6001"/>
          <ac:inkMkLst>
            <pc:docMk/>
            <pc:sldMk cId="4136559206" sldId="300"/>
            <ac:inkMk id="36" creationId="{1F90DBBE-0662-4A73-A4FA-499D571D8933}"/>
          </ac:inkMkLst>
        </pc:inkChg>
        <pc:inkChg chg="add del">
          <ac:chgData name="Viet Anh Nguyen" userId="b95f61ff061388d5" providerId="LiveId" clId="{F7DDB045-99F5-427E-957E-9D2CA91EB527}" dt="2022-01-07T08:22:34.519" v="6001"/>
          <ac:inkMkLst>
            <pc:docMk/>
            <pc:sldMk cId="4136559206" sldId="300"/>
            <ac:inkMk id="37" creationId="{73534EE3-E160-4F5F-A961-844FEFB253FB}"/>
          </ac:inkMkLst>
        </pc:inkChg>
        <pc:inkChg chg="add del">
          <ac:chgData name="Viet Anh Nguyen" userId="b95f61ff061388d5" providerId="LiveId" clId="{F7DDB045-99F5-427E-957E-9D2CA91EB527}" dt="2022-01-07T08:22:34.519" v="6001"/>
          <ac:inkMkLst>
            <pc:docMk/>
            <pc:sldMk cId="4136559206" sldId="300"/>
            <ac:inkMk id="38" creationId="{AB9762E9-536C-4927-BD5E-1DAB806CF440}"/>
          </ac:inkMkLst>
        </pc:inkChg>
        <pc:inkChg chg="add del">
          <ac:chgData name="Viet Anh Nguyen" userId="b95f61ff061388d5" providerId="LiveId" clId="{F7DDB045-99F5-427E-957E-9D2CA91EB527}" dt="2022-01-07T08:22:34.519" v="6001"/>
          <ac:inkMkLst>
            <pc:docMk/>
            <pc:sldMk cId="4136559206" sldId="300"/>
            <ac:inkMk id="39" creationId="{D5117B94-D95C-4B82-A7B1-A3C6E06C828E}"/>
          </ac:inkMkLst>
        </pc:inkChg>
        <pc:inkChg chg="add del">
          <ac:chgData name="Viet Anh Nguyen" userId="b95f61ff061388d5" providerId="LiveId" clId="{F7DDB045-99F5-427E-957E-9D2CA91EB527}" dt="2022-01-07T08:22:36.797" v="6008"/>
          <ac:inkMkLst>
            <pc:docMk/>
            <pc:sldMk cId="4136559206" sldId="300"/>
            <ac:inkMk id="40" creationId="{856CE539-24AB-474A-BB0A-B1710F5185BE}"/>
          </ac:inkMkLst>
        </pc:inkChg>
        <pc:inkChg chg="add del">
          <ac:chgData name="Viet Anh Nguyen" userId="b95f61ff061388d5" providerId="LiveId" clId="{F7DDB045-99F5-427E-957E-9D2CA91EB527}" dt="2022-01-07T08:22:36.797" v="6008"/>
          <ac:inkMkLst>
            <pc:docMk/>
            <pc:sldMk cId="4136559206" sldId="300"/>
            <ac:inkMk id="41" creationId="{BBA8922D-B787-4D24-ACD7-BA8964DD49DB}"/>
          </ac:inkMkLst>
        </pc:inkChg>
        <pc:inkChg chg="add del">
          <ac:chgData name="Viet Anh Nguyen" userId="b95f61ff061388d5" providerId="LiveId" clId="{F7DDB045-99F5-427E-957E-9D2CA91EB527}" dt="2022-01-07T08:22:36.797" v="6008"/>
          <ac:inkMkLst>
            <pc:docMk/>
            <pc:sldMk cId="4136559206" sldId="300"/>
            <ac:inkMk id="42" creationId="{75558CAE-6DC2-4E8F-AB42-F826B89F6CAE}"/>
          </ac:inkMkLst>
        </pc:inkChg>
        <pc:inkChg chg="add del">
          <ac:chgData name="Viet Anh Nguyen" userId="b95f61ff061388d5" providerId="LiveId" clId="{F7DDB045-99F5-427E-957E-9D2CA91EB527}" dt="2022-01-07T08:22:36.797" v="6008"/>
          <ac:inkMkLst>
            <pc:docMk/>
            <pc:sldMk cId="4136559206" sldId="300"/>
            <ac:inkMk id="43" creationId="{A03CFE53-36D9-4028-BAB9-4E82E8A8C678}"/>
          </ac:inkMkLst>
        </pc:inkChg>
        <pc:inkChg chg="add del">
          <ac:chgData name="Viet Anh Nguyen" userId="b95f61ff061388d5" providerId="LiveId" clId="{F7DDB045-99F5-427E-957E-9D2CA91EB527}" dt="2022-01-07T08:22:36.797" v="6008"/>
          <ac:inkMkLst>
            <pc:docMk/>
            <pc:sldMk cId="4136559206" sldId="300"/>
            <ac:inkMk id="44" creationId="{7E48CD88-6FE1-4EF4-A3DF-36FF91F9FA27}"/>
          </ac:inkMkLst>
        </pc:inkChg>
        <pc:inkChg chg="add del">
          <ac:chgData name="Viet Anh Nguyen" userId="b95f61ff061388d5" providerId="LiveId" clId="{F7DDB045-99F5-427E-957E-9D2CA91EB527}" dt="2022-01-07T08:22:36.797" v="6008"/>
          <ac:inkMkLst>
            <pc:docMk/>
            <pc:sldMk cId="4136559206" sldId="300"/>
            <ac:inkMk id="45" creationId="{3DD9881F-1394-45D0-BBB8-234245A271CB}"/>
          </ac:inkMkLst>
        </pc:inkChg>
        <pc:inkChg chg="add del">
          <ac:chgData name="Viet Anh Nguyen" userId="b95f61ff061388d5" providerId="LiveId" clId="{F7DDB045-99F5-427E-957E-9D2CA91EB527}" dt="2022-01-07T08:22:36.797" v="6008"/>
          <ac:inkMkLst>
            <pc:docMk/>
            <pc:sldMk cId="4136559206" sldId="300"/>
            <ac:inkMk id="46" creationId="{06B665A6-1EA5-460F-B26E-821C4B25D70D}"/>
          </ac:inkMkLst>
        </pc:inkChg>
        <pc:inkChg chg="add">
          <ac:chgData name="Viet Anh Nguyen" userId="b95f61ff061388d5" providerId="LiveId" clId="{F7DDB045-99F5-427E-957E-9D2CA91EB527}" dt="2022-01-07T08:22:36.797" v="6008"/>
          <ac:inkMkLst>
            <pc:docMk/>
            <pc:sldMk cId="4136559206" sldId="300"/>
            <ac:inkMk id="47" creationId="{A6B2889A-68DC-4F89-B198-26BEA3E3E8C5}"/>
          </ac:inkMkLst>
        </pc:inkChg>
        <pc:inkChg chg="add">
          <ac:chgData name="Viet Anh Nguyen" userId="b95f61ff061388d5" providerId="LiveId" clId="{F7DDB045-99F5-427E-957E-9D2CA91EB527}" dt="2022-01-07T08:22:36.797" v="6008"/>
          <ac:inkMkLst>
            <pc:docMk/>
            <pc:sldMk cId="4136559206" sldId="300"/>
            <ac:inkMk id="48" creationId="{913E8D32-9C1D-4A25-A161-2F9FA71879F4}"/>
          </ac:inkMkLst>
        </pc:inkChg>
        <pc:inkChg chg="add">
          <ac:chgData name="Viet Anh Nguyen" userId="b95f61ff061388d5" providerId="LiveId" clId="{F7DDB045-99F5-427E-957E-9D2CA91EB527}" dt="2022-01-07T08:22:37.189" v="6009" actId="9405"/>
          <ac:inkMkLst>
            <pc:docMk/>
            <pc:sldMk cId="4136559206" sldId="300"/>
            <ac:inkMk id="49" creationId="{5A231E76-24FD-40EB-8F33-F7ABD47114BA}"/>
          </ac:inkMkLst>
        </pc:inkChg>
        <pc:inkChg chg="add del">
          <ac:chgData name="Viet Anh Nguyen" userId="b95f61ff061388d5" providerId="LiveId" clId="{F7DDB045-99F5-427E-957E-9D2CA91EB527}" dt="2022-01-07T08:22:43.152" v="6026"/>
          <ac:inkMkLst>
            <pc:docMk/>
            <pc:sldMk cId="4136559206" sldId="300"/>
            <ac:inkMk id="50" creationId="{4F851900-09E6-4FB1-B324-FD6927169735}"/>
          </ac:inkMkLst>
        </pc:inkChg>
        <pc:inkChg chg="add del">
          <ac:chgData name="Viet Anh Nguyen" userId="b95f61ff061388d5" providerId="LiveId" clId="{F7DDB045-99F5-427E-957E-9D2CA91EB527}" dt="2022-01-07T08:22:43.152" v="6026"/>
          <ac:inkMkLst>
            <pc:docMk/>
            <pc:sldMk cId="4136559206" sldId="300"/>
            <ac:inkMk id="51" creationId="{FCA09A97-B4D4-481B-A7C4-9C965566D5BB}"/>
          </ac:inkMkLst>
        </pc:inkChg>
        <pc:inkChg chg="add">
          <ac:chgData name="Viet Anh Nguyen" userId="b95f61ff061388d5" providerId="LiveId" clId="{F7DDB045-99F5-427E-957E-9D2CA91EB527}" dt="2022-01-07T08:22:38.186" v="6012" actId="9405"/>
          <ac:inkMkLst>
            <pc:docMk/>
            <pc:sldMk cId="4136559206" sldId="300"/>
            <ac:inkMk id="52" creationId="{5099CAFC-A3FF-4611-8DFF-18A88538DA61}"/>
          </ac:inkMkLst>
        </pc:inkChg>
        <pc:inkChg chg="add">
          <ac:chgData name="Viet Anh Nguyen" userId="b95f61ff061388d5" providerId="LiveId" clId="{F7DDB045-99F5-427E-957E-9D2CA91EB527}" dt="2022-01-07T08:22:38.354" v="6013" actId="9405"/>
          <ac:inkMkLst>
            <pc:docMk/>
            <pc:sldMk cId="4136559206" sldId="300"/>
            <ac:inkMk id="53" creationId="{5205F950-AD90-4983-B581-F923DDFF1D40}"/>
          </ac:inkMkLst>
        </pc:inkChg>
        <pc:inkChg chg="add del">
          <ac:chgData name="Viet Anh Nguyen" userId="b95f61ff061388d5" providerId="LiveId" clId="{F7DDB045-99F5-427E-957E-9D2CA91EB527}" dt="2022-01-07T08:22:43.152" v="6026"/>
          <ac:inkMkLst>
            <pc:docMk/>
            <pc:sldMk cId="4136559206" sldId="300"/>
            <ac:inkMk id="54" creationId="{03DE6B1C-B338-4A8C-8ADA-EA96D3B4AD71}"/>
          </ac:inkMkLst>
        </pc:inkChg>
        <pc:inkChg chg="add del">
          <ac:chgData name="Viet Anh Nguyen" userId="b95f61ff061388d5" providerId="LiveId" clId="{F7DDB045-99F5-427E-957E-9D2CA91EB527}" dt="2022-01-07T08:22:43.152" v="6026"/>
          <ac:inkMkLst>
            <pc:docMk/>
            <pc:sldMk cId="4136559206" sldId="300"/>
            <ac:inkMk id="55" creationId="{F11AFB31-B625-4260-825C-8B51D4757179}"/>
          </ac:inkMkLst>
        </pc:inkChg>
        <pc:inkChg chg="add del">
          <ac:chgData name="Viet Anh Nguyen" userId="b95f61ff061388d5" providerId="LiveId" clId="{F7DDB045-99F5-427E-957E-9D2CA91EB527}" dt="2022-01-07T08:22:43.152" v="6026"/>
          <ac:inkMkLst>
            <pc:docMk/>
            <pc:sldMk cId="4136559206" sldId="300"/>
            <ac:inkMk id="56" creationId="{5CEA1DBA-61E0-452A-83DB-63304BCC5127}"/>
          </ac:inkMkLst>
        </pc:inkChg>
        <pc:inkChg chg="add del">
          <ac:chgData name="Viet Anh Nguyen" userId="b95f61ff061388d5" providerId="LiveId" clId="{F7DDB045-99F5-427E-957E-9D2CA91EB527}" dt="2022-01-07T08:22:43.152" v="6026"/>
          <ac:inkMkLst>
            <pc:docMk/>
            <pc:sldMk cId="4136559206" sldId="300"/>
            <ac:inkMk id="57" creationId="{CC26A54F-F905-407B-B46E-FDB7D041D2A4}"/>
          </ac:inkMkLst>
        </pc:inkChg>
        <pc:inkChg chg="add del">
          <ac:chgData name="Viet Anh Nguyen" userId="b95f61ff061388d5" providerId="LiveId" clId="{F7DDB045-99F5-427E-957E-9D2CA91EB527}" dt="2022-01-07T08:22:43.152" v="6026"/>
          <ac:inkMkLst>
            <pc:docMk/>
            <pc:sldMk cId="4136559206" sldId="300"/>
            <ac:inkMk id="58" creationId="{0791ED59-9D06-4629-872D-3390BF926887}"/>
          </ac:inkMkLst>
        </pc:inkChg>
        <pc:inkChg chg="add del">
          <ac:chgData name="Viet Anh Nguyen" userId="b95f61ff061388d5" providerId="LiveId" clId="{F7DDB045-99F5-427E-957E-9D2CA91EB527}" dt="2022-01-07T08:22:43.152" v="6026"/>
          <ac:inkMkLst>
            <pc:docMk/>
            <pc:sldMk cId="4136559206" sldId="300"/>
            <ac:inkMk id="59" creationId="{135C1A77-DC4C-42B1-B7CA-BC4B8B6E47B2}"/>
          </ac:inkMkLst>
        </pc:inkChg>
        <pc:inkChg chg="add del">
          <ac:chgData name="Viet Anh Nguyen" userId="b95f61ff061388d5" providerId="LiveId" clId="{F7DDB045-99F5-427E-957E-9D2CA91EB527}" dt="2022-01-07T08:22:43.152" v="6026"/>
          <ac:inkMkLst>
            <pc:docMk/>
            <pc:sldMk cId="4136559206" sldId="300"/>
            <ac:inkMk id="60" creationId="{0BEE332E-BD8C-4273-94B3-B584F0B25D98}"/>
          </ac:inkMkLst>
        </pc:inkChg>
        <pc:inkChg chg="add del">
          <ac:chgData name="Viet Anh Nguyen" userId="b95f61ff061388d5" providerId="LiveId" clId="{F7DDB045-99F5-427E-957E-9D2CA91EB527}" dt="2022-01-07T08:22:43.152" v="6026"/>
          <ac:inkMkLst>
            <pc:docMk/>
            <pc:sldMk cId="4136559206" sldId="300"/>
            <ac:inkMk id="61" creationId="{61DFC82D-B23F-4E6C-93BB-5E52C95C33E2}"/>
          </ac:inkMkLst>
        </pc:inkChg>
        <pc:inkChg chg="add del">
          <ac:chgData name="Viet Anh Nguyen" userId="b95f61ff061388d5" providerId="LiveId" clId="{F7DDB045-99F5-427E-957E-9D2CA91EB527}" dt="2022-01-07T08:22:43.152" v="6026"/>
          <ac:inkMkLst>
            <pc:docMk/>
            <pc:sldMk cId="4136559206" sldId="300"/>
            <ac:inkMk id="62" creationId="{DE2303C4-4E21-4D2C-BA7F-2D93DC4D54B9}"/>
          </ac:inkMkLst>
        </pc:inkChg>
        <pc:inkChg chg="add del">
          <ac:chgData name="Viet Anh Nguyen" userId="b95f61ff061388d5" providerId="LiveId" clId="{F7DDB045-99F5-427E-957E-9D2CA91EB527}" dt="2022-01-07T08:22:43.152" v="6026"/>
          <ac:inkMkLst>
            <pc:docMk/>
            <pc:sldMk cId="4136559206" sldId="300"/>
            <ac:inkMk id="63" creationId="{CE1D6F8D-BA96-4A95-9026-0034645A52BE}"/>
          </ac:inkMkLst>
        </pc:inkChg>
        <pc:inkChg chg="add del">
          <ac:chgData name="Viet Anh Nguyen" userId="b95f61ff061388d5" providerId="LiveId" clId="{F7DDB045-99F5-427E-957E-9D2CA91EB527}" dt="2022-01-07T08:22:43.152" v="6026"/>
          <ac:inkMkLst>
            <pc:docMk/>
            <pc:sldMk cId="4136559206" sldId="300"/>
            <ac:inkMk id="64" creationId="{02E73CA0-A032-4241-BE41-6B566CE23C90}"/>
          </ac:inkMkLst>
        </pc:inkChg>
        <pc:inkChg chg="add del">
          <ac:chgData name="Viet Anh Nguyen" userId="b95f61ff061388d5" providerId="LiveId" clId="{F7DDB045-99F5-427E-957E-9D2CA91EB527}" dt="2022-01-07T08:22:43.152" v="6026"/>
          <ac:inkMkLst>
            <pc:docMk/>
            <pc:sldMk cId="4136559206" sldId="300"/>
            <ac:inkMk id="65" creationId="{F7EC0CB0-AE93-443C-BD6C-EDBADA5EA21E}"/>
          </ac:inkMkLst>
        </pc:inkChg>
        <pc:inkChg chg="add">
          <ac:chgData name="Viet Anh Nguyen" userId="b95f61ff061388d5" providerId="LiveId" clId="{F7DDB045-99F5-427E-957E-9D2CA91EB527}" dt="2022-01-07T08:22:43.152" v="6026"/>
          <ac:inkMkLst>
            <pc:docMk/>
            <pc:sldMk cId="4136559206" sldId="300"/>
            <ac:inkMk id="66" creationId="{FFBBE623-EC95-476D-9A11-F3A3B744309F}"/>
          </ac:inkMkLst>
        </pc:inkChg>
        <pc:inkChg chg="add">
          <ac:chgData name="Viet Anh Nguyen" userId="b95f61ff061388d5" providerId="LiveId" clId="{F7DDB045-99F5-427E-957E-9D2CA91EB527}" dt="2022-01-07T08:22:43.152" v="6026"/>
          <ac:inkMkLst>
            <pc:docMk/>
            <pc:sldMk cId="4136559206" sldId="300"/>
            <ac:inkMk id="67" creationId="{0B6779F2-B56F-4117-9DD9-0778FAC09C49}"/>
          </ac:inkMkLst>
        </pc:inkChg>
        <pc:inkChg chg="add">
          <ac:chgData name="Viet Anh Nguyen" userId="b95f61ff061388d5" providerId="LiveId" clId="{F7DDB045-99F5-427E-957E-9D2CA91EB527}" dt="2022-01-07T08:22:43.152" v="6026"/>
          <ac:inkMkLst>
            <pc:docMk/>
            <pc:sldMk cId="4136559206" sldId="300"/>
            <ac:inkMk id="68" creationId="{E934A2DF-E042-434D-A955-800102D310EF}"/>
          </ac:inkMkLst>
        </pc:inkChg>
        <pc:inkChg chg="add">
          <ac:chgData name="Viet Anh Nguyen" userId="b95f61ff061388d5" providerId="LiveId" clId="{F7DDB045-99F5-427E-957E-9D2CA91EB527}" dt="2022-01-07T08:22:43.152" v="6026"/>
          <ac:inkMkLst>
            <pc:docMk/>
            <pc:sldMk cId="4136559206" sldId="300"/>
            <ac:inkMk id="69" creationId="{16B8FE3A-C0C5-4EAF-A8DE-F27FF699EAC2}"/>
          </ac:inkMkLst>
        </pc:inkChg>
        <pc:inkChg chg="add del">
          <ac:chgData name="Viet Anh Nguyen" userId="b95f61ff061388d5" providerId="LiveId" clId="{F7DDB045-99F5-427E-957E-9D2CA91EB527}" dt="2022-01-07T08:23:11.521" v="6035"/>
          <ac:inkMkLst>
            <pc:docMk/>
            <pc:sldMk cId="4136559206" sldId="300"/>
            <ac:inkMk id="70" creationId="{8FAB0C6A-1475-4A18-9647-869E02326AD0}"/>
          </ac:inkMkLst>
        </pc:inkChg>
        <pc:inkChg chg="add del">
          <ac:chgData name="Viet Anh Nguyen" userId="b95f61ff061388d5" providerId="LiveId" clId="{F7DDB045-99F5-427E-957E-9D2CA91EB527}" dt="2022-01-07T08:23:11.521" v="6035"/>
          <ac:inkMkLst>
            <pc:docMk/>
            <pc:sldMk cId="4136559206" sldId="300"/>
            <ac:inkMk id="71" creationId="{3817B725-CDEA-4742-8EF3-F52F7097CF97}"/>
          </ac:inkMkLst>
        </pc:inkChg>
        <pc:inkChg chg="add del">
          <ac:chgData name="Viet Anh Nguyen" userId="b95f61ff061388d5" providerId="LiveId" clId="{F7DDB045-99F5-427E-957E-9D2CA91EB527}" dt="2022-01-07T08:23:11.521" v="6035"/>
          <ac:inkMkLst>
            <pc:docMk/>
            <pc:sldMk cId="4136559206" sldId="300"/>
            <ac:inkMk id="72" creationId="{6325B2B9-0610-42EA-8374-0830F71E7ED9}"/>
          </ac:inkMkLst>
        </pc:inkChg>
        <pc:inkChg chg="add del">
          <ac:chgData name="Viet Anh Nguyen" userId="b95f61ff061388d5" providerId="LiveId" clId="{F7DDB045-99F5-427E-957E-9D2CA91EB527}" dt="2022-01-07T08:23:11.521" v="6035"/>
          <ac:inkMkLst>
            <pc:docMk/>
            <pc:sldMk cId="4136559206" sldId="300"/>
            <ac:inkMk id="73" creationId="{BC28D3FC-0BE1-44CE-8C03-DD658C04DB7D}"/>
          </ac:inkMkLst>
        </pc:inkChg>
        <pc:inkChg chg="add del">
          <ac:chgData name="Viet Anh Nguyen" userId="b95f61ff061388d5" providerId="LiveId" clId="{F7DDB045-99F5-427E-957E-9D2CA91EB527}" dt="2022-01-07T08:23:11.521" v="6035"/>
          <ac:inkMkLst>
            <pc:docMk/>
            <pc:sldMk cId="4136559206" sldId="300"/>
            <ac:inkMk id="74" creationId="{420E8605-1120-4AA3-AE40-1E44F1A20838}"/>
          </ac:inkMkLst>
        </pc:inkChg>
        <pc:inkChg chg="add del">
          <ac:chgData name="Viet Anh Nguyen" userId="b95f61ff061388d5" providerId="LiveId" clId="{F7DDB045-99F5-427E-957E-9D2CA91EB527}" dt="2022-01-07T08:23:11.521" v="6035"/>
          <ac:inkMkLst>
            <pc:docMk/>
            <pc:sldMk cId="4136559206" sldId="300"/>
            <ac:inkMk id="75" creationId="{0DC27E97-CB6C-4036-BC60-A812819E0FD5}"/>
          </ac:inkMkLst>
        </pc:inkChg>
        <pc:inkChg chg="add del">
          <ac:chgData name="Viet Anh Nguyen" userId="b95f61ff061388d5" providerId="LiveId" clId="{F7DDB045-99F5-427E-957E-9D2CA91EB527}" dt="2022-01-07T08:23:11.521" v="6035"/>
          <ac:inkMkLst>
            <pc:docMk/>
            <pc:sldMk cId="4136559206" sldId="300"/>
            <ac:inkMk id="76" creationId="{AB96C015-D77A-4A1F-8760-B7E5AD17A02D}"/>
          </ac:inkMkLst>
        </pc:inkChg>
        <pc:inkChg chg="add del">
          <ac:chgData name="Viet Anh Nguyen" userId="b95f61ff061388d5" providerId="LiveId" clId="{F7DDB045-99F5-427E-957E-9D2CA91EB527}" dt="2022-01-07T08:23:11.521" v="6035"/>
          <ac:inkMkLst>
            <pc:docMk/>
            <pc:sldMk cId="4136559206" sldId="300"/>
            <ac:inkMk id="77" creationId="{8ECCDDB9-AEFD-43D4-84F3-B4F3FCCC6B0C}"/>
          </ac:inkMkLst>
        </pc:inkChg>
        <pc:inkChg chg="add">
          <ac:chgData name="Viet Anh Nguyen" userId="b95f61ff061388d5" providerId="LiveId" clId="{F7DDB045-99F5-427E-957E-9D2CA91EB527}" dt="2022-01-07T08:23:11.521" v="6035"/>
          <ac:inkMkLst>
            <pc:docMk/>
            <pc:sldMk cId="4136559206" sldId="300"/>
            <ac:inkMk id="78" creationId="{8B7FA782-0F1C-4E03-8436-6DDAFAFEEF77}"/>
          </ac:inkMkLst>
        </pc:inkChg>
        <pc:inkChg chg="add del">
          <ac:chgData name="Viet Anh Nguyen" userId="b95f61ff061388d5" providerId="LiveId" clId="{F7DDB045-99F5-427E-957E-9D2CA91EB527}" dt="2022-01-07T08:23:19.046" v="6046"/>
          <ac:inkMkLst>
            <pc:docMk/>
            <pc:sldMk cId="4136559206" sldId="300"/>
            <ac:inkMk id="79" creationId="{88483164-DD4C-4F64-B9A9-D9C60F51B63F}"/>
          </ac:inkMkLst>
        </pc:inkChg>
        <pc:inkChg chg="add del">
          <ac:chgData name="Viet Anh Nguyen" userId="b95f61ff061388d5" providerId="LiveId" clId="{F7DDB045-99F5-427E-957E-9D2CA91EB527}" dt="2022-01-07T08:23:19.046" v="6046"/>
          <ac:inkMkLst>
            <pc:docMk/>
            <pc:sldMk cId="4136559206" sldId="300"/>
            <ac:inkMk id="80" creationId="{AF57877C-AD5C-4F18-9A1F-B1CDE85746B3}"/>
          </ac:inkMkLst>
        </pc:inkChg>
        <pc:inkChg chg="add del">
          <ac:chgData name="Viet Anh Nguyen" userId="b95f61ff061388d5" providerId="LiveId" clId="{F7DDB045-99F5-427E-957E-9D2CA91EB527}" dt="2022-01-07T08:23:19.046" v="6046"/>
          <ac:inkMkLst>
            <pc:docMk/>
            <pc:sldMk cId="4136559206" sldId="300"/>
            <ac:inkMk id="81" creationId="{5706FE95-74A7-4BC5-813D-FC1AE054D19F}"/>
          </ac:inkMkLst>
        </pc:inkChg>
        <pc:inkChg chg="add">
          <ac:chgData name="Viet Anh Nguyen" userId="b95f61ff061388d5" providerId="LiveId" clId="{F7DDB045-99F5-427E-957E-9D2CA91EB527}" dt="2022-01-07T08:23:16.054" v="6039" actId="9405"/>
          <ac:inkMkLst>
            <pc:docMk/>
            <pc:sldMk cId="4136559206" sldId="300"/>
            <ac:inkMk id="82" creationId="{EDF3AC9E-2EC4-4790-ABE3-1A03241ABB7C}"/>
          </ac:inkMkLst>
        </pc:inkChg>
        <pc:inkChg chg="add del">
          <ac:chgData name="Viet Anh Nguyen" userId="b95f61ff061388d5" providerId="LiveId" clId="{F7DDB045-99F5-427E-957E-9D2CA91EB527}" dt="2022-01-07T08:23:19.046" v="6046"/>
          <ac:inkMkLst>
            <pc:docMk/>
            <pc:sldMk cId="4136559206" sldId="300"/>
            <ac:inkMk id="83" creationId="{8400E074-C523-4145-8F78-CD5656507574}"/>
          </ac:inkMkLst>
        </pc:inkChg>
        <pc:inkChg chg="add del">
          <ac:chgData name="Viet Anh Nguyen" userId="b95f61ff061388d5" providerId="LiveId" clId="{F7DDB045-99F5-427E-957E-9D2CA91EB527}" dt="2022-01-07T08:23:19.046" v="6046"/>
          <ac:inkMkLst>
            <pc:docMk/>
            <pc:sldMk cId="4136559206" sldId="300"/>
            <ac:inkMk id="84" creationId="{53420A67-13BD-42FC-8E77-9C2C85961E8E}"/>
          </ac:inkMkLst>
        </pc:inkChg>
        <pc:inkChg chg="add del">
          <ac:chgData name="Viet Anh Nguyen" userId="b95f61ff061388d5" providerId="LiveId" clId="{F7DDB045-99F5-427E-957E-9D2CA91EB527}" dt="2022-01-07T08:23:19.046" v="6046"/>
          <ac:inkMkLst>
            <pc:docMk/>
            <pc:sldMk cId="4136559206" sldId="300"/>
            <ac:inkMk id="85" creationId="{EDB26D48-BFF3-471D-921B-1F273E62A636}"/>
          </ac:inkMkLst>
        </pc:inkChg>
        <pc:inkChg chg="add del">
          <ac:chgData name="Viet Anh Nguyen" userId="b95f61ff061388d5" providerId="LiveId" clId="{F7DDB045-99F5-427E-957E-9D2CA91EB527}" dt="2022-01-07T08:23:19.046" v="6046"/>
          <ac:inkMkLst>
            <pc:docMk/>
            <pc:sldMk cId="4136559206" sldId="300"/>
            <ac:inkMk id="86" creationId="{F716416E-8079-42CB-A27E-389A3F83ECD6}"/>
          </ac:inkMkLst>
        </pc:inkChg>
        <pc:inkChg chg="add del">
          <ac:chgData name="Viet Anh Nguyen" userId="b95f61ff061388d5" providerId="LiveId" clId="{F7DDB045-99F5-427E-957E-9D2CA91EB527}" dt="2022-01-07T08:23:19.046" v="6046"/>
          <ac:inkMkLst>
            <pc:docMk/>
            <pc:sldMk cId="4136559206" sldId="300"/>
            <ac:inkMk id="87" creationId="{47989AD1-5A12-43C8-961F-A9D6B92C5226}"/>
          </ac:inkMkLst>
        </pc:inkChg>
        <pc:inkChg chg="add del">
          <ac:chgData name="Viet Anh Nguyen" userId="b95f61ff061388d5" providerId="LiveId" clId="{F7DDB045-99F5-427E-957E-9D2CA91EB527}" dt="2022-01-07T08:23:19.046" v="6046"/>
          <ac:inkMkLst>
            <pc:docMk/>
            <pc:sldMk cId="4136559206" sldId="300"/>
            <ac:inkMk id="88" creationId="{B20029C1-FF74-49F5-A78E-9B6331488ADA}"/>
          </ac:inkMkLst>
        </pc:inkChg>
        <pc:inkChg chg="add">
          <ac:chgData name="Viet Anh Nguyen" userId="b95f61ff061388d5" providerId="LiveId" clId="{F7DDB045-99F5-427E-957E-9D2CA91EB527}" dt="2022-01-07T08:23:19.046" v="6046"/>
          <ac:inkMkLst>
            <pc:docMk/>
            <pc:sldMk cId="4136559206" sldId="300"/>
            <ac:inkMk id="89" creationId="{AB4F5D60-1F6D-4D7B-B8DB-9F40A6CF8206}"/>
          </ac:inkMkLst>
        </pc:inkChg>
        <pc:inkChg chg="add">
          <ac:chgData name="Viet Anh Nguyen" userId="b95f61ff061388d5" providerId="LiveId" clId="{F7DDB045-99F5-427E-957E-9D2CA91EB527}" dt="2022-01-07T08:23:19.046" v="6046"/>
          <ac:inkMkLst>
            <pc:docMk/>
            <pc:sldMk cId="4136559206" sldId="300"/>
            <ac:inkMk id="90" creationId="{BCF41664-AD17-45B4-8BE6-93F4BE7EB656}"/>
          </ac:inkMkLst>
        </pc:inkChg>
        <pc:inkChg chg="add del">
          <ac:chgData name="Viet Anh Nguyen" userId="b95f61ff061388d5" providerId="LiveId" clId="{F7DDB045-99F5-427E-957E-9D2CA91EB527}" dt="2022-01-07T08:23:21.471" v="6052"/>
          <ac:inkMkLst>
            <pc:docMk/>
            <pc:sldMk cId="4136559206" sldId="300"/>
            <ac:inkMk id="91" creationId="{3A0FD164-EF44-4557-BF95-6EE0CB0EA46C}"/>
          </ac:inkMkLst>
        </pc:inkChg>
        <pc:inkChg chg="add del">
          <ac:chgData name="Viet Anh Nguyen" userId="b95f61ff061388d5" providerId="LiveId" clId="{F7DDB045-99F5-427E-957E-9D2CA91EB527}" dt="2022-01-07T08:23:21.471" v="6052"/>
          <ac:inkMkLst>
            <pc:docMk/>
            <pc:sldMk cId="4136559206" sldId="300"/>
            <ac:inkMk id="92" creationId="{D036C407-C1FA-4710-AC61-3DACFBAC98E9}"/>
          </ac:inkMkLst>
        </pc:inkChg>
        <pc:inkChg chg="add del">
          <ac:chgData name="Viet Anh Nguyen" userId="b95f61ff061388d5" providerId="LiveId" clId="{F7DDB045-99F5-427E-957E-9D2CA91EB527}" dt="2022-01-07T08:23:21.471" v="6052"/>
          <ac:inkMkLst>
            <pc:docMk/>
            <pc:sldMk cId="4136559206" sldId="300"/>
            <ac:inkMk id="93" creationId="{B98FAB54-430F-4838-BD08-77F228159F6A}"/>
          </ac:inkMkLst>
        </pc:inkChg>
        <pc:inkChg chg="add del">
          <ac:chgData name="Viet Anh Nguyen" userId="b95f61ff061388d5" providerId="LiveId" clId="{F7DDB045-99F5-427E-957E-9D2CA91EB527}" dt="2022-01-07T08:23:21.471" v="6052"/>
          <ac:inkMkLst>
            <pc:docMk/>
            <pc:sldMk cId="4136559206" sldId="300"/>
            <ac:inkMk id="94" creationId="{B85AAA6E-886F-4FCC-AA84-481BE363570C}"/>
          </ac:inkMkLst>
        </pc:inkChg>
        <pc:inkChg chg="add">
          <ac:chgData name="Viet Anh Nguyen" userId="b95f61ff061388d5" providerId="LiveId" clId="{F7DDB045-99F5-427E-957E-9D2CA91EB527}" dt="2022-01-07T08:23:20.567" v="6051" actId="9405"/>
          <ac:inkMkLst>
            <pc:docMk/>
            <pc:sldMk cId="4136559206" sldId="300"/>
            <ac:inkMk id="95" creationId="{EA31971E-3D6E-4D4A-AA64-EAC662393570}"/>
          </ac:inkMkLst>
        </pc:inkChg>
        <pc:inkChg chg="add">
          <ac:chgData name="Viet Anh Nguyen" userId="b95f61ff061388d5" providerId="LiveId" clId="{F7DDB045-99F5-427E-957E-9D2CA91EB527}" dt="2022-01-07T08:23:21.471" v="6052"/>
          <ac:inkMkLst>
            <pc:docMk/>
            <pc:sldMk cId="4136559206" sldId="300"/>
            <ac:inkMk id="96" creationId="{3B4CA824-0D3B-4D26-9098-FC4B674F5C1D}"/>
          </ac:inkMkLst>
        </pc:inkChg>
        <pc:inkChg chg="add del">
          <ac:chgData name="Viet Anh Nguyen" userId="b95f61ff061388d5" providerId="LiveId" clId="{F7DDB045-99F5-427E-957E-9D2CA91EB527}" dt="2022-01-07T08:23:24.401" v="6056"/>
          <ac:inkMkLst>
            <pc:docMk/>
            <pc:sldMk cId="4136559206" sldId="300"/>
            <ac:inkMk id="97" creationId="{0DF2C2BB-D639-4DF9-ACBF-027E5DD1C726}"/>
          </ac:inkMkLst>
        </pc:inkChg>
        <pc:inkChg chg="add del">
          <ac:chgData name="Viet Anh Nguyen" userId="b95f61ff061388d5" providerId="LiveId" clId="{F7DDB045-99F5-427E-957E-9D2CA91EB527}" dt="2022-01-07T08:23:24.401" v="6056"/>
          <ac:inkMkLst>
            <pc:docMk/>
            <pc:sldMk cId="4136559206" sldId="300"/>
            <ac:inkMk id="98" creationId="{1AA18A06-8631-4B87-89B4-D8B24642E1F6}"/>
          </ac:inkMkLst>
        </pc:inkChg>
        <pc:inkChg chg="add del">
          <ac:chgData name="Viet Anh Nguyen" userId="b95f61ff061388d5" providerId="LiveId" clId="{F7DDB045-99F5-427E-957E-9D2CA91EB527}" dt="2022-01-07T08:23:24.401" v="6056"/>
          <ac:inkMkLst>
            <pc:docMk/>
            <pc:sldMk cId="4136559206" sldId="300"/>
            <ac:inkMk id="99" creationId="{F8AA4F72-F982-414D-B9C8-8A5AF9D02AFF}"/>
          </ac:inkMkLst>
        </pc:inkChg>
        <pc:inkChg chg="add del">
          <ac:chgData name="Viet Anh Nguyen" userId="b95f61ff061388d5" providerId="LiveId" clId="{F7DDB045-99F5-427E-957E-9D2CA91EB527}" dt="2022-01-07T08:23:26.835" v="6058"/>
          <ac:inkMkLst>
            <pc:docMk/>
            <pc:sldMk cId="4136559206" sldId="300"/>
            <ac:inkMk id="100" creationId="{FF6CC3A7-39BF-48B3-9EE0-753CC30B365F}"/>
          </ac:inkMkLst>
        </pc:inkChg>
        <pc:inkChg chg="add del">
          <ac:chgData name="Viet Anh Nguyen" userId="b95f61ff061388d5" providerId="LiveId" clId="{F7DDB045-99F5-427E-957E-9D2CA91EB527}" dt="2022-01-07T08:23:26.835" v="6058"/>
          <ac:inkMkLst>
            <pc:docMk/>
            <pc:sldMk cId="4136559206" sldId="300"/>
            <ac:inkMk id="101" creationId="{AA0A5A3C-4998-45C8-B087-2DE1875935C8}"/>
          </ac:inkMkLst>
        </pc:inkChg>
        <pc:inkChg chg="add del">
          <ac:chgData name="Viet Anh Nguyen" userId="b95f61ff061388d5" providerId="LiveId" clId="{F7DDB045-99F5-427E-957E-9D2CA91EB527}" dt="2022-01-07T08:23:31.920" v="6071"/>
          <ac:inkMkLst>
            <pc:docMk/>
            <pc:sldMk cId="4136559206" sldId="300"/>
            <ac:inkMk id="102" creationId="{AF786CB8-B124-4DBC-B83F-A15EDA972A5C}"/>
          </ac:inkMkLst>
        </pc:inkChg>
        <pc:inkChg chg="add del">
          <ac:chgData name="Viet Anh Nguyen" userId="b95f61ff061388d5" providerId="LiveId" clId="{F7DDB045-99F5-427E-957E-9D2CA91EB527}" dt="2022-01-07T08:23:31.920" v="6071"/>
          <ac:inkMkLst>
            <pc:docMk/>
            <pc:sldMk cId="4136559206" sldId="300"/>
            <ac:inkMk id="103" creationId="{99872D24-74D9-4FD0-A65D-60C6901783A0}"/>
          </ac:inkMkLst>
        </pc:inkChg>
        <pc:inkChg chg="add del">
          <ac:chgData name="Viet Anh Nguyen" userId="b95f61ff061388d5" providerId="LiveId" clId="{F7DDB045-99F5-427E-957E-9D2CA91EB527}" dt="2022-01-07T08:23:31.920" v="6071"/>
          <ac:inkMkLst>
            <pc:docMk/>
            <pc:sldMk cId="4136559206" sldId="300"/>
            <ac:inkMk id="104" creationId="{8F10C7F8-5320-45CE-9C24-F702DBAEBA44}"/>
          </ac:inkMkLst>
        </pc:inkChg>
        <pc:inkChg chg="add del">
          <ac:chgData name="Viet Anh Nguyen" userId="b95f61ff061388d5" providerId="LiveId" clId="{F7DDB045-99F5-427E-957E-9D2CA91EB527}" dt="2022-01-07T08:23:31.920" v="6071"/>
          <ac:inkMkLst>
            <pc:docMk/>
            <pc:sldMk cId="4136559206" sldId="300"/>
            <ac:inkMk id="105" creationId="{592ABFAF-739D-4E58-B7D7-92438A83CD7E}"/>
          </ac:inkMkLst>
        </pc:inkChg>
        <pc:inkChg chg="add del">
          <ac:chgData name="Viet Anh Nguyen" userId="b95f61ff061388d5" providerId="LiveId" clId="{F7DDB045-99F5-427E-957E-9D2CA91EB527}" dt="2022-01-07T08:23:31.920" v="6071"/>
          <ac:inkMkLst>
            <pc:docMk/>
            <pc:sldMk cId="4136559206" sldId="300"/>
            <ac:inkMk id="106" creationId="{6490CE19-D61F-4EA5-A483-964303D2291C}"/>
          </ac:inkMkLst>
        </pc:inkChg>
        <pc:inkChg chg="add del">
          <ac:chgData name="Viet Anh Nguyen" userId="b95f61ff061388d5" providerId="LiveId" clId="{F7DDB045-99F5-427E-957E-9D2CA91EB527}" dt="2022-01-07T08:23:31.920" v="6071"/>
          <ac:inkMkLst>
            <pc:docMk/>
            <pc:sldMk cId="4136559206" sldId="300"/>
            <ac:inkMk id="107" creationId="{6AEEB9D3-82D3-4291-8C9E-26BBE42BB367}"/>
          </ac:inkMkLst>
        </pc:inkChg>
        <pc:inkChg chg="add del">
          <ac:chgData name="Viet Anh Nguyen" userId="b95f61ff061388d5" providerId="LiveId" clId="{F7DDB045-99F5-427E-957E-9D2CA91EB527}" dt="2022-01-07T08:23:31.920" v="6071"/>
          <ac:inkMkLst>
            <pc:docMk/>
            <pc:sldMk cId="4136559206" sldId="300"/>
            <ac:inkMk id="108" creationId="{365F236F-EA7C-43F7-AEB9-CD5D3EA40FC9}"/>
          </ac:inkMkLst>
        </pc:inkChg>
        <pc:inkChg chg="add del">
          <ac:chgData name="Viet Anh Nguyen" userId="b95f61ff061388d5" providerId="LiveId" clId="{F7DDB045-99F5-427E-957E-9D2CA91EB527}" dt="2022-01-07T08:23:31.920" v="6071"/>
          <ac:inkMkLst>
            <pc:docMk/>
            <pc:sldMk cId="4136559206" sldId="300"/>
            <ac:inkMk id="109" creationId="{BD8EE009-8E35-4221-8710-4CE868043E9A}"/>
          </ac:inkMkLst>
        </pc:inkChg>
        <pc:inkChg chg="add del">
          <ac:chgData name="Viet Anh Nguyen" userId="b95f61ff061388d5" providerId="LiveId" clId="{F7DDB045-99F5-427E-957E-9D2CA91EB527}" dt="2022-01-07T08:23:31.920" v="6071"/>
          <ac:inkMkLst>
            <pc:docMk/>
            <pc:sldMk cId="4136559206" sldId="300"/>
            <ac:inkMk id="110" creationId="{22A81ABE-969B-42EF-B653-1741015EAB29}"/>
          </ac:inkMkLst>
        </pc:inkChg>
        <pc:inkChg chg="add del">
          <ac:chgData name="Viet Anh Nguyen" userId="b95f61ff061388d5" providerId="LiveId" clId="{F7DDB045-99F5-427E-957E-9D2CA91EB527}" dt="2022-01-07T08:23:31.920" v="6071"/>
          <ac:inkMkLst>
            <pc:docMk/>
            <pc:sldMk cId="4136559206" sldId="300"/>
            <ac:inkMk id="111" creationId="{09EC3B60-FD17-4655-9CF1-B9A77C16D0A1}"/>
          </ac:inkMkLst>
        </pc:inkChg>
        <pc:inkChg chg="add del">
          <ac:chgData name="Viet Anh Nguyen" userId="b95f61ff061388d5" providerId="LiveId" clId="{F7DDB045-99F5-427E-957E-9D2CA91EB527}" dt="2022-01-07T08:23:31.920" v="6071"/>
          <ac:inkMkLst>
            <pc:docMk/>
            <pc:sldMk cId="4136559206" sldId="300"/>
            <ac:inkMk id="112" creationId="{B557A168-30BD-45C3-87A4-A6B0FF5EA8F6}"/>
          </ac:inkMkLst>
        </pc:inkChg>
        <pc:inkChg chg="add del">
          <ac:chgData name="Viet Anh Nguyen" userId="b95f61ff061388d5" providerId="LiveId" clId="{F7DDB045-99F5-427E-957E-9D2CA91EB527}" dt="2022-01-07T08:23:31.920" v="6071"/>
          <ac:inkMkLst>
            <pc:docMk/>
            <pc:sldMk cId="4136559206" sldId="300"/>
            <ac:inkMk id="113" creationId="{8600A044-960D-4D5B-A546-70C6973CE1EF}"/>
          </ac:inkMkLst>
        </pc:inkChg>
        <pc:inkChg chg="add del">
          <ac:chgData name="Viet Anh Nguyen" userId="b95f61ff061388d5" providerId="LiveId" clId="{F7DDB045-99F5-427E-957E-9D2CA91EB527}" dt="2022-01-07T08:23:31.920" v="6071"/>
          <ac:inkMkLst>
            <pc:docMk/>
            <pc:sldMk cId="4136559206" sldId="300"/>
            <ac:inkMk id="114" creationId="{A762B15B-34A1-4BA7-A61B-85BFAFB43C98}"/>
          </ac:inkMkLst>
        </pc:inkChg>
        <pc:inkChg chg="add">
          <ac:chgData name="Viet Anh Nguyen" userId="b95f61ff061388d5" providerId="LiveId" clId="{F7DDB045-99F5-427E-957E-9D2CA91EB527}" dt="2022-01-07T08:23:31.920" v="6071"/>
          <ac:inkMkLst>
            <pc:docMk/>
            <pc:sldMk cId="4136559206" sldId="300"/>
            <ac:inkMk id="115" creationId="{EC8F782F-5FF4-46E5-8E53-83983329D349}"/>
          </ac:inkMkLst>
        </pc:inkChg>
      </pc:sldChg>
      <pc:sldChg chg="addSp delSp mod">
        <pc:chgData name="Viet Anh Nguyen" userId="b95f61ff061388d5" providerId="LiveId" clId="{F7DDB045-99F5-427E-957E-9D2CA91EB527}" dt="2022-01-07T08:30:48.757" v="6335"/>
        <pc:sldMkLst>
          <pc:docMk/>
          <pc:sldMk cId="2941970704" sldId="301"/>
        </pc:sldMkLst>
        <pc:inkChg chg="add del">
          <ac:chgData name="Viet Anh Nguyen" userId="b95f61ff061388d5" providerId="LiveId" clId="{F7DDB045-99F5-427E-957E-9D2CA91EB527}" dt="2022-01-07T08:25:47.834" v="6153"/>
          <ac:inkMkLst>
            <pc:docMk/>
            <pc:sldMk cId="2941970704" sldId="301"/>
            <ac:inkMk id="2" creationId="{63767FA8-D8E5-4984-BBC2-FD86DA31BAFB}"/>
          </ac:inkMkLst>
        </pc:inkChg>
        <pc:inkChg chg="add del">
          <ac:chgData name="Viet Anh Nguyen" userId="b95f61ff061388d5" providerId="LiveId" clId="{F7DDB045-99F5-427E-957E-9D2CA91EB527}" dt="2022-01-07T08:25:47.834" v="6153"/>
          <ac:inkMkLst>
            <pc:docMk/>
            <pc:sldMk cId="2941970704" sldId="301"/>
            <ac:inkMk id="4" creationId="{14EF2F21-57BC-4BCB-94D0-D1CEE8F3A984}"/>
          </ac:inkMkLst>
        </pc:inkChg>
        <pc:inkChg chg="add del">
          <ac:chgData name="Viet Anh Nguyen" userId="b95f61ff061388d5" providerId="LiveId" clId="{F7DDB045-99F5-427E-957E-9D2CA91EB527}" dt="2022-01-07T08:25:47.834" v="6153"/>
          <ac:inkMkLst>
            <pc:docMk/>
            <pc:sldMk cId="2941970704" sldId="301"/>
            <ac:inkMk id="5" creationId="{352CD2E7-9731-439E-A916-3AAF21283E2B}"/>
          </ac:inkMkLst>
        </pc:inkChg>
        <pc:inkChg chg="add">
          <ac:chgData name="Viet Anh Nguyen" userId="b95f61ff061388d5" providerId="LiveId" clId="{F7DDB045-99F5-427E-957E-9D2CA91EB527}" dt="2022-01-07T08:25:47.834" v="6153"/>
          <ac:inkMkLst>
            <pc:docMk/>
            <pc:sldMk cId="2941970704" sldId="301"/>
            <ac:inkMk id="6" creationId="{707CF3AD-82C4-40B7-A517-53D4D3215A57}"/>
          </ac:inkMkLst>
        </pc:inkChg>
        <pc:inkChg chg="add del">
          <ac:chgData name="Viet Anh Nguyen" userId="b95f61ff061388d5" providerId="LiveId" clId="{F7DDB045-99F5-427E-957E-9D2CA91EB527}" dt="2022-01-07T08:25:50.895" v="6158"/>
          <ac:inkMkLst>
            <pc:docMk/>
            <pc:sldMk cId="2941970704" sldId="301"/>
            <ac:inkMk id="7" creationId="{AC1D27C0-7AFF-4DAD-BBCE-25684562E05A}"/>
          </ac:inkMkLst>
        </pc:inkChg>
        <pc:inkChg chg="add del">
          <ac:chgData name="Viet Anh Nguyen" userId="b95f61ff061388d5" providerId="LiveId" clId="{F7DDB045-99F5-427E-957E-9D2CA91EB527}" dt="2022-01-07T08:25:50.895" v="6158"/>
          <ac:inkMkLst>
            <pc:docMk/>
            <pc:sldMk cId="2941970704" sldId="301"/>
            <ac:inkMk id="8" creationId="{600FDE5F-E38D-4812-9B56-D3FCF86C5588}"/>
          </ac:inkMkLst>
        </pc:inkChg>
        <pc:inkChg chg="add del">
          <ac:chgData name="Viet Anh Nguyen" userId="b95f61ff061388d5" providerId="LiveId" clId="{F7DDB045-99F5-427E-957E-9D2CA91EB527}" dt="2022-01-07T08:25:50.895" v="6158"/>
          <ac:inkMkLst>
            <pc:docMk/>
            <pc:sldMk cId="2941970704" sldId="301"/>
            <ac:inkMk id="9" creationId="{04397128-76F2-4135-AF5A-0FE3468406D4}"/>
          </ac:inkMkLst>
        </pc:inkChg>
        <pc:inkChg chg="add del">
          <ac:chgData name="Viet Anh Nguyen" userId="b95f61ff061388d5" providerId="LiveId" clId="{F7DDB045-99F5-427E-957E-9D2CA91EB527}" dt="2022-01-07T08:25:50.895" v="6158"/>
          <ac:inkMkLst>
            <pc:docMk/>
            <pc:sldMk cId="2941970704" sldId="301"/>
            <ac:inkMk id="10" creationId="{9F9D67A6-869E-4AF8-96AF-AC952264B16E}"/>
          </ac:inkMkLst>
        </pc:inkChg>
        <pc:inkChg chg="add">
          <ac:chgData name="Viet Anh Nguyen" userId="b95f61ff061388d5" providerId="LiveId" clId="{F7DDB045-99F5-427E-957E-9D2CA91EB527}" dt="2022-01-07T08:25:50.895" v="6158"/>
          <ac:inkMkLst>
            <pc:docMk/>
            <pc:sldMk cId="2941970704" sldId="301"/>
            <ac:inkMk id="11" creationId="{DF35BA6B-BF62-4B47-ADE4-E1A3CC584F51}"/>
          </ac:inkMkLst>
        </pc:inkChg>
        <pc:inkChg chg="add del">
          <ac:chgData name="Viet Anh Nguyen" userId="b95f61ff061388d5" providerId="LiveId" clId="{F7DDB045-99F5-427E-957E-9D2CA91EB527}" dt="2022-01-07T08:25:53.551" v="6161"/>
          <ac:inkMkLst>
            <pc:docMk/>
            <pc:sldMk cId="2941970704" sldId="301"/>
            <ac:inkMk id="12" creationId="{2BE7ADBC-9B89-49D0-9285-1CEBAC6EF361}"/>
          </ac:inkMkLst>
        </pc:inkChg>
        <pc:inkChg chg="add del">
          <ac:chgData name="Viet Anh Nguyen" userId="b95f61ff061388d5" providerId="LiveId" clId="{F7DDB045-99F5-427E-957E-9D2CA91EB527}" dt="2022-01-07T08:25:53.551" v="6161"/>
          <ac:inkMkLst>
            <pc:docMk/>
            <pc:sldMk cId="2941970704" sldId="301"/>
            <ac:inkMk id="13" creationId="{E6C8ABCA-F0FF-4B9F-B21A-AD00E860B2AC}"/>
          </ac:inkMkLst>
        </pc:inkChg>
        <pc:inkChg chg="add del">
          <ac:chgData name="Viet Anh Nguyen" userId="b95f61ff061388d5" providerId="LiveId" clId="{F7DDB045-99F5-427E-957E-9D2CA91EB527}" dt="2022-01-07T08:25:55.071" v="6166"/>
          <ac:inkMkLst>
            <pc:docMk/>
            <pc:sldMk cId="2941970704" sldId="301"/>
            <ac:inkMk id="14" creationId="{EC5824D3-D4E0-4627-B915-334348170CB8}"/>
          </ac:inkMkLst>
        </pc:inkChg>
        <pc:inkChg chg="add del">
          <ac:chgData name="Viet Anh Nguyen" userId="b95f61ff061388d5" providerId="LiveId" clId="{F7DDB045-99F5-427E-957E-9D2CA91EB527}" dt="2022-01-07T08:25:55.071" v="6166"/>
          <ac:inkMkLst>
            <pc:docMk/>
            <pc:sldMk cId="2941970704" sldId="301"/>
            <ac:inkMk id="15" creationId="{5CA954F5-35D0-40D7-8440-038FB981A05C}"/>
          </ac:inkMkLst>
        </pc:inkChg>
        <pc:inkChg chg="add del">
          <ac:chgData name="Viet Anh Nguyen" userId="b95f61ff061388d5" providerId="LiveId" clId="{F7DDB045-99F5-427E-957E-9D2CA91EB527}" dt="2022-01-07T08:25:55.071" v="6166"/>
          <ac:inkMkLst>
            <pc:docMk/>
            <pc:sldMk cId="2941970704" sldId="301"/>
            <ac:inkMk id="16" creationId="{479DAD63-E67F-4D97-8163-50761C6B1B03}"/>
          </ac:inkMkLst>
        </pc:inkChg>
        <pc:inkChg chg="add del">
          <ac:chgData name="Viet Anh Nguyen" userId="b95f61ff061388d5" providerId="LiveId" clId="{F7DDB045-99F5-427E-957E-9D2CA91EB527}" dt="2022-01-07T08:25:55.071" v="6166"/>
          <ac:inkMkLst>
            <pc:docMk/>
            <pc:sldMk cId="2941970704" sldId="301"/>
            <ac:inkMk id="17" creationId="{25804A36-3219-4151-8D04-C1EDF0CE6034}"/>
          </ac:inkMkLst>
        </pc:inkChg>
        <pc:inkChg chg="add del">
          <ac:chgData name="Viet Anh Nguyen" userId="b95f61ff061388d5" providerId="LiveId" clId="{F7DDB045-99F5-427E-957E-9D2CA91EB527}" dt="2022-01-07T08:25:56.271" v="6171"/>
          <ac:inkMkLst>
            <pc:docMk/>
            <pc:sldMk cId="2941970704" sldId="301"/>
            <ac:inkMk id="18" creationId="{57198243-8197-4FE5-9EE9-439ED322DFE4}"/>
          </ac:inkMkLst>
        </pc:inkChg>
        <pc:inkChg chg="add">
          <ac:chgData name="Viet Anh Nguyen" userId="b95f61ff061388d5" providerId="LiveId" clId="{F7DDB045-99F5-427E-957E-9D2CA91EB527}" dt="2022-01-07T08:25:55.071" v="6166"/>
          <ac:inkMkLst>
            <pc:docMk/>
            <pc:sldMk cId="2941970704" sldId="301"/>
            <ac:inkMk id="19" creationId="{B1148543-0509-40A2-95EB-813A9FA6D73D}"/>
          </ac:inkMkLst>
        </pc:inkChg>
        <pc:inkChg chg="add del">
          <ac:chgData name="Viet Anh Nguyen" userId="b95f61ff061388d5" providerId="LiveId" clId="{F7DDB045-99F5-427E-957E-9D2CA91EB527}" dt="2022-01-07T08:25:56.271" v="6171"/>
          <ac:inkMkLst>
            <pc:docMk/>
            <pc:sldMk cId="2941970704" sldId="301"/>
            <ac:inkMk id="20" creationId="{D40ACB07-BDC1-4E9F-8265-6516D95ABB07}"/>
          </ac:inkMkLst>
        </pc:inkChg>
        <pc:inkChg chg="add del">
          <ac:chgData name="Viet Anh Nguyen" userId="b95f61ff061388d5" providerId="LiveId" clId="{F7DDB045-99F5-427E-957E-9D2CA91EB527}" dt="2022-01-07T08:25:56.271" v="6171"/>
          <ac:inkMkLst>
            <pc:docMk/>
            <pc:sldMk cId="2941970704" sldId="301"/>
            <ac:inkMk id="21" creationId="{C4DF28DE-3D2D-4B2B-A220-2B25445D507D}"/>
          </ac:inkMkLst>
        </pc:inkChg>
        <pc:inkChg chg="add del">
          <ac:chgData name="Viet Anh Nguyen" userId="b95f61ff061388d5" providerId="LiveId" clId="{F7DDB045-99F5-427E-957E-9D2CA91EB527}" dt="2022-01-07T08:25:56.271" v="6171"/>
          <ac:inkMkLst>
            <pc:docMk/>
            <pc:sldMk cId="2941970704" sldId="301"/>
            <ac:inkMk id="22" creationId="{C537FDD3-4DF6-415F-88F4-0E405E1FB8F6}"/>
          </ac:inkMkLst>
        </pc:inkChg>
        <pc:inkChg chg="add del">
          <ac:chgData name="Viet Anh Nguyen" userId="b95f61ff061388d5" providerId="LiveId" clId="{F7DDB045-99F5-427E-957E-9D2CA91EB527}" dt="2022-01-07T08:25:56.271" v="6171"/>
          <ac:inkMkLst>
            <pc:docMk/>
            <pc:sldMk cId="2941970704" sldId="301"/>
            <ac:inkMk id="23" creationId="{C904C3C4-BC30-4782-9C99-0DC126343904}"/>
          </ac:inkMkLst>
        </pc:inkChg>
        <pc:inkChg chg="add">
          <ac:chgData name="Viet Anh Nguyen" userId="b95f61ff061388d5" providerId="LiveId" clId="{F7DDB045-99F5-427E-957E-9D2CA91EB527}" dt="2022-01-07T08:25:56.271" v="6171"/>
          <ac:inkMkLst>
            <pc:docMk/>
            <pc:sldMk cId="2941970704" sldId="301"/>
            <ac:inkMk id="24" creationId="{3FF34C39-1EBE-469C-93FF-E08317BB1051}"/>
          </ac:inkMkLst>
        </pc:inkChg>
        <pc:inkChg chg="add del">
          <ac:chgData name="Viet Anh Nguyen" userId="b95f61ff061388d5" providerId="LiveId" clId="{F7DDB045-99F5-427E-957E-9D2CA91EB527}" dt="2022-01-07T08:25:58.291" v="6179"/>
          <ac:inkMkLst>
            <pc:docMk/>
            <pc:sldMk cId="2941970704" sldId="301"/>
            <ac:inkMk id="25" creationId="{E03D7BA4-0ACA-4B35-A026-78774F07E351}"/>
          </ac:inkMkLst>
        </pc:inkChg>
        <pc:inkChg chg="add del">
          <ac:chgData name="Viet Anh Nguyen" userId="b95f61ff061388d5" providerId="LiveId" clId="{F7DDB045-99F5-427E-957E-9D2CA91EB527}" dt="2022-01-07T08:25:58.291" v="6179"/>
          <ac:inkMkLst>
            <pc:docMk/>
            <pc:sldMk cId="2941970704" sldId="301"/>
            <ac:inkMk id="26" creationId="{292CAECB-AA79-4E44-ACCD-A4799E6CC92C}"/>
          </ac:inkMkLst>
        </pc:inkChg>
        <pc:inkChg chg="add del">
          <ac:chgData name="Viet Anh Nguyen" userId="b95f61ff061388d5" providerId="LiveId" clId="{F7DDB045-99F5-427E-957E-9D2CA91EB527}" dt="2022-01-07T08:25:58.291" v="6179"/>
          <ac:inkMkLst>
            <pc:docMk/>
            <pc:sldMk cId="2941970704" sldId="301"/>
            <ac:inkMk id="27" creationId="{D35D77A5-53BA-427D-8BC4-EE6488A33F3F}"/>
          </ac:inkMkLst>
        </pc:inkChg>
        <pc:inkChg chg="add del">
          <ac:chgData name="Viet Anh Nguyen" userId="b95f61ff061388d5" providerId="LiveId" clId="{F7DDB045-99F5-427E-957E-9D2CA91EB527}" dt="2022-01-07T08:25:58.291" v="6179"/>
          <ac:inkMkLst>
            <pc:docMk/>
            <pc:sldMk cId="2941970704" sldId="301"/>
            <ac:inkMk id="28" creationId="{224F3652-F986-4DB1-A734-737D37746A6A}"/>
          </ac:inkMkLst>
        </pc:inkChg>
        <pc:inkChg chg="add del">
          <ac:chgData name="Viet Anh Nguyen" userId="b95f61ff061388d5" providerId="LiveId" clId="{F7DDB045-99F5-427E-957E-9D2CA91EB527}" dt="2022-01-07T08:25:58.291" v="6179"/>
          <ac:inkMkLst>
            <pc:docMk/>
            <pc:sldMk cId="2941970704" sldId="301"/>
            <ac:inkMk id="29" creationId="{9B5AE61E-436F-4EFD-9885-EC9D9D184A70}"/>
          </ac:inkMkLst>
        </pc:inkChg>
        <pc:inkChg chg="add del">
          <ac:chgData name="Viet Anh Nguyen" userId="b95f61ff061388d5" providerId="LiveId" clId="{F7DDB045-99F5-427E-957E-9D2CA91EB527}" dt="2022-01-07T08:25:58.291" v="6179"/>
          <ac:inkMkLst>
            <pc:docMk/>
            <pc:sldMk cId="2941970704" sldId="301"/>
            <ac:inkMk id="30" creationId="{FB9A675D-6051-400F-91BD-1BAA8F4CAE36}"/>
          </ac:inkMkLst>
        </pc:inkChg>
        <pc:inkChg chg="add">
          <ac:chgData name="Viet Anh Nguyen" userId="b95f61ff061388d5" providerId="LiveId" clId="{F7DDB045-99F5-427E-957E-9D2CA91EB527}" dt="2022-01-07T08:25:57.708" v="6178" actId="9405"/>
          <ac:inkMkLst>
            <pc:docMk/>
            <pc:sldMk cId="2941970704" sldId="301"/>
            <ac:inkMk id="31" creationId="{A9FE5D06-D3F5-4DF0-997F-C10135116A0F}"/>
          </ac:inkMkLst>
        </pc:inkChg>
        <pc:inkChg chg="add">
          <ac:chgData name="Viet Anh Nguyen" userId="b95f61ff061388d5" providerId="LiveId" clId="{F7DDB045-99F5-427E-957E-9D2CA91EB527}" dt="2022-01-07T08:25:58.291" v="6179"/>
          <ac:inkMkLst>
            <pc:docMk/>
            <pc:sldMk cId="2941970704" sldId="301"/>
            <ac:inkMk id="32" creationId="{3A4E1291-ABB3-4262-8DB6-F56A74CDBEBF}"/>
          </ac:inkMkLst>
        </pc:inkChg>
        <pc:inkChg chg="add">
          <ac:chgData name="Viet Anh Nguyen" userId="b95f61ff061388d5" providerId="LiveId" clId="{F7DDB045-99F5-427E-957E-9D2CA91EB527}" dt="2022-01-07T08:25:58.291" v="6179"/>
          <ac:inkMkLst>
            <pc:docMk/>
            <pc:sldMk cId="2941970704" sldId="301"/>
            <ac:inkMk id="33" creationId="{2A2FD8FA-3FB7-499A-98C2-1F42405991E7}"/>
          </ac:inkMkLst>
        </pc:inkChg>
        <pc:inkChg chg="add del">
          <ac:chgData name="Viet Anh Nguyen" userId="b95f61ff061388d5" providerId="LiveId" clId="{F7DDB045-99F5-427E-957E-9D2CA91EB527}" dt="2022-01-07T08:26:00.415" v="6186"/>
          <ac:inkMkLst>
            <pc:docMk/>
            <pc:sldMk cId="2941970704" sldId="301"/>
            <ac:inkMk id="34" creationId="{9C90A0AC-BF6B-47BF-9E8A-2F3DFD22742E}"/>
          </ac:inkMkLst>
        </pc:inkChg>
        <pc:inkChg chg="add del">
          <ac:chgData name="Viet Anh Nguyen" userId="b95f61ff061388d5" providerId="LiveId" clId="{F7DDB045-99F5-427E-957E-9D2CA91EB527}" dt="2022-01-07T08:26:00.415" v="6186"/>
          <ac:inkMkLst>
            <pc:docMk/>
            <pc:sldMk cId="2941970704" sldId="301"/>
            <ac:inkMk id="35" creationId="{6B754085-CC07-49CD-9C86-4625D9E940BE}"/>
          </ac:inkMkLst>
        </pc:inkChg>
        <pc:inkChg chg="add del">
          <ac:chgData name="Viet Anh Nguyen" userId="b95f61ff061388d5" providerId="LiveId" clId="{F7DDB045-99F5-427E-957E-9D2CA91EB527}" dt="2022-01-07T08:26:00.415" v="6186"/>
          <ac:inkMkLst>
            <pc:docMk/>
            <pc:sldMk cId="2941970704" sldId="301"/>
            <ac:inkMk id="36" creationId="{C749AC11-0B95-48E1-BC26-BA28A1DF5894}"/>
          </ac:inkMkLst>
        </pc:inkChg>
        <pc:inkChg chg="add del">
          <ac:chgData name="Viet Anh Nguyen" userId="b95f61ff061388d5" providerId="LiveId" clId="{F7DDB045-99F5-427E-957E-9D2CA91EB527}" dt="2022-01-07T08:26:00.415" v="6186"/>
          <ac:inkMkLst>
            <pc:docMk/>
            <pc:sldMk cId="2941970704" sldId="301"/>
            <ac:inkMk id="37" creationId="{0E96B23D-85E9-47E5-ADC7-6DB322C1C77A}"/>
          </ac:inkMkLst>
        </pc:inkChg>
        <pc:inkChg chg="add del">
          <ac:chgData name="Viet Anh Nguyen" userId="b95f61ff061388d5" providerId="LiveId" clId="{F7DDB045-99F5-427E-957E-9D2CA91EB527}" dt="2022-01-07T08:26:00.415" v="6186"/>
          <ac:inkMkLst>
            <pc:docMk/>
            <pc:sldMk cId="2941970704" sldId="301"/>
            <ac:inkMk id="38" creationId="{D4DFCF26-1D69-44C5-B246-A3585D7A657E}"/>
          </ac:inkMkLst>
        </pc:inkChg>
        <pc:inkChg chg="add">
          <ac:chgData name="Viet Anh Nguyen" userId="b95f61ff061388d5" providerId="LiveId" clId="{F7DDB045-99F5-427E-957E-9D2CA91EB527}" dt="2022-01-07T08:25:59.856" v="6185" actId="9405"/>
          <ac:inkMkLst>
            <pc:docMk/>
            <pc:sldMk cId="2941970704" sldId="301"/>
            <ac:inkMk id="39" creationId="{4226FDEE-B7D6-470C-9FA9-2AAB2A6B2D01}"/>
          </ac:inkMkLst>
        </pc:inkChg>
        <pc:inkChg chg="add">
          <ac:chgData name="Viet Anh Nguyen" userId="b95f61ff061388d5" providerId="LiveId" clId="{F7DDB045-99F5-427E-957E-9D2CA91EB527}" dt="2022-01-07T08:26:00.415" v="6186"/>
          <ac:inkMkLst>
            <pc:docMk/>
            <pc:sldMk cId="2941970704" sldId="301"/>
            <ac:inkMk id="40" creationId="{E1E7BB41-06F7-4EC7-8FDD-BB335585B909}"/>
          </ac:inkMkLst>
        </pc:inkChg>
        <pc:inkChg chg="add del">
          <ac:chgData name="Viet Anh Nguyen" userId="b95f61ff061388d5" providerId="LiveId" clId="{F7DDB045-99F5-427E-957E-9D2CA91EB527}" dt="2022-01-07T08:26:02.808" v="6193"/>
          <ac:inkMkLst>
            <pc:docMk/>
            <pc:sldMk cId="2941970704" sldId="301"/>
            <ac:inkMk id="41" creationId="{DD8032C1-4568-43AE-9120-A2095D8B8B8E}"/>
          </ac:inkMkLst>
        </pc:inkChg>
        <pc:inkChg chg="add del">
          <ac:chgData name="Viet Anh Nguyen" userId="b95f61ff061388d5" providerId="LiveId" clId="{F7DDB045-99F5-427E-957E-9D2CA91EB527}" dt="2022-01-07T08:26:02.808" v="6193"/>
          <ac:inkMkLst>
            <pc:docMk/>
            <pc:sldMk cId="2941970704" sldId="301"/>
            <ac:inkMk id="42" creationId="{D41314DE-FF70-4847-976F-887A0D8549C0}"/>
          </ac:inkMkLst>
        </pc:inkChg>
        <pc:inkChg chg="add del">
          <ac:chgData name="Viet Anh Nguyen" userId="b95f61ff061388d5" providerId="LiveId" clId="{F7DDB045-99F5-427E-957E-9D2CA91EB527}" dt="2022-01-07T08:26:02.808" v="6193"/>
          <ac:inkMkLst>
            <pc:docMk/>
            <pc:sldMk cId="2941970704" sldId="301"/>
            <ac:inkMk id="43" creationId="{315195BC-5DE1-4DAE-9627-C0F9BBD9631D}"/>
          </ac:inkMkLst>
        </pc:inkChg>
        <pc:inkChg chg="add del">
          <ac:chgData name="Viet Anh Nguyen" userId="b95f61ff061388d5" providerId="LiveId" clId="{F7DDB045-99F5-427E-957E-9D2CA91EB527}" dt="2022-01-07T08:26:02.808" v="6193"/>
          <ac:inkMkLst>
            <pc:docMk/>
            <pc:sldMk cId="2941970704" sldId="301"/>
            <ac:inkMk id="44" creationId="{CFC701CE-44CA-468F-A679-32E3F65A3FBC}"/>
          </ac:inkMkLst>
        </pc:inkChg>
        <pc:inkChg chg="add del">
          <ac:chgData name="Viet Anh Nguyen" userId="b95f61ff061388d5" providerId="LiveId" clId="{F7DDB045-99F5-427E-957E-9D2CA91EB527}" dt="2022-01-07T08:26:02.808" v="6193"/>
          <ac:inkMkLst>
            <pc:docMk/>
            <pc:sldMk cId="2941970704" sldId="301"/>
            <ac:inkMk id="45" creationId="{04ADA522-C8FD-4F08-924F-808B70082375}"/>
          </ac:inkMkLst>
        </pc:inkChg>
        <pc:inkChg chg="add del">
          <ac:chgData name="Viet Anh Nguyen" userId="b95f61ff061388d5" providerId="LiveId" clId="{F7DDB045-99F5-427E-957E-9D2CA91EB527}" dt="2022-01-07T08:26:02.808" v="6193"/>
          <ac:inkMkLst>
            <pc:docMk/>
            <pc:sldMk cId="2941970704" sldId="301"/>
            <ac:inkMk id="46" creationId="{9A882983-0CA3-4806-8A5F-2C14F62BCF53}"/>
          </ac:inkMkLst>
        </pc:inkChg>
        <pc:inkChg chg="add del">
          <ac:chgData name="Viet Anh Nguyen" userId="b95f61ff061388d5" providerId="LiveId" clId="{F7DDB045-99F5-427E-957E-9D2CA91EB527}" dt="2022-01-07T08:26:05.350" v="6200"/>
          <ac:inkMkLst>
            <pc:docMk/>
            <pc:sldMk cId="2941970704" sldId="301"/>
            <ac:inkMk id="47" creationId="{6FDDC826-B8D8-48FE-AFEB-D7384578B9F1}"/>
          </ac:inkMkLst>
        </pc:inkChg>
        <pc:inkChg chg="add del">
          <ac:chgData name="Viet Anh Nguyen" userId="b95f61ff061388d5" providerId="LiveId" clId="{F7DDB045-99F5-427E-957E-9D2CA91EB527}" dt="2022-01-07T08:26:05.350" v="6200"/>
          <ac:inkMkLst>
            <pc:docMk/>
            <pc:sldMk cId="2941970704" sldId="301"/>
            <ac:inkMk id="48" creationId="{3434E13D-7B9E-4EF9-B49F-4711BF48C437}"/>
          </ac:inkMkLst>
        </pc:inkChg>
        <pc:inkChg chg="add del">
          <ac:chgData name="Viet Anh Nguyen" userId="b95f61ff061388d5" providerId="LiveId" clId="{F7DDB045-99F5-427E-957E-9D2CA91EB527}" dt="2022-01-07T08:26:05.350" v="6200"/>
          <ac:inkMkLst>
            <pc:docMk/>
            <pc:sldMk cId="2941970704" sldId="301"/>
            <ac:inkMk id="49" creationId="{C73D2D93-1A2D-4FA3-BBFB-094D83302AFD}"/>
          </ac:inkMkLst>
        </pc:inkChg>
        <pc:inkChg chg="add del">
          <ac:chgData name="Viet Anh Nguyen" userId="b95f61ff061388d5" providerId="LiveId" clId="{F7DDB045-99F5-427E-957E-9D2CA91EB527}" dt="2022-01-07T08:26:05.350" v="6200"/>
          <ac:inkMkLst>
            <pc:docMk/>
            <pc:sldMk cId="2941970704" sldId="301"/>
            <ac:inkMk id="50" creationId="{E46A5BAC-8CCE-494A-8113-DDB65B903790}"/>
          </ac:inkMkLst>
        </pc:inkChg>
        <pc:inkChg chg="add del">
          <ac:chgData name="Viet Anh Nguyen" userId="b95f61ff061388d5" providerId="LiveId" clId="{F7DDB045-99F5-427E-957E-9D2CA91EB527}" dt="2022-01-07T08:26:05.350" v="6200"/>
          <ac:inkMkLst>
            <pc:docMk/>
            <pc:sldMk cId="2941970704" sldId="301"/>
            <ac:inkMk id="51" creationId="{2D8AAC54-41DD-46DA-9CAA-B8FA4C510A7A}"/>
          </ac:inkMkLst>
        </pc:inkChg>
        <pc:inkChg chg="add del">
          <ac:chgData name="Viet Anh Nguyen" userId="b95f61ff061388d5" providerId="LiveId" clId="{F7DDB045-99F5-427E-957E-9D2CA91EB527}" dt="2022-01-07T08:26:05.350" v="6200"/>
          <ac:inkMkLst>
            <pc:docMk/>
            <pc:sldMk cId="2941970704" sldId="301"/>
            <ac:inkMk id="52" creationId="{D2F2467E-64BB-43CA-B273-7CE6B07D4DAD}"/>
          </ac:inkMkLst>
        </pc:inkChg>
        <pc:inkChg chg="add del">
          <ac:chgData name="Viet Anh Nguyen" userId="b95f61ff061388d5" providerId="LiveId" clId="{F7DDB045-99F5-427E-957E-9D2CA91EB527}" dt="2022-01-07T08:26:05.350" v="6200"/>
          <ac:inkMkLst>
            <pc:docMk/>
            <pc:sldMk cId="2941970704" sldId="301"/>
            <ac:inkMk id="53" creationId="{B6D5204C-C777-4819-BFA8-7B3AD47F9A63}"/>
          </ac:inkMkLst>
        </pc:inkChg>
        <pc:inkChg chg="add">
          <ac:chgData name="Viet Anh Nguyen" userId="b95f61ff061388d5" providerId="LiveId" clId="{F7DDB045-99F5-427E-957E-9D2CA91EB527}" dt="2022-01-07T08:26:05.350" v="6200"/>
          <ac:inkMkLst>
            <pc:docMk/>
            <pc:sldMk cId="2941970704" sldId="301"/>
            <ac:inkMk id="54" creationId="{A0F8E823-F068-45B8-9216-178EA084DAE2}"/>
          </ac:inkMkLst>
        </pc:inkChg>
        <pc:inkChg chg="add">
          <ac:chgData name="Viet Anh Nguyen" userId="b95f61ff061388d5" providerId="LiveId" clId="{F7DDB045-99F5-427E-957E-9D2CA91EB527}" dt="2022-01-07T08:26:05.350" v="6200"/>
          <ac:inkMkLst>
            <pc:docMk/>
            <pc:sldMk cId="2941970704" sldId="301"/>
            <ac:inkMk id="55" creationId="{D7D51B11-E917-48DB-9169-834C9AD2D95A}"/>
          </ac:inkMkLst>
        </pc:inkChg>
        <pc:inkChg chg="add del">
          <ac:chgData name="Viet Anh Nguyen" userId="b95f61ff061388d5" providerId="LiveId" clId="{F7DDB045-99F5-427E-957E-9D2CA91EB527}" dt="2022-01-07T08:26:08.334" v="6204"/>
          <ac:inkMkLst>
            <pc:docMk/>
            <pc:sldMk cId="2941970704" sldId="301"/>
            <ac:inkMk id="56" creationId="{B8676A04-573E-48F5-9D2D-C2ABDDFE442F}"/>
          </ac:inkMkLst>
        </pc:inkChg>
        <pc:inkChg chg="add del">
          <ac:chgData name="Viet Anh Nguyen" userId="b95f61ff061388d5" providerId="LiveId" clId="{F7DDB045-99F5-427E-957E-9D2CA91EB527}" dt="2022-01-07T08:26:08.334" v="6204"/>
          <ac:inkMkLst>
            <pc:docMk/>
            <pc:sldMk cId="2941970704" sldId="301"/>
            <ac:inkMk id="57" creationId="{81A17280-E69A-4495-9150-CB8AF48CEE2B}"/>
          </ac:inkMkLst>
        </pc:inkChg>
        <pc:inkChg chg="add del">
          <ac:chgData name="Viet Anh Nguyen" userId="b95f61ff061388d5" providerId="LiveId" clId="{F7DDB045-99F5-427E-957E-9D2CA91EB527}" dt="2022-01-07T08:26:08.334" v="6204"/>
          <ac:inkMkLst>
            <pc:docMk/>
            <pc:sldMk cId="2941970704" sldId="301"/>
            <ac:inkMk id="58" creationId="{A3A8AE31-314F-4F89-8016-B4D858B84E46}"/>
          </ac:inkMkLst>
        </pc:inkChg>
        <pc:inkChg chg="add">
          <ac:chgData name="Viet Anh Nguyen" userId="b95f61ff061388d5" providerId="LiveId" clId="{F7DDB045-99F5-427E-957E-9D2CA91EB527}" dt="2022-01-07T08:26:08.334" v="6204"/>
          <ac:inkMkLst>
            <pc:docMk/>
            <pc:sldMk cId="2941970704" sldId="301"/>
            <ac:inkMk id="59" creationId="{DF7DEDEF-69FF-4C71-B0D9-AA7B26BF2D23}"/>
          </ac:inkMkLst>
        </pc:inkChg>
        <pc:inkChg chg="add del">
          <ac:chgData name="Viet Anh Nguyen" userId="b95f61ff061388d5" providerId="LiveId" clId="{F7DDB045-99F5-427E-957E-9D2CA91EB527}" dt="2022-01-07T08:26:10.315" v="6207"/>
          <ac:inkMkLst>
            <pc:docMk/>
            <pc:sldMk cId="2941970704" sldId="301"/>
            <ac:inkMk id="60" creationId="{0E8501A2-6C26-4746-BD1E-AF6B1F60A9CF}"/>
          </ac:inkMkLst>
        </pc:inkChg>
        <pc:inkChg chg="add del">
          <ac:chgData name="Viet Anh Nguyen" userId="b95f61ff061388d5" providerId="LiveId" clId="{F7DDB045-99F5-427E-957E-9D2CA91EB527}" dt="2022-01-07T08:26:10.315" v="6207"/>
          <ac:inkMkLst>
            <pc:docMk/>
            <pc:sldMk cId="2941970704" sldId="301"/>
            <ac:inkMk id="61" creationId="{DD18D8F2-49E8-4A76-AD46-2DCDA6E81F50}"/>
          </ac:inkMkLst>
        </pc:inkChg>
        <pc:inkChg chg="add del">
          <ac:chgData name="Viet Anh Nguyen" userId="b95f61ff061388d5" providerId="LiveId" clId="{F7DDB045-99F5-427E-957E-9D2CA91EB527}" dt="2022-01-07T08:26:12.070" v="6210"/>
          <ac:inkMkLst>
            <pc:docMk/>
            <pc:sldMk cId="2941970704" sldId="301"/>
            <ac:inkMk id="62" creationId="{871B3746-C400-4BED-B74B-68D5A76F5292}"/>
          </ac:inkMkLst>
        </pc:inkChg>
        <pc:inkChg chg="add del">
          <ac:chgData name="Viet Anh Nguyen" userId="b95f61ff061388d5" providerId="LiveId" clId="{F7DDB045-99F5-427E-957E-9D2CA91EB527}" dt="2022-01-07T08:26:12.070" v="6210"/>
          <ac:inkMkLst>
            <pc:docMk/>
            <pc:sldMk cId="2941970704" sldId="301"/>
            <ac:inkMk id="63" creationId="{CCCBF0C6-D210-42B0-AF92-0406F30B4F9C}"/>
          </ac:inkMkLst>
        </pc:inkChg>
        <pc:inkChg chg="add del">
          <ac:chgData name="Viet Anh Nguyen" userId="b95f61ff061388d5" providerId="LiveId" clId="{F7DDB045-99F5-427E-957E-9D2CA91EB527}" dt="2022-01-07T08:26:12.070" v="6210"/>
          <ac:inkMkLst>
            <pc:docMk/>
            <pc:sldMk cId="2941970704" sldId="301"/>
            <ac:inkMk id="64" creationId="{C5869AA0-CB0D-47DD-BC72-814479C88E37}"/>
          </ac:inkMkLst>
        </pc:inkChg>
        <pc:inkChg chg="add del">
          <ac:chgData name="Viet Anh Nguyen" userId="b95f61ff061388d5" providerId="LiveId" clId="{F7DDB045-99F5-427E-957E-9D2CA91EB527}" dt="2022-01-07T08:26:16.068" v="6211"/>
          <ac:inkMkLst>
            <pc:docMk/>
            <pc:sldMk cId="2941970704" sldId="301"/>
            <ac:inkMk id="65" creationId="{5A91D91F-3234-43C3-94DE-7F71FF2D44D9}"/>
          </ac:inkMkLst>
        </pc:inkChg>
        <pc:inkChg chg="add">
          <ac:chgData name="Viet Anh Nguyen" userId="b95f61ff061388d5" providerId="LiveId" clId="{F7DDB045-99F5-427E-957E-9D2CA91EB527}" dt="2022-01-07T08:26:18.777" v="6212" actId="9405"/>
          <ac:inkMkLst>
            <pc:docMk/>
            <pc:sldMk cId="2941970704" sldId="301"/>
            <ac:inkMk id="66" creationId="{B635CBC5-C34E-4E95-A06E-27F8EDE4D00A}"/>
          </ac:inkMkLst>
        </pc:inkChg>
        <pc:inkChg chg="add del">
          <ac:chgData name="Viet Anh Nguyen" userId="b95f61ff061388d5" providerId="LiveId" clId="{F7DDB045-99F5-427E-957E-9D2CA91EB527}" dt="2022-01-07T08:26:21.297" v="6218"/>
          <ac:inkMkLst>
            <pc:docMk/>
            <pc:sldMk cId="2941970704" sldId="301"/>
            <ac:inkMk id="67" creationId="{D6D8F9F6-1182-45F5-8E1A-64D048A79739}"/>
          </ac:inkMkLst>
        </pc:inkChg>
        <pc:inkChg chg="add del">
          <ac:chgData name="Viet Anh Nguyen" userId="b95f61ff061388d5" providerId="LiveId" clId="{F7DDB045-99F5-427E-957E-9D2CA91EB527}" dt="2022-01-07T08:26:21.297" v="6218"/>
          <ac:inkMkLst>
            <pc:docMk/>
            <pc:sldMk cId="2941970704" sldId="301"/>
            <ac:inkMk id="68" creationId="{B156CE90-D2C5-48E8-A06D-A262FCBD76B1}"/>
          </ac:inkMkLst>
        </pc:inkChg>
        <pc:inkChg chg="add del">
          <ac:chgData name="Viet Anh Nguyen" userId="b95f61ff061388d5" providerId="LiveId" clId="{F7DDB045-99F5-427E-957E-9D2CA91EB527}" dt="2022-01-07T08:26:21.297" v="6218"/>
          <ac:inkMkLst>
            <pc:docMk/>
            <pc:sldMk cId="2941970704" sldId="301"/>
            <ac:inkMk id="69" creationId="{2F72A776-A628-4AD9-98E2-65955D29D7BA}"/>
          </ac:inkMkLst>
        </pc:inkChg>
        <pc:inkChg chg="add del">
          <ac:chgData name="Viet Anh Nguyen" userId="b95f61ff061388d5" providerId="LiveId" clId="{F7DDB045-99F5-427E-957E-9D2CA91EB527}" dt="2022-01-07T08:26:21.297" v="6218"/>
          <ac:inkMkLst>
            <pc:docMk/>
            <pc:sldMk cId="2941970704" sldId="301"/>
            <ac:inkMk id="70" creationId="{9C29DDEB-540B-4BD9-9F05-47E402EE6086}"/>
          </ac:inkMkLst>
        </pc:inkChg>
        <pc:inkChg chg="add del">
          <ac:chgData name="Viet Anh Nguyen" userId="b95f61ff061388d5" providerId="LiveId" clId="{F7DDB045-99F5-427E-957E-9D2CA91EB527}" dt="2022-01-07T08:26:28.340" v="6236"/>
          <ac:inkMkLst>
            <pc:docMk/>
            <pc:sldMk cId="2941970704" sldId="301"/>
            <ac:inkMk id="71" creationId="{CED5685D-4310-4582-AA9D-1067E53D556E}"/>
          </ac:inkMkLst>
        </pc:inkChg>
        <pc:inkChg chg="add">
          <ac:chgData name="Viet Anh Nguyen" userId="b95f61ff061388d5" providerId="LiveId" clId="{F7DDB045-99F5-427E-957E-9D2CA91EB527}" dt="2022-01-07T08:26:21.297" v="6218"/>
          <ac:inkMkLst>
            <pc:docMk/>
            <pc:sldMk cId="2941970704" sldId="301"/>
            <ac:inkMk id="72" creationId="{22EC5B9E-1007-433F-AEF4-7218DB5B3520}"/>
          </ac:inkMkLst>
        </pc:inkChg>
        <pc:inkChg chg="add del">
          <ac:chgData name="Viet Anh Nguyen" userId="b95f61ff061388d5" providerId="LiveId" clId="{F7DDB045-99F5-427E-957E-9D2CA91EB527}" dt="2022-01-07T08:26:28.340" v="6236"/>
          <ac:inkMkLst>
            <pc:docMk/>
            <pc:sldMk cId="2941970704" sldId="301"/>
            <ac:inkMk id="73" creationId="{FEC36798-37F0-4E13-9266-711AD9A36E90}"/>
          </ac:inkMkLst>
        </pc:inkChg>
        <pc:inkChg chg="add del">
          <ac:chgData name="Viet Anh Nguyen" userId="b95f61ff061388d5" providerId="LiveId" clId="{F7DDB045-99F5-427E-957E-9D2CA91EB527}" dt="2022-01-07T08:26:28.340" v="6236"/>
          <ac:inkMkLst>
            <pc:docMk/>
            <pc:sldMk cId="2941970704" sldId="301"/>
            <ac:inkMk id="74" creationId="{33E593C4-937E-478D-B32C-3F5DCD7C425D}"/>
          </ac:inkMkLst>
        </pc:inkChg>
        <pc:inkChg chg="add del">
          <ac:chgData name="Viet Anh Nguyen" userId="b95f61ff061388d5" providerId="LiveId" clId="{F7DDB045-99F5-427E-957E-9D2CA91EB527}" dt="2022-01-07T08:26:28.340" v="6236"/>
          <ac:inkMkLst>
            <pc:docMk/>
            <pc:sldMk cId="2941970704" sldId="301"/>
            <ac:inkMk id="75" creationId="{3599DAB4-0BB4-4271-97E5-5F50B70353F7}"/>
          </ac:inkMkLst>
        </pc:inkChg>
        <pc:inkChg chg="add del">
          <ac:chgData name="Viet Anh Nguyen" userId="b95f61ff061388d5" providerId="LiveId" clId="{F7DDB045-99F5-427E-957E-9D2CA91EB527}" dt="2022-01-07T08:26:28.340" v="6236"/>
          <ac:inkMkLst>
            <pc:docMk/>
            <pc:sldMk cId="2941970704" sldId="301"/>
            <ac:inkMk id="76" creationId="{E3BDEA37-C24F-49D2-A9A9-FB67F45A9CF4}"/>
          </ac:inkMkLst>
        </pc:inkChg>
        <pc:inkChg chg="add del">
          <ac:chgData name="Viet Anh Nguyen" userId="b95f61ff061388d5" providerId="LiveId" clId="{F7DDB045-99F5-427E-957E-9D2CA91EB527}" dt="2022-01-07T08:26:28.340" v="6236"/>
          <ac:inkMkLst>
            <pc:docMk/>
            <pc:sldMk cId="2941970704" sldId="301"/>
            <ac:inkMk id="77" creationId="{01D2CF98-4B2D-42FF-9764-6D67775EA8F5}"/>
          </ac:inkMkLst>
        </pc:inkChg>
        <pc:inkChg chg="add del">
          <ac:chgData name="Viet Anh Nguyen" userId="b95f61ff061388d5" providerId="LiveId" clId="{F7DDB045-99F5-427E-957E-9D2CA91EB527}" dt="2022-01-07T08:26:28.340" v="6236"/>
          <ac:inkMkLst>
            <pc:docMk/>
            <pc:sldMk cId="2941970704" sldId="301"/>
            <ac:inkMk id="78" creationId="{03975CB0-F696-48F8-8E95-8C8746DD2EF2}"/>
          </ac:inkMkLst>
        </pc:inkChg>
        <pc:inkChg chg="add del">
          <ac:chgData name="Viet Anh Nguyen" userId="b95f61ff061388d5" providerId="LiveId" clId="{F7DDB045-99F5-427E-957E-9D2CA91EB527}" dt="2022-01-07T08:26:28.340" v="6236"/>
          <ac:inkMkLst>
            <pc:docMk/>
            <pc:sldMk cId="2941970704" sldId="301"/>
            <ac:inkMk id="79" creationId="{EDB1BCFA-D5C9-432C-A022-339BAFB8591B}"/>
          </ac:inkMkLst>
        </pc:inkChg>
        <pc:inkChg chg="add del">
          <ac:chgData name="Viet Anh Nguyen" userId="b95f61ff061388d5" providerId="LiveId" clId="{F7DDB045-99F5-427E-957E-9D2CA91EB527}" dt="2022-01-07T08:26:28.340" v="6236"/>
          <ac:inkMkLst>
            <pc:docMk/>
            <pc:sldMk cId="2941970704" sldId="301"/>
            <ac:inkMk id="80" creationId="{45C9F2E3-BA4D-4864-8F76-E8769BAF1E2D}"/>
          </ac:inkMkLst>
        </pc:inkChg>
        <pc:inkChg chg="add del">
          <ac:chgData name="Viet Anh Nguyen" userId="b95f61ff061388d5" providerId="LiveId" clId="{F7DDB045-99F5-427E-957E-9D2CA91EB527}" dt="2022-01-07T08:26:28.340" v="6236"/>
          <ac:inkMkLst>
            <pc:docMk/>
            <pc:sldMk cId="2941970704" sldId="301"/>
            <ac:inkMk id="81" creationId="{66B0E838-8BD0-41BA-A8A3-DB45AE3335AC}"/>
          </ac:inkMkLst>
        </pc:inkChg>
        <pc:inkChg chg="add del">
          <ac:chgData name="Viet Anh Nguyen" userId="b95f61ff061388d5" providerId="LiveId" clId="{F7DDB045-99F5-427E-957E-9D2CA91EB527}" dt="2022-01-07T08:26:28.340" v="6236"/>
          <ac:inkMkLst>
            <pc:docMk/>
            <pc:sldMk cId="2941970704" sldId="301"/>
            <ac:inkMk id="82" creationId="{5BED2459-2F3F-4E98-868B-28C947CAA163}"/>
          </ac:inkMkLst>
        </pc:inkChg>
        <pc:inkChg chg="add del">
          <ac:chgData name="Viet Anh Nguyen" userId="b95f61ff061388d5" providerId="LiveId" clId="{F7DDB045-99F5-427E-957E-9D2CA91EB527}" dt="2022-01-07T08:26:28.340" v="6236"/>
          <ac:inkMkLst>
            <pc:docMk/>
            <pc:sldMk cId="2941970704" sldId="301"/>
            <ac:inkMk id="83" creationId="{708D4A1D-5EE2-48E2-8D50-47300A121E8D}"/>
          </ac:inkMkLst>
        </pc:inkChg>
        <pc:inkChg chg="add del">
          <ac:chgData name="Viet Anh Nguyen" userId="b95f61ff061388d5" providerId="LiveId" clId="{F7DDB045-99F5-427E-957E-9D2CA91EB527}" dt="2022-01-07T08:26:28.340" v="6236"/>
          <ac:inkMkLst>
            <pc:docMk/>
            <pc:sldMk cId="2941970704" sldId="301"/>
            <ac:inkMk id="84" creationId="{C276E3BB-4E20-4E44-A090-7971C710D447}"/>
          </ac:inkMkLst>
        </pc:inkChg>
        <pc:inkChg chg="add del">
          <ac:chgData name="Viet Anh Nguyen" userId="b95f61ff061388d5" providerId="LiveId" clId="{F7DDB045-99F5-427E-957E-9D2CA91EB527}" dt="2022-01-07T08:26:28.340" v="6236"/>
          <ac:inkMkLst>
            <pc:docMk/>
            <pc:sldMk cId="2941970704" sldId="301"/>
            <ac:inkMk id="85" creationId="{3C0B161B-D18A-4D1A-9AE9-3384C5431336}"/>
          </ac:inkMkLst>
        </pc:inkChg>
        <pc:inkChg chg="add del">
          <ac:chgData name="Viet Anh Nguyen" userId="b95f61ff061388d5" providerId="LiveId" clId="{F7DDB045-99F5-427E-957E-9D2CA91EB527}" dt="2022-01-07T08:26:28.340" v="6236"/>
          <ac:inkMkLst>
            <pc:docMk/>
            <pc:sldMk cId="2941970704" sldId="301"/>
            <ac:inkMk id="86" creationId="{07DCAABF-4196-4141-9288-DDD7B936F775}"/>
          </ac:inkMkLst>
        </pc:inkChg>
        <pc:inkChg chg="add del">
          <ac:chgData name="Viet Anh Nguyen" userId="b95f61ff061388d5" providerId="LiveId" clId="{F7DDB045-99F5-427E-957E-9D2CA91EB527}" dt="2022-01-07T08:26:28.340" v="6236"/>
          <ac:inkMkLst>
            <pc:docMk/>
            <pc:sldMk cId="2941970704" sldId="301"/>
            <ac:inkMk id="87" creationId="{878EA58D-9A62-41BC-905E-BB0DEED7E8CF}"/>
          </ac:inkMkLst>
        </pc:inkChg>
        <pc:inkChg chg="add del">
          <ac:chgData name="Viet Anh Nguyen" userId="b95f61ff061388d5" providerId="LiveId" clId="{F7DDB045-99F5-427E-957E-9D2CA91EB527}" dt="2022-01-07T08:26:28.340" v="6236"/>
          <ac:inkMkLst>
            <pc:docMk/>
            <pc:sldMk cId="2941970704" sldId="301"/>
            <ac:inkMk id="88" creationId="{585E0F53-015F-4CED-944E-73FA7F1A16F2}"/>
          </ac:inkMkLst>
        </pc:inkChg>
        <pc:inkChg chg="add del">
          <ac:chgData name="Viet Anh Nguyen" userId="b95f61ff061388d5" providerId="LiveId" clId="{F7DDB045-99F5-427E-957E-9D2CA91EB527}" dt="2022-01-07T08:26:28.340" v="6236"/>
          <ac:inkMkLst>
            <pc:docMk/>
            <pc:sldMk cId="2941970704" sldId="301"/>
            <ac:inkMk id="89" creationId="{20762AEF-E83C-4489-8E87-D3FB96058CEA}"/>
          </ac:inkMkLst>
        </pc:inkChg>
        <pc:inkChg chg="add">
          <ac:chgData name="Viet Anh Nguyen" userId="b95f61ff061388d5" providerId="LiveId" clId="{F7DDB045-99F5-427E-957E-9D2CA91EB527}" dt="2022-01-07T08:26:28.340" v="6236"/>
          <ac:inkMkLst>
            <pc:docMk/>
            <pc:sldMk cId="2941970704" sldId="301"/>
            <ac:inkMk id="90" creationId="{7A9E657C-84FA-4BCD-A126-41BBEF3EE117}"/>
          </ac:inkMkLst>
        </pc:inkChg>
        <pc:inkChg chg="add">
          <ac:chgData name="Viet Anh Nguyen" userId="b95f61ff061388d5" providerId="LiveId" clId="{F7DDB045-99F5-427E-957E-9D2CA91EB527}" dt="2022-01-07T08:26:28.340" v="6236"/>
          <ac:inkMkLst>
            <pc:docMk/>
            <pc:sldMk cId="2941970704" sldId="301"/>
            <ac:inkMk id="91" creationId="{AB6B009C-7DE3-4E63-8725-A754A8569F23}"/>
          </ac:inkMkLst>
        </pc:inkChg>
        <pc:inkChg chg="add">
          <ac:chgData name="Viet Anh Nguyen" userId="b95f61ff061388d5" providerId="LiveId" clId="{F7DDB045-99F5-427E-957E-9D2CA91EB527}" dt="2022-01-07T08:26:28.340" v="6236"/>
          <ac:inkMkLst>
            <pc:docMk/>
            <pc:sldMk cId="2941970704" sldId="301"/>
            <ac:inkMk id="92" creationId="{0404D969-0700-4CA5-AA2A-3E45B31DFA9E}"/>
          </ac:inkMkLst>
        </pc:inkChg>
        <pc:inkChg chg="add">
          <ac:chgData name="Viet Anh Nguyen" userId="b95f61ff061388d5" providerId="LiveId" clId="{F7DDB045-99F5-427E-957E-9D2CA91EB527}" dt="2022-01-07T08:26:28.340" v="6236"/>
          <ac:inkMkLst>
            <pc:docMk/>
            <pc:sldMk cId="2941970704" sldId="301"/>
            <ac:inkMk id="93" creationId="{7051FB92-8EA7-4DE3-8F71-C80D495BF093}"/>
          </ac:inkMkLst>
        </pc:inkChg>
        <pc:inkChg chg="add del">
          <ac:chgData name="Viet Anh Nguyen" userId="b95f61ff061388d5" providerId="LiveId" clId="{F7DDB045-99F5-427E-957E-9D2CA91EB527}" dt="2022-01-07T08:26:29.630" v="6239"/>
          <ac:inkMkLst>
            <pc:docMk/>
            <pc:sldMk cId="2941970704" sldId="301"/>
            <ac:inkMk id="94" creationId="{1B4AFD23-E98A-457C-AE79-241ED324DE8C}"/>
          </ac:inkMkLst>
        </pc:inkChg>
        <pc:inkChg chg="add del">
          <ac:chgData name="Viet Anh Nguyen" userId="b95f61ff061388d5" providerId="LiveId" clId="{F7DDB045-99F5-427E-957E-9D2CA91EB527}" dt="2022-01-07T08:26:29.630" v="6239"/>
          <ac:inkMkLst>
            <pc:docMk/>
            <pc:sldMk cId="2941970704" sldId="301"/>
            <ac:inkMk id="95" creationId="{FD687AD6-421A-421E-AFC2-1696DE36A123}"/>
          </ac:inkMkLst>
        </pc:inkChg>
        <pc:inkChg chg="add del">
          <ac:chgData name="Viet Anh Nguyen" userId="b95f61ff061388d5" providerId="LiveId" clId="{F7DDB045-99F5-427E-957E-9D2CA91EB527}" dt="2022-01-07T08:26:30.609" v="6241"/>
          <ac:inkMkLst>
            <pc:docMk/>
            <pc:sldMk cId="2941970704" sldId="301"/>
            <ac:inkMk id="96" creationId="{26614CBE-A869-42C3-B05A-B7CD4AE971ED}"/>
          </ac:inkMkLst>
        </pc:inkChg>
        <pc:inkChg chg="add del">
          <ac:chgData name="Viet Anh Nguyen" userId="b95f61ff061388d5" providerId="LiveId" clId="{F7DDB045-99F5-427E-957E-9D2CA91EB527}" dt="2022-01-07T08:26:30.609" v="6241"/>
          <ac:inkMkLst>
            <pc:docMk/>
            <pc:sldMk cId="2941970704" sldId="301"/>
            <ac:inkMk id="97" creationId="{D44E8A61-B2EF-4ABB-9B07-7100B2E63DC4}"/>
          </ac:inkMkLst>
        </pc:inkChg>
        <pc:inkChg chg="add">
          <ac:chgData name="Viet Anh Nguyen" userId="b95f61ff061388d5" providerId="LiveId" clId="{F7DDB045-99F5-427E-957E-9D2CA91EB527}" dt="2022-01-07T08:26:30.609" v="6241"/>
          <ac:inkMkLst>
            <pc:docMk/>
            <pc:sldMk cId="2941970704" sldId="301"/>
            <ac:inkMk id="98" creationId="{657C4EA8-8313-48B2-B4F4-5ED39D1650A4}"/>
          </ac:inkMkLst>
        </pc:inkChg>
        <pc:inkChg chg="add del">
          <ac:chgData name="Viet Anh Nguyen" userId="b95f61ff061388d5" providerId="LiveId" clId="{F7DDB045-99F5-427E-957E-9D2CA91EB527}" dt="2022-01-07T08:26:36.263" v="6244"/>
          <ac:inkMkLst>
            <pc:docMk/>
            <pc:sldMk cId="2941970704" sldId="301"/>
            <ac:inkMk id="99" creationId="{5D3DC10F-E189-4704-8DBC-D8B0239D8FF3}"/>
          </ac:inkMkLst>
        </pc:inkChg>
        <pc:inkChg chg="add del">
          <ac:chgData name="Viet Anh Nguyen" userId="b95f61ff061388d5" providerId="LiveId" clId="{F7DDB045-99F5-427E-957E-9D2CA91EB527}" dt="2022-01-07T08:26:36.263" v="6244"/>
          <ac:inkMkLst>
            <pc:docMk/>
            <pc:sldMk cId="2941970704" sldId="301"/>
            <ac:inkMk id="100" creationId="{35364FF6-51A4-4522-A869-2B94F4A831D9}"/>
          </ac:inkMkLst>
        </pc:inkChg>
        <pc:inkChg chg="add del">
          <ac:chgData name="Viet Anh Nguyen" userId="b95f61ff061388d5" providerId="LiveId" clId="{F7DDB045-99F5-427E-957E-9D2CA91EB527}" dt="2022-01-07T08:26:37.528" v="6248"/>
          <ac:inkMkLst>
            <pc:docMk/>
            <pc:sldMk cId="2941970704" sldId="301"/>
            <ac:inkMk id="101" creationId="{7DF5F9A3-48A6-44A4-9F7B-CD81FC128716}"/>
          </ac:inkMkLst>
        </pc:inkChg>
        <pc:inkChg chg="add del">
          <ac:chgData name="Viet Anh Nguyen" userId="b95f61ff061388d5" providerId="LiveId" clId="{F7DDB045-99F5-427E-957E-9D2CA91EB527}" dt="2022-01-07T08:26:37.528" v="6248"/>
          <ac:inkMkLst>
            <pc:docMk/>
            <pc:sldMk cId="2941970704" sldId="301"/>
            <ac:inkMk id="102" creationId="{88C997DD-FAE6-417D-9DC7-B683D87C1D2C}"/>
          </ac:inkMkLst>
        </pc:inkChg>
        <pc:inkChg chg="add del">
          <ac:chgData name="Viet Anh Nguyen" userId="b95f61ff061388d5" providerId="LiveId" clId="{F7DDB045-99F5-427E-957E-9D2CA91EB527}" dt="2022-01-07T08:26:37.528" v="6248"/>
          <ac:inkMkLst>
            <pc:docMk/>
            <pc:sldMk cId="2941970704" sldId="301"/>
            <ac:inkMk id="103" creationId="{8B73E45C-1C19-43EC-916C-3D235061781F}"/>
          </ac:inkMkLst>
        </pc:inkChg>
        <pc:inkChg chg="add del">
          <ac:chgData name="Viet Anh Nguyen" userId="b95f61ff061388d5" providerId="LiveId" clId="{F7DDB045-99F5-427E-957E-9D2CA91EB527}" dt="2022-01-07T08:26:37.528" v="6248"/>
          <ac:inkMkLst>
            <pc:docMk/>
            <pc:sldMk cId="2941970704" sldId="301"/>
            <ac:inkMk id="104" creationId="{8C92B6E5-E48C-4553-88E8-F619CC200486}"/>
          </ac:inkMkLst>
        </pc:inkChg>
        <pc:inkChg chg="add">
          <ac:chgData name="Viet Anh Nguyen" userId="b95f61ff061388d5" providerId="LiveId" clId="{F7DDB045-99F5-427E-957E-9D2CA91EB527}" dt="2022-01-07T08:26:37.528" v="6248"/>
          <ac:inkMkLst>
            <pc:docMk/>
            <pc:sldMk cId="2941970704" sldId="301"/>
            <ac:inkMk id="105" creationId="{5E7C91A5-9E5A-4272-885A-0900DB850E92}"/>
          </ac:inkMkLst>
        </pc:inkChg>
        <pc:inkChg chg="add del">
          <ac:chgData name="Viet Anh Nguyen" userId="b95f61ff061388d5" providerId="LiveId" clId="{F7DDB045-99F5-427E-957E-9D2CA91EB527}" dt="2022-01-07T08:26:46.842" v="6270"/>
          <ac:inkMkLst>
            <pc:docMk/>
            <pc:sldMk cId="2941970704" sldId="301"/>
            <ac:inkMk id="106" creationId="{3E53927F-D688-47F4-A49F-1AA7D86A01E8}"/>
          </ac:inkMkLst>
        </pc:inkChg>
        <pc:inkChg chg="add del">
          <ac:chgData name="Viet Anh Nguyen" userId="b95f61ff061388d5" providerId="LiveId" clId="{F7DDB045-99F5-427E-957E-9D2CA91EB527}" dt="2022-01-07T08:26:46.842" v="6270"/>
          <ac:inkMkLst>
            <pc:docMk/>
            <pc:sldMk cId="2941970704" sldId="301"/>
            <ac:inkMk id="107" creationId="{2379E8C2-E355-4212-BAB3-45B358DD9F1A}"/>
          </ac:inkMkLst>
        </pc:inkChg>
        <pc:inkChg chg="add del">
          <ac:chgData name="Viet Anh Nguyen" userId="b95f61ff061388d5" providerId="LiveId" clId="{F7DDB045-99F5-427E-957E-9D2CA91EB527}" dt="2022-01-07T08:26:46.842" v="6270"/>
          <ac:inkMkLst>
            <pc:docMk/>
            <pc:sldMk cId="2941970704" sldId="301"/>
            <ac:inkMk id="108" creationId="{557B3E2C-655F-4744-A614-73BCE39F56B4}"/>
          </ac:inkMkLst>
        </pc:inkChg>
        <pc:inkChg chg="add del">
          <ac:chgData name="Viet Anh Nguyen" userId="b95f61ff061388d5" providerId="LiveId" clId="{F7DDB045-99F5-427E-957E-9D2CA91EB527}" dt="2022-01-07T08:26:46.842" v="6270"/>
          <ac:inkMkLst>
            <pc:docMk/>
            <pc:sldMk cId="2941970704" sldId="301"/>
            <ac:inkMk id="109" creationId="{8F6356BB-C568-471F-A724-49C35ACE1333}"/>
          </ac:inkMkLst>
        </pc:inkChg>
        <pc:inkChg chg="add del">
          <ac:chgData name="Viet Anh Nguyen" userId="b95f61ff061388d5" providerId="LiveId" clId="{F7DDB045-99F5-427E-957E-9D2CA91EB527}" dt="2022-01-07T08:26:46.842" v="6270"/>
          <ac:inkMkLst>
            <pc:docMk/>
            <pc:sldMk cId="2941970704" sldId="301"/>
            <ac:inkMk id="110" creationId="{C37AFC26-E290-4B04-8F4E-D9C16573D06A}"/>
          </ac:inkMkLst>
        </pc:inkChg>
        <pc:inkChg chg="add del">
          <ac:chgData name="Viet Anh Nguyen" userId="b95f61ff061388d5" providerId="LiveId" clId="{F7DDB045-99F5-427E-957E-9D2CA91EB527}" dt="2022-01-07T08:26:46.842" v="6270"/>
          <ac:inkMkLst>
            <pc:docMk/>
            <pc:sldMk cId="2941970704" sldId="301"/>
            <ac:inkMk id="111" creationId="{87B275D7-E032-430F-935B-24835917ED62}"/>
          </ac:inkMkLst>
        </pc:inkChg>
        <pc:inkChg chg="add del">
          <ac:chgData name="Viet Anh Nguyen" userId="b95f61ff061388d5" providerId="LiveId" clId="{F7DDB045-99F5-427E-957E-9D2CA91EB527}" dt="2022-01-07T08:26:46.842" v="6270"/>
          <ac:inkMkLst>
            <pc:docMk/>
            <pc:sldMk cId="2941970704" sldId="301"/>
            <ac:inkMk id="112" creationId="{105F19B1-B15D-45A5-894C-12CECB10ADEE}"/>
          </ac:inkMkLst>
        </pc:inkChg>
        <pc:inkChg chg="add del">
          <ac:chgData name="Viet Anh Nguyen" userId="b95f61ff061388d5" providerId="LiveId" clId="{F7DDB045-99F5-427E-957E-9D2CA91EB527}" dt="2022-01-07T08:26:46.842" v="6270"/>
          <ac:inkMkLst>
            <pc:docMk/>
            <pc:sldMk cId="2941970704" sldId="301"/>
            <ac:inkMk id="113" creationId="{91F24443-88EA-4F87-849C-C87FE2761A25}"/>
          </ac:inkMkLst>
        </pc:inkChg>
        <pc:inkChg chg="add del">
          <ac:chgData name="Viet Anh Nguyen" userId="b95f61ff061388d5" providerId="LiveId" clId="{F7DDB045-99F5-427E-957E-9D2CA91EB527}" dt="2022-01-07T08:26:46.842" v="6270"/>
          <ac:inkMkLst>
            <pc:docMk/>
            <pc:sldMk cId="2941970704" sldId="301"/>
            <ac:inkMk id="114" creationId="{D574D7A2-8245-4041-8F58-D571DCF9D919}"/>
          </ac:inkMkLst>
        </pc:inkChg>
        <pc:inkChg chg="add del">
          <ac:chgData name="Viet Anh Nguyen" userId="b95f61ff061388d5" providerId="LiveId" clId="{F7DDB045-99F5-427E-957E-9D2CA91EB527}" dt="2022-01-07T08:26:46.842" v="6270"/>
          <ac:inkMkLst>
            <pc:docMk/>
            <pc:sldMk cId="2941970704" sldId="301"/>
            <ac:inkMk id="115" creationId="{CC5A6F2E-B878-4B5D-B813-98B4CFBE6555}"/>
          </ac:inkMkLst>
        </pc:inkChg>
        <pc:inkChg chg="add del">
          <ac:chgData name="Viet Anh Nguyen" userId="b95f61ff061388d5" providerId="LiveId" clId="{F7DDB045-99F5-427E-957E-9D2CA91EB527}" dt="2022-01-07T08:26:46.842" v="6270"/>
          <ac:inkMkLst>
            <pc:docMk/>
            <pc:sldMk cId="2941970704" sldId="301"/>
            <ac:inkMk id="116" creationId="{08B7FBC0-D406-46DC-A414-AFDC04791465}"/>
          </ac:inkMkLst>
        </pc:inkChg>
        <pc:inkChg chg="add del">
          <ac:chgData name="Viet Anh Nguyen" userId="b95f61ff061388d5" providerId="LiveId" clId="{F7DDB045-99F5-427E-957E-9D2CA91EB527}" dt="2022-01-07T08:26:46.842" v="6270"/>
          <ac:inkMkLst>
            <pc:docMk/>
            <pc:sldMk cId="2941970704" sldId="301"/>
            <ac:inkMk id="117" creationId="{7220C338-88FC-4979-9701-0238569AC27A}"/>
          </ac:inkMkLst>
        </pc:inkChg>
        <pc:inkChg chg="add del">
          <ac:chgData name="Viet Anh Nguyen" userId="b95f61ff061388d5" providerId="LiveId" clId="{F7DDB045-99F5-427E-957E-9D2CA91EB527}" dt="2022-01-07T08:26:46.842" v="6270"/>
          <ac:inkMkLst>
            <pc:docMk/>
            <pc:sldMk cId="2941970704" sldId="301"/>
            <ac:inkMk id="118" creationId="{C5D0CCA5-018C-4C90-8BA7-E813C6A4B716}"/>
          </ac:inkMkLst>
        </pc:inkChg>
        <pc:inkChg chg="add del">
          <ac:chgData name="Viet Anh Nguyen" userId="b95f61ff061388d5" providerId="LiveId" clId="{F7DDB045-99F5-427E-957E-9D2CA91EB527}" dt="2022-01-07T08:26:46.842" v="6270"/>
          <ac:inkMkLst>
            <pc:docMk/>
            <pc:sldMk cId="2941970704" sldId="301"/>
            <ac:inkMk id="119" creationId="{EAC8E5CD-EE12-4215-A5AB-CCFCAD923FDA}"/>
          </ac:inkMkLst>
        </pc:inkChg>
        <pc:inkChg chg="add del">
          <ac:chgData name="Viet Anh Nguyen" userId="b95f61ff061388d5" providerId="LiveId" clId="{F7DDB045-99F5-427E-957E-9D2CA91EB527}" dt="2022-01-07T08:26:46.842" v="6270"/>
          <ac:inkMkLst>
            <pc:docMk/>
            <pc:sldMk cId="2941970704" sldId="301"/>
            <ac:inkMk id="120" creationId="{32F35647-0C80-4557-916F-CDB9402AA9AF}"/>
          </ac:inkMkLst>
        </pc:inkChg>
        <pc:inkChg chg="add del">
          <ac:chgData name="Viet Anh Nguyen" userId="b95f61ff061388d5" providerId="LiveId" clId="{F7DDB045-99F5-427E-957E-9D2CA91EB527}" dt="2022-01-07T08:26:46.842" v="6270"/>
          <ac:inkMkLst>
            <pc:docMk/>
            <pc:sldMk cId="2941970704" sldId="301"/>
            <ac:inkMk id="121" creationId="{EDF3E245-C90F-4B88-BC6C-F4A3725C14C4}"/>
          </ac:inkMkLst>
        </pc:inkChg>
        <pc:inkChg chg="add del">
          <ac:chgData name="Viet Anh Nguyen" userId="b95f61ff061388d5" providerId="LiveId" clId="{F7DDB045-99F5-427E-957E-9D2CA91EB527}" dt="2022-01-07T08:26:46.842" v="6270"/>
          <ac:inkMkLst>
            <pc:docMk/>
            <pc:sldMk cId="2941970704" sldId="301"/>
            <ac:inkMk id="122" creationId="{0942FE1F-A1B7-4FE2-ACAF-7D07ACC37070}"/>
          </ac:inkMkLst>
        </pc:inkChg>
        <pc:inkChg chg="add del">
          <ac:chgData name="Viet Anh Nguyen" userId="b95f61ff061388d5" providerId="LiveId" clId="{F7DDB045-99F5-427E-957E-9D2CA91EB527}" dt="2022-01-07T08:26:46.842" v="6270"/>
          <ac:inkMkLst>
            <pc:docMk/>
            <pc:sldMk cId="2941970704" sldId="301"/>
            <ac:inkMk id="123" creationId="{B4D0F55C-0D1A-477E-AEB3-627149CB5186}"/>
          </ac:inkMkLst>
        </pc:inkChg>
        <pc:inkChg chg="add del">
          <ac:chgData name="Viet Anh Nguyen" userId="b95f61ff061388d5" providerId="LiveId" clId="{F7DDB045-99F5-427E-957E-9D2CA91EB527}" dt="2022-01-07T08:26:46.842" v="6270"/>
          <ac:inkMkLst>
            <pc:docMk/>
            <pc:sldMk cId="2941970704" sldId="301"/>
            <ac:inkMk id="124" creationId="{F0A8AE64-062A-405F-8219-CE3D65DC8573}"/>
          </ac:inkMkLst>
        </pc:inkChg>
        <pc:inkChg chg="add del">
          <ac:chgData name="Viet Anh Nguyen" userId="b95f61ff061388d5" providerId="LiveId" clId="{F7DDB045-99F5-427E-957E-9D2CA91EB527}" dt="2022-01-07T08:26:46.842" v="6270"/>
          <ac:inkMkLst>
            <pc:docMk/>
            <pc:sldMk cId="2941970704" sldId="301"/>
            <ac:inkMk id="125" creationId="{A87516E3-5818-4CD7-BFCD-740A6A2B3B0D}"/>
          </ac:inkMkLst>
        </pc:inkChg>
        <pc:inkChg chg="add del">
          <ac:chgData name="Viet Anh Nguyen" userId="b95f61ff061388d5" providerId="LiveId" clId="{F7DDB045-99F5-427E-957E-9D2CA91EB527}" dt="2022-01-07T08:26:46.842" v="6270"/>
          <ac:inkMkLst>
            <pc:docMk/>
            <pc:sldMk cId="2941970704" sldId="301"/>
            <ac:inkMk id="126" creationId="{2F46A240-2B8F-4955-82BA-86F03F4BF9EE}"/>
          </ac:inkMkLst>
        </pc:inkChg>
        <pc:inkChg chg="add">
          <ac:chgData name="Viet Anh Nguyen" userId="b95f61ff061388d5" providerId="LiveId" clId="{F7DDB045-99F5-427E-957E-9D2CA91EB527}" dt="2022-01-07T08:26:46.842" v="6270"/>
          <ac:inkMkLst>
            <pc:docMk/>
            <pc:sldMk cId="2941970704" sldId="301"/>
            <ac:inkMk id="127" creationId="{647E370F-E4F2-4714-815A-C82BD5B3ADC8}"/>
          </ac:inkMkLst>
        </pc:inkChg>
        <pc:inkChg chg="add">
          <ac:chgData name="Viet Anh Nguyen" userId="b95f61ff061388d5" providerId="LiveId" clId="{F7DDB045-99F5-427E-957E-9D2CA91EB527}" dt="2022-01-07T08:26:46.842" v="6270"/>
          <ac:inkMkLst>
            <pc:docMk/>
            <pc:sldMk cId="2941970704" sldId="301"/>
            <ac:inkMk id="128" creationId="{5F58BD63-4ADB-4D40-B660-9B2E02CD9AA1}"/>
          </ac:inkMkLst>
        </pc:inkChg>
        <pc:inkChg chg="add">
          <ac:chgData name="Viet Anh Nguyen" userId="b95f61ff061388d5" providerId="LiveId" clId="{F7DDB045-99F5-427E-957E-9D2CA91EB527}" dt="2022-01-07T08:26:46.842" v="6270"/>
          <ac:inkMkLst>
            <pc:docMk/>
            <pc:sldMk cId="2941970704" sldId="301"/>
            <ac:inkMk id="129" creationId="{4EA1820A-B0DC-406A-9138-4F9F831B1990}"/>
          </ac:inkMkLst>
        </pc:inkChg>
        <pc:inkChg chg="add">
          <ac:chgData name="Viet Anh Nguyen" userId="b95f61ff061388d5" providerId="LiveId" clId="{F7DDB045-99F5-427E-957E-9D2CA91EB527}" dt="2022-01-07T08:26:46.842" v="6270"/>
          <ac:inkMkLst>
            <pc:docMk/>
            <pc:sldMk cId="2941970704" sldId="301"/>
            <ac:inkMk id="130" creationId="{901F3BC5-461B-4AA6-91F6-5D4F209D453D}"/>
          </ac:inkMkLst>
        </pc:inkChg>
        <pc:inkChg chg="add">
          <ac:chgData name="Viet Anh Nguyen" userId="b95f61ff061388d5" providerId="LiveId" clId="{F7DDB045-99F5-427E-957E-9D2CA91EB527}" dt="2022-01-07T08:26:46.842" v="6270"/>
          <ac:inkMkLst>
            <pc:docMk/>
            <pc:sldMk cId="2941970704" sldId="301"/>
            <ac:inkMk id="131" creationId="{47DB4A80-4B5F-42B9-83A3-5B269EAEA055}"/>
          </ac:inkMkLst>
        </pc:inkChg>
        <pc:inkChg chg="add">
          <ac:chgData name="Viet Anh Nguyen" userId="b95f61ff061388d5" providerId="LiveId" clId="{F7DDB045-99F5-427E-957E-9D2CA91EB527}" dt="2022-01-07T08:26:46.938" v="6271" actId="9405"/>
          <ac:inkMkLst>
            <pc:docMk/>
            <pc:sldMk cId="2941970704" sldId="301"/>
            <ac:inkMk id="132" creationId="{740F8E2C-1B42-48CF-AB82-A8246D6CDA57}"/>
          </ac:inkMkLst>
        </pc:inkChg>
        <pc:inkChg chg="add">
          <ac:chgData name="Viet Anh Nguyen" userId="b95f61ff061388d5" providerId="LiveId" clId="{F7DDB045-99F5-427E-957E-9D2CA91EB527}" dt="2022-01-07T08:26:47.106" v="6272" actId="9405"/>
          <ac:inkMkLst>
            <pc:docMk/>
            <pc:sldMk cId="2941970704" sldId="301"/>
            <ac:inkMk id="133" creationId="{7F478616-9E63-4BB3-9B46-8E148271D5AA}"/>
          </ac:inkMkLst>
        </pc:inkChg>
        <pc:inkChg chg="add del">
          <ac:chgData name="Viet Anh Nguyen" userId="b95f61ff061388d5" providerId="LiveId" clId="{F7DDB045-99F5-427E-957E-9D2CA91EB527}" dt="2022-01-07T08:26:49.127" v="6275"/>
          <ac:inkMkLst>
            <pc:docMk/>
            <pc:sldMk cId="2941970704" sldId="301"/>
            <ac:inkMk id="134" creationId="{7A0BC48F-E126-4B64-96F6-68B89F3CF387}"/>
          </ac:inkMkLst>
        </pc:inkChg>
        <pc:inkChg chg="add del">
          <ac:chgData name="Viet Anh Nguyen" userId="b95f61ff061388d5" providerId="LiveId" clId="{F7DDB045-99F5-427E-957E-9D2CA91EB527}" dt="2022-01-07T08:26:49.127" v="6275"/>
          <ac:inkMkLst>
            <pc:docMk/>
            <pc:sldMk cId="2941970704" sldId="301"/>
            <ac:inkMk id="135" creationId="{3DC72035-9441-40F6-BC45-49CFD6F86E04}"/>
          </ac:inkMkLst>
        </pc:inkChg>
        <pc:inkChg chg="add">
          <ac:chgData name="Viet Anh Nguyen" userId="b95f61ff061388d5" providerId="LiveId" clId="{F7DDB045-99F5-427E-957E-9D2CA91EB527}" dt="2022-01-07T08:26:49.127" v="6275"/>
          <ac:inkMkLst>
            <pc:docMk/>
            <pc:sldMk cId="2941970704" sldId="301"/>
            <ac:inkMk id="136" creationId="{A7A3B57B-896E-426E-B7FD-D6BB14E7662C}"/>
          </ac:inkMkLst>
        </pc:inkChg>
        <pc:inkChg chg="add">
          <ac:chgData name="Viet Anh Nguyen" userId="b95f61ff061388d5" providerId="LiveId" clId="{F7DDB045-99F5-427E-957E-9D2CA91EB527}" dt="2022-01-07T08:30:23.083" v="6316" actId="9405"/>
          <ac:inkMkLst>
            <pc:docMk/>
            <pc:sldMk cId="2941970704" sldId="301"/>
            <ac:inkMk id="137" creationId="{F7783B20-9EC6-44F0-924A-25B081BAAEE0}"/>
          </ac:inkMkLst>
        </pc:inkChg>
        <pc:inkChg chg="add">
          <ac:chgData name="Viet Anh Nguyen" userId="b95f61ff061388d5" providerId="LiveId" clId="{F7DDB045-99F5-427E-957E-9D2CA91EB527}" dt="2022-01-07T08:30:23.402" v="6317" actId="9405"/>
          <ac:inkMkLst>
            <pc:docMk/>
            <pc:sldMk cId="2941970704" sldId="301"/>
            <ac:inkMk id="138" creationId="{4DE6BE14-B7A4-4D16-B3A4-5D99FC558543}"/>
          </ac:inkMkLst>
        </pc:inkChg>
        <pc:inkChg chg="add del">
          <ac:chgData name="Viet Anh Nguyen" userId="b95f61ff061388d5" providerId="LiveId" clId="{F7DDB045-99F5-427E-957E-9D2CA91EB527}" dt="2022-01-07T08:30:29.415" v="6320"/>
          <ac:inkMkLst>
            <pc:docMk/>
            <pc:sldMk cId="2941970704" sldId="301"/>
            <ac:inkMk id="139" creationId="{05999E81-5435-47D5-BD2F-6EE195A18BB6}"/>
          </ac:inkMkLst>
        </pc:inkChg>
        <pc:inkChg chg="add del">
          <ac:chgData name="Viet Anh Nguyen" userId="b95f61ff061388d5" providerId="LiveId" clId="{F7DDB045-99F5-427E-957E-9D2CA91EB527}" dt="2022-01-07T08:30:29.415" v="6320"/>
          <ac:inkMkLst>
            <pc:docMk/>
            <pc:sldMk cId="2941970704" sldId="301"/>
            <ac:inkMk id="140" creationId="{09601B0B-D81B-454D-997C-6106175CFA87}"/>
          </ac:inkMkLst>
        </pc:inkChg>
        <pc:inkChg chg="add del">
          <ac:chgData name="Viet Anh Nguyen" userId="b95f61ff061388d5" providerId="LiveId" clId="{F7DDB045-99F5-427E-957E-9D2CA91EB527}" dt="2022-01-07T08:30:30.347" v="6322"/>
          <ac:inkMkLst>
            <pc:docMk/>
            <pc:sldMk cId="2941970704" sldId="301"/>
            <ac:inkMk id="141" creationId="{05FB1434-75B3-4115-9E1A-BE95A58DBFB8}"/>
          </ac:inkMkLst>
        </pc:inkChg>
        <pc:inkChg chg="add del">
          <ac:chgData name="Viet Anh Nguyen" userId="b95f61ff061388d5" providerId="LiveId" clId="{F7DDB045-99F5-427E-957E-9D2CA91EB527}" dt="2022-01-07T08:30:30.347" v="6322"/>
          <ac:inkMkLst>
            <pc:docMk/>
            <pc:sldMk cId="2941970704" sldId="301"/>
            <ac:inkMk id="142" creationId="{4086FB8C-11AE-44B5-8FEE-86BC74EB5A70}"/>
          </ac:inkMkLst>
        </pc:inkChg>
        <pc:inkChg chg="add del">
          <ac:chgData name="Viet Anh Nguyen" userId="b95f61ff061388d5" providerId="LiveId" clId="{F7DDB045-99F5-427E-957E-9D2CA91EB527}" dt="2022-01-07T08:30:31.656" v="6324"/>
          <ac:inkMkLst>
            <pc:docMk/>
            <pc:sldMk cId="2941970704" sldId="301"/>
            <ac:inkMk id="143" creationId="{DBFE5C63-224F-4D5D-8413-67A7DBB34E5F}"/>
          </ac:inkMkLst>
        </pc:inkChg>
        <pc:inkChg chg="add del">
          <ac:chgData name="Viet Anh Nguyen" userId="b95f61ff061388d5" providerId="LiveId" clId="{F7DDB045-99F5-427E-957E-9D2CA91EB527}" dt="2022-01-07T08:30:31.656" v="6324"/>
          <ac:inkMkLst>
            <pc:docMk/>
            <pc:sldMk cId="2941970704" sldId="301"/>
            <ac:inkMk id="144" creationId="{2FA05987-FDF3-469D-BDA7-901B1CF9E2F8}"/>
          </ac:inkMkLst>
        </pc:inkChg>
        <pc:inkChg chg="add">
          <ac:chgData name="Viet Anh Nguyen" userId="b95f61ff061388d5" providerId="LiveId" clId="{F7DDB045-99F5-427E-957E-9D2CA91EB527}" dt="2022-01-07T08:30:31.656" v="6324"/>
          <ac:inkMkLst>
            <pc:docMk/>
            <pc:sldMk cId="2941970704" sldId="301"/>
            <ac:inkMk id="145" creationId="{40E1FB84-23CD-4109-A268-1CEDDF5FEF7D}"/>
          </ac:inkMkLst>
        </pc:inkChg>
        <pc:inkChg chg="add del">
          <ac:chgData name="Viet Anh Nguyen" userId="b95f61ff061388d5" providerId="LiveId" clId="{F7DDB045-99F5-427E-957E-9D2CA91EB527}" dt="2022-01-07T08:30:36.079" v="6328"/>
          <ac:inkMkLst>
            <pc:docMk/>
            <pc:sldMk cId="2941970704" sldId="301"/>
            <ac:inkMk id="146" creationId="{E5ED5FEF-76D4-48D9-A644-769EBD59B712}"/>
          </ac:inkMkLst>
        </pc:inkChg>
        <pc:inkChg chg="add del">
          <ac:chgData name="Viet Anh Nguyen" userId="b95f61ff061388d5" providerId="LiveId" clId="{F7DDB045-99F5-427E-957E-9D2CA91EB527}" dt="2022-01-07T08:30:36.079" v="6328"/>
          <ac:inkMkLst>
            <pc:docMk/>
            <pc:sldMk cId="2941970704" sldId="301"/>
            <ac:inkMk id="147" creationId="{802D2CA0-45A9-4405-B089-51FD892EC0AA}"/>
          </ac:inkMkLst>
        </pc:inkChg>
        <pc:inkChg chg="add del">
          <ac:chgData name="Viet Anh Nguyen" userId="b95f61ff061388d5" providerId="LiveId" clId="{F7DDB045-99F5-427E-957E-9D2CA91EB527}" dt="2022-01-07T08:30:36.079" v="6328"/>
          <ac:inkMkLst>
            <pc:docMk/>
            <pc:sldMk cId="2941970704" sldId="301"/>
            <ac:inkMk id="148" creationId="{F9E18A34-B83F-48CA-BC47-0904883FDA75}"/>
          </ac:inkMkLst>
        </pc:inkChg>
        <pc:inkChg chg="add del">
          <ac:chgData name="Viet Anh Nguyen" userId="b95f61ff061388d5" providerId="LiveId" clId="{F7DDB045-99F5-427E-957E-9D2CA91EB527}" dt="2022-01-07T08:30:37.126" v="6330"/>
          <ac:inkMkLst>
            <pc:docMk/>
            <pc:sldMk cId="2941970704" sldId="301"/>
            <ac:inkMk id="149" creationId="{75EAC2FD-A56E-4E1F-A548-CF6B1DE70601}"/>
          </ac:inkMkLst>
        </pc:inkChg>
        <pc:inkChg chg="add del">
          <ac:chgData name="Viet Anh Nguyen" userId="b95f61ff061388d5" providerId="LiveId" clId="{F7DDB045-99F5-427E-957E-9D2CA91EB527}" dt="2022-01-07T08:30:37.126" v="6330"/>
          <ac:inkMkLst>
            <pc:docMk/>
            <pc:sldMk cId="2941970704" sldId="301"/>
            <ac:inkMk id="150" creationId="{D85812E9-AE06-40E2-AF4C-DC9D2EC16641}"/>
          </ac:inkMkLst>
        </pc:inkChg>
        <pc:inkChg chg="add">
          <ac:chgData name="Viet Anh Nguyen" userId="b95f61ff061388d5" providerId="LiveId" clId="{F7DDB045-99F5-427E-957E-9D2CA91EB527}" dt="2022-01-07T08:30:37.126" v="6330"/>
          <ac:inkMkLst>
            <pc:docMk/>
            <pc:sldMk cId="2941970704" sldId="301"/>
            <ac:inkMk id="151" creationId="{ECBFD662-0C2A-4E92-9D59-AF5E95BBD9E7}"/>
          </ac:inkMkLst>
        </pc:inkChg>
        <pc:inkChg chg="add del">
          <ac:chgData name="Viet Anh Nguyen" userId="b95f61ff061388d5" providerId="LiveId" clId="{F7DDB045-99F5-427E-957E-9D2CA91EB527}" dt="2022-01-07T08:30:48.757" v="6335"/>
          <ac:inkMkLst>
            <pc:docMk/>
            <pc:sldMk cId="2941970704" sldId="301"/>
            <ac:inkMk id="152" creationId="{8EF92B65-F35A-4BA3-803C-ADCD662E6D95}"/>
          </ac:inkMkLst>
        </pc:inkChg>
        <pc:inkChg chg="add del">
          <ac:chgData name="Viet Anh Nguyen" userId="b95f61ff061388d5" providerId="LiveId" clId="{F7DDB045-99F5-427E-957E-9D2CA91EB527}" dt="2022-01-07T08:30:48.757" v="6335"/>
          <ac:inkMkLst>
            <pc:docMk/>
            <pc:sldMk cId="2941970704" sldId="301"/>
            <ac:inkMk id="153" creationId="{40450EC3-A890-4A16-812B-9ADB4C33FC33}"/>
          </ac:inkMkLst>
        </pc:inkChg>
        <pc:inkChg chg="add del">
          <ac:chgData name="Viet Anh Nguyen" userId="b95f61ff061388d5" providerId="LiveId" clId="{F7DDB045-99F5-427E-957E-9D2CA91EB527}" dt="2022-01-07T08:30:48.757" v="6335"/>
          <ac:inkMkLst>
            <pc:docMk/>
            <pc:sldMk cId="2941970704" sldId="301"/>
            <ac:inkMk id="154" creationId="{FB92218A-52C9-418C-8C73-B45FB18BF440}"/>
          </ac:inkMkLst>
        </pc:inkChg>
        <pc:inkChg chg="add del">
          <ac:chgData name="Viet Anh Nguyen" userId="b95f61ff061388d5" providerId="LiveId" clId="{F7DDB045-99F5-427E-957E-9D2CA91EB527}" dt="2022-01-07T08:30:48.757" v="6335"/>
          <ac:inkMkLst>
            <pc:docMk/>
            <pc:sldMk cId="2941970704" sldId="301"/>
            <ac:inkMk id="155" creationId="{F3693237-A999-4FF6-8654-ED47D191B04C}"/>
          </ac:inkMkLst>
        </pc:inkChg>
        <pc:inkChg chg="add">
          <ac:chgData name="Viet Anh Nguyen" userId="b95f61ff061388d5" providerId="LiveId" clId="{F7DDB045-99F5-427E-957E-9D2CA91EB527}" dt="2022-01-07T08:30:48.757" v="6335"/>
          <ac:inkMkLst>
            <pc:docMk/>
            <pc:sldMk cId="2941970704" sldId="301"/>
            <ac:inkMk id="156" creationId="{C0D156CB-17AB-4B3A-BB2B-D300A4A6FE03}"/>
          </ac:inkMkLst>
        </pc:inkChg>
      </pc:sldChg>
      <pc:sldChg chg="addSp delSp mod">
        <pc:chgData name="Viet Anh Nguyen" userId="b95f61ff061388d5" providerId="LiveId" clId="{F7DDB045-99F5-427E-957E-9D2CA91EB527}" dt="2022-01-07T08:33:26.256" v="6412"/>
        <pc:sldMkLst>
          <pc:docMk/>
          <pc:sldMk cId="1631078762" sldId="302"/>
        </pc:sldMkLst>
        <pc:inkChg chg="add">
          <ac:chgData name="Viet Anh Nguyen" userId="b95f61ff061388d5" providerId="LiveId" clId="{F7DDB045-99F5-427E-957E-9D2CA91EB527}" dt="2022-01-07T08:33:02.284" v="6387" actId="9405"/>
          <ac:inkMkLst>
            <pc:docMk/>
            <pc:sldMk cId="1631078762" sldId="302"/>
            <ac:inkMk id="2" creationId="{2C61B5C4-1B5A-4932-97B2-B114DC3186F9}"/>
          </ac:inkMkLst>
        </pc:inkChg>
        <pc:inkChg chg="add del">
          <ac:chgData name="Viet Anh Nguyen" userId="b95f61ff061388d5" providerId="LiveId" clId="{F7DDB045-99F5-427E-957E-9D2CA91EB527}" dt="2022-01-07T08:33:05.397" v="6392"/>
          <ac:inkMkLst>
            <pc:docMk/>
            <pc:sldMk cId="1631078762" sldId="302"/>
            <ac:inkMk id="4" creationId="{65E19CD9-1ADC-4F5C-81F5-1B7572272383}"/>
          </ac:inkMkLst>
        </pc:inkChg>
        <pc:inkChg chg="add del">
          <ac:chgData name="Viet Anh Nguyen" userId="b95f61ff061388d5" providerId="LiveId" clId="{F7DDB045-99F5-427E-957E-9D2CA91EB527}" dt="2022-01-07T08:33:05.397" v="6392"/>
          <ac:inkMkLst>
            <pc:docMk/>
            <pc:sldMk cId="1631078762" sldId="302"/>
            <ac:inkMk id="5" creationId="{9C94F5A4-DC51-4D3E-8B57-F04019BB8B4A}"/>
          </ac:inkMkLst>
        </pc:inkChg>
        <pc:inkChg chg="add del">
          <ac:chgData name="Viet Anh Nguyen" userId="b95f61ff061388d5" providerId="LiveId" clId="{F7DDB045-99F5-427E-957E-9D2CA91EB527}" dt="2022-01-07T08:33:05.397" v="6392"/>
          <ac:inkMkLst>
            <pc:docMk/>
            <pc:sldMk cId="1631078762" sldId="302"/>
            <ac:inkMk id="6" creationId="{F3A14F72-8715-427E-8DD4-56DB0D054438}"/>
          </ac:inkMkLst>
        </pc:inkChg>
        <pc:inkChg chg="add del">
          <ac:chgData name="Viet Anh Nguyen" userId="b95f61ff061388d5" providerId="LiveId" clId="{F7DDB045-99F5-427E-957E-9D2CA91EB527}" dt="2022-01-07T08:33:05.397" v="6392"/>
          <ac:inkMkLst>
            <pc:docMk/>
            <pc:sldMk cId="1631078762" sldId="302"/>
            <ac:inkMk id="7" creationId="{C5119B4E-07E6-43AA-84E3-9ED018A3F804}"/>
          </ac:inkMkLst>
        </pc:inkChg>
        <pc:inkChg chg="add">
          <ac:chgData name="Viet Anh Nguyen" userId="b95f61ff061388d5" providerId="LiveId" clId="{F7DDB045-99F5-427E-957E-9D2CA91EB527}" dt="2022-01-07T08:33:05.397" v="6392"/>
          <ac:inkMkLst>
            <pc:docMk/>
            <pc:sldMk cId="1631078762" sldId="302"/>
            <ac:inkMk id="8" creationId="{EFD5424B-5AA2-4F7F-B598-16AA83004A1F}"/>
          </ac:inkMkLst>
        </pc:inkChg>
        <pc:inkChg chg="add del">
          <ac:chgData name="Viet Anh Nguyen" userId="b95f61ff061388d5" providerId="LiveId" clId="{F7DDB045-99F5-427E-957E-9D2CA91EB527}" dt="2022-01-07T08:33:12.667" v="6395"/>
          <ac:inkMkLst>
            <pc:docMk/>
            <pc:sldMk cId="1631078762" sldId="302"/>
            <ac:inkMk id="9" creationId="{F3EDF4D2-E680-42EF-BCEE-48BC90ACC159}"/>
          </ac:inkMkLst>
        </pc:inkChg>
        <pc:inkChg chg="add del">
          <ac:chgData name="Viet Anh Nguyen" userId="b95f61ff061388d5" providerId="LiveId" clId="{F7DDB045-99F5-427E-957E-9D2CA91EB527}" dt="2022-01-07T08:33:12.667" v="6395"/>
          <ac:inkMkLst>
            <pc:docMk/>
            <pc:sldMk cId="1631078762" sldId="302"/>
            <ac:inkMk id="10" creationId="{55FFC4EC-4A8A-4C7A-83E4-0728861A759A}"/>
          </ac:inkMkLst>
        </pc:inkChg>
        <pc:inkChg chg="add del">
          <ac:chgData name="Viet Anh Nguyen" userId="b95f61ff061388d5" providerId="LiveId" clId="{F7DDB045-99F5-427E-957E-9D2CA91EB527}" dt="2022-01-07T08:33:13.770" v="6398"/>
          <ac:inkMkLst>
            <pc:docMk/>
            <pc:sldMk cId="1631078762" sldId="302"/>
            <ac:inkMk id="11" creationId="{E7CBA5BD-6DFA-48A6-A571-3D271C813216}"/>
          </ac:inkMkLst>
        </pc:inkChg>
        <pc:inkChg chg="add del">
          <ac:chgData name="Viet Anh Nguyen" userId="b95f61ff061388d5" providerId="LiveId" clId="{F7DDB045-99F5-427E-957E-9D2CA91EB527}" dt="2022-01-07T08:33:13.770" v="6398"/>
          <ac:inkMkLst>
            <pc:docMk/>
            <pc:sldMk cId="1631078762" sldId="302"/>
            <ac:inkMk id="12" creationId="{9C5006BA-205E-4F7D-9FB0-2B6B65250540}"/>
          </ac:inkMkLst>
        </pc:inkChg>
        <pc:inkChg chg="add del">
          <ac:chgData name="Viet Anh Nguyen" userId="b95f61ff061388d5" providerId="LiveId" clId="{F7DDB045-99F5-427E-957E-9D2CA91EB527}" dt="2022-01-07T08:33:13.770" v="6398"/>
          <ac:inkMkLst>
            <pc:docMk/>
            <pc:sldMk cId="1631078762" sldId="302"/>
            <ac:inkMk id="13" creationId="{7FAA2842-D50F-4DF4-93D3-5F6B7BF01C69}"/>
          </ac:inkMkLst>
        </pc:inkChg>
        <pc:inkChg chg="add del">
          <ac:chgData name="Viet Anh Nguyen" userId="b95f61ff061388d5" providerId="LiveId" clId="{F7DDB045-99F5-427E-957E-9D2CA91EB527}" dt="2022-01-07T08:33:15.706" v="6401"/>
          <ac:inkMkLst>
            <pc:docMk/>
            <pc:sldMk cId="1631078762" sldId="302"/>
            <ac:inkMk id="14" creationId="{B9ECBBEC-D765-4FDB-B74A-0BC630A6B528}"/>
          </ac:inkMkLst>
        </pc:inkChg>
        <pc:inkChg chg="add del">
          <ac:chgData name="Viet Anh Nguyen" userId="b95f61ff061388d5" providerId="LiveId" clId="{F7DDB045-99F5-427E-957E-9D2CA91EB527}" dt="2022-01-07T08:33:15.706" v="6401"/>
          <ac:inkMkLst>
            <pc:docMk/>
            <pc:sldMk cId="1631078762" sldId="302"/>
            <ac:inkMk id="15" creationId="{52F7F8B4-726E-45EC-86D0-A0A173687BBD}"/>
          </ac:inkMkLst>
        </pc:inkChg>
        <pc:inkChg chg="add del">
          <ac:chgData name="Viet Anh Nguyen" userId="b95f61ff061388d5" providerId="LiveId" clId="{F7DDB045-99F5-427E-957E-9D2CA91EB527}" dt="2022-01-07T08:33:15.706" v="6401"/>
          <ac:inkMkLst>
            <pc:docMk/>
            <pc:sldMk cId="1631078762" sldId="302"/>
            <ac:inkMk id="16" creationId="{578458E8-7824-4AE1-B95E-B8927CAC82FF}"/>
          </ac:inkMkLst>
        </pc:inkChg>
        <pc:inkChg chg="add">
          <ac:chgData name="Viet Anh Nguyen" userId="b95f61ff061388d5" providerId="LiveId" clId="{F7DDB045-99F5-427E-957E-9D2CA91EB527}" dt="2022-01-07T08:33:15.706" v="6401"/>
          <ac:inkMkLst>
            <pc:docMk/>
            <pc:sldMk cId="1631078762" sldId="302"/>
            <ac:inkMk id="17" creationId="{34CE9978-8BDB-4180-832A-A4C5B8972B97}"/>
          </ac:inkMkLst>
        </pc:inkChg>
        <pc:inkChg chg="add">
          <ac:chgData name="Viet Anh Nguyen" userId="b95f61ff061388d5" providerId="LiveId" clId="{F7DDB045-99F5-427E-957E-9D2CA91EB527}" dt="2022-01-07T08:33:21.859" v="6402" actId="9405"/>
          <ac:inkMkLst>
            <pc:docMk/>
            <pc:sldMk cId="1631078762" sldId="302"/>
            <ac:inkMk id="18" creationId="{9FA70C11-69C4-4F51-95B5-DE1BCAB51A96}"/>
          </ac:inkMkLst>
        </pc:inkChg>
        <pc:inkChg chg="add">
          <ac:chgData name="Viet Anh Nguyen" userId="b95f61ff061388d5" providerId="LiveId" clId="{F7DDB045-99F5-427E-957E-9D2CA91EB527}" dt="2022-01-07T08:33:22.073" v="6403" actId="9405"/>
          <ac:inkMkLst>
            <pc:docMk/>
            <pc:sldMk cId="1631078762" sldId="302"/>
            <ac:inkMk id="19" creationId="{C5DE2A0C-70AF-4C31-BC74-C9EADBD5F4B5}"/>
          </ac:inkMkLst>
        </pc:inkChg>
        <pc:inkChg chg="add del">
          <ac:chgData name="Viet Anh Nguyen" userId="b95f61ff061388d5" providerId="LiveId" clId="{F7DDB045-99F5-427E-957E-9D2CA91EB527}" dt="2022-01-07T08:33:24.822" v="6409"/>
          <ac:inkMkLst>
            <pc:docMk/>
            <pc:sldMk cId="1631078762" sldId="302"/>
            <ac:inkMk id="20" creationId="{EB61BD49-3D9A-4C31-B736-CF9349BB07D6}"/>
          </ac:inkMkLst>
        </pc:inkChg>
        <pc:inkChg chg="add del">
          <ac:chgData name="Viet Anh Nguyen" userId="b95f61ff061388d5" providerId="LiveId" clId="{F7DDB045-99F5-427E-957E-9D2CA91EB527}" dt="2022-01-07T08:33:24.822" v="6409"/>
          <ac:inkMkLst>
            <pc:docMk/>
            <pc:sldMk cId="1631078762" sldId="302"/>
            <ac:inkMk id="21" creationId="{57586F8A-3419-4D87-820F-7B2EBF23C9EE}"/>
          </ac:inkMkLst>
        </pc:inkChg>
        <pc:inkChg chg="add del">
          <ac:chgData name="Viet Anh Nguyen" userId="b95f61ff061388d5" providerId="LiveId" clId="{F7DDB045-99F5-427E-957E-9D2CA91EB527}" dt="2022-01-07T08:33:24.822" v="6409"/>
          <ac:inkMkLst>
            <pc:docMk/>
            <pc:sldMk cId="1631078762" sldId="302"/>
            <ac:inkMk id="22" creationId="{E53E06E8-6994-4B84-A24D-E7D0B8DD4EAF}"/>
          </ac:inkMkLst>
        </pc:inkChg>
        <pc:inkChg chg="add del">
          <ac:chgData name="Viet Anh Nguyen" userId="b95f61ff061388d5" providerId="LiveId" clId="{F7DDB045-99F5-427E-957E-9D2CA91EB527}" dt="2022-01-07T08:33:24.822" v="6409"/>
          <ac:inkMkLst>
            <pc:docMk/>
            <pc:sldMk cId="1631078762" sldId="302"/>
            <ac:inkMk id="23" creationId="{EFAF84BB-5020-4E9E-A9C5-7867FF0A3146}"/>
          </ac:inkMkLst>
        </pc:inkChg>
        <pc:inkChg chg="add del">
          <ac:chgData name="Viet Anh Nguyen" userId="b95f61ff061388d5" providerId="LiveId" clId="{F7DDB045-99F5-427E-957E-9D2CA91EB527}" dt="2022-01-07T08:33:24.822" v="6409"/>
          <ac:inkMkLst>
            <pc:docMk/>
            <pc:sldMk cId="1631078762" sldId="302"/>
            <ac:inkMk id="24" creationId="{AD336259-C5B3-48D2-91E3-CE73E37E6238}"/>
          </ac:inkMkLst>
        </pc:inkChg>
        <pc:inkChg chg="add">
          <ac:chgData name="Viet Anh Nguyen" userId="b95f61ff061388d5" providerId="LiveId" clId="{F7DDB045-99F5-427E-957E-9D2CA91EB527}" dt="2022-01-07T08:33:24.822" v="6409"/>
          <ac:inkMkLst>
            <pc:docMk/>
            <pc:sldMk cId="1631078762" sldId="302"/>
            <ac:inkMk id="25" creationId="{E12DA7DB-D685-4F07-8EA2-A72DD577D5A7}"/>
          </ac:inkMkLst>
        </pc:inkChg>
        <pc:inkChg chg="add del">
          <ac:chgData name="Viet Anh Nguyen" userId="b95f61ff061388d5" providerId="LiveId" clId="{F7DDB045-99F5-427E-957E-9D2CA91EB527}" dt="2022-01-07T08:33:26.256" v="6412"/>
          <ac:inkMkLst>
            <pc:docMk/>
            <pc:sldMk cId="1631078762" sldId="302"/>
            <ac:inkMk id="26" creationId="{29A65E32-DE9F-4E51-9FAC-3C53A28DC0AC}"/>
          </ac:inkMkLst>
        </pc:inkChg>
        <pc:inkChg chg="add del">
          <ac:chgData name="Viet Anh Nguyen" userId="b95f61ff061388d5" providerId="LiveId" clId="{F7DDB045-99F5-427E-957E-9D2CA91EB527}" dt="2022-01-07T08:33:26.256" v="6412"/>
          <ac:inkMkLst>
            <pc:docMk/>
            <pc:sldMk cId="1631078762" sldId="302"/>
            <ac:inkMk id="27" creationId="{59765913-8BA9-4AED-B0EB-1250C92C0A87}"/>
          </ac:inkMkLst>
        </pc:inkChg>
        <pc:inkChg chg="add">
          <ac:chgData name="Viet Anh Nguyen" userId="b95f61ff061388d5" providerId="LiveId" clId="{F7DDB045-99F5-427E-957E-9D2CA91EB527}" dt="2022-01-07T08:33:26.256" v="6412"/>
          <ac:inkMkLst>
            <pc:docMk/>
            <pc:sldMk cId="1631078762" sldId="302"/>
            <ac:inkMk id="28" creationId="{00501D17-05F7-4BF7-A193-29974B4B335A}"/>
          </ac:inkMkLst>
        </pc:inkChg>
      </pc:sldChg>
      <pc:sldChg chg="addSp delSp new mod">
        <pc:chgData name="Viet Anh Nguyen" userId="b95f61ff061388d5" providerId="LiveId" clId="{F7DDB045-99F5-427E-957E-9D2CA91EB527}" dt="2022-01-05T06:47:30.271" v="90"/>
        <pc:sldMkLst>
          <pc:docMk/>
          <pc:sldMk cId="2521528310" sldId="303"/>
        </pc:sldMkLst>
        <pc:inkChg chg="add del">
          <ac:chgData name="Viet Anh Nguyen" userId="b95f61ff061388d5" providerId="LiveId" clId="{F7DDB045-99F5-427E-957E-9D2CA91EB527}" dt="2022-01-05T06:45:29.683" v="4"/>
          <ac:inkMkLst>
            <pc:docMk/>
            <pc:sldMk cId="2521528310" sldId="303"/>
            <ac:inkMk id="2" creationId="{63274C9D-5204-4E9A-A2F1-26652003DED0}"/>
          </ac:inkMkLst>
        </pc:inkChg>
        <pc:inkChg chg="add del">
          <ac:chgData name="Viet Anh Nguyen" userId="b95f61ff061388d5" providerId="LiveId" clId="{F7DDB045-99F5-427E-957E-9D2CA91EB527}" dt="2022-01-05T06:45:29.683" v="4"/>
          <ac:inkMkLst>
            <pc:docMk/>
            <pc:sldMk cId="2521528310" sldId="303"/>
            <ac:inkMk id="3" creationId="{D93A3E2E-A240-48D5-970A-4198CA992874}"/>
          </ac:inkMkLst>
        </pc:inkChg>
        <pc:inkChg chg="add del">
          <ac:chgData name="Viet Anh Nguyen" userId="b95f61ff061388d5" providerId="LiveId" clId="{F7DDB045-99F5-427E-957E-9D2CA91EB527}" dt="2022-01-05T06:45:29.683" v="4"/>
          <ac:inkMkLst>
            <pc:docMk/>
            <pc:sldMk cId="2521528310" sldId="303"/>
            <ac:inkMk id="4" creationId="{6EB96619-971D-4BAA-BEB8-9220FA9EEDC6}"/>
          </ac:inkMkLst>
        </pc:inkChg>
        <pc:inkChg chg="add del">
          <ac:chgData name="Viet Anh Nguyen" userId="b95f61ff061388d5" providerId="LiveId" clId="{F7DDB045-99F5-427E-957E-9D2CA91EB527}" dt="2022-01-05T06:45:30.956" v="6"/>
          <ac:inkMkLst>
            <pc:docMk/>
            <pc:sldMk cId="2521528310" sldId="303"/>
            <ac:inkMk id="5" creationId="{B40ECD12-3567-4FB6-81DA-FBC3BB13EF4D}"/>
          </ac:inkMkLst>
        </pc:inkChg>
        <pc:inkChg chg="add del">
          <ac:chgData name="Viet Anh Nguyen" userId="b95f61ff061388d5" providerId="LiveId" clId="{F7DDB045-99F5-427E-957E-9D2CA91EB527}" dt="2022-01-05T06:45:30.956" v="6"/>
          <ac:inkMkLst>
            <pc:docMk/>
            <pc:sldMk cId="2521528310" sldId="303"/>
            <ac:inkMk id="6" creationId="{CD74E0C2-69D8-4143-8183-BC582E034FC2}"/>
          </ac:inkMkLst>
        </pc:inkChg>
        <pc:inkChg chg="add">
          <ac:chgData name="Viet Anh Nguyen" userId="b95f61ff061388d5" providerId="LiveId" clId="{F7DDB045-99F5-427E-957E-9D2CA91EB527}" dt="2022-01-05T06:45:30.956" v="6"/>
          <ac:inkMkLst>
            <pc:docMk/>
            <pc:sldMk cId="2521528310" sldId="303"/>
            <ac:inkMk id="7" creationId="{7AC3416B-7876-45DB-8732-3A677BF62429}"/>
          </ac:inkMkLst>
        </pc:inkChg>
        <pc:inkChg chg="add del">
          <ac:chgData name="Viet Anh Nguyen" userId="b95f61ff061388d5" providerId="LiveId" clId="{F7DDB045-99F5-427E-957E-9D2CA91EB527}" dt="2022-01-05T06:45:34.159" v="15"/>
          <ac:inkMkLst>
            <pc:docMk/>
            <pc:sldMk cId="2521528310" sldId="303"/>
            <ac:inkMk id="8" creationId="{6700EE0C-62B4-41DE-8D0E-651C561284F9}"/>
          </ac:inkMkLst>
        </pc:inkChg>
        <pc:inkChg chg="add del">
          <ac:chgData name="Viet Anh Nguyen" userId="b95f61ff061388d5" providerId="LiveId" clId="{F7DDB045-99F5-427E-957E-9D2CA91EB527}" dt="2022-01-05T06:45:34.159" v="15"/>
          <ac:inkMkLst>
            <pc:docMk/>
            <pc:sldMk cId="2521528310" sldId="303"/>
            <ac:inkMk id="9" creationId="{858CBA45-D009-491F-8E9A-5C23D0C7C275}"/>
          </ac:inkMkLst>
        </pc:inkChg>
        <pc:inkChg chg="add del">
          <ac:chgData name="Viet Anh Nguyen" userId="b95f61ff061388d5" providerId="LiveId" clId="{F7DDB045-99F5-427E-957E-9D2CA91EB527}" dt="2022-01-05T06:45:34.159" v="15"/>
          <ac:inkMkLst>
            <pc:docMk/>
            <pc:sldMk cId="2521528310" sldId="303"/>
            <ac:inkMk id="10" creationId="{39A21638-4A7D-42B6-AFE6-657B17654260}"/>
          </ac:inkMkLst>
        </pc:inkChg>
        <pc:inkChg chg="add del">
          <ac:chgData name="Viet Anh Nguyen" userId="b95f61ff061388d5" providerId="LiveId" clId="{F7DDB045-99F5-427E-957E-9D2CA91EB527}" dt="2022-01-05T06:45:34.159" v="15"/>
          <ac:inkMkLst>
            <pc:docMk/>
            <pc:sldMk cId="2521528310" sldId="303"/>
            <ac:inkMk id="11" creationId="{9D252C2B-4EE3-4AC7-8CC3-4D0BD40A9CE6}"/>
          </ac:inkMkLst>
        </pc:inkChg>
        <pc:inkChg chg="add del">
          <ac:chgData name="Viet Anh Nguyen" userId="b95f61ff061388d5" providerId="LiveId" clId="{F7DDB045-99F5-427E-957E-9D2CA91EB527}" dt="2022-01-05T06:45:34.159" v="15"/>
          <ac:inkMkLst>
            <pc:docMk/>
            <pc:sldMk cId="2521528310" sldId="303"/>
            <ac:inkMk id="12" creationId="{F8B512A1-BF9C-4F3D-BE08-8658ED2DEB30}"/>
          </ac:inkMkLst>
        </pc:inkChg>
        <pc:inkChg chg="add del">
          <ac:chgData name="Viet Anh Nguyen" userId="b95f61ff061388d5" providerId="LiveId" clId="{F7DDB045-99F5-427E-957E-9D2CA91EB527}" dt="2022-01-05T06:45:34.159" v="15"/>
          <ac:inkMkLst>
            <pc:docMk/>
            <pc:sldMk cId="2521528310" sldId="303"/>
            <ac:inkMk id="13" creationId="{B4DD6129-8B8E-47A9-B5B6-C58F5DF5EC35}"/>
          </ac:inkMkLst>
        </pc:inkChg>
        <pc:inkChg chg="add del">
          <ac:chgData name="Viet Anh Nguyen" userId="b95f61ff061388d5" providerId="LiveId" clId="{F7DDB045-99F5-427E-957E-9D2CA91EB527}" dt="2022-01-05T06:45:34.159" v="15"/>
          <ac:inkMkLst>
            <pc:docMk/>
            <pc:sldMk cId="2521528310" sldId="303"/>
            <ac:inkMk id="14" creationId="{93FD7150-C39A-4BFB-A225-F8F894DF6720}"/>
          </ac:inkMkLst>
        </pc:inkChg>
        <pc:inkChg chg="add del">
          <ac:chgData name="Viet Anh Nguyen" userId="b95f61ff061388d5" providerId="LiveId" clId="{F7DDB045-99F5-427E-957E-9D2CA91EB527}" dt="2022-01-05T06:45:34.159" v="15"/>
          <ac:inkMkLst>
            <pc:docMk/>
            <pc:sldMk cId="2521528310" sldId="303"/>
            <ac:inkMk id="15" creationId="{D5391F0D-9E5E-494D-BFFC-D9883C02F8E5}"/>
          </ac:inkMkLst>
        </pc:inkChg>
        <pc:inkChg chg="add">
          <ac:chgData name="Viet Anh Nguyen" userId="b95f61ff061388d5" providerId="LiveId" clId="{F7DDB045-99F5-427E-957E-9D2CA91EB527}" dt="2022-01-05T06:45:34.159" v="15"/>
          <ac:inkMkLst>
            <pc:docMk/>
            <pc:sldMk cId="2521528310" sldId="303"/>
            <ac:inkMk id="16" creationId="{8EA7769B-2F7F-49F1-BA9D-537E1F45B740}"/>
          </ac:inkMkLst>
        </pc:inkChg>
        <pc:inkChg chg="add del">
          <ac:chgData name="Viet Anh Nguyen" userId="b95f61ff061388d5" providerId="LiveId" clId="{F7DDB045-99F5-427E-957E-9D2CA91EB527}" dt="2022-01-05T06:45:38.236" v="18"/>
          <ac:inkMkLst>
            <pc:docMk/>
            <pc:sldMk cId="2521528310" sldId="303"/>
            <ac:inkMk id="17" creationId="{13CB203B-24A6-4D35-A254-008F5244C4CD}"/>
          </ac:inkMkLst>
        </pc:inkChg>
        <pc:inkChg chg="add del">
          <ac:chgData name="Viet Anh Nguyen" userId="b95f61ff061388d5" providerId="LiveId" clId="{F7DDB045-99F5-427E-957E-9D2CA91EB527}" dt="2022-01-05T06:45:38.236" v="18"/>
          <ac:inkMkLst>
            <pc:docMk/>
            <pc:sldMk cId="2521528310" sldId="303"/>
            <ac:inkMk id="18" creationId="{CCF8649C-1FED-469F-A24E-A4E6BE980485}"/>
          </ac:inkMkLst>
        </pc:inkChg>
        <pc:inkChg chg="add">
          <ac:chgData name="Viet Anh Nguyen" userId="b95f61ff061388d5" providerId="LiveId" clId="{F7DDB045-99F5-427E-957E-9D2CA91EB527}" dt="2022-01-05T06:45:38.236" v="18"/>
          <ac:inkMkLst>
            <pc:docMk/>
            <pc:sldMk cId="2521528310" sldId="303"/>
            <ac:inkMk id="19" creationId="{AD2D3E4B-6B00-4348-87AA-E5814339B658}"/>
          </ac:inkMkLst>
        </pc:inkChg>
        <pc:inkChg chg="add del">
          <ac:chgData name="Viet Anh Nguyen" userId="b95f61ff061388d5" providerId="LiveId" clId="{F7DDB045-99F5-427E-957E-9D2CA91EB527}" dt="2022-01-05T06:45:44.780" v="22"/>
          <ac:inkMkLst>
            <pc:docMk/>
            <pc:sldMk cId="2521528310" sldId="303"/>
            <ac:inkMk id="20" creationId="{BB9141DF-3D5C-454B-A480-0C6138B63A03}"/>
          </ac:inkMkLst>
        </pc:inkChg>
        <pc:inkChg chg="add del">
          <ac:chgData name="Viet Anh Nguyen" userId="b95f61ff061388d5" providerId="LiveId" clId="{F7DDB045-99F5-427E-957E-9D2CA91EB527}" dt="2022-01-05T06:45:44.780" v="22"/>
          <ac:inkMkLst>
            <pc:docMk/>
            <pc:sldMk cId="2521528310" sldId="303"/>
            <ac:inkMk id="21" creationId="{90DEE321-DA6C-4D4E-8721-6813166671E4}"/>
          </ac:inkMkLst>
        </pc:inkChg>
        <pc:inkChg chg="add del">
          <ac:chgData name="Viet Anh Nguyen" userId="b95f61ff061388d5" providerId="LiveId" clId="{F7DDB045-99F5-427E-957E-9D2CA91EB527}" dt="2022-01-05T06:45:45.757" v="25"/>
          <ac:inkMkLst>
            <pc:docMk/>
            <pc:sldMk cId="2521528310" sldId="303"/>
            <ac:inkMk id="22" creationId="{A32FB56D-5DAB-4248-A1C9-63B21260F9A2}"/>
          </ac:inkMkLst>
        </pc:inkChg>
        <pc:inkChg chg="add">
          <ac:chgData name="Viet Anh Nguyen" userId="b95f61ff061388d5" providerId="LiveId" clId="{F7DDB045-99F5-427E-957E-9D2CA91EB527}" dt="2022-01-05T06:45:44.780" v="22"/>
          <ac:inkMkLst>
            <pc:docMk/>
            <pc:sldMk cId="2521528310" sldId="303"/>
            <ac:inkMk id="23" creationId="{1E7F51C8-63A3-4536-A6A8-3E73D862252E}"/>
          </ac:inkMkLst>
        </pc:inkChg>
        <pc:inkChg chg="add del">
          <ac:chgData name="Viet Anh Nguyen" userId="b95f61ff061388d5" providerId="LiveId" clId="{F7DDB045-99F5-427E-957E-9D2CA91EB527}" dt="2022-01-05T06:45:45.757" v="25"/>
          <ac:inkMkLst>
            <pc:docMk/>
            <pc:sldMk cId="2521528310" sldId="303"/>
            <ac:inkMk id="24" creationId="{92E9DD38-79D0-4CCE-BD57-CBA78781F2E9}"/>
          </ac:inkMkLst>
        </pc:inkChg>
        <pc:inkChg chg="add del">
          <ac:chgData name="Viet Anh Nguyen" userId="b95f61ff061388d5" providerId="LiveId" clId="{F7DDB045-99F5-427E-957E-9D2CA91EB527}" dt="2022-01-05T06:45:45.757" v="25"/>
          <ac:inkMkLst>
            <pc:docMk/>
            <pc:sldMk cId="2521528310" sldId="303"/>
            <ac:inkMk id="25" creationId="{8E968A34-7354-403B-AAE0-2852A91DEB90}"/>
          </ac:inkMkLst>
        </pc:inkChg>
        <pc:inkChg chg="add del">
          <ac:chgData name="Viet Anh Nguyen" userId="b95f61ff061388d5" providerId="LiveId" clId="{F7DDB045-99F5-427E-957E-9D2CA91EB527}" dt="2022-01-05T06:45:46.797" v="27"/>
          <ac:inkMkLst>
            <pc:docMk/>
            <pc:sldMk cId="2521528310" sldId="303"/>
            <ac:inkMk id="26" creationId="{9055A18A-51DB-402E-98DB-36803BF6A105}"/>
          </ac:inkMkLst>
        </pc:inkChg>
        <pc:inkChg chg="add del">
          <ac:chgData name="Viet Anh Nguyen" userId="b95f61ff061388d5" providerId="LiveId" clId="{F7DDB045-99F5-427E-957E-9D2CA91EB527}" dt="2022-01-05T06:45:46.797" v="27"/>
          <ac:inkMkLst>
            <pc:docMk/>
            <pc:sldMk cId="2521528310" sldId="303"/>
            <ac:inkMk id="27" creationId="{9C711705-803F-45B7-B89E-D7B28C731E5E}"/>
          </ac:inkMkLst>
        </pc:inkChg>
        <pc:inkChg chg="add">
          <ac:chgData name="Viet Anh Nguyen" userId="b95f61ff061388d5" providerId="LiveId" clId="{F7DDB045-99F5-427E-957E-9D2CA91EB527}" dt="2022-01-05T06:45:46.797" v="27"/>
          <ac:inkMkLst>
            <pc:docMk/>
            <pc:sldMk cId="2521528310" sldId="303"/>
            <ac:inkMk id="28" creationId="{71A2F4CF-58D5-44B8-B8CD-C7FE5F769703}"/>
          </ac:inkMkLst>
        </pc:inkChg>
        <pc:inkChg chg="add del">
          <ac:chgData name="Viet Anh Nguyen" userId="b95f61ff061388d5" providerId="LiveId" clId="{F7DDB045-99F5-427E-957E-9D2CA91EB527}" dt="2022-01-05T06:45:53.591" v="32"/>
          <ac:inkMkLst>
            <pc:docMk/>
            <pc:sldMk cId="2521528310" sldId="303"/>
            <ac:inkMk id="29" creationId="{92F3900D-7F31-4523-B107-9B8BDB19644D}"/>
          </ac:inkMkLst>
        </pc:inkChg>
        <pc:inkChg chg="add del">
          <ac:chgData name="Viet Anh Nguyen" userId="b95f61ff061388d5" providerId="LiveId" clId="{F7DDB045-99F5-427E-957E-9D2CA91EB527}" dt="2022-01-05T06:45:53.591" v="32"/>
          <ac:inkMkLst>
            <pc:docMk/>
            <pc:sldMk cId="2521528310" sldId="303"/>
            <ac:inkMk id="30" creationId="{1FB3E1CA-F08E-4C1E-9886-512CC9EAE0C4}"/>
          </ac:inkMkLst>
        </pc:inkChg>
        <pc:inkChg chg="add del">
          <ac:chgData name="Viet Anh Nguyen" userId="b95f61ff061388d5" providerId="LiveId" clId="{F7DDB045-99F5-427E-957E-9D2CA91EB527}" dt="2022-01-05T06:45:53.591" v="32"/>
          <ac:inkMkLst>
            <pc:docMk/>
            <pc:sldMk cId="2521528310" sldId="303"/>
            <ac:inkMk id="31" creationId="{1B8519A4-2C23-4465-8F4F-0ACD9284F22D}"/>
          </ac:inkMkLst>
        </pc:inkChg>
        <pc:inkChg chg="add del">
          <ac:chgData name="Viet Anh Nguyen" userId="b95f61ff061388d5" providerId="LiveId" clId="{F7DDB045-99F5-427E-957E-9D2CA91EB527}" dt="2022-01-05T06:45:53.591" v="32"/>
          <ac:inkMkLst>
            <pc:docMk/>
            <pc:sldMk cId="2521528310" sldId="303"/>
            <ac:inkMk id="32" creationId="{A42E4152-3EA7-4549-9014-E9934BD51476}"/>
          </ac:inkMkLst>
        </pc:inkChg>
        <pc:inkChg chg="add del">
          <ac:chgData name="Viet Anh Nguyen" userId="b95f61ff061388d5" providerId="LiveId" clId="{F7DDB045-99F5-427E-957E-9D2CA91EB527}" dt="2022-01-05T06:45:55.348" v="36"/>
          <ac:inkMkLst>
            <pc:docMk/>
            <pc:sldMk cId="2521528310" sldId="303"/>
            <ac:inkMk id="33" creationId="{4DDC9EE9-EC05-48E7-99F5-CEE981D05173}"/>
          </ac:inkMkLst>
        </pc:inkChg>
        <pc:inkChg chg="add del">
          <ac:chgData name="Viet Anh Nguyen" userId="b95f61ff061388d5" providerId="LiveId" clId="{F7DDB045-99F5-427E-957E-9D2CA91EB527}" dt="2022-01-05T06:45:55.348" v="36"/>
          <ac:inkMkLst>
            <pc:docMk/>
            <pc:sldMk cId="2521528310" sldId="303"/>
            <ac:inkMk id="34" creationId="{2C9DE69F-5BBB-4314-83E9-287C6B3EB431}"/>
          </ac:inkMkLst>
        </pc:inkChg>
        <pc:inkChg chg="add del">
          <ac:chgData name="Viet Anh Nguyen" userId="b95f61ff061388d5" providerId="LiveId" clId="{F7DDB045-99F5-427E-957E-9D2CA91EB527}" dt="2022-01-05T06:45:55.348" v="36"/>
          <ac:inkMkLst>
            <pc:docMk/>
            <pc:sldMk cId="2521528310" sldId="303"/>
            <ac:inkMk id="35" creationId="{91BE653B-7418-4C68-B3FB-34CAD7B5ED8F}"/>
          </ac:inkMkLst>
        </pc:inkChg>
        <pc:inkChg chg="add del">
          <ac:chgData name="Viet Anh Nguyen" userId="b95f61ff061388d5" providerId="LiveId" clId="{F7DDB045-99F5-427E-957E-9D2CA91EB527}" dt="2022-01-05T06:45:55.348" v="36"/>
          <ac:inkMkLst>
            <pc:docMk/>
            <pc:sldMk cId="2521528310" sldId="303"/>
            <ac:inkMk id="36" creationId="{5B53AD69-38B2-4F1F-89B6-0D18A3243028}"/>
          </ac:inkMkLst>
        </pc:inkChg>
        <pc:inkChg chg="add">
          <ac:chgData name="Viet Anh Nguyen" userId="b95f61ff061388d5" providerId="LiveId" clId="{F7DDB045-99F5-427E-957E-9D2CA91EB527}" dt="2022-01-05T06:45:55.348" v="36"/>
          <ac:inkMkLst>
            <pc:docMk/>
            <pc:sldMk cId="2521528310" sldId="303"/>
            <ac:inkMk id="37" creationId="{5C6AD2D6-E0BD-40D0-80EA-CC7294D0E72E}"/>
          </ac:inkMkLst>
        </pc:inkChg>
        <pc:inkChg chg="add del">
          <ac:chgData name="Viet Anh Nguyen" userId="b95f61ff061388d5" providerId="LiveId" clId="{F7DDB045-99F5-427E-957E-9D2CA91EB527}" dt="2022-01-05T06:46:52.847" v="40"/>
          <ac:inkMkLst>
            <pc:docMk/>
            <pc:sldMk cId="2521528310" sldId="303"/>
            <ac:inkMk id="38" creationId="{C38425D1-BA38-4816-BECC-E8175DFD4A99}"/>
          </ac:inkMkLst>
        </pc:inkChg>
        <pc:inkChg chg="add del">
          <ac:chgData name="Viet Anh Nguyen" userId="b95f61ff061388d5" providerId="LiveId" clId="{F7DDB045-99F5-427E-957E-9D2CA91EB527}" dt="2022-01-05T06:46:52.847" v="40"/>
          <ac:inkMkLst>
            <pc:docMk/>
            <pc:sldMk cId="2521528310" sldId="303"/>
            <ac:inkMk id="39" creationId="{35748DCF-17B9-46B2-8EA0-8573533DD435}"/>
          </ac:inkMkLst>
        </pc:inkChg>
        <pc:inkChg chg="add del">
          <ac:chgData name="Viet Anh Nguyen" userId="b95f61ff061388d5" providerId="LiveId" clId="{F7DDB045-99F5-427E-957E-9D2CA91EB527}" dt="2022-01-05T06:46:52.847" v="40"/>
          <ac:inkMkLst>
            <pc:docMk/>
            <pc:sldMk cId="2521528310" sldId="303"/>
            <ac:inkMk id="40" creationId="{13556B9E-F810-4FAA-8C32-D5E92B3E3F09}"/>
          </ac:inkMkLst>
        </pc:inkChg>
        <pc:inkChg chg="add">
          <ac:chgData name="Viet Anh Nguyen" userId="b95f61ff061388d5" providerId="LiveId" clId="{F7DDB045-99F5-427E-957E-9D2CA91EB527}" dt="2022-01-05T06:46:52.847" v="40"/>
          <ac:inkMkLst>
            <pc:docMk/>
            <pc:sldMk cId="2521528310" sldId="303"/>
            <ac:inkMk id="41" creationId="{1C3C0245-916A-4A64-A8D6-645387F1DF28}"/>
          </ac:inkMkLst>
        </pc:inkChg>
        <pc:inkChg chg="add del">
          <ac:chgData name="Viet Anh Nguyen" userId="b95f61ff061388d5" providerId="LiveId" clId="{F7DDB045-99F5-427E-957E-9D2CA91EB527}" dt="2022-01-05T06:46:58.227" v="44"/>
          <ac:inkMkLst>
            <pc:docMk/>
            <pc:sldMk cId="2521528310" sldId="303"/>
            <ac:inkMk id="42" creationId="{58157215-9A04-458B-94DE-856A6A1DBF3B}"/>
          </ac:inkMkLst>
        </pc:inkChg>
        <pc:inkChg chg="add del">
          <ac:chgData name="Viet Anh Nguyen" userId="b95f61ff061388d5" providerId="LiveId" clId="{F7DDB045-99F5-427E-957E-9D2CA91EB527}" dt="2022-01-05T06:46:58.227" v="44"/>
          <ac:inkMkLst>
            <pc:docMk/>
            <pc:sldMk cId="2521528310" sldId="303"/>
            <ac:inkMk id="43" creationId="{957229C2-6428-4D9F-A247-58894EC2F7AF}"/>
          </ac:inkMkLst>
        </pc:inkChg>
        <pc:inkChg chg="add del">
          <ac:chgData name="Viet Anh Nguyen" userId="b95f61ff061388d5" providerId="LiveId" clId="{F7DDB045-99F5-427E-957E-9D2CA91EB527}" dt="2022-01-05T06:46:58.227" v="44"/>
          <ac:inkMkLst>
            <pc:docMk/>
            <pc:sldMk cId="2521528310" sldId="303"/>
            <ac:inkMk id="44" creationId="{5AA7D7F0-0415-4188-8B64-55E6A1A618C7}"/>
          </ac:inkMkLst>
        </pc:inkChg>
        <pc:inkChg chg="add del">
          <ac:chgData name="Viet Anh Nguyen" userId="b95f61ff061388d5" providerId="LiveId" clId="{F7DDB045-99F5-427E-957E-9D2CA91EB527}" dt="2022-01-05T06:47:00.099" v="47"/>
          <ac:inkMkLst>
            <pc:docMk/>
            <pc:sldMk cId="2521528310" sldId="303"/>
            <ac:inkMk id="45" creationId="{C35BAC40-FABB-470A-8C6E-8717FE11230C}"/>
          </ac:inkMkLst>
        </pc:inkChg>
        <pc:inkChg chg="add del">
          <ac:chgData name="Viet Anh Nguyen" userId="b95f61ff061388d5" providerId="LiveId" clId="{F7DDB045-99F5-427E-957E-9D2CA91EB527}" dt="2022-01-05T06:47:00.099" v="47"/>
          <ac:inkMkLst>
            <pc:docMk/>
            <pc:sldMk cId="2521528310" sldId="303"/>
            <ac:inkMk id="46" creationId="{39F2F03B-C8B4-4CD5-AADC-8F6F96058D24}"/>
          </ac:inkMkLst>
        </pc:inkChg>
        <pc:inkChg chg="add del">
          <ac:chgData name="Viet Anh Nguyen" userId="b95f61ff061388d5" providerId="LiveId" clId="{F7DDB045-99F5-427E-957E-9D2CA91EB527}" dt="2022-01-05T06:47:00.099" v="47"/>
          <ac:inkMkLst>
            <pc:docMk/>
            <pc:sldMk cId="2521528310" sldId="303"/>
            <ac:inkMk id="47" creationId="{2357728B-BEF8-4F1D-B5A5-15B6CE704F8F}"/>
          </ac:inkMkLst>
        </pc:inkChg>
        <pc:inkChg chg="add del">
          <ac:chgData name="Viet Anh Nguyen" userId="b95f61ff061388d5" providerId="LiveId" clId="{F7DDB045-99F5-427E-957E-9D2CA91EB527}" dt="2022-01-05T06:47:01.119" v="49"/>
          <ac:inkMkLst>
            <pc:docMk/>
            <pc:sldMk cId="2521528310" sldId="303"/>
            <ac:inkMk id="48" creationId="{E1DAB98B-BF19-4BAC-80C0-D3BE3028FA1B}"/>
          </ac:inkMkLst>
        </pc:inkChg>
        <pc:inkChg chg="add del">
          <ac:chgData name="Viet Anh Nguyen" userId="b95f61ff061388d5" providerId="LiveId" clId="{F7DDB045-99F5-427E-957E-9D2CA91EB527}" dt="2022-01-05T06:47:01.119" v="49"/>
          <ac:inkMkLst>
            <pc:docMk/>
            <pc:sldMk cId="2521528310" sldId="303"/>
            <ac:inkMk id="49" creationId="{FE854E31-366E-4D40-9E2E-DEBDD6C3C1B4}"/>
          </ac:inkMkLst>
        </pc:inkChg>
        <pc:inkChg chg="add">
          <ac:chgData name="Viet Anh Nguyen" userId="b95f61ff061388d5" providerId="LiveId" clId="{F7DDB045-99F5-427E-957E-9D2CA91EB527}" dt="2022-01-05T06:47:01.119" v="49"/>
          <ac:inkMkLst>
            <pc:docMk/>
            <pc:sldMk cId="2521528310" sldId="303"/>
            <ac:inkMk id="50" creationId="{7598E1CA-58AB-44AD-BE8D-D5496451651E}"/>
          </ac:inkMkLst>
        </pc:inkChg>
        <pc:inkChg chg="add del">
          <ac:chgData name="Viet Anh Nguyen" userId="b95f61ff061388d5" providerId="LiveId" clId="{F7DDB045-99F5-427E-957E-9D2CA91EB527}" dt="2022-01-05T06:47:04.717" v="52"/>
          <ac:inkMkLst>
            <pc:docMk/>
            <pc:sldMk cId="2521528310" sldId="303"/>
            <ac:inkMk id="51" creationId="{C88603FA-9814-4016-BFAD-69AEE4D37D96}"/>
          </ac:inkMkLst>
        </pc:inkChg>
        <pc:inkChg chg="add del">
          <ac:chgData name="Viet Anh Nguyen" userId="b95f61ff061388d5" providerId="LiveId" clId="{F7DDB045-99F5-427E-957E-9D2CA91EB527}" dt="2022-01-05T06:47:04.717" v="52"/>
          <ac:inkMkLst>
            <pc:docMk/>
            <pc:sldMk cId="2521528310" sldId="303"/>
            <ac:inkMk id="52" creationId="{861C671A-8F29-4BBA-8FFC-A86E8160D86F}"/>
          </ac:inkMkLst>
        </pc:inkChg>
        <pc:inkChg chg="add del">
          <ac:chgData name="Viet Anh Nguyen" userId="b95f61ff061388d5" providerId="LiveId" clId="{F7DDB045-99F5-427E-957E-9D2CA91EB527}" dt="2022-01-05T06:47:08.861" v="64"/>
          <ac:inkMkLst>
            <pc:docMk/>
            <pc:sldMk cId="2521528310" sldId="303"/>
            <ac:inkMk id="53" creationId="{D49F0CD6-390E-4626-BDC9-BA91D8B1CFFD}"/>
          </ac:inkMkLst>
        </pc:inkChg>
        <pc:inkChg chg="add del">
          <ac:chgData name="Viet Anh Nguyen" userId="b95f61ff061388d5" providerId="LiveId" clId="{F7DDB045-99F5-427E-957E-9D2CA91EB527}" dt="2022-01-05T06:47:08.861" v="64"/>
          <ac:inkMkLst>
            <pc:docMk/>
            <pc:sldMk cId="2521528310" sldId="303"/>
            <ac:inkMk id="54" creationId="{12A570A9-CBEB-4ADF-926F-390D75C39FCE}"/>
          </ac:inkMkLst>
        </pc:inkChg>
        <pc:inkChg chg="add del">
          <ac:chgData name="Viet Anh Nguyen" userId="b95f61ff061388d5" providerId="LiveId" clId="{F7DDB045-99F5-427E-957E-9D2CA91EB527}" dt="2022-01-05T06:47:08.861" v="64"/>
          <ac:inkMkLst>
            <pc:docMk/>
            <pc:sldMk cId="2521528310" sldId="303"/>
            <ac:inkMk id="55" creationId="{E08F1FE9-4880-486A-BD0B-B16149448C9E}"/>
          </ac:inkMkLst>
        </pc:inkChg>
        <pc:inkChg chg="add">
          <ac:chgData name="Viet Anh Nguyen" userId="b95f61ff061388d5" providerId="LiveId" clId="{F7DDB045-99F5-427E-957E-9D2CA91EB527}" dt="2022-01-05T06:47:05.419" v="55" actId="9405"/>
          <ac:inkMkLst>
            <pc:docMk/>
            <pc:sldMk cId="2521528310" sldId="303"/>
            <ac:inkMk id="56" creationId="{98BA1535-0B81-4605-9BA4-0B4D20E0BE00}"/>
          </ac:inkMkLst>
        </pc:inkChg>
        <pc:inkChg chg="add del">
          <ac:chgData name="Viet Anh Nguyen" userId="b95f61ff061388d5" providerId="LiveId" clId="{F7DDB045-99F5-427E-957E-9D2CA91EB527}" dt="2022-01-05T06:47:08.861" v="64"/>
          <ac:inkMkLst>
            <pc:docMk/>
            <pc:sldMk cId="2521528310" sldId="303"/>
            <ac:inkMk id="57" creationId="{119FC025-B72D-4DBC-AA52-3DD2B7A59179}"/>
          </ac:inkMkLst>
        </pc:inkChg>
        <pc:inkChg chg="add del">
          <ac:chgData name="Viet Anh Nguyen" userId="b95f61ff061388d5" providerId="LiveId" clId="{F7DDB045-99F5-427E-957E-9D2CA91EB527}" dt="2022-01-05T06:47:08.861" v="64"/>
          <ac:inkMkLst>
            <pc:docMk/>
            <pc:sldMk cId="2521528310" sldId="303"/>
            <ac:inkMk id="58" creationId="{C39E84EF-10E4-4E89-AB09-C9305845DE3A}"/>
          </ac:inkMkLst>
        </pc:inkChg>
        <pc:inkChg chg="add del">
          <ac:chgData name="Viet Anh Nguyen" userId="b95f61ff061388d5" providerId="LiveId" clId="{F7DDB045-99F5-427E-957E-9D2CA91EB527}" dt="2022-01-05T06:47:08.861" v="64"/>
          <ac:inkMkLst>
            <pc:docMk/>
            <pc:sldMk cId="2521528310" sldId="303"/>
            <ac:inkMk id="59" creationId="{B406244E-EA82-4464-9E83-319795967A60}"/>
          </ac:inkMkLst>
        </pc:inkChg>
        <pc:inkChg chg="add del">
          <ac:chgData name="Viet Anh Nguyen" userId="b95f61ff061388d5" providerId="LiveId" clId="{F7DDB045-99F5-427E-957E-9D2CA91EB527}" dt="2022-01-05T06:47:08.861" v="64"/>
          <ac:inkMkLst>
            <pc:docMk/>
            <pc:sldMk cId="2521528310" sldId="303"/>
            <ac:inkMk id="60" creationId="{B3F6AD2B-5080-4236-9B40-5D245E336131}"/>
          </ac:inkMkLst>
        </pc:inkChg>
        <pc:inkChg chg="add del">
          <ac:chgData name="Viet Anh Nguyen" userId="b95f61ff061388d5" providerId="LiveId" clId="{F7DDB045-99F5-427E-957E-9D2CA91EB527}" dt="2022-01-05T06:47:08.861" v="64"/>
          <ac:inkMkLst>
            <pc:docMk/>
            <pc:sldMk cId="2521528310" sldId="303"/>
            <ac:inkMk id="61" creationId="{685D5259-55F6-407A-984F-D57C2E3EB1FF}"/>
          </ac:inkMkLst>
        </pc:inkChg>
        <pc:inkChg chg="add del">
          <ac:chgData name="Viet Anh Nguyen" userId="b95f61ff061388d5" providerId="LiveId" clId="{F7DDB045-99F5-427E-957E-9D2CA91EB527}" dt="2022-01-05T06:47:08.861" v="64"/>
          <ac:inkMkLst>
            <pc:docMk/>
            <pc:sldMk cId="2521528310" sldId="303"/>
            <ac:inkMk id="62" creationId="{FEF61E96-A1BB-4477-91ED-E90F0CA0B609}"/>
          </ac:inkMkLst>
        </pc:inkChg>
        <pc:inkChg chg="add del">
          <ac:chgData name="Viet Anh Nguyen" userId="b95f61ff061388d5" providerId="LiveId" clId="{F7DDB045-99F5-427E-957E-9D2CA91EB527}" dt="2022-01-05T06:47:08.861" v="64"/>
          <ac:inkMkLst>
            <pc:docMk/>
            <pc:sldMk cId="2521528310" sldId="303"/>
            <ac:inkMk id="63" creationId="{A0BDDF51-E68E-44F7-B280-7F3F02DC6789}"/>
          </ac:inkMkLst>
        </pc:inkChg>
        <pc:inkChg chg="add del">
          <ac:chgData name="Viet Anh Nguyen" userId="b95f61ff061388d5" providerId="LiveId" clId="{F7DDB045-99F5-427E-957E-9D2CA91EB527}" dt="2022-01-05T06:47:08.861" v="64"/>
          <ac:inkMkLst>
            <pc:docMk/>
            <pc:sldMk cId="2521528310" sldId="303"/>
            <ac:inkMk id="64" creationId="{0FC90606-0074-4257-8944-DE27552BBC74}"/>
          </ac:inkMkLst>
        </pc:inkChg>
        <pc:inkChg chg="add del">
          <ac:chgData name="Viet Anh Nguyen" userId="b95f61ff061388d5" providerId="LiveId" clId="{F7DDB045-99F5-427E-957E-9D2CA91EB527}" dt="2022-01-05T06:47:11.709" v="70"/>
          <ac:inkMkLst>
            <pc:docMk/>
            <pc:sldMk cId="2521528310" sldId="303"/>
            <ac:inkMk id="65" creationId="{91262C38-364C-4AF2-B81A-61C4829BED43}"/>
          </ac:inkMkLst>
        </pc:inkChg>
        <pc:inkChg chg="add">
          <ac:chgData name="Viet Anh Nguyen" userId="b95f61ff061388d5" providerId="LiveId" clId="{F7DDB045-99F5-427E-957E-9D2CA91EB527}" dt="2022-01-05T06:47:08.861" v="64"/>
          <ac:inkMkLst>
            <pc:docMk/>
            <pc:sldMk cId="2521528310" sldId="303"/>
            <ac:inkMk id="66" creationId="{784A17BB-D68A-4417-974C-51A901289ED0}"/>
          </ac:inkMkLst>
        </pc:inkChg>
        <pc:inkChg chg="add del">
          <ac:chgData name="Viet Anh Nguyen" userId="b95f61ff061388d5" providerId="LiveId" clId="{F7DDB045-99F5-427E-957E-9D2CA91EB527}" dt="2022-01-05T06:47:11.709" v="70"/>
          <ac:inkMkLst>
            <pc:docMk/>
            <pc:sldMk cId="2521528310" sldId="303"/>
            <ac:inkMk id="67" creationId="{2D5C3268-0EDA-4F51-BD00-59E4263B5722}"/>
          </ac:inkMkLst>
        </pc:inkChg>
        <pc:inkChg chg="add del">
          <ac:chgData name="Viet Anh Nguyen" userId="b95f61ff061388d5" providerId="LiveId" clId="{F7DDB045-99F5-427E-957E-9D2CA91EB527}" dt="2022-01-05T06:47:11.709" v="70"/>
          <ac:inkMkLst>
            <pc:docMk/>
            <pc:sldMk cId="2521528310" sldId="303"/>
            <ac:inkMk id="68" creationId="{516DF801-E971-499C-B6CD-C41CFB072723}"/>
          </ac:inkMkLst>
        </pc:inkChg>
        <pc:inkChg chg="add del">
          <ac:chgData name="Viet Anh Nguyen" userId="b95f61ff061388d5" providerId="LiveId" clId="{F7DDB045-99F5-427E-957E-9D2CA91EB527}" dt="2022-01-05T06:47:11.709" v="70"/>
          <ac:inkMkLst>
            <pc:docMk/>
            <pc:sldMk cId="2521528310" sldId="303"/>
            <ac:inkMk id="69" creationId="{5407DE72-1345-439A-AB85-E5EF41FD3E12}"/>
          </ac:inkMkLst>
        </pc:inkChg>
        <pc:inkChg chg="add del">
          <ac:chgData name="Viet Anh Nguyen" userId="b95f61ff061388d5" providerId="LiveId" clId="{F7DDB045-99F5-427E-957E-9D2CA91EB527}" dt="2022-01-05T06:47:11.709" v="70"/>
          <ac:inkMkLst>
            <pc:docMk/>
            <pc:sldMk cId="2521528310" sldId="303"/>
            <ac:inkMk id="70" creationId="{71BBA217-2C40-49EE-AAE1-6B31064D9CD1}"/>
          </ac:inkMkLst>
        </pc:inkChg>
        <pc:inkChg chg="add del">
          <ac:chgData name="Viet Anh Nguyen" userId="b95f61ff061388d5" providerId="LiveId" clId="{F7DDB045-99F5-427E-957E-9D2CA91EB527}" dt="2022-01-05T06:47:11.709" v="70"/>
          <ac:inkMkLst>
            <pc:docMk/>
            <pc:sldMk cId="2521528310" sldId="303"/>
            <ac:inkMk id="71" creationId="{55A58F8B-5B93-46C4-A6B5-A1FBC56D765B}"/>
          </ac:inkMkLst>
        </pc:inkChg>
        <pc:inkChg chg="add">
          <ac:chgData name="Viet Anh Nguyen" userId="b95f61ff061388d5" providerId="LiveId" clId="{F7DDB045-99F5-427E-957E-9D2CA91EB527}" dt="2022-01-05T06:47:11.709" v="70"/>
          <ac:inkMkLst>
            <pc:docMk/>
            <pc:sldMk cId="2521528310" sldId="303"/>
            <ac:inkMk id="72" creationId="{15AA54A7-9A20-45F5-B43F-7E733C2CECDE}"/>
          </ac:inkMkLst>
        </pc:inkChg>
        <pc:inkChg chg="add del">
          <ac:chgData name="Viet Anh Nguyen" userId="b95f61ff061388d5" providerId="LiveId" clId="{F7DDB045-99F5-427E-957E-9D2CA91EB527}" dt="2022-01-05T06:47:16.652" v="74"/>
          <ac:inkMkLst>
            <pc:docMk/>
            <pc:sldMk cId="2521528310" sldId="303"/>
            <ac:inkMk id="73" creationId="{CDC332A8-E50A-49ED-9245-ED91514A9069}"/>
          </ac:inkMkLst>
        </pc:inkChg>
        <pc:inkChg chg="add del">
          <ac:chgData name="Viet Anh Nguyen" userId="b95f61ff061388d5" providerId="LiveId" clId="{F7DDB045-99F5-427E-957E-9D2CA91EB527}" dt="2022-01-05T06:47:16.652" v="74"/>
          <ac:inkMkLst>
            <pc:docMk/>
            <pc:sldMk cId="2521528310" sldId="303"/>
            <ac:inkMk id="74" creationId="{CBD78A44-8787-4E00-8370-8907DAF0E70C}"/>
          </ac:inkMkLst>
        </pc:inkChg>
        <pc:inkChg chg="add del">
          <ac:chgData name="Viet Anh Nguyen" userId="b95f61ff061388d5" providerId="LiveId" clId="{F7DDB045-99F5-427E-957E-9D2CA91EB527}" dt="2022-01-05T06:47:16.652" v="74"/>
          <ac:inkMkLst>
            <pc:docMk/>
            <pc:sldMk cId="2521528310" sldId="303"/>
            <ac:inkMk id="75" creationId="{C8655ED9-8C50-4CAC-8EB5-A42A4C0E8707}"/>
          </ac:inkMkLst>
        </pc:inkChg>
        <pc:inkChg chg="add">
          <ac:chgData name="Viet Anh Nguyen" userId="b95f61ff061388d5" providerId="LiveId" clId="{F7DDB045-99F5-427E-957E-9D2CA91EB527}" dt="2022-01-05T06:47:16.652" v="74"/>
          <ac:inkMkLst>
            <pc:docMk/>
            <pc:sldMk cId="2521528310" sldId="303"/>
            <ac:inkMk id="76" creationId="{B4DC3AFE-D87B-4057-BBB0-B38AA11A5964}"/>
          </ac:inkMkLst>
        </pc:inkChg>
        <pc:inkChg chg="add del">
          <ac:chgData name="Viet Anh Nguyen" userId="b95f61ff061388d5" providerId="LiveId" clId="{F7DDB045-99F5-427E-957E-9D2CA91EB527}" dt="2022-01-05T06:47:29.030" v="88"/>
          <ac:inkMkLst>
            <pc:docMk/>
            <pc:sldMk cId="2521528310" sldId="303"/>
            <ac:inkMk id="77" creationId="{C7EFD96D-020B-49B1-B843-42F2021FFF97}"/>
          </ac:inkMkLst>
        </pc:inkChg>
        <pc:inkChg chg="add del">
          <ac:chgData name="Viet Anh Nguyen" userId="b95f61ff061388d5" providerId="LiveId" clId="{F7DDB045-99F5-427E-957E-9D2CA91EB527}" dt="2022-01-05T06:47:29.030" v="88"/>
          <ac:inkMkLst>
            <pc:docMk/>
            <pc:sldMk cId="2521528310" sldId="303"/>
            <ac:inkMk id="78" creationId="{23E48DC2-E1D1-423B-B2CB-665DE65444E1}"/>
          </ac:inkMkLst>
        </pc:inkChg>
        <pc:inkChg chg="add del">
          <ac:chgData name="Viet Anh Nguyen" userId="b95f61ff061388d5" providerId="LiveId" clId="{F7DDB045-99F5-427E-957E-9D2CA91EB527}" dt="2022-01-05T06:47:29.030" v="88"/>
          <ac:inkMkLst>
            <pc:docMk/>
            <pc:sldMk cId="2521528310" sldId="303"/>
            <ac:inkMk id="79" creationId="{6CEABB61-700C-44E6-8AA7-8393715463B1}"/>
          </ac:inkMkLst>
        </pc:inkChg>
        <pc:inkChg chg="add del">
          <ac:chgData name="Viet Anh Nguyen" userId="b95f61ff061388d5" providerId="LiveId" clId="{F7DDB045-99F5-427E-957E-9D2CA91EB527}" dt="2022-01-05T06:47:29.030" v="88"/>
          <ac:inkMkLst>
            <pc:docMk/>
            <pc:sldMk cId="2521528310" sldId="303"/>
            <ac:inkMk id="80" creationId="{74EBB25B-F67C-427E-8CD9-D1CF054B8366}"/>
          </ac:inkMkLst>
        </pc:inkChg>
        <pc:inkChg chg="add del">
          <ac:chgData name="Viet Anh Nguyen" userId="b95f61ff061388d5" providerId="LiveId" clId="{F7DDB045-99F5-427E-957E-9D2CA91EB527}" dt="2022-01-05T06:47:29.030" v="88"/>
          <ac:inkMkLst>
            <pc:docMk/>
            <pc:sldMk cId="2521528310" sldId="303"/>
            <ac:inkMk id="81" creationId="{64469D57-18E8-4B3A-A8CB-B12ABE776BC9}"/>
          </ac:inkMkLst>
        </pc:inkChg>
        <pc:inkChg chg="add del">
          <ac:chgData name="Viet Anh Nguyen" userId="b95f61ff061388d5" providerId="LiveId" clId="{F7DDB045-99F5-427E-957E-9D2CA91EB527}" dt="2022-01-05T06:47:29.030" v="88"/>
          <ac:inkMkLst>
            <pc:docMk/>
            <pc:sldMk cId="2521528310" sldId="303"/>
            <ac:inkMk id="82" creationId="{1FE61513-442F-474F-AC1C-C55467753ACE}"/>
          </ac:inkMkLst>
        </pc:inkChg>
        <pc:inkChg chg="add del">
          <ac:chgData name="Viet Anh Nguyen" userId="b95f61ff061388d5" providerId="LiveId" clId="{F7DDB045-99F5-427E-957E-9D2CA91EB527}" dt="2022-01-05T06:47:29.030" v="88"/>
          <ac:inkMkLst>
            <pc:docMk/>
            <pc:sldMk cId="2521528310" sldId="303"/>
            <ac:inkMk id="83" creationId="{699FF2D3-5BEB-4B40-9CFB-3EF46B678ACD}"/>
          </ac:inkMkLst>
        </pc:inkChg>
        <pc:inkChg chg="add del">
          <ac:chgData name="Viet Anh Nguyen" userId="b95f61ff061388d5" providerId="LiveId" clId="{F7DDB045-99F5-427E-957E-9D2CA91EB527}" dt="2022-01-05T06:47:29.030" v="88"/>
          <ac:inkMkLst>
            <pc:docMk/>
            <pc:sldMk cId="2521528310" sldId="303"/>
            <ac:inkMk id="84" creationId="{3A0B699E-E30D-4961-83E2-2EAA45D440DA}"/>
          </ac:inkMkLst>
        </pc:inkChg>
        <pc:inkChg chg="add del">
          <ac:chgData name="Viet Anh Nguyen" userId="b95f61ff061388d5" providerId="LiveId" clId="{F7DDB045-99F5-427E-957E-9D2CA91EB527}" dt="2022-01-05T06:47:29.030" v="88"/>
          <ac:inkMkLst>
            <pc:docMk/>
            <pc:sldMk cId="2521528310" sldId="303"/>
            <ac:inkMk id="85" creationId="{93BDAB31-034F-493A-9997-CD6150EA8386}"/>
          </ac:inkMkLst>
        </pc:inkChg>
        <pc:inkChg chg="add del">
          <ac:chgData name="Viet Anh Nguyen" userId="b95f61ff061388d5" providerId="LiveId" clId="{F7DDB045-99F5-427E-957E-9D2CA91EB527}" dt="2022-01-05T06:47:29.030" v="88"/>
          <ac:inkMkLst>
            <pc:docMk/>
            <pc:sldMk cId="2521528310" sldId="303"/>
            <ac:inkMk id="86" creationId="{7AA9239C-E19E-4C10-A556-AF904107A9B6}"/>
          </ac:inkMkLst>
        </pc:inkChg>
        <pc:inkChg chg="add del">
          <ac:chgData name="Viet Anh Nguyen" userId="b95f61ff061388d5" providerId="LiveId" clId="{F7DDB045-99F5-427E-957E-9D2CA91EB527}" dt="2022-01-05T06:47:29.030" v="88"/>
          <ac:inkMkLst>
            <pc:docMk/>
            <pc:sldMk cId="2521528310" sldId="303"/>
            <ac:inkMk id="87" creationId="{EED1C300-C8C0-405F-99C5-CF373158FA25}"/>
          </ac:inkMkLst>
        </pc:inkChg>
        <pc:inkChg chg="add del">
          <ac:chgData name="Viet Anh Nguyen" userId="b95f61ff061388d5" providerId="LiveId" clId="{F7DDB045-99F5-427E-957E-9D2CA91EB527}" dt="2022-01-05T06:47:29.030" v="88"/>
          <ac:inkMkLst>
            <pc:docMk/>
            <pc:sldMk cId="2521528310" sldId="303"/>
            <ac:inkMk id="88" creationId="{F5C5B51F-A000-400B-B536-AD85FBFB0F6E}"/>
          </ac:inkMkLst>
        </pc:inkChg>
        <pc:inkChg chg="add del">
          <ac:chgData name="Viet Anh Nguyen" userId="b95f61ff061388d5" providerId="LiveId" clId="{F7DDB045-99F5-427E-957E-9D2CA91EB527}" dt="2022-01-05T06:47:29.030" v="88"/>
          <ac:inkMkLst>
            <pc:docMk/>
            <pc:sldMk cId="2521528310" sldId="303"/>
            <ac:inkMk id="89" creationId="{B504C954-51E6-43C5-BC0C-38C32A7C0A00}"/>
          </ac:inkMkLst>
        </pc:inkChg>
        <pc:inkChg chg="add del">
          <ac:chgData name="Viet Anh Nguyen" userId="b95f61ff061388d5" providerId="LiveId" clId="{F7DDB045-99F5-427E-957E-9D2CA91EB527}" dt="2022-01-05T06:47:30.271" v="90"/>
          <ac:inkMkLst>
            <pc:docMk/>
            <pc:sldMk cId="2521528310" sldId="303"/>
            <ac:inkMk id="90" creationId="{BAF9529B-8B3B-4E74-AB2C-4E1D942FB1D7}"/>
          </ac:inkMkLst>
        </pc:inkChg>
        <pc:inkChg chg="add">
          <ac:chgData name="Viet Anh Nguyen" userId="b95f61ff061388d5" providerId="LiveId" clId="{F7DDB045-99F5-427E-957E-9D2CA91EB527}" dt="2022-01-05T06:47:29.030" v="88"/>
          <ac:inkMkLst>
            <pc:docMk/>
            <pc:sldMk cId="2521528310" sldId="303"/>
            <ac:inkMk id="91" creationId="{CD972AD3-4815-4503-A79E-32872F92453D}"/>
          </ac:inkMkLst>
        </pc:inkChg>
        <pc:inkChg chg="add del">
          <ac:chgData name="Viet Anh Nguyen" userId="b95f61ff061388d5" providerId="LiveId" clId="{F7DDB045-99F5-427E-957E-9D2CA91EB527}" dt="2022-01-05T06:47:30.271" v="90"/>
          <ac:inkMkLst>
            <pc:docMk/>
            <pc:sldMk cId="2521528310" sldId="303"/>
            <ac:inkMk id="92" creationId="{20975CA4-CC99-404B-98D8-E85C64ED1DB7}"/>
          </ac:inkMkLst>
        </pc:inkChg>
        <pc:inkChg chg="add">
          <ac:chgData name="Viet Anh Nguyen" userId="b95f61ff061388d5" providerId="LiveId" clId="{F7DDB045-99F5-427E-957E-9D2CA91EB527}" dt="2022-01-05T06:47:30.271" v="90"/>
          <ac:inkMkLst>
            <pc:docMk/>
            <pc:sldMk cId="2521528310" sldId="303"/>
            <ac:inkMk id="93" creationId="{BFF7AD0B-6A9A-456F-BD1A-CD8FB6DBBA3F}"/>
          </ac:inkMkLst>
        </pc:inkChg>
      </pc:sldChg>
      <pc:sldChg chg="addSp delSp new mod modClrScheme chgLayout">
        <pc:chgData name="Viet Anh Nguyen" userId="b95f61ff061388d5" providerId="LiveId" clId="{F7DDB045-99F5-427E-957E-9D2CA91EB527}" dt="2022-01-05T10:00:57.343" v="2415"/>
        <pc:sldMkLst>
          <pc:docMk/>
          <pc:sldMk cId="3625247197" sldId="304"/>
        </pc:sldMkLst>
        <pc:spChg chg="del">
          <ac:chgData name="Viet Anh Nguyen" userId="b95f61ff061388d5" providerId="LiveId" clId="{F7DDB045-99F5-427E-957E-9D2CA91EB527}" dt="2022-01-05T06:56:20.066" v="92" actId="700"/>
          <ac:spMkLst>
            <pc:docMk/>
            <pc:sldMk cId="3625247197" sldId="304"/>
            <ac:spMk id="2" creationId="{4B90763B-A89B-4E5E-82E3-BAD252D9CCE4}"/>
          </ac:spMkLst>
        </pc:spChg>
        <pc:spChg chg="del">
          <ac:chgData name="Viet Anh Nguyen" userId="b95f61ff061388d5" providerId="LiveId" clId="{F7DDB045-99F5-427E-957E-9D2CA91EB527}" dt="2022-01-05T06:56:20.066" v="92" actId="700"/>
          <ac:spMkLst>
            <pc:docMk/>
            <pc:sldMk cId="3625247197" sldId="304"/>
            <ac:spMk id="3" creationId="{B54DE2E8-E3F3-46C4-B3CE-A1F27CA82B37}"/>
          </ac:spMkLst>
        </pc:spChg>
        <pc:inkChg chg="add del">
          <ac:chgData name="Viet Anh Nguyen" userId="b95f61ff061388d5" providerId="LiveId" clId="{F7DDB045-99F5-427E-957E-9D2CA91EB527}" dt="2022-01-05T06:56:33.911" v="105"/>
          <ac:inkMkLst>
            <pc:docMk/>
            <pc:sldMk cId="3625247197" sldId="304"/>
            <ac:inkMk id="4" creationId="{8780677B-EA8E-41B5-B102-7C367B098EA9}"/>
          </ac:inkMkLst>
        </pc:inkChg>
        <pc:inkChg chg="add del">
          <ac:chgData name="Viet Anh Nguyen" userId="b95f61ff061388d5" providerId="LiveId" clId="{F7DDB045-99F5-427E-957E-9D2CA91EB527}" dt="2022-01-05T06:56:33.911" v="105"/>
          <ac:inkMkLst>
            <pc:docMk/>
            <pc:sldMk cId="3625247197" sldId="304"/>
            <ac:inkMk id="5" creationId="{BA107B8E-4048-41C2-9EEC-A29A6CD3C048}"/>
          </ac:inkMkLst>
        </pc:inkChg>
        <pc:inkChg chg="add del">
          <ac:chgData name="Viet Anh Nguyen" userId="b95f61ff061388d5" providerId="LiveId" clId="{F7DDB045-99F5-427E-957E-9D2CA91EB527}" dt="2022-01-05T06:56:33.911" v="105"/>
          <ac:inkMkLst>
            <pc:docMk/>
            <pc:sldMk cId="3625247197" sldId="304"/>
            <ac:inkMk id="6" creationId="{F1CBEAF4-7164-4F5A-BF03-984E4CCE172C}"/>
          </ac:inkMkLst>
        </pc:inkChg>
        <pc:inkChg chg="add del">
          <ac:chgData name="Viet Anh Nguyen" userId="b95f61ff061388d5" providerId="LiveId" clId="{F7DDB045-99F5-427E-957E-9D2CA91EB527}" dt="2022-01-05T06:56:33.911" v="105"/>
          <ac:inkMkLst>
            <pc:docMk/>
            <pc:sldMk cId="3625247197" sldId="304"/>
            <ac:inkMk id="7" creationId="{E47B5A9A-05ED-4394-A93C-FBF85BF38EA7}"/>
          </ac:inkMkLst>
        </pc:inkChg>
        <pc:inkChg chg="add del">
          <ac:chgData name="Viet Anh Nguyen" userId="b95f61ff061388d5" providerId="LiveId" clId="{F7DDB045-99F5-427E-957E-9D2CA91EB527}" dt="2022-01-05T06:56:33.911" v="105"/>
          <ac:inkMkLst>
            <pc:docMk/>
            <pc:sldMk cId="3625247197" sldId="304"/>
            <ac:inkMk id="8" creationId="{29490932-1A45-4AAB-8502-44334C5FDC72}"/>
          </ac:inkMkLst>
        </pc:inkChg>
        <pc:inkChg chg="add del">
          <ac:chgData name="Viet Anh Nguyen" userId="b95f61ff061388d5" providerId="LiveId" clId="{F7DDB045-99F5-427E-957E-9D2CA91EB527}" dt="2022-01-05T06:56:33.911" v="105"/>
          <ac:inkMkLst>
            <pc:docMk/>
            <pc:sldMk cId="3625247197" sldId="304"/>
            <ac:inkMk id="9" creationId="{B4D0B41B-3F8D-4622-93BE-D6BD1AA43930}"/>
          </ac:inkMkLst>
        </pc:inkChg>
        <pc:inkChg chg="add del">
          <ac:chgData name="Viet Anh Nguyen" userId="b95f61ff061388d5" providerId="LiveId" clId="{F7DDB045-99F5-427E-957E-9D2CA91EB527}" dt="2022-01-05T06:56:33.911" v="105"/>
          <ac:inkMkLst>
            <pc:docMk/>
            <pc:sldMk cId="3625247197" sldId="304"/>
            <ac:inkMk id="10" creationId="{7A1D0123-6CA6-4A6A-8393-A070188B5363}"/>
          </ac:inkMkLst>
        </pc:inkChg>
        <pc:inkChg chg="add del">
          <ac:chgData name="Viet Anh Nguyen" userId="b95f61ff061388d5" providerId="LiveId" clId="{F7DDB045-99F5-427E-957E-9D2CA91EB527}" dt="2022-01-05T06:56:33.911" v="105"/>
          <ac:inkMkLst>
            <pc:docMk/>
            <pc:sldMk cId="3625247197" sldId="304"/>
            <ac:inkMk id="11" creationId="{08014472-B77B-43D5-85B0-1A43F032EEDB}"/>
          </ac:inkMkLst>
        </pc:inkChg>
        <pc:inkChg chg="add del">
          <ac:chgData name="Viet Anh Nguyen" userId="b95f61ff061388d5" providerId="LiveId" clId="{F7DDB045-99F5-427E-957E-9D2CA91EB527}" dt="2022-01-05T06:56:33.911" v="105"/>
          <ac:inkMkLst>
            <pc:docMk/>
            <pc:sldMk cId="3625247197" sldId="304"/>
            <ac:inkMk id="12" creationId="{20190403-C90A-4450-AA0A-74556D269A69}"/>
          </ac:inkMkLst>
        </pc:inkChg>
        <pc:inkChg chg="add">
          <ac:chgData name="Viet Anh Nguyen" userId="b95f61ff061388d5" providerId="LiveId" clId="{F7DDB045-99F5-427E-957E-9D2CA91EB527}" dt="2022-01-05T06:56:32.665" v="102" actId="9405"/>
          <ac:inkMkLst>
            <pc:docMk/>
            <pc:sldMk cId="3625247197" sldId="304"/>
            <ac:inkMk id="13" creationId="{202A52DF-C411-4E62-B2E8-0F85A04500AE}"/>
          </ac:inkMkLst>
        </pc:inkChg>
        <pc:inkChg chg="add del">
          <ac:chgData name="Viet Anh Nguyen" userId="b95f61ff061388d5" providerId="LiveId" clId="{F7DDB045-99F5-427E-957E-9D2CA91EB527}" dt="2022-01-05T06:56:33.911" v="105"/>
          <ac:inkMkLst>
            <pc:docMk/>
            <pc:sldMk cId="3625247197" sldId="304"/>
            <ac:inkMk id="14" creationId="{3D956CF6-4259-46FD-83EA-AC7740CC5C6C}"/>
          </ac:inkMkLst>
        </pc:inkChg>
        <pc:inkChg chg="add del">
          <ac:chgData name="Viet Anh Nguyen" userId="b95f61ff061388d5" providerId="LiveId" clId="{F7DDB045-99F5-427E-957E-9D2CA91EB527}" dt="2022-01-05T06:56:33.911" v="105"/>
          <ac:inkMkLst>
            <pc:docMk/>
            <pc:sldMk cId="3625247197" sldId="304"/>
            <ac:inkMk id="15" creationId="{9BB728F8-2A1B-4FA5-82B8-2D1E16C90B49}"/>
          </ac:inkMkLst>
        </pc:inkChg>
        <pc:inkChg chg="add del">
          <ac:chgData name="Viet Anh Nguyen" userId="b95f61ff061388d5" providerId="LiveId" clId="{F7DDB045-99F5-427E-957E-9D2CA91EB527}" dt="2022-01-05T06:56:34.992" v="109"/>
          <ac:inkMkLst>
            <pc:docMk/>
            <pc:sldMk cId="3625247197" sldId="304"/>
            <ac:inkMk id="16" creationId="{93E1DB1F-C378-4A55-948D-E6CD303ABBA5}"/>
          </ac:inkMkLst>
        </pc:inkChg>
        <pc:inkChg chg="add">
          <ac:chgData name="Viet Anh Nguyen" userId="b95f61ff061388d5" providerId="LiveId" clId="{F7DDB045-99F5-427E-957E-9D2CA91EB527}" dt="2022-01-05T06:56:33.911" v="105"/>
          <ac:inkMkLst>
            <pc:docMk/>
            <pc:sldMk cId="3625247197" sldId="304"/>
            <ac:inkMk id="17" creationId="{DC4CC385-8668-49F7-8566-B604FB45752A}"/>
          </ac:inkMkLst>
        </pc:inkChg>
        <pc:inkChg chg="add del">
          <ac:chgData name="Viet Anh Nguyen" userId="b95f61ff061388d5" providerId="LiveId" clId="{F7DDB045-99F5-427E-957E-9D2CA91EB527}" dt="2022-01-05T06:56:33.911" v="105"/>
          <ac:inkMkLst>
            <pc:docMk/>
            <pc:sldMk cId="3625247197" sldId="304"/>
            <ac:inkMk id="18" creationId="{2A081731-28FC-410D-B3BD-712EF6A756A3}"/>
          </ac:inkMkLst>
        </pc:inkChg>
        <pc:inkChg chg="add">
          <ac:chgData name="Viet Anh Nguyen" userId="b95f61ff061388d5" providerId="LiveId" clId="{F7DDB045-99F5-427E-957E-9D2CA91EB527}" dt="2022-01-05T06:56:33.911" v="105"/>
          <ac:inkMkLst>
            <pc:docMk/>
            <pc:sldMk cId="3625247197" sldId="304"/>
            <ac:inkMk id="19" creationId="{27CC7FD1-F1F2-4D49-A2CC-A46993BB45A1}"/>
          </ac:inkMkLst>
        </pc:inkChg>
        <pc:inkChg chg="add del">
          <ac:chgData name="Viet Anh Nguyen" userId="b95f61ff061388d5" providerId="LiveId" clId="{F7DDB045-99F5-427E-957E-9D2CA91EB527}" dt="2022-01-05T06:56:34.992" v="109"/>
          <ac:inkMkLst>
            <pc:docMk/>
            <pc:sldMk cId="3625247197" sldId="304"/>
            <ac:inkMk id="20" creationId="{F2A10DC7-4AAF-427D-ABBE-458726EF2A58}"/>
          </ac:inkMkLst>
        </pc:inkChg>
        <pc:inkChg chg="add del">
          <ac:chgData name="Viet Anh Nguyen" userId="b95f61ff061388d5" providerId="LiveId" clId="{F7DDB045-99F5-427E-957E-9D2CA91EB527}" dt="2022-01-05T06:56:34.992" v="109"/>
          <ac:inkMkLst>
            <pc:docMk/>
            <pc:sldMk cId="3625247197" sldId="304"/>
            <ac:inkMk id="21" creationId="{692FA705-3227-4200-AAE0-1504B1EC79DB}"/>
          </ac:inkMkLst>
        </pc:inkChg>
        <pc:inkChg chg="add del">
          <ac:chgData name="Viet Anh Nguyen" userId="b95f61ff061388d5" providerId="LiveId" clId="{F7DDB045-99F5-427E-957E-9D2CA91EB527}" dt="2022-01-05T06:56:34.992" v="109"/>
          <ac:inkMkLst>
            <pc:docMk/>
            <pc:sldMk cId="3625247197" sldId="304"/>
            <ac:inkMk id="22" creationId="{B217244B-EDE5-4EFE-B8FD-BF98AC49343F}"/>
          </ac:inkMkLst>
        </pc:inkChg>
        <pc:inkChg chg="add">
          <ac:chgData name="Viet Anh Nguyen" userId="b95f61ff061388d5" providerId="LiveId" clId="{F7DDB045-99F5-427E-957E-9D2CA91EB527}" dt="2022-01-05T06:56:34.992" v="109"/>
          <ac:inkMkLst>
            <pc:docMk/>
            <pc:sldMk cId="3625247197" sldId="304"/>
            <ac:inkMk id="23" creationId="{2AB5328E-AA7A-4D20-9916-02EAD4DCD771}"/>
          </ac:inkMkLst>
        </pc:inkChg>
        <pc:inkChg chg="add del">
          <ac:chgData name="Viet Anh Nguyen" userId="b95f61ff061388d5" providerId="LiveId" clId="{F7DDB045-99F5-427E-957E-9D2CA91EB527}" dt="2022-01-05T06:56:36.740" v="113"/>
          <ac:inkMkLst>
            <pc:docMk/>
            <pc:sldMk cId="3625247197" sldId="304"/>
            <ac:inkMk id="24" creationId="{3784CEC6-ED98-4F86-9836-4573BEBB09C5}"/>
          </ac:inkMkLst>
        </pc:inkChg>
        <pc:inkChg chg="add del">
          <ac:chgData name="Viet Anh Nguyen" userId="b95f61ff061388d5" providerId="LiveId" clId="{F7DDB045-99F5-427E-957E-9D2CA91EB527}" dt="2022-01-05T06:56:36.740" v="113"/>
          <ac:inkMkLst>
            <pc:docMk/>
            <pc:sldMk cId="3625247197" sldId="304"/>
            <ac:inkMk id="25" creationId="{D297D4F7-60B9-40C2-9EDD-B33ACFC4E807}"/>
          </ac:inkMkLst>
        </pc:inkChg>
        <pc:inkChg chg="add del">
          <ac:chgData name="Viet Anh Nguyen" userId="b95f61ff061388d5" providerId="LiveId" clId="{F7DDB045-99F5-427E-957E-9D2CA91EB527}" dt="2022-01-05T06:56:36.740" v="113"/>
          <ac:inkMkLst>
            <pc:docMk/>
            <pc:sldMk cId="3625247197" sldId="304"/>
            <ac:inkMk id="26" creationId="{0E54881A-CC97-40AE-B930-62D6A040150D}"/>
          </ac:inkMkLst>
        </pc:inkChg>
        <pc:inkChg chg="add">
          <ac:chgData name="Viet Anh Nguyen" userId="b95f61ff061388d5" providerId="LiveId" clId="{F7DDB045-99F5-427E-957E-9D2CA91EB527}" dt="2022-01-05T06:56:36.740" v="113"/>
          <ac:inkMkLst>
            <pc:docMk/>
            <pc:sldMk cId="3625247197" sldId="304"/>
            <ac:inkMk id="27" creationId="{EF02D949-1883-4734-966A-2105D906F0B4}"/>
          </ac:inkMkLst>
        </pc:inkChg>
        <pc:inkChg chg="add">
          <ac:chgData name="Viet Anh Nguyen" userId="b95f61ff061388d5" providerId="LiveId" clId="{F7DDB045-99F5-427E-957E-9D2CA91EB527}" dt="2022-01-05T06:56:36.880" v="114" actId="9405"/>
          <ac:inkMkLst>
            <pc:docMk/>
            <pc:sldMk cId="3625247197" sldId="304"/>
            <ac:inkMk id="28" creationId="{59CAA205-F853-453E-A61D-1AF0DD23C8BD}"/>
          </ac:inkMkLst>
        </pc:inkChg>
        <pc:inkChg chg="add">
          <ac:chgData name="Viet Anh Nguyen" userId="b95f61ff061388d5" providerId="LiveId" clId="{F7DDB045-99F5-427E-957E-9D2CA91EB527}" dt="2022-01-05T06:56:37.891" v="115" actId="9405"/>
          <ac:inkMkLst>
            <pc:docMk/>
            <pc:sldMk cId="3625247197" sldId="304"/>
            <ac:inkMk id="29" creationId="{3A9EB581-015F-4139-AC49-16EA2567DA9C}"/>
          </ac:inkMkLst>
        </pc:inkChg>
        <pc:inkChg chg="add">
          <ac:chgData name="Viet Anh Nguyen" userId="b95f61ff061388d5" providerId="LiveId" clId="{F7DDB045-99F5-427E-957E-9D2CA91EB527}" dt="2022-01-05T06:56:38.065" v="116" actId="9405"/>
          <ac:inkMkLst>
            <pc:docMk/>
            <pc:sldMk cId="3625247197" sldId="304"/>
            <ac:inkMk id="30" creationId="{B619501C-7574-42CF-AC23-1D441920062B}"/>
          </ac:inkMkLst>
        </pc:inkChg>
        <pc:inkChg chg="add del">
          <ac:chgData name="Viet Anh Nguyen" userId="b95f61ff061388d5" providerId="LiveId" clId="{F7DDB045-99F5-427E-957E-9D2CA91EB527}" dt="2022-01-05T06:57:25.104" v="132"/>
          <ac:inkMkLst>
            <pc:docMk/>
            <pc:sldMk cId="3625247197" sldId="304"/>
            <ac:inkMk id="31" creationId="{7A820086-8056-4985-A16C-91FE0904EB38}"/>
          </ac:inkMkLst>
        </pc:inkChg>
        <pc:inkChg chg="add del">
          <ac:chgData name="Viet Anh Nguyen" userId="b95f61ff061388d5" providerId="LiveId" clId="{F7DDB045-99F5-427E-957E-9D2CA91EB527}" dt="2022-01-05T06:57:25.104" v="132"/>
          <ac:inkMkLst>
            <pc:docMk/>
            <pc:sldMk cId="3625247197" sldId="304"/>
            <ac:inkMk id="32" creationId="{46E1A5D0-E76B-4B87-AAB1-6508332CB7F0}"/>
          </ac:inkMkLst>
        </pc:inkChg>
        <pc:inkChg chg="add del">
          <ac:chgData name="Viet Anh Nguyen" userId="b95f61ff061388d5" providerId="LiveId" clId="{F7DDB045-99F5-427E-957E-9D2CA91EB527}" dt="2022-01-05T06:57:25.104" v="132"/>
          <ac:inkMkLst>
            <pc:docMk/>
            <pc:sldMk cId="3625247197" sldId="304"/>
            <ac:inkMk id="33" creationId="{A347D553-B03E-4A87-8252-C9CD81126A85}"/>
          </ac:inkMkLst>
        </pc:inkChg>
        <pc:inkChg chg="add del">
          <ac:chgData name="Viet Anh Nguyen" userId="b95f61ff061388d5" providerId="LiveId" clId="{F7DDB045-99F5-427E-957E-9D2CA91EB527}" dt="2022-01-05T06:57:25.104" v="132"/>
          <ac:inkMkLst>
            <pc:docMk/>
            <pc:sldMk cId="3625247197" sldId="304"/>
            <ac:inkMk id="34" creationId="{483215B8-9E39-4764-B60A-52BDF6A5E3BF}"/>
          </ac:inkMkLst>
        </pc:inkChg>
        <pc:inkChg chg="add del">
          <ac:chgData name="Viet Anh Nguyen" userId="b95f61ff061388d5" providerId="LiveId" clId="{F7DDB045-99F5-427E-957E-9D2CA91EB527}" dt="2022-01-05T06:57:25.104" v="132"/>
          <ac:inkMkLst>
            <pc:docMk/>
            <pc:sldMk cId="3625247197" sldId="304"/>
            <ac:inkMk id="35" creationId="{51759180-2E46-45AF-8C35-BFCF999DA794}"/>
          </ac:inkMkLst>
        </pc:inkChg>
        <pc:inkChg chg="add del">
          <ac:chgData name="Viet Anh Nguyen" userId="b95f61ff061388d5" providerId="LiveId" clId="{F7DDB045-99F5-427E-957E-9D2CA91EB527}" dt="2022-01-05T06:57:25.104" v="132"/>
          <ac:inkMkLst>
            <pc:docMk/>
            <pc:sldMk cId="3625247197" sldId="304"/>
            <ac:inkMk id="36" creationId="{7F2E3227-617E-4265-BB18-1D95BB1B92DA}"/>
          </ac:inkMkLst>
        </pc:inkChg>
        <pc:inkChg chg="add del">
          <ac:chgData name="Viet Anh Nguyen" userId="b95f61ff061388d5" providerId="LiveId" clId="{F7DDB045-99F5-427E-957E-9D2CA91EB527}" dt="2022-01-05T06:57:25.104" v="132"/>
          <ac:inkMkLst>
            <pc:docMk/>
            <pc:sldMk cId="3625247197" sldId="304"/>
            <ac:inkMk id="37" creationId="{906F5A18-AC49-4019-8AC0-F6BABCD23BA7}"/>
          </ac:inkMkLst>
        </pc:inkChg>
        <pc:inkChg chg="add del">
          <ac:chgData name="Viet Anh Nguyen" userId="b95f61ff061388d5" providerId="LiveId" clId="{F7DDB045-99F5-427E-957E-9D2CA91EB527}" dt="2022-01-05T06:57:25.104" v="132"/>
          <ac:inkMkLst>
            <pc:docMk/>
            <pc:sldMk cId="3625247197" sldId="304"/>
            <ac:inkMk id="38" creationId="{374651AA-7474-4E24-B7DC-B4CB082226B7}"/>
          </ac:inkMkLst>
        </pc:inkChg>
        <pc:inkChg chg="add del">
          <ac:chgData name="Viet Anh Nguyen" userId="b95f61ff061388d5" providerId="LiveId" clId="{F7DDB045-99F5-427E-957E-9D2CA91EB527}" dt="2022-01-05T06:57:25.104" v="132"/>
          <ac:inkMkLst>
            <pc:docMk/>
            <pc:sldMk cId="3625247197" sldId="304"/>
            <ac:inkMk id="39" creationId="{356E6BA9-D681-42CA-AB35-034A40FE87A9}"/>
          </ac:inkMkLst>
        </pc:inkChg>
        <pc:inkChg chg="add del">
          <ac:chgData name="Viet Anh Nguyen" userId="b95f61ff061388d5" providerId="LiveId" clId="{F7DDB045-99F5-427E-957E-9D2CA91EB527}" dt="2022-01-05T06:57:25.104" v="132"/>
          <ac:inkMkLst>
            <pc:docMk/>
            <pc:sldMk cId="3625247197" sldId="304"/>
            <ac:inkMk id="40" creationId="{61130836-F37C-4202-AB29-527B7426CDAB}"/>
          </ac:inkMkLst>
        </pc:inkChg>
        <pc:inkChg chg="add del">
          <ac:chgData name="Viet Anh Nguyen" userId="b95f61ff061388d5" providerId="LiveId" clId="{F7DDB045-99F5-427E-957E-9D2CA91EB527}" dt="2022-01-05T06:57:25.104" v="132"/>
          <ac:inkMkLst>
            <pc:docMk/>
            <pc:sldMk cId="3625247197" sldId="304"/>
            <ac:inkMk id="41" creationId="{098ECBAB-83D4-4A15-9E26-B5E76F8D9058}"/>
          </ac:inkMkLst>
        </pc:inkChg>
        <pc:inkChg chg="add del">
          <ac:chgData name="Viet Anh Nguyen" userId="b95f61ff061388d5" providerId="LiveId" clId="{F7DDB045-99F5-427E-957E-9D2CA91EB527}" dt="2022-01-05T06:57:25.104" v="132"/>
          <ac:inkMkLst>
            <pc:docMk/>
            <pc:sldMk cId="3625247197" sldId="304"/>
            <ac:inkMk id="42" creationId="{899FF23D-20E2-4D5D-BA1C-8521138655DA}"/>
          </ac:inkMkLst>
        </pc:inkChg>
        <pc:inkChg chg="add del">
          <ac:chgData name="Viet Anh Nguyen" userId="b95f61ff061388d5" providerId="LiveId" clId="{F7DDB045-99F5-427E-957E-9D2CA91EB527}" dt="2022-01-05T06:57:25.104" v="132"/>
          <ac:inkMkLst>
            <pc:docMk/>
            <pc:sldMk cId="3625247197" sldId="304"/>
            <ac:inkMk id="43" creationId="{FCA635F5-261C-44D5-A433-11E86051B8C8}"/>
          </ac:inkMkLst>
        </pc:inkChg>
        <pc:inkChg chg="add del">
          <ac:chgData name="Viet Anh Nguyen" userId="b95f61ff061388d5" providerId="LiveId" clId="{F7DDB045-99F5-427E-957E-9D2CA91EB527}" dt="2022-01-05T06:57:25.104" v="132"/>
          <ac:inkMkLst>
            <pc:docMk/>
            <pc:sldMk cId="3625247197" sldId="304"/>
            <ac:inkMk id="44" creationId="{2284160E-5FD7-4D5E-BE47-CBFD3211B5DC}"/>
          </ac:inkMkLst>
        </pc:inkChg>
        <pc:inkChg chg="add">
          <ac:chgData name="Viet Anh Nguyen" userId="b95f61ff061388d5" providerId="LiveId" clId="{F7DDB045-99F5-427E-957E-9D2CA91EB527}" dt="2022-01-05T06:57:24.509" v="131" actId="9405"/>
          <ac:inkMkLst>
            <pc:docMk/>
            <pc:sldMk cId="3625247197" sldId="304"/>
            <ac:inkMk id="45" creationId="{97F5BA2E-2E5F-4D39-B27A-A4A73974E8A8}"/>
          </ac:inkMkLst>
        </pc:inkChg>
        <pc:inkChg chg="add">
          <ac:chgData name="Viet Anh Nguyen" userId="b95f61ff061388d5" providerId="LiveId" clId="{F7DDB045-99F5-427E-957E-9D2CA91EB527}" dt="2022-01-05T06:57:25.104" v="132"/>
          <ac:inkMkLst>
            <pc:docMk/>
            <pc:sldMk cId="3625247197" sldId="304"/>
            <ac:inkMk id="46" creationId="{DF123340-E22E-4466-809C-536A2E60F67C}"/>
          </ac:inkMkLst>
        </pc:inkChg>
        <pc:inkChg chg="add">
          <ac:chgData name="Viet Anh Nguyen" userId="b95f61ff061388d5" providerId="LiveId" clId="{F7DDB045-99F5-427E-957E-9D2CA91EB527}" dt="2022-01-05T06:57:25.104" v="132"/>
          <ac:inkMkLst>
            <pc:docMk/>
            <pc:sldMk cId="3625247197" sldId="304"/>
            <ac:inkMk id="47" creationId="{0D9A7951-0201-41F4-B1C2-145A826377D3}"/>
          </ac:inkMkLst>
        </pc:inkChg>
        <pc:inkChg chg="add">
          <ac:chgData name="Viet Anh Nguyen" userId="b95f61ff061388d5" providerId="LiveId" clId="{F7DDB045-99F5-427E-957E-9D2CA91EB527}" dt="2022-01-05T06:57:25.104" v="132"/>
          <ac:inkMkLst>
            <pc:docMk/>
            <pc:sldMk cId="3625247197" sldId="304"/>
            <ac:inkMk id="48" creationId="{A7D13308-0D24-4483-B6F9-99228F8C174D}"/>
          </ac:inkMkLst>
        </pc:inkChg>
        <pc:inkChg chg="add del">
          <ac:chgData name="Viet Anh Nguyen" userId="b95f61ff061388d5" providerId="LiveId" clId="{F7DDB045-99F5-427E-957E-9D2CA91EB527}" dt="2022-01-05T06:57:26.750" v="137"/>
          <ac:inkMkLst>
            <pc:docMk/>
            <pc:sldMk cId="3625247197" sldId="304"/>
            <ac:inkMk id="49" creationId="{4C65FB0F-E1C1-42D6-9B66-0BEE0532544A}"/>
          </ac:inkMkLst>
        </pc:inkChg>
        <pc:inkChg chg="add del">
          <ac:chgData name="Viet Anh Nguyen" userId="b95f61ff061388d5" providerId="LiveId" clId="{F7DDB045-99F5-427E-957E-9D2CA91EB527}" dt="2022-01-05T06:57:26.750" v="137"/>
          <ac:inkMkLst>
            <pc:docMk/>
            <pc:sldMk cId="3625247197" sldId="304"/>
            <ac:inkMk id="50" creationId="{015FD35B-C9D5-44FA-8709-2D256542235F}"/>
          </ac:inkMkLst>
        </pc:inkChg>
        <pc:inkChg chg="add del">
          <ac:chgData name="Viet Anh Nguyen" userId="b95f61ff061388d5" providerId="LiveId" clId="{F7DDB045-99F5-427E-957E-9D2CA91EB527}" dt="2022-01-05T06:57:26.750" v="137"/>
          <ac:inkMkLst>
            <pc:docMk/>
            <pc:sldMk cId="3625247197" sldId="304"/>
            <ac:inkMk id="51" creationId="{B9CEEDB5-B060-4424-967B-8D6DB93360E7}"/>
          </ac:inkMkLst>
        </pc:inkChg>
        <pc:inkChg chg="add del">
          <ac:chgData name="Viet Anh Nguyen" userId="b95f61ff061388d5" providerId="LiveId" clId="{F7DDB045-99F5-427E-957E-9D2CA91EB527}" dt="2022-01-05T06:57:26.750" v="137"/>
          <ac:inkMkLst>
            <pc:docMk/>
            <pc:sldMk cId="3625247197" sldId="304"/>
            <ac:inkMk id="52" creationId="{0F36FC5B-A6D4-4377-B1AA-F3511B2C9217}"/>
          </ac:inkMkLst>
        </pc:inkChg>
        <pc:inkChg chg="add">
          <ac:chgData name="Viet Anh Nguyen" userId="b95f61ff061388d5" providerId="LiveId" clId="{F7DDB045-99F5-427E-957E-9D2CA91EB527}" dt="2022-01-05T06:57:26.750" v="137"/>
          <ac:inkMkLst>
            <pc:docMk/>
            <pc:sldMk cId="3625247197" sldId="304"/>
            <ac:inkMk id="53" creationId="{3C95A974-DE29-4C3A-A4F7-ACF1B2298740}"/>
          </ac:inkMkLst>
        </pc:inkChg>
        <pc:inkChg chg="add del">
          <ac:chgData name="Viet Anh Nguyen" userId="b95f61ff061388d5" providerId="LiveId" clId="{F7DDB045-99F5-427E-957E-9D2CA91EB527}" dt="2022-01-05T06:57:30.795" v="141"/>
          <ac:inkMkLst>
            <pc:docMk/>
            <pc:sldMk cId="3625247197" sldId="304"/>
            <ac:inkMk id="54" creationId="{EDCBAE20-271E-4DA2-AE2B-3349B6F692AE}"/>
          </ac:inkMkLst>
        </pc:inkChg>
        <pc:inkChg chg="add del">
          <ac:chgData name="Viet Anh Nguyen" userId="b95f61ff061388d5" providerId="LiveId" clId="{F7DDB045-99F5-427E-957E-9D2CA91EB527}" dt="2022-01-05T06:57:30.795" v="141"/>
          <ac:inkMkLst>
            <pc:docMk/>
            <pc:sldMk cId="3625247197" sldId="304"/>
            <ac:inkMk id="55" creationId="{F13FAC35-8990-41F9-B981-C917D5684640}"/>
          </ac:inkMkLst>
        </pc:inkChg>
        <pc:inkChg chg="add del">
          <ac:chgData name="Viet Anh Nguyen" userId="b95f61ff061388d5" providerId="LiveId" clId="{F7DDB045-99F5-427E-957E-9D2CA91EB527}" dt="2022-01-05T06:57:30.795" v="141"/>
          <ac:inkMkLst>
            <pc:docMk/>
            <pc:sldMk cId="3625247197" sldId="304"/>
            <ac:inkMk id="56" creationId="{4BDBEDF2-F5A6-45B0-A7D9-773B7269D8CB}"/>
          </ac:inkMkLst>
        </pc:inkChg>
        <pc:inkChg chg="add">
          <ac:chgData name="Viet Anh Nguyen" userId="b95f61ff061388d5" providerId="LiveId" clId="{F7DDB045-99F5-427E-957E-9D2CA91EB527}" dt="2022-01-05T06:57:30.795" v="141"/>
          <ac:inkMkLst>
            <pc:docMk/>
            <pc:sldMk cId="3625247197" sldId="304"/>
            <ac:inkMk id="57" creationId="{6B2A0A87-4732-48E8-9EB9-6D8432C87984}"/>
          </ac:inkMkLst>
        </pc:inkChg>
        <pc:inkChg chg="add">
          <ac:chgData name="Viet Anh Nguyen" userId="b95f61ff061388d5" providerId="LiveId" clId="{F7DDB045-99F5-427E-957E-9D2CA91EB527}" dt="2022-01-05T06:58:00.488" v="142" actId="9405"/>
          <ac:inkMkLst>
            <pc:docMk/>
            <pc:sldMk cId="3625247197" sldId="304"/>
            <ac:inkMk id="58" creationId="{2786FA7B-0E35-4F07-855A-C3B3B2C7217B}"/>
          </ac:inkMkLst>
        </pc:inkChg>
        <pc:inkChg chg="add del">
          <ac:chgData name="Viet Anh Nguyen" userId="b95f61ff061388d5" providerId="LiveId" clId="{F7DDB045-99F5-427E-957E-9D2CA91EB527}" dt="2022-01-05T06:58:05.465" v="146"/>
          <ac:inkMkLst>
            <pc:docMk/>
            <pc:sldMk cId="3625247197" sldId="304"/>
            <ac:inkMk id="59" creationId="{9287ABEC-2E78-4109-ABFF-655C7AA108C0}"/>
          </ac:inkMkLst>
        </pc:inkChg>
        <pc:inkChg chg="add del">
          <ac:chgData name="Viet Anh Nguyen" userId="b95f61ff061388d5" providerId="LiveId" clId="{F7DDB045-99F5-427E-957E-9D2CA91EB527}" dt="2022-01-05T06:58:05.465" v="146"/>
          <ac:inkMkLst>
            <pc:docMk/>
            <pc:sldMk cId="3625247197" sldId="304"/>
            <ac:inkMk id="60" creationId="{6F8E0D0B-AE5E-43F8-B0C8-E8B1764F290C}"/>
          </ac:inkMkLst>
        </pc:inkChg>
        <pc:inkChg chg="add del">
          <ac:chgData name="Viet Anh Nguyen" userId="b95f61ff061388d5" providerId="LiveId" clId="{F7DDB045-99F5-427E-957E-9D2CA91EB527}" dt="2022-01-05T06:58:05.465" v="146"/>
          <ac:inkMkLst>
            <pc:docMk/>
            <pc:sldMk cId="3625247197" sldId="304"/>
            <ac:inkMk id="61" creationId="{E594D9E7-881D-4803-8B75-4C4D62FAC895}"/>
          </ac:inkMkLst>
        </pc:inkChg>
        <pc:inkChg chg="add">
          <ac:chgData name="Viet Anh Nguyen" userId="b95f61ff061388d5" providerId="LiveId" clId="{F7DDB045-99F5-427E-957E-9D2CA91EB527}" dt="2022-01-05T06:58:05.465" v="146"/>
          <ac:inkMkLst>
            <pc:docMk/>
            <pc:sldMk cId="3625247197" sldId="304"/>
            <ac:inkMk id="62" creationId="{E49C9FBF-00D0-4C4C-AD5F-A65CC0A77E26}"/>
          </ac:inkMkLst>
        </pc:inkChg>
        <pc:inkChg chg="add del">
          <ac:chgData name="Viet Anh Nguyen" userId="b95f61ff061388d5" providerId="LiveId" clId="{F7DDB045-99F5-427E-957E-9D2CA91EB527}" dt="2022-01-05T06:58:06.937" v="150"/>
          <ac:inkMkLst>
            <pc:docMk/>
            <pc:sldMk cId="3625247197" sldId="304"/>
            <ac:inkMk id="63" creationId="{BB5AA0D7-F3EF-4C6D-AAA6-7B30A4D9BB51}"/>
          </ac:inkMkLst>
        </pc:inkChg>
        <pc:inkChg chg="add del">
          <ac:chgData name="Viet Anh Nguyen" userId="b95f61ff061388d5" providerId="LiveId" clId="{F7DDB045-99F5-427E-957E-9D2CA91EB527}" dt="2022-01-05T06:58:06.937" v="150"/>
          <ac:inkMkLst>
            <pc:docMk/>
            <pc:sldMk cId="3625247197" sldId="304"/>
            <ac:inkMk id="64" creationId="{DEDFE8F7-C9F8-4C55-9C2E-5893D083C6D9}"/>
          </ac:inkMkLst>
        </pc:inkChg>
        <pc:inkChg chg="add del">
          <ac:chgData name="Viet Anh Nguyen" userId="b95f61ff061388d5" providerId="LiveId" clId="{F7DDB045-99F5-427E-957E-9D2CA91EB527}" dt="2022-01-05T06:58:06.937" v="150"/>
          <ac:inkMkLst>
            <pc:docMk/>
            <pc:sldMk cId="3625247197" sldId="304"/>
            <ac:inkMk id="65" creationId="{71AE9FA7-524F-4363-A1E0-79ADA1E677B6}"/>
          </ac:inkMkLst>
        </pc:inkChg>
        <pc:inkChg chg="add">
          <ac:chgData name="Viet Anh Nguyen" userId="b95f61ff061388d5" providerId="LiveId" clId="{F7DDB045-99F5-427E-957E-9D2CA91EB527}" dt="2022-01-05T06:58:06.937" v="150"/>
          <ac:inkMkLst>
            <pc:docMk/>
            <pc:sldMk cId="3625247197" sldId="304"/>
            <ac:inkMk id="66" creationId="{F4F6600B-1BB1-41FE-844A-92347EFD756D}"/>
          </ac:inkMkLst>
        </pc:inkChg>
        <pc:inkChg chg="add del">
          <ac:chgData name="Viet Anh Nguyen" userId="b95f61ff061388d5" providerId="LiveId" clId="{F7DDB045-99F5-427E-957E-9D2CA91EB527}" dt="2022-01-05T06:58:09.134" v="155"/>
          <ac:inkMkLst>
            <pc:docMk/>
            <pc:sldMk cId="3625247197" sldId="304"/>
            <ac:inkMk id="67" creationId="{739A7A35-1BAD-468F-B797-A21AA45EE04C}"/>
          </ac:inkMkLst>
        </pc:inkChg>
        <pc:inkChg chg="add del">
          <ac:chgData name="Viet Anh Nguyen" userId="b95f61ff061388d5" providerId="LiveId" clId="{F7DDB045-99F5-427E-957E-9D2CA91EB527}" dt="2022-01-05T06:58:09.134" v="155"/>
          <ac:inkMkLst>
            <pc:docMk/>
            <pc:sldMk cId="3625247197" sldId="304"/>
            <ac:inkMk id="68" creationId="{5C7AC899-965B-4DD6-8464-78FCDA891850}"/>
          </ac:inkMkLst>
        </pc:inkChg>
        <pc:inkChg chg="add del">
          <ac:chgData name="Viet Anh Nguyen" userId="b95f61ff061388d5" providerId="LiveId" clId="{F7DDB045-99F5-427E-957E-9D2CA91EB527}" dt="2022-01-05T06:58:09.134" v="155"/>
          <ac:inkMkLst>
            <pc:docMk/>
            <pc:sldMk cId="3625247197" sldId="304"/>
            <ac:inkMk id="69" creationId="{731A103C-EC79-4C43-A8E1-507A5D03B6C1}"/>
          </ac:inkMkLst>
        </pc:inkChg>
        <pc:inkChg chg="add">
          <ac:chgData name="Viet Anh Nguyen" userId="b95f61ff061388d5" providerId="LiveId" clId="{F7DDB045-99F5-427E-957E-9D2CA91EB527}" dt="2022-01-05T06:58:08.349" v="154" actId="9405"/>
          <ac:inkMkLst>
            <pc:docMk/>
            <pc:sldMk cId="3625247197" sldId="304"/>
            <ac:inkMk id="70" creationId="{EC6D36D5-355E-4122-B35C-8AA8002EA926}"/>
          </ac:inkMkLst>
        </pc:inkChg>
        <pc:inkChg chg="add">
          <ac:chgData name="Viet Anh Nguyen" userId="b95f61ff061388d5" providerId="LiveId" clId="{F7DDB045-99F5-427E-957E-9D2CA91EB527}" dt="2022-01-05T06:58:09.134" v="155"/>
          <ac:inkMkLst>
            <pc:docMk/>
            <pc:sldMk cId="3625247197" sldId="304"/>
            <ac:inkMk id="71" creationId="{257CC4FE-3747-4A23-9D87-E733EF4AED16}"/>
          </ac:inkMkLst>
        </pc:inkChg>
        <pc:inkChg chg="add del">
          <ac:chgData name="Viet Anh Nguyen" userId="b95f61ff061388d5" providerId="LiveId" clId="{F7DDB045-99F5-427E-957E-9D2CA91EB527}" dt="2022-01-05T06:58:10.674" v="161"/>
          <ac:inkMkLst>
            <pc:docMk/>
            <pc:sldMk cId="3625247197" sldId="304"/>
            <ac:inkMk id="72" creationId="{1254A259-BFB2-4448-870B-E906D384BAA9}"/>
          </ac:inkMkLst>
        </pc:inkChg>
        <pc:inkChg chg="add del">
          <ac:chgData name="Viet Anh Nguyen" userId="b95f61ff061388d5" providerId="LiveId" clId="{F7DDB045-99F5-427E-957E-9D2CA91EB527}" dt="2022-01-05T06:58:10.674" v="161"/>
          <ac:inkMkLst>
            <pc:docMk/>
            <pc:sldMk cId="3625247197" sldId="304"/>
            <ac:inkMk id="73" creationId="{05D108A6-E3D7-4BA6-9F5C-97BDC9FCBE0B}"/>
          </ac:inkMkLst>
        </pc:inkChg>
        <pc:inkChg chg="add del">
          <ac:chgData name="Viet Anh Nguyen" userId="b95f61ff061388d5" providerId="LiveId" clId="{F7DDB045-99F5-427E-957E-9D2CA91EB527}" dt="2022-01-05T06:58:10.674" v="161"/>
          <ac:inkMkLst>
            <pc:docMk/>
            <pc:sldMk cId="3625247197" sldId="304"/>
            <ac:inkMk id="74" creationId="{2F3E58C6-F88E-4ABE-8F31-5F343AC09444}"/>
          </ac:inkMkLst>
        </pc:inkChg>
        <pc:inkChg chg="add del">
          <ac:chgData name="Viet Anh Nguyen" userId="b95f61ff061388d5" providerId="LiveId" clId="{F7DDB045-99F5-427E-957E-9D2CA91EB527}" dt="2022-01-05T06:58:10.674" v="161"/>
          <ac:inkMkLst>
            <pc:docMk/>
            <pc:sldMk cId="3625247197" sldId="304"/>
            <ac:inkMk id="75" creationId="{7EDAB7E2-0F4D-4C5F-A1FD-C2B2FA09CD2D}"/>
          </ac:inkMkLst>
        </pc:inkChg>
        <pc:inkChg chg="add del">
          <ac:chgData name="Viet Anh Nguyen" userId="b95f61ff061388d5" providerId="LiveId" clId="{F7DDB045-99F5-427E-957E-9D2CA91EB527}" dt="2022-01-05T06:58:10.674" v="161"/>
          <ac:inkMkLst>
            <pc:docMk/>
            <pc:sldMk cId="3625247197" sldId="304"/>
            <ac:inkMk id="76" creationId="{693607BC-B3B3-4B31-B610-FF4D7A369E5F}"/>
          </ac:inkMkLst>
        </pc:inkChg>
        <pc:inkChg chg="add">
          <ac:chgData name="Viet Anh Nguyen" userId="b95f61ff061388d5" providerId="LiveId" clId="{F7DDB045-99F5-427E-957E-9D2CA91EB527}" dt="2022-01-05T06:58:10.674" v="161"/>
          <ac:inkMkLst>
            <pc:docMk/>
            <pc:sldMk cId="3625247197" sldId="304"/>
            <ac:inkMk id="77" creationId="{30689CA8-78D7-4C93-B72C-1FAD925B5785}"/>
          </ac:inkMkLst>
        </pc:inkChg>
        <pc:inkChg chg="add del">
          <ac:chgData name="Viet Anh Nguyen" userId="b95f61ff061388d5" providerId="LiveId" clId="{F7DDB045-99F5-427E-957E-9D2CA91EB527}" dt="2022-01-05T06:58:12.711" v="167"/>
          <ac:inkMkLst>
            <pc:docMk/>
            <pc:sldMk cId="3625247197" sldId="304"/>
            <ac:inkMk id="78" creationId="{8F04B74F-66B7-4234-A094-0BF2F24CAB6F}"/>
          </ac:inkMkLst>
        </pc:inkChg>
        <pc:inkChg chg="add del">
          <ac:chgData name="Viet Anh Nguyen" userId="b95f61ff061388d5" providerId="LiveId" clId="{F7DDB045-99F5-427E-957E-9D2CA91EB527}" dt="2022-01-05T06:58:12.711" v="167"/>
          <ac:inkMkLst>
            <pc:docMk/>
            <pc:sldMk cId="3625247197" sldId="304"/>
            <ac:inkMk id="79" creationId="{07123FDB-6492-4759-91F1-C6DDB1A3693E}"/>
          </ac:inkMkLst>
        </pc:inkChg>
        <pc:inkChg chg="add del">
          <ac:chgData name="Viet Anh Nguyen" userId="b95f61ff061388d5" providerId="LiveId" clId="{F7DDB045-99F5-427E-957E-9D2CA91EB527}" dt="2022-01-05T06:58:12.711" v="167"/>
          <ac:inkMkLst>
            <pc:docMk/>
            <pc:sldMk cId="3625247197" sldId="304"/>
            <ac:inkMk id="80" creationId="{EF60D0FD-E4A9-4D33-AEB6-4F3908E13DAE}"/>
          </ac:inkMkLst>
        </pc:inkChg>
        <pc:inkChg chg="add del">
          <ac:chgData name="Viet Anh Nguyen" userId="b95f61ff061388d5" providerId="LiveId" clId="{F7DDB045-99F5-427E-957E-9D2CA91EB527}" dt="2022-01-05T06:58:12.711" v="167"/>
          <ac:inkMkLst>
            <pc:docMk/>
            <pc:sldMk cId="3625247197" sldId="304"/>
            <ac:inkMk id="81" creationId="{8EB17CB4-5751-472D-A724-D8C60FD32521}"/>
          </ac:inkMkLst>
        </pc:inkChg>
        <pc:inkChg chg="add del">
          <ac:chgData name="Viet Anh Nguyen" userId="b95f61ff061388d5" providerId="LiveId" clId="{F7DDB045-99F5-427E-957E-9D2CA91EB527}" dt="2022-01-05T06:58:12.711" v="167"/>
          <ac:inkMkLst>
            <pc:docMk/>
            <pc:sldMk cId="3625247197" sldId="304"/>
            <ac:inkMk id="82" creationId="{38FF33AB-5D70-4267-8761-4B8A0075EE59}"/>
          </ac:inkMkLst>
        </pc:inkChg>
        <pc:inkChg chg="add">
          <ac:chgData name="Viet Anh Nguyen" userId="b95f61ff061388d5" providerId="LiveId" clId="{F7DDB045-99F5-427E-957E-9D2CA91EB527}" dt="2022-01-05T06:58:12.711" v="167"/>
          <ac:inkMkLst>
            <pc:docMk/>
            <pc:sldMk cId="3625247197" sldId="304"/>
            <ac:inkMk id="83" creationId="{584611C7-1E25-45C5-98CA-BBB53E04892B}"/>
          </ac:inkMkLst>
        </pc:inkChg>
        <pc:inkChg chg="add">
          <ac:chgData name="Viet Anh Nguyen" userId="b95f61ff061388d5" providerId="LiveId" clId="{F7DDB045-99F5-427E-957E-9D2CA91EB527}" dt="2022-01-05T06:58:13.115" v="168" actId="9405"/>
          <ac:inkMkLst>
            <pc:docMk/>
            <pc:sldMk cId="3625247197" sldId="304"/>
            <ac:inkMk id="84" creationId="{47A099A5-F167-4703-A766-BBAD6184F0D0}"/>
          </ac:inkMkLst>
        </pc:inkChg>
        <pc:inkChg chg="add del">
          <ac:chgData name="Viet Anh Nguyen" userId="b95f61ff061388d5" providerId="LiveId" clId="{F7DDB045-99F5-427E-957E-9D2CA91EB527}" dt="2022-01-05T06:58:19.249" v="179"/>
          <ac:inkMkLst>
            <pc:docMk/>
            <pc:sldMk cId="3625247197" sldId="304"/>
            <ac:inkMk id="85" creationId="{32B7DA59-DD38-490C-88E3-3A1C6CE17891}"/>
          </ac:inkMkLst>
        </pc:inkChg>
        <pc:inkChg chg="add del">
          <ac:chgData name="Viet Anh Nguyen" userId="b95f61ff061388d5" providerId="LiveId" clId="{F7DDB045-99F5-427E-957E-9D2CA91EB527}" dt="2022-01-05T06:58:19.249" v="179"/>
          <ac:inkMkLst>
            <pc:docMk/>
            <pc:sldMk cId="3625247197" sldId="304"/>
            <ac:inkMk id="86" creationId="{4FB5FCE6-727F-450E-8BF5-8F46BA4D7994}"/>
          </ac:inkMkLst>
        </pc:inkChg>
        <pc:inkChg chg="add del">
          <ac:chgData name="Viet Anh Nguyen" userId="b95f61ff061388d5" providerId="LiveId" clId="{F7DDB045-99F5-427E-957E-9D2CA91EB527}" dt="2022-01-05T06:58:19.249" v="179"/>
          <ac:inkMkLst>
            <pc:docMk/>
            <pc:sldMk cId="3625247197" sldId="304"/>
            <ac:inkMk id="87" creationId="{DA6291FA-B6A8-4527-9FFD-C9E09DDF7DCF}"/>
          </ac:inkMkLst>
        </pc:inkChg>
        <pc:inkChg chg="add del">
          <ac:chgData name="Viet Anh Nguyen" userId="b95f61ff061388d5" providerId="LiveId" clId="{F7DDB045-99F5-427E-957E-9D2CA91EB527}" dt="2022-01-05T06:58:19.249" v="179"/>
          <ac:inkMkLst>
            <pc:docMk/>
            <pc:sldMk cId="3625247197" sldId="304"/>
            <ac:inkMk id="88" creationId="{D74A1C8B-0C4F-41DC-8315-6BF29115FB2E}"/>
          </ac:inkMkLst>
        </pc:inkChg>
        <pc:inkChg chg="add del">
          <ac:chgData name="Viet Anh Nguyen" userId="b95f61ff061388d5" providerId="LiveId" clId="{F7DDB045-99F5-427E-957E-9D2CA91EB527}" dt="2022-01-05T06:58:19.249" v="179"/>
          <ac:inkMkLst>
            <pc:docMk/>
            <pc:sldMk cId="3625247197" sldId="304"/>
            <ac:inkMk id="89" creationId="{BB799598-D623-4552-AEB0-A9DB7AD4F032}"/>
          </ac:inkMkLst>
        </pc:inkChg>
        <pc:inkChg chg="add del">
          <ac:chgData name="Viet Anh Nguyen" userId="b95f61ff061388d5" providerId="LiveId" clId="{F7DDB045-99F5-427E-957E-9D2CA91EB527}" dt="2022-01-05T06:58:19.249" v="179"/>
          <ac:inkMkLst>
            <pc:docMk/>
            <pc:sldMk cId="3625247197" sldId="304"/>
            <ac:inkMk id="90" creationId="{F73660B0-28A8-4FE8-9A7F-30933CE18693}"/>
          </ac:inkMkLst>
        </pc:inkChg>
        <pc:inkChg chg="add del">
          <ac:chgData name="Viet Anh Nguyen" userId="b95f61ff061388d5" providerId="LiveId" clId="{F7DDB045-99F5-427E-957E-9D2CA91EB527}" dt="2022-01-05T06:58:19.249" v="179"/>
          <ac:inkMkLst>
            <pc:docMk/>
            <pc:sldMk cId="3625247197" sldId="304"/>
            <ac:inkMk id="91" creationId="{D3D01B03-B893-4354-9029-5AFEDA1CAA5D}"/>
          </ac:inkMkLst>
        </pc:inkChg>
        <pc:inkChg chg="add del">
          <ac:chgData name="Viet Anh Nguyen" userId="b95f61ff061388d5" providerId="LiveId" clId="{F7DDB045-99F5-427E-957E-9D2CA91EB527}" dt="2022-01-05T06:58:19.249" v="179"/>
          <ac:inkMkLst>
            <pc:docMk/>
            <pc:sldMk cId="3625247197" sldId="304"/>
            <ac:inkMk id="92" creationId="{D64B0F18-BD37-4409-BF3D-7B577AE739F8}"/>
          </ac:inkMkLst>
        </pc:inkChg>
        <pc:inkChg chg="add del">
          <ac:chgData name="Viet Anh Nguyen" userId="b95f61ff061388d5" providerId="LiveId" clId="{F7DDB045-99F5-427E-957E-9D2CA91EB527}" dt="2022-01-05T06:58:19.249" v="179"/>
          <ac:inkMkLst>
            <pc:docMk/>
            <pc:sldMk cId="3625247197" sldId="304"/>
            <ac:inkMk id="93" creationId="{6025E1D9-F3AB-43B1-8BB9-254EEC4AF090}"/>
          </ac:inkMkLst>
        </pc:inkChg>
        <pc:inkChg chg="add del">
          <ac:chgData name="Viet Anh Nguyen" userId="b95f61ff061388d5" providerId="LiveId" clId="{F7DDB045-99F5-427E-957E-9D2CA91EB527}" dt="2022-01-05T06:58:19.249" v="179"/>
          <ac:inkMkLst>
            <pc:docMk/>
            <pc:sldMk cId="3625247197" sldId="304"/>
            <ac:inkMk id="94" creationId="{1535B9A8-79A5-413B-94B1-DC8676989FB5}"/>
          </ac:inkMkLst>
        </pc:inkChg>
        <pc:inkChg chg="add">
          <ac:chgData name="Viet Anh Nguyen" userId="b95f61ff061388d5" providerId="LiveId" clId="{F7DDB045-99F5-427E-957E-9D2CA91EB527}" dt="2022-01-05T06:58:19.249" v="179"/>
          <ac:inkMkLst>
            <pc:docMk/>
            <pc:sldMk cId="3625247197" sldId="304"/>
            <ac:inkMk id="95" creationId="{B8C25439-B68B-4E16-ABEC-D7562C9D264D}"/>
          </ac:inkMkLst>
        </pc:inkChg>
        <pc:inkChg chg="add">
          <ac:chgData name="Viet Anh Nguyen" userId="b95f61ff061388d5" providerId="LiveId" clId="{F7DDB045-99F5-427E-957E-9D2CA91EB527}" dt="2022-01-05T06:58:19.249" v="179"/>
          <ac:inkMkLst>
            <pc:docMk/>
            <pc:sldMk cId="3625247197" sldId="304"/>
            <ac:inkMk id="96" creationId="{B786B26B-96EC-4E02-A79C-8C38AECEF40F}"/>
          </ac:inkMkLst>
        </pc:inkChg>
        <pc:inkChg chg="add">
          <ac:chgData name="Viet Anh Nguyen" userId="b95f61ff061388d5" providerId="LiveId" clId="{F7DDB045-99F5-427E-957E-9D2CA91EB527}" dt="2022-01-05T06:58:19.252" v="180" actId="9405"/>
          <ac:inkMkLst>
            <pc:docMk/>
            <pc:sldMk cId="3625247197" sldId="304"/>
            <ac:inkMk id="97" creationId="{8E79512B-2ABE-40A5-8610-E467FFC604B3}"/>
          </ac:inkMkLst>
        </pc:inkChg>
        <pc:inkChg chg="add del">
          <ac:chgData name="Viet Anh Nguyen" userId="b95f61ff061388d5" providerId="LiveId" clId="{F7DDB045-99F5-427E-957E-9D2CA91EB527}" dt="2022-01-05T06:58:23.079" v="186"/>
          <ac:inkMkLst>
            <pc:docMk/>
            <pc:sldMk cId="3625247197" sldId="304"/>
            <ac:inkMk id="98" creationId="{EBDCAF99-5718-4F8C-BA60-884544536D43}"/>
          </ac:inkMkLst>
        </pc:inkChg>
        <pc:inkChg chg="add del">
          <ac:chgData name="Viet Anh Nguyen" userId="b95f61ff061388d5" providerId="LiveId" clId="{F7DDB045-99F5-427E-957E-9D2CA91EB527}" dt="2022-01-05T06:58:23.079" v="186"/>
          <ac:inkMkLst>
            <pc:docMk/>
            <pc:sldMk cId="3625247197" sldId="304"/>
            <ac:inkMk id="99" creationId="{642B1699-0A21-4905-B3BB-702D212953AB}"/>
          </ac:inkMkLst>
        </pc:inkChg>
        <pc:inkChg chg="add del">
          <ac:chgData name="Viet Anh Nguyen" userId="b95f61ff061388d5" providerId="LiveId" clId="{F7DDB045-99F5-427E-957E-9D2CA91EB527}" dt="2022-01-05T06:58:23.079" v="186"/>
          <ac:inkMkLst>
            <pc:docMk/>
            <pc:sldMk cId="3625247197" sldId="304"/>
            <ac:inkMk id="100" creationId="{F3657F8E-DB2C-4054-BC91-107B3095D22E}"/>
          </ac:inkMkLst>
        </pc:inkChg>
        <pc:inkChg chg="add del">
          <ac:chgData name="Viet Anh Nguyen" userId="b95f61ff061388d5" providerId="LiveId" clId="{F7DDB045-99F5-427E-957E-9D2CA91EB527}" dt="2022-01-05T06:58:23.079" v="186"/>
          <ac:inkMkLst>
            <pc:docMk/>
            <pc:sldMk cId="3625247197" sldId="304"/>
            <ac:inkMk id="101" creationId="{24F9CFB8-9E67-4B96-BFB4-A9A1FB6CD0A4}"/>
          </ac:inkMkLst>
        </pc:inkChg>
        <pc:inkChg chg="add del">
          <ac:chgData name="Viet Anh Nguyen" userId="b95f61ff061388d5" providerId="LiveId" clId="{F7DDB045-99F5-427E-957E-9D2CA91EB527}" dt="2022-01-05T06:58:23.079" v="186"/>
          <ac:inkMkLst>
            <pc:docMk/>
            <pc:sldMk cId="3625247197" sldId="304"/>
            <ac:inkMk id="102" creationId="{01B23154-0955-4CC4-8B91-F788EB0C7505}"/>
          </ac:inkMkLst>
        </pc:inkChg>
        <pc:inkChg chg="add">
          <ac:chgData name="Viet Anh Nguyen" userId="b95f61ff061388d5" providerId="LiveId" clId="{F7DDB045-99F5-427E-957E-9D2CA91EB527}" dt="2022-01-05T06:58:23.079" v="186"/>
          <ac:inkMkLst>
            <pc:docMk/>
            <pc:sldMk cId="3625247197" sldId="304"/>
            <ac:inkMk id="103" creationId="{DC0D818F-7627-4708-BE8B-340A8C94641D}"/>
          </ac:inkMkLst>
        </pc:inkChg>
        <pc:inkChg chg="add del">
          <ac:chgData name="Viet Anh Nguyen" userId="b95f61ff061388d5" providerId="LiveId" clId="{F7DDB045-99F5-427E-957E-9D2CA91EB527}" dt="2022-01-05T06:58:26.785" v="189"/>
          <ac:inkMkLst>
            <pc:docMk/>
            <pc:sldMk cId="3625247197" sldId="304"/>
            <ac:inkMk id="104" creationId="{119F1E07-4BAC-40B9-A6E2-4CEB1A0A8BA0}"/>
          </ac:inkMkLst>
        </pc:inkChg>
        <pc:inkChg chg="add del">
          <ac:chgData name="Viet Anh Nguyen" userId="b95f61ff061388d5" providerId="LiveId" clId="{F7DDB045-99F5-427E-957E-9D2CA91EB527}" dt="2022-01-05T06:58:26.785" v="189"/>
          <ac:inkMkLst>
            <pc:docMk/>
            <pc:sldMk cId="3625247197" sldId="304"/>
            <ac:inkMk id="105" creationId="{904141FF-52A5-47CE-8EE7-202B527259E9}"/>
          </ac:inkMkLst>
        </pc:inkChg>
        <pc:inkChg chg="add del">
          <ac:chgData name="Viet Anh Nguyen" userId="b95f61ff061388d5" providerId="LiveId" clId="{F7DDB045-99F5-427E-957E-9D2CA91EB527}" dt="2022-01-05T06:58:28.306" v="192"/>
          <ac:inkMkLst>
            <pc:docMk/>
            <pc:sldMk cId="3625247197" sldId="304"/>
            <ac:inkMk id="106" creationId="{D0C18A0B-5E2C-456A-B95A-C53852213732}"/>
          </ac:inkMkLst>
        </pc:inkChg>
        <pc:inkChg chg="add del">
          <ac:chgData name="Viet Anh Nguyen" userId="b95f61ff061388d5" providerId="LiveId" clId="{F7DDB045-99F5-427E-957E-9D2CA91EB527}" dt="2022-01-05T06:58:28.306" v="192"/>
          <ac:inkMkLst>
            <pc:docMk/>
            <pc:sldMk cId="3625247197" sldId="304"/>
            <ac:inkMk id="107" creationId="{5BF5A017-F0DE-4B7C-911C-2E7401F0EB04}"/>
          </ac:inkMkLst>
        </pc:inkChg>
        <pc:inkChg chg="add del">
          <ac:chgData name="Viet Anh Nguyen" userId="b95f61ff061388d5" providerId="LiveId" clId="{F7DDB045-99F5-427E-957E-9D2CA91EB527}" dt="2022-01-05T06:58:28.306" v="192"/>
          <ac:inkMkLst>
            <pc:docMk/>
            <pc:sldMk cId="3625247197" sldId="304"/>
            <ac:inkMk id="108" creationId="{44471CF1-F631-4F1B-9C09-3102C3BD61F1}"/>
          </ac:inkMkLst>
        </pc:inkChg>
        <pc:inkChg chg="add">
          <ac:chgData name="Viet Anh Nguyen" userId="b95f61ff061388d5" providerId="LiveId" clId="{F7DDB045-99F5-427E-957E-9D2CA91EB527}" dt="2022-01-05T06:58:28.306" v="192"/>
          <ac:inkMkLst>
            <pc:docMk/>
            <pc:sldMk cId="3625247197" sldId="304"/>
            <ac:inkMk id="109" creationId="{2A021599-B626-40CB-AFDC-D845AF20F312}"/>
          </ac:inkMkLst>
        </pc:inkChg>
        <pc:inkChg chg="add del">
          <ac:chgData name="Viet Anh Nguyen" userId="b95f61ff061388d5" providerId="LiveId" clId="{F7DDB045-99F5-427E-957E-9D2CA91EB527}" dt="2022-01-05T06:58:34.681" v="202"/>
          <ac:inkMkLst>
            <pc:docMk/>
            <pc:sldMk cId="3625247197" sldId="304"/>
            <ac:inkMk id="110" creationId="{64946F8A-8A78-4572-A158-6895AF503029}"/>
          </ac:inkMkLst>
        </pc:inkChg>
        <pc:inkChg chg="add del">
          <ac:chgData name="Viet Anh Nguyen" userId="b95f61ff061388d5" providerId="LiveId" clId="{F7DDB045-99F5-427E-957E-9D2CA91EB527}" dt="2022-01-05T06:58:34.681" v="202"/>
          <ac:inkMkLst>
            <pc:docMk/>
            <pc:sldMk cId="3625247197" sldId="304"/>
            <ac:inkMk id="111" creationId="{48D74A58-F92E-4E1D-B27B-89255BDA06B8}"/>
          </ac:inkMkLst>
        </pc:inkChg>
        <pc:inkChg chg="add del">
          <ac:chgData name="Viet Anh Nguyen" userId="b95f61ff061388d5" providerId="LiveId" clId="{F7DDB045-99F5-427E-957E-9D2CA91EB527}" dt="2022-01-05T06:58:34.681" v="202"/>
          <ac:inkMkLst>
            <pc:docMk/>
            <pc:sldMk cId="3625247197" sldId="304"/>
            <ac:inkMk id="112" creationId="{18DC9968-8982-4CEA-B2D7-87406BBA741B}"/>
          </ac:inkMkLst>
        </pc:inkChg>
        <pc:inkChg chg="add del">
          <ac:chgData name="Viet Anh Nguyen" userId="b95f61ff061388d5" providerId="LiveId" clId="{F7DDB045-99F5-427E-957E-9D2CA91EB527}" dt="2022-01-05T06:58:34.681" v="202"/>
          <ac:inkMkLst>
            <pc:docMk/>
            <pc:sldMk cId="3625247197" sldId="304"/>
            <ac:inkMk id="113" creationId="{F65E874F-3121-4F9B-8C57-9A2355F05077}"/>
          </ac:inkMkLst>
        </pc:inkChg>
        <pc:inkChg chg="add del">
          <ac:chgData name="Viet Anh Nguyen" userId="b95f61ff061388d5" providerId="LiveId" clId="{F7DDB045-99F5-427E-957E-9D2CA91EB527}" dt="2022-01-05T06:58:34.681" v="202"/>
          <ac:inkMkLst>
            <pc:docMk/>
            <pc:sldMk cId="3625247197" sldId="304"/>
            <ac:inkMk id="114" creationId="{2B2EA417-A25D-4A8C-8EAF-FDB951A9EA63}"/>
          </ac:inkMkLst>
        </pc:inkChg>
        <pc:inkChg chg="add del">
          <ac:chgData name="Viet Anh Nguyen" userId="b95f61ff061388d5" providerId="LiveId" clId="{F7DDB045-99F5-427E-957E-9D2CA91EB527}" dt="2022-01-05T06:58:34.681" v="202"/>
          <ac:inkMkLst>
            <pc:docMk/>
            <pc:sldMk cId="3625247197" sldId="304"/>
            <ac:inkMk id="115" creationId="{30B360EB-44E5-4689-A93F-9F8AD36FDC1D}"/>
          </ac:inkMkLst>
        </pc:inkChg>
        <pc:inkChg chg="add del">
          <ac:chgData name="Viet Anh Nguyen" userId="b95f61ff061388d5" providerId="LiveId" clId="{F7DDB045-99F5-427E-957E-9D2CA91EB527}" dt="2022-01-05T06:58:34.681" v="202"/>
          <ac:inkMkLst>
            <pc:docMk/>
            <pc:sldMk cId="3625247197" sldId="304"/>
            <ac:inkMk id="116" creationId="{4483F282-C2EF-4015-8D70-67F4EE6264B5}"/>
          </ac:inkMkLst>
        </pc:inkChg>
        <pc:inkChg chg="add del">
          <ac:chgData name="Viet Anh Nguyen" userId="b95f61ff061388d5" providerId="LiveId" clId="{F7DDB045-99F5-427E-957E-9D2CA91EB527}" dt="2022-01-05T06:58:34.681" v="202"/>
          <ac:inkMkLst>
            <pc:docMk/>
            <pc:sldMk cId="3625247197" sldId="304"/>
            <ac:inkMk id="117" creationId="{48415627-6FB3-47E0-8996-DD54BAB8ED51}"/>
          </ac:inkMkLst>
        </pc:inkChg>
        <pc:inkChg chg="add del">
          <ac:chgData name="Viet Anh Nguyen" userId="b95f61ff061388d5" providerId="LiveId" clId="{F7DDB045-99F5-427E-957E-9D2CA91EB527}" dt="2022-01-05T06:58:34.681" v="202"/>
          <ac:inkMkLst>
            <pc:docMk/>
            <pc:sldMk cId="3625247197" sldId="304"/>
            <ac:inkMk id="118" creationId="{EADE6F3C-FA3A-4373-B5C7-3BE646EF6484}"/>
          </ac:inkMkLst>
        </pc:inkChg>
        <pc:inkChg chg="add del">
          <ac:chgData name="Viet Anh Nguyen" userId="b95f61ff061388d5" providerId="LiveId" clId="{F7DDB045-99F5-427E-957E-9D2CA91EB527}" dt="2022-01-05T06:58:35.582" v="204"/>
          <ac:inkMkLst>
            <pc:docMk/>
            <pc:sldMk cId="3625247197" sldId="304"/>
            <ac:inkMk id="119" creationId="{EE465275-1F64-4846-85A8-0458F010BA32}"/>
          </ac:inkMkLst>
        </pc:inkChg>
        <pc:inkChg chg="add">
          <ac:chgData name="Viet Anh Nguyen" userId="b95f61ff061388d5" providerId="LiveId" clId="{F7DDB045-99F5-427E-957E-9D2CA91EB527}" dt="2022-01-05T06:58:34.681" v="202"/>
          <ac:inkMkLst>
            <pc:docMk/>
            <pc:sldMk cId="3625247197" sldId="304"/>
            <ac:inkMk id="120" creationId="{6ED7CFFD-B772-4ECC-85CB-ABA530D0BD7E}"/>
          </ac:inkMkLst>
        </pc:inkChg>
        <pc:inkChg chg="add del">
          <ac:chgData name="Viet Anh Nguyen" userId="b95f61ff061388d5" providerId="LiveId" clId="{F7DDB045-99F5-427E-957E-9D2CA91EB527}" dt="2022-01-05T06:58:35.582" v="204"/>
          <ac:inkMkLst>
            <pc:docMk/>
            <pc:sldMk cId="3625247197" sldId="304"/>
            <ac:inkMk id="121" creationId="{E67D4F53-83E7-4534-BA05-E0F422E29BA4}"/>
          </ac:inkMkLst>
        </pc:inkChg>
        <pc:inkChg chg="add">
          <ac:chgData name="Viet Anh Nguyen" userId="b95f61ff061388d5" providerId="LiveId" clId="{F7DDB045-99F5-427E-957E-9D2CA91EB527}" dt="2022-01-05T06:58:35.582" v="204"/>
          <ac:inkMkLst>
            <pc:docMk/>
            <pc:sldMk cId="3625247197" sldId="304"/>
            <ac:inkMk id="122" creationId="{57970089-F4E0-4CAC-9F98-2717E1464559}"/>
          </ac:inkMkLst>
        </pc:inkChg>
        <pc:inkChg chg="add">
          <ac:chgData name="Viet Anh Nguyen" userId="b95f61ff061388d5" providerId="LiveId" clId="{F7DDB045-99F5-427E-957E-9D2CA91EB527}" dt="2022-01-05T06:58:37.835" v="205" actId="9405"/>
          <ac:inkMkLst>
            <pc:docMk/>
            <pc:sldMk cId="3625247197" sldId="304"/>
            <ac:inkMk id="123" creationId="{14B70A56-F14E-4773-B851-B3D700C87FE1}"/>
          </ac:inkMkLst>
        </pc:inkChg>
        <pc:inkChg chg="add del">
          <ac:chgData name="Viet Anh Nguyen" userId="b95f61ff061388d5" providerId="LiveId" clId="{F7DDB045-99F5-427E-957E-9D2CA91EB527}" dt="2022-01-05T06:58:39.961" v="210"/>
          <ac:inkMkLst>
            <pc:docMk/>
            <pc:sldMk cId="3625247197" sldId="304"/>
            <ac:inkMk id="124" creationId="{95B31515-5394-4ED2-9B22-09C4257CBC33}"/>
          </ac:inkMkLst>
        </pc:inkChg>
        <pc:inkChg chg="add del">
          <ac:chgData name="Viet Anh Nguyen" userId="b95f61ff061388d5" providerId="LiveId" clId="{F7DDB045-99F5-427E-957E-9D2CA91EB527}" dt="2022-01-05T06:58:39.961" v="210"/>
          <ac:inkMkLst>
            <pc:docMk/>
            <pc:sldMk cId="3625247197" sldId="304"/>
            <ac:inkMk id="125" creationId="{8C58FFA3-C9F0-43AD-90F9-A1E0169E6274}"/>
          </ac:inkMkLst>
        </pc:inkChg>
        <pc:inkChg chg="add del">
          <ac:chgData name="Viet Anh Nguyen" userId="b95f61ff061388d5" providerId="LiveId" clId="{F7DDB045-99F5-427E-957E-9D2CA91EB527}" dt="2022-01-05T06:58:39.961" v="210"/>
          <ac:inkMkLst>
            <pc:docMk/>
            <pc:sldMk cId="3625247197" sldId="304"/>
            <ac:inkMk id="126" creationId="{EA19EFAF-C74A-4AB5-A251-66820745356E}"/>
          </ac:inkMkLst>
        </pc:inkChg>
        <pc:inkChg chg="add del">
          <ac:chgData name="Viet Anh Nguyen" userId="b95f61ff061388d5" providerId="LiveId" clId="{F7DDB045-99F5-427E-957E-9D2CA91EB527}" dt="2022-01-05T06:58:39.961" v="210"/>
          <ac:inkMkLst>
            <pc:docMk/>
            <pc:sldMk cId="3625247197" sldId="304"/>
            <ac:inkMk id="127" creationId="{A13BB764-CA9E-464D-AC49-E0C585567129}"/>
          </ac:inkMkLst>
        </pc:inkChg>
        <pc:inkChg chg="add">
          <ac:chgData name="Viet Anh Nguyen" userId="b95f61ff061388d5" providerId="LiveId" clId="{F7DDB045-99F5-427E-957E-9D2CA91EB527}" dt="2022-01-05T06:58:39.961" v="210"/>
          <ac:inkMkLst>
            <pc:docMk/>
            <pc:sldMk cId="3625247197" sldId="304"/>
            <ac:inkMk id="128" creationId="{8AEF76B3-DFE2-48FF-ADA8-866C70982111}"/>
          </ac:inkMkLst>
        </pc:inkChg>
        <pc:inkChg chg="add del">
          <ac:chgData name="Viet Anh Nguyen" userId="b95f61ff061388d5" providerId="LiveId" clId="{F7DDB045-99F5-427E-957E-9D2CA91EB527}" dt="2022-01-05T06:58:41.465" v="214"/>
          <ac:inkMkLst>
            <pc:docMk/>
            <pc:sldMk cId="3625247197" sldId="304"/>
            <ac:inkMk id="129" creationId="{CC173E54-8900-48E6-AB7C-15075DA34077}"/>
          </ac:inkMkLst>
        </pc:inkChg>
        <pc:inkChg chg="add del">
          <ac:chgData name="Viet Anh Nguyen" userId="b95f61ff061388d5" providerId="LiveId" clId="{F7DDB045-99F5-427E-957E-9D2CA91EB527}" dt="2022-01-05T06:58:41.465" v="214"/>
          <ac:inkMkLst>
            <pc:docMk/>
            <pc:sldMk cId="3625247197" sldId="304"/>
            <ac:inkMk id="130" creationId="{37C5C617-0C37-4437-8F1D-BD249A0A40DA}"/>
          </ac:inkMkLst>
        </pc:inkChg>
        <pc:inkChg chg="add del">
          <ac:chgData name="Viet Anh Nguyen" userId="b95f61ff061388d5" providerId="LiveId" clId="{F7DDB045-99F5-427E-957E-9D2CA91EB527}" dt="2022-01-05T06:58:41.465" v="214"/>
          <ac:inkMkLst>
            <pc:docMk/>
            <pc:sldMk cId="3625247197" sldId="304"/>
            <ac:inkMk id="131" creationId="{82CA65E0-E3E8-4FBA-9AA6-CE727D6B353B}"/>
          </ac:inkMkLst>
        </pc:inkChg>
        <pc:inkChg chg="add">
          <ac:chgData name="Viet Anh Nguyen" userId="b95f61ff061388d5" providerId="LiveId" clId="{F7DDB045-99F5-427E-957E-9D2CA91EB527}" dt="2022-01-05T06:58:41.465" v="214"/>
          <ac:inkMkLst>
            <pc:docMk/>
            <pc:sldMk cId="3625247197" sldId="304"/>
            <ac:inkMk id="132" creationId="{85EF3C43-3A36-48ED-A1E6-2E32DED684C4}"/>
          </ac:inkMkLst>
        </pc:inkChg>
        <pc:inkChg chg="add del">
          <ac:chgData name="Viet Anh Nguyen" userId="b95f61ff061388d5" providerId="LiveId" clId="{F7DDB045-99F5-427E-957E-9D2CA91EB527}" dt="2022-01-05T06:58:58.829" v="225"/>
          <ac:inkMkLst>
            <pc:docMk/>
            <pc:sldMk cId="3625247197" sldId="304"/>
            <ac:inkMk id="133" creationId="{058EDFD5-35A7-4D3E-933F-28BA311CB8DF}"/>
          </ac:inkMkLst>
        </pc:inkChg>
        <pc:inkChg chg="add del">
          <ac:chgData name="Viet Anh Nguyen" userId="b95f61ff061388d5" providerId="LiveId" clId="{F7DDB045-99F5-427E-957E-9D2CA91EB527}" dt="2022-01-05T06:58:58.829" v="225"/>
          <ac:inkMkLst>
            <pc:docMk/>
            <pc:sldMk cId="3625247197" sldId="304"/>
            <ac:inkMk id="134" creationId="{87E54AA5-18C9-4531-9E0E-1FA1A448F60D}"/>
          </ac:inkMkLst>
        </pc:inkChg>
        <pc:inkChg chg="add del">
          <ac:chgData name="Viet Anh Nguyen" userId="b95f61ff061388d5" providerId="LiveId" clId="{F7DDB045-99F5-427E-957E-9D2CA91EB527}" dt="2022-01-05T06:58:58.829" v="225"/>
          <ac:inkMkLst>
            <pc:docMk/>
            <pc:sldMk cId="3625247197" sldId="304"/>
            <ac:inkMk id="135" creationId="{F9F18C9E-5402-4083-97B5-89E481AC4140}"/>
          </ac:inkMkLst>
        </pc:inkChg>
        <pc:inkChg chg="add del">
          <ac:chgData name="Viet Anh Nguyen" userId="b95f61ff061388d5" providerId="LiveId" clId="{F7DDB045-99F5-427E-957E-9D2CA91EB527}" dt="2022-01-05T06:58:58.829" v="225"/>
          <ac:inkMkLst>
            <pc:docMk/>
            <pc:sldMk cId="3625247197" sldId="304"/>
            <ac:inkMk id="136" creationId="{FF37B7E9-3BD8-470F-8314-3B37E0284A9E}"/>
          </ac:inkMkLst>
        </pc:inkChg>
        <pc:inkChg chg="add del">
          <ac:chgData name="Viet Anh Nguyen" userId="b95f61ff061388d5" providerId="LiveId" clId="{F7DDB045-99F5-427E-957E-9D2CA91EB527}" dt="2022-01-05T06:58:58.829" v="225"/>
          <ac:inkMkLst>
            <pc:docMk/>
            <pc:sldMk cId="3625247197" sldId="304"/>
            <ac:inkMk id="137" creationId="{032DAB30-5BBF-42EF-80DB-D7A78F68C6A2}"/>
          </ac:inkMkLst>
        </pc:inkChg>
        <pc:inkChg chg="add del">
          <ac:chgData name="Viet Anh Nguyen" userId="b95f61ff061388d5" providerId="LiveId" clId="{F7DDB045-99F5-427E-957E-9D2CA91EB527}" dt="2022-01-05T06:58:58.829" v="225"/>
          <ac:inkMkLst>
            <pc:docMk/>
            <pc:sldMk cId="3625247197" sldId="304"/>
            <ac:inkMk id="138" creationId="{8ADAAF7B-4D60-413C-AE4D-F99E91A92C69}"/>
          </ac:inkMkLst>
        </pc:inkChg>
        <pc:inkChg chg="add del">
          <ac:chgData name="Viet Anh Nguyen" userId="b95f61ff061388d5" providerId="LiveId" clId="{F7DDB045-99F5-427E-957E-9D2CA91EB527}" dt="2022-01-05T06:59:04.880" v="232"/>
          <ac:inkMkLst>
            <pc:docMk/>
            <pc:sldMk cId="3625247197" sldId="304"/>
            <ac:inkMk id="139" creationId="{9A559608-0366-415C-A907-CEFF9466CAAD}"/>
          </ac:inkMkLst>
        </pc:inkChg>
        <pc:inkChg chg="add del">
          <ac:chgData name="Viet Anh Nguyen" userId="b95f61ff061388d5" providerId="LiveId" clId="{F7DDB045-99F5-427E-957E-9D2CA91EB527}" dt="2022-01-05T06:58:58.829" v="225"/>
          <ac:inkMkLst>
            <pc:docMk/>
            <pc:sldMk cId="3625247197" sldId="304"/>
            <ac:inkMk id="140" creationId="{9268CDDB-24A4-49C0-9C81-6FB95A21DD25}"/>
          </ac:inkMkLst>
        </pc:inkChg>
        <pc:inkChg chg="add del">
          <ac:chgData name="Viet Anh Nguyen" userId="b95f61ff061388d5" providerId="LiveId" clId="{F7DDB045-99F5-427E-957E-9D2CA91EB527}" dt="2022-01-05T06:58:58.829" v="225"/>
          <ac:inkMkLst>
            <pc:docMk/>
            <pc:sldMk cId="3625247197" sldId="304"/>
            <ac:inkMk id="141" creationId="{3BC43FFA-BAAE-4D46-AAE0-06412F1881CD}"/>
          </ac:inkMkLst>
        </pc:inkChg>
        <pc:inkChg chg="add del">
          <ac:chgData name="Viet Anh Nguyen" userId="b95f61ff061388d5" providerId="LiveId" clId="{F7DDB045-99F5-427E-957E-9D2CA91EB527}" dt="2022-01-05T06:58:58.829" v="225"/>
          <ac:inkMkLst>
            <pc:docMk/>
            <pc:sldMk cId="3625247197" sldId="304"/>
            <ac:inkMk id="142" creationId="{8993F714-3E5F-4417-AC85-609C7AB772DF}"/>
          </ac:inkMkLst>
        </pc:inkChg>
        <pc:inkChg chg="add">
          <ac:chgData name="Viet Anh Nguyen" userId="b95f61ff061388d5" providerId="LiveId" clId="{F7DDB045-99F5-427E-957E-9D2CA91EB527}" dt="2022-01-05T06:58:58.829" v="225"/>
          <ac:inkMkLst>
            <pc:docMk/>
            <pc:sldMk cId="3625247197" sldId="304"/>
            <ac:inkMk id="143" creationId="{09C67D72-1B6D-4C88-9C74-7B63EEC550E3}"/>
          </ac:inkMkLst>
        </pc:inkChg>
        <pc:inkChg chg="add del">
          <ac:chgData name="Viet Anh Nguyen" userId="b95f61ff061388d5" providerId="LiveId" clId="{F7DDB045-99F5-427E-957E-9D2CA91EB527}" dt="2022-01-05T06:59:04.880" v="232"/>
          <ac:inkMkLst>
            <pc:docMk/>
            <pc:sldMk cId="3625247197" sldId="304"/>
            <ac:inkMk id="144" creationId="{F6F939A5-FAE3-4EC4-967E-BB2BBAFC47B1}"/>
          </ac:inkMkLst>
        </pc:inkChg>
        <pc:inkChg chg="add del">
          <ac:chgData name="Viet Anh Nguyen" userId="b95f61ff061388d5" providerId="LiveId" clId="{F7DDB045-99F5-427E-957E-9D2CA91EB527}" dt="2022-01-05T06:59:04.880" v="232"/>
          <ac:inkMkLst>
            <pc:docMk/>
            <pc:sldMk cId="3625247197" sldId="304"/>
            <ac:inkMk id="145" creationId="{7B5789A0-D95A-4CB3-B6F1-FD5026DD46C7}"/>
          </ac:inkMkLst>
        </pc:inkChg>
        <pc:inkChg chg="add del">
          <ac:chgData name="Viet Anh Nguyen" userId="b95f61ff061388d5" providerId="LiveId" clId="{F7DDB045-99F5-427E-957E-9D2CA91EB527}" dt="2022-01-05T06:59:04.880" v="232"/>
          <ac:inkMkLst>
            <pc:docMk/>
            <pc:sldMk cId="3625247197" sldId="304"/>
            <ac:inkMk id="146" creationId="{69FDE9DD-3C13-4C4D-90D5-0D007A1C230D}"/>
          </ac:inkMkLst>
        </pc:inkChg>
        <pc:inkChg chg="add del">
          <ac:chgData name="Viet Anh Nguyen" userId="b95f61ff061388d5" providerId="LiveId" clId="{F7DDB045-99F5-427E-957E-9D2CA91EB527}" dt="2022-01-05T06:59:04.880" v="232"/>
          <ac:inkMkLst>
            <pc:docMk/>
            <pc:sldMk cId="3625247197" sldId="304"/>
            <ac:inkMk id="147" creationId="{EC160552-211C-4EB8-9849-4AF8D67AB9AC}"/>
          </ac:inkMkLst>
        </pc:inkChg>
        <pc:inkChg chg="add del">
          <ac:chgData name="Viet Anh Nguyen" userId="b95f61ff061388d5" providerId="LiveId" clId="{F7DDB045-99F5-427E-957E-9D2CA91EB527}" dt="2022-01-05T06:59:04.880" v="232"/>
          <ac:inkMkLst>
            <pc:docMk/>
            <pc:sldMk cId="3625247197" sldId="304"/>
            <ac:inkMk id="148" creationId="{0A4CF8C1-F2B2-4F86-951C-2647DD8F1D2A}"/>
          </ac:inkMkLst>
        </pc:inkChg>
        <pc:inkChg chg="add del">
          <ac:chgData name="Viet Anh Nguyen" userId="b95f61ff061388d5" providerId="LiveId" clId="{F7DDB045-99F5-427E-957E-9D2CA91EB527}" dt="2022-01-05T06:59:04.880" v="232"/>
          <ac:inkMkLst>
            <pc:docMk/>
            <pc:sldMk cId="3625247197" sldId="304"/>
            <ac:inkMk id="149" creationId="{67A7E009-C77E-4A4F-B249-8142AB20864C}"/>
          </ac:inkMkLst>
        </pc:inkChg>
        <pc:inkChg chg="add del">
          <ac:chgData name="Viet Anh Nguyen" userId="b95f61ff061388d5" providerId="LiveId" clId="{F7DDB045-99F5-427E-957E-9D2CA91EB527}" dt="2022-01-05T06:59:04.880" v="232"/>
          <ac:inkMkLst>
            <pc:docMk/>
            <pc:sldMk cId="3625247197" sldId="304"/>
            <ac:inkMk id="150" creationId="{43CE5754-63E5-4DE6-8601-6EDA7148DC88}"/>
          </ac:inkMkLst>
        </pc:inkChg>
        <pc:inkChg chg="add del">
          <ac:chgData name="Viet Anh Nguyen" userId="b95f61ff061388d5" providerId="LiveId" clId="{F7DDB045-99F5-427E-957E-9D2CA91EB527}" dt="2022-01-05T06:59:04.880" v="232"/>
          <ac:inkMkLst>
            <pc:docMk/>
            <pc:sldMk cId="3625247197" sldId="304"/>
            <ac:inkMk id="151" creationId="{6E80B1C7-3ED7-4073-9C54-99BBAFC74A05}"/>
          </ac:inkMkLst>
        </pc:inkChg>
        <pc:inkChg chg="add">
          <ac:chgData name="Viet Anh Nguyen" userId="b95f61ff061388d5" providerId="LiveId" clId="{F7DDB045-99F5-427E-957E-9D2CA91EB527}" dt="2022-01-05T06:59:04.880" v="232"/>
          <ac:inkMkLst>
            <pc:docMk/>
            <pc:sldMk cId="3625247197" sldId="304"/>
            <ac:inkMk id="152" creationId="{CE630A77-3F5D-4C52-AE74-A7B14D95E09B}"/>
          </ac:inkMkLst>
        </pc:inkChg>
        <pc:inkChg chg="add del">
          <ac:chgData name="Viet Anh Nguyen" userId="b95f61ff061388d5" providerId="LiveId" clId="{F7DDB045-99F5-427E-957E-9D2CA91EB527}" dt="2022-01-05T06:59:08.932" v="239"/>
          <ac:inkMkLst>
            <pc:docMk/>
            <pc:sldMk cId="3625247197" sldId="304"/>
            <ac:inkMk id="153" creationId="{90D22D96-4F6B-4BF7-B8E8-686189B97319}"/>
          </ac:inkMkLst>
        </pc:inkChg>
        <pc:inkChg chg="add del">
          <ac:chgData name="Viet Anh Nguyen" userId="b95f61ff061388d5" providerId="LiveId" clId="{F7DDB045-99F5-427E-957E-9D2CA91EB527}" dt="2022-01-05T06:59:08.932" v="239"/>
          <ac:inkMkLst>
            <pc:docMk/>
            <pc:sldMk cId="3625247197" sldId="304"/>
            <ac:inkMk id="154" creationId="{4439C884-6F53-4D54-A526-2D18F47BD0DF}"/>
          </ac:inkMkLst>
        </pc:inkChg>
        <pc:inkChg chg="add del">
          <ac:chgData name="Viet Anh Nguyen" userId="b95f61ff061388d5" providerId="LiveId" clId="{F7DDB045-99F5-427E-957E-9D2CA91EB527}" dt="2022-01-05T06:59:08.932" v="239"/>
          <ac:inkMkLst>
            <pc:docMk/>
            <pc:sldMk cId="3625247197" sldId="304"/>
            <ac:inkMk id="155" creationId="{1A857374-DA9E-4FE3-8E5C-1B5A6A14C8FA}"/>
          </ac:inkMkLst>
        </pc:inkChg>
        <pc:inkChg chg="add del">
          <ac:chgData name="Viet Anh Nguyen" userId="b95f61ff061388d5" providerId="LiveId" clId="{F7DDB045-99F5-427E-957E-9D2CA91EB527}" dt="2022-01-05T06:59:08.932" v="239"/>
          <ac:inkMkLst>
            <pc:docMk/>
            <pc:sldMk cId="3625247197" sldId="304"/>
            <ac:inkMk id="156" creationId="{C42B7109-256C-4CE4-B29B-59DD7FAFBE5E}"/>
          </ac:inkMkLst>
        </pc:inkChg>
        <pc:inkChg chg="add del">
          <ac:chgData name="Viet Anh Nguyen" userId="b95f61ff061388d5" providerId="LiveId" clId="{F7DDB045-99F5-427E-957E-9D2CA91EB527}" dt="2022-01-05T06:59:08.932" v="239"/>
          <ac:inkMkLst>
            <pc:docMk/>
            <pc:sldMk cId="3625247197" sldId="304"/>
            <ac:inkMk id="157" creationId="{2ACDD35E-86EC-468A-9C7D-2C7E54AA4983}"/>
          </ac:inkMkLst>
        </pc:inkChg>
        <pc:inkChg chg="add del">
          <ac:chgData name="Viet Anh Nguyen" userId="b95f61ff061388d5" providerId="LiveId" clId="{F7DDB045-99F5-427E-957E-9D2CA91EB527}" dt="2022-01-05T06:59:08.932" v="239"/>
          <ac:inkMkLst>
            <pc:docMk/>
            <pc:sldMk cId="3625247197" sldId="304"/>
            <ac:inkMk id="158" creationId="{7D0ACB9A-4B6F-4761-A85E-3CE5E3141C2B}"/>
          </ac:inkMkLst>
        </pc:inkChg>
        <pc:inkChg chg="add del">
          <ac:chgData name="Viet Anh Nguyen" userId="b95f61ff061388d5" providerId="LiveId" clId="{F7DDB045-99F5-427E-957E-9D2CA91EB527}" dt="2022-01-05T06:59:09.816" v="241"/>
          <ac:inkMkLst>
            <pc:docMk/>
            <pc:sldMk cId="3625247197" sldId="304"/>
            <ac:inkMk id="159" creationId="{6FD92CE5-BBC2-4E62-8746-C1A22DC5EA9E}"/>
          </ac:inkMkLst>
        </pc:inkChg>
        <pc:inkChg chg="add del">
          <ac:chgData name="Viet Anh Nguyen" userId="b95f61ff061388d5" providerId="LiveId" clId="{F7DDB045-99F5-427E-957E-9D2CA91EB527}" dt="2022-01-05T06:59:09.816" v="241"/>
          <ac:inkMkLst>
            <pc:docMk/>
            <pc:sldMk cId="3625247197" sldId="304"/>
            <ac:inkMk id="160" creationId="{FBA81286-2A62-4741-8E83-4730D5CF6632}"/>
          </ac:inkMkLst>
        </pc:inkChg>
        <pc:inkChg chg="add">
          <ac:chgData name="Viet Anh Nguyen" userId="b95f61ff061388d5" providerId="LiveId" clId="{F7DDB045-99F5-427E-957E-9D2CA91EB527}" dt="2022-01-05T06:59:09.816" v="241"/>
          <ac:inkMkLst>
            <pc:docMk/>
            <pc:sldMk cId="3625247197" sldId="304"/>
            <ac:inkMk id="161" creationId="{F5426270-70BE-41E4-98D0-78E0688CCE2B}"/>
          </ac:inkMkLst>
        </pc:inkChg>
        <pc:inkChg chg="add">
          <ac:chgData name="Viet Anh Nguyen" userId="b95f61ff061388d5" providerId="LiveId" clId="{F7DDB045-99F5-427E-957E-9D2CA91EB527}" dt="2022-01-05T06:59:11.057" v="242" actId="9405"/>
          <ac:inkMkLst>
            <pc:docMk/>
            <pc:sldMk cId="3625247197" sldId="304"/>
            <ac:inkMk id="162" creationId="{2490049B-7A7F-428A-AFEC-EC1FA1EC0A7C}"/>
          </ac:inkMkLst>
        </pc:inkChg>
        <pc:inkChg chg="add">
          <ac:chgData name="Viet Anh Nguyen" userId="b95f61ff061388d5" providerId="LiveId" clId="{F7DDB045-99F5-427E-957E-9D2CA91EB527}" dt="2022-01-05T06:59:11.272" v="243" actId="9405"/>
          <ac:inkMkLst>
            <pc:docMk/>
            <pc:sldMk cId="3625247197" sldId="304"/>
            <ac:inkMk id="163" creationId="{C6C528D0-BAE9-4444-ABD3-36139243EF35}"/>
          </ac:inkMkLst>
        </pc:inkChg>
        <pc:inkChg chg="add">
          <ac:chgData name="Viet Anh Nguyen" userId="b95f61ff061388d5" providerId="LiveId" clId="{F7DDB045-99F5-427E-957E-9D2CA91EB527}" dt="2022-01-05T07:00:08.882" v="244" actId="9405"/>
          <ac:inkMkLst>
            <pc:docMk/>
            <pc:sldMk cId="3625247197" sldId="304"/>
            <ac:inkMk id="164" creationId="{D4808F05-333F-4CAC-8AAE-D1F936183F51}"/>
          </ac:inkMkLst>
        </pc:inkChg>
        <pc:inkChg chg="add del">
          <ac:chgData name="Viet Anh Nguyen" userId="b95f61ff061388d5" providerId="LiveId" clId="{F7DDB045-99F5-427E-957E-9D2CA91EB527}" dt="2022-01-05T07:00:12.368" v="253"/>
          <ac:inkMkLst>
            <pc:docMk/>
            <pc:sldMk cId="3625247197" sldId="304"/>
            <ac:inkMk id="165" creationId="{134ADF48-1075-4FBD-94AE-BF7E61D7981B}"/>
          </ac:inkMkLst>
        </pc:inkChg>
        <pc:inkChg chg="add del">
          <ac:chgData name="Viet Anh Nguyen" userId="b95f61ff061388d5" providerId="LiveId" clId="{F7DDB045-99F5-427E-957E-9D2CA91EB527}" dt="2022-01-05T07:00:12.368" v="253"/>
          <ac:inkMkLst>
            <pc:docMk/>
            <pc:sldMk cId="3625247197" sldId="304"/>
            <ac:inkMk id="166" creationId="{A4C033FF-A3D0-485D-8EDC-566706958B2C}"/>
          </ac:inkMkLst>
        </pc:inkChg>
        <pc:inkChg chg="add del">
          <ac:chgData name="Viet Anh Nguyen" userId="b95f61ff061388d5" providerId="LiveId" clId="{F7DDB045-99F5-427E-957E-9D2CA91EB527}" dt="2022-01-05T07:00:12.368" v="253"/>
          <ac:inkMkLst>
            <pc:docMk/>
            <pc:sldMk cId="3625247197" sldId="304"/>
            <ac:inkMk id="167" creationId="{7AD0B2B6-61AF-4E60-94D4-85C11282CCF5}"/>
          </ac:inkMkLst>
        </pc:inkChg>
        <pc:inkChg chg="add del">
          <ac:chgData name="Viet Anh Nguyen" userId="b95f61ff061388d5" providerId="LiveId" clId="{F7DDB045-99F5-427E-957E-9D2CA91EB527}" dt="2022-01-05T07:00:12.368" v="253"/>
          <ac:inkMkLst>
            <pc:docMk/>
            <pc:sldMk cId="3625247197" sldId="304"/>
            <ac:inkMk id="168" creationId="{4E3DAA3A-06FD-494F-A8F9-FF3A332FCB1E}"/>
          </ac:inkMkLst>
        </pc:inkChg>
        <pc:inkChg chg="add del">
          <ac:chgData name="Viet Anh Nguyen" userId="b95f61ff061388d5" providerId="LiveId" clId="{F7DDB045-99F5-427E-957E-9D2CA91EB527}" dt="2022-01-05T07:00:12.368" v="253"/>
          <ac:inkMkLst>
            <pc:docMk/>
            <pc:sldMk cId="3625247197" sldId="304"/>
            <ac:inkMk id="169" creationId="{365BCF47-3B58-42CD-B9DC-EAD4771EBD9E}"/>
          </ac:inkMkLst>
        </pc:inkChg>
        <pc:inkChg chg="add del">
          <ac:chgData name="Viet Anh Nguyen" userId="b95f61ff061388d5" providerId="LiveId" clId="{F7DDB045-99F5-427E-957E-9D2CA91EB527}" dt="2022-01-05T07:00:12.368" v="253"/>
          <ac:inkMkLst>
            <pc:docMk/>
            <pc:sldMk cId="3625247197" sldId="304"/>
            <ac:inkMk id="170" creationId="{885F0969-2D22-4CA7-BEE6-95613E5133E7}"/>
          </ac:inkMkLst>
        </pc:inkChg>
        <pc:inkChg chg="add del">
          <ac:chgData name="Viet Anh Nguyen" userId="b95f61ff061388d5" providerId="LiveId" clId="{F7DDB045-99F5-427E-957E-9D2CA91EB527}" dt="2022-01-05T07:00:12.368" v="253"/>
          <ac:inkMkLst>
            <pc:docMk/>
            <pc:sldMk cId="3625247197" sldId="304"/>
            <ac:inkMk id="171" creationId="{4E131274-9451-43AC-A794-000F25162274}"/>
          </ac:inkMkLst>
        </pc:inkChg>
        <pc:inkChg chg="add del">
          <ac:chgData name="Viet Anh Nguyen" userId="b95f61ff061388d5" providerId="LiveId" clId="{F7DDB045-99F5-427E-957E-9D2CA91EB527}" dt="2022-01-05T07:00:12.368" v="253"/>
          <ac:inkMkLst>
            <pc:docMk/>
            <pc:sldMk cId="3625247197" sldId="304"/>
            <ac:inkMk id="172" creationId="{57A6344B-679B-487D-81C7-00D2924D2EED}"/>
          </ac:inkMkLst>
        </pc:inkChg>
        <pc:inkChg chg="add del">
          <ac:chgData name="Viet Anh Nguyen" userId="b95f61ff061388d5" providerId="LiveId" clId="{F7DDB045-99F5-427E-957E-9D2CA91EB527}" dt="2022-01-05T07:00:13.383" v="256"/>
          <ac:inkMkLst>
            <pc:docMk/>
            <pc:sldMk cId="3625247197" sldId="304"/>
            <ac:inkMk id="173" creationId="{F7B7F0B2-DD20-4F52-B16C-406A26480B5E}"/>
          </ac:inkMkLst>
        </pc:inkChg>
        <pc:inkChg chg="add del">
          <ac:chgData name="Viet Anh Nguyen" userId="b95f61ff061388d5" providerId="LiveId" clId="{F7DDB045-99F5-427E-957E-9D2CA91EB527}" dt="2022-01-05T07:00:13.383" v="256"/>
          <ac:inkMkLst>
            <pc:docMk/>
            <pc:sldMk cId="3625247197" sldId="304"/>
            <ac:inkMk id="174" creationId="{EAF90154-26EF-4821-8314-021FF5F74F52}"/>
          </ac:inkMkLst>
        </pc:inkChg>
        <pc:inkChg chg="add del">
          <ac:chgData name="Viet Anh Nguyen" userId="b95f61ff061388d5" providerId="LiveId" clId="{F7DDB045-99F5-427E-957E-9D2CA91EB527}" dt="2022-01-05T07:00:13.383" v="256"/>
          <ac:inkMkLst>
            <pc:docMk/>
            <pc:sldMk cId="3625247197" sldId="304"/>
            <ac:inkMk id="175" creationId="{64918B44-065E-4DEB-BD1A-ED44798D4BC0}"/>
          </ac:inkMkLst>
        </pc:inkChg>
        <pc:inkChg chg="add">
          <ac:chgData name="Viet Anh Nguyen" userId="b95f61ff061388d5" providerId="LiveId" clId="{F7DDB045-99F5-427E-957E-9D2CA91EB527}" dt="2022-01-05T07:00:13.383" v="256"/>
          <ac:inkMkLst>
            <pc:docMk/>
            <pc:sldMk cId="3625247197" sldId="304"/>
            <ac:inkMk id="176" creationId="{BF98A9F1-6006-47CC-AE16-4CC9F8F23793}"/>
          </ac:inkMkLst>
        </pc:inkChg>
        <pc:inkChg chg="add del">
          <ac:chgData name="Viet Anh Nguyen" userId="b95f61ff061388d5" providerId="LiveId" clId="{F7DDB045-99F5-427E-957E-9D2CA91EB527}" dt="2022-01-05T07:00:17.945" v="267"/>
          <ac:inkMkLst>
            <pc:docMk/>
            <pc:sldMk cId="3625247197" sldId="304"/>
            <ac:inkMk id="177" creationId="{E34823BA-C0B4-4EE1-93FA-9BD8B50B2F6D}"/>
          </ac:inkMkLst>
        </pc:inkChg>
        <pc:inkChg chg="add del">
          <ac:chgData name="Viet Anh Nguyen" userId="b95f61ff061388d5" providerId="LiveId" clId="{F7DDB045-99F5-427E-957E-9D2CA91EB527}" dt="2022-01-05T07:00:17.945" v="267"/>
          <ac:inkMkLst>
            <pc:docMk/>
            <pc:sldMk cId="3625247197" sldId="304"/>
            <ac:inkMk id="178" creationId="{4154773D-B089-4C6E-8531-3E70356AE08B}"/>
          </ac:inkMkLst>
        </pc:inkChg>
        <pc:inkChg chg="add del">
          <ac:chgData name="Viet Anh Nguyen" userId="b95f61ff061388d5" providerId="LiveId" clId="{F7DDB045-99F5-427E-957E-9D2CA91EB527}" dt="2022-01-05T07:00:17.945" v="267"/>
          <ac:inkMkLst>
            <pc:docMk/>
            <pc:sldMk cId="3625247197" sldId="304"/>
            <ac:inkMk id="179" creationId="{C765A7AA-1949-4BF8-A475-803F5DDAD604}"/>
          </ac:inkMkLst>
        </pc:inkChg>
        <pc:inkChg chg="add del">
          <ac:chgData name="Viet Anh Nguyen" userId="b95f61ff061388d5" providerId="LiveId" clId="{F7DDB045-99F5-427E-957E-9D2CA91EB527}" dt="2022-01-05T07:00:17.945" v="267"/>
          <ac:inkMkLst>
            <pc:docMk/>
            <pc:sldMk cId="3625247197" sldId="304"/>
            <ac:inkMk id="180" creationId="{D1B7556D-8949-4EDB-AB79-E9E525ADA7C5}"/>
          </ac:inkMkLst>
        </pc:inkChg>
        <pc:inkChg chg="add del">
          <ac:chgData name="Viet Anh Nguyen" userId="b95f61ff061388d5" providerId="LiveId" clId="{F7DDB045-99F5-427E-957E-9D2CA91EB527}" dt="2022-01-05T07:00:17.945" v="267"/>
          <ac:inkMkLst>
            <pc:docMk/>
            <pc:sldMk cId="3625247197" sldId="304"/>
            <ac:inkMk id="181" creationId="{75FF131D-6069-4EA1-AA33-0A3830A0042F}"/>
          </ac:inkMkLst>
        </pc:inkChg>
        <pc:inkChg chg="add del">
          <ac:chgData name="Viet Anh Nguyen" userId="b95f61ff061388d5" providerId="LiveId" clId="{F7DDB045-99F5-427E-957E-9D2CA91EB527}" dt="2022-01-05T07:00:17.945" v="267"/>
          <ac:inkMkLst>
            <pc:docMk/>
            <pc:sldMk cId="3625247197" sldId="304"/>
            <ac:inkMk id="182" creationId="{4BF9077C-70FB-4D0A-BFA9-37742370F1C3}"/>
          </ac:inkMkLst>
        </pc:inkChg>
        <pc:inkChg chg="add del">
          <ac:chgData name="Viet Anh Nguyen" userId="b95f61ff061388d5" providerId="LiveId" clId="{F7DDB045-99F5-427E-957E-9D2CA91EB527}" dt="2022-01-05T07:00:17.945" v="267"/>
          <ac:inkMkLst>
            <pc:docMk/>
            <pc:sldMk cId="3625247197" sldId="304"/>
            <ac:inkMk id="183" creationId="{2F0DEA9B-C0D1-4AE8-A90D-203EEFA1B999}"/>
          </ac:inkMkLst>
        </pc:inkChg>
        <pc:inkChg chg="add del">
          <ac:chgData name="Viet Anh Nguyen" userId="b95f61ff061388d5" providerId="LiveId" clId="{F7DDB045-99F5-427E-957E-9D2CA91EB527}" dt="2022-01-05T07:00:17.945" v="267"/>
          <ac:inkMkLst>
            <pc:docMk/>
            <pc:sldMk cId="3625247197" sldId="304"/>
            <ac:inkMk id="184" creationId="{D0766BD7-19FD-42DA-A0D0-6BA746C932D2}"/>
          </ac:inkMkLst>
        </pc:inkChg>
        <pc:inkChg chg="add">
          <ac:chgData name="Viet Anh Nguyen" userId="b95f61ff061388d5" providerId="LiveId" clId="{F7DDB045-99F5-427E-957E-9D2CA91EB527}" dt="2022-01-05T07:00:16.873" v="265" actId="9405"/>
          <ac:inkMkLst>
            <pc:docMk/>
            <pc:sldMk cId="3625247197" sldId="304"/>
            <ac:inkMk id="185" creationId="{E48500B2-1381-4597-BD51-28BAF90E8FD5}"/>
          </ac:inkMkLst>
        </pc:inkChg>
        <pc:inkChg chg="add">
          <ac:chgData name="Viet Anh Nguyen" userId="b95f61ff061388d5" providerId="LiveId" clId="{F7DDB045-99F5-427E-957E-9D2CA91EB527}" dt="2022-01-05T07:00:17.049" v="266" actId="9405"/>
          <ac:inkMkLst>
            <pc:docMk/>
            <pc:sldMk cId="3625247197" sldId="304"/>
            <ac:inkMk id="186" creationId="{8AF2E269-0E56-4400-8B28-82CAB422666A}"/>
          </ac:inkMkLst>
        </pc:inkChg>
        <pc:inkChg chg="add">
          <ac:chgData name="Viet Anh Nguyen" userId="b95f61ff061388d5" providerId="LiveId" clId="{F7DDB045-99F5-427E-957E-9D2CA91EB527}" dt="2022-01-05T07:00:17.945" v="267"/>
          <ac:inkMkLst>
            <pc:docMk/>
            <pc:sldMk cId="3625247197" sldId="304"/>
            <ac:inkMk id="187" creationId="{82E51CF0-A4A5-40FC-99EF-F404033B9005}"/>
          </ac:inkMkLst>
        </pc:inkChg>
        <pc:inkChg chg="add del">
          <ac:chgData name="Viet Anh Nguyen" userId="b95f61ff061388d5" providerId="LiveId" clId="{F7DDB045-99F5-427E-957E-9D2CA91EB527}" dt="2022-01-05T07:00:23.778" v="276"/>
          <ac:inkMkLst>
            <pc:docMk/>
            <pc:sldMk cId="3625247197" sldId="304"/>
            <ac:inkMk id="188" creationId="{CDF4F0DD-D8E1-467E-B499-D53AC604A48F}"/>
          </ac:inkMkLst>
        </pc:inkChg>
        <pc:inkChg chg="add del">
          <ac:chgData name="Viet Anh Nguyen" userId="b95f61ff061388d5" providerId="LiveId" clId="{F7DDB045-99F5-427E-957E-9D2CA91EB527}" dt="2022-01-05T07:00:23.778" v="276"/>
          <ac:inkMkLst>
            <pc:docMk/>
            <pc:sldMk cId="3625247197" sldId="304"/>
            <ac:inkMk id="189" creationId="{9A07A42E-2C33-46F0-82BE-DE84784BA66D}"/>
          </ac:inkMkLst>
        </pc:inkChg>
        <pc:inkChg chg="add del">
          <ac:chgData name="Viet Anh Nguyen" userId="b95f61ff061388d5" providerId="LiveId" clId="{F7DDB045-99F5-427E-957E-9D2CA91EB527}" dt="2022-01-05T07:00:25.615" v="279"/>
          <ac:inkMkLst>
            <pc:docMk/>
            <pc:sldMk cId="3625247197" sldId="304"/>
            <ac:inkMk id="190" creationId="{0E51CB9C-0060-402A-B307-EE7C7041834E}"/>
          </ac:inkMkLst>
        </pc:inkChg>
        <pc:inkChg chg="add del">
          <ac:chgData name="Viet Anh Nguyen" userId="b95f61ff061388d5" providerId="LiveId" clId="{F7DDB045-99F5-427E-957E-9D2CA91EB527}" dt="2022-01-05T07:00:23.778" v="276"/>
          <ac:inkMkLst>
            <pc:docMk/>
            <pc:sldMk cId="3625247197" sldId="304"/>
            <ac:inkMk id="191" creationId="{141B4E01-4E5F-46C0-A0A0-F3267205E827}"/>
          </ac:inkMkLst>
        </pc:inkChg>
        <pc:inkChg chg="add del">
          <ac:chgData name="Viet Anh Nguyen" userId="b95f61ff061388d5" providerId="LiveId" clId="{F7DDB045-99F5-427E-957E-9D2CA91EB527}" dt="2022-01-05T07:00:23.778" v="276"/>
          <ac:inkMkLst>
            <pc:docMk/>
            <pc:sldMk cId="3625247197" sldId="304"/>
            <ac:inkMk id="192" creationId="{A58E00F9-6B3C-4868-8E3B-AC5B6AE0DF4B}"/>
          </ac:inkMkLst>
        </pc:inkChg>
        <pc:inkChg chg="add del">
          <ac:chgData name="Viet Anh Nguyen" userId="b95f61ff061388d5" providerId="LiveId" clId="{F7DDB045-99F5-427E-957E-9D2CA91EB527}" dt="2022-01-05T07:00:23.778" v="276"/>
          <ac:inkMkLst>
            <pc:docMk/>
            <pc:sldMk cId="3625247197" sldId="304"/>
            <ac:inkMk id="193" creationId="{5D6D7000-A7D3-4475-9345-96545687FD98}"/>
          </ac:inkMkLst>
        </pc:inkChg>
        <pc:inkChg chg="add del">
          <ac:chgData name="Viet Anh Nguyen" userId="b95f61ff061388d5" providerId="LiveId" clId="{F7DDB045-99F5-427E-957E-9D2CA91EB527}" dt="2022-01-05T07:00:23.778" v="276"/>
          <ac:inkMkLst>
            <pc:docMk/>
            <pc:sldMk cId="3625247197" sldId="304"/>
            <ac:inkMk id="194" creationId="{4697850D-EBD0-408C-A5DD-902039FB5C73}"/>
          </ac:inkMkLst>
        </pc:inkChg>
        <pc:inkChg chg="add del">
          <ac:chgData name="Viet Anh Nguyen" userId="b95f61ff061388d5" providerId="LiveId" clId="{F7DDB045-99F5-427E-957E-9D2CA91EB527}" dt="2022-01-05T07:00:23.778" v="276"/>
          <ac:inkMkLst>
            <pc:docMk/>
            <pc:sldMk cId="3625247197" sldId="304"/>
            <ac:inkMk id="195" creationId="{205564F6-AC66-4015-A6AE-2B84D1C931B9}"/>
          </ac:inkMkLst>
        </pc:inkChg>
        <pc:inkChg chg="add del">
          <ac:chgData name="Viet Anh Nguyen" userId="b95f61ff061388d5" providerId="LiveId" clId="{F7DDB045-99F5-427E-957E-9D2CA91EB527}" dt="2022-01-05T07:00:25.615" v="279"/>
          <ac:inkMkLst>
            <pc:docMk/>
            <pc:sldMk cId="3625247197" sldId="304"/>
            <ac:inkMk id="196" creationId="{9310534B-3331-4C0C-A63C-22318719E582}"/>
          </ac:inkMkLst>
        </pc:inkChg>
        <pc:inkChg chg="add del">
          <ac:chgData name="Viet Anh Nguyen" userId="b95f61ff061388d5" providerId="LiveId" clId="{F7DDB045-99F5-427E-957E-9D2CA91EB527}" dt="2022-01-05T07:00:25.615" v="279"/>
          <ac:inkMkLst>
            <pc:docMk/>
            <pc:sldMk cId="3625247197" sldId="304"/>
            <ac:inkMk id="197" creationId="{9A5ECD32-E96C-4F4B-858F-76DBFFC0CA8E}"/>
          </ac:inkMkLst>
        </pc:inkChg>
        <pc:inkChg chg="add del">
          <ac:chgData name="Viet Anh Nguyen" userId="b95f61ff061388d5" providerId="LiveId" clId="{F7DDB045-99F5-427E-957E-9D2CA91EB527}" dt="2022-01-05T07:00:25.615" v="279"/>
          <ac:inkMkLst>
            <pc:docMk/>
            <pc:sldMk cId="3625247197" sldId="304"/>
            <ac:inkMk id="198" creationId="{C3F4395A-31BB-418E-9879-34504F0BB0B3}"/>
          </ac:inkMkLst>
        </pc:inkChg>
        <pc:inkChg chg="add del">
          <ac:chgData name="Viet Anh Nguyen" userId="b95f61ff061388d5" providerId="LiveId" clId="{F7DDB045-99F5-427E-957E-9D2CA91EB527}" dt="2022-01-05T07:00:25.615" v="279"/>
          <ac:inkMkLst>
            <pc:docMk/>
            <pc:sldMk cId="3625247197" sldId="304"/>
            <ac:inkMk id="199" creationId="{F5210202-15D6-4C6C-A6B5-79DC9791C89B}"/>
          </ac:inkMkLst>
        </pc:inkChg>
        <pc:inkChg chg="add">
          <ac:chgData name="Viet Anh Nguyen" userId="b95f61ff061388d5" providerId="LiveId" clId="{F7DDB045-99F5-427E-957E-9D2CA91EB527}" dt="2022-01-05T07:00:25.615" v="279"/>
          <ac:inkMkLst>
            <pc:docMk/>
            <pc:sldMk cId="3625247197" sldId="304"/>
            <ac:inkMk id="200" creationId="{019835F7-495D-4A16-B33A-FBF125CD74B8}"/>
          </ac:inkMkLst>
        </pc:inkChg>
        <pc:inkChg chg="add">
          <ac:chgData name="Viet Anh Nguyen" userId="b95f61ff061388d5" providerId="LiveId" clId="{F7DDB045-99F5-427E-957E-9D2CA91EB527}" dt="2022-01-05T10:00:36.792" v="2377" actId="9405"/>
          <ac:inkMkLst>
            <pc:docMk/>
            <pc:sldMk cId="3625247197" sldId="304"/>
            <ac:inkMk id="201" creationId="{760E2155-B331-4448-BC2E-A959C5607738}"/>
          </ac:inkMkLst>
        </pc:inkChg>
        <pc:inkChg chg="add del">
          <ac:chgData name="Viet Anh Nguyen" userId="b95f61ff061388d5" providerId="LiveId" clId="{F7DDB045-99F5-427E-957E-9D2CA91EB527}" dt="2022-01-05T10:00:40.281" v="2380"/>
          <ac:inkMkLst>
            <pc:docMk/>
            <pc:sldMk cId="3625247197" sldId="304"/>
            <ac:inkMk id="202" creationId="{7FCA381D-E0FB-4784-9183-6594C85AD51C}"/>
          </ac:inkMkLst>
        </pc:inkChg>
        <pc:inkChg chg="add del">
          <ac:chgData name="Viet Anh Nguyen" userId="b95f61ff061388d5" providerId="LiveId" clId="{F7DDB045-99F5-427E-957E-9D2CA91EB527}" dt="2022-01-05T10:00:40.281" v="2380"/>
          <ac:inkMkLst>
            <pc:docMk/>
            <pc:sldMk cId="3625247197" sldId="304"/>
            <ac:inkMk id="203" creationId="{220B5BEA-983D-4227-9071-1AA057DFD163}"/>
          </ac:inkMkLst>
        </pc:inkChg>
        <pc:inkChg chg="add">
          <ac:chgData name="Viet Anh Nguyen" userId="b95f61ff061388d5" providerId="LiveId" clId="{F7DDB045-99F5-427E-957E-9D2CA91EB527}" dt="2022-01-05T10:00:40.281" v="2380"/>
          <ac:inkMkLst>
            <pc:docMk/>
            <pc:sldMk cId="3625247197" sldId="304"/>
            <ac:inkMk id="204" creationId="{5D1993D1-40F9-4BA9-8AA7-FA53E13A0B94}"/>
          </ac:inkMkLst>
        </pc:inkChg>
        <pc:inkChg chg="add del">
          <ac:chgData name="Viet Anh Nguyen" userId="b95f61ff061388d5" providerId="LiveId" clId="{F7DDB045-99F5-427E-957E-9D2CA91EB527}" dt="2022-01-05T10:00:43.504" v="2388"/>
          <ac:inkMkLst>
            <pc:docMk/>
            <pc:sldMk cId="3625247197" sldId="304"/>
            <ac:inkMk id="205" creationId="{42E75148-98F4-408F-9BE1-58F7297FE410}"/>
          </ac:inkMkLst>
        </pc:inkChg>
        <pc:inkChg chg="add del">
          <ac:chgData name="Viet Anh Nguyen" userId="b95f61ff061388d5" providerId="LiveId" clId="{F7DDB045-99F5-427E-957E-9D2CA91EB527}" dt="2022-01-05T10:00:43.504" v="2388"/>
          <ac:inkMkLst>
            <pc:docMk/>
            <pc:sldMk cId="3625247197" sldId="304"/>
            <ac:inkMk id="206" creationId="{3101CDC0-8F7A-4907-9CE2-41C18088EC3F}"/>
          </ac:inkMkLst>
        </pc:inkChg>
        <pc:inkChg chg="add del">
          <ac:chgData name="Viet Anh Nguyen" userId="b95f61ff061388d5" providerId="LiveId" clId="{F7DDB045-99F5-427E-957E-9D2CA91EB527}" dt="2022-01-05T10:00:43.504" v="2388"/>
          <ac:inkMkLst>
            <pc:docMk/>
            <pc:sldMk cId="3625247197" sldId="304"/>
            <ac:inkMk id="207" creationId="{343ADFE2-767C-47F5-9969-340E4C0E75A2}"/>
          </ac:inkMkLst>
        </pc:inkChg>
        <pc:inkChg chg="add del">
          <ac:chgData name="Viet Anh Nguyen" userId="b95f61ff061388d5" providerId="LiveId" clId="{F7DDB045-99F5-427E-957E-9D2CA91EB527}" dt="2022-01-05T10:00:43.504" v="2388"/>
          <ac:inkMkLst>
            <pc:docMk/>
            <pc:sldMk cId="3625247197" sldId="304"/>
            <ac:inkMk id="208" creationId="{AD87B019-C703-4311-B109-DC5BF0A1FC8D}"/>
          </ac:inkMkLst>
        </pc:inkChg>
        <pc:inkChg chg="add del">
          <ac:chgData name="Viet Anh Nguyen" userId="b95f61ff061388d5" providerId="LiveId" clId="{F7DDB045-99F5-427E-957E-9D2CA91EB527}" dt="2022-01-05T10:00:43.504" v="2388"/>
          <ac:inkMkLst>
            <pc:docMk/>
            <pc:sldMk cId="3625247197" sldId="304"/>
            <ac:inkMk id="209" creationId="{05C748EE-C30C-4498-A833-235376F7B730}"/>
          </ac:inkMkLst>
        </pc:inkChg>
        <pc:inkChg chg="add del">
          <ac:chgData name="Viet Anh Nguyen" userId="b95f61ff061388d5" providerId="LiveId" clId="{F7DDB045-99F5-427E-957E-9D2CA91EB527}" dt="2022-01-05T10:00:43.504" v="2388"/>
          <ac:inkMkLst>
            <pc:docMk/>
            <pc:sldMk cId="3625247197" sldId="304"/>
            <ac:inkMk id="210" creationId="{9786F660-AAC5-46DC-9805-9A8FFA1008DF}"/>
          </ac:inkMkLst>
        </pc:inkChg>
        <pc:inkChg chg="add del">
          <ac:chgData name="Viet Anh Nguyen" userId="b95f61ff061388d5" providerId="LiveId" clId="{F7DDB045-99F5-427E-957E-9D2CA91EB527}" dt="2022-01-05T10:00:43.504" v="2388"/>
          <ac:inkMkLst>
            <pc:docMk/>
            <pc:sldMk cId="3625247197" sldId="304"/>
            <ac:inkMk id="211" creationId="{30F92517-68F9-477F-B7E9-51C99CCCA086}"/>
          </ac:inkMkLst>
        </pc:inkChg>
        <pc:inkChg chg="add del">
          <ac:chgData name="Viet Anh Nguyen" userId="b95f61ff061388d5" providerId="LiveId" clId="{F7DDB045-99F5-427E-957E-9D2CA91EB527}" dt="2022-01-05T10:00:44.606" v="2390"/>
          <ac:inkMkLst>
            <pc:docMk/>
            <pc:sldMk cId="3625247197" sldId="304"/>
            <ac:inkMk id="212" creationId="{F059CFA9-930A-48C7-957B-589D90F33986}"/>
          </ac:inkMkLst>
        </pc:inkChg>
        <pc:inkChg chg="add del">
          <ac:chgData name="Viet Anh Nguyen" userId="b95f61ff061388d5" providerId="LiveId" clId="{F7DDB045-99F5-427E-957E-9D2CA91EB527}" dt="2022-01-05T10:00:44.606" v="2390"/>
          <ac:inkMkLst>
            <pc:docMk/>
            <pc:sldMk cId="3625247197" sldId="304"/>
            <ac:inkMk id="213" creationId="{7BB67BBC-B2E5-457C-9E8C-F8FD02D6F066}"/>
          </ac:inkMkLst>
        </pc:inkChg>
        <pc:inkChg chg="add">
          <ac:chgData name="Viet Anh Nguyen" userId="b95f61ff061388d5" providerId="LiveId" clId="{F7DDB045-99F5-427E-957E-9D2CA91EB527}" dt="2022-01-05T10:00:44.606" v="2390"/>
          <ac:inkMkLst>
            <pc:docMk/>
            <pc:sldMk cId="3625247197" sldId="304"/>
            <ac:inkMk id="214" creationId="{D7E8B2D2-A104-4206-AEE1-989FB42B5510}"/>
          </ac:inkMkLst>
        </pc:inkChg>
        <pc:inkChg chg="add del">
          <ac:chgData name="Viet Anh Nguyen" userId="b95f61ff061388d5" providerId="LiveId" clId="{F7DDB045-99F5-427E-957E-9D2CA91EB527}" dt="2022-01-05T10:00:50.037" v="2400"/>
          <ac:inkMkLst>
            <pc:docMk/>
            <pc:sldMk cId="3625247197" sldId="304"/>
            <ac:inkMk id="215" creationId="{E2FEF091-ADD2-4C24-8CB0-BBCB76F53734}"/>
          </ac:inkMkLst>
        </pc:inkChg>
        <pc:inkChg chg="add del">
          <ac:chgData name="Viet Anh Nguyen" userId="b95f61ff061388d5" providerId="LiveId" clId="{F7DDB045-99F5-427E-957E-9D2CA91EB527}" dt="2022-01-05T10:00:50.037" v="2400"/>
          <ac:inkMkLst>
            <pc:docMk/>
            <pc:sldMk cId="3625247197" sldId="304"/>
            <ac:inkMk id="216" creationId="{F48D3B57-63B6-449B-920D-1B48390B1814}"/>
          </ac:inkMkLst>
        </pc:inkChg>
        <pc:inkChg chg="add del">
          <ac:chgData name="Viet Anh Nguyen" userId="b95f61ff061388d5" providerId="LiveId" clId="{F7DDB045-99F5-427E-957E-9D2CA91EB527}" dt="2022-01-05T10:00:50.037" v="2400"/>
          <ac:inkMkLst>
            <pc:docMk/>
            <pc:sldMk cId="3625247197" sldId="304"/>
            <ac:inkMk id="217" creationId="{60314FE3-05AD-4937-9AB6-838322931DBF}"/>
          </ac:inkMkLst>
        </pc:inkChg>
        <pc:inkChg chg="add del">
          <ac:chgData name="Viet Anh Nguyen" userId="b95f61ff061388d5" providerId="LiveId" clId="{F7DDB045-99F5-427E-957E-9D2CA91EB527}" dt="2022-01-05T10:00:50.037" v="2400"/>
          <ac:inkMkLst>
            <pc:docMk/>
            <pc:sldMk cId="3625247197" sldId="304"/>
            <ac:inkMk id="218" creationId="{7A1AD9EA-B4D1-4005-9AB0-4D6764A1FABE}"/>
          </ac:inkMkLst>
        </pc:inkChg>
        <pc:inkChg chg="add del">
          <ac:chgData name="Viet Anh Nguyen" userId="b95f61ff061388d5" providerId="LiveId" clId="{F7DDB045-99F5-427E-957E-9D2CA91EB527}" dt="2022-01-05T10:00:50.037" v="2400"/>
          <ac:inkMkLst>
            <pc:docMk/>
            <pc:sldMk cId="3625247197" sldId="304"/>
            <ac:inkMk id="219" creationId="{EE956301-DCE6-42C1-B1E2-571F809006BD}"/>
          </ac:inkMkLst>
        </pc:inkChg>
        <pc:inkChg chg="add del">
          <ac:chgData name="Viet Anh Nguyen" userId="b95f61ff061388d5" providerId="LiveId" clId="{F7DDB045-99F5-427E-957E-9D2CA91EB527}" dt="2022-01-05T10:00:50.037" v="2400"/>
          <ac:inkMkLst>
            <pc:docMk/>
            <pc:sldMk cId="3625247197" sldId="304"/>
            <ac:inkMk id="220" creationId="{12567627-428B-49B5-9C67-7B5E03EC2AE0}"/>
          </ac:inkMkLst>
        </pc:inkChg>
        <pc:inkChg chg="add del">
          <ac:chgData name="Viet Anh Nguyen" userId="b95f61ff061388d5" providerId="LiveId" clId="{F7DDB045-99F5-427E-957E-9D2CA91EB527}" dt="2022-01-05T10:00:50.037" v="2400"/>
          <ac:inkMkLst>
            <pc:docMk/>
            <pc:sldMk cId="3625247197" sldId="304"/>
            <ac:inkMk id="221" creationId="{74C61E43-FC04-458F-BC6A-791633F50B16}"/>
          </ac:inkMkLst>
        </pc:inkChg>
        <pc:inkChg chg="add del">
          <ac:chgData name="Viet Anh Nguyen" userId="b95f61ff061388d5" providerId="LiveId" clId="{F7DDB045-99F5-427E-957E-9D2CA91EB527}" dt="2022-01-05T10:00:50.037" v="2400"/>
          <ac:inkMkLst>
            <pc:docMk/>
            <pc:sldMk cId="3625247197" sldId="304"/>
            <ac:inkMk id="222" creationId="{8C58B755-8CFE-415C-8F81-597A92865111}"/>
          </ac:inkMkLst>
        </pc:inkChg>
        <pc:inkChg chg="add del">
          <ac:chgData name="Viet Anh Nguyen" userId="b95f61ff061388d5" providerId="LiveId" clId="{F7DDB045-99F5-427E-957E-9D2CA91EB527}" dt="2022-01-05T10:00:50.037" v="2400"/>
          <ac:inkMkLst>
            <pc:docMk/>
            <pc:sldMk cId="3625247197" sldId="304"/>
            <ac:inkMk id="223" creationId="{6F41DC42-B974-4B77-93B8-F70D30527FA1}"/>
          </ac:inkMkLst>
        </pc:inkChg>
        <pc:inkChg chg="add del">
          <ac:chgData name="Viet Anh Nguyen" userId="b95f61ff061388d5" providerId="LiveId" clId="{F7DDB045-99F5-427E-957E-9D2CA91EB527}" dt="2022-01-05T10:00:51.808" v="2404"/>
          <ac:inkMkLst>
            <pc:docMk/>
            <pc:sldMk cId="3625247197" sldId="304"/>
            <ac:inkMk id="224" creationId="{D15C6101-95CF-43CE-A53E-4753195B3A44}"/>
          </ac:inkMkLst>
        </pc:inkChg>
        <pc:inkChg chg="add del">
          <ac:chgData name="Viet Anh Nguyen" userId="b95f61ff061388d5" providerId="LiveId" clId="{F7DDB045-99F5-427E-957E-9D2CA91EB527}" dt="2022-01-05T10:00:51.808" v="2404"/>
          <ac:inkMkLst>
            <pc:docMk/>
            <pc:sldMk cId="3625247197" sldId="304"/>
            <ac:inkMk id="225" creationId="{697BB3F1-3565-462A-9B15-97B783A410EA}"/>
          </ac:inkMkLst>
        </pc:inkChg>
        <pc:inkChg chg="add del">
          <ac:chgData name="Viet Anh Nguyen" userId="b95f61ff061388d5" providerId="LiveId" clId="{F7DDB045-99F5-427E-957E-9D2CA91EB527}" dt="2022-01-05T10:00:51.808" v="2404"/>
          <ac:inkMkLst>
            <pc:docMk/>
            <pc:sldMk cId="3625247197" sldId="304"/>
            <ac:inkMk id="226" creationId="{FE5AC05D-FBDE-42E8-B089-C9732E485F3B}"/>
          </ac:inkMkLst>
        </pc:inkChg>
        <pc:inkChg chg="add del">
          <ac:chgData name="Viet Anh Nguyen" userId="b95f61ff061388d5" providerId="LiveId" clId="{F7DDB045-99F5-427E-957E-9D2CA91EB527}" dt="2022-01-05T10:00:51.808" v="2404"/>
          <ac:inkMkLst>
            <pc:docMk/>
            <pc:sldMk cId="3625247197" sldId="304"/>
            <ac:inkMk id="227" creationId="{D0457044-FD1E-4E96-9EEB-4B5B4C5D79EB}"/>
          </ac:inkMkLst>
        </pc:inkChg>
        <pc:inkChg chg="add del">
          <ac:chgData name="Viet Anh Nguyen" userId="b95f61ff061388d5" providerId="LiveId" clId="{F7DDB045-99F5-427E-957E-9D2CA91EB527}" dt="2022-01-05T10:00:51.808" v="2404"/>
          <ac:inkMkLst>
            <pc:docMk/>
            <pc:sldMk cId="3625247197" sldId="304"/>
            <ac:inkMk id="228" creationId="{FFD79C96-4251-4559-9A38-9ECE8867E67B}"/>
          </ac:inkMkLst>
        </pc:inkChg>
        <pc:inkChg chg="add">
          <ac:chgData name="Viet Anh Nguyen" userId="b95f61ff061388d5" providerId="LiveId" clId="{F7DDB045-99F5-427E-957E-9D2CA91EB527}" dt="2022-01-05T10:00:51.808" v="2404"/>
          <ac:inkMkLst>
            <pc:docMk/>
            <pc:sldMk cId="3625247197" sldId="304"/>
            <ac:inkMk id="229" creationId="{C118AFE0-3024-4E33-9FB7-DD4BE27E6992}"/>
          </ac:inkMkLst>
        </pc:inkChg>
        <pc:inkChg chg="add">
          <ac:chgData name="Viet Anh Nguyen" userId="b95f61ff061388d5" providerId="LiveId" clId="{F7DDB045-99F5-427E-957E-9D2CA91EB527}" dt="2022-01-05T10:00:51.808" v="2404"/>
          <ac:inkMkLst>
            <pc:docMk/>
            <pc:sldMk cId="3625247197" sldId="304"/>
            <ac:inkMk id="230" creationId="{7761A3A9-BF57-48A4-8767-49BEB53FDCFF}"/>
          </ac:inkMkLst>
        </pc:inkChg>
        <pc:inkChg chg="add del">
          <ac:chgData name="Viet Anh Nguyen" userId="b95f61ff061388d5" providerId="LiveId" clId="{F7DDB045-99F5-427E-957E-9D2CA91EB527}" dt="2022-01-05T10:00:57.343" v="2415"/>
          <ac:inkMkLst>
            <pc:docMk/>
            <pc:sldMk cId="3625247197" sldId="304"/>
            <ac:inkMk id="231" creationId="{64ED0078-0D1A-42D0-A023-DF9E26A9B54C}"/>
          </ac:inkMkLst>
        </pc:inkChg>
        <pc:inkChg chg="add del">
          <ac:chgData name="Viet Anh Nguyen" userId="b95f61ff061388d5" providerId="LiveId" clId="{F7DDB045-99F5-427E-957E-9D2CA91EB527}" dt="2022-01-05T10:00:54.865" v="2413"/>
          <ac:inkMkLst>
            <pc:docMk/>
            <pc:sldMk cId="3625247197" sldId="304"/>
            <ac:inkMk id="232" creationId="{813BEDED-028D-4566-BC56-782CEADEA239}"/>
          </ac:inkMkLst>
        </pc:inkChg>
        <pc:inkChg chg="add del">
          <ac:chgData name="Viet Anh Nguyen" userId="b95f61ff061388d5" providerId="LiveId" clId="{F7DDB045-99F5-427E-957E-9D2CA91EB527}" dt="2022-01-05T10:00:54.865" v="2413"/>
          <ac:inkMkLst>
            <pc:docMk/>
            <pc:sldMk cId="3625247197" sldId="304"/>
            <ac:inkMk id="233" creationId="{B35C866E-6CE7-47E7-AF33-906CD11A83CF}"/>
          </ac:inkMkLst>
        </pc:inkChg>
        <pc:inkChg chg="add del">
          <ac:chgData name="Viet Anh Nguyen" userId="b95f61ff061388d5" providerId="LiveId" clId="{F7DDB045-99F5-427E-957E-9D2CA91EB527}" dt="2022-01-05T10:00:54.865" v="2413"/>
          <ac:inkMkLst>
            <pc:docMk/>
            <pc:sldMk cId="3625247197" sldId="304"/>
            <ac:inkMk id="234" creationId="{9F2C5BFC-DF3D-4376-B3A1-05C80E11BE99}"/>
          </ac:inkMkLst>
        </pc:inkChg>
        <pc:inkChg chg="add del">
          <ac:chgData name="Viet Anh Nguyen" userId="b95f61ff061388d5" providerId="LiveId" clId="{F7DDB045-99F5-427E-957E-9D2CA91EB527}" dt="2022-01-05T10:00:54.865" v="2413"/>
          <ac:inkMkLst>
            <pc:docMk/>
            <pc:sldMk cId="3625247197" sldId="304"/>
            <ac:inkMk id="235" creationId="{FA25A351-0D04-46DB-87E2-10E3A8585AFB}"/>
          </ac:inkMkLst>
        </pc:inkChg>
        <pc:inkChg chg="add del">
          <ac:chgData name="Viet Anh Nguyen" userId="b95f61ff061388d5" providerId="LiveId" clId="{F7DDB045-99F5-427E-957E-9D2CA91EB527}" dt="2022-01-05T10:00:54.865" v="2413"/>
          <ac:inkMkLst>
            <pc:docMk/>
            <pc:sldMk cId="3625247197" sldId="304"/>
            <ac:inkMk id="236" creationId="{07255179-6BCF-465A-9499-4D3207676E1A}"/>
          </ac:inkMkLst>
        </pc:inkChg>
        <pc:inkChg chg="add del">
          <ac:chgData name="Viet Anh Nguyen" userId="b95f61ff061388d5" providerId="LiveId" clId="{F7DDB045-99F5-427E-957E-9D2CA91EB527}" dt="2022-01-05T10:00:54.865" v="2413"/>
          <ac:inkMkLst>
            <pc:docMk/>
            <pc:sldMk cId="3625247197" sldId="304"/>
            <ac:inkMk id="237" creationId="{631FF565-05CF-4024-98FE-8BA0C15C50EC}"/>
          </ac:inkMkLst>
        </pc:inkChg>
        <pc:inkChg chg="add del">
          <ac:chgData name="Viet Anh Nguyen" userId="b95f61ff061388d5" providerId="LiveId" clId="{F7DDB045-99F5-427E-957E-9D2CA91EB527}" dt="2022-01-05T10:00:54.865" v="2413"/>
          <ac:inkMkLst>
            <pc:docMk/>
            <pc:sldMk cId="3625247197" sldId="304"/>
            <ac:inkMk id="238" creationId="{63C0463C-548F-45C7-8393-DEBE6BAB525D}"/>
          </ac:inkMkLst>
        </pc:inkChg>
        <pc:inkChg chg="add del">
          <ac:chgData name="Viet Anh Nguyen" userId="b95f61ff061388d5" providerId="LiveId" clId="{F7DDB045-99F5-427E-957E-9D2CA91EB527}" dt="2022-01-05T10:00:57.343" v="2415"/>
          <ac:inkMkLst>
            <pc:docMk/>
            <pc:sldMk cId="3625247197" sldId="304"/>
            <ac:inkMk id="239" creationId="{5A83BCC9-A640-40AC-A8C5-AEB49905F3C9}"/>
          </ac:inkMkLst>
        </pc:inkChg>
        <pc:inkChg chg="add del">
          <ac:chgData name="Viet Anh Nguyen" userId="b95f61ff061388d5" providerId="LiveId" clId="{F7DDB045-99F5-427E-957E-9D2CA91EB527}" dt="2022-01-05T10:00:57.343" v="2415"/>
          <ac:inkMkLst>
            <pc:docMk/>
            <pc:sldMk cId="3625247197" sldId="304"/>
            <ac:inkMk id="240" creationId="{ACD6DD03-E507-4B13-9013-2A280A7F99FD}"/>
          </ac:inkMkLst>
        </pc:inkChg>
        <pc:inkChg chg="add">
          <ac:chgData name="Viet Anh Nguyen" userId="b95f61ff061388d5" providerId="LiveId" clId="{F7DDB045-99F5-427E-957E-9D2CA91EB527}" dt="2022-01-05T10:00:57.343" v="2415"/>
          <ac:inkMkLst>
            <pc:docMk/>
            <pc:sldMk cId="3625247197" sldId="304"/>
            <ac:inkMk id="241" creationId="{804636A0-0389-403F-9437-8AAB6652585B}"/>
          </ac:inkMkLst>
        </pc:inkChg>
      </pc:sldChg>
      <pc:sldChg chg="addSp delSp new mod modClrScheme chgLayout">
        <pc:chgData name="Viet Anh Nguyen" userId="b95f61ff061388d5" providerId="LiveId" clId="{F7DDB045-99F5-427E-957E-9D2CA91EB527}" dt="2022-01-05T07:01:51.001" v="372" actId="9405"/>
        <pc:sldMkLst>
          <pc:docMk/>
          <pc:sldMk cId="2822869730" sldId="305"/>
        </pc:sldMkLst>
        <pc:spChg chg="del">
          <ac:chgData name="Viet Anh Nguyen" userId="b95f61ff061388d5" providerId="LiveId" clId="{F7DDB045-99F5-427E-957E-9D2CA91EB527}" dt="2022-01-05T07:00:47.034" v="281" actId="700"/>
          <ac:spMkLst>
            <pc:docMk/>
            <pc:sldMk cId="2822869730" sldId="305"/>
            <ac:spMk id="2" creationId="{332F8A0A-4E53-4F9D-A3A0-EA6F67094181}"/>
          </ac:spMkLst>
        </pc:spChg>
        <pc:spChg chg="del">
          <ac:chgData name="Viet Anh Nguyen" userId="b95f61ff061388d5" providerId="LiveId" clId="{F7DDB045-99F5-427E-957E-9D2CA91EB527}" dt="2022-01-05T07:00:47.034" v="281" actId="700"/>
          <ac:spMkLst>
            <pc:docMk/>
            <pc:sldMk cId="2822869730" sldId="305"/>
            <ac:spMk id="3" creationId="{F269E0C4-1A27-4B3B-A7DF-F4E8EBC4ABFA}"/>
          </ac:spMkLst>
        </pc:spChg>
        <pc:inkChg chg="add del">
          <ac:chgData name="Viet Anh Nguyen" userId="b95f61ff061388d5" providerId="LiveId" clId="{F7DDB045-99F5-427E-957E-9D2CA91EB527}" dt="2022-01-05T07:00:54.736" v="286"/>
          <ac:inkMkLst>
            <pc:docMk/>
            <pc:sldMk cId="2822869730" sldId="305"/>
            <ac:inkMk id="4" creationId="{3E5BC98A-DB30-4AE4-8C9D-971D25C7519E}"/>
          </ac:inkMkLst>
        </pc:inkChg>
        <pc:inkChg chg="add del">
          <ac:chgData name="Viet Anh Nguyen" userId="b95f61ff061388d5" providerId="LiveId" clId="{F7DDB045-99F5-427E-957E-9D2CA91EB527}" dt="2022-01-05T07:00:54.736" v="286"/>
          <ac:inkMkLst>
            <pc:docMk/>
            <pc:sldMk cId="2822869730" sldId="305"/>
            <ac:inkMk id="5" creationId="{BD9FB8F7-5FFF-4AA0-B791-C8429DD698B5}"/>
          </ac:inkMkLst>
        </pc:inkChg>
        <pc:inkChg chg="add del">
          <ac:chgData name="Viet Anh Nguyen" userId="b95f61ff061388d5" providerId="LiveId" clId="{F7DDB045-99F5-427E-957E-9D2CA91EB527}" dt="2022-01-05T07:00:54.736" v="286"/>
          <ac:inkMkLst>
            <pc:docMk/>
            <pc:sldMk cId="2822869730" sldId="305"/>
            <ac:inkMk id="6" creationId="{024E2FFB-D7A4-4DC3-AF11-E1C026A93F9C}"/>
          </ac:inkMkLst>
        </pc:inkChg>
        <pc:inkChg chg="add del">
          <ac:chgData name="Viet Anh Nguyen" userId="b95f61ff061388d5" providerId="LiveId" clId="{F7DDB045-99F5-427E-957E-9D2CA91EB527}" dt="2022-01-05T07:00:54.736" v="286"/>
          <ac:inkMkLst>
            <pc:docMk/>
            <pc:sldMk cId="2822869730" sldId="305"/>
            <ac:inkMk id="7" creationId="{AA90D25A-74C7-47A3-9754-6320771CE4BB}"/>
          </ac:inkMkLst>
        </pc:inkChg>
        <pc:inkChg chg="add del">
          <ac:chgData name="Viet Anh Nguyen" userId="b95f61ff061388d5" providerId="LiveId" clId="{F7DDB045-99F5-427E-957E-9D2CA91EB527}" dt="2022-01-05T07:00:55.916" v="290"/>
          <ac:inkMkLst>
            <pc:docMk/>
            <pc:sldMk cId="2822869730" sldId="305"/>
            <ac:inkMk id="8" creationId="{BDB8A835-C7AC-44C1-B089-A6FA4A5172AB}"/>
          </ac:inkMkLst>
        </pc:inkChg>
        <pc:inkChg chg="add del">
          <ac:chgData name="Viet Anh Nguyen" userId="b95f61ff061388d5" providerId="LiveId" clId="{F7DDB045-99F5-427E-957E-9D2CA91EB527}" dt="2022-01-05T07:00:55.916" v="290"/>
          <ac:inkMkLst>
            <pc:docMk/>
            <pc:sldMk cId="2822869730" sldId="305"/>
            <ac:inkMk id="9" creationId="{E81DCBE4-B540-4BB1-B15D-88BD1A49DE5F}"/>
          </ac:inkMkLst>
        </pc:inkChg>
        <pc:inkChg chg="add del">
          <ac:chgData name="Viet Anh Nguyen" userId="b95f61ff061388d5" providerId="LiveId" clId="{F7DDB045-99F5-427E-957E-9D2CA91EB527}" dt="2022-01-05T07:00:55.916" v="290"/>
          <ac:inkMkLst>
            <pc:docMk/>
            <pc:sldMk cId="2822869730" sldId="305"/>
            <ac:inkMk id="10" creationId="{2CB0C923-54C6-42A5-99CD-67DF4CE1E04D}"/>
          </ac:inkMkLst>
        </pc:inkChg>
        <pc:inkChg chg="add del">
          <ac:chgData name="Viet Anh Nguyen" userId="b95f61ff061388d5" providerId="LiveId" clId="{F7DDB045-99F5-427E-957E-9D2CA91EB527}" dt="2022-01-05T07:00:55.916" v="290"/>
          <ac:inkMkLst>
            <pc:docMk/>
            <pc:sldMk cId="2822869730" sldId="305"/>
            <ac:inkMk id="11" creationId="{2DF4184F-3AE4-493A-BE71-CAC7EDBA08BF}"/>
          </ac:inkMkLst>
        </pc:inkChg>
        <pc:inkChg chg="add del">
          <ac:chgData name="Viet Anh Nguyen" userId="b95f61ff061388d5" providerId="LiveId" clId="{F7DDB045-99F5-427E-957E-9D2CA91EB527}" dt="2022-01-05T07:00:57.669" v="293"/>
          <ac:inkMkLst>
            <pc:docMk/>
            <pc:sldMk cId="2822869730" sldId="305"/>
            <ac:inkMk id="12" creationId="{D8D6B997-4A86-466B-A902-67D8B64851ED}"/>
          </ac:inkMkLst>
        </pc:inkChg>
        <pc:inkChg chg="add del">
          <ac:chgData name="Viet Anh Nguyen" userId="b95f61ff061388d5" providerId="LiveId" clId="{F7DDB045-99F5-427E-957E-9D2CA91EB527}" dt="2022-01-05T07:00:57.669" v="293"/>
          <ac:inkMkLst>
            <pc:docMk/>
            <pc:sldMk cId="2822869730" sldId="305"/>
            <ac:inkMk id="13" creationId="{EE7B1D23-5911-4AF3-8D13-15FE4F0BA4D0}"/>
          </ac:inkMkLst>
        </pc:inkChg>
        <pc:inkChg chg="add del">
          <ac:chgData name="Viet Anh Nguyen" userId="b95f61ff061388d5" providerId="LiveId" clId="{F7DDB045-99F5-427E-957E-9D2CA91EB527}" dt="2022-01-05T07:00:57.669" v="293"/>
          <ac:inkMkLst>
            <pc:docMk/>
            <pc:sldMk cId="2822869730" sldId="305"/>
            <ac:inkMk id="14" creationId="{98CE7291-8323-4367-A54B-DD98315F3C82}"/>
          </ac:inkMkLst>
        </pc:inkChg>
        <pc:inkChg chg="add del">
          <ac:chgData name="Viet Anh Nguyen" userId="b95f61ff061388d5" providerId="LiveId" clId="{F7DDB045-99F5-427E-957E-9D2CA91EB527}" dt="2022-01-05T07:00:59.905" v="296"/>
          <ac:inkMkLst>
            <pc:docMk/>
            <pc:sldMk cId="2822869730" sldId="305"/>
            <ac:inkMk id="15" creationId="{F787C949-7672-4C31-B62B-1727433B6BFC}"/>
          </ac:inkMkLst>
        </pc:inkChg>
        <pc:inkChg chg="add del">
          <ac:chgData name="Viet Anh Nguyen" userId="b95f61ff061388d5" providerId="LiveId" clId="{F7DDB045-99F5-427E-957E-9D2CA91EB527}" dt="2022-01-05T07:00:59.905" v="296"/>
          <ac:inkMkLst>
            <pc:docMk/>
            <pc:sldMk cId="2822869730" sldId="305"/>
            <ac:inkMk id="16" creationId="{0F263579-865E-4902-AB73-9DDBCAD39B71}"/>
          </ac:inkMkLst>
        </pc:inkChg>
        <pc:inkChg chg="add del">
          <ac:chgData name="Viet Anh Nguyen" userId="b95f61ff061388d5" providerId="LiveId" clId="{F7DDB045-99F5-427E-957E-9D2CA91EB527}" dt="2022-01-05T07:00:59.905" v="296"/>
          <ac:inkMkLst>
            <pc:docMk/>
            <pc:sldMk cId="2822869730" sldId="305"/>
            <ac:inkMk id="17" creationId="{20FFD269-C281-4361-B911-D5671E60EC5A}"/>
          </ac:inkMkLst>
        </pc:inkChg>
        <pc:inkChg chg="add">
          <ac:chgData name="Viet Anh Nguyen" userId="b95f61ff061388d5" providerId="LiveId" clId="{F7DDB045-99F5-427E-957E-9D2CA91EB527}" dt="2022-01-05T07:00:59.905" v="296"/>
          <ac:inkMkLst>
            <pc:docMk/>
            <pc:sldMk cId="2822869730" sldId="305"/>
            <ac:inkMk id="18" creationId="{9251AB1A-2512-45BD-988F-7459B7F2DF32}"/>
          </ac:inkMkLst>
        </pc:inkChg>
        <pc:inkChg chg="add del">
          <ac:chgData name="Viet Anh Nguyen" userId="b95f61ff061388d5" providerId="LiveId" clId="{F7DDB045-99F5-427E-957E-9D2CA91EB527}" dt="2022-01-05T07:01:03.357" v="299"/>
          <ac:inkMkLst>
            <pc:docMk/>
            <pc:sldMk cId="2822869730" sldId="305"/>
            <ac:inkMk id="19" creationId="{5B89DA9C-010A-41B9-85F9-C8D5313F4362}"/>
          </ac:inkMkLst>
        </pc:inkChg>
        <pc:inkChg chg="add del">
          <ac:chgData name="Viet Anh Nguyen" userId="b95f61ff061388d5" providerId="LiveId" clId="{F7DDB045-99F5-427E-957E-9D2CA91EB527}" dt="2022-01-05T07:01:03.357" v="299"/>
          <ac:inkMkLst>
            <pc:docMk/>
            <pc:sldMk cId="2822869730" sldId="305"/>
            <ac:inkMk id="20" creationId="{6F4BD730-FF87-4A9B-8EEC-2CEFACB5D2E1}"/>
          </ac:inkMkLst>
        </pc:inkChg>
        <pc:inkChg chg="add del">
          <ac:chgData name="Viet Anh Nguyen" userId="b95f61ff061388d5" providerId="LiveId" clId="{F7DDB045-99F5-427E-957E-9D2CA91EB527}" dt="2022-01-05T07:01:04.343" v="302"/>
          <ac:inkMkLst>
            <pc:docMk/>
            <pc:sldMk cId="2822869730" sldId="305"/>
            <ac:inkMk id="21" creationId="{1E842459-DCEB-4DC1-A188-3619537BD74D}"/>
          </ac:inkMkLst>
        </pc:inkChg>
        <pc:inkChg chg="add del">
          <ac:chgData name="Viet Anh Nguyen" userId="b95f61ff061388d5" providerId="LiveId" clId="{F7DDB045-99F5-427E-957E-9D2CA91EB527}" dt="2022-01-05T07:01:04.343" v="302"/>
          <ac:inkMkLst>
            <pc:docMk/>
            <pc:sldMk cId="2822869730" sldId="305"/>
            <ac:inkMk id="22" creationId="{E76DDB9A-B0B1-4F1C-9D64-B29AF9702593}"/>
          </ac:inkMkLst>
        </pc:inkChg>
        <pc:inkChg chg="add del">
          <ac:chgData name="Viet Anh Nguyen" userId="b95f61ff061388d5" providerId="LiveId" clId="{F7DDB045-99F5-427E-957E-9D2CA91EB527}" dt="2022-01-05T07:01:04.343" v="302"/>
          <ac:inkMkLst>
            <pc:docMk/>
            <pc:sldMk cId="2822869730" sldId="305"/>
            <ac:inkMk id="23" creationId="{0329AF1F-E45E-4814-8195-F6594DF2BC75}"/>
          </ac:inkMkLst>
        </pc:inkChg>
        <pc:inkChg chg="add del">
          <ac:chgData name="Viet Anh Nguyen" userId="b95f61ff061388d5" providerId="LiveId" clId="{F7DDB045-99F5-427E-957E-9D2CA91EB527}" dt="2022-01-05T07:01:08.364" v="313"/>
          <ac:inkMkLst>
            <pc:docMk/>
            <pc:sldMk cId="2822869730" sldId="305"/>
            <ac:inkMk id="24" creationId="{45AE3746-B2A8-421A-92F1-6CC4327E141E}"/>
          </ac:inkMkLst>
        </pc:inkChg>
        <pc:inkChg chg="add del">
          <ac:chgData name="Viet Anh Nguyen" userId="b95f61ff061388d5" providerId="LiveId" clId="{F7DDB045-99F5-427E-957E-9D2CA91EB527}" dt="2022-01-05T07:01:08.364" v="313"/>
          <ac:inkMkLst>
            <pc:docMk/>
            <pc:sldMk cId="2822869730" sldId="305"/>
            <ac:inkMk id="25" creationId="{85A40F06-F21B-48DC-87A8-7FF088E4BEDE}"/>
          </ac:inkMkLst>
        </pc:inkChg>
        <pc:inkChg chg="add del">
          <ac:chgData name="Viet Anh Nguyen" userId="b95f61ff061388d5" providerId="LiveId" clId="{F7DDB045-99F5-427E-957E-9D2CA91EB527}" dt="2022-01-05T07:01:08.364" v="313"/>
          <ac:inkMkLst>
            <pc:docMk/>
            <pc:sldMk cId="2822869730" sldId="305"/>
            <ac:inkMk id="26" creationId="{046A121A-B9B9-4A0E-995B-1753DAE1A46A}"/>
          </ac:inkMkLst>
        </pc:inkChg>
        <pc:inkChg chg="add del">
          <ac:chgData name="Viet Anh Nguyen" userId="b95f61ff061388d5" providerId="LiveId" clId="{F7DDB045-99F5-427E-957E-9D2CA91EB527}" dt="2022-01-05T07:01:08.364" v="313"/>
          <ac:inkMkLst>
            <pc:docMk/>
            <pc:sldMk cId="2822869730" sldId="305"/>
            <ac:inkMk id="27" creationId="{18E5AADD-351F-4245-B1F2-53180E1CEC00}"/>
          </ac:inkMkLst>
        </pc:inkChg>
        <pc:inkChg chg="add del">
          <ac:chgData name="Viet Anh Nguyen" userId="b95f61ff061388d5" providerId="LiveId" clId="{F7DDB045-99F5-427E-957E-9D2CA91EB527}" dt="2022-01-05T07:01:08.364" v="313"/>
          <ac:inkMkLst>
            <pc:docMk/>
            <pc:sldMk cId="2822869730" sldId="305"/>
            <ac:inkMk id="28" creationId="{A6D89ACE-9261-465E-88D5-53F81C3F60F1}"/>
          </ac:inkMkLst>
        </pc:inkChg>
        <pc:inkChg chg="add del">
          <ac:chgData name="Viet Anh Nguyen" userId="b95f61ff061388d5" providerId="LiveId" clId="{F7DDB045-99F5-427E-957E-9D2CA91EB527}" dt="2022-01-05T07:01:08.364" v="313"/>
          <ac:inkMkLst>
            <pc:docMk/>
            <pc:sldMk cId="2822869730" sldId="305"/>
            <ac:inkMk id="29" creationId="{901731C3-6D29-497E-817A-D610D57DFB51}"/>
          </ac:inkMkLst>
        </pc:inkChg>
        <pc:inkChg chg="add del">
          <ac:chgData name="Viet Anh Nguyen" userId="b95f61ff061388d5" providerId="LiveId" clId="{F7DDB045-99F5-427E-957E-9D2CA91EB527}" dt="2022-01-05T07:01:08.364" v="313"/>
          <ac:inkMkLst>
            <pc:docMk/>
            <pc:sldMk cId="2822869730" sldId="305"/>
            <ac:inkMk id="30" creationId="{B35BDD2E-9E7C-4BF0-B7F8-5EDAE4FD0D17}"/>
          </ac:inkMkLst>
        </pc:inkChg>
        <pc:inkChg chg="add del">
          <ac:chgData name="Viet Anh Nguyen" userId="b95f61ff061388d5" providerId="LiveId" clId="{F7DDB045-99F5-427E-957E-9D2CA91EB527}" dt="2022-01-05T07:01:08.364" v="313"/>
          <ac:inkMkLst>
            <pc:docMk/>
            <pc:sldMk cId="2822869730" sldId="305"/>
            <ac:inkMk id="31" creationId="{0D236B45-A1B4-4C8C-AA48-5F7834529319}"/>
          </ac:inkMkLst>
        </pc:inkChg>
        <pc:inkChg chg="add del">
          <ac:chgData name="Viet Anh Nguyen" userId="b95f61ff061388d5" providerId="LiveId" clId="{F7DDB045-99F5-427E-957E-9D2CA91EB527}" dt="2022-01-05T07:01:08.364" v="313"/>
          <ac:inkMkLst>
            <pc:docMk/>
            <pc:sldMk cId="2822869730" sldId="305"/>
            <ac:inkMk id="32" creationId="{5B9AF70E-0D70-46D7-88CA-0AA799EF5BA6}"/>
          </ac:inkMkLst>
        </pc:inkChg>
        <pc:inkChg chg="add del">
          <ac:chgData name="Viet Anh Nguyen" userId="b95f61ff061388d5" providerId="LiveId" clId="{F7DDB045-99F5-427E-957E-9D2CA91EB527}" dt="2022-01-05T07:01:08.364" v="313"/>
          <ac:inkMkLst>
            <pc:docMk/>
            <pc:sldMk cId="2822869730" sldId="305"/>
            <ac:inkMk id="33" creationId="{866E13DE-8A5F-4660-BF26-044B4683BC4C}"/>
          </ac:inkMkLst>
        </pc:inkChg>
        <pc:inkChg chg="add del">
          <ac:chgData name="Viet Anh Nguyen" userId="b95f61ff061388d5" providerId="LiveId" clId="{F7DDB045-99F5-427E-957E-9D2CA91EB527}" dt="2022-01-05T07:01:08.364" v="313"/>
          <ac:inkMkLst>
            <pc:docMk/>
            <pc:sldMk cId="2822869730" sldId="305"/>
            <ac:inkMk id="34" creationId="{AAEDD0F3-4478-48D2-ADF5-9B4C04641E40}"/>
          </ac:inkMkLst>
        </pc:inkChg>
        <pc:inkChg chg="add">
          <ac:chgData name="Viet Anh Nguyen" userId="b95f61ff061388d5" providerId="LiveId" clId="{F7DDB045-99F5-427E-957E-9D2CA91EB527}" dt="2022-01-05T07:01:08.364" v="313"/>
          <ac:inkMkLst>
            <pc:docMk/>
            <pc:sldMk cId="2822869730" sldId="305"/>
            <ac:inkMk id="35" creationId="{C22C5975-0E46-436C-A464-81734566AC3A}"/>
          </ac:inkMkLst>
        </pc:inkChg>
        <pc:inkChg chg="add">
          <ac:chgData name="Viet Anh Nguyen" userId="b95f61ff061388d5" providerId="LiveId" clId="{F7DDB045-99F5-427E-957E-9D2CA91EB527}" dt="2022-01-05T07:01:08.364" v="313"/>
          <ac:inkMkLst>
            <pc:docMk/>
            <pc:sldMk cId="2822869730" sldId="305"/>
            <ac:inkMk id="36" creationId="{996F9BAB-D148-4E7A-8605-345819EDD0FD}"/>
          </ac:inkMkLst>
        </pc:inkChg>
        <pc:inkChg chg="add">
          <ac:chgData name="Viet Anh Nguyen" userId="b95f61ff061388d5" providerId="LiveId" clId="{F7DDB045-99F5-427E-957E-9D2CA91EB527}" dt="2022-01-05T07:01:12.732" v="314" actId="9405"/>
          <ac:inkMkLst>
            <pc:docMk/>
            <pc:sldMk cId="2822869730" sldId="305"/>
            <ac:inkMk id="37" creationId="{E3BD8ABB-7D5D-4041-ACC6-A1DA63F1A88F}"/>
          </ac:inkMkLst>
        </pc:inkChg>
        <pc:inkChg chg="add del">
          <ac:chgData name="Viet Anh Nguyen" userId="b95f61ff061388d5" providerId="LiveId" clId="{F7DDB045-99F5-427E-957E-9D2CA91EB527}" dt="2022-01-05T07:01:15.405" v="318"/>
          <ac:inkMkLst>
            <pc:docMk/>
            <pc:sldMk cId="2822869730" sldId="305"/>
            <ac:inkMk id="38" creationId="{CA4C93D3-713C-453E-B53D-B36EFD4459C5}"/>
          </ac:inkMkLst>
        </pc:inkChg>
        <pc:inkChg chg="add del">
          <ac:chgData name="Viet Anh Nguyen" userId="b95f61ff061388d5" providerId="LiveId" clId="{F7DDB045-99F5-427E-957E-9D2CA91EB527}" dt="2022-01-05T07:01:15.405" v="318"/>
          <ac:inkMkLst>
            <pc:docMk/>
            <pc:sldMk cId="2822869730" sldId="305"/>
            <ac:inkMk id="39" creationId="{80A948BE-6C0F-4ECC-BEAC-F455A7116799}"/>
          </ac:inkMkLst>
        </pc:inkChg>
        <pc:inkChg chg="add del">
          <ac:chgData name="Viet Anh Nguyen" userId="b95f61ff061388d5" providerId="LiveId" clId="{F7DDB045-99F5-427E-957E-9D2CA91EB527}" dt="2022-01-05T07:01:15.405" v="318"/>
          <ac:inkMkLst>
            <pc:docMk/>
            <pc:sldMk cId="2822869730" sldId="305"/>
            <ac:inkMk id="40" creationId="{12967067-863A-425A-8914-820E2EDA28E8}"/>
          </ac:inkMkLst>
        </pc:inkChg>
        <pc:inkChg chg="add del">
          <ac:chgData name="Viet Anh Nguyen" userId="b95f61ff061388d5" providerId="LiveId" clId="{F7DDB045-99F5-427E-957E-9D2CA91EB527}" dt="2022-01-05T07:01:16.656" v="322"/>
          <ac:inkMkLst>
            <pc:docMk/>
            <pc:sldMk cId="2822869730" sldId="305"/>
            <ac:inkMk id="41" creationId="{6857F9F7-A7F0-4EE0-8FF7-44D11D8F8249}"/>
          </ac:inkMkLst>
        </pc:inkChg>
        <pc:inkChg chg="add del">
          <ac:chgData name="Viet Anh Nguyen" userId="b95f61ff061388d5" providerId="LiveId" clId="{F7DDB045-99F5-427E-957E-9D2CA91EB527}" dt="2022-01-05T07:01:16.656" v="322"/>
          <ac:inkMkLst>
            <pc:docMk/>
            <pc:sldMk cId="2822869730" sldId="305"/>
            <ac:inkMk id="42" creationId="{DA9A02DD-6CA3-4AC3-8772-810935136362}"/>
          </ac:inkMkLst>
        </pc:inkChg>
        <pc:inkChg chg="add del">
          <ac:chgData name="Viet Anh Nguyen" userId="b95f61ff061388d5" providerId="LiveId" clId="{F7DDB045-99F5-427E-957E-9D2CA91EB527}" dt="2022-01-05T07:01:16.656" v="322"/>
          <ac:inkMkLst>
            <pc:docMk/>
            <pc:sldMk cId="2822869730" sldId="305"/>
            <ac:inkMk id="43" creationId="{4CB2EA11-08B4-4BB8-AA5C-1917199066B9}"/>
          </ac:inkMkLst>
        </pc:inkChg>
        <pc:inkChg chg="add del">
          <ac:chgData name="Viet Anh Nguyen" userId="b95f61ff061388d5" providerId="LiveId" clId="{F7DDB045-99F5-427E-957E-9D2CA91EB527}" dt="2022-01-05T07:01:16.656" v="322"/>
          <ac:inkMkLst>
            <pc:docMk/>
            <pc:sldMk cId="2822869730" sldId="305"/>
            <ac:inkMk id="44" creationId="{8FE4073D-0A71-4621-94A0-61E0DEBF79FC}"/>
          </ac:inkMkLst>
        </pc:inkChg>
        <pc:inkChg chg="add del">
          <ac:chgData name="Viet Anh Nguyen" userId="b95f61ff061388d5" providerId="LiveId" clId="{F7DDB045-99F5-427E-957E-9D2CA91EB527}" dt="2022-01-05T07:01:18.196" v="325"/>
          <ac:inkMkLst>
            <pc:docMk/>
            <pc:sldMk cId="2822869730" sldId="305"/>
            <ac:inkMk id="45" creationId="{3818C377-EC3D-461E-BE95-76DD18F1B5CD}"/>
          </ac:inkMkLst>
        </pc:inkChg>
        <pc:inkChg chg="add del">
          <ac:chgData name="Viet Anh Nguyen" userId="b95f61ff061388d5" providerId="LiveId" clId="{F7DDB045-99F5-427E-957E-9D2CA91EB527}" dt="2022-01-05T07:01:18.196" v="325"/>
          <ac:inkMkLst>
            <pc:docMk/>
            <pc:sldMk cId="2822869730" sldId="305"/>
            <ac:inkMk id="46" creationId="{B5AC96A5-58A8-40D4-9188-D9876B976F02}"/>
          </ac:inkMkLst>
        </pc:inkChg>
        <pc:inkChg chg="add del">
          <ac:chgData name="Viet Anh Nguyen" userId="b95f61ff061388d5" providerId="LiveId" clId="{F7DDB045-99F5-427E-957E-9D2CA91EB527}" dt="2022-01-05T07:01:18.196" v="325"/>
          <ac:inkMkLst>
            <pc:docMk/>
            <pc:sldMk cId="2822869730" sldId="305"/>
            <ac:inkMk id="47" creationId="{E1641D89-10DC-4D55-8A33-C4F8C06267E3}"/>
          </ac:inkMkLst>
        </pc:inkChg>
        <pc:inkChg chg="add del">
          <ac:chgData name="Viet Anh Nguyen" userId="b95f61ff061388d5" providerId="LiveId" clId="{F7DDB045-99F5-427E-957E-9D2CA91EB527}" dt="2022-01-05T07:01:19.957" v="327"/>
          <ac:inkMkLst>
            <pc:docMk/>
            <pc:sldMk cId="2822869730" sldId="305"/>
            <ac:inkMk id="48" creationId="{80200BF5-723F-4082-923B-D63A2FFE88A2}"/>
          </ac:inkMkLst>
        </pc:inkChg>
        <pc:inkChg chg="add del">
          <ac:chgData name="Viet Anh Nguyen" userId="b95f61ff061388d5" providerId="LiveId" clId="{F7DDB045-99F5-427E-957E-9D2CA91EB527}" dt="2022-01-05T07:01:19.957" v="327"/>
          <ac:inkMkLst>
            <pc:docMk/>
            <pc:sldMk cId="2822869730" sldId="305"/>
            <ac:inkMk id="49" creationId="{917A5F3F-C04F-4E4D-8E72-733944157F1E}"/>
          </ac:inkMkLst>
        </pc:inkChg>
        <pc:inkChg chg="add del">
          <ac:chgData name="Viet Anh Nguyen" userId="b95f61ff061388d5" providerId="LiveId" clId="{F7DDB045-99F5-427E-957E-9D2CA91EB527}" dt="2022-01-05T07:01:26.717" v="342"/>
          <ac:inkMkLst>
            <pc:docMk/>
            <pc:sldMk cId="2822869730" sldId="305"/>
            <ac:inkMk id="50" creationId="{E09BF1A9-E739-4CF4-A5F4-E8381E94A0C5}"/>
          </ac:inkMkLst>
        </pc:inkChg>
        <pc:inkChg chg="add del">
          <ac:chgData name="Viet Anh Nguyen" userId="b95f61ff061388d5" providerId="LiveId" clId="{F7DDB045-99F5-427E-957E-9D2CA91EB527}" dt="2022-01-05T07:01:21.672" v="331"/>
          <ac:inkMkLst>
            <pc:docMk/>
            <pc:sldMk cId="2822869730" sldId="305"/>
            <ac:inkMk id="51" creationId="{1936C74F-E829-4B33-A682-94A7F8DCDAFE}"/>
          </ac:inkMkLst>
        </pc:inkChg>
        <pc:inkChg chg="add del">
          <ac:chgData name="Viet Anh Nguyen" userId="b95f61ff061388d5" providerId="LiveId" clId="{F7DDB045-99F5-427E-957E-9D2CA91EB527}" dt="2022-01-05T07:01:21.672" v="331"/>
          <ac:inkMkLst>
            <pc:docMk/>
            <pc:sldMk cId="2822869730" sldId="305"/>
            <ac:inkMk id="52" creationId="{28672AF2-8B6C-41C8-A42E-DFF2940FE9CB}"/>
          </ac:inkMkLst>
        </pc:inkChg>
        <pc:inkChg chg="add del">
          <ac:chgData name="Viet Anh Nguyen" userId="b95f61ff061388d5" providerId="LiveId" clId="{F7DDB045-99F5-427E-957E-9D2CA91EB527}" dt="2022-01-05T07:01:21.672" v="331"/>
          <ac:inkMkLst>
            <pc:docMk/>
            <pc:sldMk cId="2822869730" sldId="305"/>
            <ac:inkMk id="53" creationId="{EB45B618-DA2E-472C-A028-2C1804C4DB80}"/>
          </ac:inkMkLst>
        </pc:inkChg>
        <pc:inkChg chg="add del">
          <ac:chgData name="Viet Anh Nguyen" userId="b95f61ff061388d5" providerId="LiveId" clId="{F7DDB045-99F5-427E-957E-9D2CA91EB527}" dt="2022-01-05T07:01:26.717" v="342"/>
          <ac:inkMkLst>
            <pc:docMk/>
            <pc:sldMk cId="2822869730" sldId="305"/>
            <ac:inkMk id="54" creationId="{23F35277-37D3-4BA5-93A0-0D23D7FEF352}"/>
          </ac:inkMkLst>
        </pc:inkChg>
        <pc:inkChg chg="add del">
          <ac:chgData name="Viet Anh Nguyen" userId="b95f61ff061388d5" providerId="LiveId" clId="{F7DDB045-99F5-427E-957E-9D2CA91EB527}" dt="2022-01-05T07:01:22.754" v="334"/>
          <ac:inkMkLst>
            <pc:docMk/>
            <pc:sldMk cId="2822869730" sldId="305"/>
            <ac:inkMk id="55" creationId="{B8F7AE2E-E3B6-47BC-841A-77D80A7BE302}"/>
          </ac:inkMkLst>
        </pc:inkChg>
        <pc:inkChg chg="add del">
          <ac:chgData name="Viet Anh Nguyen" userId="b95f61ff061388d5" providerId="LiveId" clId="{F7DDB045-99F5-427E-957E-9D2CA91EB527}" dt="2022-01-05T07:01:22.754" v="334"/>
          <ac:inkMkLst>
            <pc:docMk/>
            <pc:sldMk cId="2822869730" sldId="305"/>
            <ac:inkMk id="56" creationId="{EC695C57-B5E9-4D25-BB27-B2DE5556E71F}"/>
          </ac:inkMkLst>
        </pc:inkChg>
        <pc:inkChg chg="add">
          <ac:chgData name="Viet Anh Nguyen" userId="b95f61ff061388d5" providerId="LiveId" clId="{F7DDB045-99F5-427E-957E-9D2CA91EB527}" dt="2022-01-05T07:01:22.754" v="334"/>
          <ac:inkMkLst>
            <pc:docMk/>
            <pc:sldMk cId="2822869730" sldId="305"/>
            <ac:inkMk id="57" creationId="{751E986C-FFF0-4C3F-ACBF-5D99F0240FEA}"/>
          </ac:inkMkLst>
        </pc:inkChg>
        <pc:inkChg chg="add del">
          <ac:chgData name="Viet Anh Nguyen" userId="b95f61ff061388d5" providerId="LiveId" clId="{F7DDB045-99F5-427E-957E-9D2CA91EB527}" dt="2022-01-05T07:01:26.717" v="342"/>
          <ac:inkMkLst>
            <pc:docMk/>
            <pc:sldMk cId="2822869730" sldId="305"/>
            <ac:inkMk id="58" creationId="{C9BA63C8-38CB-4FC2-97DE-E622270F88DA}"/>
          </ac:inkMkLst>
        </pc:inkChg>
        <pc:inkChg chg="add del">
          <ac:chgData name="Viet Anh Nguyen" userId="b95f61ff061388d5" providerId="LiveId" clId="{F7DDB045-99F5-427E-957E-9D2CA91EB527}" dt="2022-01-05T07:01:26.717" v="342"/>
          <ac:inkMkLst>
            <pc:docMk/>
            <pc:sldMk cId="2822869730" sldId="305"/>
            <ac:inkMk id="59" creationId="{3B0FB4C7-C82B-452A-B277-F7608C7FA86E}"/>
          </ac:inkMkLst>
        </pc:inkChg>
        <pc:inkChg chg="add del">
          <ac:chgData name="Viet Anh Nguyen" userId="b95f61ff061388d5" providerId="LiveId" clId="{F7DDB045-99F5-427E-957E-9D2CA91EB527}" dt="2022-01-05T07:01:26.717" v="342"/>
          <ac:inkMkLst>
            <pc:docMk/>
            <pc:sldMk cId="2822869730" sldId="305"/>
            <ac:inkMk id="60" creationId="{B45A8FB1-8968-4A81-B6EE-C95AF1997534}"/>
          </ac:inkMkLst>
        </pc:inkChg>
        <pc:inkChg chg="add del">
          <ac:chgData name="Viet Anh Nguyen" userId="b95f61ff061388d5" providerId="LiveId" clId="{F7DDB045-99F5-427E-957E-9D2CA91EB527}" dt="2022-01-05T07:01:26.717" v="342"/>
          <ac:inkMkLst>
            <pc:docMk/>
            <pc:sldMk cId="2822869730" sldId="305"/>
            <ac:inkMk id="61" creationId="{B0BB53C4-7407-42D7-B37A-D62DFFC0D8F3}"/>
          </ac:inkMkLst>
        </pc:inkChg>
        <pc:inkChg chg="add del">
          <ac:chgData name="Viet Anh Nguyen" userId="b95f61ff061388d5" providerId="LiveId" clId="{F7DDB045-99F5-427E-957E-9D2CA91EB527}" dt="2022-01-05T07:01:26.717" v="342"/>
          <ac:inkMkLst>
            <pc:docMk/>
            <pc:sldMk cId="2822869730" sldId="305"/>
            <ac:inkMk id="62" creationId="{EED1AADA-4D28-4132-99FD-062D359FD938}"/>
          </ac:inkMkLst>
        </pc:inkChg>
        <pc:inkChg chg="add del">
          <ac:chgData name="Viet Anh Nguyen" userId="b95f61ff061388d5" providerId="LiveId" clId="{F7DDB045-99F5-427E-957E-9D2CA91EB527}" dt="2022-01-05T07:01:26.717" v="342"/>
          <ac:inkMkLst>
            <pc:docMk/>
            <pc:sldMk cId="2822869730" sldId="305"/>
            <ac:inkMk id="63" creationId="{53E8469F-0B87-4AD0-A4FA-34E2A95DD080}"/>
          </ac:inkMkLst>
        </pc:inkChg>
        <pc:inkChg chg="add del">
          <ac:chgData name="Viet Anh Nguyen" userId="b95f61ff061388d5" providerId="LiveId" clId="{F7DDB045-99F5-427E-957E-9D2CA91EB527}" dt="2022-01-05T07:01:26.717" v="342"/>
          <ac:inkMkLst>
            <pc:docMk/>
            <pc:sldMk cId="2822869730" sldId="305"/>
            <ac:inkMk id="64" creationId="{EF396B46-F0A2-42E3-8CAF-8409A987BC5B}"/>
          </ac:inkMkLst>
        </pc:inkChg>
        <pc:inkChg chg="add del">
          <ac:chgData name="Viet Anh Nguyen" userId="b95f61ff061388d5" providerId="LiveId" clId="{F7DDB045-99F5-427E-957E-9D2CA91EB527}" dt="2022-01-05T07:01:27.995" v="344"/>
          <ac:inkMkLst>
            <pc:docMk/>
            <pc:sldMk cId="2822869730" sldId="305"/>
            <ac:inkMk id="65" creationId="{7525FD83-5A65-4621-A94F-312492A5F615}"/>
          </ac:inkMkLst>
        </pc:inkChg>
        <pc:inkChg chg="add del">
          <ac:chgData name="Viet Anh Nguyen" userId="b95f61ff061388d5" providerId="LiveId" clId="{F7DDB045-99F5-427E-957E-9D2CA91EB527}" dt="2022-01-05T07:01:27.995" v="344"/>
          <ac:inkMkLst>
            <pc:docMk/>
            <pc:sldMk cId="2822869730" sldId="305"/>
            <ac:inkMk id="66" creationId="{D3DAB7C5-E9BC-4EE4-8820-1560C4B29426}"/>
          </ac:inkMkLst>
        </pc:inkChg>
        <pc:inkChg chg="add del">
          <ac:chgData name="Viet Anh Nguyen" userId="b95f61ff061388d5" providerId="LiveId" clId="{F7DDB045-99F5-427E-957E-9D2CA91EB527}" dt="2022-01-05T07:01:29.779" v="349"/>
          <ac:inkMkLst>
            <pc:docMk/>
            <pc:sldMk cId="2822869730" sldId="305"/>
            <ac:inkMk id="67" creationId="{2D1B86A0-AC52-40FF-ABAE-DDD45CA50A96}"/>
          </ac:inkMkLst>
        </pc:inkChg>
        <pc:inkChg chg="add del">
          <ac:chgData name="Viet Anh Nguyen" userId="b95f61ff061388d5" providerId="LiveId" clId="{F7DDB045-99F5-427E-957E-9D2CA91EB527}" dt="2022-01-05T07:01:29.779" v="349"/>
          <ac:inkMkLst>
            <pc:docMk/>
            <pc:sldMk cId="2822869730" sldId="305"/>
            <ac:inkMk id="68" creationId="{211BF8F8-713C-481D-BAA2-8B4F38062DB4}"/>
          </ac:inkMkLst>
        </pc:inkChg>
        <pc:inkChg chg="add del">
          <ac:chgData name="Viet Anh Nguyen" userId="b95f61ff061388d5" providerId="LiveId" clId="{F7DDB045-99F5-427E-957E-9D2CA91EB527}" dt="2022-01-05T07:01:29.779" v="349"/>
          <ac:inkMkLst>
            <pc:docMk/>
            <pc:sldMk cId="2822869730" sldId="305"/>
            <ac:inkMk id="69" creationId="{D77CAA04-4B0B-44A1-AE07-D68A369E5897}"/>
          </ac:inkMkLst>
        </pc:inkChg>
        <pc:inkChg chg="add del">
          <ac:chgData name="Viet Anh Nguyen" userId="b95f61ff061388d5" providerId="LiveId" clId="{F7DDB045-99F5-427E-957E-9D2CA91EB527}" dt="2022-01-05T07:01:29.779" v="349"/>
          <ac:inkMkLst>
            <pc:docMk/>
            <pc:sldMk cId="2822869730" sldId="305"/>
            <ac:inkMk id="70" creationId="{D493A48F-DEB1-41B4-B459-D188C2DB2BA2}"/>
          </ac:inkMkLst>
        </pc:inkChg>
        <pc:inkChg chg="add del">
          <ac:chgData name="Viet Anh Nguyen" userId="b95f61ff061388d5" providerId="LiveId" clId="{F7DDB045-99F5-427E-957E-9D2CA91EB527}" dt="2022-01-05T07:01:29.779" v="349"/>
          <ac:inkMkLst>
            <pc:docMk/>
            <pc:sldMk cId="2822869730" sldId="305"/>
            <ac:inkMk id="71" creationId="{DC76130A-ED03-47DB-BD01-1255C7AF6636}"/>
          </ac:inkMkLst>
        </pc:inkChg>
        <pc:inkChg chg="add del">
          <ac:chgData name="Viet Anh Nguyen" userId="b95f61ff061388d5" providerId="LiveId" clId="{F7DDB045-99F5-427E-957E-9D2CA91EB527}" dt="2022-01-05T07:01:30.788" v="352"/>
          <ac:inkMkLst>
            <pc:docMk/>
            <pc:sldMk cId="2822869730" sldId="305"/>
            <ac:inkMk id="72" creationId="{4D559BC7-2FCB-421B-8E7E-CCA99CF00935}"/>
          </ac:inkMkLst>
        </pc:inkChg>
        <pc:inkChg chg="add del">
          <ac:chgData name="Viet Anh Nguyen" userId="b95f61ff061388d5" providerId="LiveId" clId="{F7DDB045-99F5-427E-957E-9D2CA91EB527}" dt="2022-01-05T07:01:30.788" v="352"/>
          <ac:inkMkLst>
            <pc:docMk/>
            <pc:sldMk cId="2822869730" sldId="305"/>
            <ac:inkMk id="73" creationId="{04A0DC5E-899B-4B38-A3BB-F66422EA83FC}"/>
          </ac:inkMkLst>
        </pc:inkChg>
        <pc:inkChg chg="add del">
          <ac:chgData name="Viet Anh Nguyen" userId="b95f61ff061388d5" providerId="LiveId" clId="{F7DDB045-99F5-427E-957E-9D2CA91EB527}" dt="2022-01-05T07:01:30.788" v="352"/>
          <ac:inkMkLst>
            <pc:docMk/>
            <pc:sldMk cId="2822869730" sldId="305"/>
            <ac:inkMk id="74" creationId="{A90DEFC4-69F2-48BC-AB28-CDA0415BFB34}"/>
          </ac:inkMkLst>
        </pc:inkChg>
        <pc:inkChg chg="add">
          <ac:chgData name="Viet Anh Nguyen" userId="b95f61ff061388d5" providerId="LiveId" clId="{F7DDB045-99F5-427E-957E-9D2CA91EB527}" dt="2022-01-05T07:01:30.788" v="352"/>
          <ac:inkMkLst>
            <pc:docMk/>
            <pc:sldMk cId="2822869730" sldId="305"/>
            <ac:inkMk id="75" creationId="{8A5E1F2A-AA39-439F-B141-D2B4A37CC542}"/>
          </ac:inkMkLst>
        </pc:inkChg>
        <pc:inkChg chg="add del">
          <ac:chgData name="Viet Anh Nguyen" userId="b95f61ff061388d5" providerId="LiveId" clId="{F7DDB045-99F5-427E-957E-9D2CA91EB527}" dt="2022-01-05T07:01:38.192" v="357"/>
          <ac:inkMkLst>
            <pc:docMk/>
            <pc:sldMk cId="2822869730" sldId="305"/>
            <ac:inkMk id="76" creationId="{B83ACE0A-6FB6-4A5D-A5B2-D11991CD8857}"/>
          </ac:inkMkLst>
        </pc:inkChg>
        <pc:inkChg chg="add del">
          <ac:chgData name="Viet Anh Nguyen" userId="b95f61ff061388d5" providerId="LiveId" clId="{F7DDB045-99F5-427E-957E-9D2CA91EB527}" dt="2022-01-05T07:01:38.192" v="357"/>
          <ac:inkMkLst>
            <pc:docMk/>
            <pc:sldMk cId="2822869730" sldId="305"/>
            <ac:inkMk id="77" creationId="{D0688B3B-592A-4906-BEFB-546E87044F1C}"/>
          </ac:inkMkLst>
        </pc:inkChg>
        <pc:inkChg chg="add del">
          <ac:chgData name="Viet Anh Nguyen" userId="b95f61ff061388d5" providerId="LiveId" clId="{F7DDB045-99F5-427E-957E-9D2CA91EB527}" dt="2022-01-05T07:01:38.192" v="357"/>
          <ac:inkMkLst>
            <pc:docMk/>
            <pc:sldMk cId="2822869730" sldId="305"/>
            <ac:inkMk id="78" creationId="{1BB41420-A282-491A-8E2A-12C85E36209A}"/>
          </ac:inkMkLst>
        </pc:inkChg>
        <pc:inkChg chg="add del">
          <ac:chgData name="Viet Anh Nguyen" userId="b95f61ff061388d5" providerId="LiveId" clId="{F7DDB045-99F5-427E-957E-9D2CA91EB527}" dt="2022-01-05T07:01:38.192" v="357"/>
          <ac:inkMkLst>
            <pc:docMk/>
            <pc:sldMk cId="2822869730" sldId="305"/>
            <ac:inkMk id="79" creationId="{CBD317EF-28D9-4FAE-9991-0E18C4844FDE}"/>
          </ac:inkMkLst>
        </pc:inkChg>
        <pc:inkChg chg="add">
          <ac:chgData name="Viet Anh Nguyen" userId="b95f61ff061388d5" providerId="LiveId" clId="{F7DDB045-99F5-427E-957E-9D2CA91EB527}" dt="2022-01-05T07:01:38.192" v="357"/>
          <ac:inkMkLst>
            <pc:docMk/>
            <pc:sldMk cId="2822869730" sldId="305"/>
            <ac:inkMk id="80" creationId="{A6F0F974-5E6B-4FD8-AB6F-3051977D137C}"/>
          </ac:inkMkLst>
        </pc:inkChg>
        <pc:inkChg chg="add del">
          <ac:chgData name="Viet Anh Nguyen" userId="b95f61ff061388d5" providerId="LiveId" clId="{F7DDB045-99F5-427E-957E-9D2CA91EB527}" dt="2022-01-05T07:01:46.009" v="371"/>
          <ac:inkMkLst>
            <pc:docMk/>
            <pc:sldMk cId="2822869730" sldId="305"/>
            <ac:inkMk id="81" creationId="{CA07ABED-4F79-4830-996F-53F69AD92675}"/>
          </ac:inkMkLst>
        </pc:inkChg>
        <pc:inkChg chg="add del">
          <ac:chgData name="Viet Anh Nguyen" userId="b95f61ff061388d5" providerId="LiveId" clId="{F7DDB045-99F5-427E-957E-9D2CA91EB527}" dt="2022-01-05T07:01:46.009" v="371"/>
          <ac:inkMkLst>
            <pc:docMk/>
            <pc:sldMk cId="2822869730" sldId="305"/>
            <ac:inkMk id="82" creationId="{3DBD329A-1A00-4237-8396-21F138671C0B}"/>
          </ac:inkMkLst>
        </pc:inkChg>
        <pc:inkChg chg="add del">
          <ac:chgData name="Viet Anh Nguyen" userId="b95f61ff061388d5" providerId="LiveId" clId="{F7DDB045-99F5-427E-957E-9D2CA91EB527}" dt="2022-01-05T07:01:46.009" v="371"/>
          <ac:inkMkLst>
            <pc:docMk/>
            <pc:sldMk cId="2822869730" sldId="305"/>
            <ac:inkMk id="83" creationId="{C8AF7461-81F3-4F86-A970-29CE9335B19A}"/>
          </ac:inkMkLst>
        </pc:inkChg>
        <pc:inkChg chg="add del">
          <ac:chgData name="Viet Anh Nguyen" userId="b95f61ff061388d5" providerId="LiveId" clId="{F7DDB045-99F5-427E-957E-9D2CA91EB527}" dt="2022-01-05T07:01:46.009" v="371"/>
          <ac:inkMkLst>
            <pc:docMk/>
            <pc:sldMk cId="2822869730" sldId="305"/>
            <ac:inkMk id="84" creationId="{0A4EFA8E-6883-48BE-82AA-304B94D25698}"/>
          </ac:inkMkLst>
        </pc:inkChg>
        <pc:inkChg chg="add del">
          <ac:chgData name="Viet Anh Nguyen" userId="b95f61ff061388d5" providerId="LiveId" clId="{F7DDB045-99F5-427E-957E-9D2CA91EB527}" dt="2022-01-05T07:01:46.009" v="371"/>
          <ac:inkMkLst>
            <pc:docMk/>
            <pc:sldMk cId="2822869730" sldId="305"/>
            <ac:inkMk id="85" creationId="{BF2170AD-E2CD-421C-9D51-761B277B6BD3}"/>
          </ac:inkMkLst>
        </pc:inkChg>
        <pc:inkChg chg="add del">
          <ac:chgData name="Viet Anh Nguyen" userId="b95f61ff061388d5" providerId="LiveId" clId="{F7DDB045-99F5-427E-957E-9D2CA91EB527}" dt="2022-01-05T07:01:46.009" v="371"/>
          <ac:inkMkLst>
            <pc:docMk/>
            <pc:sldMk cId="2822869730" sldId="305"/>
            <ac:inkMk id="86" creationId="{675B31CB-E69E-42E6-92BB-1B7F3A21FD63}"/>
          </ac:inkMkLst>
        </pc:inkChg>
        <pc:inkChg chg="add del">
          <ac:chgData name="Viet Anh Nguyen" userId="b95f61ff061388d5" providerId="LiveId" clId="{F7DDB045-99F5-427E-957E-9D2CA91EB527}" dt="2022-01-05T07:01:46.009" v="371"/>
          <ac:inkMkLst>
            <pc:docMk/>
            <pc:sldMk cId="2822869730" sldId="305"/>
            <ac:inkMk id="87" creationId="{0403A33C-DF98-4254-B065-D3491319F373}"/>
          </ac:inkMkLst>
        </pc:inkChg>
        <pc:inkChg chg="add del">
          <ac:chgData name="Viet Anh Nguyen" userId="b95f61ff061388d5" providerId="LiveId" clId="{F7DDB045-99F5-427E-957E-9D2CA91EB527}" dt="2022-01-05T07:01:46.009" v="371"/>
          <ac:inkMkLst>
            <pc:docMk/>
            <pc:sldMk cId="2822869730" sldId="305"/>
            <ac:inkMk id="88" creationId="{306113FF-DAFA-42B2-9D78-05EC4AD3BFB0}"/>
          </ac:inkMkLst>
        </pc:inkChg>
        <pc:inkChg chg="add del">
          <ac:chgData name="Viet Anh Nguyen" userId="b95f61ff061388d5" providerId="LiveId" clId="{F7DDB045-99F5-427E-957E-9D2CA91EB527}" dt="2022-01-05T07:01:46.009" v="371"/>
          <ac:inkMkLst>
            <pc:docMk/>
            <pc:sldMk cId="2822869730" sldId="305"/>
            <ac:inkMk id="89" creationId="{5F8FE9B9-E4AD-4EA3-8C26-6BF143F3DB7C}"/>
          </ac:inkMkLst>
        </pc:inkChg>
        <pc:inkChg chg="add del">
          <ac:chgData name="Viet Anh Nguyen" userId="b95f61ff061388d5" providerId="LiveId" clId="{F7DDB045-99F5-427E-957E-9D2CA91EB527}" dt="2022-01-05T07:01:46.009" v="371"/>
          <ac:inkMkLst>
            <pc:docMk/>
            <pc:sldMk cId="2822869730" sldId="305"/>
            <ac:inkMk id="90" creationId="{28F65712-96DD-41EC-9178-2C80DB4EE601}"/>
          </ac:inkMkLst>
        </pc:inkChg>
        <pc:inkChg chg="add del">
          <ac:chgData name="Viet Anh Nguyen" userId="b95f61ff061388d5" providerId="LiveId" clId="{F7DDB045-99F5-427E-957E-9D2CA91EB527}" dt="2022-01-05T07:01:46.009" v="371"/>
          <ac:inkMkLst>
            <pc:docMk/>
            <pc:sldMk cId="2822869730" sldId="305"/>
            <ac:inkMk id="91" creationId="{94952809-9CFA-4788-A109-2F0EEDC8C727}"/>
          </ac:inkMkLst>
        </pc:inkChg>
        <pc:inkChg chg="add del">
          <ac:chgData name="Viet Anh Nguyen" userId="b95f61ff061388d5" providerId="LiveId" clId="{F7DDB045-99F5-427E-957E-9D2CA91EB527}" dt="2022-01-05T07:01:46.009" v="371"/>
          <ac:inkMkLst>
            <pc:docMk/>
            <pc:sldMk cId="2822869730" sldId="305"/>
            <ac:inkMk id="92" creationId="{8B39801D-ECD2-4705-BF04-437F2C978EB4}"/>
          </ac:inkMkLst>
        </pc:inkChg>
        <pc:inkChg chg="add del">
          <ac:chgData name="Viet Anh Nguyen" userId="b95f61ff061388d5" providerId="LiveId" clId="{F7DDB045-99F5-427E-957E-9D2CA91EB527}" dt="2022-01-05T07:01:46.009" v="371"/>
          <ac:inkMkLst>
            <pc:docMk/>
            <pc:sldMk cId="2822869730" sldId="305"/>
            <ac:inkMk id="93" creationId="{1FB7AFD8-B522-4DEE-86B4-DCAD2EDACB28}"/>
          </ac:inkMkLst>
        </pc:inkChg>
        <pc:inkChg chg="add">
          <ac:chgData name="Viet Anh Nguyen" userId="b95f61ff061388d5" providerId="LiveId" clId="{F7DDB045-99F5-427E-957E-9D2CA91EB527}" dt="2022-01-05T07:01:46.009" v="371"/>
          <ac:inkMkLst>
            <pc:docMk/>
            <pc:sldMk cId="2822869730" sldId="305"/>
            <ac:inkMk id="94" creationId="{E5F2010C-8933-4CB0-B164-BB10D5DBA440}"/>
          </ac:inkMkLst>
        </pc:inkChg>
        <pc:inkChg chg="add">
          <ac:chgData name="Viet Anh Nguyen" userId="b95f61ff061388d5" providerId="LiveId" clId="{F7DDB045-99F5-427E-957E-9D2CA91EB527}" dt="2022-01-05T07:01:46.009" v="371"/>
          <ac:inkMkLst>
            <pc:docMk/>
            <pc:sldMk cId="2822869730" sldId="305"/>
            <ac:inkMk id="95" creationId="{45E4C273-EB2D-4AF8-B700-4243511A9F84}"/>
          </ac:inkMkLst>
        </pc:inkChg>
        <pc:inkChg chg="add">
          <ac:chgData name="Viet Anh Nguyen" userId="b95f61ff061388d5" providerId="LiveId" clId="{F7DDB045-99F5-427E-957E-9D2CA91EB527}" dt="2022-01-05T07:01:46.009" v="371"/>
          <ac:inkMkLst>
            <pc:docMk/>
            <pc:sldMk cId="2822869730" sldId="305"/>
            <ac:inkMk id="96" creationId="{C76488FC-1172-4825-8AD4-259EC4871477}"/>
          </ac:inkMkLst>
        </pc:inkChg>
        <pc:inkChg chg="add">
          <ac:chgData name="Viet Anh Nguyen" userId="b95f61ff061388d5" providerId="LiveId" clId="{F7DDB045-99F5-427E-957E-9D2CA91EB527}" dt="2022-01-05T07:01:51.001" v="372" actId="9405"/>
          <ac:inkMkLst>
            <pc:docMk/>
            <pc:sldMk cId="2822869730" sldId="305"/>
            <ac:inkMk id="97" creationId="{26964EF4-02CC-46AE-B18F-7BE4ED7D7B4E}"/>
          </ac:inkMkLst>
        </pc:inkChg>
      </pc:sldChg>
      <pc:sldChg chg="addSp delSp new mod modClrScheme chgLayout">
        <pc:chgData name="Viet Anh Nguyen" userId="b95f61ff061388d5" providerId="LiveId" clId="{F7DDB045-99F5-427E-957E-9D2CA91EB527}" dt="2022-01-05T07:10:34.751" v="635" actId="9405"/>
        <pc:sldMkLst>
          <pc:docMk/>
          <pc:sldMk cId="409054630" sldId="306"/>
        </pc:sldMkLst>
        <pc:spChg chg="del">
          <ac:chgData name="Viet Anh Nguyen" userId="b95f61ff061388d5" providerId="LiveId" clId="{F7DDB045-99F5-427E-957E-9D2CA91EB527}" dt="2022-01-05T07:04:20.530" v="413" actId="700"/>
          <ac:spMkLst>
            <pc:docMk/>
            <pc:sldMk cId="409054630" sldId="306"/>
            <ac:spMk id="2" creationId="{A2721FD3-96A7-41D0-B01F-73B0E432D96B}"/>
          </ac:spMkLst>
        </pc:spChg>
        <pc:spChg chg="del">
          <ac:chgData name="Viet Anh Nguyen" userId="b95f61ff061388d5" providerId="LiveId" clId="{F7DDB045-99F5-427E-957E-9D2CA91EB527}" dt="2022-01-05T07:04:20.530" v="413" actId="700"/>
          <ac:spMkLst>
            <pc:docMk/>
            <pc:sldMk cId="409054630" sldId="306"/>
            <ac:spMk id="3" creationId="{EC6FE9C7-13FE-43AE-9292-6144FF955F3B}"/>
          </ac:spMkLst>
        </pc:spChg>
        <pc:inkChg chg="add del">
          <ac:chgData name="Viet Anh Nguyen" userId="b95f61ff061388d5" providerId="LiveId" clId="{F7DDB045-99F5-427E-957E-9D2CA91EB527}" dt="2022-01-05T07:04:26.127" v="419"/>
          <ac:inkMkLst>
            <pc:docMk/>
            <pc:sldMk cId="409054630" sldId="306"/>
            <ac:inkMk id="4" creationId="{6F98460F-C2A2-4ED6-B739-C7D083FDF9EC}"/>
          </ac:inkMkLst>
        </pc:inkChg>
        <pc:inkChg chg="add del">
          <ac:chgData name="Viet Anh Nguyen" userId="b95f61ff061388d5" providerId="LiveId" clId="{F7DDB045-99F5-427E-957E-9D2CA91EB527}" dt="2022-01-05T07:04:26.127" v="419"/>
          <ac:inkMkLst>
            <pc:docMk/>
            <pc:sldMk cId="409054630" sldId="306"/>
            <ac:inkMk id="5" creationId="{ACC7E92C-4630-4F10-AA49-DF4B6D38404A}"/>
          </ac:inkMkLst>
        </pc:inkChg>
        <pc:inkChg chg="add">
          <ac:chgData name="Viet Anh Nguyen" userId="b95f61ff061388d5" providerId="LiveId" clId="{F7DDB045-99F5-427E-957E-9D2CA91EB527}" dt="2022-01-05T07:04:24.750" v="416" actId="9405"/>
          <ac:inkMkLst>
            <pc:docMk/>
            <pc:sldMk cId="409054630" sldId="306"/>
            <ac:inkMk id="6" creationId="{8BB0BCD7-D3EC-49AF-9FE8-D2FD30F64A28}"/>
          </ac:inkMkLst>
        </pc:inkChg>
        <pc:inkChg chg="add">
          <ac:chgData name="Viet Anh Nguyen" userId="b95f61ff061388d5" providerId="LiveId" clId="{F7DDB045-99F5-427E-957E-9D2CA91EB527}" dt="2022-01-05T07:04:25.030" v="417" actId="9405"/>
          <ac:inkMkLst>
            <pc:docMk/>
            <pc:sldMk cId="409054630" sldId="306"/>
            <ac:inkMk id="7" creationId="{707BF3EF-1802-4F49-8DD6-7E394A6EC8B7}"/>
          </ac:inkMkLst>
        </pc:inkChg>
        <pc:inkChg chg="add">
          <ac:chgData name="Viet Anh Nguyen" userId="b95f61ff061388d5" providerId="LiveId" clId="{F7DDB045-99F5-427E-957E-9D2CA91EB527}" dt="2022-01-05T07:04:25.197" v="418" actId="9405"/>
          <ac:inkMkLst>
            <pc:docMk/>
            <pc:sldMk cId="409054630" sldId="306"/>
            <ac:inkMk id="8" creationId="{43CC4281-1435-4EE8-8441-08F9DA0FF6F2}"/>
          </ac:inkMkLst>
        </pc:inkChg>
        <pc:inkChg chg="add">
          <ac:chgData name="Viet Anh Nguyen" userId="b95f61ff061388d5" providerId="LiveId" clId="{F7DDB045-99F5-427E-957E-9D2CA91EB527}" dt="2022-01-05T07:04:26.127" v="419"/>
          <ac:inkMkLst>
            <pc:docMk/>
            <pc:sldMk cId="409054630" sldId="306"/>
            <ac:inkMk id="9" creationId="{F76D5D9F-4B6D-4DE6-9B75-88363B2562EE}"/>
          </ac:inkMkLst>
        </pc:inkChg>
        <pc:inkChg chg="add del">
          <ac:chgData name="Viet Anh Nguyen" userId="b95f61ff061388d5" providerId="LiveId" clId="{F7DDB045-99F5-427E-957E-9D2CA91EB527}" dt="2022-01-05T07:04:27.207" v="422"/>
          <ac:inkMkLst>
            <pc:docMk/>
            <pc:sldMk cId="409054630" sldId="306"/>
            <ac:inkMk id="10" creationId="{6D1D259B-28BB-41FB-B358-495C46B43CE1}"/>
          </ac:inkMkLst>
        </pc:inkChg>
        <pc:inkChg chg="add del">
          <ac:chgData name="Viet Anh Nguyen" userId="b95f61ff061388d5" providerId="LiveId" clId="{F7DDB045-99F5-427E-957E-9D2CA91EB527}" dt="2022-01-05T07:04:27.207" v="422"/>
          <ac:inkMkLst>
            <pc:docMk/>
            <pc:sldMk cId="409054630" sldId="306"/>
            <ac:inkMk id="11" creationId="{6AFAC618-208F-44F6-96F6-D6C6536B14D3}"/>
          </ac:inkMkLst>
        </pc:inkChg>
        <pc:inkChg chg="add">
          <ac:chgData name="Viet Anh Nguyen" userId="b95f61ff061388d5" providerId="LiveId" clId="{F7DDB045-99F5-427E-957E-9D2CA91EB527}" dt="2022-01-05T07:04:27.207" v="422"/>
          <ac:inkMkLst>
            <pc:docMk/>
            <pc:sldMk cId="409054630" sldId="306"/>
            <ac:inkMk id="12" creationId="{4919450D-9464-4C25-A0F5-FEE7DA9CDB69}"/>
          </ac:inkMkLst>
        </pc:inkChg>
        <pc:inkChg chg="add del">
          <ac:chgData name="Viet Anh Nguyen" userId="b95f61ff061388d5" providerId="LiveId" clId="{F7DDB045-99F5-427E-957E-9D2CA91EB527}" dt="2022-01-05T07:04:35.888" v="429"/>
          <ac:inkMkLst>
            <pc:docMk/>
            <pc:sldMk cId="409054630" sldId="306"/>
            <ac:inkMk id="13" creationId="{B59D3635-B730-44FE-BA49-6B0B95A5EABB}"/>
          </ac:inkMkLst>
        </pc:inkChg>
        <pc:inkChg chg="add del">
          <ac:chgData name="Viet Anh Nguyen" userId="b95f61ff061388d5" providerId="LiveId" clId="{F7DDB045-99F5-427E-957E-9D2CA91EB527}" dt="2022-01-05T07:04:35.888" v="429"/>
          <ac:inkMkLst>
            <pc:docMk/>
            <pc:sldMk cId="409054630" sldId="306"/>
            <ac:inkMk id="14" creationId="{7B9DEC27-BA50-4AC9-895A-B20DB46558FB}"/>
          </ac:inkMkLst>
        </pc:inkChg>
        <pc:inkChg chg="add del">
          <ac:chgData name="Viet Anh Nguyen" userId="b95f61ff061388d5" providerId="LiveId" clId="{F7DDB045-99F5-427E-957E-9D2CA91EB527}" dt="2022-01-05T07:04:35.888" v="429"/>
          <ac:inkMkLst>
            <pc:docMk/>
            <pc:sldMk cId="409054630" sldId="306"/>
            <ac:inkMk id="15" creationId="{3FFFF637-AF74-4672-A129-C2ED06876670}"/>
          </ac:inkMkLst>
        </pc:inkChg>
        <pc:inkChg chg="add del">
          <ac:chgData name="Viet Anh Nguyen" userId="b95f61ff061388d5" providerId="LiveId" clId="{F7DDB045-99F5-427E-957E-9D2CA91EB527}" dt="2022-01-05T07:04:35.888" v="429"/>
          <ac:inkMkLst>
            <pc:docMk/>
            <pc:sldMk cId="409054630" sldId="306"/>
            <ac:inkMk id="16" creationId="{291BFA96-A5B8-44E0-9BBF-DF8D23318110}"/>
          </ac:inkMkLst>
        </pc:inkChg>
        <pc:inkChg chg="add del">
          <ac:chgData name="Viet Anh Nguyen" userId="b95f61ff061388d5" providerId="LiveId" clId="{F7DDB045-99F5-427E-957E-9D2CA91EB527}" dt="2022-01-05T07:04:35.888" v="429"/>
          <ac:inkMkLst>
            <pc:docMk/>
            <pc:sldMk cId="409054630" sldId="306"/>
            <ac:inkMk id="17" creationId="{7AB81180-5AB0-4933-ADDA-3BD4938059DB}"/>
          </ac:inkMkLst>
        </pc:inkChg>
        <pc:inkChg chg="add del">
          <ac:chgData name="Viet Anh Nguyen" userId="b95f61ff061388d5" providerId="LiveId" clId="{F7DDB045-99F5-427E-957E-9D2CA91EB527}" dt="2022-01-05T07:04:35.888" v="429"/>
          <ac:inkMkLst>
            <pc:docMk/>
            <pc:sldMk cId="409054630" sldId="306"/>
            <ac:inkMk id="18" creationId="{804E8915-03B2-4430-8E81-CA852080E12F}"/>
          </ac:inkMkLst>
        </pc:inkChg>
        <pc:inkChg chg="add del">
          <ac:chgData name="Viet Anh Nguyen" userId="b95f61ff061388d5" providerId="LiveId" clId="{F7DDB045-99F5-427E-957E-9D2CA91EB527}" dt="2022-01-05T07:04:45.537" v="432"/>
          <ac:inkMkLst>
            <pc:docMk/>
            <pc:sldMk cId="409054630" sldId="306"/>
            <ac:inkMk id="19" creationId="{175179AD-C85D-4777-AE27-DFF85AF7A286}"/>
          </ac:inkMkLst>
        </pc:inkChg>
        <pc:inkChg chg="add">
          <ac:chgData name="Viet Anh Nguyen" userId="b95f61ff061388d5" providerId="LiveId" clId="{F7DDB045-99F5-427E-957E-9D2CA91EB527}" dt="2022-01-05T07:04:35.888" v="429"/>
          <ac:inkMkLst>
            <pc:docMk/>
            <pc:sldMk cId="409054630" sldId="306"/>
            <ac:inkMk id="20" creationId="{05CD2B91-7AEE-4EAA-A221-8A90BAA23449}"/>
          </ac:inkMkLst>
        </pc:inkChg>
        <pc:inkChg chg="add del">
          <ac:chgData name="Viet Anh Nguyen" userId="b95f61ff061388d5" providerId="LiveId" clId="{F7DDB045-99F5-427E-957E-9D2CA91EB527}" dt="2022-01-05T07:04:45.537" v="432"/>
          <ac:inkMkLst>
            <pc:docMk/>
            <pc:sldMk cId="409054630" sldId="306"/>
            <ac:inkMk id="21" creationId="{41F63A98-9AD2-4237-902F-E21B74E37E83}"/>
          </ac:inkMkLst>
        </pc:inkChg>
        <pc:inkChg chg="add del">
          <ac:chgData name="Viet Anh Nguyen" userId="b95f61ff061388d5" providerId="LiveId" clId="{F7DDB045-99F5-427E-957E-9D2CA91EB527}" dt="2022-01-05T07:04:45.537" v="432"/>
          <ac:inkMkLst>
            <pc:docMk/>
            <pc:sldMk cId="409054630" sldId="306"/>
            <ac:inkMk id="22" creationId="{42515700-D2D3-48C9-BD04-6CDF5DC50497}"/>
          </ac:inkMkLst>
        </pc:inkChg>
        <pc:inkChg chg="add">
          <ac:chgData name="Viet Anh Nguyen" userId="b95f61ff061388d5" providerId="LiveId" clId="{F7DDB045-99F5-427E-957E-9D2CA91EB527}" dt="2022-01-05T07:04:45.537" v="432"/>
          <ac:inkMkLst>
            <pc:docMk/>
            <pc:sldMk cId="409054630" sldId="306"/>
            <ac:inkMk id="23" creationId="{8D28A2E7-E753-4FCA-A993-FEB9C6F5B3B6}"/>
          </ac:inkMkLst>
        </pc:inkChg>
        <pc:inkChg chg="add">
          <ac:chgData name="Viet Anh Nguyen" userId="b95f61ff061388d5" providerId="LiveId" clId="{F7DDB045-99F5-427E-957E-9D2CA91EB527}" dt="2022-01-05T07:04:47.089" v="433" actId="9405"/>
          <ac:inkMkLst>
            <pc:docMk/>
            <pc:sldMk cId="409054630" sldId="306"/>
            <ac:inkMk id="24" creationId="{9A5A1E42-D05E-418E-B69D-A723139FC885}"/>
          </ac:inkMkLst>
        </pc:inkChg>
        <pc:inkChg chg="add del">
          <ac:chgData name="Viet Anh Nguyen" userId="b95f61ff061388d5" providerId="LiveId" clId="{F7DDB045-99F5-427E-957E-9D2CA91EB527}" dt="2022-01-05T07:04:49.300" v="438"/>
          <ac:inkMkLst>
            <pc:docMk/>
            <pc:sldMk cId="409054630" sldId="306"/>
            <ac:inkMk id="25" creationId="{E1E63621-0009-4931-90F8-915CE85F07B3}"/>
          </ac:inkMkLst>
        </pc:inkChg>
        <pc:inkChg chg="add del">
          <ac:chgData name="Viet Anh Nguyen" userId="b95f61ff061388d5" providerId="LiveId" clId="{F7DDB045-99F5-427E-957E-9D2CA91EB527}" dt="2022-01-05T07:04:49.300" v="438"/>
          <ac:inkMkLst>
            <pc:docMk/>
            <pc:sldMk cId="409054630" sldId="306"/>
            <ac:inkMk id="26" creationId="{B31A9747-B2D7-4C8D-84D5-29174B7CD483}"/>
          </ac:inkMkLst>
        </pc:inkChg>
        <pc:inkChg chg="add del">
          <ac:chgData name="Viet Anh Nguyen" userId="b95f61ff061388d5" providerId="LiveId" clId="{F7DDB045-99F5-427E-957E-9D2CA91EB527}" dt="2022-01-05T07:04:49.300" v="438"/>
          <ac:inkMkLst>
            <pc:docMk/>
            <pc:sldMk cId="409054630" sldId="306"/>
            <ac:inkMk id="27" creationId="{9AEA5D3B-1B88-4291-8B9D-A891F104ECDC}"/>
          </ac:inkMkLst>
        </pc:inkChg>
        <pc:inkChg chg="add del">
          <ac:chgData name="Viet Anh Nguyen" userId="b95f61ff061388d5" providerId="LiveId" clId="{F7DDB045-99F5-427E-957E-9D2CA91EB527}" dt="2022-01-05T07:04:49.300" v="438"/>
          <ac:inkMkLst>
            <pc:docMk/>
            <pc:sldMk cId="409054630" sldId="306"/>
            <ac:inkMk id="28" creationId="{ED926701-465C-4B18-9B64-9D7F17559E22}"/>
          </ac:inkMkLst>
        </pc:inkChg>
        <pc:inkChg chg="add">
          <ac:chgData name="Viet Anh Nguyen" userId="b95f61ff061388d5" providerId="LiveId" clId="{F7DDB045-99F5-427E-957E-9D2CA91EB527}" dt="2022-01-05T07:04:49.300" v="438"/>
          <ac:inkMkLst>
            <pc:docMk/>
            <pc:sldMk cId="409054630" sldId="306"/>
            <ac:inkMk id="29" creationId="{1D5E784B-5B53-45FF-8EA1-222FEBCF28EA}"/>
          </ac:inkMkLst>
        </pc:inkChg>
        <pc:inkChg chg="add del">
          <ac:chgData name="Viet Anh Nguyen" userId="b95f61ff061388d5" providerId="LiveId" clId="{F7DDB045-99F5-427E-957E-9D2CA91EB527}" dt="2022-01-05T07:04:56.720" v="458"/>
          <ac:inkMkLst>
            <pc:docMk/>
            <pc:sldMk cId="409054630" sldId="306"/>
            <ac:inkMk id="30" creationId="{3608FEA6-B460-40E5-8D24-944EDF0C3759}"/>
          </ac:inkMkLst>
        </pc:inkChg>
        <pc:inkChg chg="add del">
          <ac:chgData name="Viet Anh Nguyen" userId="b95f61ff061388d5" providerId="LiveId" clId="{F7DDB045-99F5-427E-957E-9D2CA91EB527}" dt="2022-01-05T07:04:56.720" v="458"/>
          <ac:inkMkLst>
            <pc:docMk/>
            <pc:sldMk cId="409054630" sldId="306"/>
            <ac:inkMk id="31" creationId="{29D888C8-0F5B-4418-A6AE-34ABBFF007DD}"/>
          </ac:inkMkLst>
        </pc:inkChg>
        <pc:inkChg chg="add del">
          <ac:chgData name="Viet Anh Nguyen" userId="b95f61ff061388d5" providerId="LiveId" clId="{F7DDB045-99F5-427E-957E-9D2CA91EB527}" dt="2022-01-05T07:04:56.720" v="458"/>
          <ac:inkMkLst>
            <pc:docMk/>
            <pc:sldMk cId="409054630" sldId="306"/>
            <ac:inkMk id="32" creationId="{84B1AB6E-37C9-46B5-8683-F2F6A1949E54}"/>
          </ac:inkMkLst>
        </pc:inkChg>
        <pc:inkChg chg="add del">
          <ac:chgData name="Viet Anh Nguyen" userId="b95f61ff061388d5" providerId="LiveId" clId="{F7DDB045-99F5-427E-957E-9D2CA91EB527}" dt="2022-01-05T07:04:56.720" v="458"/>
          <ac:inkMkLst>
            <pc:docMk/>
            <pc:sldMk cId="409054630" sldId="306"/>
            <ac:inkMk id="33" creationId="{5AD3E743-5DE8-4EC0-BA4B-9F57C95F2BCC}"/>
          </ac:inkMkLst>
        </pc:inkChg>
        <pc:inkChg chg="add del">
          <ac:chgData name="Viet Anh Nguyen" userId="b95f61ff061388d5" providerId="LiveId" clId="{F7DDB045-99F5-427E-957E-9D2CA91EB527}" dt="2022-01-05T07:04:56.720" v="458"/>
          <ac:inkMkLst>
            <pc:docMk/>
            <pc:sldMk cId="409054630" sldId="306"/>
            <ac:inkMk id="34" creationId="{668B45F4-3CF1-4F59-9083-8C8B7DBBAAC9}"/>
          </ac:inkMkLst>
        </pc:inkChg>
        <pc:inkChg chg="add del">
          <ac:chgData name="Viet Anh Nguyen" userId="b95f61ff061388d5" providerId="LiveId" clId="{F7DDB045-99F5-427E-957E-9D2CA91EB527}" dt="2022-01-05T07:04:56.720" v="458"/>
          <ac:inkMkLst>
            <pc:docMk/>
            <pc:sldMk cId="409054630" sldId="306"/>
            <ac:inkMk id="35" creationId="{C805884B-4936-4D5D-BDC0-3D1D7515ACBC}"/>
          </ac:inkMkLst>
        </pc:inkChg>
        <pc:inkChg chg="add del">
          <ac:chgData name="Viet Anh Nguyen" userId="b95f61ff061388d5" providerId="LiveId" clId="{F7DDB045-99F5-427E-957E-9D2CA91EB527}" dt="2022-01-05T07:04:56.720" v="458"/>
          <ac:inkMkLst>
            <pc:docMk/>
            <pc:sldMk cId="409054630" sldId="306"/>
            <ac:inkMk id="36" creationId="{33185013-863B-44D1-835C-034C18EE5A3B}"/>
          </ac:inkMkLst>
        </pc:inkChg>
        <pc:inkChg chg="add del">
          <ac:chgData name="Viet Anh Nguyen" userId="b95f61ff061388d5" providerId="LiveId" clId="{F7DDB045-99F5-427E-957E-9D2CA91EB527}" dt="2022-01-05T07:04:56.720" v="458"/>
          <ac:inkMkLst>
            <pc:docMk/>
            <pc:sldMk cId="409054630" sldId="306"/>
            <ac:inkMk id="37" creationId="{5ADE4059-A6B6-412E-9BE1-0EAFE1B199BB}"/>
          </ac:inkMkLst>
        </pc:inkChg>
        <pc:inkChg chg="add del">
          <ac:chgData name="Viet Anh Nguyen" userId="b95f61ff061388d5" providerId="LiveId" clId="{F7DDB045-99F5-427E-957E-9D2CA91EB527}" dt="2022-01-05T07:04:56.720" v="458"/>
          <ac:inkMkLst>
            <pc:docMk/>
            <pc:sldMk cId="409054630" sldId="306"/>
            <ac:inkMk id="38" creationId="{20EBFFAE-7074-4240-911E-01A3B3726DA2}"/>
          </ac:inkMkLst>
        </pc:inkChg>
        <pc:inkChg chg="add del">
          <ac:chgData name="Viet Anh Nguyen" userId="b95f61ff061388d5" providerId="LiveId" clId="{F7DDB045-99F5-427E-957E-9D2CA91EB527}" dt="2022-01-05T07:04:56.720" v="458"/>
          <ac:inkMkLst>
            <pc:docMk/>
            <pc:sldMk cId="409054630" sldId="306"/>
            <ac:inkMk id="39" creationId="{074AAAD6-7323-4BD2-9E23-D0E5B42262D6}"/>
          </ac:inkMkLst>
        </pc:inkChg>
        <pc:inkChg chg="add del">
          <ac:chgData name="Viet Anh Nguyen" userId="b95f61ff061388d5" providerId="LiveId" clId="{F7DDB045-99F5-427E-957E-9D2CA91EB527}" dt="2022-01-05T07:04:56.720" v="458"/>
          <ac:inkMkLst>
            <pc:docMk/>
            <pc:sldMk cId="409054630" sldId="306"/>
            <ac:inkMk id="40" creationId="{17C23D20-C1F6-4157-83F9-B939DDDAEA0B}"/>
          </ac:inkMkLst>
        </pc:inkChg>
        <pc:inkChg chg="add del">
          <ac:chgData name="Viet Anh Nguyen" userId="b95f61ff061388d5" providerId="LiveId" clId="{F7DDB045-99F5-427E-957E-9D2CA91EB527}" dt="2022-01-05T07:04:56.720" v="458"/>
          <ac:inkMkLst>
            <pc:docMk/>
            <pc:sldMk cId="409054630" sldId="306"/>
            <ac:inkMk id="41" creationId="{D15EF115-4328-4EEA-BE59-6862CC7AD65E}"/>
          </ac:inkMkLst>
        </pc:inkChg>
        <pc:inkChg chg="add del">
          <ac:chgData name="Viet Anh Nguyen" userId="b95f61ff061388d5" providerId="LiveId" clId="{F7DDB045-99F5-427E-957E-9D2CA91EB527}" dt="2022-01-05T07:04:56.720" v="458"/>
          <ac:inkMkLst>
            <pc:docMk/>
            <pc:sldMk cId="409054630" sldId="306"/>
            <ac:inkMk id="42" creationId="{27781AF4-42CC-4808-8781-ECBD037E7980}"/>
          </ac:inkMkLst>
        </pc:inkChg>
        <pc:inkChg chg="add del">
          <ac:chgData name="Viet Anh Nguyen" userId="b95f61ff061388d5" providerId="LiveId" clId="{F7DDB045-99F5-427E-957E-9D2CA91EB527}" dt="2022-01-05T07:04:56.720" v="458"/>
          <ac:inkMkLst>
            <pc:docMk/>
            <pc:sldMk cId="409054630" sldId="306"/>
            <ac:inkMk id="43" creationId="{AA22D443-B5C1-43C7-861D-A29AD6194EE9}"/>
          </ac:inkMkLst>
        </pc:inkChg>
        <pc:inkChg chg="add del">
          <ac:chgData name="Viet Anh Nguyen" userId="b95f61ff061388d5" providerId="LiveId" clId="{F7DDB045-99F5-427E-957E-9D2CA91EB527}" dt="2022-01-05T07:04:56.720" v="458"/>
          <ac:inkMkLst>
            <pc:docMk/>
            <pc:sldMk cId="409054630" sldId="306"/>
            <ac:inkMk id="44" creationId="{20B661C7-2C39-48D3-ABA7-BC4BB82542B5}"/>
          </ac:inkMkLst>
        </pc:inkChg>
        <pc:inkChg chg="add del">
          <ac:chgData name="Viet Anh Nguyen" userId="b95f61ff061388d5" providerId="LiveId" clId="{F7DDB045-99F5-427E-957E-9D2CA91EB527}" dt="2022-01-05T07:04:56.720" v="458"/>
          <ac:inkMkLst>
            <pc:docMk/>
            <pc:sldMk cId="409054630" sldId="306"/>
            <ac:inkMk id="45" creationId="{E096FBA4-A9F5-4069-9308-2CC0C97ED26C}"/>
          </ac:inkMkLst>
        </pc:inkChg>
        <pc:inkChg chg="add del">
          <ac:chgData name="Viet Anh Nguyen" userId="b95f61ff061388d5" providerId="LiveId" clId="{F7DDB045-99F5-427E-957E-9D2CA91EB527}" dt="2022-01-05T07:04:56.720" v="458"/>
          <ac:inkMkLst>
            <pc:docMk/>
            <pc:sldMk cId="409054630" sldId="306"/>
            <ac:inkMk id="46" creationId="{13122961-CDDB-4917-98DF-72AEFD3B8C7D}"/>
          </ac:inkMkLst>
        </pc:inkChg>
        <pc:inkChg chg="add del">
          <ac:chgData name="Viet Anh Nguyen" userId="b95f61ff061388d5" providerId="LiveId" clId="{F7DDB045-99F5-427E-957E-9D2CA91EB527}" dt="2022-01-05T07:04:56.720" v="458"/>
          <ac:inkMkLst>
            <pc:docMk/>
            <pc:sldMk cId="409054630" sldId="306"/>
            <ac:inkMk id="47" creationId="{EA86A126-7494-40E5-A2E2-12ED54D52C5D}"/>
          </ac:inkMkLst>
        </pc:inkChg>
        <pc:inkChg chg="add del">
          <ac:chgData name="Viet Anh Nguyen" userId="b95f61ff061388d5" providerId="LiveId" clId="{F7DDB045-99F5-427E-957E-9D2CA91EB527}" dt="2022-01-05T07:04:56.720" v="458"/>
          <ac:inkMkLst>
            <pc:docMk/>
            <pc:sldMk cId="409054630" sldId="306"/>
            <ac:inkMk id="48" creationId="{33892955-88C3-4C02-A3E2-C9384C1BD701}"/>
          </ac:inkMkLst>
        </pc:inkChg>
        <pc:inkChg chg="add">
          <ac:chgData name="Viet Anh Nguyen" userId="b95f61ff061388d5" providerId="LiveId" clId="{F7DDB045-99F5-427E-957E-9D2CA91EB527}" dt="2022-01-05T07:04:56.720" v="458"/>
          <ac:inkMkLst>
            <pc:docMk/>
            <pc:sldMk cId="409054630" sldId="306"/>
            <ac:inkMk id="49" creationId="{33B9941A-98A2-4389-850D-DE4E878C55CB}"/>
          </ac:inkMkLst>
        </pc:inkChg>
        <pc:inkChg chg="add del">
          <ac:chgData name="Viet Anh Nguyen" userId="b95f61ff061388d5" providerId="LiveId" clId="{F7DDB045-99F5-427E-957E-9D2CA91EB527}" dt="2022-01-05T07:04:56.720" v="458"/>
          <ac:inkMkLst>
            <pc:docMk/>
            <pc:sldMk cId="409054630" sldId="306"/>
            <ac:inkMk id="50" creationId="{ADBB7487-2C92-4460-89B6-CFBCB4EA97B9}"/>
          </ac:inkMkLst>
        </pc:inkChg>
        <pc:inkChg chg="add">
          <ac:chgData name="Viet Anh Nguyen" userId="b95f61ff061388d5" providerId="LiveId" clId="{F7DDB045-99F5-427E-957E-9D2CA91EB527}" dt="2022-01-05T07:04:56.720" v="458"/>
          <ac:inkMkLst>
            <pc:docMk/>
            <pc:sldMk cId="409054630" sldId="306"/>
            <ac:inkMk id="51" creationId="{A698BD78-3B59-43F3-BA70-C81332BC9B2A}"/>
          </ac:inkMkLst>
        </pc:inkChg>
        <pc:inkChg chg="add">
          <ac:chgData name="Viet Anh Nguyen" userId="b95f61ff061388d5" providerId="LiveId" clId="{F7DDB045-99F5-427E-957E-9D2CA91EB527}" dt="2022-01-05T07:04:56.720" v="458"/>
          <ac:inkMkLst>
            <pc:docMk/>
            <pc:sldMk cId="409054630" sldId="306"/>
            <ac:inkMk id="52" creationId="{BF147B85-7A5A-450A-9A20-09B5AA0162FB}"/>
          </ac:inkMkLst>
        </pc:inkChg>
        <pc:inkChg chg="add">
          <ac:chgData name="Viet Anh Nguyen" userId="b95f61ff061388d5" providerId="LiveId" clId="{F7DDB045-99F5-427E-957E-9D2CA91EB527}" dt="2022-01-05T07:04:56.720" v="458"/>
          <ac:inkMkLst>
            <pc:docMk/>
            <pc:sldMk cId="409054630" sldId="306"/>
            <ac:inkMk id="53" creationId="{81E91CE2-687A-47D7-A7C2-93322F4758D2}"/>
          </ac:inkMkLst>
        </pc:inkChg>
        <pc:inkChg chg="add del">
          <ac:chgData name="Viet Anh Nguyen" userId="b95f61ff061388d5" providerId="LiveId" clId="{F7DDB045-99F5-427E-957E-9D2CA91EB527}" dt="2022-01-05T07:04:58.876" v="463"/>
          <ac:inkMkLst>
            <pc:docMk/>
            <pc:sldMk cId="409054630" sldId="306"/>
            <ac:inkMk id="54" creationId="{19FF34FB-D6AF-4A42-A6DC-F271366D1386}"/>
          </ac:inkMkLst>
        </pc:inkChg>
        <pc:inkChg chg="add del">
          <ac:chgData name="Viet Anh Nguyen" userId="b95f61ff061388d5" providerId="LiveId" clId="{F7DDB045-99F5-427E-957E-9D2CA91EB527}" dt="2022-01-05T07:04:58.876" v="463"/>
          <ac:inkMkLst>
            <pc:docMk/>
            <pc:sldMk cId="409054630" sldId="306"/>
            <ac:inkMk id="55" creationId="{ECF81732-F59C-4487-A48B-C020CC27CC08}"/>
          </ac:inkMkLst>
        </pc:inkChg>
        <pc:inkChg chg="add del">
          <ac:chgData name="Viet Anh Nguyen" userId="b95f61ff061388d5" providerId="LiveId" clId="{F7DDB045-99F5-427E-957E-9D2CA91EB527}" dt="2022-01-05T07:04:58.876" v="463"/>
          <ac:inkMkLst>
            <pc:docMk/>
            <pc:sldMk cId="409054630" sldId="306"/>
            <ac:inkMk id="56" creationId="{9947D808-E1DC-4CC9-B2D3-92C41F7C8AF7}"/>
          </ac:inkMkLst>
        </pc:inkChg>
        <pc:inkChg chg="add del">
          <ac:chgData name="Viet Anh Nguyen" userId="b95f61ff061388d5" providerId="LiveId" clId="{F7DDB045-99F5-427E-957E-9D2CA91EB527}" dt="2022-01-05T07:04:58.876" v="463"/>
          <ac:inkMkLst>
            <pc:docMk/>
            <pc:sldMk cId="409054630" sldId="306"/>
            <ac:inkMk id="57" creationId="{CAFBEDEC-C4EA-4241-997B-1BE8C3AAA0BE}"/>
          </ac:inkMkLst>
        </pc:inkChg>
        <pc:inkChg chg="add">
          <ac:chgData name="Viet Anh Nguyen" userId="b95f61ff061388d5" providerId="LiveId" clId="{F7DDB045-99F5-427E-957E-9D2CA91EB527}" dt="2022-01-05T07:04:58.876" v="463"/>
          <ac:inkMkLst>
            <pc:docMk/>
            <pc:sldMk cId="409054630" sldId="306"/>
            <ac:inkMk id="58" creationId="{4E853979-3F69-4680-A7FA-D75373D927F3}"/>
          </ac:inkMkLst>
        </pc:inkChg>
        <pc:inkChg chg="add del">
          <ac:chgData name="Viet Anh Nguyen" userId="b95f61ff061388d5" providerId="LiveId" clId="{F7DDB045-99F5-427E-957E-9D2CA91EB527}" dt="2022-01-05T07:05:01.497" v="467"/>
          <ac:inkMkLst>
            <pc:docMk/>
            <pc:sldMk cId="409054630" sldId="306"/>
            <ac:inkMk id="59" creationId="{574E5398-061F-4160-96A5-33805ACD67B1}"/>
          </ac:inkMkLst>
        </pc:inkChg>
        <pc:inkChg chg="add del">
          <ac:chgData name="Viet Anh Nguyen" userId="b95f61ff061388d5" providerId="LiveId" clId="{F7DDB045-99F5-427E-957E-9D2CA91EB527}" dt="2022-01-05T07:05:01.497" v="467"/>
          <ac:inkMkLst>
            <pc:docMk/>
            <pc:sldMk cId="409054630" sldId="306"/>
            <ac:inkMk id="60" creationId="{1F1EA3C8-A24D-4256-A4AF-913F212298B5}"/>
          </ac:inkMkLst>
        </pc:inkChg>
        <pc:inkChg chg="add del">
          <ac:chgData name="Viet Anh Nguyen" userId="b95f61ff061388d5" providerId="LiveId" clId="{F7DDB045-99F5-427E-957E-9D2CA91EB527}" dt="2022-01-05T07:05:01.497" v="467"/>
          <ac:inkMkLst>
            <pc:docMk/>
            <pc:sldMk cId="409054630" sldId="306"/>
            <ac:inkMk id="61" creationId="{34D2008F-8F09-4FB9-9815-1420958B3B83}"/>
          </ac:inkMkLst>
        </pc:inkChg>
        <pc:inkChg chg="add">
          <ac:chgData name="Viet Anh Nguyen" userId="b95f61ff061388d5" providerId="LiveId" clId="{F7DDB045-99F5-427E-957E-9D2CA91EB527}" dt="2022-01-05T07:05:01.497" v="467"/>
          <ac:inkMkLst>
            <pc:docMk/>
            <pc:sldMk cId="409054630" sldId="306"/>
            <ac:inkMk id="62" creationId="{2FD25752-7ABA-473E-98BC-ED2465357D70}"/>
          </ac:inkMkLst>
        </pc:inkChg>
        <pc:inkChg chg="add del">
          <ac:chgData name="Viet Anh Nguyen" userId="b95f61ff061388d5" providerId="LiveId" clId="{F7DDB045-99F5-427E-957E-9D2CA91EB527}" dt="2022-01-05T07:05:04.437" v="472"/>
          <ac:inkMkLst>
            <pc:docMk/>
            <pc:sldMk cId="409054630" sldId="306"/>
            <ac:inkMk id="63" creationId="{46D2B31A-B64D-4DA4-9CA7-590342DB8DC3}"/>
          </ac:inkMkLst>
        </pc:inkChg>
        <pc:inkChg chg="add del">
          <ac:chgData name="Viet Anh Nguyen" userId="b95f61ff061388d5" providerId="LiveId" clId="{F7DDB045-99F5-427E-957E-9D2CA91EB527}" dt="2022-01-05T07:05:04.437" v="472"/>
          <ac:inkMkLst>
            <pc:docMk/>
            <pc:sldMk cId="409054630" sldId="306"/>
            <ac:inkMk id="64" creationId="{8B7B1078-1DF4-43C6-AA0D-3723517259C9}"/>
          </ac:inkMkLst>
        </pc:inkChg>
        <pc:inkChg chg="add del">
          <ac:chgData name="Viet Anh Nguyen" userId="b95f61ff061388d5" providerId="LiveId" clId="{F7DDB045-99F5-427E-957E-9D2CA91EB527}" dt="2022-01-05T07:05:04.437" v="472"/>
          <ac:inkMkLst>
            <pc:docMk/>
            <pc:sldMk cId="409054630" sldId="306"/>
            <ac:inkMk id="65" creationId="{1693A818-47E8-42F1-9214-A1C29A1E61BC}"/>
          </ac:inkMkLst>
        </pc:inkChg>
        <pc:inkChg chg="add del">
          <ac:chgData name="Viet Anh Nguyen" userId="b95f61ff061388d5" providerId="LiveId" clId="{F7DDB045-99F5-427E-957E-9D2CA91EB527}" dt="2022-01-05T07:05:04.437" v="472"/>
          <ac:inkMkLst>
            <pc:docMk/>
            <pc:sldMk cId="409054630" sldId="306"/>
            <ac:inkMk id="66" creationId="{9E69BDED-9E47-49CC-AE22-29452CD2798A}"/>
          </ac:inkMkLst>
        </pc:inkChg>
        <pc:inkChg chg="add">
          <ac:chgData name="Viet Anh Nguyen" userId="b95f61ff061388d5" providerId="LiveId" clId="{F7DDB045-99F5-427E-957E-9D2CA91EB527}" dt="2022-01-05T07:05:04.437" v="472"/>
          <ac:inkMkLst>
            <pc:docMk/>
            <pc:sldMk cId="409054630" sldId="306"/>
            <ac:inkMk id="67" creationId="{EBC36ABC-2E50-44CB-AE43-4FBE5DCAEE6F}"/>
          </ac:inkMkLst>
        </pc:inkChg>
        <pc:inkChg chg="add del">
          <ac:chgData name="Viet Anh Nguyen" userId="b95f61ff061388d5" providerId="LiveId" clId="{F7DDB045-99F5-427E-957E-9D2CA91EB527}" dt="2022-01-05T07:05:06.981" v="478"/>
          <ac:inkMkLst>
            <pc:docMk/>
            <pc:sldMk cId="409054630" sldId="306"/>
            <ac:inkMk id="68" creationId="{1563DACC-5E49-42EA-9610-5D7DD3F2C44B}"/>
          </ac:inkMkLst>
        </pc:inkChg>
        <pc:inkChg chg="add del">
          <ac:chgData name="Viet Anh Nguyen" userId="b95f61ff061388d5" providerId="LiveId" clId="{F7DDB045-99F5-427E-957E-9D2CA91EB527}" dt="2022-01-05T07:05:06.981" v="478"/>
          <ac:inkMkLst>
            <pc:docMk/>
            <pc:sldMk cId="409054630" sldId="306"/>
            <ac:inkMk id="69" creationId="{60CA0BDA-0171-4278-9299-82383D476624}"/>
          </ac:inkMkLst>
        </pc:inkChg>
        <pc:inkChg chg="add del">
          <ac:chgData name="Viet Anh Nguyen" userId="b95f61ff061388d5" providerId="LiveId" clId="{F7DDB045-99F5-427E-957E-9D2CA91EB527}" dt="2022-01-05T07:05:06.981" v="478"/>
          <ac:inkMkLst>
            <pc:docMk/>
            <pc:sldMk cId="409054630" sldId="306"/>
            <ac:inkMk id="70" creationId="{DF39FBE6-E43D-408A-BE87-73845F2B2B96}"/>
          </ac:inkMkLst>
        </pc:inkChg>
        <pc:inkChg chg="add del">
          <ac:chgData name="Viet Anh Nguyen" userId="b95f61ff061388d5" providerId="LiveId" clId="{F7DDB045-99F5-427E-957E-9D2CA91EB527}" dt="2022-01-05T07:05:06.981" v="478"/>
          <ac:inkMkLst>
            <pc:docMk/>
            <pc:sldMk cId="409054630" sldId="306"/>
            <ac:inkMk id="71" creationId="{D1351B0D-22A9-44F3-B196-AFBBDDE0E484}"/>
          </ac:inkMkLst>
        </pc:inkChg>
        <pc:inkChg chg="add">
          <ac:chgData name="Viet Anh Nguyen" userId="b95f61ff061388d5" providerId="LiveId" clId="{F7DDB045-99F5-427E-957E-9D2CA91EB527}" dt="2022-01-05T07:05:06.373" v="477" actId="9405"/>
          <ac:inkMkLst>
            <pc:docMk/>
            <pc:sldMk cId="409054630" sldId="306"/>
            <ac:inkMk id="72" creationId="{5B1D4651-906B-4391-A550-D281B3528766}"/>
          </ac:inkMkLst>
        </pc:inkChg>
        <pc:inkChg chg="add">
          <ac:chgData name="Viet Anh Nguyen" userId="b95f61ff061388d5" providerId="LiveId" clId="{F7DDB045-99F5-427E-957E-9D2CA91EB527}" dt="2022-01-05T07:05:06.981" v="478"/>
          <ac:inkMkLst>
            <pc:docMk/>
            <pc:sldMk cId="409054630" sldId="306"/>
            <ac:inkMk id="73" creationId="{234D5520-4BFC-4EDA-9C65-FD2359C2915B}"/>
          </ac:inkMkLst>
        </pc:inkChg>
        <pc:inkChg chg="add">
          <ac:chgData name="Viet Anh Nguyen" userId="b95f61ff061388d5" providerId="LiveId" clId="{F7DDB045-99F5-427E-957E-9D2CA91EB527}" dt="2022-01-05T07:05:07.904" v="479" actId="9405"/>
          <ac:inkMkLst>
            <pc:docMk/>
            <pc:sldMk cId="409054630" sldId="306"/>
            <ac:inkMk id="74" creationId="{BFC4D826-D0FF-4218-8373-E7375FF54575}"/>
          </ac:inkMkLst>
        </pc:inkChg>
        <pc:inkChg chg="add del">
          <ac:chgData name="Viet Anh Nguyen" userId="b95f61ff061388d5" providerId="LiveId" clId="{F7DDB045-99F5-427E-957E-9D2CA91EB527}" dt="2022-01-05T07:05:11.870" v="487"/>
          <ac:inkMkLst>
            <pc:docMk/>
            <pc:sldMk cId="409054630" sldId="306"/>
            <ac:inkMk id="75" creationId="{73BE84BF-FE9F-457E-BE90-A431C8C69041}"/>
          </ac:inkMkLst>
        </pc:inkChg>
        <pc:inkChg chg="add del">
          <ac:chgData name="Viet Anh Nguyen" userId="b95f61ff061388d5" providerId="LiveId" clId="{F7DDB045-99F5-427E-957E-9D2CA91EB527}" dt="2022-01-05T07:05:11.870" v="487"/>
          <ac:inkMkLst>
            <pc:docMk/>
            <pc:sldMk cId="409054630" sldId="306"/>
            <ac:inkMk id="76" creationId="{EDF322B5-0E56-4CCD-8C3F-ABDAD29151BB}"/>
          </ac:inkMkLst>
        </pc:inkChg>
        <pc:inkChg chg="add del">
          <ac:chgData name="Viet Anh Nguyen" userId="b95f61ff061388d5" providerId="LiveId" clId="{F7DDB045-99F5-427E-957E-9D2CA91EB527}" dt="2022-01-05T07:05:11.870" v="487"/>
          <ac:inkMkLst>
            <pc:docMk/>
            <pc:sldMk cId="409054630" sldId="306"/>
            <ac:inkMk id="77" creationId="{4EFF6488-4F71-4BAC-A771-5DD073BB5188}"/>
          </ac:inkMkLst>
        </pc:inkChg>
        <pc:inkChg chg="add del">
          <ac:chgData name="Viet Anh Nguyen" userId="b95f61ff061388d5" providerId="LiveId" clId="{F7DDB045-99F5-427E-957E-9D2CA91EB527}" dt="2022-01-05T07:05:11.870" v="487"/>
          <ac:inkMkLst>
            <pc:docMk/>
            <pc:sldMk cId="409054630" sldId="306"/>
            <ac:inkMk id="78" creationId="{44FD01BD-7261-4DDC-AD0E-F7CC7FB36961}"/>
          </ac:inkMkLst>
        </pc:inkChg>
        <pc:inkChg chg="add">
          <ac:chgData name="Viet Anh Nguyen" userId="b95f61ff061388d5" providerId="LiveId" clId="{F7DDB045-99F5-427E-957E-9D2CA91EB527}" dt="2022-01-05T07:05:09.947" v="484" actId="9405"/>
          <ac:inkMkLst>
            <pc:docMk/>
            <pc:sldMk cId="409054630" sldId="306"/>
            <ac:inkMk id="79" creationId="{BD2BBC3A-526A-4C37-94BF-6B30F2304DE2}"/>
          </ac:inkMkLst>
        </pc:inkChg>
        <pc:inkChg chg="add">
          <ac:chgData name="Viet Anh Nguyen" userId="b95f61ff061388d5" providerId="LiveId" clId="{F7DDB045-99F5-427E-957E-9D2CA91EB527}" dt="2022-01-05T07:05:10.796" v="485" actId="9405"/>
          <ac:inkMkLst>
            <pc:docMk/>
            <pc:sldMk cId="409054630" sldId="306"/>
            <ac:inkMk id="80" creationId="{F45B2BEA-22DE-4594-B2EB-B7F443950C3D}"/>
          </ac:inkMkLst>
        </pc:inkChg>
        <pc:inkChg chg="add">
          <ac:chgData name="Viet Anh Nguyen" userId="b95f61ff061388d5" providerId="LiveId" clId="{F7DDB045-99F5-427E-957E-9D2CA91EB527}" dt="2022-01-05T07:05:11.010" v="486" actId="9405"/>
          <ac:inkMkLst>
            <pc:docMk/>
            <pc:sldMk cId="409054630" sldId="306"/>
            <ac:inkMk id="81" creationId="{D9E6D2AF-CEBB-499C-BFE2-582A0EE2F809}"/>
          </ac:inkMkLst>
        </pc:inkChg>
        <pc:inkChg chg="add">
          <ac:chgData name="Viet Anh Nguyen" userId="b95f61ff061388d5" providerId="LiveId" clId="{F7DDB045-99F5-427E-957E-9D2CA91EB527}" dt="2022-01-05T07:05:11.870" v="487"/>
          <ac:inkMkLst>
            <pc:docMk/>
            <pc:sldMk cId="409054630" sldId="306"/>
            <ac:inkMk id="82" creationId="{E5D8694D-5CD1-4071-BA94-85B13047BF45}"/>
          </ac:inkMkLst>
        </pc:inkChg>
        <pc:inkChg chg="add">
          <ac:chgData name="Viet Anh Nguyen" userId="b95f61ff061388d5" providerId="LiveId" clId="{F7DDB045-99F5-427E-957E-9D2CA91EB527}" dt="2022-01-05T07:05:12.002" v="488" actId="9405"/>
          <ac:inkMkLst>
            <pc:docMk/>
            <pc:sldMk cId="409054630" sldId="306"/>
            <ac:inkMk id="83" creationId="{C6BA60E5-B82B-4458-8241-0BF50BC7F918}"/>
          </ac:inkMkLst>
        </pc:inkChg>
        <pc:inkChg chg="add del">
          <ac:chgData name="Viet Anh Nguyen" userId="b95f61ff061388d5" providerId="LiveId" clId="{F7DDB045-99F5-427E-957E-9D2CA91EB527}" dt="2022-01-05T07:06:32.849" v="494"/>
          <ac:inkMkLst>
            <pc:docMk/>
            <pc:sldMk cId="409054630" sldId="306"/>
            <ac:inkMk id="84" creationId="{5F58A642-3135-4DBC-BFDF-9C8D5AA2C829}"/>
          </ac:inkMkLst>
        </pc:inkChg>
        <pc:inkChg chg="add del">
          <ac:chgData name="Viet Anh Nguyen" userId="b95f61ff061388d5" providerId="LiveId" clId="{F7DDB045-99F5-427E-957E-9D2CA91EB527}" dt="2022-01-05T07:06:32.849" v="494"/>
          <ac:inkMkLst>
            <pc:docMk/>
            <pc:sldMk cId="409054630" sldId="306"/>
            <ac:inkMk id="85" creationId="{219999C8-32A7-4093-8BA7-04D04E60B9FE}"/>
          </ac:inkMkLst>
        </pc:inkChg>
        <pc:inkChg chg="add del">
          <ac:chgData name="Viet Anh Nguyen" userId="b95f61ff061388d5" providerId="LiveId" clId="{F7DDB045-99F5-427E-957E-9D2CA91EB527}" dt="2022-01-05T07:06:32.849" v="494"/>
          <ac:inkMkLst>
            <pc:docMk/>
            <pc:sldMk cId="409054630" sldId="306"/>
            <ac:inkMk id="86" creationId="{D0083A07-743B-449F-A999-03A7C683EC06}"/>
          </ac:inkMkLst>
        </pc:inkChg>
        <pc:inkChg chg="add del">
          <ac:chgData name="Viet Anh Nguyen" userId="b95f61ff061388d5" providerId="LiveId" clId="{F7DDB045-99F5-427E-957E-9D2CA91EB527}" dt="2022-01-05T07:06:32.849" v="494"/>
          <ac:inkMkLst>
            <pc:docMk/>
            <pc:sldMk cId="409054630" sldId="306"/>
            <ac:inkMk id="87" creationId="{5004AFE5-C14C-4B7E-A078-A6F8C90F40F4}"/>
          </ac:inkMkLst>
        </pc:inkChg>
        <pc:inkChg chg="add del">
          <ac:chgData name="Viet Anh Nguyen" userId="b95f61ff061388d5" providerId="LiveId" clId="{F7DDB045-99F5-427E-957E-9D2CA91EB527}" dt="2022-01-05T07:06:32.849" v="494"/>
          <ac:inkMkLst>
            <pc:docMk/>
            <pc:sldMk cId="409054630" sldId="306"/>
            <ac:inkMk id="88" creationId="{A0568B9A-FB36-4667-B726-D765DDF7845E}"/>
          </ac:inkMkLst>
        </pc:inkChg>
        <pc:inkChg chg="add del">
          <ac:chgData name="Viet Anh Nguyen" userId="b95f61ff061388d5" providerId="LiveId" clId="{F7DDB045-99F5-427E-957E-9D2CA91EB527}" dt="2022-01-05T07:06:37.460" v="501"/>
          <ac:inkMkLst>
            <pc:docMk/>
            <pc:sldMk cId="409054630" sldId="306"/>
            <ac:inkMk id="89" creationId="{FCEC00D2-862E-4857-8F23-FB8338438F41}"/>
          </ac:inkMkLst>
        </pc:inkChg>
        <pc:inkChg chg="add del">
          <ac:chgData name="Viet Anh Nguyen" userId="b95f61ff061388d5" providerId="LiveId" clId="{F7DDB045-99F5-427E-957E-9D2CA91EB527}" dt="2022-01-05T07:06:37.460" v="501"/>
          <ac:inkMkLst>
            <pc:docMk/>
            <pc:sldMk cId="409054630" sldId="306"/>
            <ac:inkMk id="90" creationId="{BEDCB657-5551-44DA-9183-F5BA6B4EC38D}"/>
          </ac:inkMkLst>
        </pc:inkChg>
        <pc:inkChg chg="add del">
          <ac:chgData name="Viet Anh Nguyen" userId="b95f61ff061388d5" providerId="LiveId" clId="{F7DDB045-99F5-427E-957E-9D2CA91EB527}" dt="2022-01-05T07:06:37.460" v="501"/>
          <ac:inkMkLst>
            <pc:docMk/>
            <pc:sldMk cId="409054630" sldId="306"/>
            <ac:inkMk id="91" creationId="{99AC5726-1EFD-4B50-A710-0B02B6A01ECC}"/>
          </ac:inkMkLst>
        </pc:inkChg>
        <pc:inkChg chg="add del">
          <ac:chgData name="Viet Anh Nguyen" userId="b95f61ff061388d5" providerId="LiveId" clId="{F7DDB045-99F5-427E-957E-9D2CA91EB527}" dt="2022-01-05T07:06:37.460" v="501"/>
          <ac:inkMkLst>
            <pc:docMk/>
            <pc:sldMk cId="409054630" sldId="306"/>
            <ac:inkMk id="92" creationId="{DB754CA8-D36C-4FEE-8E5A-AC58B26E1C60}"/>
          </ac:inkMkLst>
        </pc:inkChg>
        <pc:inkChg chg="add del">
          <ac:chgData name="Viet Anh Nguyen" userId="b95f61ff061388d5" providerId="LiveId" clId="{F7DDB045-99F5-427E-957E-9D2CA91EB527}" dt="2022-01-05T07:06:37.460" v="501"/>
          <ac:inkMkLst>
            <pc:docMk/>
            <pc:sldMk cId="409054630" sldId="306"/>
            <ac:inkMk id="93" creationId="{82550EFE-A2ED-484B-8F1C-FF1B00675C80}"/>
          </ac:inkMkLst>
        </pc:inkChg>
        <pc:inkChg chg="add del">
          <ac:chgData name="Viet Anh Nguyen" userId="b95f61ff061388d5" providerId="LiveId" clId="{F7DDB045-99F5-427E-957E-9D2CA91EB527}" dt="2022-01-05T07:06:37.460" v="501"/>
          <ac:inkMkLst>
            <pc:docMk/>
            <pc:sldMk cId="409054630" sldId="306"/>
            <ac:inkMk id="94" creationId="{7749EC5D-8C40-4CD4-A2A1-4A4FE1FF61A6}"/>
          </ac:inkMkLst>
        </pc:inkChg>
        <pc:inkChg chg="add del">
          <ac:chgData name="Viet Anh Nguyen" userId="b95f61ff061388d5" providerId="LiveId" clId="{F7DDB045-99F5-427E-957E-9D2CA91EB527}" dt="2022-01-05T07:06:37.460" v="501"/>
          <ac:inkMkLst>
            <pc:docMk/>
            <pc:sldMk cId="409054630" sldId="306"/>
            <ac:inkMk id="95" creationId="{4C1BE3B6-5910-4163-A1B1-747DF4CA64D1}"/>
          </ac:inkMkLst>
        </pc:inkChg>
        <pc:inkChg chg="add del">
          <ac:chgData name="Viet Anh Nguyen" userId="b95f61ff061388d5" providerId="LiveId" clId="{F7DDB045-99F5-427E-957E-9D2CA91EB527}" dt="2022-01-05T07:06:39.640" v="506"/>
          <ac:inkMkLst>
            <pc:docMk/>
            <pc:sldMk cId="409054630" sldId="306"/>
            <ac:inkMk id="96" creationId="{743990EF-23AA-4012-8A0A-736F349544E0}"/>
          </ac:inkMkLst>
        </pc:inkChg>
        <pc:inkChg chg="add del">
          <ac:chgData name="Viet Anh Nguyen" userId="b95f61ff061388d5" providerId="LiveId" clId="{F7DDB045-99F5-427E-957E-9D2CA91EB527}" dt="2022-01-05T07:06:39.640" v="506"/>
          <ac:inkMkLst>
            <pc:docMk/>
            <pc:sldMk cId="409054630" sldId="306"/>
            <ac:inkMk id="97" creationId="{A8492AE4-13DF-4AD7-807D-4845A4E86F56}"/>
          </ac:inkMkLst>
        </pc:inkChg>
        <pc:inkChg chg="add del">
          <ac:chgData name="Viet Anh Nguyen" userId="b95f61ff061388d5" providerId="LiveId" clId="{F7DDB045-99F5-427E-957E-9D2CA91EB527}" dt="2022-01-05T07:06:39.640" v="506"/>
          <ac:inkMkLst>
            <pc:docMk/>
            <pc:sldMk cId="409054630" sldId="306"/>
            <ac:inkMk id="98" creationId="{A47937A1-DFA8-42DC-8A11-3910055E6E85}"/>
          </ac:inkMkLst>
        </pc:inkChg>
        <pc:inkChg chg="add del">
          <ac:chgData name="Viet Anh Nguyen" userId="b95f61ff061388d5" providerId="LiveId" clId="{F7DDB045-99F5-427E-957E-9D2CA91EB527}" dt="2022-01-05T07:06:39.640" v="506"/>
          <ac:inkMkLst>
            <pc:docMk/>
            <pc:sldMk cId="409054630" sldId="306"/>
            <ac:inkMk id="99" creationId="{D9662E7C-C830-4C67-8DFE-0CEBF2AC75C5}"/>
          </ac:inkMkLst>
        </pc:inkChg>
        <pc:inkChg chg="add del">
          <ac:chgData name="Viet Anh Nguyen" userId="b95f61ff061388d5" providerId="LiveId" clId="{F7DDB045-99F5-427E-957E-9D2CA91EB527}" dt="2022-01-05T07:06:39.640" v="506"/>
          <ac:inkMkLst>
            <pc:docMk/>
            <pc:sldMk cId="409054630" sldId="306"/>
            <ac:inkMk id="100" creationId="{9C2F2523-A971-4E1F-8EA3-D4E8ABCE85DA}"/>
          </ac:inkMkLst>
        </pc:inkChg>
        <pc:inkChg chg="add del">
          <ac:chgData name="Viet Anh Nguyen" userId="b95f61ff061388d5" providerId="LiveId" clId="{F7DDB045-99F5-427E-957E-9D2CA91EB527}" dt="2022-01-05T07:06:42.658" v="512"/>
          <ac:inkMkLst>
            <pc:docMk/>
            <pc:sldMk cId="409054630" sldId="306"/>
            <ac:inkMk id="101" creationId="{63D4A96C-88ED-4783-B7BD-B9DAA8FC4C4F}"/>
          </ac:inkMkLst>
        </pc:inkChg>
        <pc:inkChg chg="add del">
          <ac:chgData name="Viet Anh Nguyen" userId="b95f61ff061388d5" providerId="LiveId" clId="{F7DDB045-99F5-427E-957E-9D2CA91EB527}" dt="2022-01-05T07:06:40.631" v="509"/>
          <ac:inkMkLst>
            <pc:docMk/>
            <pc:sldMk cId="409054630" sldId="306"/>
            <ac:inkMk id="102" creationId="{E167AB86-B2E6-43EB-8069-F085E0F0A39A}"/>
          </ac:inkMkLst>
        </pc:inkChg>
        <pc:inkChg chg="add del">
          <ac:chgData name="Viet Anh Nguyen" userId="b95f61ff061388d5" providerId="LiveId" clId="{F7DDB045-99F5-427E-957E-9D2CA91EB527}" dt="2022-01-05T07:06:40.631" v="509"/>
          <ac:inkMkLst>
            <pc:docMk/>
            <pc:sldMk cId="409054630" sldId="306"/>
            <ac:inkMk id="103" creationId="{2B958972-3566-4820-B950-B45D7A7FF103}"/>
          </ac:inkMkLst>
        </pc:inkChg>
        <pc:inkChg chg="add del">
          <ac:chgData name="Viet Anh Nguyen" userId="b95f61ff061388d5" providerId="LiveId" clId="{F7DDB045-99F5-427E-957E-9D2CA91EB527}" dt="2022-01-05T07:06:42.658" v="512"/>
          <ac:inkMkLst>
            <pc:docMk/>
            <pc:sldMk cId="409054630" sldId="306"/>
            <ac:inkMk id="104" creationId="{8F2A0371-5FDA-47D7-8E81-3FE49FF26735}"/>
          </ac:inkMkLst>
        </pc:inkChg>
        <pc:inkChg chg="add del">
          <ac:chgData name="Viet Anh Nguyen" userId="b95f61ff061388d5" providerId="LiveId" clId="{F7DDB045-99F5-427E-957E-9D2CA91EB527}" dt="2022-01-05T07:06:42.658" v="512"/>
          <ac:inkMkLst>
            <pc:docMk/>
            <pc:sldMk cId="409054630" sldId="306"/>
            <ac:inkMk id="105" creationId="{F5203CEE-27D8-4956-A340-A9CD928A8CE3}"/>
          </ac:inkMkLst>
        </pc:inkChg>
        <pc:inkChg chg="add del">
          <ac:chgData name="Viet Anh Nguyen" userId="b95f61ff061388d5" providerId="LiveId" clId="{F7DDB045-99F5-427E-957E-9D2CA91EB527}" dt="2022-01-05T07:06:42.658" v="512"/>
          <ac:inkMkLst>
            <pc:docMk/>
            <pc:sldMk cId="409054630" sldId="306"/>
            <ac:inkMk id="106" creationId="{01B012E4-D2F8-42D0-92E5-E20273C7E47B}"/>
          </ac:inkMkLst>
        </pc:inkChg>
        <pc:inkChg chg="add del">
          <ac:chgData name="Viet Anh Nguyen" userId="b95f61ff061388d5" providerId="LiveId" clId="{F7DDB045-99F5-427E-957E-9D2CA91EB527}" dt="2022-01-05T07:06:44.497" v="518"/>
          <ac:inkMkLst>
            <pc:docMk/>
            <pc:sldMk cId="409054630" sldId="306"/>
            <ac:inkMk id="107" creationId="{B4C14DE4-054C-4CE5-9C55-5F17D67EDB80}"/>
          </ac:inkMkLst>
        </pc:inkChg>
        <pc:inkChg chg="add del">
          <ac:chgData name="Viet Anh Nguyen" userId="b95f61ff061388d5" providerId="LiveId" clId="{F7DDB045-99F5-427E-957E-9D2CA91EB527}" dt="2022-01-05T07:06:44.497" v="518"/>
          <ac:inkMkLst>
            <pc:docMk/>
            <pc:sldMk cId="409054630" sldId="306"/>
            <ac:inkMk id="108" creationId="{3631BC89-A798-4A9D-8A04-C532D9894427}"/>
          </ac:inkMkLst>
        </pc:inkChg>
        <pc:inkChg chg="add del">
          <ac:chgData name="Viet Anh Nguyen" userId="b95f61ff061388d5" providerId="LiveId" clId="{F7DDB045-99F5-427E-957E-9D2CA91EB527}" dt="2022-01-05T07:06:44.497" v="518"/>
          <ac:inkMkLst>
            <pc:docMk/>
            <pc:sldMk cId="409054630" sldId="306"/>
            <ac:inkMk id="109" creationId="{9F1C6020-17D8-4651-8B23-3F14768BED58}"/>
          </ac:inkMkLst>
        </pc:inkChg>
        <pc:inkChg chg="add del">
          <ac:chgData name="Viet Anh Nguyen" userId="b95f61ff061388d5" providerId="LiveId" clId="{F7DDB045-99F5-427E-957E-9D2CA91EB527}" dt="2022-01-05T07:06:44.497" v="518"/>
          <ac:inkMkLst>
            <pc:docMk/>
            <pc:sldMk cId="409054630" sldId="306"/>
            <ac:inkMk id="110" creationId="{3F7C21BE-8304-4A9F-81D6-303385CB4E0E}"/>
          </ac:inkMkLst>
        </pc:inkChg>
        <pc:inkChg chg="add del">
          <ac:chgData name="Viet Anh Nguyen" userId="b95f61ff061388d5" providerId="LiveId" clId="{F7DDB045-99F5-427E-957E-9D2CA91EB527}" dt="2022-01-05T07:06:44.497" v="518"/>
          <ac:inkMkLst>
            <pc:docMk/>
            <pc:sldMk cId="409054630" sldId="306"/>
            <ac:inkMk id="111" creationId="{CD10F256-373D-4792-B759-0C8306B73A84}"/>
          </ac:inkMkLst>
        </pc:inkChg>
        <pc:inkChg chg="add del">
          <ac:chgData name="Viet Anh Nguyen" userId="b95f61ff061388d5" providerId="LiveId" clId="{F7DDB045-99F5-427E-957E-9D2CA91EB527}" dt="2022-01-05T07:06:44.497" v="518"/>
          <ac:inkMkLst>
            <pc:docMk/>
            <pc:sldMk cId="409054630" sldId="306"/>
            <ac:inkMk id="112" creationId="{0663E07C-C5C8-4562-A091-B701FA37E93F}"/>
          </ac:inkMkLst>
        </pc:inkChg>
        <pc:inkChg chg="add del">
          <ac:chgData name="Viet Anh Nguyen" userId="b95f61ff061388d5" providerId="LiveId" clId="{F7DDB045-99F5-427E-957E-9D2CA91EB527}" dt="2022-01-05T07:06:46.461" v="522"/>
          <ac:inkMkLst>
            <pc:docMk/>
            <pc:sldMk cId="409054630" sldId="306"/>
            <ac:inkMk id="113" creationId="{EE9D9BFC-EFAA-4BC5-BB39-A6B0956A52E8}"/>
          </ac:inkMkLst>
        </pc:inkChg>
        <pc:inkChg chg="add del">
          <ac:chgData name="Viet Anh Nguyen" userId="b95f61ff061388d5" providerId="LiveId" clId="{F7DDB045-99F5-427E-957E-9D2CA91EB527}" dt="2022-01-05T07:06:46.461" v="522"/>
          <ac:inkMkLst>
            <pc:docMk/>
            <pc:sldMk cId="409054630" sldId="306"/>
            <ac:inkMk id="114" creationId="{61BD95D4-A7EA-46E5-AA32-16C10C3C41CB}"/>
          </ac:inkMkLst>
        </pc:inkChg>
        <pc:inkChg chg="add del">
          <ac:chgData name="Viet Anh Nguyen" userId="b95f61ff061388d5" providerId="LiveId" clId="{F7DDB045-99F5-427E-957E-9D2CA91EB527}" dt="2022-01-05T07:06:46.461" v="522"/>
          <ac:inkMkLst>
            <pc:docMk/>
            <pc:sldMk cId="409054630" sldId="306"/>
            <ac:inkMk id="115" creationId="{0B278F0C-1983-402F-9E25-C843CD7A4331}"/>
          </ac:inkMkLst>
        </pc:inkChg>
        <pc:inkChg chg="add del">
          <ac:chgData name="Viet Anh Nguyen" userId="b95f61ff061388d5" providerId="LiveId" clId="{F7DDB045-99F5-427E-957E-9D2CA91EB527}" dt="2022-01-05T07:06:46.461" v="522"/>
          <ac:inkMkLst>
            <pc:docMk/>
            <pc:sldMk cId="409054630" sldId="306"/>
            <ac:inkMk id="116" creationId="{2BDC9F77-ED3E-49D0-A8E3-37E3BCF32A24}"/>
          </ac:inkMkLst>
        </pc:inkChg>
        <pc:inkChg chg="add del">
          <ac:chgData name="Viet Anh Nguyen" userId="b95f61ff061388d5" providerId="LiveId" clId="{F7DDB045-99F5-427E-957E-9D2CA91EB527}" dt="2022-01-05T07:06:49.090" v="527"/>
          <ac:inkMkLst>
            <pc:docMk/>
            <pc:sldMk cId="409054630" sldId="306"/>
            <ac:inkMk id="117" creationId="{B454B77A-AF84-4F59-A43F-603389BC6688}"/>
          </ac:inkMkLst>
        </pc:inkChg>
        <pc:inkChg chg="add del">
          <ac:chgData name="Viet Anh Nguyen" userId="b95f61ff061388d5" providerId="LiveId" clId="{F7DDB045-99F5-427E-957E-9D2CA91EB527}" dt="2022-01-05T07:06:49.090" v="527"/>
          <ac:inkMkLst>
            <pc:docMk/>
            <pc:sldMk cId="409054630" sldId="306"/>
            <ac:inkMk id="118" creationId="{F09A6F3F-C3D5-49EB-A550-1E7A5FD0B3DB}"/>
          </ac:inkMkLst>
        </pc:inkChg>
        <pc:inkChg chg="add del">
          <ac:chgData name="Viet Anh Nguyen" userId="b95f61ff061388d5" providerId="LiveId" clId="{F7DDB045-99F5-427E-957E-9D2CA91EB527}" dt="2022-01-05T07:06:49.090" v="527"/>
          <ac:inkMkLst>
            <pc:docMk/>
            <pc:sldMk cId="409054630" sldId="306"/>
            <ac:inkMk id="119" creationId="{E689E39D-20FE-4386-8ACB-8AB380F6349A}"/>
          </ac:inkMkLst>
        </pc:inkChg>
        <pc:inkChg chg="add del">
          <ac:chgData name="Viet Anh Nguyen" userId="b95f61ff061388d5" providerId="LiveId" clId="{F7DDB045-99F5-427E-957E-9D2CA91EB527}" dt="2022-01-05T07:06:49.090" v="527"/>
          <ac:inkMkLst>
            <pc:docMk/>
            <pc:sldMk cId="409054630" sldId="306"/>
            <ac:inkMk id="120" creationId="{3EC54B33-040B-4ABF-A217-6FCA61088784}"/>
          </ac:inkMkLst>
        </pc:inkChg>
        <pc:inkChg chg="add del">
          <ac:chgData name="Viet Anh Nguyen" userId="b95f61ff061388d5" providerId="LiveId" clId="{F7DDB045-99F5-427E-957E-9D2CA91EB527}" dt="2022-01-05T07:06:49.090" v="527"/>
          <ac:inkMkLst>
            <pc:docMk/>
            <pc:sldMk cId="409054630" sldId="306"/>
            <ac:inkMk id="121" creationId="{7BCD5652-AC80-46F7-96AD-E9448FEDCAD8}"/>
          </ac:inkMkLst>
        </pc:inkChg>
        <pc:inkChg chg="add del">
          <ac:chgData name="Viet Anh Nguyen" userId="b95f61ff061388d5" providerId="LiveId" clId="{F7DDB045-99F5-427E-957E-9D2CA91EB527}" dt="2022-01-05T07:06:49.090" v="527"/>
          <ac:inkMkLst>
            <pc:docMk/>
            <pc:sldMk cId="409054630" sldId="306"/>
            <ac:inkMk id="122" creationId="{CB49BA3E-D1AC-45E0-8018-53FCD51332D9}"/>
          </ac:inkMkLst>
        </pc:inkChg>
        <pc:inkChg chg="add del">
          <ac:chgData name="Viet Anh Nguyen" userId="b95f61ff061388d5" providerId="LiveId" clId="{F7DDB045-99F5-427E-957E-9D2CA91EB527}" dt="2022-01-05T07:06:53.268" v="539"/>
          <ac:inkMkLst>
            <pc:docMk/>
            <pc:sldMk cId="409054630" sldId="306"/>
            <ac:inkMk id="123" creationId="{B478B061-E927-4E69-8244-F0CF4D55716C}"/>
          </ac:inkMkLst>
        </pc:inkChg>
        <pc:inkChg chg="add del">
          <ac:chgData name="Viet Anh Nguyen" userId="b95f61ff061388d5" providerId="LiveId" clId="{F7DDB045-99F5-427E-957E-9D2CA91EB527}" dt="2022-01-05T07:06:50.124" v="531"/>
          <ac:inkMkLst>
            <pc:docMk/>
            <pc:sldMk cId="409054630" sldId="306"/>
            <ac:inkMk id="124" creationId="{B5810781-F653-47A3-972D-251788A8C324}"/>
          </ac:inkMkLst>
        </pc:inkChg>
        <pc:inkChg chg="add del">
          <ac:chgData name="Viet Anh Nguyen" userId="b95f61ff061388d5" providerId="LiveId" clId="{F7DDB045-99F5-427E-957E-9D2CA91EB527}" dt="2022-01-05T07:06:50.124" v="531"/>
          <ac:inkMkLst>
            <pc:docMk/>
            <pc:sldMk cId="409054630" sldId="306"/>
            <ac:inkMk id="125" creationId="{DD3EBD5E-AEC2-4A6C-AF47-3CA805CAB303}"/>
          </ac:inkMkLst>
        </pc:inkChg>
        <pc:inkChg chg="add del">
          <ac:chgData name="Viet Anh Nguyen" userId="b95f61ff061388d5" providerId="LiveId" clId="{F7DDB045-99F5-427E-957E-9D2CA91EB527}" dt="2022-01-05T07:06:50.124" v="531"/>
          <ac:inkMkLst>
            <pc:docMk/>
            <pc:sldMk cId="409054630" sldId="306"/>
            <ac:inkMk id="126" creationId="{AC45B418-C9FD-42CD-8F34-6A97AF0E17AE}"/>
          </ac:inkMkLst>
        </pc:inkChg>
        <pc:inkChg chg="add del">
          <ac:chgData name="Viet Anh Nguyen" userId="b95f61ff061388d5" providerId="LiveId" clId="{F7DDB045-99F5-427E-957E-9D2CA91EB527}" dt="2022-01-05T07:06:52.168" v="537"/>
          <ac:inkMkLst>
            <pc:docMk/>
            <pc:sldMk cId="409054630" sldId="306"/>
            <ac:inkMk id="127" creationId="{AFFECA67-7335-44BA-9735-D7B78447CAE6}"/>
          </ac:inkMkLst>
        </pc:inkChg>
        <pc:inkChg chg="add del">
          <ac:chgData name="Viet Anh Nguyen" userId="b95f61ff061388d5" providerId="LiveId" clId="{F7DDB045-99F5-427E-957E-9D2CA91EB527}" dt="2022-01-05T07:06:52.168" v="537"/>
          <ac:inkMkLst>
            <pc:docMk/>
            <pc:sldMk cId="409054630" sldId="306"/>
            <ac:inkMk id="128" creationId="{743F1A92-A838-4F46-8EE5-6BDEE9D48071}"/>
          </ac:inkMkLst>
        </pc:inkChg>
        <pc:inkChg chg="add del">
          <ac:chgData name="Viet Anh Nguyen" userId="b95f61ff061388d5" providerId="LiveId" clId="{F7DDB045-99F5-427E-957E-9D2CA91EB527}" dt="2022-01-05T07:06:52.168" v="537"/>
          <ac:inkMkLst>
            <pc:docMk/>
            <pc:sldMk cId="409054630" sldId="306"/>
            <ac:inkMk id="129" creationId="{4B84C75B-FF1E-4688-8FAA-65647679DBAA}"/>
          </ac:inkMkLst>
        </pc:inkChg>
        <pc:inkChg chg="add del">
          <ac:chgData name="Viet Anh Nguyen" userId="b95f61ff061388d5" providerId="LiveId" clId="{F7DDB045-99F5-427E-957E-9D2CA91EB527}" dt="2022-01-05T07:06:52.168" v="537"/>
          <ac:inkMkLst>
            <pc:docMk/>
            <pc:sldMk cId="409054630" sldId="306"/>
            <ac:inkMk id="130" creationId="{0005BBE8-9239-429B-99D7-3380E5F05B78}"/>
          </ac:inkMkLst>
        </pc:inkChg>
        <pc:inkChg chg="add del">
          <ac:chgData name="Viet Anh Nguyen" userId="b95f61ff061388d5" providerId="LiveId" clId="{F7DDB045-99F5-427E-957E-9D2CA91EB527}" dt="2022-01-05T07:06:52.168" v="537"/>
          <ac:inkMkLst>
            <pc:docMk/>
            <pc:sldMk cId="409054630" sldId="306"/>
            <ac:inkMk id="131" creationId="{3A124CDC-F67D-4700-B1FE-4A6EB8687E5B}"/>
          </ac:inkMkLst>
        </pc:inkChg>
        <pc:inkChg chg="add del">
          <ac:chgData name="Viet Anh Nguyen" userId="b95f61ff061388d5" providerId="LiveId" clId="{F7DDB045-99F5-427E-957E-9D2CA91EB527}" dt="2022-01-05T07:06:52.168" v="537"/>
          <ac:inkMkLst>
            <pc:docMk/>
            <pc:sldMk cId="409054630" sldId="306"/>
            <ac:inkMk id="132" creationId="{31C64479-8247-40C7-B1FB-FE69AEAAC22E}"/>
          </ac:inkMkLst>
        </pc:inkChg>
        <pc:inkChg chg="add del">
          <ac:chgData name="Viet Anh Nguyen" userId="b95f61ff061388d5" providerId="LiveId" clId="{F7DDB045-99F5-427E-957E-9D2CA91EB527}" dt="2022-01-05T07:06:53.268" v="539"/>
          <ac:inkMkLst>
            <pc:docMk/>
            <pc:sldMk cId="409054630" sldId="306"/>
            <ac:inkMk id="133" creationId="{25155CB0-C5CE-43E4-9898-7BD6B65797F3}"/>
          </ac:inkMkLst>
        </pc:inkChg>
        <pc:inkChg chg="add del">
          <ac:chgData name="Viet Anh Nguyen" userId="b95f61ff061388d5" providerId="LiveId" clId="{F7DDB045-99F5-427E-957E-9D2CA91EB527}" dt="2022-01-05T07:06:53.268" v="539"/>
          <ac:inkMkLst>
            <pc:docMk/>
            <pc:sldMk cId="409054630" sldId="306"/>
            <ac:inkMk id="134" creationId="{1C2C737D-97CC-4D5F-82A6-82F5DF7837EC}"/>
          </ac:inkMkLst>
        </pc:inkChg>
        <pc:inkChg chg="add">
          <ac:chgData name="Viet Anh Nguyen" userId="b95f61ff061388d5" providerId="LiveId" clId="{F7DDB045-99F5-427E-957E-9D2CA91EB527}" dt="2022-01-05T07:06:53.268" v="539"/>
          <ac:inkMkLst>
            <pc:docMk/>
            <pc:sldMk cId="409054630" sldId="306"/>
            <ac:inkMk id="135" creationId="{B7471AAA-7D5A-4742-A766-C74A937D5A21}"/>
          </ac:inkMkLst>
        </pc:inkChg>
        <pc:inkChg chg="add del">
          <ac:chgData name="Viet Anh Nguyen" userId="b95f61ff061388d5" providerId="LiveId" clId="{F7DDB045-99F5-427E-957E-9D2CA91EB527}" dt="2022-01-05T07:06:57.106" v="544"/>
          <ac:inkMkLst>
            <pc:docMk/>
            <pc:sldMk cId="409054630" sldId="306"/>
            <ac:inkMk id="136" creationId="{A8656918-8904-4DEB-AA2D-406E7AFD8A57}"/>
          </ac:inkMkLst>
        </pc:inkChg>
        <pc:inkChg chg="add del">
          <ac:chgData name="Viet Anh Nguyen" userId="b95f61ff061388d5" providerId="LiveId" clId="{F7DDB045-99F5-427E-957E-9D2CA91EB527}" dt="2022-01-05T07:06:57.106" v="544"/>
          <ac:inkMkLst>
            <pc:docMk/>
            <pc:sldMk cId="409054630" sldId="306"/>
            <ac:inkMk id="137" creationId="{B61A1E43-2656-4E64-8A23-23B31F51493E}"/>
          </ac:inkMkLst>
        </pc:inkChg>
        <pc:inkChg chg="add del">
          <ac:chgData name="Viet Anh Nguyen" userId="b95f61ff061388d5" providerId="LiveId" clId="{F7DDB045-99F5-427E-957E-9D2CA91EB527}" dt="2022-01-05T07:06:57.106" v="544"/>
          <ac:inkMkLst>
            <pc:docMk/>
            <pc:sldMk cId="409054630" sldId="306"/>
            <ac:inkMk id="138" creationId="{F506F3B3-9803-4E09-85A6-24CA286C17A5}"/>
          </ac:inkMkLst>
        </pc:inkChg>
        <pc:inkChg chg="add del">
          <ac:chgData name="Viet Anh Nguyen" userId="b95f61ff061388d5" providerId="LiveId" clId="{F7DDB045-99F5-427E-957E-9D2CA91EB527}" dt="2022-01-05T07:06:57.106" v="544"/>
          <ac:inkMkLst>
            <pc:docMk/>
            <pc:sldMk cId="409054630" sldId="306"/>
            <ac:inkMk id="139" creationId="{82BA9A15-03F4-4011-BDB6-F9A9A9668883}"/>
          </ac:inkMkLst>
        </pc:inkChg>
        <pc:inkChg chg="add del">
          <ac:chgData name="Viet Anh Nguyen" userId="b95f61ff061388d5" providerId="LiveId" clId="{F7DDB045-99F5-427E-957E-9D2CA91EB527}" dt="2022-01-05T07:06:59.588" v="549"/>
          <ac:inkMkLst>
            <pc:docMk/>
            <pc:sldMk cId="409054630" sldId="306"/>
            <ac:inkMk id="140" creationId="{F43D5522-FFC6-4FCE-881C-545C70982544}"/>
          </ac:inkMkLst>
        </pc:inkChg>
        <pc:inkChg chg="add del">
          <ac:chgData name="Viet Anh Nguyen" userId="b95f61ff061388d5" providerId="LiveId" clId="{F7DDB045-99F5-427E-957E-9D2CA91EB527}" dt="2022-01-05T07:06:59.588" v="549"/>
          <ac:inkMkLst>
            <pc:docMk/>
            <pc:sldMk cId="409054630" sldId="306"/>
            <ac:inkMk id="141" creationId="{F854B245-5218-4DC9-B7DB-600D7679B3F8}"/>
          </ac:inkMkLst>
        </pc:inkChg>
        <pc:inkChg chg="add del">
          <ac:chgData name="Viet Anh Nguyen" userId="b95f61ff061388d5" providerId="LiveId" clId="{F7DDB045-99F5-427E-957E-9D2CA91EB527}" dt="2022-01-05T07:06:59.588" v="549"/>
          <ac:inkMkLst>
            <pc:docMk/>
            <pc:sldMk cId="409054630" sldId="306"/>
            <ac:inkMk id="142" creationId="{B23BE9C6-4DA1-48FC-8534-E7FD2FFC47E8}"/>
          </ac:inkMkLst>
        </pc:inkChg>
        <pc:inkChg chg="add del">
          <ac:chgData name="Viet Anh Nguyen" userId="b95f61ff061388d5" providerId="LiveId" clId="{F7DDB045-99F5-427E-957E-9D2CA91EB527}" dt="2022-01-05T07:06:59.588" v="549"/>
          <ac:inkMkLst>
            <pc:docMk/>
            <pc:sldMk cId="409054630" sldId="306"/>
            <ac:inkMk id="143" creationId="{6D5D4906-7823-4A5B-84CB-C71E1D66B71B}"/>
          </ac:inkMkLst>
        </pc:inkChg>
        <pc:inkChg chg="add del">
          <ac:chgData name="Viet Anh Nguyen" userId="b95f61ff061388d5" providerId="LiveId" clId="{F7DDB045-99F5-427E-957E-9D2CA91EB527}" dt="2022-01-05T07:06:59.588" v="549"/>
          <ac:inkMkLst>
            <pc:docMk/>
            <pc:sldMk cId="409054630" sldId="306"/>
            <ac:inkMk id="144" creationId="{1CB03197-3992-4FA7-81B8-79AA342CFCFA}"/>
          </ac:inkMkLst>
        </pc:inkChg>
        <pc:inkChg chg="add">
          <ac:chgData name="Viet Anh Nguyen" userId="b95f61ff061388d5" providerId="LiveId" clId="{F7DDB045-99F5-427E-957E-9D2CA91EB527}" dt="2022-01-05T07:06:59.588" v="549"/>
          <ac:inkMkLst>
            <pc:docMk/>
            <pc:sldMk cId="409054630" sldId="306"/>
            <ac:inkMk id="145" creationId="{D91006C2-EB63-4E6F-953E-AE4182AB06BA}"/>
          </ac:inkMkLst>
        </pc:inkChg>
        <pc:inkChg chg="add del">
          <ac:chgData name="Viet Anh Nguyen" userId="b95f61ff061388d5" providerId="LiveId" clId="{F7DDB045-99F5-427E-957E-9D2CA91EB527}" dt="2022-01-05T07:07:07.379" v="552"/>
          <ac:inkMkLst>
            <pc:docMk/>
            <pc:sldMk cId="409054630" sldId="306"/>
            <ac:inkMk id="146" creationId="{CF33645D-9842-4BED-B173-FDF0C0A45347}"/>
          </ac:inkMkLst>
        </pc:inkChg>
        <pc:inkChg chg="add del">
          <ac:chgData name="Viet Anh Nguyen" userId="b95f61ff061388d5" providerId="LiveId" clId="{F7DDB045-99F5-427E-957E-9D2CA91EB527}" dt="2022-01-05T07:07:07.379" v="552"/>
          <ac:inkMkLst>
            <pc:docMk/>
            <pc:sldMk cId="409054630" sldId="306"/>
            <ac:inkMk id="147" creationId="{0A6F3ED5-41DB-4CA1-AE65-D1FA9BDE6168}"/>
          </ac:inkMkLst>
        </pc:inkChg>
        <pc:inkChg chg="add">
          <ac:chgData name="Viet Anh Nguyen" userId="b95f61ff061388d5" providerId="LiveId" clId="{F7DDB045-99F5-427E-957E-9D2CA91EB527}" dt="2022-01-05T07:07:07.379" v="552"/>
          <ac:inkMkLst>
            <pc:docMk/>
            <pc:sldMk cId="409054630" sldId="306"/>
            <ac:inkMk id="148" creationId="{12DC5C2D-5DBA-49FA-BB14-D29878A84E70}"/>
          </ac:inkMkLst>
        </pc:inkChg>
        <pc:inkChg chg="add del">
          <ac:chgData name="Viet Anh Nguyen" userId="b95f61ff061388d5" providerId="LiveId" clId="{F7DDB045-99F5-427E-957E-9D2CA91EB527}" dt="2022-01-05T07:07:09.210" v="557"/>
          <ac:inkMkLst>
            <pc:docMk/>
            <pc:sldMk cId="409054630" sldId="306"/>
            <ac:inkMk id="149" creationId="{BFEDC273-88DB-460D-8F3C-BEB869FDFBBD}"/>
          </ac:inkMkLst>
        </pc:inkChg>
        <pc:inkChg chg="add del">
          <ac:chgData name="Viet Anh Nguyen" userId="b95f61ff061388d5" providerId="LiveId" clId="{F7DDB045-99F5-427E-957E-9D2CA91EB527}" dt="2022-01-05T07:07:09.210" v="557"/>
          <ac:inkMkLst>
            <pc:docMk/>
            <pc:sldMk cId="409054630" sldId="306"/>
            <ac:inkMk id="150" creationId="{F68A26E6-31A8-4E0D-BCB9-E41726EDF497}"/>
          </ac:inkMkLst>
        </pc:inkChg>
        <pc:inkChg chg="add del">
          <ac:chgData name="Viet Anh Nguyen" userId="b95f61ff061388d5" providerId="LiveId" clId="{F7DDB045-99F5-427E-957E-9D2CA91EB527}" dt="2022-01-05T07:07:09.210" v="557"/>
          <ac:inkMkLst>
            <pc:docMk/>
            <pc:sldMk cId="409054630" sldId="306"/>
            <ac:inkMk id="151" creationId="{5C7F34B0-1491-484E-BE7D-EF7397F68F2D}"/>
          </ac:inkMkLst>
        </pc:inkChg>
        <pc:inkChg chg="add del">
          <ac:chgData name="Viet Anh Nguyen" userId="b95f61ff061388d5" providerId="LiveId" clId="{F7DDB045-99F5-427E-957E-9D2CA91EB527}" dt="2022-01-05T07:07:09.210" v="557"/>
          <ac:inkMkLst>
            <pc:docMk/>
            <pc:sldMk cId="409054630" sldId="306"/>
            <ac:inkMk id="152" creationId="{0E52AB05-14FB-409B-A1C3-D15F2637C58E}"/>
          </ac:inkMkLst>
        </pc:inkChg>
        <pc:inkChg chg="add del">
          <ac:chgData name="Viet Anh Nguyen" userId="b95f61ff061388d5" providerId="LiveId" clId="{F7DDB045-99F5-427E-957E-9D2CA91EB527}" dt="2022-01-05T07:07:10.090" v="559"/>
          <ac:inkMkLst>
            <pc:docMk/>
            <pc:sldMk cId="409054630" sldId="306"/>
            <ac:inkMk id="153" creationId="{DB54B649-181B-42D2-838C-C131C3F46514}"/>
          </ac:inkMkLst>
        </pc:inkChg>
        <pc:inkChg chg="add del">
          <ac:chgData name="Viet Anh Nguyen" userId="b95f61ff061388d5" providerId="LiveId" clId="{F7DDB045-99F5-427E-957E-9D2CA91EB527}" dt="2022-01-05T07:07:10.090" v="559"/>
          <ac:inkMkLst>
            <pc:docMk/>
            <pc:sldMk cId="409054630" sldId="306"/>
            <ac:inkMk id="154" creationId="{0C4D1FBE-C762-4695-8E05-831D9EB93B2B}"/>
          </ac:inkMkLst>
        </pc:inkChg>
        <pc:inkChg chg="add">
          <ac:chgData name="Viet Anh Nguyen" userId="b95f61ff061388d5" providerId="LiveId" clId="{F7DDB045-99F5-427E-957E-9D2CA91EB527}" dt="2022-01-05T07:07:10.090" v="559"/>
          <ac:inkMkLst>
            <pc:docMk/>
            <pc:sldMk cId="409054630" sldId="306"/>
            <ac:inkMk id="155" creationId="{0016BD7B-9828-4C3A-8882-09F3BB5795DB}"/>
          </ac:inkMkLst>
        </pc:inkChg>
        <pc:inkChg chg="add del">
          <ac:chgData name="Viet Anh Nguyen" userId="b95f61ff061388d5" providerId="LiveId" clId="{F7DDB045-99F5-427E-957E-9D2CA91EB527}" dt="2022-01-05T07:09:09.561" v="563"/>
          <ac:inkMkLst>
            <pc:docMk/>
            <pc:sldMk cId="409054630" sldId="306"/>
            <ac:inkMk id="156" creationId="{68C002B5-FCEC-4C0E-B0D0-AF3358FDD85B}"/>
          </ac:inkMkLst>
        </pc:inkChg>
        <pc:inkChg chg="add del">
          <ac:chgData name="Viet Anh Nguyen" userId="b95f61ff061388d5" providerId="LiveId" clId="{F7DDB045-99F5-427E-957E-9D2CA91EB527}" dt="2022-01-05T07:09:09.561" v="563"/>
          <ac:inkMkLst>
            <pc:docMk/>
            <pc:sldMk cId="409054630" sldId="306"/>
            <ac:inkMk id="157" creationId="{E5AB5E26-9AD6-4C87-A6D0-008CF7BD0478}"/>
          </ac:inkMkLst>
        </pc:inkChg>
        <pc:inkChg chg="add del">
          <ac:chgData name="Viet Anh Nguyen" userId="b95f61ff061388d5" providerId="LiveId" clId="{F7DDB045-99F5-427E-957E-9D2CA91EB527}" dt="2022-01-05T07:09:09.561" v="563"/>
          <ac:inkMkLst>
            <pc:docMk/>
            <pc:sldMk cId="409054630" sldId="306"/>
            <ac:inkMk id="158" creationId="{71913479-3499-431F-85F6-AAF6A100AD70}"/>
          </ac:inkMkLst>
        </pc:inkChg>
        <pc:inkChg chg="add">
          <ac:chgData name="Viet Anh Nguyen" userId="b95f61ff061388d5" providerId="LiveId" clId="{F7DDB045-99F5-427E-957E-9D2CA91EB527}" dt="2022-01-05T07:09:09.561" v="563"/>
          <ac:inkMkLst>
            <pc:docMk/>
            <pc:sldMk cId="409054630" sldId="306"/>
            <ac:inkMk id="159" creationId="{FA89DBC0-0984-43EB-85EB-7A1201FE9753}"/>
          </ac:inkMkLst>
        </pc:inkChg>
        <pc:inkChg chg="add del">
          <ac:chgData name="Viet Anh Nguyen" userId="b95f61ff061388d5" providerId="LiveId" clId="{F7DDB045-99F5-427E-957E-9D2CA91EB527}" dt="2022-01-05T07:09:17.725" v="568"/>
          <ac:inkMkLst>
            <pc:docMk/>
            <pc:sldMk cId="409054630" sldId="306"/>
            <ac:inkMk id="160" creationId="{78EFFC98-2B88-489A-B1AA-B25B9034C106}"/>
          </ac:inkMkLst>
        </pc:inkChg>
        <pc:inkChg chg="add del">
          <ac:chgData name="Viet Anh Nguyen" userId="b95f61ff061388d5" providerId="LiveId" clId="{F7DDB045-99F5-427E-957E-9D2CA91EB527}" dt="2022-01-05T07:09:17.725" v="568"/>
          <ac:inkMkLst>
            <pc:docMk/>
            <pc:sldMk cId="409054630" sldId="306"/>
            <ac:inkMk id="161" creationId="{1F28F311-40CE-4CAC-B55C-51A0EB99459E}"/>
          </ac:inkMkLst>
        </pc:inkChg>
        <pc:inkChg chg="add del">
          <ac:chgData name="Viet Anh Nguyen" userId="b95f61ff061388d5" providerId="LiveId" clId="{F7DDB045-99F5-427E-957E-9D2CA91EB527}" dt="2022-01-05T07:09:17.725" v="568"/>
          <ac:inkMkLst>
            <pc:docMk/>
            <pc:sldMk cId="409054630" sldId="306"/>
            <ac:inkMk id="162" creationId="{BAF3A4CB-ECE5-4A61-802A-A7AAB966E4F8}"/>
          </ac:inkMkLst>
        </pc:inkChg>
        <pc:inkChg chg="add del">
          <ac:chgData name="Viet Anh Nguyen" userId="b95f61ff061388d5" providerId="LiveId" clId="{F7DDB045-99F5-427E-957E-9D2CA91EB527}" dt="2022-01-05T07:09:17.725" v="568"/>
          <ac:inkMkLst>
            <pc:docMk/>
            <pc:sldMk cId="409054630" sldId="306"/>
            <ac:inkMk id="163" creationId="{C14945E0-C41A-4D5F-8896-4EF22569AF89}"/>
          </ac:inkMkLst>
        </pc:inkChg>
        <pc:inkChg chg="add">
          <ac:chgData name="Viet Anh Nguyen" userId="b95f61ff061388d5" providerId="LiveId" clId="{F7DDB045-99F5-427E-957E-9D2CA91EB527}" dt="2022-01-05T07:09:17.725" v="568"/>
          <ac:inkMkLst>
            <pc:docMk/>
            <pc:sldMk cId="409054630" sldId="306"/>
            <ac:inkMk id="164" creationId="{94A208CE-7CDD-4D0D-9D24-9E9C31394A5D}"/>
          </ac:inkMkLst>
        </pc:inkChg>
        <pc:inkChg chg="add">
          <ac:chgData name="Viet Anh Nguyen" userId="b95f61ff061388d5" providerId="LiveId" clId="{F7DDB045-99F5-427E-957E-9D2CA91EB527}" dt="2022-01-05T07:09:17.835" v="569" actId="9405"/>
          <ac:inkMkLst>
            <pc:docMk/>
            <pc:sldMk cId="409054630" sldId="306"/>
            <ac:inkMk id="165" creationId="{5293CE8B-FF4B-4B76-B82D-9D72BB1E2C09}"/>
          </ac:inkMkLst>
        </pc:inkChg>
        <pc:inkChg chg="add">
          <ac:chgData name="Viet Anh Nguyen" userId="b95f61ff061388d5" providerId="LiveId" clId="{F7DDB045-99F5-427E-957E-9D2CA91EB527}" dt="2022-01-05T07:09:23.979" v="570" actId="9405"/>
          <ac:inkMkLst>
            <pc:docMk/>
            <pc:sldMk cId="409054630" sldId="306"/>
            <ac:inkMk id="166" creationId="{5A3F687C-8BFE-4B4F-93B1-F0C6114EB9DD}"/>
          </ac:inkMkLst>
        </pc:inkChg>
        <pc:inkChg chg="add del">
          <ac:chgData name="Viet Anh Nguyen" userId="b95f61ff061388d5" providerId="LiveId" clId="{F7DDB045-99F5-427E-957E-9D2CA91EB527}" dt="2022-01-05T07:09:45.026" v="580"/>
          <ac:inkMkLst>
            <pc:docMk/>
            <pc:sldMk cId="409054630" sldId="306"/>
            <ac:inkMk id="167" creationId="{2824C4AF-E7D6-47C0-8777-A83A6FAE2D0A}"/>
          </ac:inkMkLst>
        </pc:inkChg>
        <pc:inkChg chg="add del">
          <ac:chgData name="Viet Anh Nguyen" userId="b95f61ff061388d5" providerId="LiveId" clId="{F7DDB045-99F5-427E-957E-9D2CA91EB527}" dt="2022-01-05T07:09:45.026" v="580"/>
          <ac:inkMkLst>
            <pc:docMk/>
            <pc:sldMk cId="409054630" sldId="306"/>
            <ac:inkMk id="168" creationId="{8D96639F-1BB6-4B5A-A071-EB9F79617F9C}"/>
          </ac:inkMkLst>
        </pc:inkChg>
        <pc:inkChg chg="add del">
          <ac:chgData name="Viet Anh Nguyen" userId="b95f61ff061388d5" providerId="LiveId" clId="{F7DDB045-99F5-427E-957E-9D2CA91EB527}" dt="2022-01-05T07:09:45.026" v="580"/>
          <ac:inkMkLst>
            <pc:docMk/>
            <pc:sldMk cId="409054630" sldId="306"/>
            <ac:inkMk id="169" creationId="{92C76CC6-447B-49B3-BA51-5146508CECEC}"/>
          </ac:inkMkLst>
        </pc:inkChg>
        <pc:inkChg chg="add del">
          <ac:chgData name="Viet Anh Nguyen" userId="b95f61ff061388d5" providerId="LiveId" clId="{F7DDB045-99F5-427E-957E-9D2CA91EB527}" dt="2022-01-05T07:09:45.026" v="580"/>
          <ac:inkMkLst>
            <pc:docMk/>
            <pc:sldMk cId="409054630" sldId="306"/>
            <ac:inkMk id="170" creationId="{FFF6A308-BD91-4A16-8686-A9D726993091}"/>
          </ac:inkMkLst>
        </pc:inkChg>
        <pc:inkChg chg="add del">
          <ac:chgData name="Viet Anh Nguyen" userId="b95f61ff061388d5" providerId="LiveId" clId="{F7DDB045-99F5-427E-957E-9D2CA91EB527}" dt="2022-01-05T07:09:45.026" v="580"/>
          <ac:inkMkLst>
            <pc:docMk/>
            <pc:sldMk cId="409054630" sldId="306"/>
            <ac:inkMk id="171" creationId="{ABCCC3FD-B008-45A0-A86C-EFB3FEEE86CD}"/>
          </ac:inkMkLst>
        </pc:inkChg>
        <pc:inkChg chg="add del">
          <ac:chgData name="Viet Anh Nguyen" userId="b95f61ff061388d5" providerId="LiveId" clId="{F7DDB045-99F5-427E-957E-9D2CA91EB527}" dt="2022-01-05T07:09:45.026" v="580"/>
          <ac:inkMkLst>
            <pc:docMk/>
            <pc:sldMk cId="409054630" sldId="306"/>
            <ac:inkMk id="172" creationId="{89720CAF-4124-4CA9-8568-9029866A31F3}"/>
          </ac:inkMkLst>
        </pc:inkChg>
        <pc:inkChg chg="add del">
          <ac:chgData name="Viet Anh Nguyen" userId="b95f61ff061388d5" providerId="LiveId" clId="{F7DDB045-99F5-427E-957E-9D2CA91EB527}" dt="2022-01-05T07:09:45.026" v="580"/>
          <ac:inkMkLst>
            <pc:docMk/>
            <pc:sldMk cId="409054630" sldId="306"/>
            <ac:inkMk id="173" creationId="{9A2E042C-7F65-48DA-9876-4FF9DEE73DD6}"/>
          </ac:inkMkLst>
        </pc:inkChg>
        <pc:inkChg chg="add del">
          <ac:chgData name="Viet Anh Nguyen" userId="b95f61ff061388d5" providerId="LiveId" clId="{F7DDB045-99F5-427E-957E-9D2CA91EB527}" dt="2022-01-05T07:09:45.026" v="580"/>
          <ac:inkMkLst>
            <pc:docMk/>
            <pc:sldMk cId="409054630" sldId="306"/>
            <ac:inkMk id="174" creationId="{E78E48BA-8160-429A-BAB9-1973FEE1EA24}"/>
          </ac:inkMkLst>
        </pc:inkChg>
        <pc:inkChg chg="add del">
          <ac:chgData name="Viet Anh Nguyen" userId="b95f61ff061388d5" providerId="LiveId" clId="{F7DDB045-99F5-427E-957E-9D2CA91EB527}" dt="2022-01-05T07:09:45.026" v="580"/>
          <ac:inkMkLst>
            <pc:docMk/>
            <pc:sldMk cId="409054630" sldId="306"/>
            <ac:inkMk id="175" creationId="{50827173-AC42-4E87-A649-D20AAE157616}"/>
          </ac:inkMkLst>
        </pc:inkChg>
        <pc:inkChg chg="add">
          <ac:chgData name="Viet Anh Nguyen" userId="b95f61ff061388d5" providerId="LiveId" clId="{F7DDB045-99F5-427E-957E-9D2CA91EB527}" dt="2022-01-05T07:09:45.026" v="580"/>
          <ac:inkMkLst>
            <pc:docMk/>
            <pc:sldMk cId="409054630" sldId="306"/>
            <ac:inkMk id="176" creationId="{D0378925-6416-47EE-914C-75E3028B248B}"/>
          </ac:inkMkLst>
        </pc:inkChg>
        <pc:inkChg chg="add">
          <ac:chgData name="Viet Anh Nguyen" userId="b95f61ff061388d5" providerId="LiveId" clId="{F7DDB045-99F5-427E-957E-9D2CA91EB527}" dt="2022-01-05T07:09:45.026" v="580"/>
          <ac:inkMkLst>
            <pc:docMk/>
            <pc:sldMk cId="409054630" sldId="306"/>
            <ac:inkMk id="177" creationId="{1EA3C610-0529-433B-91B3-387943F53131}"/>
          </ac:inkMkLst>
        </pc:inkChg>
        <pc:inkChg chg="add del">
          <ac:chgData name="Viet Anh Nguyen" userId="b95f61ff061388d5" providerId="LiveId" clId="{F7DDB045-99F5-427E-957E-9D2CA91EB527}" dt="2022-01-05T07:09:47.670" v="587"/>
          <ac:inkMkLst>
            <pc:docMk/>
            <pc:sldMk cId="409054630" sldId="306"/>
            <ac:inkMk id="178" creationId="{5D126BDD-219A-4740-9D58-FAA53539432B}"/>
          </ac:inkMkLst>
        </pc:inkChg>
        <pc:inkChg chg="add del">
          <ac:chgData name="Viet Anh Nguyen" userId="b95f61ff061388d5" providerId="LiveId" clId="{F7DDB045-99F5-427E-957E-9D2CA91EB527}" dt="2022-01-05T07:09:47.670" v="587"/>
          <ac:inkMkLst>
            <pc:docMk/>
            <pc:sldMk cId="409054630" sldId="306"/>
            <ac:inkMk id="179" creationId="{3BC24415-CF42-40F0-B9B8-96F46A9F8A46}"/>
          </ac:inkMkLst>
        </pc:inkChg>
        <pc:inkChg chg="add del">
          <ac:chgData name="Viet Anh Nguyen" userId="b95f61ff061388d5" providerId="LiveId" clId="{F7DDB045-99F5-427E-957E-9D2CA91EB527}" dt="2022-01-05T07:09:47.670" v="587"/>
          <ac:inkMkLst>
            <pc:docMk/>
            <pc:sldMk cId="409054630" sldId="306"/>
            <ac:inkMk id="180" creationId="{714E7662-714E-4DCA-A87B-D07A4B9CB623}"/>
          </ac:inkMkLst>
        </pc:inkChg>
        <pc:inkChg chg="add del">
          <ac:chgData name="Viet Anh Nguyen" userId="b95f61ff061388d5" providerId="LiveId" clId="{F7DDB045-99F5-427E-957E-9D2CA91EB527}" dt="2022-01-05T07:09:47.670" v="587"/>
          <ac:inkMkLst>
            <pc:docMk/>
            <pc:sldMk cId="409054630" sldId="306"/>
            <ac:inkMk id="181" creationId="{133492B1-5E00-4EA0-A9CD-20AD04F6D2DB}"/>
          </ac:inkMkLst>
        </pc:inkChg>
        <pc:inkChg chg="add del">
          <ac:chgData name="Viet Anh Nguyen" userId="b95f61ff061388d5" providerId="LiveId" clId="{F7DDB045-99F5-427E-957E-9D2CA91EB527}" dt="2022-01-05T07:09:47.670" v="587"/>
          <ac:inkMkLst>
            <pc:docMk/>
            <pc:sldMk cId="409054630" sldId="306"/>
            <ac:inkMk id="182" creationId="{20E49E23-A43A-4A23-846E-9A2578303EC3}"/>
          </ac:inkMkLst>
        </pc:inkChg>
        <pc:inkChg chg="add del">
          <ac:chgData name="Viet Anh Nguyen" userId="b95f61ff061388d5" providerId="LiveId" clId="{F7DDB045-99F5-427E-957E-9D2CA91EB527}" dt="2022-01-05T07:09:47.670" v="587"/>
          <ac:inkMkLst>
            <pc:docMk/>
            <pc:sldMk cId="409054630" sldId="306"/>
            <ac:inkMk id="183" creationId="{AAC64219-EDCD-463F-A50E-8DA0313A3AE4}"/>
          </ac:inkMkLst>
        </pc:inkChg>
        <pc:inkChg chg="add del">
          <ac:chgData name="Viet Anh Nguyen" userId="b95f61ff061388d5" providerId="LiveId" clId="{F7DDB045-99F5-427E-957E-9D2CA91EB527}" dt="2022-01-05T07:09:51.423" v="598"/>
          <ac:inkMkLst>
            <pc:docMk/>
            <pc:sldMk cId="409054630" sldId="306"/>
            <ac:inkMk id="184" creationId="{4EDBAB4E-0D8D-4EBB-B43A-F9617EFF2F44}"/>
          </ac:inkMkLst>
        </pc:inkChg>
        <pc:inkChg chg="add del">
          <ac:chgData name="Viet Anh Nguyen" userId="b95f61ff061388d5" providerId="LiveId" clId="{F7DDB045-99F5-427E-957E-9D2CA91EB527}" dt="2022-01-05T07:09:51.423" v="598"/>
          <ac:inkMkLst>
            <pc:docMk/>
            <pc:sldMk cId="409054630" sldId="306"/>
            <ac:inkMk id="185" creationId="{FCBABBEB-092B-4462-B7A2-2C4BB661B2F9}"/>
          </ac:inkMkLst>
        </pc:inkChg>
        <pc:inkChg chg="add del">
          <ac:chgData name="Viet Anh Nguyen" userId="b95f61ff061388d5" providerId="LiveId" clId="{F7DDB045-99F5-427E-957E-9D2CA91EB527}" dt="2022-01-05T07:09:51.423" v="598"/>
          <ac:inkMkLst>
            <pc:docMk/>
            <pc:sldMk cId="409054630" sldId="306"/>
            <ac:inkMk id="186" creationId="{77B39A46-0F83-4A6C-A5FA-87E052D9376C}"/>
          </ac:inkMkLst>
        </pc:inkChg>
        <pc:inkChg chg="add del">
          <ac:chgData name="Viet Anh Nguyen" userId="b95f61ff061388d5" providerId="LiveId" clId="{F7DDB045-99F5-427E-957E-9D2CA91EB527}" dt="2022-01-05T07:09:51.423" v="598"/>
          <ac:inkMkLst>
            <pc:docMk/>
            <pc:sldMk cId="409054630" sldId="306"/>
            <ac:inkMk id="187" creationId="{171D5DA5-2051-4FDF-B200-34E032DF77A4}"/>
          </ac:inkMkLst>
        </pc:inkChg>
        <pc:inkChg chg="add del">
          <ac:chgData name="Viet Anh Nguyen" userId="b95f61ff061388d5" providerId="LiveId" clId="{F7DDB045-99F5-427E-957E-9D2CA91EB527}" dt="2022-01-05T07:09:51.423" v="598"/>
          <ac:inkMkLst>
            <pc:docMk/>
            <pc:sldMk cId="409054630" sldId="306"/>
            <ac:inkMk id="188" creationId="{C07567F6-2655-41C2-8F19-56FA576082D5}"/>
          </ac:inkMkLst>
        </pc:inkChg>
        <pc:inkChg chg="add del">
          <ac:chgData name="Viet Anh Nguyen" userId="b95f61ff061388d5" providerId="LiveId" clId="{F7DDB045-99F5-427E-957E-9D2CA91EB527}" dt="2022-01-05T07:09:51.423" v="598"/>
          <ac:inkMkLst>
            <pc:docMk/>
            <pc:sldMk cId="409054630" sldId="306"/>
            <ac:inkMk id="189" creationId="{AB0ECE9B-FB03-419D-A0D7-71F5E7330D9A}"/>
          </ac:inkMkLst>
        </pc:inkChg>
        <pc:inkChg chg="add">
          <ac:chgData name="Viet Anh Nguyen" userId="b95f61ff061388d5" providerId="LiveId" clId="{F7DDB045-99F5-427E-957E-9D2CA91EB527}" dt="2022-01-05T07:09:49.783" v="593" actId="9405"/>
          <ac:inkMkLst>
            <pc:docMk/>
            <pc:sldMk cId="409054630" sldId="306"/>
            <ac:inkMk id="190" creationId="{C33C13C5-B514-4345-97E1-3310CFAFAF28}"/>
          </ac:inkMkLst>
        </pc:inkChg>
        <pc:inkChg chg="add del">
          <ac:chgData name="Viet Anh Nguyen" userId="b95f61ff061388d5" providerId="LiveId" clId="{F7DDB045-99F5-427E-957E-9D2CA91EB527}" dt="2022-01-05T07:09:51.423" v="598"/>
          <ac:inkMkLst>
            <pc:docMk/>
            <pc:sldMk cId="409054630" sldId="306"/>
            <ac:inkMk id="191" creationId="{6F5E64C0-B40E-4F13-B15F-6F02B8ED4188}"/>
          </ac:inkMkLst>
        </pc:inkChg>
        <pc:inkChg chg="add del">
          <ac:chgData name="Viet Anh Nguyen" userId="b95f61ff061388d5" providerId="LiveId" clId="{F7DDB045-99F5-427E-957E-9D2CA91EB527}" dt="2022-01-05T07:09:51.423" v="598"/>
          <ac:inkMkLst>
            <pc:docMk/>
            <pc:sldMk cId="409054630" sldId="306"/>
            <ac:inkMk id="192" creationId="{9AD32A0D-B809-422A-8A23-B1DD9BC01AE3}"/>
          </ac:inkMkLst>
        </pc:inkChg>
        <pc:inkChg chg="add del">
          <ac:chgData name="Viet Anh Nguyen" userId="b95f61ff061388d5" providerId="LiveId" clId="{F7DDB045-99F5-427E-957E-9D2CA91EB527}" dt="2022-01-05T07:09:51.423" v="598"/>
          <ac:inkMkLst>
            <pc:docMk/>
            <pc:sldMk cId="409054630" sldId="306"/>
            <ac:inkMk id="193" creationId="{73B64F99-3CE0-48F8-ACAD-965E537C753E}"/>
          </ac:inkMkLst>
        </pc:inkChg>
        <pc:inkChg chg="add del">
          <ac:chgData name="Viet Anh Nguyen" userId="b95f61ff061388d5" providerId="LiveId" clId="{F7DDB045-99F5-427E-957E-9D2CA91EB527}" dt="2022-01-05T07:09:53.515" v="604"/>
          <ac:inkMkLst>
            <pc:docMk/>
            <pc:sldMk cId="409054630" sldId="306"/>
            <ac:inkMk id="194" creationId="{26D38BEC-5854-4736-846C-9B1BF1624B47}"/>
          </ac:inkMkLst>
        </pc:inkChg>
        <pc:inkChg chg="add del">
          <ac:chgData name="Viet Anh Nguyen" userId="b95f61ff061388d5" providerId="LiveId" clId="{F7DDB045-99F5-427E-957E-9D2CA91EB527}" dt="2022-01-05T07:09:51.423" v="598"/>
          <ac:inkMkLst>
            <pc:docMk/>
            <pc:sldMk cId="409054630" sldId="306"/>
            <ac:inkMk id="195" creationId="{84A5D407-99E6-4845-A27E-12575F340BE5}"/>
          </ac:inkMkLst>
        </pc:inkChg>
        <pc:inkChg chg="add">
          <ac:chgData name="Viet Anh Nguyen" userId="b95f61ff061388d5" providerId="LiveId" clId="{F7DDB045-99F5-427E-957E-9D2CA91EB527}" dt="2022-01-05T07:09:51.423" v="598"/>
          <ac:inkMkLst>
            <pc:docMk/>
            <pc:sldMk cId="409054630" sldId="306"/>
            <ac:inkMk id="196" creationId="{9DACAD36-85DC-40A1-BDEE-6B493C31E2A1}"/>
          </ac:inkMkLst>
        </pc:inkChg>
        <pc:inkChg chg="add">
          <ac:chgData name="Viet Anh Nguyen" userId="b95f61ff061388d5" providerId="LiveId" clId="{F7DDB045-99F5-427E-957E-9D2CA91EB527}" dt="2022-01-05T07:09:51.423" v="598"/>
          <ac:inkMkLst>
            <pc:docMk/>
            <pc:sldMk cId="409054630" sldId="306"/>
            <ac:inkMk id="197" creationId="{AA56C166-119E-4866-B4CC-4506CFFB6EEF}"/>
          </ac:inkMkLst>
        </pc:inkChg>
        <pc:inkChg chg="add del">
          <ac:chgData name="Viet Anh Nguyen" userId="b95f61ff061388d5" providerId="LiveId" clId="{F7DDB045-99F5-427E-957E-9D2CA91EB527}" dt="2022-01-05T07:09:53.515" v="604"/>
          <ac:inkMkLst>
            <pc:docMk/>
            <pc:sldMk cId="409054630" sldId="306"/>
            <ac:inkMk id="198" creationId="{7D13F702-7AC6-4B8E-8DE0-FACC90BB8044}"/>
          </ac:inkMkLst>
        </pc:inkChg>
        <pc:inkChg chg="add del">
          <ac:chgData name="Viet Anh Nguyen" userId="b95f61ff061388d5" providerId="LiveId" clId="{F7DDB045-99F5-427E-957E-9D2CA91EB527}" dt="2022-01-05T07:09:53.515" v="604"/>
          <ac:inkMkLst>
            <pc:docMk/>
            <pc:sldMk cId="409054630" sldId="306"/>
            <ac:inkMk id="199" creationId="{D79A6D67-93B6-4FC9-8B83-CFC9988FDBF5}"/>
          </ac:inkMkLst>
        </pc:inkChg>
        <pc:inkChg chg="add del">
          <ac:chgData name="Viet Anh Nguyen" userId="b95f61ff061388d5" providerId="LiveId" clId="{F7DDB045-99F5-427E-957E-9D2CA91EB527}" dt="2022-01-05T07:09:53.515" v="604"/>
          <ac:inkMkLst>
            <pc:docMk/>
            <pc:sldMk cId="409054630" sldId="306"/>
            <ac:inkMk id="200" creationId="{8DAF6617-E3D9-42B4-8E31-63AF0A61DCA3}"/>
          </ac:inkMkLst>
        </pc:inkChg>
        <pc:inkChg chg="add del">
          <ac:chgData name="Viet Anh Nguyen" userId="b95f61ff061388d5" providerId="LiveId" clId="{F7DDB045-99F5-427E-957E-9D2CA91EB527}" dt="2022-01-05T07:09:53.515" v="604"/>
          <ac:inkMkLst>
            <pc:docMk/>
            <pc:sldMk cId="409054630" sldId="306"/>
            <ac:inkMk id="201" creationId="{4FFDB67A-6733-450E-8639-BBA34A217558}"/>
          </ac:inkMkLst>
        </pc:inkChg>
        <pc:inkChg chg="add del">
          <ac:chgData name="Viet Anh Nguyen" userId="b95f61ff061388d5" providerId="LiveId" clId="{F7DDB045-99F5-427E-957E-9D2CA91EB527}" dt="2022-01-05T07:09:53.515" v="604"/>
          <ac:inkMkLst>
            <pc:docMk/>
            <pc:sldMk cId="409054630" sldId="306"/>
            <ac:inkMk id="202" creationId="{F60FC651-4B82-4256-ADA2-046AD6F39D61}"/>
          </ac:inkMkLst>
        </pc:inkChg>
        <pc:inkChg chg="add del">
          <ac:chgData name="Viet Anh Nguyen" userId="b95f61ff061388d5" providerId="LiveId" clId="{F7DDB045-99F5-427E-957E-9D2CA91EB527}" dt="2022-01-05T07:09:54.417" v="606"/>
          <ac:inkMkLst>
            <pc:docMk/>
            <pc:sldMk cId="409054630" sldId="306"/>
            <ac:inkMk id="203" creationId="{2839AE42-0B27-4E7B-9CDB-51CE5C5231EF}"/>
          </ac:inkMkLst>
        </pc:inkChg>
        <pc:inkChg chg="add del">
          <ac:chgData name="Viet Anh Nguyen" userId="b95f61ff061388d5" providerId="LiveId" clId="{F7DDB045-99F5-427E-957E-9D2CA91EB527}" dt="2022-01-05T07:09:54.417" v="606"/>
          <ac:inkMkLst>
            <pc:docMk/>
            <pc:sldMk cId="409054630" sldId="306"/>
            <ac:inkMk id="204" creationId="{7395607E-710A-4270-82FB-DE4EE188F852}"/>
          </ac:inkMkLst>
        </pc:inkChg>
        <pc:inkChg chg="add">
          <ac:chgData name="Viet Anh Nguyen" userId="b95f61ff061388d5" providerId="LiveId" clId="{F7DDB045-99F5-427E-957E-9D2CA91EB527}" dt="2022-01-05T07:09:54.417" v="606"/>
          <ac:inkMkLst>
            <pc:docMk/>
            <pc:sldMk cId="409054630" sldId="306"/>
            <ac:inkMk id="205" creationId="{07B9CADE-A548-4546-95D2-7BF413FBB6B0}"/>
          </ac:inkMkLst>
        </pc:inkChg>
        <pc:inkChg chg="add del">
          <ac:chgData name="Viet Anh Nguyen" userId="b95f61ff061388d5" providerId="LiveId" clId="{F7DDB045-99F5-427E-957E-9D2CA91EB527}" dt="2022-01-05T07:09:59.761" v="613"/>
          <ac:inkMkLst>
            <pc:docMk/>
            <pc:sldMk cId="409054630" sldId="306"/>
            <ac:inkMk id="206" creationId="{5B54A6DA-F862-4D5E-B52D-BDC20A52E653}"/>
          </ac:inkMkLst>
        </pc:inkChg>
        <pc:inkChg chg="add del">
          <ac:chgData name="Viet Anh Nguyen" userId="b95f61ff061388d5" providerId="LiveId" clId="{F7DDB045-99F5-427E-957E-9D2CA91EB527}" dt="2022-01-05T07:09:59.761" v="613"/>
          <ac:inkMkLst>
            <pc:docMk/>
            <pc:sldMk cId="409054630" sldId="306"/>
            <ac:inkMk id="207" creationId="{DADD4ABF-5F44-443E-A05C-931E395C5B2A}"/>
          </ac:inkMkLst>
        </pc:inkChg>
        <pc:inkChg chg="add del">
          <ac:chgData name="Viet Anh Nguyen" userId="b95f61ff061388d5" providerId="LiveId" clId="{F7DDB045-99F5-427E-957E-9D2CA91EB527}" dt="2022-01-05T07:09:59.761" v="613"/>
          <ac:inkMkLst>
            <pc:docMk/>
            <pc:sldMk cId="409054630" sldId="306"/>
            <ac:inkMk id="208" creationId="{8372F713-27E6-49CE-88B3-ECE307D51BF4}"/>
          </ac:inkMkLst>
        </pc:inkChg>
        <pc:inkChg chg="add del">
          <ac:chgData name="Viet Anh Nguyen" userId="b95f61ff061388d5" providerId="LiveId" clId="{F7DDB045-99F5-427E-957E-9D2CA91EB527}" dt="2022-01-05T07:09:59.761" v="613"/>
          <ac:inkMkLst>
            <pc:docMk/>
            <pc:sldMk cId="409054630" sldId="306"/>
            <ac:inkMk id="209" creationId="{9C371B0C-E9B5-4B23-9EEF-F743C736049C}"/>
          </ac:inkMkLst>
        </pc:inkChg>
        <pc:inkChg chg="add del">
          <ac:chgData name="Viet Anh Nguyen" userId="b95f61ff061388d5" providerId="LiveId" clId="{F7DDB045-99F5-427E-957E-9D2CA91EB527}" dt="2022-01-05T07:09:59.761" v="613"/>
          <ac:inkMkLst>
            <pc:docMk/>
            <pc:sldMk cId="409054630" sldId="306"/>
            <ac:inkMk id="210" creationId="{77662A4A-FE0B-4417-81A2-808F313B34F7}"/>
          </ac:inkMkLst>
        </pc:inkChg>
        <pc:inkChg chg="add del">
          <ac:chgData name="Viet Anh Nguyen" userId="b95f61ff061388d5" providerId="LiveId" clId="{F7DDB045-99F5-427E-957E-9D2CA91EB527}" dt="2022-01-05T07:09:59.761" v="613"/>
          <ac:inkMkLst>
            <pc:docMk/>
            <pc:sldMk cId="409054630" sldId="306"/>
            <ac:inkMk id="211" creationId="{5BD190C1-3741-4A50-9740-8F9064685C81}"/>
          </ac:inkMkLst>
        </pc:inkChg>
        <pc:inkChg chg="add">
          <ac:chgData name="Viet Anh Nguyen" userId="b95f61ff061388d5" providerId="LiveId" clId="{F7DDB045-99F5-427E-957E-9D2CA91EB527}" dt="2022-01-05T07:09:59.761" v="613"/>
          <ac:inkMkLst>
            <pc:docMk/>
            <pc:sldMk cId="409054630" sldId="306"/>
            <ac:inkMk id="212" creationId="{A3E95336-55F6-4693-8FD2-4FA20C9D9ADC}"/>
          </ac:inkMkLst>
        </pc:inkChg>
        <pc:inkChg chg="add">
          <ac:chgData name="Viet Anh Nguyen" userId="b95f61ff061388d5" providerId="LiveId" clId="{F7DDB045-99F5-427E-957E-9D2CA91EB527}" dt="2022-01-05T07:09:59.761" v="613"/>
          <ac:inkMkLst>
            <pc:docMk/>
            <pc:sldMk cId="409054630" sldId="306"/>
            <ac:inkMk id="213" creationId="{C71AD600-6D44-4BB3-8468-3B1D3156AFF6}"/>
          </ac:inkMkLst>
        </pc:inkChg>
        <pc:inkChg chg="add del">
          <ac:chgData name="Viet Anh Nguyen" userId="b95f61ff061388d5" providerId="LiveId" clId="{F7DDB045-99F5-427E-957E-9D2CA91EB527}" dt="2022-01-05T07:10:14.960" v="621"/>
          <ac:inkMkLst>
            <pc:docMk/>
            <pc:sldMk cId="409054630" sldId="306"/>
            <ac:inkMk id="214" creationId="{A852E3C3-44B2-459A-BE06-33AD499B033C}"/>
          </ac:inkMkLst>
        </pc:inkChg>
        <pc:inkChg chg="add del">
          <ac:chgData name="Viet Anh Nguyen" userId="b95f61ff061388d5" providerId="LiveId" clId="{F7DDB045-99F5-427E-957E-9D2CA91EB527}" dt="2022-01-05T07:10:14.960" v="621"/>
          <ac:inkMkLst>
            <pc:docMk/>
            <pc:sldMk cId="409054630" sldId="306"/>
            <ac:inkMk id="215" creationId="{BBAC6AF4-F54E-41FB-B654-F0C83A442262}"/>
          </ac:inkMkLst>
        </pc:inkChg>
        <pc:inkChg chg="add del">
          <ac:chgData name="Viet Anh Nguyen" userId="b95f61ff061388d5" providerId="LiveId" clId="{F7DDB045-99F5-427E-957E-9D2CA91EB527}" dt="2022-01-05T07:10:14.960" v="621"/>
          <ac:inkMkLst>
            <pc:docMk/>
            <pc:sldMk cId="409054630" sldId="306"/>
            <ac:inkMk id="216" creationId="{3CA88C37-65EC-4F69-9035-FFCC83ED7480}"/>
          </ac:inkMkLst>
        </pc:inkChg>
        <pc:inkChg chg="add del">
          <ac:chgData name="Viet Anh Nguyen" userId="b95f61ff061388d5" providerId="LiveId" clId="{F7DDB045-99F5-427E-957E-9D2CA91EB527}" dt="2022-01-05T07:10:14.960" v="621"/>
          <ac:inkMkLst>
            <pc:docMk/>
            <pc:sldMk cId="409054630" sldId="306"/>
            <ac:inkMk id="217" creationId="{AB669FAA-9826-4DCD-A219-157B2E4BAA08}"/>
          </ac:inkMkLst>
        </pc:inkChg>
        <pc:inkChg chg="add del">
          <ac:chgData name="Viet Anh Nguyen" userId="b95f61ff061388d5" providerId="LiveId" clId="{F7DDB045-99F5-427E-957E-9D2CA91EB527}" dt="2022-01-05T07:10:14.960" v="621"/>
          <ac:inkMkLst>
            <pc:docMk/>
            <pc:sldMk cId="409054630" sldId="306"/>
            <ac:inkMk id="218" creationId="{9388D5AB-E2B2-4BA5-BDEA-53F3B608FD6B}"/>
          </ac:inkMkLst>
        </pc:inkChg>
        <pc:inkChg chg="add del">
          <ac:chgData name="Viet Anh Nguyen" userId="b95f61ff061388d5" providerId="LiveId" clId="{F7DDB045-99F5-427E-957E-9D2CA91EB527}" dt="2022-01-05T07:10:14.960" v="621"/>
          <ac:inkMkLst>
            <pc:docMk/>
            <pc:sldMk cId="409054630" sldId="306"/>
            <ac:inkMk id="219" creationId="{C9A01E29-F2B6-42C0-84B6-B24F8D90A604}"/>
          </ac:inkMkLst>
        </pc:inkChg>
        <pc:inkChg chg="add del">
          <ac:chgData name="Viet Anh Nguyen" userId="b95f61ff061388d5" providerId="LiveId" clId="{F7DDB045-99F5-427E-957E-9D2CA91EB527}" dt="2022-01-05T07:10:14.960" v="621"/>
          <ac:inkMkLst>
            <pc:docMk/>
            <pc:sldMk cId="409054630" sldId="306"/>
            <ac:inkMk id="220" creationId="{568E0A8C-B37C-40B0-9ED5-35B9021E4F9F}"/>
          </ac:inkMkLst>
        </pc:inkChg>
        <pc:inkChg chg="add del">
          <ac:chgData name="Viet Anh Nguyen" userId="b95f61ff061388d5" providerId="LiveId" clId="{F7DDB045-99F5-427E-957E-9D2CA91EB527}" dt="2022-01-05T07:10:16.082" v="625"/>
          <ac:inkMkLst>
            <pc:docMk/>
            <pc:sldMk cId="409054630" sldId="306"/>
            <ac:inkMk id="221" creationId="{A643CA07-8FD8-41BB-AC9B-38B6B578F6CB}"/>
          </ac:inkMkLst>
        </pc:inkChg>
        <pc:inkChg chg="add del">
          <ac:chgData name="Viet Anh Nguyen" userId="b95f61ff061388d5" providerId="LiveId" clId="{F7DDB045-99F5-427E-957E-9D2CA91EB527}" dt="2022-01-05T07:10:16.082" v="625"/>
          <ac:inkMkLst>
            <pc:docMk/>
            <pc:sldMk cId="409054630" sldId="306"/>
            <ac:inkMk id="222" creationId="{AD306A5D-3D1A-4178-AE29-A399D199D767}"/>
          </ac:inkMkLst>
        </pc:inkChg>
        <pc:inkChg chg="add del">
          <ac:chgData name="Viet Anh Nguyen" userId="b95f61ff061388d5" providerId="LiveId" clId="{F7DDB045-99F5-427E-957E-9D2CA91EB527}" dt="2022-01-05T07:10:16.082" v="625"/>
          <ac:inkMkLst>
            <pc:docMk/>
            <pc:sldMk cId="409054630" sldId="306"/>
            <ac:inkMk id="223" creationId="{05ED6C1B-2A98-405F-AFA3-E8250FE4EE2D}"/>
          </ac:inkMkLst>
        </pc:inkChg>
        <pc:inkChg chg="add del">
          <ac:chgData name="Viet Anh Nguyen" userId="b95f61ff061388d5" providerId="LiveId" clId="{F7DDB045-99F5-427E-957E-9D2CA91EB527}" dt="2022-01-05T07:10:16.082" v="625"/>
          <ac:inkMkLst>
            <pc:docMk/>
            <pc:sldMk cId="409054630" sldId="306"/>
            <ac:inkMk id="224" creationId="{FDBFA6F2-C4B0-4803-AF42-C92509B2BE9C}"/>
          </ac:inkMkLst>
        </pc:inkChg>
        <pc:inkChg chg="add del">
          <ac:chgData name="Viet Anh Nguyen" userId="b95f61ff061388d5" providerId="LiveId" clId="{F7DDB045-99F5-427E-957E-9D2CA91EB527}" dt="2022-01-05T07:10:18.568" v="630"/>
          <ac:inkMkLst>
            <pc:docMk/>
            <pc:sldMk cId="409054630" sldId="306"/>
            <ac:inkMk id="225" creationId="{42F97DF2-4B05-4CE4-B983-B7373C2F508B}"/>
          </ac:inkMkLst>
        </pc:inkChg>
        <pc:inkChg chg="add del">
          <ac:chgData name="Viet Anh Nguyen" userId="b95f61ff061388d5" providerId="LiveId" clId="{F7DDB045-99F5-427E-957E-9D2CA91EB527}" dt="2022-01-05T07:10:18.568" v="630"/>
          <ac:inkMkLst>
            <pc:docMk/>
            <pc:sldMk cId="409054630" sldId="306"/>
            <ac:inkMk id="226" creationId="{5E349B5B-4C74-455A-9370-D2E7B92904F4}"/>
          </ac:inkMkLst>
        </pc:inkChg>
        <pc:inkChg chg="add del">
          <ac:chgData name="Viet Anh Nguyen" userId="b95f61ff061388d5" providerId="LiveId" clId="{F7DDB045-99F5-427E-957E-9D2CA91EB527}" dt="2022-01-05T07:10:18.568" v="630"/>
          <ac:inkMkLst>
            <pc:docMk/>
            <pc:sldMk cId="409054630" sldId="306"/>
            <ac:inkMk id="227" creationId="{A5A8F22D-F174-42C9-B485-422928C4E2A6}"/>
          </ac:inkMkLst>
        </pc:inkChg>
        <pc:inkChg chg="add del">
          <ac:chgData name="Viet Anh Nguyen" userId="b95f61ff061388d5" providerId="LiveId" clId="{F7DDB045-99F5-427E-957E-9D2CA91EB527}" dt="2022-01-05T07:10:18.568" v="630"/>
          <ac:inkMkLst>
            <pc:docMk/>
            <pc:sldMk cId="409054630" sldId="306"/>
            <ac:inkMk id="228" creationId="{8E2CBE68-B367-4726-BABD-0AD410FABD8A}"/>
          </ac:inkMkLst>
        </pc:inkChg>
        <pc:inkChg chg="add del">
          <ac:chgData name="Viet Anh Nguyen" userId="b95f61ff061388d5" providerId="LiveId" clId="{F7DDB045-99F5-427E-957E-9D2CA91EB527}" dt="2022-01-05T07:10:18.568" v="630"/>
          <ac:inkMkLst>
            <pc:docMk/>
            <pc:sldMk cId="409054630" sldId="306"/>
            <ac:inkMk id="229" creationId="{1B75ED36-7DBC-42A5-ABDE-E4FEBAE918AE}"/>
          </ac:inkMkLst>
        </pc:inkChg>
        <pc:inkChg chg="add">
          <ac:chgData name="Viet Anh Nguyen" userId="b95f61ff061388d5" providerId="LiveId" clId="{F7DDB045-99F5-427E-957E-9D2CA91EB527}" dt="2022-01-05T07:10:18.568" v="630"/>
          <ac:inkMkLst>
            <pc:docMk/>
            <pc:sldMk cId="409054630" sldId="306"/>
            <ac:inkMk id="230" creationId="{602D38B1-325F-40C8-A53B-3ED7D83616F4}"/>
          </ac:inkMkLst>
        </pc:inkChg>
        <pc:inkChg chg="add del">
          <ac:chgData name="Viet Anh Nguyen" userId="b95f61ff061388d5" providerId="LiveId" clId="{F7DDB045-99F5-427E-957E-9D2CA91EB527}" dt="2022-01-05T07:10:19.686" v="633"/>
          <ac:inkMkLst>
            <pc:docMk/>
            <pc:sldMk cId="409054630" sldId="306"/>
            <ac:inkMk id="231" creationId="{0066F2B4-B11C-4E73-A860-7EA5B6DCFE28}"/>
          </ac:inkMkLst>
        </pc:inkChg>
        <pc:inkChg chg="add del">
          <ac:chgData name="Viet Anh Nguyen" userId="b95f61ff061388d5" providerId="LiveId" clId="{F7DDB045-99F5-427E-957E-9D2CA91EB527}" dt="2022-01-05T07:10:19.686" v="633"/>
          <ac:inkMkLst>
            <pc:docMk/>
            <pc:sldMk cId="409054630" sldId="306"/>
            <ac:inkMk id="232" creationId="{646BEBD5-36B6-47F0-A029-DF393399F77C}"/>
          </ac:inkMkLst>
        </pc:inkChg>
        <pc:inkChg chg="add">
          <ac:chgData name="Viet Anh Nguyen" userId="b95f61ff061388d5" providerId="LiveId" clId="{F7DDB045-99F5-427E-957E-9D2CA91EB527}" dt="2022-01-05T07:10:19.686" v="633"/>
          <ac:inkMkLst>
            <pc:docMk/>
            <pc:sldMk cId="409054630" sldId="306"/>
            <ac:inkMk id="233" creationId="{2AC48A91-39A6-4CCE-92E3-2D1ED7939B90}"/>
          </ac:inkMkLst>
        </pc:inkChg>
        <pc:inkChg chg="add">
          <ac:chgData name="Viet Anh Nguyen" userId="b95f61ff061388d5" providerId="LiveId" clId="{F7DDB045-99F5-427E-957E-9D2CA91EB527}" dt="2022-01-05T07:10:28.473" v="634" actId="9405"/>
          <ac:inkMkLst>
            <pc:docMk/>
            <pc:sldMk cId="409054630" sldId="306"/>
            <ac:inkMk id="234" creationId="{1A9E4484-9D66-439E-80B1-8F21BB2E5042}"/>
          </ac:inkMkLst>
        </pc:inkChg>
        <pc:inkChg chg="add">
          <ac:chgData name="Viet Anh Nguyen" userId="b95f61ff061388d5" providerId="LiveId" clId="{F7DDB045-99F5-427E-957E-9D2CA91EB527}" dt="2022-01-05T07:10:34.751" v="635" actId="9405"/>
          <ac:inkMkLst>
            <pc:docMk/>
            <pc:sldMk cId="409054630" sldId="306"/>
            <ac:inkMk id="235" creationId="{BC3DB82A-CC2A-480A-AFB9-ACF724698DEF}"/>
          </ac:inkMkLst>
        </pc:inkChg>
      </pc:sldChg>
      <pc:sldChg chg="addSp delSp new mod">
        <pc:chgData name="Viet Anh Nguyen" userId="b95f61ff061388d5" providerId="LiveId" clId="{F7DDB045-99F5-427E-957E-9D2CA91EB527}" dt="2022-01-05T07:15:47.366" v="773"/>
        <pc:sldMkLst>
          <pc:docMk/>
          <pc:sldMk cId="2028536058" sldId="307"/>
        </pc:sldMkLst>
        <pc:inkChg chg="add del">
          <ac:chgData name="Viet Anh Nguyen" userId="b95f61ff061388d5" providerId="LiveId" clId="{F7DDB045-99F5-427E-957E-9D2CA91EB527}" dt="2022-01-05T07:10:53.500" v="641"/>
          <ac:inkMkLst>
            <pc:docMk/>
            <pc:sldMk cId="2028536058" sldId="307"/>
            <ac:inkMk id="2" creationId="{FBBBB7C7-B75A-4BF4-87E6-3CD2DB7650CD}"/>
          </ac:inkMkLst>
        </pc:inkChg>
        <pc:inkChg chg="add del">
          <ac:chgData name="Viet Anh Nguyen" userId="b95f61ff061388d5" providerId="LiveId" clId="{F7DDB045-99F5-427E-957E-9D2CA91EB527}" dt="2022-01-05T07:10:53.500" v="641"/>
          <ac:inkMkLst>
            <pc:docMk/>
            <pc:sldMk cId="2028536058" sldId="307"/>
            <ac:inkMk id="3" creationId="{391CD7A6-DA5C-4378-AE7D-738FA8AE69F3}"/>
          </ac:inkMkLst>
        </pc:inkChg>
        <pc:inkChg chg="add del">
          <ac:chgData name="Viet Anh Nguyen" userId="b95f61ff061388d5" providerId="LiveId" clId="{F7DDB045-99F5-427E-957E-9D2CA91EB527}" dt="2022-01-05T07:10:53.500" v="641"/>
          <ac:inkMkLst>
            <pc:docMk/>
            <pc:sldMk cId="2028536058" sldId="307"/>
            <ac:inkMk id="4" creationId="{BAB6F363-FB3E-4D64-B3AB-EEC3B1D609BB}"/>
          </ac:inkMkLst>
        </pc:inkChg>
        <pc:inkChg chg="add del">
          <ac:chgData name="Viet Anh Nguyen" userId="b95f61ff061388d5" providerId="LiveId" clId="{F7DDB045-99F5-427E-957E-9D2CA91EB527}" dt="2022-01-05T07:10:53.500" v="641"/>
          <ac:inkMkLst>
            <pc:docMk/>
            <pc:sldMk cId="2028536058" sldId="307"/>
            <ac:inkMk id="5" creationId="{4115CF77-1F8A-40D3-8758-76DB7675975D}"/>
          </ac:inkMkLst>
        </pc:inkChg>
        <pc:inkChg chg="add">
          <ac:chgData name="Viet Anh Nguyen" userId="b95f61ff061388d5" providerId="LiveId" clId="{F7DDB045-99F5-427E-957E-9D2CA91EB527}" dt="2022-01-05T07:10:53.500" v="641"/>
          <ac:inkMkLst>
            <pc:docMk/>
            <pc:sldMk cId="2028536058" sldId="307"/>
            <ac:inkMk id="6" creationId="{DD452FB0-423C-4B36-B459-E9269A5FAE3C}"/>
          </ac:inkMkLst>
        </pc:inkChg>
        <pc:inkChg chg="add del">
          <ac:chgData name="Viet Anh Nguyen" userId="b95f61ff061388d5" providerId="LiveId" clId="{F7DDB045-99F5-427E-957E-9D2CA91EB527}" dt="2022-01-05T07:10:57.170" v="647"/>
          <ac:inkMkLst>
            <pc:docMk/>
            <pc:sldMk cId="2028536058" sldId="307"/>
            <ac:inkMk id="7" creationId="{5B4FCFC8-DDD8-4D7D-A5F7-EDDC2771EB59}"/>
          </ac:inkMkLst>
        </pc:inkChg>
        <pc:inkChg chg="add del">
          <ac:chgData name="Viet Anh Nguyen" userId="b95f61ff061388d5" providerId="LiveId" clId="{F7DDB045-99F5-427E-957E-9D2CA91EB527}" dt="2022-01-05T07:10:57.170" v="647"/>
          <ac:inkMkLst>
            <pc:docMk/>
            <pc:sldMk cId="2028536058" sldId="307"/>
            <ac:inkMk id="8" creationId="{39411DA5-D73F-41FF-B02E-FE799E83FB10}"/>
          </ac:inkMkLst>
        </pc:inkChg>
        <pc:inkChg chg="add del">
          <ac:chgData name="Viet Anh Nguyen" userId="b95f61ff061388d5" providerId="LiveId" clId="{F7DDB045-99F5-427E-957E-9D2CA91EB527}" dt="2022-01-05T07:10:57.170" v="647"/>
          <ac:inkMkLst>
            <pc:docMk/>
            <pc:sldMk cId="2028536058" sldId="307"/>
            <ac:inkMk id="9" creationId="{F952EF02-00B2-46FC-9470-8CB8DA3C0CFD}"/>
          </ac:inkMkLst>
        </pc:inkChg>
        <pc:inkChg chg="add del">
          <ac:chgData name="Viet Anh Nguyen" userId="b95f61ff061388d5" providerId="LiveId" clId="{F7DDB045-99F5-427E-957E-9D2CA91EB527}" dt="2022-01-05T07:10:57.170" v="647"/>
          <ac:inkMkLst>
            <pc:docMk/>
            <pc:sldMk cId="2028536058" sldId="307"/>
            <ac:inkMk id="10" creationId="{1E94597E-A159-485F-8AE8-793198627F46}"/>
          </ac:inkMkLst>
        </pc:inkChg>
        <pc:inkChg chg="add del">
          <ac:chgData name="Viet Anh Nguyen" userId="b95f61ff061388d5" providerId="LiveId" clId="{F7DDB045-99F5-427E-957E-9D2CA91EB527}" dt="2022-01-05T07:10:57.170" v="647"/>
          <ac:inkMkLst>
            <pc:docMk/>
            <pc:sldMk cId="2028536058" sldId="307"/>
            <ac:inkMk id="11" creationId="{70992934-C60A-474B-92B5-628BCBA58A47}"/>
          </ac:inkMkLst>
        </pc:inkChg>
        <pc:inkChg chg="add">
          <ac:chgData name="Viet Anh Nguyen" userId="b95f61ff061388d5" providerId="LiveId" clId="{F7DDB045-99F5-427E-957E-9D2CA91EB527}" dt="2022-01-05T07:10:57.170" v="647"/>
          <ac:inkMkLst>
            <pc:docMk/>
            <pc:sldMk cId="2028536058" sldId="307"/>
            <ac:inkMk id="12" creationId="{917113DC-0678-438C-9E58-C4D418B27BBF}"/>
          </ac:inkMkLst>
        </pc:inkChg>
        <pc:inkChg chg="add del">
          <ac:chgData name="Viet Anh Nguyen" userId="b95f61ff061388d5" providerId="LiveId" clId="{F7DDB045-99F5-427E-957E-9D2CA91EB527}" dt="2022-01-05T07:10:59.381" v="653"/>
          <ac:inkMkLst>
            <pc:docMk/>
            <pc:sldMk cId="2028536058" sldId="307"/>
            <ac:inkMk id="13" creationId="{A8E2EC94-6EEC-4FF3-8D8E-E9C806935615}"/>
          </ac:inkMkLst>
        </pc:inkChg>
        <pc:inkChg chg="add del">
          <ac:chgData name="Viet Anh Nguyen" userId="b95f61ff061388d5" providerId="LiveId" clId="{F7DDB045-99F5-427E-957E-9D2CA91EB527}" dt="2022-01-05T07:10:59.381" v="653"/>
          <ac:inkMkLst>
            <pc:docMk/>
            <pc:sldMk cId="2028536058" sldId="307"/>
            <ac:inkMk id="14" creationId="{39496AB7-CFC2-44A1-9AE4-3DC3EECB0AB4}"/>
          </ac:inkMkLst>
        </pc:inkChg>
        <pc:inkChg chg="add">
          <ac:chgData name="Viet Anh Nguyen" userId="b95f61ff061388d5" providerId="LiveId" clId="{F7DDB045-99F5-427E-957E-9D2CA91EB527}" dt="2022-01-05T07:10:57.867" v="650" actId="9405"/>
          <ac:inkMkLst>
            <pc:docMk/>
            <pc:sldMk cId="2028536058" sldId="307"/>
            <ac:inkMk id="15" creationId="{D69ACEB5-0BFE-4EC2-BC87-97F86A0251E3}"/>
          </ac:inkMkLst>
        </pc:inkChg>
        <pc:inkChg chg="add del">
          <ac:chgData name="Viet Anh Nguyen" userId="b95f61ff061388d5" providerId="LiveId" clId="{F7DDB045-99F5-427E-957E-9D2CA91EB527}" dt="2022-01-05T07:10:59.381" v="653"/>
          <ac:inkMkLst>
            <pc:docMk/>
            <pc:sldMk cId="2028536058" sldId="307"/>
            <ac:inkMk id="16" creationId="{1F1B135F-9570-4BC9-9B9C-E2B321001F87}"/>
          </ac:inkMkLst>
        </pc:inkChg>
        <pc:inkChg chg="add del">
          <ac:chgData name="Viet Anh Nguyen" userId="b95f61ff061388d5" providerId="LiveId" clId="{F7DDB045-99F5-427E-957E-9D2CA91EB527}" dt="2022-01-05T07:10:59.381" v="653"/>
          <ac:inkMkLst>
            <pc:docMk/>
            <pc:sldMk cId="2028536058" sldId="307"/>
            <ac:inkMk id="17" creationId="{89015C88-5001-4290-A857-8CB1F1F7B926}"/>
          </ac:inkMkLst>
        </pc:inkChg>
        <pc:inkChg chg="add del">
          <ac:chgData name="Viet Anh Nguyen" userId="b95f61ff061388d5" providerId="LiveId" clId="{F7DDB045-99F5-427E-957E-9D2CA91EB527}" dt="2022-01-05T07:11:02.014" v="661"/>
          <ac:inkMkLst>
            <pc:docMk/>
            <pc:sldMk cId="2028536058" sldId="307"/>
            <ac:inkMk id="18" creationId="{8C03A5F8-CD23-4A26-B4D2-CD3872F32552}"/>
          </ac:inkMkLst>
        </pc:inkChg>
        <pc:inkChg chg="add">
          <ac:chgData name="Viet Anh Nguyen" userId="b95f61ff061388d5" providerId="LiveId" clId="{F7DDB045-99F5-427E-957E-9D2CA91EB527}" dt="2022-01-05T07:10:59.381" v="653"/>
          <ac:inkMkLst>
            <pc:docMk/>
            <pc:sldMk cId="2028536058" sldId="307"/>
            <ac:inkMk id="19" creationId="{CB083ACB-D78D-4364-9375-7D55C81CF0BC}"/>
          </ac:inkMkLst>
        </pc:inkChg>
        <pc:inkChg chg="add del">
          <ac:chgData name="Viet Anh Nguyen" userId="b95f61ff061388d5" providerId="LiveId" clId="{F7DDB045-99F5-427E-957E-9D2CA91EB527}" dt="2022-01-05T07:11:02.014" v="661"/>
          <ac:inkMkLst>
            <pc:docMk/>
            <pc:sldMk cId="2028536058" sldId="307"/>
            <ac:inkMk id="20" creationId="{2344F678-0976-4009-9DA9-5EAC1FB7728B}"/>
          </ac:inkMkLst>
        </pc:inkChg>
        <pc:inkChg chg="add del">
          <ac:chgData name="Viet Anh Nguyen" userId="b95f61ff061388d5" providerId="LiveId" clId="{F7DDB045-99F5-427E-957E-9D2CA91EB527}" dt="2022-01-05T07:11:02.014" v="661"/>
          <ac:inkMkLst>
            <pc:docMk/>
            <pc:sldMk cId="2028536058" sldId="307"/>
            <ac:inkMk id="21" creationId="{C3451E23-FC5A-4FE4-A3DB-9B6BFC6E4509}"/>
          </ac:inkMkLst>
        </pc:inkChg>
        <pc:inkChg chg="add del">
          <ac:chgData name="Viet Anh Nguyen" userId="b95f61ff061388d5" providerId="LiveId" clId="{F7DDB045-99F5-427E-957E-9D2CA91EB527}" dt="2022-01-05T07:11:02.014" v="661"/>
          <ac:inkMkLst>
            <pc:docMk/>
            <pc:sldMk cId="2028536058" sldId="307"/>
            <ac:inkMk id="22" creationId="{6AB95726-62F9-4A76-BEC7-6F606EEAD3C2}"/>
          </ac:inkMkLst>
        </pc:inkChg>
        <pc:inkChg chg="add del">
          <ac:chgData name="Viet Anh Nguyen" userId="b95f61ff061388d5" providerId="LiveId" clId="{F7DDB045-99F5-427E-957E-9D2CA91EB527}" dt="2022-01-05T07:11:02.014" v="661"/>
          <ac:inkMkLst>
            <pc:docMk/>
            <pc:sldMk cId="2028536058" sldId="307"/>
            <ac:inkMk id="23" creationId="{434A7B35-4CBA-4801-BCDE-FA22ED1490D8}"/>
          </ac:inkMkLst>
        </pc:inkChg>
        <pc:inkChg chg="add del">
          <ac:chgData name="Viet Anh Nguyen" userId="b95f61ff061388d5" providerId="LiveId" clId="{F7DDB045-99F5-427E-957E-9D2CA91EB527}" dt="2022-01-05T07:11:02.014" v="661"/>
          <ac:inkMkLst>
            <pc:docMk/>
            <pc:sldMk cId="2028536058" sldId="307"/>
            <ac:inkMk id="24" creationId="{9ED2313E-2AA1-437C-9AFF-0A7FAE4E8AF5}"/>
          </ac:inkMkLst>
        </pc:inkChg>
        <pc:inkChg chg="add del">
          <ac:chgData name="Viet Anh Nguyen" userId="b95f61ff061388d5" providerId="LiveId" clId="{F7DDB045-99F5-427E-957E-9D2CA91EB527}" dt="2022-01-05T07:11:02.014" v="661"/>
          <ac:inkMkLst>
            <pc:docMk/>
            <pc:sldMk cId="2028536058" sldId="307"/>
            <ac:inkMk id="25" creationId="{1B1E2832-CC02-4C6B-9976-653EC3E8BA9E}"/>
          </ac:inkMkLst>
        </pc:inkChg>
        <pc:inkChg chg="add del">
          <ac:chgData name="Viet Anh Nguyen" userId="b95f61ff061388d5" providerId="LiveId" clId="{F7DDB045-99F5-427E-957E-9D2CA91EB527}" dt="2022-01-05T07:11:02.014" v="661"/>
          <ac:inkMkLst>
            <pc:docMk/>
            <pc:sldMk cId="2028536058" sldId="307"/>
            <ac:inkMk id="26" creationId="{0C17193F-4708-43EB-AA59-6BBBB3BEADB9}"/>
          </ac:inkMkLst>
        </pc:inkChg>
        <pc:inkChg chg="add">
          <ac:chgData name="Viet Anh Nguyen" userId="b95f61ff061388d5" providerId="LiveId" clId="{F7DDB045-99F5-427E-957E-9D2CA91EB527}" dt="2022-01-05T07:11:02.014" v="661"/>
          <ac:inkMkLst>
            <pc:docMk/>
            <pc:sldMk cId="2028536058" sldId="307"/>
            <ac:inkMk id="27" creationId="{AD7036C6-9B0F-4471-B2C3-876E4F599692}"/>
          </ac:inkMkLst>
        </pc:inkChg>
        <pc:inkChg chg="add">
          <ac:chgData name="Viet Anh Nguyen" userId="b95f61ff061388d5" providerId="LiveId" clId="{F7DDB045-99F5-427E-957E-9D2CA91EB527}" dt="2022-01-05T07:11:02.014" v="661"/>
          <ac:inkMkLst>
            <pc:docMk/>
            <pc:sldMk cId="2028536058" sldId="307"/>
            <ac:inkMk id="28" creationId="{FA9552BB-4860-4D15-890A-0BF16B7CFD5D}"/>
          </ac:inkMkLst>
        </pc:inkChg>
        <pc:inkChg chg="add">
          <ac:chgData name="Viet Anh Nguyen" userId="b95f61ff061388d5" providerId="LiveId" clId="{F7DDB045-99F5-427E-957E-9D2CA91EB527}" dt="2022-01-05T07:11:07.263" v="662" actId="9405"/>
          <ac:inkMkLst>
            <pc:docMk/>
            <pc:sldMk cId="2028536058" sldId="307"/>
            <ac:inkMk id="29" creationId="{BD7883DA-2192-496F-8ED0-DC1F51F425F2}"/>
          </ac:inkMkLst>
        </pc:inkChg>
        <pc:inkChg chg="add">
          <ac:chgData name="Viet Anh Nguyen" userId="b95f61ff061388d5" providerId="LiveId" clId="{F7DDB045-99F5-427E-957E-9D2CA91EB527}" dt="2022-01-05T07:11:07.511" v="663" actId="9405"/>
          <ac:inkMkLst>
            <pc:docMk/>
            <pc:sldMk cId="2028536058" sldId="307"/>
            <ac:inkMk id="30" creationId="{7F2045DA-8F7D-4505-B67E-EE41B6BB88CB}"/>
          </ac:inkMkLst>
        </pc:inkChg>
        <pc:inkChg chg="add">
          <ac:chgData name="Viet Anh Nguyen" userId="b95f61ff061388d5" providerId="LiveId" clId="{F7DDB045-99F5-427E-957E-9D2CA91EB527}" dt="2022-01-05T07:11:10.164" v="664" actId="9405"/>
          <ac:inkMkLst>
            <pc:docMk/>
            <pc:sldMk cId="2028536058" sldId="307"/>
            <ac:inkMk id="31" creationId="{A665AA03-F8B0-4041-8417-6AB75FB935C9}"/>
          </ac:inkMkLst>
        </pc:inkChg>
        <pc:inkChg chg="add del">
          <ac:chgData name="Viet Anh Nguyen" userId="b95f61ff061388d5" providerId="LiveId" clId="{F7DDB045-99F5-427E-957E-9D2CA91EB527}" dt="2022-01-05T07:11:18.590" v="673"/>
          <ac:inkMkLst>
            <pc:docMk/>
            <pc:sldMk cId="2028536058" sldId="307"/>
            <ac:inkMk id="32" creationId="{57EC0DF7-FDC5-496F-BA9B-7484D09F4908}"/>
          </ac:inkMkLst>
        </pc:inkChg>
        <pc:inkChg chg="add del">
          <ac:chgData name="Viet Anh Nguyen" userId="b95f61ff061388d5" providerId="LiveId" clId="{F7DDB045-99F5-427E-957E-9D2CA91EB527}" dt="2022-01-05T07:11:18.590" v="673"/>
          <ac:inkMkLst>
            <pc:docMk/>
            <pc:sldMk cId="2028536058" sldId="307"/>
            <ac:inkMk id="33" creationId="{81E2A5CB-C9F8-4CEA-A03B-71D758C984BB}"/>
          </ac:inkMkLst>
        </pc:inkChg>
        <pc:inkChg chg="add del">
          <ac:chgData name="Viet Anh Nguyen" userId="b95f61ff061388d5" providerId="LiveId" clId="{F7DDB045-99F5-427E-957E-9D2CA91EB527}" dt="2022-01-05T07:11:18.590" v="673"/>
          <ac:inkMkLst>
            <pc:docMk/>
            <pc:sldMk cId="2028536058" sldId="307"/>
            <ac:inkMk id="34" creationId="{8A274CBA-F63C-47FA-A3D6-D8E5E1946B7A}"/>
          </ac:inkMkLst>
        </pc:inkChg>
        <pc:inkChg chg="add del">
          <ac:chgData name="Viet Anh Nguyen" userId="b95f61ff061388d5" providerId="LiveId" clId="{F7DDB045-99F5-427E-957E-9D2CA91EB527}" dt="2022-01-05T07:11:18.590" v="673"/>
          <ac:inkMkLst>
            <pc:docMk/>
            <pc:sldMk cId="2028536058" sldId="307"/>
            <ac:inkMk id="35" creationId="{7C466733-3C50-4C75-A001-A2B6F49B2EC7}"/>
          </ac:inkMkLst>
        </pc:inkChg>
        <pc:inkChg chg="add del">
          <ac:chgData name="Viet Anh Nguyen" userId="b95f61ff061388d5" providerId="LiveId" clId="{F7DDB045-99F5-427E-957E-9D2CA91EB527}" dt="2022-01-05T07:11:18.590" v="673"/>
          <ac:inkMkLst>
            <pc:docMk/>
            <pc:sldMk cId="2028536058" sldId="307"/>
            <ac:inkMk id="36" creationId="{0A444F8A-6078-42E7-9A7B-2EAEB49CCF53}"/>
          </ac:inkMkLst>
        </pc:inkChg>
        <pc:inkChg chg="add">
          <ac:chgData name="Viet Anh Nguyen" userId="b95f61ff061388d5" providerId="LiveId" clId="{F7DDB045-99F5-427E-957E-9D2CA91EB527}" dt="2022-01-05T07:11:17.317" v="670" actId="9405"/>
          <ac:inkMkLst>
            <pc:docMk/>
            <pc:sldMk cId="2028536058" sldId="307"/>
            <ac:inkMk id="37" creationId="{72E6EF13-2490-4957-9BC4-CEFBE908B1B8}"/>
          </ac:inkMkLst>
        </pc:inkChg>
        <pc:inkChg chg="add">
          <ac:chgData name="Viet Anh Nguyen" userId="b95f61ff061388d5" providerId="LiveId" clId="{F7DDB045-99F5-427E-957E-9D2CA91EB527}" dt="2022-01-05T07:11:17.857" v="671" actId="9405"/>
          <ac:inkMkLst>
            <pc:docMk/>
            <pc:sldMk cId="2028536058" sldId="307"/>
            <ac:inkMk id="38" creationId="{BCAD052D-56AA-4057-8394-65266C96CEFA}"/>
          </ac:inkMkLst>
        </pc:inkChg>
        <pc:inkChg chg="add del">
          <ac:chgData name="Viet Anh Nguyen" userId="b95f61ff061388d5" providerId="LiveId" clId="{F7DDB045-99F5-427E-957E-9D2CA91EB527}" dt="2022-01-05T07:11:18.590" v="673"/>
          <ac:inkMkLst>
            <pc:docMk/>
            <pc:sldMk cId="2028536058" sldId="307"/>
            <ac:inkMk id="39" creationId="{59531C5D-F6F2-4D74-8407-D098C17C768D}"/>
          </ac:inkMkLst>
        </pc:inkChg>
        <pc:inkChg chg="add">
          <ac:chgData name="Viet Anh Nguyen" userId="b95f61ff061388d5" providerId="LiveId" clId="{F7DDB045-99F5-427E-957E-9D2CA91EB527}" dt="2022-01-05T07:11:18.590" v="673"/>
          <ac:inkMkLst>
            <pc:docMk/>
            <pc:sldMk cId="2028536058" sldId="307"/>
            <ac:inkMk id="40" creationId="{CE541AF1-B6CD-4744-9F65-4CE75AC8115F}"/>
          </ac:inkMkLst>
        </pc:inkChg>
        <pc:inkChg chg="add">
          <ac:chgData name="Viet Anh Nguyen" userId="b95f61ff061388d5" providerId="LiveId" clId="{F7DDB045-99F5-427E-957E-9D2CA91EB527}" dt="2022-01-05T07:11:18.590" v="673"/>
          <ac:inkMkLst>
            <pc:docMk/>
            <pc:sldMk cId="2028536058" sldId="307"/>
            <ac:inkMk id="41" creationId="{D4887CDA-6A1B-47CB-B406-95581341225D}"/>
          </ac:inkMkLst>
        </pc:inkChg>
        <pc:inkChg chg="add del">
          <ac:chgData name="Viet Anh Nguyen" userId="b95f61ff061388d5" providerId="LiveId" clId="{F7DDB045-99F5-427E-957E-9D2CA91EB527}" dt="2022-01-05T07:11:42.797" v="680"/>
          <ac:inkMkLst>
            <pc:docMk/>
            <pc:sldMk cId="2028536058" sldId="307"/>
            <ac:inkMk id="42" creationId="{9E9A6CB9-DE03-447F-8019-6CF427B1BE0D}"/>
          </ac:inkMkLst>
        </pc:inkChg>
        <pc:inkChg chg="add del">
          <ac:chgData name="Viet Anh Nguyen" userId="b95f61ff061388d5" providerId="LiveId" clId="{F7DDB045-99F5-427E-957E-9D2CA91EB527}" dt="2022-01-05T07:11:42.797" v="680"/>
          <ac:inkMkLst>
            <pc:docMk/>
            <pc:sldMk cId="2028536058" sldId="307"/>
            <ac:inkMk id="43" creationId="{7281026E-9EAF-41C2-BF22-81C85E4953FC}"/>
          </ac:inkMkLst>
        </pc:inkChg>
        <pc:inkChg chg="add del">
          <ac:chgData name="Viet Anh Nguyen" userId="b95f61ff061388d5" providerId="LiveId" clId="{F7DDB045-99F5-427E-957E-9D2CA91EB527}" dt="2022-01-05T07:11:42.797" v="680"/>
          <ac:inkMkLst>
            <pc:docMk/>
            <pc:sldMk cId="2028536058" sldId="307"/>
            <ac:inkMk id="44" creationId="{3B8F50C8-1B63-4982-9624-7ABAFB0B47E4}"/>
          </ac:inkMkLst>
        </pc:inkChg>
        <pc:inkChg chg="add del">
          <ac:chgData name="Viet Anh Nguyen" userId="b95f61ff061388d5" providerId="LiveId" clId="{F7DDB045-99F5-427E-957E-9D2CA91EB527}" dt="2022-01-05T07:11:42.797" v="680"/>
          <ac:inkMkLst>
            <pc:docMk/>
            <pc:sldMk cId="2028536058" sldId="307"/>
            <ac:inkMk id="45" creationId="{61127489-171A-4B51-8670-4B0E092C6AB5}"/>
          </ac:inkMkLst>
        </pc:inkChg>
        <pc:inkChg chg="add del">
          <ac:chgData name="Viet Anh Nguyen" userId="b95f61ff061388d5" providerId="LiveId" clId="{F7DDB045-99F5-427E-957E-9D2CA91EB527}" dt="2022-01-05T07:11:42.797" v="680"/>
          <ac:inkMkLst>
            <pc:docMk/>
            <pc:sldMk cId="2028536058" sldId="307"/>
            <ac:inkMk id="46" creationId="{BECDD36D-3B5F-49E3-838D-1961AE0ABFD3}"/>
          </ac:inkMkLst>
        </pc:inkChg>
        <pc:inkChg chg="add del">
          <ac:chgData name="Viet Anh Nguyen" userId="b95f61ff061388d5" providerId="LiveId" clId="{F7DDB045-99F5-427E-957E-9D2CA91EB527}" dt="2022-01-05T07:11:42.797" v="680"/>
          <ac:inkMkLst>
            <pc:docMk/>
            <pc:sldMk cId="2028536058" sldId="307"/>
            <ac:inkMk id="47" creationId="{FA0BF5D6-858E-4C28-9AED-A758F85D42F0}"/>
          </ac:inkMkLst>
        </pc:inkChg>
        <pc:inkChg chg="add">
          <ac:chgData name="Viet Anh Nguyen" userId="b95f61ff061388d5" providerId="LiveId" clId="{F7DDB045-99F5-427E-957E-9D2CA91EB527}" dt="2022-01-05T07:11:42.797" v="680"/>
          <ac:inkMkLst>
            <pc:docMk/>
            <pc:sldMk cId="2028536058" sldId="307"/>
            <ac:inkMk id="48" creationId="{6388BE6F-E0F5-4C81-89E6-250C549151DA}"/>
          </ac:inkMkLst>
        </pc:inkChg>
        <pc:inkChg chg="add del">
          <ac:chgData name="Viet Anh Nguyen" userId="b95f61ff061388d5" providerId="LiveId" clId="{F7DDB045-99F5-427E-957E-9D2CA91EB527}" dt="2022-01-05T07:11:44.991" v="686"/>
          <ac:inkMkLst>
            <pc:docMk/>
            <pc:sldMk cId="2028536058" sldId="307"/>
            <ac:inkMk id="49" creationId="{52766CFF-62D7-4DE2-A577-92D68D1A8B40}"/>
          </ac:inkMkLst>
        </pc:inkChg>
        <pc:inkChg chg="add del">
          <ac:chgData name="Viet Anh Nguyen" userId="b95f61ff061388d5" providerId="LiveId" clId="{F7DDB045-99F5-427E-957E-9D2CA91EB527}" dt="2022-01-05T07:11:44.991" v="686"/>
          <ac:inkMkLst>
            <pc:docMk/>
            <pc:sldMk cId="2028536058" sldId="307"/>
            <ac:inkMk id="50" creationId="{2ADE7A74-24C1-4D1C-8A65-35A07C9AF41F}"/>
          </ac:inkMkLst>
        </pc:inkChg>
        <pc:inkChg chg="add del">
          <ac:chgData name="Viet Anh Nguyen" userId="b95f61ff061388d5" providerId="LiveId" clId="{F7DDB045-99F5-427E-957E-9D2CA91EB527}" dt="2022-01-05T07:11:44.991" v="686"/>
          <ac:inkMkLst>
            <pc:docMk/>
            <pc:sldMk cId="2028536058" sldId="307"/>
            <ac:inkMk id="51" creationId="{CCF65C5B-129B-4AD2-A4FB-08D874C1B554}"/>
          </ac:inkMkLst>
        </pc:inkChg>
        <pc:inkChg chg="add del">
          <ac:chgData name="Viet Anh Nguyen" userId="b95f61ff061388d5" providerId="LiveId" clId="{F7DDB045-99F5-427E-957E-9D2CA91EB527}" dt="2022-01-05T07:11:44.991" v="686"/>
          <ac:inkMkLst>
            <pc:docMk/>
            <pc:sldMk cId="2028536058" sldId="307"/>
            <ac:inkMk id="52" creationId="{633A29F5-4436-4A7B-A33E-03E6E7E1561E}"/>
          </ac:inkMkLst>
        </pc:inkChg>
        <pc:inkChg chg="add del">
          <ac:chgData name="Viet Anh Nguyen" userId="b95f61ff061388d5" providerId="LiveId" clId="{F7DDB045-99F5-427E-957E-9D2CA91EB527}" dt="2022-01-05T07:11:44.991" v="686"/>
          <ac:inkMkLst>
            <pc:docMk/>
            <pc:sldMk cId="2028536058" sldId="307"/>
            <ac:inkMk id="53" creationId="{C9EEB104-F93E-4B53-AC9B-410CAB7342F4}"/>
          </ac:inkMkLst>
        </pc:inkChg>
        <pc:inkChg chg="add del">
          <ac:chgData name="Viet Anh Nguyen" userId="b95f61ff061388d5" providerId="LiveId" clId="{F7DDB045-99F5-427E-957E-9D2CA91EB527}" dt="2022-01-05T07:11:48.094" v="688"/>
          <ac:inkMkLst>
            <pc:docMk/>
            <pc:sldMk cId="2028536058" sldId="307"/>
            <ac:inkMk id="54" creationId="{7F8CA956-0194-4EC5-A833-1B69E0A38DBD}"/>
          </ac:inkMkLst>
        </pc:inkChg>
        <pc:inkChg chg="add del">
          <ac:chgData name="Viet Anh Nguyen" userId="b95f61ff061388d5" providerId="LiveId" clId="{F7DDB045-99F5-427E-957E-9D2CA91EB527}" dt="2022-01-05T07:11:48.094" v="688"/>
          <ac:inkMkLst>
            <pc:docMk/>
            <pc:sldMk cId="2028536058" sldId="307"/>
            <ac:inkMk id="55" creationId="{E8B74D4C-7344-4CF8-BC59-7541A0104555}"/>
          </ac:inkMkLst>
        </pc:inkChg>
        <pc:inkChg chg="add">
          <ac:chgData name="Viet Anh Nguyen" userId="b95f61ff061388d5" providerId="LiveId" clId="{F7DDB045-99F5-427E-957E-9D2CA91EB527}" dt="2022-01-05T07:11:48.094" v="688"/>
          <ac:inkMkLst>
            <pc:docMk/>
            <pc:sldMk cId="2028536058" sldId="307"/>
            <ac:inkMk id="56" creationId="{BB9B46CE-DAD3-4D01-9215-6EF3BC16F267}"/>
          </ac:inkMkLst>
        </pc:inkChg>
        <pc:inkChg chg="add del">
          <ac:chgData name="Viet Anh Nguyen" userId="b95f61ff061388d5" providerId="LiveId" clId="{F7DDB045-99F5-427E-957E-9D2CA91EB527}" dt="2022-01-05T07:11:50.889" v="695"/>
          <ac:inkMkLst>
            <pc:docMk/>
            <pc:sldMk cId="2028536058" sldId="307"/>
            <ac:inkMk id="57" creationId="{DC532706-3A85-4632-A1AF-23C88751ACE4}"/>
          </ac:inkMkLst>
        </pc:inkChg>
        <pc:inkChg chg="add del">
          <ac:chgData name="Viet Anh Nguyen" userId="b95f61ff061388d5" providerId="LiveId" clId="{F7DDB045-99F5-427E-957E-9D2CA91EB527}" dt="2022-01-05T07:11:50.889" v="695"/>
          <ac:inkMkLst>
            <pc:docMk/>
            <pc:sldMk cId="2028536058" sldId="307"/>
            <ac:inkMk id="58" creationId="{ECFD1F25-C3BA-418B-AFD2-E828801C6AEA}"/>
          </ac:inkMkLst>
        </pc:inkChg>
        <pc:inkChg chg="add del">
          <ac:chgData name="Viet Anh Nguyen" userId="b95f61ff061388d5" providerId="LiveId" clId="{F7DDB045-99F5-427E-957E-9D2CA91EB527}" dt="2022-01-05T07:11:50.889" v="695"/>
          <ac:inkMkLst>
            <pc:docMk/>
            <pc:sldMk cId="2028536058" sldId="307"/>
            <ac:inkMk id="59" creationId="{82C8FFDE-80C0-49E3-82AD-5FABA64A605B}"/>
          </ac:inkMkLst>
        </pc:inkChg>
        <pc:inkChg chg="add del">
          <ac:chgData name="Viet Anh Nguyen" userId="b95f61ff061388d5" providerId="LiveId" clId="{F7DDB045-99F5-427E-957E-9D2CA91EB527}" dt="2022-01-05T07:11:50.889" v="695"/>
          <ac:inkMkLst>
            <pc:docMk/>
            <pc:sldMk cId="2028536058" sldId="307"/>
            <ac:inkMk id="60" creationId="{432378B4-17CF-4551-9CD9-6ABDA1C2B49E}"/>
          </ac:inkMkLst>
        </pc:inkChg>
        <pc:inkChg chg="add del">
          <ac:chgData name="Viet Anh Nguyen" userId="b95f61ff061388d5" providerId="LiveId" clId="{F7DDB045-99F5-427E-957E-9D2CA91EB527}" dt="2022-01-05T07:11:50.889" v="695"/>
          <ac:inkMkLst>
            <pc:docMk/>
            <pc:sldMk cId="2028536058" sldId="307"/>
            <ac:inkMk id="61" creationId="{3655448D-3448-4282-9AA1-6866E4596677}"/>
          </ac:inkMkLst>
        </pc:inkChg>
        <pc:inkChg chg="add del">
          <ac:chgData name="Viet Anh Nguyen" userId="b95f61ff061388d5" providerId="LiveId" clId="{F7DDB045-99F5-427E-957E-9D2CA91EB527}" dt="2022-01-05T07:11:50.889" v="695"/>
          <ac:inkMkLst>
            <pc:docMk/>
            <pc:sldMk cId="2028536058" sldId="307"/>
            <ac:inkMk id="62" creationId="{1DFE5285-455E-4557-A92A-019D01842221}"/>
          </ac:inkMkLst>
        </pc:inkChg>
        <pc:inkChg chg="add">
          <ac:chgData name="Viet Anh Nguyen" userId="b95f61ff061388d5" providerId="LiveId" clId="{F7DDB045-99F5-427E-957E-9D2CA91EB527}" dt="2022-01-05T07:11:50.889" v="695"/>
          <ac:inkMkLst>
            <pc:docMk/>
            <pc:sldMk cId="2028536058" sldId="307"/>
            <ac:inkMk id="63" creationId="{CFDE130F-93B8-412F-889F-9BAFA0D6D2C2}"/>
          </ac:inkMkLst>
        </pc:inkChg>
        <pc:inkChg chg="add">
          <ac:chgData name="Viet Anh Nguyen" userId="b95f61ff061388d5" providerId="LiveId" clId="{F7DDB045-99F5-427E-957E-9D2CA91EB527}" dt="2022-01-05T07:11:51.500" v="696" actId="9405"/>
          <ac:inkMkLst>
            <pc:docMk/>
            <pc:sldMk cId="2028536058" sldId="307"/>
            <ac:inkMk id="64" creationId="{94E1A733-1A72-40D7-823A-39962EA6A25D}"/>
          </ac:inkMkLst>
        </pc:inkChg>
        <pc:inkChg chg="add del">
          <ac:chgData name="Viet Anh Nguyen" userId="b95f61ff061388d5" providerId="LiveId" clId="{F7DDB045-99F5-427E-957E-9D2CA91EB527}" dt="2022-01-05T07:14:18.916" v="701"/>
          <ac:inkMkLst>
            <pc:docMk/>
            <pc:sldMk cId="2028536058" sldId="307"/>
            <ac:inkMk id="65" creationId="{6F416E73-DECA-4795-BFA6-D72D04696B96}"/>
          </ac:inkMkLst>
        </pc:inkChg>
        <pc:inkChg chg="add del">
          <ac:chgData name="Viet Anh Nguyen" userId="b95f61ff061388d5" providerId="LiveId" clId="{F7DDB045-99F5-427E-957E-9D2CA91EB527}" dt="2022-01-05T07:14:18.916" v="701"/>
          <ac:inkMkLst>
            <pc:docMk/>
            <pc:sldMk cId="2028536058" sldId="307"/>
            <ac:inkMk id="66" creationId="{06A2AFD4-6535-4469-8F50-E9F13EABB58E}"/>
          </ac:inkMkLst>
        </pc:inkChg>
        <pc:inkChg chg="add del">
          <ac:chgData name="Viet Anh Nguyen" userId="b95f61ff061388d5" providerId="LiveId" clId="{F7DDB045-99F5-427E-957E-9D2CA91EB527}" dt="2022-01-05T07:14:18.916" v="701"/>
          <ac:inkMkLst>
            <pc:docMk/>
            <pc:sldMk cId="2028536058" sldId="307"/>
            <ac:inkMk id="67" creationId="{C952FD5B-BEEA-4049-AEA5-731D25A304CB}"/>
          </ac:inkMkLst>
        </pc:inkChg>
        <pc:inkChg chg="add del">
          <ac:chgData name="Viet Anh Nguyen" userId="b95f61ff061388d5" providerId="LiveId" clId="{F7DDB045-99F5-427E-957E-9D2CA91EB527}" dt="2022-01-05T07:14:18.916" v="701"/>
          <ac:inkMkLst>
            <pc:docMk/>
            <pc:sldMk cId="2028536058" sldId="307"/>
            <ac:inkMk id="68" creationId="{C0DD5252-8507-4264-B073-93D12987F517}"/>
          </ac:inkMkLst>
        </pc:inkChg>
        <pc:inkChg chg="add del">
          <ac:chgData name="Viet Anh Nguyen" userId="b95f61ff061388d5" providerId="LiveId" clId="{F7DDB045-99F5-427E-957E-9D2CA91EB527}" dt="2022-01-05T07:14:18.916" v="701"/>
          <ac:inkMkLst>
            <pc:docMk/>
            <pc:sldMk cId="2028536058" sldId="307"/>
            <ac:inkMk id="69" creationId="{2F6AF994-3AEC-4CB8-AE20-F26F450465FC}"/>
          </ac:inkMkLst>
        </pc:inkChg>
        <pc:inkChg chg="add del">
          <ac:chgData name="Viet Anh Nguyen" userId="b95f61ff061388d5" providerId="LiveId" clId="{F7DDB045-99F5-427E-957E-9D2CA91EB527}" dt="2022-01-05T07:14:19.879" v="705"/>
          <ac:inkMkLst>
            <pc:docMk/>
            <pc:sldMk cId="2028536058" sldId="307"/>
            <ac:inkMk id="70" creationId="{4E64720C-8172-4D0E-9B0F-534B32E946A8}"/>
          </ac:inkMkLst>
        </pc:inkChg>
        <pc:inkChg chg="add del">
          <ac:chgData name="Viet Anh Nguyen" userId="b95f61ff061388d5" providerId="LiveId" clId="{F7DDB045-99F5-427E-957E-9D2CA91EB527}" dt="2022-01-05T07:14:19.879" v="705"/>
          <ac:inkMkLst>
            <pc:docMk/>
            <pc:sldMk cId="2028536058" sldId="307"/>
            <ac:inkMk id="71" creationId="{FF10A39A-E3D7-4B7A-92A1-653B258FC4A3}"/>
          </ac:inkMkLst>
        </pc:inkChg>
        <pc:inkChg chg="add del">
          <ac:chgData name="Viet Anh Nguyen" userId="b95f61ff061388d5" providerId="LiveId" clId="{F7DDB045-99F5-427E-957E-9D2CA91EB527}" dt="2022-01-05T07:14:19.879" v="705"/>
          <ac:inkMkLst>
            <pc:docMk/>
            <pc:sldMk cId="2028536058" sldId="307"/>
            <ac:inkMk id="72" creationId="{52F1FEC5-0415-408C-B1B7-2B006613E886}"/>
          </ac:inkMkLst>
        </pc:inkChg>
        <pc:inkChg chg="add del">
          <ac:chgData name="Viet Anh Nguyen" userId="b95f61ff061388d5" providerId="LiveId" clId="{F7DDB045-99F5-427E-957E-9D2CA91EB527}" dt="2022-01-05T07:14:19.879" v="705"/>
          <ac:inkMkLst>
            <pc:docMk/>
            <pc:sldMk cId="2028536058" sldId="307"/>
            <ac:inkMk id="73" creationId="{CEDFED6C-1D38-4767-AE65-53542E039E28}"/>
          </ac:inkMkLst>
        </pc:inkChg>
        <pc:inkChg chg="add del">
          <ac:chgData name="Viet Anh Nguyen" userId="b95f61ff061388d5" providerId="LiveId" clId="{F7DDB045-99F5-427E-957E-9D2CA91EB527}" dt="2022-01-05T07:14:21.418" v="707"/>
          <ac:inkMkLst>
            <pc:docMk/>
            <pc:sldMk cId="2028536058" sldId="307"/>
            <ac:inkMk id="74" creationId="{1FF18D7E-493E-4BD8-9343-B99B8A7A3E6A}"/>
          </ac:inkMkLst>
        </pc:inkChg>
        <pc:inkChg chg="add del">
          <ac:chgData name="Viet Anh Nguyen" userId="b95f61ff061388d5" providerId="LiveId" clId="{F7DDB045-99F5-427E-957E-9D2CA91EB527}" dt="2022-01-05T07:14:21.418" v="707"/>
          <ac:inkMkLst>
            <pc:docMk/>
            <pc:sldMk cId="2028536058" sldId="307"/>
            <ac:inkMk id="75" creationId="{6EE38A93-A76E-4EC0-8A29-D52665B79987}"/>
          </ac:inkMkLst>
        </pc:inkChg>
        <pc:inkChg chg="add">
          <ac:chgData name="Viet Anh Nguyen" userId="b95f61ff061388d5" providerId="LiveId" clId="{F7DDB045-99F5-427E-957E-9D2CA91EB527}" dt="2022-01-05T07:14:21.418" v="707"/>
          <ac:inkMkLst>
            <pc:docMk/>
            <pc:sldMk cId="2028536058" sldId="307"/>
            <ac:inkMk id="76" creationId="{F686916A-C19D-4CC1-BE57-DDE870C09B3F}"/>
          </ac:inkMkLst>
        </pc:inkChg>
        <pc:inkChg chg="add del">
          <ac:chgData name="Viet Anh Nguyen" userId="b95f61ff061388d5" providerId="LiveId" clId="{F7DDB045-99F5-427E-957E-9D2CA91EB527}" dt="2022-01-05T07:14:30.226" v="710"/>
          <ac:inkMkLst>
            <pc:docMk/>
            <pc:sldMk cId="2028536058" sldId="307"/>
            <ac:inkMk id="77" creationId="{408AB88C-4F1C-4658-B55B-20B09C4D0B62}"/>
          </ac:inkMkLst>
        </pc:inkChg>
        <pc:inkChg chg="add del">
          <ac:chgData name="Viet Anh Nguyen" userId="b95f61ff061388d5" providerId="LiveId" clId="{F7DDB045-99F5-427E-957E-9D2CA91EB527}" dt="2022-01-05T07:14:30.226" v="710"/>
          <ac:inkMkLst>
            <pc:docMk/>
            <pc:sldMk cId="2028536058" sldId="307"/>
            <ac:inkMk id="78" creationId="{4B3010C7-B46A-40F5-93A7-2874B5D90266}"/>
          </ac:inkMkLst>
        </pc:inkChg>
        <pc:inkChg chg="add del">
          <ac:chgData name="Viet Anh Nguyen" userId="b95f61ff061388d5" providerId="LiveId" clId="{F7DDB045-99F5-427E-957E-9D2CA91EB527}" dt="2022-01-05T07:14:31.357" v="712"/>
          <ac:inkMkLst>
            <pc:docMk/>
            <pc:sldMk cId="2028536058" sldId="307"/>
            <ac:inkMk id="79" creationId="{BA025536-7B29-4ABA-9B09-983F6670F13A}"/>
          </ac:inkMkLst>
        </pc:inkChg>
        <pc:inkChg chg="add del">
          <ac:chgData name="Viet Anh Nguyen" userId="b95f61ff061388d5" providerId="LiveId" clId="{F7DDB045-99F5-427E-957E-9D2CA91EB527}" dt="2022-01-05T07:14:31.357" v="712"/>
          <ac:inkMkLst>
            <pc:docMk/>
            <pc:sldMk cId="2028536058" sldId="307"/>
            <ac:inkMk id="80" creationId="{FB91F0FC-1710-4CFC-AA92-DD55E98219BB}"/>
          </ac:inkMkLst>
        </pc:inkChg>
        <pc:inkChg chg="add del">
          <ac:chgData name="Viet Anh Nguyen" userId="b95f61ff061388d5" providerId="LiveId" clId="{F7DDB045-99F5-427E-957E-9D2CA91EB527}" dt="2022-01-05T07:15:01.237" v="737"/>
          <ac:inkMkLst>
            <pc:docMk/>
            <pc:sldMk cId="2028536058" sldId="307"/>
            <ac:inkMk id="81" creationId="{AD4A0992-0381-4E6D-A074-EECBE765EA79}"/>
          </ac:inkMkLst>
        </pc:inkChg>
        <pc:inkChg chg="add del">
          <ac:chgData name="Viet Anh Nguyen" userId="b95f61ff061388d5" providerId="LiveId" clId="{F7DDB045-99F5-427E-957E-9D2CA91EB527}" dt="2022-01-05T07:14:37.879" v="718"/>
          <ac:inkMkLst>
            <pc:docMk/>
            <pc:sldMk cId="2028536058" sldId="307"/>
            <ac:inkMk id="82" creationId="{05081300-B929-4834-8EAC-7093D2E3B3C8}"/>
          </ac:inkMkLst>
        </pc:inkChg>
        <pc:inkChg chg="add del">
          <ac:chgData name="Viet Anh Nguyen" userId="b95f61ff061388d5" providerId="LiveId" clId="{F7DDB045-99F5-427E-957E-9D2CA91EB527}" dt="2022-01-05T07:14:37.879" v="718"/>
          <ac:inkMkLst>
            <pc:docMk/>
            <pc:sldMk cId="2028536058" sldId="307"/>
            <ac:inkMk id="83" creationId="{9CBEF85A-760A-44AB-A432-4A28A93F071C}"/>
          </ac:inkMkLst>
        </pc:inkChg>
        <pc:inkChg chg="add del">
          <ac:chgData name="Viet Anh Nguyen" userId="b95f61ff061388d5" providerId="LiveId" clId="{F7DDB045-99F5-427E-957E-9D2CA91EB527}" dt="2022-01-05T07:14:37.879" v="718"/>
          <ac:inkMkLst>
            <pc:docMk/>
            <pc:sldMk cId="2028536058" sldId="307"/>
            <ac:inkMk id="84" creationId="{523CED4B-1024-41A3-B161-58BE8C588617}"/>
          </ac:inkMkLst>
        </pc:inkChg>
        <pc:inkChg chg="add del">
          <ac:chgData name="Viet Anh Nguyen" userId="b95f61ff061388d5" providerId="LiveId" clId="{F7DDB045-99F5-427E-957E-9D2CA91EB527}" dt="2022-01-05T07:14:37.879" v="718"/>
          <ac:inkMkLst>
            <pc:docMk/>
            <pc:sldMk cId="2028536058" sldId="307"/>
            <ac:inkMk id="85" creationId="{1B3B90E4-21C7-406C-904F-0056FFDBED8E}"/>
          </ac:inkMkLst>
        </pc:inkChg>
        <pc:inkChg chg="add del">
          <ac:chgData name="Viet Anh Nguyen" userId="b95f61ff061388d5" providerId="LiveId" clId="{F7DDB045-99F5-427E-957E-9D2CA91EB527}" dt="2022-01-05T07:14:37.879" v="718"/>
          <ac:inkMkLst>
            <pc:docMk/>
            <pc:sldMk cId="2028536058" sldId="307"/>
            <ac:inkMk id="86" creationId="{37028C06-13B5-426E-8F8C-671836D05246}"/>
          </ac:inkMkLst>
        </pc:inkChg>
        <pc:inkChg chg="add del">
          <ac:chgData name="Viet Anh Nguyen" userId="b95f61ff061388d5" providerId="LiveId" clId="{F7DDB045-99F5-427E-957E-9D2CA91EB527}" dt="2022-01-05T07:14:41.146" v="721"/>
          <ac:inkMkLst>
            <pc:docMk/>
            <pc:sldMk cId="2028536058" sldId="307"/>
            <ac:inkMk id="87" creationId="{3F597A43-E019-4364-918A-BEBC1BD14EE1}"/>
          </ac:inkMkLst>
        </pc:inkChg>
        <pc:inkChg chg="add del">
          <ac:chgData name="Viet Anh Nguyen" userId="b95f61ff061388d5" providerId="LiveId" clId="{F7DDB045-99F5-427E-957E-9D2CA91EB527}" dt="2022-01-05T07:14:41.146" v="721"/>
          <ac:inkMkLst>
            <pc:docMk/>
            <pc:sldMk cId="2028536058" sldId="307"/>
            <ac:inkMk id="88" creationId="{BF9815B0-DD37-4105-A831-F01616A035F2}"/>
          </ac:inkMkLst>
        </pc:inkChg>
        <pc:inkChg chg="add del">
          <ac:chgData name="Viet Anh Nguyen" userId="b95f61ff061388d5" providerId="LiveId" clId="{F7DDB045-99F5-427E-957E-9D2CA91EB527}" dt="2022-01-05T07:14:41.146" v="721"/>
          <ac:inkMkLst>
            <pc:docMk/>
            <pc:sldMk cId="2028536058" sldId="307"/>
            <ac:inkMk id="89" creationId="{8C03FE29-286C-41C0-B0E5-793D527AEC1E}"/>
          </ac:inkMkLst>
        </pc:inkChg>
        <pc:inkChg chg="add del">
          <ac:chgData name="Viet Anh Nguyen" userId="b95f61ff061388d5" providerId="LiveId" clId="{F7DDB045-99F5-427E-957E-9D2CA91EB527}" dt="2022-01-05T07:14:43.906" v="724"/>
          <ac:inkMkLst>
            <pc:docMk/>
            <pc:sldMk cId="2028536058" sldId="307"/>
            <ac:inkMk id="90" creationId="{152D30DF-C56D-4C03-A390-5CD407244449}"/>
          </ac:inkMkLst>
        </pc:inkChg>
        <pc:inkChg chg="add del">
          <ac:chgData name="Viet Anh Nguyen" userId="b95f61ff061388d5" providerId="LiveId" clId="{F7DDB045-99F5-427E-957E-9D2CA91EB527}" dt="2022-01-05T07:14:43.906" v="724"/>
          <ac:inkMkLst>
            <pc:docMk/>
            <pc:sldMk cId="2028536058" sldId="307"/>
            <ac:inkMk id="91" creationId="{FD851B46-6E43-4676-BAD6-F991DD164E9B}"/>
          </ac:inkMkLst>
        </pc:inkChg>
        <pc:inkChg chg="add del">
          <ac:chgData name="Viet Anh Nguyen" userId="b95f61ff061388d5" providerId="LiveId" clId="{F7DDB045-99F5-427E-957E-9D2CA91EB527}" dt="2022-01-05T07:14:43.906" v="724"/>
          <ac:inkMkLst>
            <pc:docMk/>
            <pc:sldMk cId="2028536058" sldId="307"/>
            <ac:inkMk id="92" creationId="{603D8AC3-6802-4025-9DDD-13DB47980EBA}"/>
          </ac:inkMkLst>
        </pc:inkChg>
        <pc:inkChg chg="add del">
          <ac:chgData name="Viet Anh Nguyen" userId="b95f61ff061388d5" providerId="LiveId" clId="{F7DDB045-99F5-427E-957E-9D2CA91EB527}" dt="2022-01-05T07:14:44.986" v="726"/>
          <ac:inkMkLst>
            <pc:docMk/>
            <pc:sldMk cId="2028536058" sldId="307"/>
            <ac:inkMk id="93" creationId="{63167EEA-F3AE-440C-BE6E-ADAB0D48843E}"/>
          </ac:inkMkLst>
        </pc:inkChg>
        <pc:inkChg chg="add del">
          <ac:chgData name="Viet Anh Nguyen" userId="b95f61ff061388d5" providerId="LiveId" clId="{F7DDB045-99F5-427E-957E-9D2CA91EB527}" dt="2022-01-05T07:14:44.986" v="726"/>
          <ac:inkMkLst>
            <pc:docMk/>
            <pc:sldMk cId="2028536058" sldId="307"/>
            <ac:inkMk id="94" creationId="{D623843F-EBC1-49AC-86B9-CD0853CF83E1}"/>
          </ac:inkMkLst>
        </pc:inkChg>
        <pc:inkChg chg="add">
          <ac:chgData name="Viet Anh Nguyen" userId="b95f61ff061388d5" providerId="LiveId" clId="{F7DDB045-99F5-427E-957E-9D2CA91EB527}" dt="2022-01-05T07:14:44.986" v="726"/>
          <ac:inkMkLst>
            <pc:docMk/>
            <pc:sldMk cId="2028536058" sldId="307"/>
            <ac:inkMk id="95" creationId="{427C0A63-3E88-471D-A5C1-43BC20E2B483}"/>
          </ac:inkMkLst>
        </pc:inkChg>
        <pc:inkChg chg="add del">
          <ac:chgData name="Viet Anh Nguyen" userId="b95f61ff061388d5" providerId="LiveId" clId="{F7DDB045-99F5-427E-957E-9D2CA91EB527}" dt="2022-01-05T07:14:56.489" v="732"/>
          <ac:inkMkLst>
            <pc:docMk/>
            <pc:sldMk cId="2028536058" sldId="307"/>
            <ac:inkMk id="96" creationId="{C5D6CB29-2096-435B-A15E-5A74D28F2CE4}"/>
          </ac:inkMkLst>
        </pc:inkChg>
        <pc:inkChg chg="add del">
          <ac:chgData name="Viet Anh Nguyen" userId="b95f61ff061388d5" providerId="LiveId" clId="{F7DDB045-99F5-427E-957E-9D2CA91EB527}" dt="2022-01-05T07:14:56.489" v="732"/>
          <ac:inkMkLst>
            <pc:docMk/>
            <pc:sldMk cId="2028536058" sldId="307"/>
            <ac:inkMk id="97" creationId="{8B9002FE-7EC5-494E-BA3D-0A5FE17158E7}"/>
          </ac:inkMkLst>
        </pc:inkChg>
        <pc:inkChg chg="add del">
          <ac:chgData name="Viet Anh Nguyen" userId="b95f61ff061388d5" providerId="LiveId" clId="{F7DDB045-99F5-427E-957E-9D2CA91EB527}" dt="2022-01-05T07:14:56.489" v="732"/>
          <ac:inkMkLst>
            <pc:docMk/>
            <pc:sldMk cId="2028536058" sldId="307"/>
            <ac:inkMk id="98" creationId="{F1C36D87-E0A3-4F3E-9CBC-10501D0E6577}"/>
          </ac:inkMkLst>
        </pc:inkChg>
        <pc:inkChg chg="add del">
          <ac:chgData name="Viet Anh Nguyen" userId="b95f61ff061388d5" providerId="LiveId" clId="{F7DDB045-99F5-427E-957E-9D2CA91EB527}" dt="2022-01-05T07:14:56.489" v="732"/>
          <ac:inkMkLst>
            <pc:docMk/>
            <pc:sldMk cId="2028536058" sldId="307"/>
            <ac:inkMk id="99" creationId="{1BC14EE8-4ABE-4C73-B225-A298D5A56534}"/>
          </ac:inkMkLst>
        </pc:inkChg>
        <pc:inkChg chg="add del">
          <ac:chgData name="Viet Anh Nguyen" userId="b95f61ff061388d5" providerId="LiveId" clId="{F7DDB045-99F5-427E-957E-9D2CA91EB527}" dt="2022-01-05T07:14:56.489" v="732"/>
          <ac:inkMkLst>
            <pc:docMk/>
            <pc:sldMk cId="2028536058" sldId="307"/>
            <ac:inkMk id="100" creationId="{C2C306CB-96B0-410F-88A2-40DFC426BF24}"/>
          </ac:inkMkLst>
        </pc:inkChg>
        <pc:inkChg chg="add">
          <ac:chgData name="Viet Anh Nguyen" userId="b95f61ff061388d5" providerId="LiveId" clId="{F7DDB045-99F5-427E-957E-9D2CA91EB527}" dt="2022-01-05T07:14:56.489" v="732"/>
          <ac:inkMkLst>
            <pc:docMk/>
            <pc:sldMk cId="2028536058" sldId="307"/>
            <ac:inkMk id="101" creationId="{242B9DBE-CFE1-41C1-B078-3562181D14E3}"/>
          </ac:inkMkLst>
        </pc:inkChg>
        <pc:inkChg chg="add del">
          <ac:chgData name="Viet Anh Nguyen" userId="b95f61ff061388d5" providerId="LiveId" clId="{F7DDB045-99F5-427E-957E-9D2CA91EB527}" dt="2022-01-05T07:15:00.180" v="735"/>
          <ac:inkMkLst>
            <pc:docMk/>
            <pc:sldMk cId="2028536058" sldId="307"/>
            <ac:inkMk id="102" creationId="{D51DAD3B-1FF9-49CD-AFFB-DB658E20F8FC}"/>
          </ac:inkMkLst>
        </pc:inkChg>
        <pc:inkChg chg="add del">
          <ac:chgData name="Viet Anh Nguyen" userId="b95f61ff061388d5" providerId="LiveId" clId="{F7DDB045-99F5-427E-957E-9D2CA91EB527}" dt="2022-01-05T07:15:00.180" v="735"/>
          <ac:inkMkLst>
            <pc:docMk/>
            <pc:sldMk cId="2028536058" sldId="307"/>
            <ac:inkMk id="103" creationId="{A93EFBBC-73AC-4DCA-92AC-6D7B147DB36A}"/>
          </ac:inkMkLst>
        </pc:inkChg>
        <pc:inkChg chg="add del">
          <ac:chgData name="Viet Anh Nguyen" userId="b95f61ff061388d5" providerId="LiveId" clId="{F7DDB045-99F5-427E-957E-9D2CA91EB527}" dt="2022-01-05T07:15:01.237" v="737"/>
          <ac:inkMkLst>
            <pc:docMk/>
            <pc:sldMk cId="2028536058" sldId="307"/>
            <ac:inkMk id="104" creationId="{0712EA39-85F5-4A61-AC1E-46C2E0EFA431}"/>
          </ac:inkMkLst>
        </pc:inkChg>
        <pc:inkChg chg="add del">
          <ac:chgData name="Viet Anh Nguyen" userId="b95f61ff061388d5" providerId="LiveId" clId="{F7DDB045-99F5-427E-957E-9D2CA91EB527}" dt="2022-01-05T07:15:01.237" v="737"/>
          <ac:inkMkLst>
            <pc:docMk/>
            <pc:sldMk cId="2028536058" sldId="307"/>
            <ac:inkMk id="105" creationId="{E54A3D0B-095E-4C4E-BF62-D05C219B24EF}"/>
          </ac:inkMkLst>
        </pc:inkChg>
        <pc:inkChg chg="add">
          <ac:chgData name="Viet Anh Nguyen" userId="b95f61ff061388d5" providerId="LiveId" clId="{F7DDB045-99F5-427E-957E-9D2CA91EB527}" dt="2022-01-05T07:15:01.237" v="737"/>
          <ac:inkMkLst>
            <pc:docMk/>
            <pc:sldMk cId="2028536058" sldId="307"/>
            <ac:inkMk id="106" creationId="{89082136-8340-4ACC-B648-54D1BF1F3BC6}"/>
          </ac:inkMkLst>
        </pc:inkChg>
        <pc:inkChg chg="add del">
          <ac:chgData name="Viet Anh Nguyen" userId="b95f61ff061388d5" providerId="LiveId" clId="{F7DDB045-99F5-427E-957E-9D2CA91EB527}" dt="2022-01-05T07:15:21.569" v="740"/>
          <ac:inkMkLst>
            <pc:docMk/>
            <pc:sldMk cId="2028536058" sldId="307"/>
            <ac:inkMk id="107" creationId="{6C8C1E24-C3F6-4B14-9967-CF370A13401E}"/>
          </ac:inkMkLst>
        </pc:inkChg>
        <pc:inkChg chg="add del">
          <ac:chgData name="Viet Anh Nguyen" userId="b95f61ff061388d5" providerId="LiveId" clId="{F7DDB045-99F5-427E-957E-9D2CA91EB527}" dt="2022-01-05T07:15:21.569" v="740"/>
          <ac:inkMkLst>
            <pc:docMk/>
            <pc:sldMk cId="2028536058" sldId="307"/>
            <ac:inkMk id="108" creationId="{CFA91E56-73B3-499B-A7D1-1FA5C9D8C178}"/>
          </ac:inkMkLst>
        </pc:inkChg>
        <pc:inkChg chg="add">
          <ac:chgData name="Viet Anh Nguyen" userId="b95f61ff061388d5" providerId="LiveId" clId="{F7DDB045-99F5-427E-957E-9D2CA91EB527}" dt="2022-01-05T07:15:21.569" v="740"/>
          <ac:inkMkLst>
            <pc:docMk/>
            <pc:sldMk cId="2028536058" sldId="307"/>
            <ac:inkMk id="109" creationId="{2BE98CC8-3E2F-432C-B8A8-8FB6C1709255}"/>
          </ac:inkMkLst>
        </pc:inkChg>
        <pc:inkChg chg="add del">
          <ac:chgData name="Viet Anh Nguyen" userId="b95f61ff061388d5" providerId="LiveId" clId="{F7DDB045-99F5-427E-957E-9D2CA91EB527}" dt="2022-01-05T07:15:26.208" v="745"/>
          <ac:inkMkLst>
            <pc:docMk/>
            <pc:sldMk cId="2028536058" sldId="307"/>
            <ac:inkMk id="110" creationId="{1A8E2896-BA19-4500-AA90-CE1163B0987A}"/>
          </ac:inkMkLst>
        </pc:inkChg>
        <pc:inkChg chg="add del">
          <ac:chgData name="Viet Anh Nguyen" userId="b95f61ff061388d5" providerId="LiveId" clId="{F7DDB045-99F5-427E-957E-9D2CA91EB527}" dt="2022-01-05T07:15:26.208" v="745"/>
          <ac:inkMkLst>
            <pc:docMk/>
            <pc:sldMk cId="2028536058" sldId="307"/>
            <ac:inkMk id="111" creationId="{429F2285-CF95-4E5E-B5C8-4B7A523031D9}"/>
          </ac:inkMkLst>
        </pc:inkChg>
        <pc:inkChg chg="add del">
          <ac:chgData name="Viet Anh Nguyen" userId="b95f61ff061388d5" providerId="LiveId" clId="{F7DDB045-99F5-427E-957E-9D2CA91EB527}" dt="2022-01-05T07:15:26.208" v="745"/>
          <ac:inkMkLst>
            <pc:docMk/>
            <pc:sldMk cId="2028536058" sldId="307"/>
            <ac:inkMk id="112" creationId="{DDA300C4-6114-412D-994B-E247BE448226}"/>
          </ac:inkMkLst>
        </pc:inkChg>
        <pc:inkChg chg="add del">
          <ac:chgData name="Viet Anh Nguyen" userId="b95f61ff061388d5" providerId="LiveId" clId="{F7DDB045-99F5-427E-957E-9D2CA91EB527}" dt="2022-01-05T07:15:26.208" v="745"/>
          <ac:inkMkLst>
            <pc:docMk/>
            <pc:sldMk cId="2028536058" sldId="307"/>
            <ac:inkMk id="113" creationId="{4A7B0D7C-00F1-4514-8041-55F97D93AA6B}"/>
          </ac:inkMkLst>
        </pc:inkChg>
        <pc:inkChg chg="add">
          <ac:chgData name="Viet Anh Nguyen" userId="b95f61ff061388d5" providerId="LiveId" clId="{F7DDB045-99F5-427E-957E-9D2CA91EB527}" dt="2022-01-05T07:15:26.208" v="745"/>
          <ac:inkMkLst>
            <pc:docMk/>
            <pc:sldMk cId="2028536058" sldId="307"/>
            <ac:inkMk id="114" creationId="{C63F2684-3D0E-4BEF-BE21-A75AA0EEAC4D}"/>
          </ac:inkMkLst>
        </pc:inkChg>
        <pc:inkChg chg="add">
          <ac:chgData name="Viet Anh Nguyen" userId="b95f61ff061388d5" providerId="LiveId" clId="{F7DDB045-99F5-427E-957E-9D2CA91EB527}" dt="2022-01-05T07:15:27.149" v="746" actId="9405"/>
          <ac:inkMkLst>
            <pc:docMk/>
            <pc:sldMk cId="2028536058" sldId="307"/>
            <ac:inkMk id="115" creationId="{197AE684-4F35-4322-AB22-46F090353A7E}"/>
          </ac:inkMkLst>
        </pc:inkChg>
        <pc:inkChg chg="add del">
          <ac:chgData name="Viet Anh Nguyen" userId="b95f61ff061388d5" providerId="LiveId" clId="{F7DDB045-99F5-427E-957E-9D2CA91EB527}" dt="2022-01-05T07:15:29.971" v="749"/>
          <ac:inkMkLst>
            <pc:docMk/>
            <pc:sldMk cId="2028536058" sldId="307"/>
            <ac:inkMk id="116" creationId="{B1D73A75-70A6-4D8B-BD3F-3195A42468AC}"/>
          </ac:inkMkLst>
        </pc:inkChg>
        <pc:inkChg chg="add del">
          <ac:chgData name="Viet Anh Nguyen" userId="b95f61ff061388d5" providerId="LiveId" clId="{F7DDB045-99F5-427E-957E-9D2CA91EB527}" dt="2022-01-05T07:15:29.971" v="749"/>
          <ac:inkMkLst>
            <pc:docMk/>
            <pc:sldMk cId="2028536058" sldId="307"/>
            <ac:inkMk id="117" creationId="{9F71AAE4-89AD-43E3-B705-51F9E35E5E36}"/>
          </ac:inkMkLst>
        </pc:inkChg>
        <pc:inkChg chg="add">
          <ac:chgData name="Viet Anh Nguyen" userId="b95f61ff061388d5" providerId="LiveId" clId="{F7DDB045-99F5-427E-957E-9D2CA91EB527}" dt="2022-01-05T07:15:29.971" v="749"/>
          <ac:inkMkLst>
            <pc:docMk/>
            <pc:sldMk cId="2028536058" sldId="307"/>
            <ac:inkMk id="118" creationId="{3397D76A-8D85-4EAF-851B-B573F97286DA}"/>
          </ac:inkMkLst>
        </pc:inkChg>
        <pc:inkChg chg="add del">
          <ac:chgData name="Viet Anh Nguyen" userId="b95f61ff061388d5" providerId="LiveId" clId="{F7DDB045-99F5-427E-957E-9D2CA91EB527}" dt="2022-01-05T07:15:35.361" v="758"/>
          <ac:inkMkLst>
            <pc:docMk/>
            <pc:sldMk cId="2028536058" sldId="307"/>
            <ac:inkMk id="119" creationId="{B87579E9-7806-48EE-8F93-33E1E71E7F95}"/>
          </ac:inkMkLst>
        </pc:inkChg>
        <pc:inkChg chg="add del">
          <ac:chgData name="Viet Anh Nguyen" userId="b95f61ff061388d5" providerId="LiveId" clId="{F7DDB045-99F5-427E-957E-9D2CA91EB527}" dt="2022-01-05T07:15:35.361" v="758"/>
          <ac:inkMkLst>
            <pc:docMk/>
            <pc:sldMk cId="2028536058" sldId="307"/>
            <ac:inkMk id="120" creationId="{1EA73E40-B49B-4643-833E-E9652F6AC6D6}"/>
          </ac:inkMkLst>
        </pc:inkChg>
        <pc:inkChg chg="add del">
          <ac:chgData name="Viet Anh Nguyen" userId="b95f61ff061388d5" providerId="LiveId" clId="{F7DDB045-99F5-427E-957E-9D2CA91EB527}" dt="2022-01-05T07:15:35.361" v="758"/>
          <ac:inkMkLst>
            <pc:docMk/>
            <pc:sldMk cId="2028536058" sldId="307"/>
            <ac:inkMk id="121" creationId="{3327F501-8D58-4C8F-8DD6-C3BB1798F99D}"/>
          </ac:inkMkLst>
        </pc:inkChg>
        <pc:inkChg chg="add del">
          <ac:chgData name="Viet Anh Nguyen" userId="b95f61ff061388d5" providerId="LiveId" clId="{F7DDB045-99F5-427E-957E-9D2CA91EB527}" dt="2022-01-05T07:15:35.361" v="758"/>
          <ac:inkMkLst>
            <pc:docMk/>
            <pc:sldMk cId="2028536058" sldId="307"/>
            <ac:inkMk id="122" creationId="{C2FA5C3F-A4BB-45DE-A501-693C0E6BE499}"/>
          </ac:inkMkLst>
        </pc:inkChg>
        <pc:inkChg chg="add del">
          <ac:chgData name="Viet Anh Nguyen" userId="b95f61ff061388d5" providerId="LiveId" clId="{F7DDB045-99F5-427E-957E-9D2CA91EB527}" dt="2022-01-05T07:15:35.361" v="758"/>
          <ac:inkMkLst>
            <pc:docMk/>
            <pc:sldMk cId="2028536058" sldId="307"/>
            <ac:inkMk id="123" creationId="{D7134029-6E80-4534-A3EF-8EF6E164F654}"/>
          </ac:inkMkLst>
        </pc:inkChg>
        <pc:inkChg chg="add del">
          <ac:chgData name="Viet Anh Nguyen" userId="b95f61ff061388d5" providerId="LiveId" clId="{F7DDB045-99F5-427E-957E-9D2CA91EB527}" dt="2022-01-05T07:15:35.361" v="758"/>
          <ac:inkMkLst>
            <pc:docMk/>
            <pc:sldMk cId="2028536058" sldId="307"/>
            <ac:inkMk id="124" creationId="{B86C5225-FD8E-4E5E-A6BE-79A6B0CC1530}"/>
          </ac:inkMkLst>
        </pc:inkChg>
        <pc:inkChg chg="add del">
          <ac:chgData name="Viet Anh Nguyen" userId="b95f61ff061388d5" providerId="LiveId" clId="{F7DDB045-99F5-427E-957E-9D2CA91EB527}" dt="2022-01-05T07:15:35.361" v="758"/>
          <ac:inkMkLst>
            <pc:docMk/>
            <pc:sldMk cId="2028536058" sldId="307"/>
            <ac:inkMk id="125" creationId="{AE459563-835D-4182-A605-D8B89B38FB6A}"/>
          </ac:inkMkLst>
        </pc:inkChg>
        <pc:inkChg chg="add del">
          <ac:chgData name="Viet Anh Nguyen" userId="b95f61ff061388d5" providerId="LiveId" clId="{F7DDB045-99F5-427E-957E-9D2CA91EB527}" dt="2022-01-05T07:15:35.361" v="758"/>
          <ac:inkMkLst>
            <pc:docMk/>
            <pc:sldMk cId="2028536058" sldId="307"/>
            <ac:inkMk id="126" creationId="{6E2812DB-D55D-4A61-B29C-D349ED4E189D}"/>
          </ac:inkMkLst>
        </pc:inkChg>
        <pc:inkChg chg="add del">
          <ac:chgData name="Viet Anh Nguyen" userId="b95f61ff061388d5" providerId="LiveId" clId="{F7DDB045-99F5-427E-957E-9D2CA91EB527}" dt="2022-01-05T07:15:41.055" v="762"/>
          <ac:inkMkLst>
            <pc:docMk/>
            <pc:sldMk cId="2028536058" sldId="307"/>
            <ac:inkMk id="127" creationId="{9A6D3E11-A468-4920-9F1D-3B896DB7BC38}"/>
          </ac:inkMkLst>
        </pc:inkChg>
        <pc:inkChg chg="add del">
          <ac:chgData name="Viet Anh Nguyen" userId="b95f61ff061388d5" providerId="LiveId" clId="{F7DDB045-99F5-427E-957E-9D2CA91EB527}" dt="2022-01-05T07:15:41.055" v="762"/>
          <ac:inkMkLst>
            <pc:docMk/>
            <pc:sldMk cId="2028536058" sldId="307"/>
            <ac:inkMk id="128" creationId="{DFDFE2C5-14D5-42ED-8A97-F0235CDE7D91}"/>
          </ac:inkMkLst>
        </pc:inkChg>
        <pc:inkChg chg="add del">
          <ac:chgData name="Viet Anh Nguyen" userId="b95f61ff061388d5" providerId="LiveId" clId="{F7DDB045-99F5-427E-957E-9D2CA91EB527}" dt="2022-01-05T07:15:41.055" v="762"/>
          <ac:inkMkLst>
            <pc:docMk/>
            <pc:sldMk cId="2028536058" sldId="307"/>
            <ac:inkMk id="129" creationId="{EE9C4BD8-A21A-4276-A84F-639E041978E5}"/>
          </ac:inkMkLst>
        </pc:inkChg>
        <pc:inkChg chg="add del">
          <ac:chgData name="Viet Anh Nguyen" userId="b95f61ff061388d5" providerId="LiveId" clId="{F7DDB045-99F5-427E-957E-9D2CA91EB527}" dt="2022-01-05T07:15:41.055" v="762"/>
          <ac:inkMkLst>
            <pc:docMk/>
            <pc:sldMk cId="2028536058" sldId="307"/>
            <ac:inkMk id="130" creationId="{B0ED2B65-3D7E-435A-849C-3690B10FA4EA}"/>
          </ac:inkMkLst>
        </pc:inkChg>
        <pc:inkChg chg="add del">
          <ac:chgData name="Viet Anh Nguyen" userId="b95f61ff061388d5" providerId="LiveId" clId="{F7DDB045-99F5-427E-957E-9D2CA91EB527}" dt="2022-01-05T07:15:43.134" v="767"/>
          <ac:inkMkLst>
            <pc:docMk/>
            <pc:sldMk cId="2028536058" sldId="307"/>
            <ac:inkMk id="131" creationId="{24A7926C-5D7F-4C60-AE47-5BC19074F79C}"/>
          </ac:inkMkLst>
        </pc:inkChg>
        <pc:inkChg chg="add del">
          <ac:chgData name="Viet Anh Nguyen" userId="b95f61ff061388d5" providerId="LiveId" clId="{F7DDB045-99F5-427E-957E-9D2CA91EB527}" dt="2022-01-05T07:15:43.134" v="767"/>
          <ac:inkMkLst>
            <pc:docMk/>
            <pc:sldMk cId="2028536058" sldId="307"/>
            <ac:inkMk id="132" creationId="{389B8182-C8AE-42A3-AB93-B8670AC3CCCE}"/>
          </ac:inkMkLst>
        </pc:inkChg>
        <pc:inkChg chg="add del">
          <ac:chgData name="Viet Anh Nguyen" userId="b95f61ff061388d5" providerId="LiveId" clId="{F7DDB045-99F5-427E-957E-9D2CA91EB527}" dt="2022-01-05T07:15:43.134" v="767"/>
          <ac:inkMkLst>
            <pc:docMk/>
            <pc:sldMk cId="2028536058" sldId="307"/>
            <ac:inkMk id="133" creationId="{AD14ECFE-1ED0-4386-AFDE-A04C270C43A3}"/>
          </ac:inkMkLst>
        </pc:inkChg>
        <pc:inkChg chg="add del">
          <ac:chgData name="Viet Anh Nguyen" userId="b95f61ff061388d5" providerId="LiveId" clId="{F7DDB045-99F5-427E-957E-9D2CA91EB527}" dt="2022-01-05T07:15:43.134" v="767"/>
          <ac:inkMkLst>
            <pc:docMk/>
            <pc:sldMk cId="2028536058" sldId="307"/>
            <ac:inkMk id="134" creationId="{0741A94E-731D-4C37-83F6-E2B2A0D72B9C}"/>
          </ac:inkMkLst>
        </pc:inkChg>
        <pc:inkChg chg="add del">
          <ac:chgData name="Viet Anh Nguyen" userId="b95f61ff061388d5" providerId="LiveId" clId="{F7DDB045-99F5-427E-957E-9D2CA91EB527}" dt="2022-01-05T07:15:43.134" v="767"/>
          <ac:inkMkLst>
            <pc:docMk/>
            <pc:sldMk cId="2028536058" sldId="307"/>
            <ac:inkMk id="135" creationId="{BC23994C-AB06-4998-BE93-2A532048615C}"/>
          </ac:inkMkLst>
        </pc:inkChg>
        <pc:inkChg chg="add del">
          <ac:chgData name="Viet Anh Nguyen" userId="b95f61ff061388d5" providerId="LiveId" clId="{F7DDB045-99F5-427E-957E-9D2CA91EB527}" dt="2022-01-05T07:15:44.170" v="769"/>
          <ac:inkMkLst>
            <pc:docMk/>
            <pc:sldMk cId="2028536058" sldId="307"/>
            <ac:inkMk id="136" creationId="{26D83E60-48A8-4A0D-861C-274387C4EA43}"/>
          </ac:inkMkLst>
        </pc:inkChg>
        <pc:inkChg chg="add del">
          <ac:chgData name="Viet Anh Nguyen" userId="b95f61ff061388d5" providerId="LiveId" clId="{F7DDB045-99F5-427E-957E-9D2CA91EB527}" dt="2022-01-05T07:15:44.170" v="769"/>
          <ac:inkMkLst>
            <pc:docMk/>
            <pc:sldMk cId="2028536058" sldId="307"/>
            <ac:inkMk id="137" creationId="{DA58973D-6646-42AF-B303-BFA3755D7217}"/>
          </ac:inkMkLst>
        </pc:inkChg>
        <pc:inkChg chg="add">
          <ac:chgData name="Viet Anh Nguyen" userId="b95f61ff061388d5" providerId="LiveId" clId="{F7DDB045-99F5-427E-957E-9D2CA91EB527}" dt="2022-01-05T07:15:44.170" v="769"/>
          <ac:inkMkLst>
            <pc:docMk/>
            <pc:sldMk cId="2028536058" sldId="307"/>
            <ac:inkMk id="138" creationId="{5CC2A077-8073-4F6B-A3CA-FCFE1103BD0D}"/>
          </ac:inkMkLst>
        </pc:inkChg>
        <pc:inkChg chg="add">
          <ac:chgData name="Viet Anh Nguyen" userId="b95f61ff061388d5" providerId="LiveId" clId="{F7DDB045-99F5-427E-957E-9D2CA91EB527}" dt="2022-01-05T07:15:44.721" v="770" actId="9405"/>
          <ac:inkMkLst>
            <pc:docMk/>
            <pc:sldMk cId="2028536058" sldId="307"/>
            <ac:inkMk id="139" creationId="{820E460E-29F4-45FC-86E8-E9DF691C1335}"/>
          </ac:inkMkLst>
        </pc:inkChg>
        <pc:inkChg chg="add del">
          <ac:chgData name="Viet Anh Nguyen" userId="b95f61ff061388d5" providerId="LiveId" clId="{F7DDB045-99F5-427E-957E-9D2CA91EB527}" dt="2022-01-05T07:15:47.366" v="773"/>
          <ac:inkMkLst>
            <pc:docMk/>
            <pc:sldMk cId="2028536058" sldId="307"/>
            <ac:inkMk id="140" creationId="{95F97AED-3E11-4F90-9988-1F7E3349E84F}"/>
          </ac:inkMkLst>
        </pc:inkChg>
        <pc:inkChg chg="add del">
          <ac:chgData name="Viet Anh Nguyen" userId="b95f61ff061388d5" providerId="LiveId" clId="{F7DDB045-99F5-427E-957E-9D2CA91EB527}" dt="2022-01-05T07:15:47.366" v="773"/>
          <ac:inkMkLst>
            <pc:docMk/>
            <pc:sldMk cId="2028536058" sldId="307"/>
            <ac:inkMk id="141" creationId="{91CCDD7F-FA9F-46E7-A31E-16827AC61ED3}"/>
          </ac:inkMkLst>
        </pc:inkChg>
        <pc:inkChg chg="add">
          <ac:chgData name="Viet Anh Nguyen" userId="b95f61ff061388d5" providerId="LiveId" clId="{F7DDB045-99F5-427E-957E-9D2CA91EB527}" dt="2022-01-05T07:15:47.366" v="773"/>
          <ac:inkMkLst>
            <pc:docMk/>
            <pc:sldMk cId="2028536058" sldId="307"/>
            <ac:inkMk id="142" creationId="{D7310DCF-2CF3-4D50-B30B-3A905ABFF6A8}"/>
          </ac:inkMkLst>
        </pc:inkChg>
      </pc:sldChg>
      <pc:sldChg chg="addSp delSp modSp new mod">
        <pc:chgData name="Viet Anh Nguyen" userId="b95f61ff061388d5" providerId="LiveId" clId="{F7DDB045-99F5-427E-957E-9D2CA91EB527}" dt="2022-01-05T08:17:41.586" v="985"/>
        <pc:sldMkLst>
          <pc:docMk/>
          <pc:sldMk cId="3107563958" sldId="308"/>
        </pc:sldMkLst>
        <pc:inkChg chg="add del">
          <ac:chgData name="Viet Anh Nguyen" userId="b95f61ff061388d5" providerId="LiveId" clId="{F7DDB045-99F5-427E-957E-9D2CA91EB527}" dt="2022-01-05T08:13:15.041" v="816"/>
          <ac:inkMkLst>
            <pc:docMk/>
            <pc:sldMk cId="3107563958" sldId="308"/>
            <ac:inkMk id="2" creationId="{5D07A57F-AE34-4A4C-84B1-47535DB4A94D}"/>
          </ac:inkMkLst>
        </pc:inkChg>
        <pc:inkChg chg="add del">
          <ac:chgData name="Viet Anh Nguyen" userId="b95f61ff061388d5" providerId="LiveId" clId="{F7DDB045-99F5-427E-957E-9D2CA91EB527}" dt="2022-01-05T08:13:15.041" v="816"/>
          <ac:inkMkLst>
            <pc:docMk/>
            <pc:sldMk cId="3107563958" sldId="308"/>
            <ac:inkMk id="3" creationId="{1D5A1ADF-8C92-489D-B524-1C698F2A7FC2}"/>
          </ac:inkMkLst>
        </pc:inkChg>
        <pc:inkChg chg="add del">
          <ac:chgData name="Viet Anh Nguyen" userId="b95f61ff061388d5" providerId="LiveId" clId="{F7DDB045-99F5-427E-957E-9D2CA91EB527}" dt="2022-01-05T08:13:17.038" v="821"/>
          <ac:inkMkLst>
            <pc:docMk/>
            <pc:sldMk cId="3107563958" sldId="308"/>
            <ac:inkMk id="4" creationId="{5A06E2F6-C636-4854-887A-484BF27FC447}"/>
          </ac:inkMkLst>
        </pc:inkChg>
        <pc:inkChg chg="add del">
          <ac:chgData name="Viet Anh Nguyen" userId="b95f61ff061388d5" providerId="LiveId" clId="{F7DDB045-99F5-427E-957E-9D2CA91EB527}" dt="2022-01-05T08:13:17.038" v="821"/>
          <ac:inkMkLst>
            <pc:docMk/>
            <pc:sldMk cId="3107563958" sldId="308"/>
            <ac:inkMk id="5" creationId="{9D1911CA-1FB1-4B6C-99D9-ED7F74F8EDCC}"/>
          </ac:inkMkLst>
        </pc:inkChg>
        <pc:inkChg chg="add">
          <ac:chgData name="Viet Anh Nguyen" userId="b95f61ff061388d5" providerId="LiveId" clId="{F7DDB045-99F5-427E-957E-9D2CA91EB527}" dt="2022-01-05T08:13:15.835" v="818" actId="9405"/>
          <ac:inkMkLst>
            <pc:docMk/>
            <pc:sldMk cId="3107563958" sldId="308"/>
            <ac:inkMk id="6" creationId="{594B5010-7F52-4239-A4F6-B5BF47BE9003}"/>
          </ac:inkMkLst>
        </pc:inkChg>
        <pc:inkChg chg="add del">
          <ac:chgData name="Viet Anh Nguyen" userId="b95f61ff061388d5" providerId="LiveId" clId="{F7DDB045-99F5-427E-957E-9D2CA91EB527}" dt="2022-01-05T08:13:17.038" v="821"/>
          <ac:inkMkLst>
            <pc:docMk/>
            <pc:sldMk cId="3107563958" sldId="308"/>
            <ac:inkMk id="7" creationId="{1492A8EB-0893-4EDC-8DD0-5C22001DE482}"/>
          </ac:inkMkLst>
        </pc:inkChg>
        <pc:inkChg chg="add del">
          <ac:chgData name="Viet Anh Nguyen" userId="b95f61ff061388d5" providerId="LiveId" clId="{F7DDB045-99F5-427E-957E-9D2CA91EB527}" dt="2022-01-05T08:13:17.038" v="821"/>
          <ac:inkMkLst>
            <pc:docMk/>
            <pc:sldMk cId="3107563958" sldId="308"/>
            <ac:inkMk id="8" creationId="{2A807C59-8A8F-4CF9-BA83-25E1C9E3B011}"/>
          </ac:inkMkLst>
        </pc:inkChg>
        <pc:inkChg chg="add">
          <ac:chgData name="Viet Anh Nguyen" userId="b95f61ff061388d5" providerId="LiveId" clId="{F7DDB045-99F5-427E-957E-9D2CA91EB527}" dt="2022-01-05T08:13:17.038" v="821"/>
          <ac:inkMkLst>
            <pc:docMk/>
            <pc:sldMk cId="3107563958" sldId="308"/>
            <ac:inkMk id="9" creationId="{6D30B63D-C0B3-41F5-8607-CBF7CD592C38}"/>
          </ac:inkMkLst>
        </pc:inkChg>
        <pc:inkChg chg="add del">
          <ac:chgData name="Viet Anh Nguyen" userId="b95f61ff061388d5" providerId="LiveId" clId="{F7DDB045-99F5-427E-957E-9D2CA91EB527}" dt="2022-01-05T08:13:31.521" v="824"/>
          <ac:inkMkLst>
            <pc:docMk/>
            <pc:sldMk cId="3107563958" sldId="308"/>
            <ac:inkMk id="10" creationId="{B97CB63B-0DFA-43DB-800F-7A05AE693211}"/>
          </ac:inkMkLst>
        </pc:inkChg>
        <pc:inkChg chg="add del">
          <ac:chgData name="Viet Anh Nguyen" userId="b95f61ff061388d5" providerId="LiveId" clId="{F7DDB045-99F5-427E-957E-9D2CA91EB527}" dt="2022-01-05T08:13:31.521" v="824"/>
          <ac:inkMkLst>
            <pc:docMk/>
            <pc:sldMk cId="3107563958" sldId="308"/>
            <ac:inkMk id="11" creationId="{E99CD352-A2EC-48C2-BD3F-45CE23A2AC1C}"/>
          </ac:inkMkLst>
        </pc:inkChg>
        <pc:inkChg chg="add del">
          <ac:chgData name="Viet Anh Nguyen" userId="b95f61ff061388d5" providerId="LiveId" clId="{F7DDB045-99F5-427E-957E-9D2CA91EB527}" dt="2022-01-05T08:13:34.589" v="832"/>
          <ac:inkMkLst>
            <pc:docMk/>
            <pc:sldMk cId="3107563958" sldId="308"/>
            <ac:inkMk id="12" creationId="{CFDD9563-D388-42FF-A241-8256FA4AF783}"/>
          </ac:inkMkLst>
        </pc:inkChg>
        <pc:inkChg chg="add del">
          <ac:chgData name="Viet Anh Nguyen" userId="b95f61ff061388d5" providerId="LiveId" clId="{F7DDB045-99F5-427E-957E-9D2CA91EB527}" dt="2022-01-05T08:13:34.589" v="832"/>
          <ac:inkMkLst>
            <pc:docMk/>
            <pc:sldMk cId="3107563958" sldId="308"/>
            <ac:inkMk id="13" creationId="{9EC694C4-F6CE-4141-99EF-BB18B6C4FD0F}"/>
          </ac:inkMkLst>
        </pc:inkChg>
        <pc:inkChg chg="add del">
          <ac:chgData name="Viet Anh Nguyen" userId="b95f61ff061388d5" providerId="LiveId" clId="{F7DDB045-99F5-427E-957E-9D2CA91EB527}" dt="2022-01-05T08:13:34.589" v="832"/>
          <ac:inkMkLst>
            <pc:docMk/>
            <pc:sldMk cId="3107563958" sldId="308"/>
            <ac:inkMk id="14" creationId="{22A8CFC7-AB0A-437E-8C56-92D8D223FEA6}"/>
          </ac:inkMkLst>
        </pc:inkChg>
        <pc:inkChg chg="add del">
          <ac:chgData name="Viet Anh Nguyen" userId="b95f61ff061388d5" providerId="LiveId" clId="{F7DDB045-99F5-427E-957E-9D2CA91EB527}" dt="2022-01-05T08:13:34.589" v="832"/>
          <ac:inkMkLst>
            <pc:docMk/>
            <pc:sldMk cId="3107563958" sldId="308"/>
            <ac:inkMk id="15" creationId="{F0B33D91-8B40-4C14-A558-4301E781A07A}"/>
          </ac:inkMkLst>
        </pc:inkChg>
        <pc:inkChg chg="add del">
          <ac:chgData name="Viet Anh Nguyen" userId="b95f61ff061388d5" providerId="LiveId" clId="{F7DDB045-99F5-427E-957E-9D2CA91EB527}" dt="2022-01-05T08:13:34.589" v="832"/>
          <ac:inkMkLst>
            <pc:docMk/>
            <pc:sldMk cId="3107563958" sldId="308"/>
            <ac:inkMk id="16" creationId="{E1EE4EC2-EAD3-46E9-903F-149EC2F71CFF}"/>
          </ac:inkMkLst>
        </pc:inkChg>
        <pc:inkChg chg="add del">
          <ac:chgData name="Viet Anh Nguyen" userId="b95f61ff061388d5" providerId="LiveId" clId="{F7DDB045-99F5-427E-957E-9D2CA91EB527}" dt="2022-01-05T08:13:34.589" v="832"/>
          <ac:inkMkLst>
            <pc:docMk/>
            <pc:sldMk cId="3107563958" sldId="308"/>
            <ac:inkMk id="17" creationId="{A3DC146C-54C8-41C1-B8A7-A8AC3CFF585E}"/>
          </ac:inkMkLst>
        </pc:inkChg>
        <pc:inkChg chg="add del">
          <ac:chgData name="Viet Anh Nguyen" userId="b95f61ff061388d5" providerId="LiveId" clId="{F7DDB045-99F5-427E-957E-9D2CA91EB527}" dt="2022-01-05T08:13:34.589" v="832"/>
          <ac:inkMkLst>
            <pc:docMk/>
            <pc:sldMk cId="3107563958" sldId="308"/>
            <ac:inkMk id="18" creationId="{8223C849-7E13-4541-A41A-7D18B3F9EB93}"/>
          </ac:inkMkLst>
        </pc:inkChg>
        <pc:inkChg chg="add del">
          <ac:chgData name="Viet Anh Nguyen" userId="b95f61ff061388d5" providerId="LiveId" clId="{F7DDB045-99F5-427E-957E-9D2CA91EB527}" dt="2022-01-05T08:13:34.589" v="832"/>
          <ac:inkMkLst>
            <pc:docMk/>
            <pc:sldMk cId="3107563958" sldId="308"/>
            <ac:inkMk id="19" creationId="{14D438F5-C8C7-40F3-A999-73178BF02579}"/>
          </ac:inkMkLst>
        </pc:inkChg>
        <pc:inkChg chg="add">
          <ac:chgData name="Viet Anh Nguyen" userId="b95f61ff061388d5" providerId="LiveId" clId="{F7DDB045-99F5-427E-957E-9D2CA91EB527}" dt="2022-01-05T08:13:34.589" v="832"/>
          <ac:inkMkLst>
            <pc:docMk/>
            <pc:sldMk cId="3107563958" sldId="308"/>
            <ac:inkMk id="20" creationId="{B13F5095-E3E6-44F6-B9FD-150CA7155F0B}"/>
          </ac:inkMkLst>
        </pc:inkChg>
        <pc:inkChg chg="add">
          <ac:chgData name="Viet Anh Nguyen" userId="b95f61ff061388d5" providerId="LiveId" clId="{F7DDB045-99F5-427E-957E-9D2CA91EB527}" dt="2022-01-05T08:13:34.589" v="832"/>
          <ac:inkMkLst>
            <pc:docMk/>
            <pc:sldMk cId="3107563958" sldId="308"/>
            <ac:inkMk id="21" creationId="{529C2678-AB9C-4964-8ED8-D060374CC447}"/>
          </ac:inkMkLst>
        </pc:inkChg>
        <pc:inkChg chg="add">
          <ac:chgData name="Viet Anh Nguyen" userId="b95f61ff061388d5" providerId="LiveId" clId="{F7DDB045-99F5-427E-957E-9D2CA91EB527}" dt="2022-01-05T08:13:36.009" v="833" actId="9405"/>
          <ac:inkMkLst>
            <pc:docMk/>
            <pc:sldMk cId="3107563958" sldId="308"/>
            <ac:inkMk id="22" creationId="{5F777AAD-93EC-4418-9745-9659EF5A2792}"/>
          </ac:inkMkLst>
        </pc:inkChg>
        <pc:inkChg chg="add del">
          <ac:chgData name="Viet Anh Nguyen" userId="b95f61ff061388d5" providerId="LiveId" clId="{F7DDB045-99F5-427E-957E-9D2CA91EB527}" dt="2022-01-05T08:13:38.119" v="838"/>
          <ac:inkMkLst>
            <pc:docMk/>
            <pc:sldMk cId="3107563958" sldId="308"/>
            <ac:inkMk id="23" creationId="{864EEBE2-33D7-478F-ACEE-9721397EDF8E}"/>
          </ac:inkMkLst>
        </pc:inkChg>
        <pc:inkChg chg="add del">
          <ac:chgData name="Viet Anh Nguyen" userId="b95f61ff061388d5" providerId="LiveId" clId="{F7DDB045-99F5-427E-957E-9D2CA91EB527}" dt="2022-01-05T08:13:38.119" v="838"/>
          <ac:inkMkLst>
            <pc:docMk/>
            <pc:sldMk cId="3107563958" sldId="308"/>
            <ac:inkMk id="24" creationId="{BC192F24-9667-4328-9EEB-3A5D5650EFAC}"/>
          </ac:inkMkLst>
        </pc:inkChg>
        <pc:inkChg chg="add del">
          <ac:chgData name="Viet Anh Nguyen" userId="b95f61ff061388d5" providerId="LiveId" clId="{F7DDB045-99F5-427E-957E-9D2CA91EB527}" dt="2022-01-05T08:13:38.119" v="838"/>
          <ac:inkMkLst>
            <pc:docMk/>
            <pc:sldMk cId="3107563958" sldId="308"/>
            <ac:inkMk id="25" creationId="{40A67C07-A93B-4175-92D9-17EFD5EE6277}"/>
          </ac:inkMkLst>
        </pc:inkChg>
        <pc:inkChg chg="add del">
          <ac:chgData name="Viet Anh Nguyen" userId="b95f61ff061388d5" providerId="LiveId" clId="{F7DDB045-99F5-427E-957E-9D2CA91EB527}" dt="2022-01-05T08:13:38.119" v="838"/>
          <ac:inkMkLst>
            <pc:docMk/>
            <pc:sldMk cId="3107563958" sldId="308"/>
            <ac:inkMk id="26" creationId="{D8A3C279-A202-4B63-BDAD-194296FD4901}"/>
          </ac:inkMkLst>
        </pc:inkChg>
        <pc:inkChg chg="add">
          <ac:chgData name="Viet Anh Nguyen" userId="b95f61ff061388d5" providerId="LiveId" clId="{F7DDB045-99F5-427E-957E-9D2CA91EB527}" dt="2022-01-05T08:13:38.119" v="838"/>
          <ac:inkMkLst>
            <pc:docMk/>
            <pc:sldMk cId="3107563958" sldId="308"/>
            <ac:inkMk id="27" creationId="{FF288DB4-DB7E-4360-9518-97BF52686A40}"/>
          </ac:inkMkLst>
        </pc:inkChg>
        <pc:inkChg chg="add del">
          <ac:chgData name="Viet Anh Nguyen" userId="b95f61ff061388d5" providerId="LiveId" clId="{F7DDB045-99F5-427E-957E-9D2CA91EB527}" dt="2022-01-05T08:13:41.582" v="842"/>
          <ac:inkMkLst>
            <pc:docMk/>
            <pc:sldMk cId="3107563958" sldId="308"/>
            <ac:inkMk id="28" creationId="{E8130096-4502-4FA5-8CFD-5800EE6EF202}"/>
          </ac:inkMkLst>
        </pc:inkChg>
        <pc:inkChg chg="add del">
          <ac:chgData name="Viet Anh Nguyen" userId="b95f61ff061388d5" providerId="LiveId" clId="{F7DDB045-99F5-427E-957E-9D2CA91EB527}" dt="2022-01-05T08:13:41.582" v="842"/>
          <ac:inkMkLst>
            <pc:docMk/>
            <pc:sldMk cId="3107563958" sldId="308"/>
            <ac:inkMk id="29" creationId="{D0231244-C6F8-43BC-833E-EFF887DC5CD5}"/>
          </ac:inkMkLst>
        </pc:inkChg>
        <pc:inkChg chg="add del">
          <ac:chgData name="Viet Anh Nguyen" userId="b95f61ff061388d5" providerId="LiveId" clId="{F7DDB045-99F5-427E-957E-9D2CA91EB527}" dt="2022-01-05T08:13:41.582" v="842"/>
          <ac:inkMkLst>
            <pc:docMk/>
            <pc:sldMk cId="3107563958" sldId="308"/>
            <ac:inkMk id="30" creationId="{204A60F7-2B83-43DC-AB1B-70618817A050}"/>
          </ac:inkMkLst>
        </pc:inkChg>
        <pc:inkChg chg="add">
          <ac:chgData name="Viet Anh Nguyen" userId="b95f61ff061388d5" providerId="LiveId" clId="{F7DDB045-99F5-427E-957E-9D2CA91EB527}" dt="2022-01-05T08:13:41.582" v="842"/>
          <ac:inkMkLst>
            <pc:docMk/>
            <pc:sldMk cId="3107563958" sldId="308"/>
            <ac:inkMk id="31" creationId="{8D5104B7-EC3F-4D32-BF9B-626715A06716}"/>
          </ac:inkMkLst>
        </pc:inkChg>
        <pc:inkChg chg="add del">
          <ac:chgData name="Viet Anh Nguyen" userId="b95f61ff061388d5" providerId="LiveId" clId="{F7DDB045-99F5-427E-957E-9D2CA91EB527}" dt="2022-01-05T08:13:57.070" v="845"/>
          <ac:inkMkLst>
            <pc:docMk/>
            <pc:sldMk cId="3107563958" sldId="308"/>
            <ac:inkMk id="32" creationId="{B70241A2-A455-4505-9103-1C4DDA11113E}"/>
          </ac:inkMkLst>
        </pc:inkChg>
        <pc:inkChg chg="add del">
          <ac:chgData name="Viet Anh Nguyen" userId="b95f61ff061388d5" providerId="LiveId" clId="{F7DDB045-99F5-427E-957E-9D2CA91EB527}" dt="2022-01-05T08:13:57.070" v="845"/>
          <ac:inkMkLst>
            <pc:docMk/>
            <pc:sldMk cId="3107563958" sldId="308"/>
            <ac:inkMk id="33" creationId="{4BF3F8E9-25B1-46C3-A0B8-412F8E1BDC80}"/>
          </ac:inkMkLst>
        </pc:inkChg>
        <pc:inkChg chg="add del">
          <ac:chgData name="Viet Anh Nguyen" userId="b95f61ff061388d5" providerId="LiveId" clId="{F7DDB045-99F5-427E-957E-9D2CA91EB527}" dt="2022-01-05T08:13:58.771" v="850"/>
          <ac:inkMkLst>
            <pc:docMk/>
            <pc:sldMk cId="3107563958" sldId="308"/>
            <ac:inkMk id="34" creationId="{C44875EF-A679-4A2C-BB7A-0E6B787D51F5}"/>
          </ac:inkMkLst>
        </pc:inkChg>
        <pc:inkChg chg="add del">
          <ac:chgData name="Viet Anh Nguyen" userId="b95f61ff061388d5" providerId="LiveId" clId="{F7DDB045-99F5-427E-957E-9D2CA91EB527}" dt="2022-01-05T08:13:58.771" v="850"/>
          <ac:inkMkLst>
            <pc:docMk/>
            <pc:sldMk cId="3107563958" sldId="308"/>
            <ac:inkMk id="35" creationId="{2F763674-2BC7-4610-9146-EF1A4642F063}"/>
          </ac:inkMkLst>
        </pc:inkChg>
        <pc:inkChg chg="add del">
          <ac:chgData name="Viet Anh Nguyen" userId="b95f61ff061388d5" providerId="LiveId" clId="{F7DDB045-99F5-427E-957E-9D2CA91EB527}" dt="2022-01-05T08:13:58.771" v="850"/>
          <ac:inkMkLst>
            <pc:docMk/>
            <pc:sldMk cId="3107563958" sldId="308"/>
            <ac:inkMk id="36" creationId="{1C8D8B41-8C26-4572-94FF-DC839D8B9421}"/>
          </ac:inkMkLst>
        </pc:inkChg>
        <pc:inkChg chg="add del">
          <ac:chgData name="Viet Anh Nguyen" userId="b95f61ff061388d5" providerId="LiveId" clId="{F7DDB045-99F5-427E-957E-9D2CA91EB527}" dt="2022-01-05T08:13:58.771" v="850"/>
          <ac:inkMkLst>
            <pc:docMk/>
            <pc:sldMk cId="3107563958" sldId="308"/>
            <ac:inkMk id="37" creationId="{5EB082FA-6233-4D15-B49A-FBD6AC589127}"/>
          </ac:inkMkLst>
        </pc:inkChg>
        <pc:inkChg chg="add del">
          <ac:chgData name="Viet Anh Nguyen" userId="b95f61ff061388d5" providerId="LiveId" clId="{F7DDB045-99F5-427E-957E-9D2CA91EB527}" dt="2022-01-05T08:13:58.771" v="850"/>
          <ac:inkMkLst>
            <pc:docMk/>
            <pc:sldMk cId="3107563958" sldId="308"/>
            <ac:inkMk id="38" creationId="{ED0B23D5-1577-46C5-A77D-294ED4550C70}"/>
          </ac:inkMkLst>
        </pc:inkChg>
        <pc:inkChg chg="add">
          <ac:chgData name="Viet Anh Nguyen" userId="b95f61ff061388d5" providerId="LiveId" clId="{F7DDB045-99F5-427E-957E-9D2CA91EB527}" dt="2022-01-05T08:13:58.771" v="850"/>
          <ac:inkMkLst>
            <pc:docMk/>
            <pc:sldMk cId="3107563958" sldId="308"/>
            <ac:inkMk id="39" creationId="{230CB3E0-050A-4F5C-9DEF-5A5B1BDD183E}"/>
          </ac:inkMkLst>
        </pc:inkChg>
        <pc:inkChg chg="add del">
          <ac:chgData name="Viet Anh Nguyen" userId="b95f61ff061388d5" providerId="LiveId" clId="{F7DDB045-99F5-427E-957E-9D2CA91EB527}" dt="2022-01-05T08:14:00.264" v="853"/>
          <ac:inkMkLst>
            <pc:docMk/>
            <pc:sldMk cId="3107563958" sldId="308"/>
            <ac:inkMk id="40" creationId="{DF446A9F-5A4A-4A2B-A88A-E6606CA881F9}"/>
          </ac:inkMkLst>
        </pc:inkChg>
        <pc:inkChg chg="add del">
          <ac:chgData name="Viet Anh Nguyen" userId="b95f61ff061388d5" providerId="LiveId" clId="{F7DDB045-99F5-427E-957E-9D2CA91EB527}" dt="2022-01-05T08:14:00.264" v="853"/>
          <ac:inkMkLst>
            <pc:docMk/>
            <pc:sldMk cId="3107563958" sldId="308"/>
            <ac:inkMk id="41" creationId="{55312D1A-70B1-41B7-BB4B-0A224B2F45D9}"/>
          </ac:inkMkLst>
        </pc:inkChg>
        <pc:inkChg chg="add del">
          <ac:chgData name="Viet Anh Nguyen" userId="b95f61ff061388d5" providerId="LiveId" clId="{F7DDB045-99F5-427E-957E-9D2CA91EB527}" dt="2022-01-05T08:14:03.920" v="863"/>
          <ac:inkMkLst>
            <pc:docMk/>
            <pc:sldMk cId="3107563958" sldId="308"/>
            <ac:inkMk id="42" creationId="{5D3EEB2D-01FD-43C0-918D-4E8B7306D0D9}"/>
          </ac:inkMkLst>
        </pc:inkChg>
        <pc:inkChg chg="add del">
          <ac:chgData name="Viet Anh Nguyen" userId="b95f61ff061388d5" providerId="LiveId" clId="{F7DDB045-99F5-427E-957E-9D2CA91EB527}" dt="2022-01-05T08:14:03.920" v="863"/>
          <ac:inkMkLst>
            <pc:docMk/>
            <pc:sldMk cId="3107563958" sldId="308"/>
            <ac:inkMk id="43" creationId="{937E2350-411F-43BD-9C62-DACDD3BA0001}"/>
          </ac:inkMkLst>
        </pc:inkChg>
        <pc:inkChg chg="add del">
          <ac:chgData name="Viet Anh Nguyen" userId="b95f61ff061388d5" providerId="LiveId" clId="{F7DDB045-99F5-427E-957E-9D2CA91EB527}" dt="2022-01-05T08:14:03.920" v="863"/>
          <ac:inkMkLst>
            <pc:docMk/>
            <pc:sldMk cId="3107563958" sldId="308"/>
            <ac:inkMk id="44" creationId="{DCE30239-F585-40C7-B3E8-1BF4F9635D0D}"/>
          </ac:inkMkLst>
        </pc:inkChg>
        <pc:inkChg chg="add del">
          <ac:chgData name="Viet Anh Nguyen" userId="b95f61ff061388d5" providerId="LiveId" clId="{F7DDB045-99F5-427E-957E-9D2CA91EB527}" dt="2022-01-05T08:14:03.920" v="863"/>
          <ac:inkMkLst>
            <pc:docMk/>
            <pc:sldMk cId="3107563958" sldId="308"/>
            <ac:inkMk id="45" creationId="{3505BE93-5D6B-4BAB-B0F0-71977496CD42}"/>
          </ac:inkMkLst>
        </pc:inkChg>
        <pc:inkChg chg="add del">
          <ac:chgData name="Viet Anh Nguyen" userId="b95f61ff061388d5" providerId="LiveId" clId="{F7DDB045-99F5-427E-957E-9D2CA91EB527}" dt="2022-01-05T08:14:03.920" v="863"/>
          <ac:inkMkLst>
            <pc:docMk/>
            <pc:sldMk cId="3107563958" sldId="308"/>
            <ac:inkMk id="46" creationId="{CDDDBC36-AFC9-4C84-84B7-DF12C25095ED}"/>
          </ac:inkMkLst>
        </pc:inkChg>
        <pc:inkChg chg="add del">
          <ac:chgData name="Viet Anh Nguyen" userId="b95f61ff061388d5" providerId="LiveId" clId="{F7DDB045-99F5-427E-957E-9D2CA91EB527}" dt="2022-01-05T08:14:03.920" v="863"/>
          <ac:inkMkLst>
            <pc:docMk/>
            <pc:sldMk cId="3107563958" sldId="308"/>
            <ac:inkMk id="47" creationId="{F4839CBC-0B19-4D00-A17F-5F96D8C83E88}"/>
          </ac:inkMkLst>
        </pc:inkChg>
        <pc:inkChg chg="add del">
          <ac:chgData name="Viet Anh Nguyen" userId="b95f61ff061388d5" providerId="LiveId" clId="{F7DDB045-99F5-427E-957E-9D2CA91EB527}" dt="2022-01-05T08:14:03.920" v="863"/>
          <ac:inkMkLst>
            <pc:docMk/>
            <pc:sldMk cId="3107563958" sldId="308"/>
            <ac:inkMk id="48" creationId="{1F72C077-6533-436E-840B-F01C0D522A31}"/>
          </ac:inkMkLst>
        </pc:inkChg>
        <pc:inkChg chg="add del">
          <ac:chgData name="Viet Anh Nguyen" userId="b95f61ff061388d5" providerId="LiveId" clId="{F7DDB045-99F5-427E-957E-9D2CA91EB527}" dt="2022-01-05T08:14:03.920" v="863"/>
          <ac:inkMkLst>
            <pc:docMk/>
            <pc:sldMk cId="3107563958" sldId="308"/>
            <ac:inkMk id="49" creationId="{C92F53AA-869C-484D-8614-C5A08B005EC5}"/>
          </ac:inkMkLst>
        </pc:inkChg>
        <pc:inkChg chg="add del">
          <ac:chgData name="Viet Anh Nguyen" userId="b95f61ff061388d5" providerId="LiveId" clId="{F7DDB045-99F5-427E-957E-9D2CA91EB527}" dt="2022-01-05T08:14:03.920" v="863"/>
          <ac:inkMkLst>
            <pc:docMk/>
            <pc:sldMk cId="3107563958" sldId="308"/>
            <ac:inkMk id="50" creationId="{713E99D9-C64C-4457-B49E-73964334766B}"/>
          </ac:inkMkLst>
        </pc:inkChg>
        <pc:inkChg chg="add del">
          <ac:chgData name="Viet Anh Nguyen" userId="b95f61ff061388d5" providerId="LiveId" clId="{F7DDB045-99F5-427E-957E-9D2CA91EB527}" dt="2022-01-05T08:14:03.920" v="863"/>
          <ac:inkMkLst>
            <pc:docMk/>
            <pc:sldMk cId="3107563958" sldId="308"/>
            <ac:inkMk id="51" creationId="{F5B208BA-9CA7-4503-B678-9536B462494E}"/>
          </ac:inkMkLst>
        </pc:inkChg>
        <pc:inkChg chg="add del mod">
          <ac:chgData name="Viet Anh Nguyen" userId="b95f61ff061388d5" providerId="LiveId" clId="{F7DDB045-99F5-427E-957E-9D2CA91EB527}" dt="2022-01-05T08:14:10.475" v="867"/>
          <ac:inkMkLst>
            <pc:docMk/>
            <pc:sldMk cId="3107563958" sldId="308"/>
            <ac:inkMk id="52" creationId="{54E02359-B989-4618-903A-7E5EAFC439AC}"/>
          </ac:inkMkLst>
        </pc:inkChg>
        <pc:inkChg chg="add">
          <ac:chgData name="Viet Anh Nguyen" userId="b95f61ff061388d5" providerId="LiveId" clId="{F7DDB045-99F5-427E-957E-9D2CA91EB527}" dt="2022-01-05T08:14:03.920" v="863"/>
          <ac:inkMkLst>
            <pc:docMk/>
            <pc:sldMk cId="3107563958" sldId="308"/>
            <ac:inkMk id="53" creationId="{3FDE7C57-F7D8-4407-B668-BB4283478809}"/>
          </ac:inkMkLst>
        </pc:inkChg>
        <pc:inkChg chg="add del">
          <ac:chgData name="Viet Anh Nguyen" userId="b95f61ff061388d5" providerId="LiveId" clId="{F7DDB045-99F5-427E-957E-9D2CA91EB527}" dt="2022-01-05T08:14:10.475" v="867"/>
          <ac:inkMkLst>
            <pc:docMk/>
            <pc:sldMk cId="3107563958" sldId="308"/>
            <ac:inkMk id="54" creationId="{290AD033-2C3C-4CB5-92D9-E123A92918D2}"/>
          </ac:inkMkLst>
        </pc:inkChg>
        <pc:inkChg chg="add del">
          <ac:chgData name="Viet Anh Nguyen" userId="b95f61ff061388d5" providerId="LiveId" clId="{F7DDB045-99F5-427E-957E-9D2CA91EB527}" dt="2022-01-05T08:14:10.475" v="867"/>
          <ac:inkMkLst>
            <pc:docMk/>
            <pc:sldMk cId="3107563958" sldId="308"/>
            <ac:inkMk id="55" creationId="{BE953822-4ED2-4519-8D83-4F05A2FA9EF9}"/>
          </ac:inkMkLst>
        </pc:inkChg>
        <pc:inkChg chg="add">
          <ac:chgData name="Viet Anh Nguyen" userId="b95f61ff061388d5" providerId="LiveId" clId="{F7DDB045-99F5-427E-957E-9D2CA91EB527}" dt="2022-01-05T08:14:10.475" v="867"/>
          <ac:inkMkLst>
            <pc:docMk/>
            <pc:sldMk cId="3107563958" sldId="308"/>
            <ac:inkMk id="56" creationId="{48DD752E-D922-4AF6-AD1F-50F49746B473}"/>
          </ac:inkMkLst>
        </pc:inkChg>
        <pc:inkChg chg="add">
          <ac:chgData name="Viet Anh Nguyen" userId="b95f61ff061388d5" providerId="LiveId" clId="{F7DDB045-99F5-427E-957E-9D2CA91EB527}" dt="2022-01-05T08:14:11.452" v="868" actId="9405"/>
          <ac:inkMkLst>
            <pc:docMk/>
            <pc:sldMk cId="3107563958" sldId="308"/>
            <ac:inkMk id="57" creationId="{58423BD9-893E-4252-9C3C-5C798DBC6994}"/>
          </ac:inkMkLst>
        </pc:inkChg>
        <pc:inkChg chg="add del">
          <ac:chgData name="Viet Anh Nguyen" userId="b95f61ff061388d5" providerId="LiveId" clId="{F7DDB045-99F5-427E-957E-9D2CA91EB527}" dt="2022-01-05T08:14:13.703" v="873"/>
          <ac:inkMkLst>
            <pc:docMk/>
            <pc:sldMk cId="3107563958" sldId="308"/>
            <ac:inkMk id="58" creationId="{CF11E35F-C418-42E4-A44A-BD673B5C519F}"/>
          </ac:inkMkLst>
        </pc:inkChg>
        <pc:inkChg chg="add del">
          <ac:chgData name="Viet Anh Nguyen" userId="b95f61ff061388d5" providerId="LiveId" clId="{F7DDB045-99F5-427E-957E-9D2CA91EB527}" dt="2022-01-05T08:14:13.703" v="873"/>
          <ac:inkMkLst>
            <pc:docMk/>
            <pc:sldMk cId="3107563958" sldId="308"/>
            <ac:inkMk id="59" creationId="{71A31099-FC22-4ADD-A9BE-C84BE738FEA7}"/>
          </ac:inkMkLst>
        </pc:inkChg>
        <pc:inkChg chg="add del">
          <ac:chgData name="Viet Anh Nguyen" userId="b95f61ff061388d5" providerId="LiveId" clId="{F7DDB045-99F5-427E-957E-9D2CA91EB527}" dt="2022-01-05T08:14:13.703" v="873"/>
          <ac:inkMkLst>
            <pc:docMk/>
            <pc:sldMk cId="3107563958" sldId="308"/>
            <ac:inkMk id="60" creationId="{A653DD32-59A9-41E4-A6A9-D97156E8F18F}"/>
          </ac:inkMkLst>
        </pc:inkChg>
        <pc:inkChg chg="add del">
          <ac:chgData name="Viet Anh Nguyen" userId="b95f61ff061388d5" providerId="LiveId" clId="{F7DDB045-99F5-427E-957E-9D2CA91EB527}" dt="2022-01-05T08:14:13.703" v="873"/>
          <ac:inkMkLst>
            <pc:docMk/>
            <pc:sldMk cId="3107563958" sldId="308"/>
            <ac:inkMk id="61" creationId="{E89C6671-8C1C-49E2-B6B4-391C94B77844}"/>
          </ac:inkMkLst>
        </pc:inkChg>
        <pc:inkChg chg="add">
          <ac:chgData name="Viet Anh Nguyen" userId="b95f61ff061388d5" providerId="LiveId" clId="{F7DDB045-99F5-427E-957E-9D2CA91EB527}" dt="2022-01-05T08:14:13.703" v="873"/>
          <ac:inkMkLst>
            <pc:docMk/>
            <pc:sldMk cId="3107563958" sldId="308"/>
            <ac:inkMk id="62" creationId="{ED299332-96D3-42A3-840B-B3C2C6355433}"/>
          </ac:inkMkLst>
        </pc:inkChg>
        <pc:inkChg chg="add del">
          <ac:chgData name="Viet Anh Nguyen" userId="b95f61ff061388d5" providerId="LiveId" clId="{F7DDB045-99F5-427E-957E-9D2CA91EB527}" dt="2022-01-05T08:14:17.105" v="882"/>
          <ac:inkMkLst>
            <pc:docMk/>
            <pc:sldMk cId="3107563958" sldId="308"/>
            <ac:inkMk id="63" creationId="{1A0B22A7-5209-4224-95B1-BB7DC576C3D9}"/>
          </ac:inkMkLst>
        </pc:inkChg>
        <pc:inkChg chg="add del">
          <ac:chgData name="Viet Anh Nguyen" userId="b95f61ff061388d5" providerId="LiveId" clId="{F7DDB045-99F5-427E-957E-9D2CA91EB527}" dt="2022-01-05T08:14:17.105" v="882"/>
          <ac:inkMkLst>
            <pc:docMk/>
            <pc:sldMk cId="3107563958" sldId="308"/>
            <ac:inkMk id="64" creationId="{2F5820C5-C1F4-4DBE-8F85-DB418474C3C8}"/>
          </ac:inkMkLst>
        </pc:inkChg>
        <pc:inkChg chg="add del">
          <ac:chgData name="Viet Anh Nguyen" userId="b95f61ff061388d5" providerId="LiveId" clId="{F7DDB045-99F5-427E-957E-9D2CA91EB527}" dt="2022-01-05T08:14:17.105" v="882"/>
          <ac:inkMkLst>
            <pc:docMk/>
            <pc:sldMk cId="3107563958" sldId="308"/>
            <ac:inkMk id="65" creationId="{FFE14306-21B9-4AAD-91DA-28605CCD5467}"/>
          </ac:inkMkLst>
        </pc:inkChg>
        <pc:inkChg chg="add del">
          <ac:chgData name="Viet Anh Nguyen" userId="b95f61ff061388d5" providerId="LiveId" clId="{F7DDB045-99F5-427E-957E-9D2CA91EB527}" dt="2022-01-05T08:14:17.105" v="882"/>
          <ac:inkMkLst>
            <pc:docMk/>
            <pc:sldMk cId="3107563958" sldId="308"/>
            <ac:inkMk id="66" creationId="{BD117A64-83EC-46B7-B180-FCCACC2F8C82}"/>
          </ac:inkMkLst>
        </pc:inkChg>
        <pc:inkChg chg="add del">
          <ac:chgData name="Viet Anh Nguyen" userId="b95f61ff061388d5" providerId="LiveId" clId="{F7DDB045-99F5-427E-957E-9D2CA91EB527}" dt="2022-01-05T08:14:17.105" v="882"/>
          <ac:inkMkLst>
            <pc:docMk/>
            <pc:sldMk cId="3107563958" sldId="308"/>
            <ac:inkMk id="67" creationId="{C7DFE866-1F4B-42BF-9F57-7C920BA2EA38}"/>
          </ac:inkMkLst>
        </pc:inkChg>
        <pc:inkChg chg="add del">
          <ac:chgData name="Viet Anh Nguyen" userId="b95f61ff061388d5" providerId="LiveId" clId="{F7DDB045-99F5-427E-957E-9D2CA91EB527}" dt="2022-01-05T08:14:17.105" v="882"/>
          <ac:inkMkLst>
            <pc:docMk/>
            <pc:sldMk cId="3107563958" sldId="308"/>
            <ac:inkMk id="68" creationId="{99670218-AFFC-4336-80F3-C1FE635BAAD6}"/>
          </ac:inkMkLst>
        </pc:inkChg>
        <pc:inkChg chg="add del">
          <ac:chgData name="Viet Anh Nguyen" userId="b95f61ff061388d5" providerId="LiveId" clId="{F7DDB045-99F5-427E-957E-9D2CA91EB527}" dt="2022-01-05T08:14:17.105" v="882"/>
          <ac:inkMkLst>
            <pc:docMk/>
            <pc:sldMk cId="3107563958" sldId="308"/>
            <ac:inkMk id="69" creationId="{77C5C87F-6855-4882-B262-627BD7AC24F2}"/>
          </ac:inkMkLst>
        </pc:inkChg>
        <pc:inkChg chg="add del">
          <ac:chgData name="Viet Anh Nguyen" userId="b95f61ff061388d5" providerId="LiveId" clId="{F7DDB045-99F5-427E-957E-9D2CA91EB527}" dt="2022-01-05T08:17:29.440" v="974"/>
          <ac:inkMkLst>
            <pc:docMk/>
            <pc:sldMk cId="3107563958" sldId="308"/>
            <ac:inkMk id="70" creationId="{23D49DDC-4D67-454C-BD1B-C10A3C1714D2}"/>
          </ac:inkMkLst>
        </pc:inkChg>
        <pc:inkChg chg="add del">
          <ac:chgData name="Viet Anh Nguyen" userId="b95f61ff061388d5" providerId="LiveId" clId="{F7DDB045-99F5-427E-957E-9D2CA91EB527}" dt="2022-01-05T08:17:29.440" v="974"/>
          <ac:inkMkLst>
            <pc:docMk/>
            <pc:sldMk cId="3107563958" sldId="308"/>
            <ac:inkMk id="71" creationId="{945BB12D-D3DD-41CC-B19D-6AADA8F223B6}"/>
          </ac:inkMkLst>
        </pc:inkChg>
        <pc:inkChg chg="add del">
          <ac:chgData name="Viet Anh Nguyen" userId="b95f61ff061388d5" providerId="LiveId" clId="{F7DDB045-99F5-427E-957E-9D2CA91EB527}" dt="2022-01-05T08:17:29.440" v="974"/>
          <ac:inkMkLst>
            <pc:docMk/>
            <pc:sldMk cId="3107563958" sldId="308"/>
            <ac:inkMk id="72" creationId="{F28BDA75-0625-46BB-A006-41E9CB1B5D64}"/>
          </ac:inkMkLst>
        </pc:inkChg>
        <pc:inkChg chg="add del">
          <ac:chgData name="Viet Anh Nguyen" userId="b95f61ff061388d5" providerId="LiveId" clId="{F7DDB045-99F5-427E-957E-9D2CA91EB527}" dt="2022-01-05T08:14:30.581" v="889"/>
          <ac:inkMkLst>
            <pc:docMk/>
            <pc:sldMk cId="3107563958" sldId="308"/>
            <ac:inkMk id="73" creationId="{D23215F5-A978-4926-A9FF-62FE1312BB9A}"/>
          </ac:inkMkLst>
        </pc:inkChg>
        <pc:inkChg chg="add del">
          <ac:chgData name="Viet Anh Nguyen" userId="b95f61ff061388d5" providerId="LiveId" clId="{F7DDB045-99F5-427E-957E-9D2CA91EB527}" dt="2022-01-05T08:14:30.581" v="889"/>
          <ac:inkMkLst>
            <pc:docMk/>
            <pc:sldMk cId="3107563958" sldId="308"/>
            <ac:inkMk id="74" creationId="{1156E20B-E123-4AEF-9B40-5FACBD614C37}"/>
          </ac:inkMkLst>
        </pc:inkChg>
        <pc:inkChg chg="add del">
          <ac:chgData name="Viet Anh Nguyen" userId="b95f61ff061388d5" providerId="LiveId" clId="{F7DDB045-99F5-427E-957E-9D2CA91EB527}" dt="2022-01-05T08:14:30.581" v="889"/>
          <ac:inkMkLst>
            <pc:docMk/>
            <pc:sldMk cId="3107563958" sldId="308"/>
            <ac:inkMk id="75" creationId="{62EA127B-1679-465D-8C6C-0B14A6A567A1}"/>
          </ac:inkMkLst>
        </pc:inkChg>
        <pc:inkChg chg="add del">
          <ac:chgData name="Viet Anh Nguyen" userId="b95f61ff061388d5" providerId="LiveId" clId="{F7DDB045-99F5-427E-957E-9D2CA91EB527}" dt="2022-01-05T08:14:30.581" v="889"/>
          <ac:inkMkLst>
            <pc:docMk/>
            <pc:sldMk cId="3107563958" sldId="308"/>
            <ac:inkMk id="76" creationId="{DD809E1E-4FA3-4B11-89F3-E1A6F8481539}"/>
          </ac:inkMkLst>
        </pc:inkChg>
        <pc:inkChg chg="add del">
          <ac:chgData name="Viet Anh Nguyen" userId="b95f61ff061388d5" providerId="LiveId" clId="{F7DDB045-99F5-427E-957E-9D2CA91EB527}" dt="2022-01-05T08:14:30.581" v="889"/>
          <ac:inkMkLst>
            <pc:docMk/>
            <pc:sldMk cId="3107563958" sldId="308"/>
            <ac:inkMk id="77" creationId="{51F95A85-F4A1-4B2E-B47E-C18D1708DDE4}"/>
          </ac:inkMkLst>
        </pc:inkChg>
        <pc:inkChg chg="add del">
          <ac:chgData name="Viet Anh Nguyen" userId="b95f61ff061388d5" providerId="LiveId" clId="{F7DDB045-99F5-427E-957E-9D2CA91EB527}" dt="2022-01-05T08:14:30.581" v="889"/>
          <ac:inkMkLst>
            <pc:docMk/>
            <pc:sldMk cId="3107563958" sldId="308"/>
            <ac:inkMk id="78" creationId="{08F3569C-08C4-46C9-A019-9FB3EFC68B97}"/>
          </ac:inkMkLst>
        </pc:inkChg>
        <pc:inkChg chg="add del">
          <ac:chgData name="Viet Anh Nguyen" userId="b95f61ff061388d5" providerId="LiveId" clId="{F7DDB045-99F5-427E-957E-9D2CA91EB527}" dt="2022-01-05T08:17:30.528" v="976"/>
          <ac:inkMkLst>
            <pc:docMk/>
            <pc:sldMk cId="3107563958" sldId="308"/>
            <ac:inkMk id="79" creationId="{6C2A2A49-75CF-4A60-80F3-1D6243A899B7}"/>
          </ac:inkMkLst>
        </pc:inkChg>
        <pc:inkChg chg="add del">
          <ac:chgData name="Viet Anh Nguyen" userId="b95f61ff061388d5" providerId="LiveId" clId="{F7DDB045-99F5-427E-957E-9D2CA91EB527}" dt="2022-01-05T08:14:33.430" v="893"/>
          <ac:inkMkLst>
            <pc:docMk/>
            <pc:sldMk cId="3107563958" sldId="308"/>
            <ac:inkMk id="80" creationId="{2965C994-884A-4BDC-9993-33F79E289838}"/>
          </ac:inkMkLst>
        </pc:inkChg>
        <pc:inkChg chg="add del">
          <ac:chgData name="Viet Anh Nguyen" userId="b95f61ff061388d5" providerId="LiveId" clId="{F7DDB045-99F5-427E-957E-9D2CA91EB527}" dt="2022-01-05T08:14:33.430" v="893"/>
          <ac:inkMkLst>
            <pc:docMk/>
            <pc:sldMk cId="3107563958" sldId="308"/>
            <ac:inkMk id="81" creationId="{588D686C-D7C2-46A2-B9B9-F15AB6924D25}"/>
          </ac:inkMkLst>
        </pc:inkChg>
        <pc:inkChg chg="add del">
          <ac:chgData name="Viet Anh Nguyen" userId="b95f61ff061388d5" providerId="LiveId" clId="{F7DDB045-99F5-427E-957E-9D2CA91EB527}" dt="2022-01-05T08:14:33.430" v="893"/>
          <ac:inkMkLst>
            <pc:docMk/>
            <pc:sldMk cId="3107563958" sldId="308"/>
            <ac:inkMk id="82" creationId="{265E8F2F-83A3-440A-BC74-CB700C67E7BB}"/>
          </ac:inkMkLst>
        </pc:inkChg>
        <pc:inkChg chg="add">
          <ac:chgData name="Viet Anh Nguyen" userId="b95f61ff061388d5" providerId="LiveId" clId="{F7DDB045-99F5-427E-957E-9D2CA91EB527}" dt="2022-01-05T08:14:33.430" v="893"/>
          <ac:inkMkLst>
            <pc:docMk/>
            <pc:sldMk cId="3107563958" sldId="308"/>
            <ac:inkMk id="83" creationId="{899D9881-A381-4C12-9EE0-55A86E23F74B}"/>
          </ac:inkMkLst>
        </pc:inkChg>
        <pc:inkChg chg="add">
          <ac:chgData name="Viet Anh Nguyen" userId="b95f61ff061388d5" providerId="LiveId" clId="{F7DDB045-99F5-427E-957E-9D2CA91EB527}" dt="2022-01-05T08:14:35.349" v="894" actId="9405"/>
          <ac:inkMkLst>
            <pc:docMk/>
            <pc:sldMk cId="3107563958" sldId="308"/>
            <ac:inkMk id="84" creationId="{3F534068-2755-4F80-9155-80ACB94E4675}"/>
          </ac:inkMkLst>
        </pc:inkChg>
        <pc:inkChg chg="add">
          <ac:chgData name="Viet Anh Nguyen" userId="b95f61ff061388d5" providerId="LiveId" clId="{F7DDB045-99F5-427E-957E-9D2CA91EB527}" dt="2022-01-05T08:14:36.951" v="895" actId="9405"/>
          <ac:inkMkLst>
            <pc:docMk/>
            <pc:sldMk cId="3107563958" sldId="308"/>
            <ac:inkMk id="85" creationId="{CF815EEF-11BF-4AF4-9EC8-816F7022716B}"/>
          </ac:inkMkLst>
        </pc:inkChg>
        <pc:inkChg chg="add">
          <ac:chgData name="Viet Anh Nguyen" userId="b95f61ff061388d5" providerId="LiveId" clId="{F7DDB045-99F5-427E-957E-9D2CA91EB527}" dt="2022-01-05T08:14:41.847" v="896" actId="9405"/>
          <ac:inkMkLst>
            <pc:docMk/>
            <pc:sldMk cId="3107563958" sldId="308"/>
            <ac:inkMk id="86" creationId="{F9E15482-79C9-4F3B-A969-E971E5F335DA}"/>
          </ac:inkMkLst>
        </pc:inkChg>
        <pc:inkChg chg="add">
          <ac:chgData name="Viet Anh Nguyen" userId="b95f61ff061388d5" providerId="LiveId" clId="{F7DDB045-99F5-427E-957E-9D2CA91EB527}" dt="2022-01-05T08:14:43.145" v="897" actId="9405"/>
          <ac:inkMkLst>
            <pc:docMk/>
            <pc:sldMk cId="3107563958" sldId="308"/>
            <ac:inkMk id="87" creationId="{5360507E-4CB4-4C99-9DED-57F0CB3D6055}"/>
          </ac:inkMkLst>
        </pc:inkChg>
        <pc:inkChg chg="add del">
          <ac:chgData name="Viet Anh Nguyen" userId="b95f61ff061388d5" providerId="LiveId" clId="{F7DDB045-99F5-427E-957E-9D2CA91EB527}" dt="2022-01-05T08:15:15.364" v="906"/>
          <ac:inkMkLst>
            <pc:docMk/>
            <pc:sldMk cId="3107563958" sldId="308"/>
            <ac:inkMk id="88" creationId="{4DD2BF5E-859D-4D2A-9612-5C3197C187AA}"/>
          </ac:inkMkLst>
        </pc:inkChg>
        <pc:inkChg chg="add del">
          <ac:chgData name="Viet Anh Nguyen" userId="b95f61ff061388d5" providerId="LiveId" clId="{F7DDB045-99F5-427E-957E-9D2CA91EB527}" dt="2022-01-05T08:15:15.364" v="906"/>
          <ac:inkMkLst>
            <pc:docMk/>
            <pc:sldMk cId="3107563958" sldId="308"/>
            <ac:inkMk id="89" creationId="{04DA1FD8-0FE4-481F-8AE7-9C5C109B4B4E}"/>
          </ac:inkMkLst>
        </pc:inkChg>
        <pc:inkChg chg="add del">
          <ac:chgData name="Viet Anh Nguyen" userId="b95f61ff061388d5" providerId="LiveId" clId="{F7DDB045-99F5-427E-957E-9D2CA91EB527}" dt="2022-01-05T08:15:15.364" v="906"/>
          <ac:inkMkLst>
            <pc:docMk/>
            <pc:sldMk cId="3107563958" sldId="308"/>
            <ac:inkMk id="90" creationId="{7053CDA7-AA74-47F3-8654-E37866D607EF}"/>
          </ac:inkMkLst>
        </pc:inkChg>
        <pc:inkChg chg="add del">
          <ac:chgData name="Viet Anh Nguyen" userId="b95f61ff061388d5" providerId="LiveId" clId="{F7DDB045-99F5-427E-957E-9D2CA91EB527}" dt="2022-01-05T08:15:15.364" v="906"/>
          <ac:inkMkLst>
            <pc:docMk/>
            <pc:sldMk cId="3107563958" sldId="308"/>
            <ac:inkMk id="91" creationId="{8E56351A-40EB-43DA-B37C-26FD16A64F95}"/>
          </ac:inkMkLst>
        </pc:inkChg>
        <pc:inkChg chg="add del">
          <ac:chgData name="Viet Anh Nguyen" userId="b95f61ff061388d5" providerId="LiveId" clId="{F7DDB045-99F5-427E-957E-9D2CA91EB527}" dt="2022-01-05T08:15:15.364" v="906"/>
          <ac:inkMkLst>
            <pc:docMk/>
            <pc:sldMk cId="3107563958" sldId="308"/>
            <ac:inkMk id="92" creationId="{A3E748B7-F27F-4B7F-86DD-B92B7CD75123}"/>
          </ac:inkMkLst>
        </pc:inkChg>
        <pc:inkChg chg="add del">
          <ac:chgData name="Viet Anh Nguyen" userId="b95f61ff061388d5" providerId="LiveId" clId="{F7DDB045-99F5-427E-957E-9D2CA91EB527}" dt="2022-01-05T08:15:15.364" v="906"/>
          <ac:inkMkLst>
            <pc:docMk/>
            <pc:sldMk cId="3107563958" sldId="308"/>
            <ac:inkMk id="93" creationId="{25E3DDCD-6E67-4A6E-A71E-BDB47A745FE1}"/>
          </ac:inkMkLst>
        </pc:inkChg>
        <pc:inkChg chg="add del">
          <ac:chgData name="Viet Anh Nguyen" userId="b95f61ff061388d5" providerId="LiveId" clId="{F7DDB045-99F5-427E-957E-9D2CA91EB527}" dt="2022-01-05T08:15:15.364" v="906"/>
          <ac:inkMkLst>
            <pc:docMk/>
            <pc:sldMk cId="3107563958" sldId="308"/>
            <ac:inkMk id="94" creationId="{7050CEF6-B490-435E-93A0-528F247C1C9B}"/>
          </ac:inkMkLst>
        </pc:inkChg>
        <pc:inkChg chg="add del">
          <ac:chgData name="Viet Anh Nguyen" userId="b95f61ff061388d5" providerId="LiveId" clId="{F7DDB045-99F5-427E-957E-9D2CA91EB527}" dt="2022-01-05T08:15:15.364" v="906"/>
          <ac:inkMkLst>
            <pc:docMk/>
            <pc:sldMk cId="3107563958" sldId="308"/>
            <ac:inkMk id="95" creationId="{68D79A0C-A686-4CC7-950D-463E5D37A9D4}"/>
          </ac:inkMkLst>
        </pc:inkChg>
        <pc:inkChg chg="add del">
          <ac:chgData name="Viet Anh Nguyen" userId="b95f61ff061388d5" providerId="LiveId" clId="{F7DDB045-99F5-427E-957E-9D2CA91EB527}" dt="2022-01-05T08:15:19.885" v="924"/>
          <ac:inkMkLst>
            <pc:docMk/>
            <pc:sldMk cId="3107563958" sldId="308"/>
            <ac:inkMk id="96" creationId="{63D554B5-C806-4576-AE58-0631E38E914B}"/>
          </ac:inkMkLst>
        </pc:inkChg>
        <pc:inkChg chg="add del">
          <ac:chgData name="Viet Anh Nguyen" userId="b95f61ff061388d5" providerId="LiveId" clId="{F7DDB045-99F5-427E-957E-9D2CA91EB527}" dt="2022-01-05T08:15:19.885" v="924"/>
          <ac:inkMkLst>
            <pc:docMk/>
            <pc:sldMk cId="3107563958" sldId="308"/>
            <ac:inkMk id="97" creationId="{CAC5C292-0777-4558-9DF7-E63F17363E21}"/>
          </ac:inkMkLst>
        </pc:inkChg>
        <pc:inkChg chg="add del">
          <ac:chgData name="Viet Anh Nguyen" userId="b95f61ff061388d5" providerId="LiveId" clId="{F7DDB045-99F5-427E-957E-9D2CA91EB527}" dt="2022-01-05T08:15:19.885" v="924"/>
          <ac:inkMkLst>
            <pc:docMk/>
            <pc:sldMk cId="3107563958" sldId="308"/>
            <ac:inkMk id="98" creationId="{C6DB83D3-F4FC-41FD-89B0-BA254DACA91C}"/>
          </ac:inkMkLst>
        </pc:inkChg>
        <pc:inkChg chg="add del">
          <ac:chgData name="Viet Anh Nguyen" userId="b95f61ff061388d5" providerId="LiveId" clId="{F7DDB045-99F5-427E-957E-9D2CA91EB527}" dt="2022-01-05T08:15:19.885" v="924"/>
          <ac:inkMkLst>
            <pc:docMk/>
            <pc:sldMk cId="3107563958" sldId="308"/>
            <ac:inkMk id="99" creationId="{0862D767-A43D-4597-8E0E-D2B1147D2BD0}"/>
          </ac:inkMkLst>
        </pc:inkChg>
        <pc:inkChg chg="add">
          <ac:chgData name="Viet Anh Nguyen" userId="b95f61ff061388d5" providerId="LiveId" clId="{F7DDB045-99F5-427E-957E-9D2CA91EB527}" dt="2022-01-05T08:15:16.330" v="910" actId="9405"/>
          <ac:inkMkLst>
            <pc:docMk/>
            <pc:sldMk cId="3107563958" sldId="308"/>
            <ac:inkMk id="100" creationId="{9C83AF19-F1D4-4132-A11F-7D7AC6EB7598}"/>
          </ac:inkMkLst>
        </pc:inkChg>
        <pc:inkChg chg="add del">
          <ac:chgData name="Viet Anh Nguyen" userId="b95f61ff061388d5" providerId="LiveId" clId="{F7DDB045-99F5-427E-957E-9D2CA91EB527}" dt="2022-01-05T08:15:19.885" v="924"/>
          <ac:inkMkLst>
            <pc:docMk/>
            <pc:sldMk cId="3107563958" sldId="308"/>
            <ac:inkMk id="101" creationId="{210245BE-8EDB-47B5-86C4-FBDAF51E075B}"/>
          </ac:inkMkLst>
        </pc:inkChg>
        <pc:inkChg chg="add del">
          <ac:chgData name="Viet Anh Nguyen" userId="b95f61ff061388d5" providerId="LiveId" clId="{F7DDB045-99F5-427E-957E-9D2CA91EB527}" dt="2022-01-05T08:15:19.885" v="924"/>
          <ac:inkMkLst>
            <pc:docMk/>
            <pc:sldMk cId="3107563958" sldId="308"/>
            <ac:inkMk id="102" creationId="{DDD56B85-30ED-4FF0-B22D-CA8CECC66207}"/>
          </ac:inkMkLst>
        </pc:inkChg>
        <pc:inkChg chg="add del">
          <ac:chgData name="Viet Anh Nguyen" userId="b95f61ff061388d5" providerId="LiveId" clId="{F7DDB045-99F5-427E-957E-9D2CA91EB527}" dt="2022-01-05T08:15:19.885" v="924"/>
          <ac:inkMkLst>
            <pc:docMk/>
            <pc:sldMk cId="3107563958" sldId="308"/>
            <ac:inkMk id="103" creationId="{DFA88504-221C-4DC5-8AED-8EEC403E1FFB}"/>
          </ac:inkMkLst>
        </pc:inkChg>
        <pc:inkChg chg="add del">
          <ac:chgData name="Viet Anh Nguyen" userId="b95f61ff061388d5" providerId="LiveId" clId="{F7DDB045-99F5-427E-957E-9D2CA91EB527}" dt="2022-01-05T08:15:19.885" v="924"/>
          <ac:inkMkLst>
            <pc:docMk/>
            <pc:sldMk cId="3107563958" sldId="308"/>
            <ac:inkMk id="104" creationId="{42A91928-7BC4-4A22-B2BE-CBAF20E1BE15}"/>
          </ac:inkMkLst>
        </pc:inkChg>
        <pc:inkChg chg="add del">
          <ac:chgData name="Viet Anh Nguyen" userId="b95f61ff061388d5" providerId="LiveId" clId="{F7DDB045-99F5-427E-957E-9D2CA91EB527}" dt="2022-01-05T08:15:19.885" v="924"/>
          <ac:inkMkLst>
            <pc:docMk/>
            <pc:sldMk cId="3107563958" sldId="308"/>
            <ac:inkMk id="105" creationId="{97037DF5-3302-46F4-A83A-A8DBA52827B9}"/>
          </ac:inkMkLst>
        </pc:inkChg>
        <pc:inkChg chg="add del">
          <ac:chgData name="Viet Anh Nguyen" userId="b95f61ff061388d5" providerId="LiveId" clId="{F7DDB045-99F5-427E-957E-9D2CA91EB527}" dt="2022-01-05T08:15:19.885" v="924"/>
          <ac:inkMkLst>
            <pc:docMk/>
            <pc:sldMk cId="3107563958" sldId="308"/>
            <ac:inkMk id="106" creationId="{A17AF070-C7B9-4AD4-92CB-D06AFBEA0BFB}"/>
          </ac:inkMkLst>
        </pc:inkChg>
        <pc:inkChg chg="add del">
          <ac:chgData name="Viet Anh Nguyen" userId="b95f61ff061388d5" providerId="LiveId" clId="{F7DDB045-99F5-427E-957E-9D2CA91EB527}" dt="2022-01-05T08:15:19.885" v="924"/>
          <ac:inkMkLst>
            <pc:docMk/>
            <pc:sldMk cId="3107563958" sldId="308"/>
            <ac:inkMk id="107" creationId="{D57A59E4-A858-4438-A6A4-ACE64B7D656C}"/>
          </ac:inkMkLst>
        </pc:inkChg>
        <pc:inkChg chg="add del">
          <ac:chgData name="Viet Anh Nguyen" userId="b95f61ff061388d5" providerId="LiveId" clId="{F7DDB045-99F5-427E-957E-9D2CA91EB527}" dt="2022-01-05T08:15:19.885" v="924"/>
          <ac:inkMkLst>
            <pc:docMk/>
            <pc:sldMk cId="3107563958" sldId="308"/>
            <ac:inkMk id="108" creationId="{0ECA85B5-7196-47F7-BEAE-156C085B0694}"/>
          </ac:inkMkLst>
        </pc:inkChg>
        <pc:inkChg chg="add">
          <ac:chgData name="Viet Anh Nguyen" userId="b95f61ff061388d5" providerId="LiveId" clId="{F7DDB045-99F5-427E-957E-9D2CA91EB527}" dt="2022-01-05T08:15:18.572" v="919" actId="9405"/>
          <ac:inkMkLst>
            <pc:docMk/>
            <pc:sldMk cId="3107563958" sldId="308"/>
            <ac:inkMk id="109" creationId="{05A6D022-B323-4D68-9284-8C3E78E59378}"/>
          </ac:inkMkLst>
        </pc:inkChg>
        <pc:inkChg chg="add del">
          <ac:chgData name="Viet Anh Nguyen" userId="b95f61ff061388d5" providerId="LiveId" clId="{F7DDB045-99F5-427E-957E-9D2CA91EB527}" dt="2022-01-05T08:15:19.885" v="924"/>
          <ac:inkMkLst>
            <pc:docMk/>
            <pc:sldMk cId="3107563958" sldId="308"/>
            <ac:inkMk id="110" creationId="{8A5480AC-DFCB-4B30-836D-A191C522E13E}"/>
          </ac:inkMkLst>
        </pc:inkChg>
        <pc:inkChg chg="add del">
          <ac:chgData name="Viet Anh Nguyen" userId="b95f61ff061388d5" providerId="LiveId" clId="{F7DDB045-99F5-427E-957E-9D2CA91EB527}" dt="2022-01-05T08:15:19.885" v="924"/>
          <ac:inkMkLst>
            <pc:docMk/>
            <pc:sldMk cId="3107563958" sldId="308"/>
            <ac:inkMk id="111" creationId="{653B0821-6B0A-4D8B-8DBB-8D6E189712DA}"/>
          </ac:inkMkLst>
        </pc:inkChg>
        <pc:inkChg chg="add del">
          <ac:chgData name="Viet Anh Nguyen" userId="b95f61ff061388d5" providerId="LiveId" clId="{F7DDB045-99F5-427E-957E-9D2CA91EB527}" dt="2022-01-05T08:15:19.885" v="924"/>
          <ac:inkMkLst>
            <pc:docMk/>
            <pc:sldMk cId="3107563958" sldId="308"/>
            <ac:inkMk id="112" creationId="{F9C4D695-2DC5-40F6-ABEB-98B85F9755B4}"/>
          </ac:inkMkLst>
        </pc:inkChg>
        <pc:inkChg chg="add del">
          <ac:chgData name="Viet Anh Nguyen" userId="b95f61ff061388d5" providerId="LiveId" clId="{F7DDB045-99F5-427E-957E-9D2CA91EB527}" dt="2022-01-05T08:15:19.885" v="924"/>
          <ac:inkMkLst>
            <pc:docMk/>
            <pc:sldMk cId="3107563958" sldId="308"/>
            <ac:inkMk id="113" creationId="{D1F292A7-FC94-481F-973C-45A33303F0CD}"/>
          </ac:inkMkLst>
        </pc:inkChg>
        <pc:inkChg chg="add">
          <ac:chgData name="Viet Anh Nguyen" userId="b95f61ff061388d5" providerId="LiveId" clId="{F7DDB045-99F5-427E-957E-9D2CA91EB527}" dt="2022-01-05T08:15:19.885" v="924"/>
          <ac:inkMkLst>
            <pc:docMk/>
            <pc:sldMk cId="3107563958" sldId="308"/>
            <ac:inkMk id="114" creationId="{07137589-17F0-443F-83F2-6616D5D2E961}"/>
          </ac:inkMkLst>
        </pc:inkChg>
        <pc:inkChg chg="add">
          <ac:chgData name="Viet Anh Nguyen" userId="b95f61ff061388d5" providerId="LiveId" clId="{F7DDB045-99F5-427E-957E-9D2CA91EB527}" dt="2022-01-05T08:15:19.885" v="924"/>
          <ac:inkMkLst>
            <pc:docMk/>
            <pc:sldMk cId="3107563958" sldId="308"/>
            <ac:inkMk id="115" creationId="{28ABAE2A-3C15-4187-99C4-6B1D1139E3B4}"/>
          </ac:inkMkLst>
        </pc:inkChg>
        <pc:inkChg chg="add">
          <ac:chgData name="Viet Anh Nguyen" userId="b95f61ff061388d5" providerId="LiveId" clId="{F7DDB045-99F5-427E-957E-9D2CA91EB527}" dt="2022-01-05T08:15:19.885" v="924"/>
          <ac:inkMkLst>
            <pc:docMk/>
            <pc:sldMk cId="3107563958" sldId="308"/>
            <ac:inkMk id="116" creationId="{06313006-473E-41EB-B736-F8D51A30AA18}"/>
          </ac:inkMkLst>
        </pc:inkChg>
        <pc:inkChg chg="add">
          <ac:chgData name="Viet Anh Nguyen" userId="b95f61ff061388d5" providerId="LiveId" clId="{F7DDB045-99F5-427E-957E-9D2CA91EB527}" dt="2022-01-05T08:15:19.885" v="924"/>
          <ac:inkMkLst>
            <pc:docMk/>
            <pc:sldMk cId="3107563958" sldId="308"/>
            <ac:inkMk id="117" creationId="{7AFC633F-B8B7-4FAF-A424-906D807022C1}"/>
          </ac:inkMkLst>
        </pc:inkChg>
        <pc:inkChg chg="add del">
          <ac:chgData name="Viet Anh Nguyen" userId="b95f61ff061388d5" providerId="LiveId" clId="{F7DDB045-99F5-427E-957E-9D2CA91EB527}" dt="2022-01-05T08:15:22.822" v="931"/>
          <ac:inkMkLst>
            <pc:docMk/>
            <pc:sldMk cId="3107563958" sldId="308"/>
            <ac:inkMk id="118" creationId="{33E35379-A8DD-4414-80F7-24E4BE9632C4}"/>
          </ac:inkMkLst>
        </pc:inkChg>
        <pc:inkChg chg="add del">
          <ac:chgData name="Viet Anh Nguyen" userId="b95f61ff061388d5" providerId="LiveId" clId="{F7DDB045-99F5-427E-957E-9D2CA91EB527}" dt="2022-01-05T08:15:22.822" v="931"/>
          <ac:inkMkLst>
            <pc:docMk/>
            <pc:sldMk cId="3107563958" sldId="308"/>
            <ac:inkMk id="119" creationId="{0EC01228-54D1-4C6D-B682-44952D15A067}"/>
          </ac:inkMkLst>
        </pc:inkChg>
        <pc:inkChg chg="add del">
          <ac:chgData name="Viet Anh Nguyen" userId="b95f61ff061388d5" providerId="LiveId" clId="{F7DDB045-99F5-427E-957E-9D2CA91EB527}" dt="2022-01-05T08:15:22.822" v="931"/>
          <ac:inkMkLst>
            <pc:docMk/>
            <pc:sldMk cId="3107563958" sldId="308"/>
            <ac:inkMk id="120" creationId="{21D09D4A-1E2E-4CEB-A4FA-94498C49DC97}"/>
          </ac:inkMkLst>
        </pc:inkChg>
        <pc:inkChg chg="add del">
          <ac:chgData name="Viet Anh Nguyen" userId="b95f61ff061388d5" providerId="LiveId" clId="{F7DDB045-99F5-427E-957E-9D2CA91EB527}" dt="2022-01-05T08:15:22.822" v="931"/>
          <ac:inkMkLst>
            <pc:docMk/>
            <pc:sldMk cId="3107563958" sldId="308"/>
            <ac:inkMk id="121" creationId="{7D72C4B4-8956-4EAE-A04D-BC03FFF1972A}"/>
          </ac:inkMkLst>
        </pc:inkChg>
        <pc:inkChg chg="add del">
          <ac:chgData name="Viet Anh Nguyen" userId="b95f61ff061388d5" providerId="LiveId" clId="{F7DDB045-99F5-427E-957E-9D2CA91EB527}" dt="2022-01-05T08:15:22.822" v="931"/>
          <ac:inkMkLst>
            <pc:docMk/>
            <pc:sldMk cId="3107563958" sldId="308"/>
            <ac:inkMk id="122" creationId="{6D259A8D-6768-43D5-9FCD-74EF0CF6C49C}"/>
          </ac:inkMkLst>
        </pc:inkChg>
        <pc:inkChg chg="add del">
          <ac:chgData name="Viet Anh Nguyen" userId="b95f61ff061388d5" providerId="LiveId" clId="{F7DDB045-99F5-427E-957E-9D2CA91EB527}" dt="2022-01-05T08:15:22.822" v="931"/>
          <ac:inkMkLst>
            <pc:docMk/>
            <pc:sldMk cId="3107563958" sldId="308"/>
            <ac:inkMk id="123" creationId="{423228C1-C22B-4C8A-BC24-C146422C7204}"/>
          </ac:inkMkLst>
        </pc:inkChg>
        <pc:inkChg chg="add">
          <ac:chgData name="Viet Anh Nguyen" userId="b95f61ff061388d5" providerId="LiveId" clId="{F7DDB045-99F5-427E-957E-9D2CA91EB527}" dt="2022-01-05T08:15:22.822" v="931"/>
          <ac:inkMkLst>
            <pc:docMk/>
            <pc:sldMk cId="3107563958" sldId="308"/>
            <ac:inkMk id="124" creationId="{9B58FF0B-57C9-47FA-88FF-B0250DC6C0B8}"/>
          </ac:inkMkLst>
        </pc:inkChg>
        <pc:inkChg chg="add del">
          <ac:chgData name="Viet Anh Nguyen" userId="b95f61ff061388d5" providerId="LiveId" clId="{F7DDB045-99F5-427E-957E-9D2CA91EB527}" dt="2022-01-05T08:15:24.993" v="934"/>
          <ac:inkMkLst>
            <pc:docMk/>
            <pc:sldMk cId="3107563958" sldId="308"/>
            <ac:inkMk id="125" creationId="{3E9E2F22-11C4-49F0-8F1D-9279CE7217BD}"/>
          </ac:inkMkLst>
        </pc:inkChg>
        <pc:inkChg chg="add del">
          <ac:chgData name="Viet Anh Nguyen" userId="b95f61ff061388d5" providerId="LiveId" clId="{F7DDB045-99F5-427E-957E-9D2CA91EB527}" dt="2022-01-05T08:15:24.993" v="934"/>
          <ac:inkMkLst>
            <pc:docMk/>
            <pc:sldMk cId="3107563958" sldId="308"/>
            <ac:inkMk id="126" creationId="{8D6A9704-D82C-4470-8BC2-F205DBEA4A1B}"/>
          </ac:inkMkLst>
        </pc:inkChg>
        <pc:inkChg chg="add">
          <ac:chgData name="Viet Anh Nguyen" userId="b95f61ff061388d5" providerId="LiveId" clId="{F7DDB045-99F5-427E-957E-9D2CA91EB527}" dt="2022-01-05T08:15:24.993" v="934"/>
          <ac:inkMkLst>
            <pc:docMk/>
            <pc:sldMk cId="3107563958" sldId="308"/>
            <ac:inkMk id="127" creationId="{D7C796E5-6C78-4BA0-87B3-5DE10F84CBCA}"/>
          </ac:inkMkLst>
        </pc:inkChg>
        <pc:inkChg chg="add del">
          <ac:chgData name="Viet Anh Nguyen" userId="b95f61ff061388d5" providerId="LiveId" clId="{F7DDB045-99F5-427E-957E-9D2CA91EB527}" dt="2022-01-05T08:15:45.302" v="943"/>
          <ac:inkMkLst>
            <pc:docMk/>
            <pc:sldMk cId="3107563958" sldId="308"/>
            <ac:inkMk id="128" creationId="{E7275DB5-87E3-44DE-994E-25DC04D2851C}"/>
          </ac:inkMkLst>
        </pc:inkChg>
        <pc:inkChg chg="add del">
          <ac:chgData name="Viet Anh Nguyen" userId="b95f61ff061388d5" providerId="LiveId" clId="{F7DDB045-99F5-427E-957E-9D2CA91EB527}" dt="2022-01-05T08:15:45.302" v="943"/>
          <ac:inkMkLst>
            <pc:docMk/>
            <pc:sldMk cId="3107563958" sldId="308"/>
            <ac:inkMk id="129" creationId="{4A7B1275-A3E3-4808-B784-DEB466B35C0D}"/>
          </ac:inkMkLst>
        </pc:inkChg>
        <pc:inkChg chg="add del">
          <ac:chgData name="Viet Anh Nguyen" userId="b95f61ff061388d5" providerId="LiveId" clId="{F7DDB045-99F5-427E-957E-9D2CA91EB527}" dt="2022-01-05T08:15:45.302" v="943"/>
          <ac:inkMkLst>
            <pc:docMk/>
            <pc:sldMk cId="3107563958" sldId="308"/>
            <ac:inkMk id="130" creationId="{7643C4C6-C04D-4B94-9C77-2280A0733F97}"/>
          </ac:inkMkLst>
        </pc:inkChg>
        <pc:inkChg chg="add del">
          <ac:chgData name="Viet Anh Nguyen" userId="b95f61ff061388d5" providerId="LiveId" clId="{F7DDB045-99F5-427E-957E-9D2CA91EB527}" dt="2022-01-05T08:15:45.302" v="943"/>
          <ac:inkMkLst>
            <pc:docMk/>
            <pc:sldMk cId="3107563958" sldId="308"/>
            <ac:inkMk id="131" creationId="{F314C416-D2BC-4539-BF56-241C90A6BD86}"/>
          </ac:inkMkLst>
        </pc:inkChg>
        <pc:inkChg chg="add del">
          <ac:chgData name="Viet Anh Nguyen" userId="b95f61ff061388d5" providerId="LiveId" clId="{F7DDB045-99F5-427E-957E-9D2CA91EB527}" dt="2022-01-05T08:15:45.302" v="943"/>
          <ac:inkMkLst>
            <pc:docMk/>
            <pc:sldMk cId="3107563958" sldId="308"/>
            <ac:inkMk id="132" creationId="{B4030F20-4EF5-4DF9-9FF4-F1B31FEE9020}"/>
          </ac:inkMkLst>
        </pc:inkChg>
        <pc:inkChg chg="add del">
          <ac:chgData name="Viet Anh Nguyen" userId="b95f61ff061388d5" providerId="LiveId" clId="{F7DDB045-99F5-427E-957E-9D2CA91EB527}" dt="2022-01-05T08:15:45.302" v="943"/>
          <ac:inkMkLst>
            <pc:docMk/>
            <pc:sldMk cId="3107563958" sldId="308"/>
            <ac:inkMk id="133" creationId="{A86B4988-F89A-4502-B2A2-ECE659F99740}"/>
          </ac:inkMkLst>
        </pc:inkChg>
        <pc:inkChg chg="add del">
          <ac:chgData name="Viet Anh Nguyen" userId="b95f61ff061388d5" providerId="LiveId" clId="{F7DDB045-99F5-427E-957E-9D2CA91EB527}" dt="2022-01-05T08:15:45.302" v="943"/>
          <ac:inkMkLst>
            <pc:docMk/>
            <pc:sldMk cId="3107563958" sldId="308"/>
            <ac:inkMk id="134" creationId="{D4BFEAA9-F32D-4179-A1A5-A3892CD5B8ED}"/>
          </ac:inkMkLst>
        </pc:inkChg>
        <pc:inkChg chg="add del">
          <ac:chgData name="Viet Anh Nguyen" userId="b95f61ff061388d5" providerId="LiveId" clId="{F7DDB045-99F5-427E-957E-9D2CA91EB527}" dt="2022-01-05T08:15:45.302" v="943"/>
          <ac:inkMkLst>
            <pc:docMk/>
            <pc:sldMk cId="3107563958" sldId="308"/>
            <ac:inkMk id="135" creationId="{DE16D39D-7498-42C5-BD07-FDD63A522DD5}"/>
          </ac:inkMkLst>
        </pc:inkChg>
        <pc:inkChg chg="add">
          <ac:chgData name="Viet Anh Nguyen" userId="b95f61ff061388d5" providerId="LiveId" clId="{F7DDB045-99F5-427E-957E-9D2CA91EB527}" dt="2022-01-05T08:15:45.302" v="943"/>
          <ac:inkMkLst>
            <pc:docMk/>
            <pc:sldMk cId="3107563958" sldId="308"/>
            <ac:inkMk id="136" creationId="{B88E6F45-CC6D-48FA-8763-A453DA6E27B6}"/>
          </ac:inkMkLst>
        </pc:inkChg>
        <pc:inkChg chg="add">
          <ac:chgData name="Viet Anh Nguyen" userId="b95f61ff061388d5" providerId="LiveId" clId="{F7DDB045-99F5-427E-957E-9D2CA91EB527}" dt="2022-01-05T08:15:50.144" v="944" actId="9405"/>
          <ac:inkMkLst>
            <pc:docMk/>
            <pc:sldMk cId="3107563958" sldId="308"/>
            <ac:inkMk id="137" creationId="{456E55F6-B95F-4825-AE17-2BFCE56DB3B6}"/>
          </ac:inkMkLst>
        </pc:inkChg>
        <pc:inkChg chg="add del">
          <ac:chgData name="Viet Anh Nguyen" userId="b95f61ff061388d5" providerId="LiveId" clId="{F7DDB045-99F5-427E-957E-9D2CA91EB527}" dt="2022-01-05T08:15:53.760" v="948"/>
          <ac:inkMkLst>
            <pc:docMk/>
            <pc:sldMk cId="3107563958" sldId="308"/>
            <ac:inkMk id="138" creationId="{DD29CCAE-9B76-4C02-82BE-14923F296219}"/>
          </ac:inkMkLst>
        </pc:inkChg>
        <pc:inkChg chg="add del">
          <ac:chgData name="Viet Anh Nguyen" userId="b95f61ff061388d5" providerId="LiveId" clId="{F7DDB045-99F5-427E-957E-9D2CA91EB527}" dt="2022-01-05T08:15:53.760" v="948"/>
          <ac:inkMkLst>
            <pc:docMk/>
            <pc:sldMk cId="3107563958" sldId="308"/>
            <ac:inkMk id="139" creationId="{CE3179A2-A8A8-4292-8DA8-9069F116AB9D}"/>
          </ac:inkMkLst>
        </pc:inkChg>
        <pc:inkChg chg="add del">
          <ac:chgData name="Viet Anh Nguyen" userId="b95f61ff061388d5" providerId="LiveId" clId="{F7DDB045-99F5-427E-957E-9D2CA91EB527}" dt="2022-01-05T08:15:53.760" v="948"/>
          <ac:inkMkLst>
            <pc:docMk/>
            <pc:sldMk cId="3107563958" sldId="308"/>
            <ac:inkMk id="140" creationId="{38FA22E5-5C17-48AA-BE3A-49CE3374399B}"/>
          </ac:inkMkLst>
        </pc:inkChg>
        <pc:inkChg chg="add">
          <ac:chgData name="Viet Anh Nguyen" userId="b95f61ff061388d5" providerId="LiveId" clId="{F7DDB045-99F5-427E-957E-9D2CA91EB527}" dt="2022-01-05T08:15:53.760" v="948"/>
          <ac:inkMkLst>
            <pc:docMk/>
            <pc:sldMk cId="3107563958" sldId="308"/>
            <ac:inkMk id="141" creationId="{D22FB70F-A912-49F5-A554-0E644FBEF8B8}"/>
          </ac:inkMkLst>
        </pc:inkChg>
        <pc:inkChg chg="add del">
          <ac:chgData name="Viet Anh Nguyen" userId="b95f61ff061388d5" providerId="LiveId" clId="{F7DDB045-99F5-427E-957E-9D2CA91EB527}" dt="2022-01-05T08:15:57.597" v="951"/>
          <ac:inkMkLst>
            <pc:docMk/>
            <pc:sldMk cId="3107563958" sldId="308"/>
            <ac:inkMk id="142" creationId="{5743F104-C5DA-4D8A-92FB-6289E10E33E7}"/>
          </ac:inkMkLst>
        </pc:inkChg>
        <pc:inkChg chg="add del">
          <ac:chgData name="Viet Anh Nguyen" userId="b95f61ff061388d5" providerId="LiveId" clId="{F7DDB045-99F5-427E-957E-9D2CA91EB527}" dt="2022-01-05T08:15:57.597" v="951"/>
          <ac:inkMkLst>
            <pc:docMk/>
            <pc:sldMk cId="3107563958" sldId="308"/>
            <ac:inkMk id="143" creationId="{1357FF47-85C5-49B7-AA74-AFDA4184F4B1}"/>
          </ac:inkMkLst>
        </pc:inkChg>
        <pc:inkChg chg="add">
          <ac:chgData name="Viet Anh Nguyen" userId="b95f61ff061388d5" providerId="LiveId" clId="{F7DDB045-99F5-427E-957E-9D2CA91EB527}" dt="2022-01-05T08:15:57.597" v="951"/>
          <ac:inkMkLst>
            <pc:docMk/>
            <pc:sldMk cId="3107563958" sldId="308"/>
            <ac:inkMk id="144" creationId="{7A9B279C-2DAC-4E74-B0B5-63026B9E7CF2}"/>
          </ac:inkMkLst>
        </pc:inkChg>
        <pc:inkChg chg="add">
          <ac:chgData name="Viet Anh Nguyen" userId="b95f61ff061388d5" providerId="LiveId" clId="{F7DDB045-99F5-427E-957E-9D2CA91EB527}" dt="2022-01-05T08:15:57.989" v="952" actId="9405"/>
          <ac:inkMkLst>
            <pc:docMk/>
            <pc:sldMk cId="3107563958" sldId="308"/>
            <ac:inkMk id="145" creationId="{C6B87F07-7186-45CC-9C20-131759C9D5DE}"/>
          </ac:inkMkLst>
        </pc:inkChg>
        <pc:inkChg chg="add del">
          <ac:chgData name="Viet Anh Nguyen" userId="b95f61ff061388d5" providerId="LiveId" clId="{F7DDB045-99F5-427E-957E-9D2CA91EB527}" dt="2022-01-05T08:16:44.518" v="959"/>
          <ac:inkMkLst>
            <pc:docMk/>
            <pc:sldMk cId="3107563958" sldId="308"/>
            <ac:inkMk id="146" creationId="{ED1C984E-8C30-48F0-B2C1-4EC6C7762517}"/>
          </ac:inkMkLst>
        </pc:inkChg>
        <pc:inkChg chg="add del">
          <ac:chgData name="Viet Anh Nguyen" userId="b95f61ff061388d5" providerId="LiveId" clId="{F7DDB045-99F5-427E-957E-9D2CA91EB527}" dt="2022-01-05T08:16:44.518" v="959"/>
          <ac:inkMkLst>
            <pc:docMk/>
            <pc:sldMk cId="3107563958" sldId="308"/>
            <ac:inkMk id="147" creationId="{C9A9B4C2-07D9-43BE-B55B-BB3A6AB4AA71}"/>
          </ac:inkMkLst>
        </pc:inkChg>
        <pc:inkChg chg="add del">
          <ac:chgData name="Viet Anh Nguyen" userId="b95f61ff061388d5" providerId="LiveId" clId="{F7DDB045-99F5-427E-957E-9D2CA91EB527}" dt="2022-01-05T08:16:44.518" v="959"/>
          <ac:inkMkLst>
            <pc:docMk/>
            <pc:sldMk cId="3107563958" sldId="308"/>
            <ac:inkMk id="148" creationId="{A1A2A181-5278-443B-8E03-A55C80D3CA8F}"/>
          </ac:inkMkLst>
        </pc:inkChg>
        <pc:inkChg chg="add del">
          <ac:chgData name="Viet Anh Nguyen" userId="b95f61ff061388d5" providerId="LiveId" clId="{F7DDB045-99F5-427E-957E-9D2CA91EB527}" dt="2022-01-05T08:16:44.518" v="959"/>
          <ac:inkMkLst>
            <pc:docMk/>
            <pc:sldMk cId="3107563958" sldId="308"/>
            <ac:inkMk id="149" creationId="{1CABFA1F-D0B1-41F2-9327-2B015D0E8E48}"/>
          </ac:inkMkLst>
        </pc:inkChg>
        <pc:inkChg chg="add del">
          <ac:chgData name="Viet Anh Nguyen" userId="b95f61ff061388d5" providerId="LiveId" clId="{F7DDB045-99F5-427E-957E-9D2CA91EB527}" dt="2022-01-05T08:16:44.518" v="959"/>
          <ac:inkMkLst>
            <pc:docMk/>
            <pc:sldMk cId="3107563958" sldId="308"/>
            <ac:inkMk id="150" creationId="{DE8501FB-8095-4EDA-9519-3FAF32B066AC}"/>
          </ac:inkMkLst>
        </pc:inkChg>
        <pc:inkChg chg="add del">
          <ac:chgData name="Viet Anh Nguyen" userId="b95f61ff061388d5" providerId="LiveId" clId="{F7DDB045-99F5-427E-957E-9D2CA91EB527}" dt="2022-01-05T08:16:44.518" v="959"/>
          <ac:inkMkLst>
            <pc:docMk/>
            <pc:sldMk cId="3107563958" sldId="308"/>
            <ac:inkMk id="151" creationId="{8C9D7509-8179-4E1C-A17C-AD4273F04AE6}"/>
          </ac:inkMkLst>
        </pc:inkChg>
        <pc:inkChg chg="add del">
          <ac:chgData name="Viet Anh Nguyen" userId="b95f61ff061388d5" providerId="LiveId" clId="{F7DDB045-99F5-427E-957E-9D2CA91EB527}" dt="2022-01-05T08:16:47.168" v="966"/>
          <ac:inkMkLst>
            <pc:docMk/>
            <pc:sldMk cId="3107563958" sldId="308"/>
            <ac:inkMk id="152" creationId="{F0592704-70B0-414C-B022-E4277053C424}"/>
          </ac:inkMkLst>
        </pc:inkChg>
        <pc:inkChg chg="add">
          <ac:chgData name="Viet Anh Nguyen" userId="b95f61ff061388d5" providerId="LiveId" clId="{F7DDB045-99F5-427E-957E-9D2CA91EB527}" dt="2022-01-05T08:16:44.518" v="959"/>
          <ac:inkMkLst>
            <pc:docMk/>
            <pc:sldMk cId="3107563958" sldId="308"/>
            <ac:inkMk id="153" creationId="{B17AA125-0BCB-4527-8D12-88959C7D9815}"/>
          </ac:inkMkLst>
        </pc:inkChg>
        <pc:inkChg chg="add del">
          <ac:chgData name="Viet Anh Nguyen" userId="b95f61ff061388d5" providerId="LiveId" clId="{F7DDB045-99F5-427E-957E-9D2CA91EB527}" dt="2022-01-05T08:16:47.168" v="966"/>
          <ac:inkMkLst>
            <pc:docMk/>
            <pc:sldMk cId="3107563958" sldId="308"/>
            <ac:inkMk id="154" creationId="{EE866B93-00EE-4861-A90B-BE2C05313467}"/>
          </ac:inkMkLst>
        </pc:inkChg>
        <pc:inkChg chg="add del">
          <ac:chgData name="Viet Anh Nguyen" userId="b95f61ff061388d5" providerId="LiveId" clId="{F7DDB045-99F5-427E-957E-9D2CA91EB527}" dt="2022-01-05T08:16:47.168" v="966"/>
          <ac:inkMkLst>
            <pc:docMk/>
            <pc:sldMk cId="3107563958" sldId="308"/>
            <ac:inkMk id="155" creationId="{5D3BE3D9-95F8-4434-9451-4DBD85C4A56A}"/>
          </ac:inkMkLst>
        </pc:inkChg>
        <pc:inkChg chg="add del">
          <ac:chgData name="Viet Anh Nguyen" userId="b95f61ff061388d5" providerId="LiveId" clId="{F7DDB045-99F5-427E-957E-9D2CA91EB527}" dt="2022-01-05T08:16:47.168" v="966"/>
          <ac:inkMkLst>
            <pc:docMk/>
            <pc:sldMk cId="3107563958" sldId="308"/>
            <ac:inkMk id="156" creationId="{8D3FAF9C-94B7-4C0B-A868-7C11C7B144EF}"/>
          </ac:inkMkLst>
        </pc:inkChg>
        <pc:inkChg chg="add del">
          <ac:chgData name="Viet Anh Nguyen" userId="b95f61ff061388d5" providerId="LiveId" clId="{F7DDB045-99F5-427E-957E-9D2CA91EB527}" dt="2022-01-05T08:16:47.168" v="966"/>
          <ac:inkMkLst>
            <pc:docMk/>
            <pc:sldMk cId="3107563958" sldId="308"/>
            <ac:inkMk id="157" creationId="{53AE7256-4693-43B3-ACB4-30922B3B5BE5}"/>
          </ac:inkMkLst>
        </pc:inkChg>
        <pc:inkChg chg="add del">
          <ac:chgData name="Viet Anh Nguyen" userId="b95f61ff061388d5" providerId="LiveId" clId="{F7DDB045-99F5-427E-957E-9D2CA91EB527}" dt="2022-01-05T08:16:47.168" v="966"/>
          <ac:inkMkLst>
            <pc:docMk/>
            <pc:sldMk cId="3107563958" sldId="308"/>
            <ac:inkMk id="158" creationId="{FD7B026C-4B9F-4CF6-8B56-47E4C9B630CA}"/>
          </ac:inkMkLst>
        </pc:inkChg>
        <pc:inkChg chg="add del">
          <ac:chgData name="Viet Anh Nguyen" userId="b95f61ff061388d5" providerId="LiveId" clId="{F7DDB045-99F5-427E-957E-9D2CA91EB527}" dt="2022-01-05T08:16:47.168" v="966"/>
          <ac:inkMkLst>
            <pc:docMk/>
            <pc:sldMk cId="3107563958" sldId="308"/>
            <ac:inkMk id="159" creationId="{BC212B05-64E2-4895-9FDB-7D8056EC2305}"/>
          </ac:inkMkLst>
        </pc:inkChg>
        <pc:inkChg chg="add">
          <ac:chgData name="Viet Anh Nguyen" userId="b95f61ff061388d5" providerId="LiveId" clId="{F7DDB045-99F5-427E-957E-9D2CA91EB527}" dt="2022-01-05T08:16:47.168" v="966"/>
          <ac:inkMkLst>
            <pc:docMk/>
            <pc:sldMk cId="3107563958" sldId="308"/>
            <ac:inkMk id="160" creationId="{F2BA8E5E-F3F4-4119-A119-DFF0080D8A12}"/>
          </ac:inkMkLst>
        </pc:inkChg>
        <pc:inkChg chg="add del">
          <ac:chgData name="Viet Anh Nguyen" userId="b95f61ff061388d5" providerId="LiveId" clId="{F7DDB045-99F5-427E-957E-9D2CA91EB527}" dt="2022-01-05T08:17:29.440" v="974"/>
          <ac:inkMkLst>
            <pc:docMk/>
            <pc:sldMk cId="3107563958" sldId="308"/>
            <ac:inkMk id="161" creationId="{AD029600-9068-4F07-BA19-BC09414F3221}"/>
          </ac:inkMkLst>
        </pc:inkChg>
        <pc:inkChg chg="add del">
          <ac:chgData name="Viet Anh Nguyen" userId="b95f61ff061388d5" providerId="LiveId" clId="{F7DDB045-99F5-427E-957E-9D2CA91EB527}" dt="2022-01-05T08:17:29.440" v="974"/>
          <ac:inkMkLst>
            <pc:docMk/>
            <pc:sldMk cId="3107563958" sldId="308"/>
            <ac:inkMk id="162" creationId="{1FC6574B-CC1F-4590-8A71-867E9C530A88}"/>
          </ac:inkMkLst>
        </pc:inkChg>
        <pc:inkChg chg="add del">
          <ac:chgData name="Viet Anh Nguyen" userId="b95f61ff061388d5" providerId="LiveId" clId="{F7DDB045-99F5-427E-957E-9D2CA91EB527}" dt="2022-01-05T08:17:29.440" v="974"/>
          <ac:inkMkLst>
            <pc:docMk/>
            <pc:sldMk cId="3107563958" sldId="308"/>
            <ac:inkMk id="163" creationId="{0950AAE2-0ED6-4931-9282-9A391BD72F78}"/>
          </ac:inkMkLst>
        </pc:inkChg>
        <pc:inkChg chg="add del">
          <ac:chgData name="Viet Anh Nguyen" userId="b95f61ff061388d5" providerId="LiveId" clId="{F7DDB045-99F5-427E-957E-9D2CA91EB527}" dt="2022-01-05T08:17:29.440" v="974"/>
          <ac:inkMkLst>
            <pc:docMk/>
            <pc:sldMk cId="3107563958" sldId="308"/>
            <ac:inkMk id="164" creationId="{9AE51B32-4567-4741-B6D0-CD8EE4C08BEF}"/>
          </ac:inkMkLst>
        </pc:inkChg>
        <pc:inkChg chg="add del">
          <ac:chgData name="Viet Anh Nguyen" userId="b95f61ff061388d5" providerId="LiveId" clId="{F7DDB045-99F5-427E-957E-9D2CA91EB527}" dt="2022-01-05T08:17:29.440" v="974"/>
          <ac:inkMkLst>
            <pc:docMk/>
            <pc:sldMk cId="3107563958" sldId="308"/>
            <ac:inkMk id="165" creationId="{107C55AF-2919-4DCB-917A-B6995B85B967}"/>
          </ac:inkMkLst>
        </pc:inkChg>
        <pc:inkChg chg="add del">
          <ac:chgData name="Viet Anh Nguyen" userId="b95f61ff061388d5" providerId="LiveId" clId="{F7DDB045-99F5-427E-957E-9D2CA91EB527}" dt="2022-01-05T08:17:29.440" v="974"/>
          <ac:inkMkLst>
            <pc:docMk/>
            <pc:sldMk cId="3107563958" sldId="308"/>
            <ac:inkMk id="166" creationId="{82352422-A792-49A2-A959-98019FA7A1DA}"/>
          </ac:inkMkLst>
        </pc:inkChg>
        <pc:inkChg chg="add del">
          <ac:chgData name="Viet Anh Nguyen" userId="b95f61ff061388d5" providerId="LiveId" clId="{F7DDB045-99F5-427E-957E-9D2CA91EB527}" dt="2022-01-05T08:17:29.440" v="974"/>
          <ac:inkMkLst>
            <pc:docMk/>
            <pc:sldMk cId="3107563958" sldId="308"/>
            <ac:inkMk id="167" creationId="{E1ADB42A-98AE-4F72-B619-AE17989F2437}"/>
          </ac:inkMkLst>
        </pc:inkChg>
        <pc:inkChg chg="add del">
          <ac:chgData name="Viet Anh Nguyen" userId="b95f61ff061388d5" providerId="LiveId" clId="{F7DDB045-99F5-427E-957E-9D2CA91EB527}" dt="2022-01-05T08:17:30.528" v="976"/>
          <ac:inkMkLst>
            <pc:docMk/>
            <pc:sldMk cId="3107563958" sldId="308"/>
            <ac:inkMk id="168" creationId="{1C440A99-E2B9-4599-AF11-57CE323004C2}"/>
          </ac:inkMkLst>
        </pc:inkChg>
        <pc:inkChg chg="add del">
          <ac:chgData name="Viet Anh Nguyen" userId="b95f61ff061388d5" providerId="LiveId" clId="{F7DDB045-99F5-427E-957E-9D2CA91EB527}" dt="2022-01-05T08:17:30.528" v="976"/>
          <ac:inkMkLst>
            <pc:docMk/>
            <pc:sldMk cId="3107563958" sldId="308"/>
            <ac:inkMk id="169" creationId="{92136CDA-C8DA-4D81-BBA9-FFD6BA6A1E66}"/>
          </ac:inkMkLst>
        </pc:inkChg>
        <pc:inkChg chg="add">
          <ac:chgData name="Viet Anh Nguyen" userId="b95f61ff061388d5" providerId="LiveId" clId="{F7DDB045-99F5-427E-957E-9D2CA91EB527}" dt="2022-01-05T08:17:30.528" v="976"/>
          <ac:inkMkLst>
            <pc:docMk/>
            <pc:sldMk cId="3107563958" sldId="308"/>
            <ac:inkMk id="170" creationId="{01140B29-D487-4AF8-9069-FD5BADFC0081}"/>
          </ac:inkMkLst>
        </pc:inkChg>
        <pc:inkChg chg="add del">
          <ac:chgData name="Viet Anh Nguyen" userId="b95f61ff061388d5" providerId="LiveId" clId="{F7DDB045-99F5-427E-957E-9D2CA91EB527}" dt="2022-01-05T08:17:34.390" v="982"/>
          <ac:inkMkLst>
            <pc:docMk/>
            <pc:sldMk cId="3107563958" sldId="308"/>
            <ac:inkMk id="171" creationId="{36B2B075-534D-4DC8-98E4-A42E8EEF4829}"/>
          </ac:inkMkLst>
        </pc:inkChg>
        <pc:inkChg chg="add del">
          <ac:chgData name="Viet Anh Nguyen" userId="b95f61ff061388d5" providerId="LiveId" clId="{F7DDB045-99F5-427E-957E-9D2CA91EB527}" dt="2022-01-05T08:17:34.390" v="982"/>
          <ac:inkMkLst>
            <pc:docMk/>
            <pc:sldMk cId="3107563958" sldId="308"/>
            <ac:inkMk id="172" creationId="{F61DCB2B-58D8-4077-AAFA-7ED72B76CD03}"/>
          </ac:inkMkLst>
        </pc:inkChg>
        <pc:inkChg chg="add del">
          <ac:chgData name="Viet Anh Nguyen" userId="b95f61ff061388d5" providerId="LiveId" clId="{F7DDB045-99F5-427E-957E-9D2CA91EB527}" dt="2022-01-05T08:17:34.390" v="982"/>
          <ac:inkMkLst>
            <pc:docMk/>
            <pc:sldMk cId="3107563958" sldId="308"/>
            <ac:inkMk id="173" creationId="{0C3851A3-A77A-447B-90BF-29D76E79C3CD}"/>
          </ac:inkMkLst>
        </pc:inkChg>
        <pc:inkChg chg="add">
          <ac:chgData name="Viet Anh Nguyen" userId="b95f61ff061388d5" providerId="LiveId" clId="{F7DDB045-99F5-427E-957E-9D2CA91EB527}" dt="2022-01-05T08:17:33.491" v="980" actId="9405"/>
          <ac:inkMkLst>
            <pc:docMk/>
            <pc:sldMk cId="3107563958" sldId="308"/>
            <ac:inkMk id="174" creationId="{DA92D8C1-9DA9-4A94-9CFF-3981CD5D1768}"/>
          </ac:inkMkLst>
        </pc:inkChg>
        <pc:inkChg chg="add">
          <ac:chgData name="Viet Anh Nguyen" userId="b95f61ff061388d5" providerId="LiveId" clId="{F7DDB045-99F5-427E-957E-9D2CA91EB527}" dt="2022-01-05T08:17:33.702" v="981" actId="9405"/>
          <ac:inkMkLst>
            <pc:docMk/>
            <pc:sldMk cId="3107563958" sldId="308"/>
            <ac:inkMk id="175" creationId="{DA0FDCE5-0C22-4DE5-9B4C-C356B9C5E5A9}"/>
          </ac:inkMkLst>
        </pc:inkChg>
        <pc:inkChg chg="add">
          <ac:chgData name="Viet Anh Nguyen" userId="b95f61ff061388d5" providerId="LiveId" clId="{F7DDB045-99F5-427E-957E-9D2CA91EB527}" dt="2022-01-05T08:17:34.390" v="982"/>
          <ac:inkMkLst>
            <pc:docMk/>
            <pc:sldMk cId="3107563958" sldId="308"/>
            <ac:inkMk id="176" creationId="{E7058815-6447-4514-ADD4-662122260C8E}"/>
          </ac:inkMkLst>
        </pc:inkChg>
        <pc:inkChg chg="add del">
          <ac:chgData name="Viet Anh Nguyen" userId="b95f61ff061388d5" providerId="LiveId" clId="{F7DDB045-99F5-427E-957E-9D2CA91EB527}" dt="2022-01-05T08:17:41.586" v="985"/>
          <ac:inkMkLst>
            <pc:docMk/>
            <pc:sldMk cId="3107563958" sldId="308"/>
            <ac:inkMk id="177" creationId="{D8C01B1E-38AB-43C7-8D30-279121B9E21B}"/>
          </ac:inkMkLst>
        </pc:inkChg>
        <pc:inkChg chg="add del">
          <ac:chgData name="Viet Anh Nguyen" userId="b95f61ff061388d5" providerId="LiveId" clId="{F7DDB045-99F5-427E-957E-9D2CA91EB527}" dt="2022-01-05T08:17:41.586" v="985"/>
          <ac:inkMkLst>
            <pc:docMk/>
            <pc:sldMk cId="3107563958" sldId="308"/>
            <ac:inkMk id="178" creationId="{0707FE62-CA2C-45D9-BB40-113345DF3165}"/>
          </ac:inkMkLst>
        </pc:inkChg>
        <pc:inkChg chg="add">
          <ac:chgData name="Viet Anh Nguyen" userId="b95f61ff061388d5" providerId="LiveId" clId="{F7DDB045-99F5-427E-957E-9D2CA91EB527}" dt="2022-01-05T08:17:41.586" v="985"/>
          <ac:inkMkLst>
            <pc:docMk/>
            <pc:sldMk cId="3107563958" sldId="308"/>
            <ac:inkMk id="179" creationId="{0A1B716A-FEC0-440F-BE5A-8439D4FD4CDB}"/>
          </ac:inkMkLst>
        </pc:inkChg>
      </pc:sldChg>
      <pc:sldChg chg="addSp delSp new mod">
        <pc:chgData name="Viet Anh Nguyen" userId="b95f61ff061388d5" providerId="LiveId" clId="{F7DDB045-99F5-427E-957E-9D2CA91EB527}" dt="2022-01-05T08:19:23.042" v="1120"/>
        <pc:sldMkLst>
          <pc:docMk/>
          <pc:sldMk cId="2429946823" sldId="309"/>
        </pc:sldMkLst>
        <pc:inkChg chg="add del">
          <ac:chgData name="Viet Anh Nguyen" userId="b95f61ff061388d5" providerId="LiveId" clId="{F7DDB045-99F5-427E-957E-9D2CA91EB527}" dt="2022-01-05T08:17:55.758" v="994"/>
          <ac:inkMkLst>
            <pc:docMk/>
            <pc:sldMk cId="2429946823" sldId="309"/>
            <ac:inkMk id="2" creationId="{0452D7D3-2246-4DC3-9982-02E590FBD9A4}"/>
          </ac:inkMkLst>
        </pc:inkChg>
        <pc:inkChg chg="add del">
          <ac:chgData name="Viet Anh Nguyen" userId="b95f61ff061388d5" providerId="LiveId" clId="{F7DDB045-99F5-427E-957E-9D2CA91EB527}" dt="2022-01-05T08:17:55.758" v="994"/>
          <ac:inkMkLst>
            <pc:docMk/>
            <pc:sldMk cId="2429946823" sldId="309"/>
            <ac:inkMk id="3" creationId="{CD98E509-BAD1-4458-B2C1-36C32BD0CDD2}"/>
          </ac:inkMkLst>
        </pc:inkChg>
        <pc:inkChg chg="add">
          <ac:chgData name="Viet Anh Nguyen" userId="b95f61ff061388d5" providerId="LiveId" clId="{F7DDB045-99F5-427E-957E-9D2CA91EB527}" dt="2022-01-05T08:17:53.940" v="989" actId="9405"/>
          <ac:inkMkLst>
            <pc:docMk/>
            <pc:sldMk cId="2429946823" sldId="309"/>
            <ac:inkMk id="4" creationId="{2B5ACC45-5B7D-47BA-8D26-0C41A3C2B694}"/>
          </ac:inkMkLst>
        </pc:inkChg>
        <pc:inkChg chg="add del">
          <ac:chgData name="Viet Anh Nguyen" userId="b95f61ff061388d5" providerId="LiveId" clId="{F7DDB045-99F5-427E-957E-9D2CA91EB527}" dt="2022-01-05T08:17:55.758" v="994"/>
          <ac:inkMkLst>
            <pc:docMk/>
            <pc:sldMk cId="2429946823" sldId="309"/>
            <ac:inkMk id="5" creationId="{583F62EC-2B89-449E-B512-A7339D93DB2B}"/>
          </ac:inkMkLst>
        </pc:inkChg>
        <pc:inkChg chg="add del">
          <ac:chgData name="Viet Anh Nguyen" userId="b95f61ff061388d5" providerId="LiveId" clId="{F7DDB045-99F5-427E-957E-9D2CA91EB527}" dt="2022-01-05T08:17:55.758" v="994"/>
          <ac:inkMkLst>
            <pc:docMk/>
            <pc:sldMk cId="2429946823" sldId="309"/>
            <ac:inkMk id="6" creationId="{EFD2BC8A-AB2B-4EE3-ACE3-0BA48E1AA525}"/>
          </ac:inkMkLst>
        </pc:inkChg>
        <pc:inkChg chg="add del">
          <ac:chgData name="Viet Anh Nguyen" userId="b95f61ff061388d5" providerId="LiveId" clId="{F7DDB045-99F5-427E-957E-9D2CA91EB527}" dt="2022-01-05T08:17:55.758" v="994"/>
          <ac:inkMkLst>
            <pc:docMk/>
            <pc:sldMk cId="2429946823" sldId="309"/>
            <ac:inkMk id="7" creationId="{8BB5961D-E34F-4ADB-9EEB-65328F20EB01}"/>
          </ac:inkMkLst>
        </pc:inkChg>
        <pc:inkChg chg="add">
          <ac:chgData name="Viet Anh Nguyen" userId="b95f61ff061388d5" providerId="LiveId" clId="{F7DDB045-99F5-427E-957E-9D2CA91EB527}" dt="2022-01-05T08:17:55.157" v="993" actId="9405"/>
          <ac:inkMkLst>
            <pc:docMk/>
            <pc:sldMk cId="2429946823" sldId="309"/>
            <ac:inkMk id="8" creationId="{EB4FE006-D3F0-4D4C-8AB5-53513ADAEAB1}"/>
          </ac:inkMkLst>
        </pc:inkChg>
        <pc:inkChg chg="add">
          <ac:chgData name="Viet Anh Nguyen" userId="b95f61ff061388d5" providerId="LiveId" clId="{F7DDB045-99F5-427E-957E-9D2CA91EB527}" dt="2022-01-05T08:17:55.758" v="994"/>
          <ac:inkMkLst>
            <pc:docMk/>
            <pc:sldMk cId="2429946823" sldId="309"/>
            <ac:inkMk id="9" creationId="{221DBCE1-8AB6-439F-BC11-8D66FF4D7A57}"/>
          </ac:inkMkLst>
        </pc:inkChg>
        <pc:inkChg chg="add">
          <ac:chgData name="Viet Anh Nguyen" userId="b95f61ff061388d5" providerId="LiveId" clId="{F7DDB045-99F5-427E-957E-9D2CA91EB527}" dt="2022-01-05T08:17:55.758" v="994"/>
          <ac:inkMkLst>
            <pc:docMk/>
            <pc:sldMk cId="2429946823" sldId="309"/>
            <ac:inkMk id="10" creationId="{F2FFC0FD-3347-42AF-9F6D-404B8897D5E3}"/>
          </ac:inkMkLst>
        </pc:inkChg>
        <pc:inkChg chg="add del">
          <ac:chgData name="Viet Anh Nguyen" userId="b95f61ff061388d5" providerId="LiveId" clId="{F7DDB045-99F5-427E-957E-9D2CA91EB527}" dt="2022-01-05T08:18:00.062" v="1007"/>
          <ac:inkMkLst>
            <pc:docMk/>
            <pc:sldMk cId="2429946823" sldId="309"/>
            <ac:inkMk id="11" creationId="{A1095248-67FE-41E0-96CE-E4BEDDA9D114}"/>
          </ac:inkMkLst>
        </pc:inkChg>
        <pc:inkChg chg="add del">
          <ac:chgData name="Viet Anh Nguyen" userId="b95f61ff061388d5" providerId="LiveId" clId="{F7DDB045-99F5-427E-957E-9D2CA91EB527}" dt="2022-01-05T08:18:00.062" v="1007"/>
          <ac:inkMkLst>
            <pc:docMk/>
            <pc:sldMk cId="2429946823" sldId="309"/>
            <ac:inkMk id="12" creationId="{148DB611-C95E-4405-AECE-D0F90292193D}"/>
          </ac:inkMkLst>
        </pc:inkChg>
        <pc:inkChg chg="add del">
          <ac:chgData name="Viet Anh Nguyen" userId="b95f61ff061388d5" providerId="LiveId" clId="{F7DDB045-99F5-427E-957E-9D2CA91EB527}" dt="2022-01-05T08:18:00.062" v="1007"/>
          <ac:inkMkLst>
            <pc:docMk/>
            <pc:sldMk cId="2429946823" sldId="309"/>
            <ac:inkMk id="13" creationId="{E7FA7230-E35F-4663-BD65-73B71EF14B1F}"/>
          </ac:inkMkLst>
        </pc:inkChg>
        <pc:inkChg chg="add del">
          <ac:chgData name="Viet Anh Nguyen" userId="b95f61ff061388d5" providerId="LiveId" clId="{F7DDB045-99F5-427E-957E-9D2CA91EB527}" dt="2022-01-05T08:18:00.062" v="1007"/>
          <ac:inkMkLst>
            <pc:docMk/>
            <pc:sldMk cId="2429946823" sldId="309"/>
            <ac:inkMk id="14" creationId="{4F20C206-9631-4286-9D54-1C643476C855}"/>
          </ac:inkMkLst>
        </pc:inkChg>
        <pc:inkChg chg="add del">
          <ac:chgData name="Viet Anh Nguyen" userId="b95f61ff061388d5" providerId="LiveId" clId="{F7DDB045-99F5-427E-957E-9D2CA91EB527}" dt="2022-01-05T08:18:00.062" v="1007"/>
          <ac:inkMkLst>
            <pc:docMk/>
            <pc:sldMk cId="2429946823" sldId="309"/>
            <ac:inkMk id="15" creationId="{7763D56F-5DEB-42C1-BCE9-EC537AEE2FDC}"/>
          </ac:inkMkLst>
        </pc:inkChg>
        <pc:inkChg chg="add del">
          <ac:chgData name="Viet Anh Nguyen" userId="b95f61ff061388d5" providerId="LiveId" clId="{F7DDB045-99F5-427E-957E-9D2CA91EB527}" dt="2022-01-05T08:18:00.062" v="1007"/>
          <ac:inkMkLst>
            <pc:docMk/>
            <pc:sldMk cId="2429946823" sldId="309"/>
            <ac:inkMk id="16" creationId="{47513854-4B91-497A-B37E-E83BC5FAC48A}"/>
          </ac:inkMkLst>
        </pc:inkChg>
        <pc:inkChg chg="add del">
          <ac:chgData name="Viet Anh Nguyen" userId="b95f61ff061388d5" providerId="LiveId" clId="{F7DDB045-99F5-427E-957E-9D2CA91EB527}" dt="2022-01-05T08:18:00.062" v="1007"/>
          <ac:inkMkLst>
            <pc:docMk/>
            <pc:sldMk cId="2429946823" sldId="309"/>
            <ac:inkMk id="17" creationId="{B466F73C-4C49-454F-A121-8D06A434CAF5}"/>
          </ac:inkMkLst>
        </pc:inkChg>
        <pc:inkChg chg="add del">
          <ac:chgData name="Viet Anh Nguyen" userId="b95f61ff061388d5" providerId="LiveId" clId="{F7DDB045-99F5-427E-957E-9D2CA91EB527}" dt="2022-01-05T08:18:00.062" v="1007"/>
          <ac:inkMkLst>
            <pc:docMk/>
            <pc:sldMk cId="2429946823" sldId="309"/>
            <ac:inkMk id="18" creationId="{98F35DEB-E860-460C-8BDD-BCE959C327DB}"/>
          </ac:inkMkLst>
        </pc:inkChg>
        <pc:inkChg chg="add del">
          <ac:chgData name="Viet Anh Nguyen" userId="b95f61ff061388d5" providerId="LiveId" clId="{F7DDB045-99F5-427E-957E-9D2CA91EB527}" dt="2022-01-05T08:18:00.062" v="1007"/>
          <ac:inkMkLst>
            <pc:docMk/>
            <pc:sldMk cId="2429946823" sldId="309"/>
            <ac:inkMk id="19" creationId="{31BE536E-68AE-4B91-9199-8B7F9A22D1FF}"/>
          </ac:inkMkLst>
        </pc:inkChg>
        <pc:inkChg chg="add del">
          <ac:chgData name="Viet Anh Nguyen" userId="b95f61ff061388d5" providerId="LiveId" clId="{F7DDB045-99F5-427E-957E-9D2CA91EB527}" dt="2022-01-05T08:18:00.062" v="1007"/>
          <ac:inkMkLst>
            <pc:docMk/>
            <pc:sldMk cId="2429946823" sldId="309"/>
            <ac:inkMk id="20" creationId="{5C59752C-770B-4F58-BE61-5C2EEAF58DC8}"/>
          </ac:inkMkLst>
        </pc:inkChg>
        <pc:inkChg chg="add del">
          <ac:chgData name="Viet Anh Nguyen" userId="b95f61ff061388d5" providerId="LiveId" clId="{F7DDB045-99F5-427E-957E-9D2CA91EB527}" dt="2022-01-05T08:18:00.062" v="1007"/>
          <ac:inkMkLst>
            <pc:docMk/>
            <pc:sldMk cId="2429946823" sldId="309"/>
            <ac:inkMk id="21" creationId="{C37C09D5-FDB0-4325-9311-1F9AC0732E3A}"/>
          </ac:inkMkLst>
        </pc:inkChg>
        <pc:inkChg chg="add del">
          <ac:chgData name="Viet Anh Nguyen" userId="b95f61ff061388d5" providerId="LiveId" clId="{F7DDB045-99F5-427E-957E-9D2CA91EB527}" dt="2022-01-05T08:18:00.062" v="1007"/>
          <ac:inkMkLst>
            <pc:docMk/>
            <pc:sldMk cId="2429946823" sldId="309"/>
            <ac:inkMk id="22" creationId="{491F5ED0-7C23-4B5C-B146-5EF9BF57EF35}"/>
          </ac:inkMkLst>
        </pc:inkChg>
        <pc:inkChg chg="add">
          <ac:chgData name="Viet Anh Nguyen" userId="b95f61ff061388d5" providerId="LiveId" clId="{F7DDB045-99F5-427E-957E-9D2CA91EB527}" dt="2022-01-05T08:18:00.062" v="1007"/>
          <ac:inkMkLst>
            <pc:docMk/>
            <pc:sldMk cId="2429946823" sldId="309"/>
            <ac:inkMk id="23" creationId="{67FABF2E-0C44-45D2-AF98-09C7B3469093}"/>
          </ac:inkMkLst>
        </pc:inkChg>
        <pc:inkChg chg="add">
          <ac:chgData name="Viet Anh Nguyen" userId="b95f61ff061388d5" providerId="LiveId" clId="{F7DDB045-99F5-427E-957E-9D2CA91EB527}" dt="2022-01-05T08:18:00.062" v="1007"/>
          <ac:inkMkLst>
            <pc:docMk/>
            <pc:sldMk cId="2429946823" sldId="309"/>
            <ac:inkMk id="24" creationId="{529A951D-EE86-441B-A5B3-371C51D3FF92}"/>
          </ac:inkMkLst>
        </pc:inkChg>
        <pc:inkChg chg="add del">
          <ac:chgData name="Viet Anh Nguyen" userId="b95f61ff061388d5" providerId="LiveId" clId="{F7DDB045-99F5-427E-957E-9D2CA91EB527}" dt="2022-01-05T08:18:02.039" v="1011"/>
          <ac:inkMkLst>
            <pc:docMk/>
            <pc:sldMk cId="2429946823" sldId="309"/>
            <ac:inkMk id="25" creationId="{3914C6B9-F357-445B-BA1B-69CF0FD0A24F}"/>
          </ac:inkMkLst>
        </pc:inkChg>
        <pc:inkChg chg="add del">
          <ac:chgData name="Viet Anh Nguyen" userId="b95f61ff061388d5" providerId="LiveId" clId="{F7DDB045-99F5-427E-957E-9D2CA91EB527}" dt="2022-01-05T08:18:02.039" v="1011"/>
          <ac:inkMkLst>
            <pc:docMk/>
            <pc:sldMk cId="2429946823" sldId="309"/>
            <ac:inkMk id="26" creationId="{CACD2DC2-E536-4A6B-BF4E-8D5B054C1706}"/>
          </ac:inkMkLst>
        </pc:inkChg>
        <pc:inkChg chg="add del">
          <ac:chgData name="Viet Anh Nguyen" userId="b95f61ff061388d5" providerId="LiveId" clId="{F7DDB045-99F5-427E-957E-9D2CA91EB527}" dt="2022-01-05T08:18:02.039" v="1011"/>
          <ac:inkMkLst>
            <pc:docMk/>
            <pc:sldMk cId="2429946823" sldId="309"/>
            <ac:inkMk id="27" creationId="{0CA8887D-E938-49BC-8EA1-F4C93EEC854B}"/>
          </ac:inkMkLst>
        </pc:inkChg>
        <pc:inkChg chg="add">
          <ac:chgData name="Viet Anh Nguyen" userId="b95f61ff061388d5" providerId="LiveId" clId="{F7DDB045-99F5-427E-957E-9D2CA91EB527}" dt="2022-01-05T08:18:02.039" v="1011"/>
          <ac:inkMkLst>
            <pc:docMk/>
            <pc:sldMk cId="2429946823" sldId="309"/>
            <ac:inkMk id="28" creationId="{B3209E43-453E-41CA-A0EB-959E86BB715E}"/>
          </ac:inkMkLst>
        </pc:inkChg>
        <pc:inkChg chg="add del">
          <ac:chgData name="Viet Anh Nguyen" userId="b95f61ff061388d5" providerId="LiveId" clId="{F7DDB045-99F5-427E-957E-9D2CA91EB527}" dt="2022-01-05T08:18:04.466" v="1016"/>
          <ac:inkMkLst>
            <pc:docMk/>
            <pc:sldMk cId="2429946823" sldId="309"/>
            <ac:inkMk id="29" creationId="{FA66EA65-426F-4CE9-818D-2F8DE370DD03}"/>
          </ac:inkMkLst>
        </pc:inkChg>
        <pc:inkChg chg="add del">
          <ac:chgData name="Viet Anh Nguyen" userId="b95f61ff061388d5" providerId="LiveId" clId="{F7DDB045-99F5-427E-957E-9D2CA91EB527}" dt="2022-01-05T08:18:04.466" v="1016"/>
          <ac:inkMkLst>
            <pc:docMk/>
            <pc:sldMk cId="2429946823" sldId="309"/>
            <ac:inkMk id="30" creationId="{A8974426-062B-4B73-8A1B-E43BBCCBB8CE}"/>
          </ac:inkMkLst>
        </pc:inkChg>
        <pc:inkChg chg="add del">
          <ac:chgData name="Viet Anh Nguyen" userId="b95f61ff061388d5" providerId="LiveId" clId="{F7DDB045-99F5-427E-957E-9D2CA91EB527}" dt="2022-01-05T08:18:04.466" v="1016"/>
          <ac:inkMkLst>
            <pc:docMk/>
            <pc:sldMk cId="2429946823" sldId="309"/>
            <ac:inkMk id="31" creationId="{5015AEA5-996B-4D06-B637-AAA861FB0432}"/>
          </ac:inkMkLst>
        </pc:inkChg>
        <pc:inkChg chg="add del">
          <ac:chgData name="Viet Anh Nguyen" userId="b95f61ff061388d5" providerId="LiveId" clId="{F7DDB045-99F5-427E-957E-9D2CA91EB527}" dt="2022-01-05T08:18:04.466" v="1016"/>
          <ac:inkMkLst>
            <pc:docMk/>
            <pc:sldMk cId="2429946823" sldId="309"/>
            <ac:inkMk id="32" creationId="{4A38BD75-9E15-4018-A05F-3AAFB3AA16AB}"/>
          </ac:inkMkLst>
        </pc:inkChg>
        <pc:inkChg chg="add">
          <ac:chgData name="Viet Anh Nguyen" userId="b95f61ff061388d5" providerId="LiveId" clId="{F7DDB045-99F5-427E-957E-9D2CA91EB527}" dt="2022-01-05T08:18:04.466" v="1016"/>
          <ac:inkMkLst>
            <pc:docMk/>
            <pc:sldMk cId="2429946823" sldId="309"/>
            <ac:inkMk id="33" creationId="{12026F60-3B5C-4EA2-8239-7616044CCBFA}"/>
          </ac:inkMkLst>
        </pc:inkChg>
        <pc:inkChg chg="add">
          <ac:chgData name="Viet Anh Nguyen" userId="b95f61ff061388d5" providerId="LiveId" clId="{F7DDB045-99F5-427E-957E-9D2CA91EB527}" dt="2022-01-05T08:18:04.783" v="1017" actId="9405"/>
          <ac:inkMkLst>
            <pc:docMk/>
            <pc:sldMk cId="2429946823" sldId="309"/>
            <ac:inkMk id="34" creationId="{61DD22C6-1C8F-4955-A02D-04C18D5B93D7}"/>
          </ac:inkMkLst>
        </pc:inkChg>
        <pc:inkChg chg="add del">
          <ac:chgData name="Viet Anh Nguyen" userId="b95f61ff061388d5" providerId="LiveId" clId="{F7DDB045-99F5-427E-957E-9D2CA91EB527}" dt="2022-01-05T08:18:09.001" v="1026"/>
          <ac:inkMkLst>
            <pc:docMk/>
            <pc:sldMk cId="2429946823" sldId="309"/>
            <ac:inkMk id="35" creationId="{BF7B5E53-D691-4B0B-B425-FD8F2DA28936}"/>
          </ac:inkMkLst>
        </pc:inkChg>
        <pc:inkChg chg="add del">
          <ac:chgData name="Viet Anh Nguyen" userId="b95f61ff061388d5" providerId="LiveId" clId="{F7DDB045-99F5-427E-957E-9D2CA91EB527}" dt="2022-01-05T08:18:09.001" v="1026"/>
          <ac:inkMkLst>
            <pc:docMk/>
            <pc:sldMk cId="2429946823" sldId="309"/>
            <ac:inkMk id="36" creationId="{1AF92684-1E67-484B-8FF5-AF3279604029}"/>
          </ac:inkMkLst>
        </pc:inkChg>
        <pc:inkChg chg="add del">
          <ac:chgData name="Viet Anh Nguyen" userId="b95f61ff061388d5" providerId="LiveId" clId="{F7DDB045-99F5-427E-957E-9D2CA91EB527}" dt="2022-01-05T08:18:09.001" v="1026"/>
          <ac:inkMkLst>
            <pc:docMk/>
            <pc:sldMk cId="2429946823" sldId="309"/>
            <ac:inkMk id="37" creationId="{14F99F6D-1CF1-409B-826B-52FFE517FB75}"/>
          </ac:inkMkLst>
        </pc:inkChg>
        <pc:inkChg chg="add del">
          <ac:chgData name="Viet Anh Nguyen" userId="b95f61ff061388d5" providerId="LiveId" clId="{F7DDB045-99F5-427E-957E-9D2CA91EB527}" dt="2022-01-05T08:18:09.001" v="1026"/>
          <ac:inkMkLst>
            <pc:docMk/>
            <pc:sldMk cId="2429946823" sldId="309"/>
            <ac:inkMk id="38" creationId="{49A097AA-AEF5-400F-96B6-6DA99AAAE9A3}"/>
          </ac:inkMkLst>
        </pc:inkChg>
        <pc:inkChg chg="add del">
          <ac:chgData name="Viet Anh Nguyen" userId="b95f61ff061388d5" providerId="LiveId" clId="{F7DDB045-99F5-427E-957E-9D2CA91EB527}" dt="2022-01-05T08:18:09.001" v="1026"/>
          <ac:inkMkLst>
            <pc:docMk/>
            <pc:sldMk cId="2429946823" sldId="309"/>
            <ac:inkMk id="39" creationId="{044A286B-85DE-45D5-AF9D-44337731DA95}"/>
          </ac:inkMkLst>
        </pc:inkChg>
        <pc:inkChg chg="add del">
          <ac:chgData name="Viet Anh Nguyen" userId="b95f61ff061388d5" providerId="LiveId" clId="{F7DDB045-99F5-427E-957E-9D2CA91EB527}" dt="2022-01-05T08:18:09.001" v="1026"/>
          <ac:inkMkLst>
            <pc:docMk/>
            <pc:sldMk cId="2429946823" sldId="309"/>
            <ac:inkMk id="40" creationId="{6D93A448-2989-440C-BABD-6070A20F2903}"/>
          </ac:inkMkLst>
        </pc:inkChg>
        <pc:inkChg chg="add">
          <ac:chgData name="Viet Anh Nguyen" userId="b95f61ff061388d5" providerId="LiveId" clId="{F7DDB045-99F5-427E-957E-9D2CA91EB527}" dt="2022-01-05T08:18:08.175" v="1024" actId="9405"/>
          <ac:inkMkLst>
            <pc:docMk/>
            <pc:sldMk cId="2429946823" sldId="309"/>
            <ac:inkMk id="41" creationId="{1ADE3FB8-32BD-4590-B8C4-71F88187DEE8}"/>
          </ac:inkMkLst>
        </pc:inkChg>
        <pc:inkChg chg="add">
          <ac:chgData name="Viet Anh Nguyen" userId="b95f61ff061388d5" providerId="LiveId" clId="{F7DDB045-99F5-427E-957E-9D2CA91EB527}" dt="2022-01-05T08:18:08.272" v="1025" actId="9405"/>
          <ac:inkMkLst>
            <pc:docMk/>
            <pc:sldMk cId="2429946823" sldId="309"/>
            <ac:inkMk id="42" creationId="{B2D2631F-448A-4CC9-ADCB-BAC0F6D20EBB}"/>
          </ac:inkMkLst>
        </pc:inkChg>
        <pc:inkChg chg="add">
          <ac:chgData name="Viet Anh Nguyen" userId="b95f61ff061388d5" providerId="LiveId" clId="{F7DDB045-99F5-427E-957E-9D2CA91EB527}" dt="2022-01-05T08:18:09.001" v="1026"/>
          <ac:inkMkLst>
            <pc:docMk/>
            <pc:sldMk cId="2429946823" sldId="309"/>
            <ac:inkMk id="43" creationId="{3F36B080-A11F-4DE1-96C7-2AE13853FFB5}"/>
          </ac:inkMkLst>
        </pc:inkChg>
        <pc:inkChg chg="add">
          <ac:chgData name="Viet Anh Nguyen" userId="b95f61ff061388d5" providerId="LiveId" clId="{F7DDB045-99F5-427E-957E-9D2CA91EB527}" dt="2022-01-05T08:18:09.001" v="1026"/>
          <ac:inkMkLst>
            <pc:docMk/>
            <pc:sldMk cId="2429946823" sldId="309"/>
            <ac:inkMk id="44" creationId="{D7FF6D3A-1968-4003-A693-838E47048592}"/>
          </ac:inkMkLst>
        </pc:inkChg>
        <pc:inkChg chg="add del">
          <ac:chgData name="Viet Anh Nguyen" userId="b95f61ff061388d5" providerId="LiveId" clId="{F7DDB045-99F5-427E-957E-9D2CA91EB527}" dt="2022-01-05T08:18:11.093" v="1030"/>
          <ac:inkMkLst>
            <pc:docMk/>
            <pc:sldMk cId="2429946823" sldId="309"/>
            <ac:inkMk id="45" creationId="{CADA8CE5-3364-43C0-B8F3-ECF4516F5704}"/>
          </ac:inkMkLst>
        </pc:inkChg>
        <pc:inkChg chg="add del">
          <ac:chgData name="Viet Anh Nguyen" userId="b95f61ff061388d5" providerId="LiveId" clId="{F7DDB045-99F5-427E-957E-9D2CA91EB527}" dt="2022-01-05T08:18:11.093" v="1030"/>
          <ac:inkMkLst>
            <pc:docMk/>
            <pc:sldMk cId="2429946823" sldId="309"/>
            <ac:inkMk id="46" creationId="{F77FDD6E-DD0B-4E1D-BA90-58E2E3D664BA}"/>
          </ac:inkMkLst>
        </pc:inkChg>
        <pc:inkChg chg="add del">
          <ac:chgData name="Viet Anh Nguyen" userId="b95f61ff061388d5" providerId="LiveId" clId="{F7DDB045-99F5-427E-957E-9D2CA91EB527}" dt="2022-01-05T08:18:11.093" v="1030"/>
          <ac:inkMkLst>
            <pc:docMk/>
            <pc:sldMk cId="2429946823" sldId="309"/>
            <ac:inkMk id="47" creationId="{B4F427A3-B9ED-4BAC-91EF-9940E3274821}"/>
          </ac:inkMkLst>
        </pc:inkChg>
        <pc:inkChg chg="add">
          <ac:chgData name="Viet Anh Nguyen" userId="b95f61ff061388d5" providerId="LiveId" clId="{F7DDB045-99F5-427E-957E-9D2CA91EB527}" dt="2022-01-05T08:18:11.093" v="1030"/>
          <ac:inkMkLst>
            <pc:docMk/>
            <pc:sldMk cId="2429946823" sldId="309"/>
            <ac:inkMk id="48" creationId="{44E54B8B-80AD-4436-B0B5-85B17482385D}"/>
          </ac:inkMkLst>
        </pc:inkChg>
        <pc:inkChg chg="add">
          <ac:chgData name="Viet Anh Nguyen" userId="b95f61ff061388d5" providerId="LiveId" clId="{F7DDB045-99F5-427E-957E-9D2CA91EB527}" dt="2022-01-05T08:18:13.188" v="1031" actId="9405"/>
          <ac:inkMkLst>
            <pc:docMk/>
            <pc:sldMk cId="2429946823" sldId="309"/>
            <ac:inkMk id="49" creationId="{7ACDE316-E40D-4AD6-A8F2-7D99593999B6}"/>
          </ac:inkMkLst>
        </pc:inkChg>
        <pc:inkChg chg="add">
          <ac:chgData name="Viet Anh Nguyen" userId="b95f61ff061388d5" providerId="LiveId" clId="{F7DDB045-99F5-427E-957E-9D2CA91EB527}" dt="2022-01-05T08:18:13.481" v="1032" actId="9405"/>
          <ac:inkMkLst>
            <pc:docMk/>
            <pc:sldMk cId="2429946823" sldId="309"/>
            <ac:inkMk id="50" creationId="{7BC463AF-D997-43B1-9E2A-576326DBB107}"/>
          </ac:inkMkLst>
        </pc:inkChg>
        <pc:inkChg chg="add">
          <ac:chgData name="Viet Anh Nguyen" userId="b95f61ff061388d5" providerId="LiveId" clId="{F7DDB045-99F5-427E-957E-9D2CA91EB527}" dt="2022-01-05T08:18:13.629" v="1033" actId="9405"/>
          <ac:inkMkLst>
            <pc:docMk/>
            <pc:sldMk cId="2429946823" sldId="309"/>
            <ac:inkMk id="51" creationId="{2037A4EA-135F-412E-84C5-06311432CCBB}"/>
          </ac:inkMkLst>
        </pc:inkChg>
        <pc:inkChg chg="add del">
          <ac:chgData name="Viet Anh Nguyen" userId="b95f61ff061388d5" providerId="LiveId" clId="{F7DDB045-99F5-427E-957E-9D2CA91EB527}" dt="2022-01-05T08:18:19.672" v="1048"/>
          <ac:inkMkLst>
            <pc:docMk/>
            <pc:sldMk cId="2429946823" sldId="309"/>
            <ac:inkMk id="52" creationId="{46ECD8CF-FD5B-4781-9B19-837B75928375}"/>
          </ac:inkMkLst>
        </pc:inkChg>
        <pc:inkChg chg="add del">
          <ac:chgData name="Viet Anh Nguyen" userId="b95f61ff061388d5" providerId="LiveId" clId="{F7DDB045-99F5-427E-957E-9D2CA91EB527}" dt="2022-01-05T08:18:19.672" v="1048"/>
          <ac:inkMkLst>
            <pc:docMk/>
            <pc:sldMk cId="2429946823" sldId="309"/>
            <ac:inkMk id="53" creationId="{A8636A17-4194-4416-BA23-A5F5B97CC584}"/>
          </ac:inkMkLst>
        </pc:inkChg>
        <pc:inkChg chg="add del">
          <ac:chgData name="Viet Anh Nguyen" userId="b95f61ff061388d5" providerId="LiveId" clId="{F7DDB045-99F5-427E-957E-9D2CA91EB527}" dt="2022-01-05T08:18:19.672" v="1048"/>
          <ac:inkMkLst>
            <pc:docMk/>
            <pc:sldMk cId="2429946823" sldId="309"/>
            <ac:inkMk id="54" creationId="{4CC0F0C6-59C9-46CB-BDE0-3573A5B18132}"/>
          </ac:inkMkLst>
        </pc:inkChg>
        <pc:inkChg chg="add del">
          <ac:chgData name="Viet Anh Nguyen" userId="b95f61ff061388d5" providerId="LiveId" clId="{F7DDB045-99F5-427E-957E-9D2CA91EB527}" dt="2022-01-05T08:18:19.672" v="1048"/>
          <ac:inkMkLst>
            <pc:docMk/>
            <pc:sldMk cId="2429946823" sldId="309"/>
            <ac:inkMk id="55" creationId="{F55B2DD6-39D0-4DBE-9039-758C187F47FB}"/>
          </ac:inkMkLst>
        </pc:inkChg>
        <pc:inkChg chg="add del">
          <ac:chgData name="Viet Anh Nguyen" userId="b95f61ff061388d5" providerId="LiveId" clId="{F7DDB045-99F5-427E-957E-9D2CA91EB527}" dt="2022-01-05T08:18:19.672" v="1048"/>
          <ac:inkMkLst>
            <pc:docMk/>
            <pc:sldMk cId="2429946823" sldId="309"/>
            <ac:inkMk id="56" creationId="{F71EB5FB-96BF-4A6A-A648-B81652171034}"/>
          </ac:inkMkLst>
        </pc:inkChg>
        <pc:inkChg chg="add del">
          <ac:chgData name="Viet Anh Nguyen" userId="b95f61ff061388d5" providerId="LiveId" clId="{F7DDB045-99F5-427E-957E-9D2CA91EB527}" dt="2022-01-05T08:18:19.672" v="1048"/>
          <ac:inkMkLst>
            <pc:docMk/>
            <pc:sldMk cId="2429946823" sldId="309"/>
            <ac:inkMk id="57" creationId="{9E7B5443-148C-41F6-83D2-265D3EE5C0B1}"/>
          </ac:inkMkLst>
        </pc:inkChg>
        <pc:inkChg chg="add del">
          <ac:chgData name="Viet Anh Nguyen" userId="b95f61ff061388d5" providerId="LiveId" clId="{F7DDB045-99F5-427E-957E-9D2CA91EB527}" dt="2022-01-05T08:18:19.672" v="1048"/>
          <ac:inkMkLst>
            <pc:docMk/>
            <pc:sldMk cId="2429946823" sldId="309"/>
            <ac:inkMk id="58" creationId="{8C02E6E0-7CD7-4AF6-B8AF-9694FD69D522}"/>
          </ac:inkMkLst>
        </pc:inkChg>
        <pc:inkChg chg="add del">
          <ac:chgData name="Viet Anh Nguyen" userId="b95f61ff061388d5" providerId="LiveId" clId="{F7DDB045-99F5-427E-957E-9D2CA91EB527}" dt="2022-01-05T08:18:19.672" v="1048"/>
          <ac:inkMkLst>
            <pc:docMk/>
            <pc:sldMk cId="2429946823" sldId="309"/>
            <ac:inkMk id="59" creationId="{F469BAEB-1A48-487B-93F6-6485BE1C8CF5}"/>
          </ac:inkMkLst>
        </pc:inkChg>
        <pc:inkChg chg="add del">
          <ac:chgData name="Viet Anh Nguyen" userId="b95f61ff061388d5" providerId="LiveId" clId="{F7DDB045-99F5-427E-957E-9D2CA91EB527}" dt="2022-01-05T08:18:19.672" v="1048"/>
          <ac:inkMkLst>
            <pc:docMk/>
            <pc:sldMk cId="2429946823" sldId="309"/>
            <ac:inkMk id="60" creationId="{51113273-DE9A-4615-B5B3-A15B088C0B04}"/>
          </ac:inkMkLst>
        </pc:inkChg>
        <pc:inkChg chg="add">
          <ac:chgData name="Viet Anh Nguyen" userId="b95f61ff061388d5" providerId="LiveId" clId="{F7DDB045-99F5-427E-957E-9D2CA91EB527}" dt="2022-01-05T08:18:17.481" v="1043" actId="9405"/>
          <ac:inkMkLst>
            <pc:docMk/>
            <pc:sldMk cId="2429946823" sldId="309"/>
            <ac:inkMk id="61" creationId="{DB9BC56B-F25D-41FD-8254-03B3C6597179}"/>
          </ac:inkMkLst>
        </pc:inkChg>
        <pc:inkChg chg="add del">
          <ac:chgData name="Viet Anh Nguyen" userId="b95f61ff061388d5" providerId="LiveId" clId="{F7DDB045-99F5-427E-957E-9D2CA91EB527}" dt="2022-01-05T08:18:19.672" v="1048"/>
          <ac:inkMkLst>
            <pc:docMk/>
            <pc:sldMk cId="2429946823" sldId="309"/>
            <ac:inkMk id="62" creationId="{927FA943-0DEE-479B-B0C5-A838EDB7C799}"/>
          </ac:inkMkLst>
        </pc:inkChg>
        <pc:inkChg chg="add del">
          <ac:chgData name="Viet Anh Nguyen" userId="b95f61ff061388d5" providerId="LiveId" clId="{F7DDB045-99F5-427E-957E-9D2CA91EB527}" dt="2022-01-05T08:18:19.672" v="1048"/>
          <ac:inkMkLst>
            <pc:docMk/>
            <pc:sldMk cId="2429946823" sldId="309"/>
            <ac:inkMk id="63" creationId="{9E013649-2BBD-483C-88AB-7CDB731CE32F}"/>
          </ac:inkMkLst>
        </pc:inkChg>
        <pc:inkChg chg="add del">
          <ac:chgData name="Viet Anh Nguyen" userId="b95f61ff061388d5" providerId="LiveId" clId="{F7DDB045-99F5-427E-957E-9D2CA91EB527}" dt="2022-01-05T08:18:19.672" v="1048"/>
          <ac:inkMkLst>
            <pc:docMk/>
            <pc:sldMk cId="2429946823" sldId="309"/>
            <ac:inkMk id="64" creationId="{A8AA89DA-9043-42CD-8CB7-42DEC2FF518A}"/>
          </ac:inkMkLst>
        </pc:inkChg>
        <pc:inkChg chg="add del">
          <ac:chgData name="Viet Anh Nguyen" userId="b95f61ff061388d5" providerId="LiveId" clId="{F7DDB045-99F5-427E-957E-9D2CA91EB527}" dt="2022-01-05T08:18:19.672" v="1048"/>
          <ac:inkMkLst>
            <pc:docMk/>
            <pc:sldMk cId="2429946823" sldId="309"/>
            <ac:inkMk id="65" creationId="{A7F25EA1-9150-4D7B-AF68-41C2738EC4EF}"/>
          </ac:inkMkLst>
        </pc:inkChg>
        <pc:inkChg chg="add">
          <ac:chgData name="Viet Anh Nguyen" userId="b95f61ff061388d5" providerId="LiveId" clId="{F7DDB045-99F5-427E-957E-9D2CA91EB527}" dt="2022-01-05T08:18:19.672" v="1048"/>
          <ac:inkMkLst>
            <pc:docMk/>
            <pc:sldMk cId="2429946823" sldId="309"/>
            <ac:inkMk id="66" creationId="{C8138B53-6693-4003-9083-B622C76BB3C8}"/>
          </ac:inkMkLst>
        </pc:inkChg>
        <pc:inkChg chg="add">
          <ac:chgData name="Viet Anh Nguyen" userId="b95f61ff061388d5" providerId="LiveId" clId="{F7DDB045-99F5-427E-957E-9D2CA91EB527}" dt="2022-01-05T08:18:19.672" v="1048"/>
          <ac:inkMkLst>
            <pc:docMk/>
            <pc:sldMk cId="2429946823" sldId="309"/>
            <ac:inkMk id="67" creationId="{CCD1EA94-268D-46F5-8F6F-7D0E77616FF1}"/>
          </ac:inkMkLst>
        </pc:inkChg>
        <pc:inkChg chg="add">
          <ac:chgData name="Viet Anh Nguyen" userId="b95f61ff061388d5" providerId="LiveId" clId="{F7DDB045-99F5-427E-957E-9D2CA91EB527}" dt="2022-01-05T08:18:19.672" v="1048"/>
          <ac:inkMkLst>
            <pc:docMk/>
            <pc:sldMk cId="2429946823" sldId="309"/>
            <ac:inkMk id="68" creationId="{37B16360-535C-475D-9890-9974D5AA377E}"/>
          </ac:inkMkLst>
        </pc:inkChg>
        <pc:inkChg chg="add del">
          <ac:chgData name="Viet Anh Nguyen" userId="b95f61ff061388d5" providerId="LiveId" clId="{F7DDB045-99F5-427E-957E-9D2CA91EB527}" dt="2022-01-05T08:18:21.417" v="1051"/>
          <ac:inkMkLst>
            <pc:docMk/>
            <pc:sldMk cId="2429946823" sldId="309"/>
            <ac:inkMk id="69" creationId="{4DD32610-A878-40F1-AD4D-3A4F23C30DF2}"/>
          </ac:inkMkLst>
        </pc:inkChg>
        <pc:inkChg chg="add del">
          <ac:chgData name="Viet Anh Nguyen" userId="b95f61ff061388d5" providerId="LiveId" clId="{F7DDB045-99F5-427E-957E-9D2CA91EB527}" dt="2022-01-05T08:18:21.417" v="1051"/>
          <ac:inkMkLst>
            <pc:docMk/>
            <pc:sldMk cId="2429946823" sldId="309"/>
            <ac:inkMk id="70" creationId="{70463768-1BEA-451A-A7B8-351093DB5F33}"/>
          </ac:inkMkLst>
        </pc:inkChg>
        <pc:inkChg chg="add del">
          <ac:chgData name="Viet Anh Nguyen" userId="b95f61ff061388d5" providerId="LiveId" clId="{F7DDB045-99F5-427E-957E-9D2CA91EB527}" dt="2022-01-05T08:18:22.790" v="1053"/>
          <ac:inkMkLst>
            <pc:docMk/>
            <pc:sldMk cId="2429946823" sldId="309"/>
            <ac:inkMk id="71" creationId="{238421CB-773E-40E2-9656-C73A8177439A}"/>
          </ac:inkMkLst>
        </pc:inkChg>
        <pc:inkChg chg="add del">
          <ac:chgData name="Viet Anh Nguyen" userId="b95f61ff061388d5" providerId="LiveId" clId="{F7DDB045-99F5-427E-957E-9D2CA91EB527}" dt="2022-01-05T08:18:22.790" v="1053"/>
          <ac:inkMkLst>
            <pc:docMk/>
            <pc:sldMk cId="2429946823" sldId="309"/>
            <ac:inkMk id="72" creationId="{ECE0D52A-9467-4866-9212-3E4FC35A02CF}"/>
          </ac:inkMkLst>
        </pc:inkChg>
        <pc:inkChg chg="add">
          <ac:chgData name="Viet Anh Nguyen" userId="b95f61ff061388d5" providerId="LiveId" clId="{F7DDB045-99F5-427E-957E-9D2CA91EB527}" dt="2022-01-05T08:18:22.790" v="1053"/>
          <ac:inkMkLst>
            <pc:docMk/>
            <pc:sldMk cId="2429946823" sldId="309"/>
            <ac:inkMk id="73" creationId="{F3C06A4C-F60F-4A3F-A25F-6CDE747FB029}"/>
          </ac:inkMkLst>
        </pc:inkChg>
        <pc:inkChg chg="add del">
          <ac:chgData name="Viet Anh Nguyen" userId="b95f61ff061388d5" providerId="LiveId" clId="{F7DDB045-99F5-427E-957E-9D2CA91EB527}" dt="2022-01-05T08:18:24.379" v="1058"/>
          <ac:inkMkLst>
            <pc:docMk/>
            <pc:sldMk cId="2429946823" sldId="309"/>
            <ac:inkMk id="74" creationId="{4398B880-CDB2-41F7-996E-9ADF4C25034F}"/>
          </ac:inkMkLst>
        </pc:inkChg>
        <pc:inkChg chg="add del">
          <ac:chgData name="Viet Anh Nguyen" userId="b95f61ff061388d5" providerId="LiveId" clId="{F7DDB045-99F5-427E-957E-9D2CA91EB527}" dt="2022-01-05T08:18:24.379" v="1058"/>
          <ac:inkMkLst>
            <pc:docMk/>
            <pc:sldMk cId="2429946823" sldId="309"/>
            <ac:inkMk id="75" creationId="{9BB98656-DE6B-4665-AFA7-6A25FCB28362}"/>
          </ac:inkMkLst>
        </pc:inkChg>
        <pc:inkChg chg="add del">
          <ac:chgData name="Viet Anh Nguyen" userId="b95f61ff061388d5" providerId="LiveId" clId="{F7DDB045-99F5-427E-957E-9D2CA91EB527}" dt="2022-01-05T08:18:24.379" v="1058"/>
          <ac:inkMkLst>
            <pc:docMk/>
            <pc:sldMk cId="2429946823" sldId="309"/>
            <ac:inkMk id="76" creationId="{85FD893B-0254-4174-962F-0BA543AB7ABD}"/>
          </ac:inkMkLst>
        </pc:inkChg>
        <pc:inkChg chg="add del">
          <ac:chgData name="Viet Anh Nguyen" userId="b95f61ff061388d5" providerId="LiveId" clId="{F7DDB045-99F5-427E-957E-9D2CA91EB527}" dt="2022-01-05T08:18:24.379" v="1058"/>
          <ac:inkMkLst>
            <pc:docMk/>
            <pc:sldMk cId="2429946823" sldId="309"/>
            <ac:inkMk id="77" creationId="{EFD2C65D-02D8-4D44-9DF2-95F4717332B1}"/>
          </ac:inkMkLst>
        </pc:inkChg>
        <pc:inkChg chg="add">
          <ac:chgData name="Viet Anh Nguyen" userId="b95f61ff061388d5" providerId="LiveId" clId="{F7DDB045-99F5-427E-957E-9D2CA91EB527}" dt="2022-01-05T08:18:24.379" v="1058"/>
          <ac:inkMkLst>
            <pc:docMk/>
            <pc:sldMk cId="2429946823" sldId="309"/>
            <ac:inkMk id="78" creationId="{7C765BC6-B5ED-49AC-9498-4DC0A7ACEE31}"/>
          </ac:inkMkLst>
        </pc:inkChg>
        <pc:inkChg chg="add del">
          <ac:chgData name="Viet Anh Nguyen" userId="b95f61ff061388d5" providerId="LiveId" clId="{F7DDB045-99F5-427E-957E-9D2CA91EB527}" dt="2022-01-05T08:18:30.139" v="1072"/>
          <ac:inkMkLst>
            <pc:docMk/>
            <pc:sldMk cId="2429946823" sldId="309"/>
            <ac:inkMk id="79" creationId="{E44C2853-5EF0-4DE6-B50D-4ACDFFFEFE38}"/>
          </ac:inkMkLst>
        </pc:inkChg>
        <pc:inkChg chg="add del">
          <ac:chgData name="Viet Anh Nguyen" userId="b95f61ff061388d5" providerId="LiveId" clId="{F7DDB045-99F5-427E-957E-9D2CA91EB527}" dt="2022-01-05T08:18:30.139" v="1072"/>
          <ac:inkMkLst>
            <pc:docMk/>
            <pc:sldMk cId="2429946823" sldId="309"/>
            <ac:inkMk id="80" creationId="{B5A9B576-5036-4A29-8623-79B884201061}"/>
          </ac:inkMkLst>
        </pc:inkChg>
        <pc:inkChg chg="add del">
          <ac:chgData name="Viet Anh Nguyen" userId="b95f61ff061388d5" providerId="LiveId" clId="{F7DDB045-99F5-427E-957E-9D2CA91EB527}" dt="2022-01-05T08:18:30.139" v="1072"/>
          <ac:inkMkLst>
            <pc:docMk/>
            <pc:sldMk cId="2429946823" sldId="309"/>
            <ac:inkMk id="81" creationId="{02199629-ED1A-48B2-8748-EF433DBB835F}"/>
          </ac:inkMkLst>
        </pc:inkChg>
        <pc:inkChg chg="add del">
          <ac:chgData name="Viet Anh Nguyen" userId="b95f61ff061388d5" providerId="LiveId" clId="{F7DDB045-99F5-427E-957E-9D2CA91EB527}" dt="2022-01-05T08:18:30.139" v="1072"/>
          <ac:inkMkLst>
            <pc:docMk/>
            <pc:sldMk cId="2429946823" sldId="309"/>
            <ac:inkMk id="82" creationId="{C8AE9754-6F6F-4B2B-AD18-2C141257D7AD}"/>
          </ac:inkMkLst>
        </pc:inkChg>
        <pc:inkChg chg="add del">
          <ac:chgData name="Viet Anh Nguyen" userId="b95f61ff061388d5" providerId="LiveId" clId="{F7DDB045-99F5-427E-957E-9D2CA91EB527}" dt="2022-01-05T08:18:30.139" v="1072"/>
          <ac:inkMkLst>
            <pc:docMk/>
            <pc:sldMk cId="2429946823" sldId="309"/>
            <ac:inkMk id="83" creationId="{9FCE5859-0E66-41D0-B520-E97B3704F9EF}"/>
          </ac:inkMkLst>
        </pc:inkChg>
        <pc:inkChg chg="add del">
          <ac:chgData name="Viet Anh Nguyen" userId="b95f61ff061388d5" providerId="LiveId" clId="{F7DDB045-99F5-427E-957E-9D2CA91EB527}" dt="2022-01-05T08:18:30.139" v="1072"/>
          <ac:inkMkLst>
            <pc:docMk/>
            <pc:sldMk cId="2429946823" sldId="309"/>
            <ac:inkMk id="84" creationId="{2CFBD171-D288-4DFD-8B1A-EA1FD170CAB8}"/>
          </ac:inkMkLst>
        </pc:inkChg>
        <pc:inkChg chg="add del">
          <ac:chgData name="Viet Anh Nguyen" userId="b95f61ff061388d5" providerId="LiveId" clId="{F7DDB045-99F5-427E-957E-9D2CA91EB527}" dt="2022-01-05T08:18:30.139" v="1072"/>
          <ac:inkMkLst>
            <pc:docMk/>
            <pc:sldMk cId="2429946823" sldId="309"/>
            <ac:inkMk id="85" creationId="{D3114B15-3E62-41C2-9138-57EEDA063BE7}"/>
          </ac:inkMkLst>
        </pc:inkChg>
        <pc:inkChg chg="add del">
          <ac:chgData name="Viet Anh Nguyen" userId="b95f61ff061388d5" providerId="LiveId" clId="{F7DDB045-99F5-427E-957E-9D2CA91EB527}" dt="2022-01-05T08:18:30.139" v="1072"/>
          <ac:inkMkLst>
            <pc:docMk/>
            <pc:sldMk cId="2429946823" sldId="309"/>
            <ac:inkMk id="86" creationId="{EF2B3258-E819-4A32-8617-460CF32FD2E3}"/>
          </ac:inkMkLst>
        </pc:inkChg>
        <pc:inkChg chg="add del">
          <ac:chgData name="Viet Anh Nguyen" userId="b95f61ff061388d5" providerId="LiveId" clId="{F7DDB045-99F5-427E-957E-9D2CA91EB527}" dt="2022-01-05T08:18:30.139" v="1072"/>
          <ac:inkMkLst>
            <pc:docMk/>
            <pc:sldMk cId="2429946823" sldId="309"/>
            <ac:inkMk id="87" creationId="{E5C57E38-8AB2-44F4-A7E2-92D0CC852F21}"/>
          </ac:inkMkLst>
        </pc:inkChg>
        <pc:inkChg chg="add del">
          <ac:chgData name="Viet Anh Nguyen" userId="b95f61ff061388d5" providerId="LiveId" clId="{F7DDB045-99F5-427E-957E-9D2CA91EB527}" dt="2022-01-05T08:18:30.139" v="1072"/>
          <ac:inkMkLst>
            <pc:docMk/>
            <pc:sldMk cId="2429946823" sldId="309"/>
            <ac:inkMk id="88" creationId="{960810BC-CA71-437A-8AFC-E5A030748151}"/>
          </ac:inkMkLst>
        </pc:inkChg>
        <pc:inkChg chg="add del">
          <ac:chgData name="Viet Anh Nguyen" userId="b95f61ff061388d5" providerId="LiveId" clId="{F7DDB045-99F5-427E-957E-9D2CA91EB527}" dt="2022-01-05T08:18:30.139" v="1072"/>
          <ac:inkMkLst>
            <pc:docMk/>
            <pc:sldMk cId="2429946823" sldId="309"/>
            <ac:inkMk id="89" creationId="{83ABAC83-96E2-433F-8E2A-A5DFA0AD50E7}"/>
          </ac:inkMkLst>
        </pc:inkChg>
        <pc:inkChg chg="add del">
          <ac:chgData name="Viet Anh Nguyen" userId="b95f61ff061388d5" providerId="LiveId" clId="{F7DDB045-99F5-427E-957E-9D2CA91EB527}" dt="2022-01-05T08:18:30.139" v="1072"/>
          <ac:inkMkLst>
            <pc:docMk/>
            <pc:sldMk cId="2429946823" sldId="309"/>
            <ac:inkMk id="90" creationId="{49527543-F52A-4E7F-AA4A-A0A031666F55}"/>
          </ac:inkMkLst>
        </pc:inkChg>
        <pc:inkChg chg="add del">
          <ac:chgData name="Viet Anh Nguyen" userId="b95f61ff061388d5" providerId="LiveId" clId="{F7DDB045-99F5-427E-957E-9D2CA91EB527}" dt="2022-01-05T08:18:30.139" v="1072"/>
          <ac:inkMkLst>
            <pc:docMk/>
            <pc:sldMk cId="2429946823" sldId="309"/>
            <ac:inkMk id="91" creationId="{536A4A80-4AEC-4F70-83BF-074F4DF8599E}"/>
          </ac:inkMkLst>
        </pc:inkChg>
        <pc:inkChg chg="add del">
          <ac:chgData name="Viet Anh Nguyen" userId="b95f61ff061388d5" providerId="LiveId" clId="{F7DDB045-99F5-427E-957E-9D2CA91EB527}" dt="2022-01-05T08:18:32.041" v="1075"/>
          <ac:inkMkLst>
            <pc:docMk/>
            <pc:sldMk cId="2429946823" sldId="309"/>
            <ac:inkMk id="92" creationId="{AC620301-14FD-4F66-BEF4-E3203960C859}"/>
          </ac:inkMkLst>
        </pc:inkChg>
        <pc:inkChg chg="add">
          <ac:chgData name="Viet Anh Nguyen" userId="b95f61ff061388d5" providerId="LiveId" clId="{F7DDB045-99F5-427E-957E-9D2CA91EB527}" dt="2022-01-05T08:18:30.139" v="1072"/>
          <ac:inkMkLst>
            <pc:docMk/>
            <pc:sldMk cId="2429946823" sldId="309"/>
            <ac:inkMk id="93" creationId="{0456CF8B-6952-490E-921F-5A1B9B8D1DEC}"/>
          </ac:inkMkLst>
        </pc:inkChg>
        <pc:inkChg chg="add">
          <ac:chgData name="Viet Anh Nguyen" userId="b95f61ff061388d5" providerId="LiveId" clId="{F7DDB045-99F5-427E-957E-9D2CA91EB527}" dt="2022-01-05T08:18:30.139" v="1072"/>
          <ac:inkMkLst>
            <pc:docMk/>
            <pc:sldMk cId="2429946823" sldId="309"/>
            <ac:inkMk id="94" creationId="{B55CECD7-F83F-4241-965A-882DD97F522F}"/>
          </ac:inkMkLst>
        </pc:inkChg>
        <pc:inkChg chg="add">
          <ac:chgData name="Viet Anh Nguyen" userId="b95f61ff061388d5" providerId="LiveId" clId="{F7DDB045-99F5-427E-957E-9D2CA91EB527}" dt="2022-01-05T08:18:30.139" v="1072"/>
          <ac:inkMkLst>
            <pc:docMk/>
            <pc:sldMk cId="2429946823" sldId="309"/>
            <ac:inkMk id="95" creationId="{B02532C4-6C11-4BB8-9779-0B10DCBEFBD6}"/>
          </ac:inkMkLst>
        </pc:inkChg>
        <pc:inkChg chg="add del">
          <ac:chgData name="Viet Anh Nguyen" userId="b95f61ff061388d5" providerId="LiveId" clId="{F7DDB045-99F5-427E-957E-9D2CA91EB527}" dt="2022-01-05T08:18:32.041" v="1075"/>
          <ac:inkMkLst>
            <pc:docMk/>
            <pc:sldMk cId="2429946823" sldId="309"/>
            <ac:inkMk id="96" creationId="{9B94D2F1-E249-4761-8C70-086A23A86435}"/>
          </ac:inkMkLst>
        </pc:inkChg>
        <pc:inkChg chg="add del">
          <ac:chgData name="Viet Anh Nguyen" userId="b95f61ff061388d5" providerId="LiveId" clId="{F7DDB045-99F5-427E-957E-9D2CA91EB527}" dt="2022-01-05T08:18:32.041" v="1075"/>
          <ac:inkMkLst>
            <pc:docMk/>
            <pc:sldMk cId="2429946823" sldId="309"/>
            <ac:inkMk id="97" creationId="{64E20A19-0542-4697-A9C2-3CC222D32034}"/>
          </ac:inkMkLst>
        </pc:inkChg>
        <pc:inkChg chg="add">
          <ac:chgData name="Viet Anh Nguyen" userId="b95f61ff061388d5" providerId="LiveId" clId="{F7DDB045-99F5-427E-957E-9D2CA91EB527}" dt="2022-01-05T08:18:32.041" v="1075"/>
          <ac:inkMkLst>
            <pc:docMk/>
            <pc:sldMk cId="2429946823" sldId="309"/>
            <ac:inkMk id="98" creationId="{B293B314-D83C-4F6E-8F38-160FA9D8A475}"/>
          </ac:inkMkLst>
        </pc:inkChg>
        <pc:inkChg chg="add del">
          <ac:chgData name="Viet Anh Nguyen" userId="b95f61ff061388d5" providerId="LiveId" clId="{F7DDB045-99F5-427E-957E-9D2CA91EB527}" dt="2022-01-05T08:18:33.668" v="1078"/>
          <ac:inkMkLst>
            <pc:docMk/>
            <pc:sldMk cId="2429946823" sldId="309"/>
            <ac:inkMk id="99" creationId="{804579BE-EFE7-4806-ACF6-8BCE2E1756AF}"/>
          </ac:inkMkLst>
        </pc:inkChg>
        <pc:inkChg chg="add del">
          <ac:chgData name="Viet Anh Nguyen" userId="b95f61ff061388d5" providerId="LiveId" clId="{F7DDB045-99F5-427E-957E-9D2CA91EB527}" dt="2022-01-05T08:18:33.668" v="1078"/>
          <ac:inkMkLst>
            <pc:docMk/>
            <pc:sldMk cId="2429946823" sldId="309"/>
            <ac:inkMk id="100" creationId="{BAC281AE-607A-43FE-BC15-F83BAEBAAA96}"/>
          </ac:inkMkLst>
        </pc:inkChg>
        <pc:inkChg chg="add">
          <ac:chgData name="Viet Anh Nguyen" userId="b95f61ff061388d5" providerId="LiveId" clId="{F7DDB045-99F5-427E-957E-9D2CA91EB527}" dt="2022-01-05T08:18:33.668" v="1078"/>
          <ac:inkMkLst>
            <pc:docMk/>
            <pc:sldMk cId="2429946823" sldId="309"/>
            <ac:inkMk id="101" creationId="{9DFF603A-B3B9-44CA-A21F-0A36EEB8C738}"/>
          </ac:inkMkLst>
        </pc:inkChg>
        <pc:inkChg chg="add del">
          <ac:chgData name="Viet Anh Nguyen" userId="b95f61ff061388d5" providerId="LiveId" clId="{F7DDB045-99F5-427E-957E-9D2CA91EB527}" dt="2022-01-05T08:18:37.855" v="1084"/>
          <ac:inkMkLst>
            <pc:docMk/>
            <pc:sldMk cId="2429946823" sldId="309"/>
            <ac:inkMk id="102" creationId="{016280C6-135D-4B71-86D0-EB529313C69B}"/>
          </ac:inkMkLst>
        </pc:inkChg>
        <pc:inkChg chg="add del">
          <ac:chgData name="Viet Anh Nguyen" userId="b95f61ff061388d5" providerId="LiveId" clId="{F7DDB045-99F5-427E-957E-9D2CA91EB527}" dt="2022-01-05T08:18:37.855" v="1084"/>
          <ac:inkMkLst>
            <pc:docMk/>
            <pc:sldMk cId="2429946823" sldId="309"/>
            <ac:inkMk id="103" creationId="{5E62D7F9-2D46-4254-82EB-8C165831C826}"/>
          </ac:inkMkLst>
        </pc:inkChg>
        <pc:inkChg chg="add del">
          <ac:chgData name="Viet Anh Nguyen" userId="b95f61ff061388d5" providerId="LiveId" clId="{F7DDB045-99F5-427E-957E-9D2CA91EB527}" dt="2022-01-05T08:18:37.855" v="1084"/>
          <ac:inkMkLst>
            <pc:docMk/>
            <pc:sldMk cId="2429946823" sldId="309"/>
            <ac:inkMk id="104" creationId="{49B28085-5ADE-4DAE-81E9-8D1AFFAC423C}"/>
          </ac:inkMkLst>
        </pc:inkChg>
        <pc:inkChg chg="add">
          <ac:chgData name="Viet Anh Nguyen" userId="b95f61ff061388d5" providerId="LiveId" clId="{F7DDB045-99F5-427E-957E-9D2CA91EB527}" dt="2022-01-05T08:18:37.041" v="1082" actId="9405"/>
          <ac:inkMkLst>
            <pc:docMk/>
            <pc:sldMk cId="2429946823" sldId="309"/>
            <ac:inkMk id="105" creationId="{FCD0FC97-C426-4D0A-A271-8BFC23ECA7E7}"/>
          </ac:inkMkLst>
        </pc:inkChg>
        <pc:inkChg chg="add">
          <ac:chgData name="Viet Anh Nguyen" userId="b95f61ff061388d5" providerId="LiveId" clId="{F7DDB045-99F5-427E-957E-9D2CA91EB527}" dt="2022-01-05T08:18:37.174" v="1083" actId="9405"/>
          <ac:inkMkLst>
            <pc:docMk/>
            <pc:sldMk cId="2429946823" sldId="309"/>
            <ac:inkMk id="106" creationId="{CC4E1BC1-C3BA-49B1-8DF8-D48E804DF343}"/>
          </ac:inkMkLst>
        </pc:inkChg>
        <pc:inkChg chg="add">
          <ac:chgData name="Viet Anh Nguyen" userId="b95f61ff061388d5" providerId="LiveId" clId="{F7DDB045-99F5-427E-957E-9D2CA91EB527}" dt="2022-01-05T08:18:37.855" v="1084"/>
          <ac:inkMkLst>
            <pc:docMk/>
            <pc:sldMk cId="2429946823" sldId="309"/>
            <ac:inkMk id="107" creationId="{625CE2D5-7814-4A06-8471-0867C176B102}"/>
          </ac:inkMkLst>
        </pc:inkChg>
        <pc:inkChg chg="add del">
          <ac:chgData name="Viet Anh Nguyen" userId="b95f61ff061388d5" providerId="LiveId" clId="{F7DDB045-99F5-427E-957E-9D2CA91EB527}" dt="2022-01-05T08:18:42.581" v="1090"/>
          <ac:inkMkLst>
            <pc:docMk/>
            <pc:sldMk cId="2429946823" sldId="309"/>
            <ac:inkMk id="108" creationId="{BC816FB1-3562-4EC8-97AB-50ECCB1196DB}"/>
          </ac:inkMkLst>
        </pc:inkChg>
        <pc:inkChg chg="add del">
          <ac:chgData name="Viet Anh Nguyen" userId="b95f61ff061388d5" providerId="LiveId" clId="{F7DDB045-99F5-427E-957E-9D2CA91EB527}" dt="2022-01-05T08:18:42.581" v="1090"/>
          <ac:inkMkLst>
            <pc:docMk/>
            <pc:sldMk cId="2429946823" sldId="309"/>
            <ac:inkMk id="109" creationId="{98B648BF-6283-4E89-A85E-C6174438F0E9}"/>
          </ac:inkMkLst>
        </pc:inkChg>
        <pc:inkChg chg="add del">
          <ac:chgData name="Viet Anh Nguyen" userId="b95f61ff061388d5" providerId="LiveId" clId="{F7DDB045-99F5-427E-957E-9D2CA91EB527}" dt="2022-01-05T08:18:42.581" v="1090"/>
          <ac:inkMkLst>
            <pc:docMk/>
            <pc:sldMk cId="2429946823" sldId="309"/>
            <ac:inkMk id="110" creationId="{039D8D57-8991-4022-8AEC-D43A8DC2EB6B}"/>
          </ac:inkMkLst>
        </pc:inkChg>
        <pc:inkChg chg="add del">
          <ac:chgData name="Viet Anh Nguyen" userId="b95f61ff061388d5" providerId="LiveId" clId="{F7DDB045-99F5-427E-957E-9D2CA91EB527}" dt="2022-01-05T08:18:42.581" v="1090"/>
          <ac:inkMkLst>
            <pc:docMk/>
            <pc:sldMk cId="2429946823" sldId="309"/>
            <ac:inkMk id="111" creationId="{A32E2133-0AAA-4634-9AC2-8026713EABFB}"/>
          </ac:inkMkLst>
        </pc:inkChg>
        <pc:inkChg chg="add del">
          <ac:chgData name="Viet Anh Nguyen" userId="b95f61ff061388d5" providerId="LiveId" clId="{F7DDB045-99F5-427E-957E-9D2CA91EB527}" dt="2022-01-05T08:18:43.683" v="1093"/>
          <ac:inkMkLst>
            <pc:docMk/>
            <pc:sldMk cId="2429946823" sldId="309"/>
            <ac:inkMk id="112" creationId="{AABC73DD-5558-4563-9294-F59B3D772F11}"/>
          </ac:inkMkLst>
        </pc:inkChg>
        <pc:inkChg chg="add">
          <ac:chgData name="Viet Anh Nguyen" userId="b95f61ff061388d5" providerId="LiveId" clId="{F7DDB045-99F5-427E-957E-9D2CA91EB527}" dt="2022-01-05T08:18:42.581" v="1090"/>
          <ac:inkMkLst>
            <pc:docMk/>
            <pc:sldMk cId="2429946823" sldId="309"/>
            <ac:inkMk id="113" creationId="{871E8B49-1C41-4562-A960-6845ADF383E0}"/>
          </ac:inkMkLst>
        </pc:inkChg>
        <pc:inkChg chg="add del">
          <ac:chgData name="Viet Anh Nguyen" userId="b95f61ff061388d5" providerId="LiveId" clId="{F7DDB045-99F5-427E-957E-9D2CA91EB527}" dt="2022-01-05T08:18:43.683" v="1093"/>
          <ac:inkMkLst>
            <pc:docMk/>
            <pc:sldMk cId="2429946823" sldId="309"/>
            <ac:inkMk id="114" creationId="{DEB42D32-AE0A-49FC-9087-E0B3F1DFE9A4}"/>
          </ac:inkMkLst>
        </pc:inkChg>
        <pc:inkChg chg="add del">
          <ac:chgData name="Viet Anh Nguyen" userId="b95f61ff061388d5" providerId="LiveId" clId="{F7DDB045-99F5-427E-957E-9D2CA91EB527}" dt="2022-01-05T08:18:43.683" v="1093"/>
          <ac:inkMkLst>
            <pc:docMk/>
            <pc:sldMk cId="2429946823" sldId="309"/>
            <ac:inkMk id="115" creationId="{F585ECB2-D91E-4141-9FAB-CBC7889E06CC}"/>
          </ac:inkMkLst>
        </pc:inkChg>
        <pc:inkChg chg="add del">
          <ac:chgData name="Viet Anh Nguyen" userId="b95f61ff061388d5" providerId="LiveId" clId="{F7DDB045-99F5-427E-957E-9D2CA91EB527}" dt="2022-01-05T08:18:45.150" v="1095"/>
          <ac:inkMkLst>
            <pc:docMk/>
            <pc:sldMk cId="2429946823" sldId="309"/>
            <ac:inkMk id="116" creationId="{021749B9-320A-426B-A49D-A9E06781A526}"/>
          </ac:inkMkLst>
        </pc:inkChg>
        <pc:inkChg chg="add del">
          <ac:chgData name="Viet Anh Nguyen" userId="b95f61ff061388d5" providerId="LiveId" clId="{F7DDB045-99F5-427E-957E-9D2CA91EB527}" dt="2022-01-05T08:18:45.150" v="1095"/>
          <ac:inkMkLst>
            <pc:docMk/>
            <pc:sldMk cId="2429946823" sldId="309"/>
            <ac:inkMk id="117" creationId="{B08B681E-4EAE-43D2-B4BF-B239C853F3FC}"/>
          </ac:inkMkLst>
        </pc:inkChg>
        <pc:inkChg chg="add">
          <ac:chgData name="Viet Anh Nguyen" userId="b95f61ff061388d5" providerId="LiveId" clId="{F7DDB045-99F5-427E-957E-9D2CA91EB527}" dt="2022-01-05T08:18:45.150" v="1095"/>
          <ac:inkMkLst>
            <pc:docMk/>
            <pc:sldMk cId="2429946823" sldId="309"/>
            <ac:inkMk id="118" creationId="{28BCC5D2-D83D-4749-866B-7598E8855ACD}"/>
          </ac:inkMkLst>
        </pc:inkChg>
        <pc:inkChg chg="add del">
          <ac:chgData name="Viet Anh Nguyen" userId="b95f61ff061388d5" providerId="LiveId" clId="{F7DDB045-99F5-427E-957E-9D2CA91EB527}" dt="2022-01-05T08:19:14.483" v="1100"/>
          <ac:inkMkLst>
            <pc:docMk/>
            <pc:sldMk cId="2429946823" sldId="309"/>
            <ac:inkMk id="119" creationId="{3183B045-4AA0-4B56-AF3D-2FDF77F3B70B}"/>
          </ac:inkMkLst>
        </pc:inkChg>
        <pc:inkChg chg="add del">
          <ac:chgData name="Viet Anh Nguyen" userId="b95f61ff061388d5" providerId="LiveId" clId="{F7DDB045-99F5-427E-957E-9D2CA91EB527}" dt="2022-01-05T08:19:14.483" v="1100"/>
          <ac:inkMkLst>
            <pc:docMk/>
            <pc:sldMk cId="2429946823" sldId="309"/>
            <ac:inkMk id="120" creationId="{37E1541D-A711-4F9F-8D96-FA5DA46F1364}"/>
          </ac:inkMkLst>
        </pc:inkChg>
        <pc:inkChg chg="add del">
          <ac:chgData name="Viet Anh Nguyen" userId="b95f61ff061388d5" providerId="LiveId" clId="{F7DDB045-99F5-427E-957E-9D2CA91EB527}" dt="2022-01-05T08:19:14.483" v="1100"/>
          <ac:inkMkLst>
            <pc:docMk/>
            <pc:sldMk cId="2429946823" sldId="309"/>
            <ac:inkMk id="121" creationId="{C1056379-43B6-457A-ACAB-F5E6CABF0AEB}"/>
          </ac:inkMkLst>
        </pc:inkChg>
        <pc:inkChg chg="add del">
          <ac:chgData name="Viet Anh Nguyen" userId="b95f61ff061388d5" providerId="LiveId" clId="{F7DDB045-99F5-427E-957E-9D2CA91EB527}" dt="2022-01-05T08:19:14.483" v="1100"/>
          <ac:inkMkLst>
            <pc:docMk/>
            <pc:sldMk cId="2429946823" sldId="309"/>
            <ac:inkMk id="122" creationId="{D29DA5F4-BD89-461C-A01C-74E58BA5DF31}"/>
          </ac:inkMkLst>
        </pc:inkChg>
        <pc:inkChg chg="add del">
          <ac:chgData name="Viet Anh Nguyen" userId="b95f61ff061388d5" providerId="LiveId" clId="{F7DDB045-99F5-427E-957E-9D2CA91EB527}" dt="2022-01-05T08:19:16.081" v="1104"/>
          <ac:inkMkLst>
            <pc:docMk/>
            <pc:sldMk cId="2429946823" sldId="309"/>
            <ac:inkMk id="123" creationId="{CF59A476-A493-41A8-9712-BCC8C339C1ED}"/>
          </ac:inkMkLst>
        </pc:inkChg>
        <pc:inkChg chg="add">
          <ac:chgData name="Viet Anh Nguyen" userId="b95f61ff061388d5" providerId="LiveId" clId="{F7DDB045-99F5-427E-957E-9D2CA91EB527}" dt="2022-01-05T08:19:14.483" v="1100"/>
          <ac:inkMkLst>
            <pc:docMk/>
            <pc:sldMk cId="2429946823" sldId="309"/>
            <ac:inkMk id="124" creationId="{5A25157D-20AA-48A1-982B-8E70C4D06F73}"/>
          </ac:inkMkLst>
        </pc:inkChg>
        <pc:inkChg chg="add del">
          <ac:chgData name="Viet Anh Nguyen" userId="b95f61ff061388d5" providerId="LiveId" clId="{F7DDB045-99F5-427E-957E-9D2CA91EB527}" dt="2022-01-05T08:19:16.081" v="1104"/>
          <ac:inkMkLst>
            <pc:docMk/>
            <pc:sldMk cId="2429946823" sldId="309"/>
            <ac:inkMk id="125" creationId="{5CB28200-9D33-482E-9129-4D85790D8FB9}"/>
          </ac:inkMkLst>
        </pc:inkChg>
        <pc:inkChg chg="add del">
          <ac:chgData name="Viet Anh Nguyen" userId="b95f61ff061388d5" providerId="LiveId" clId="{F7DDB045-99F5-427E-957E-9D2CA91EB527}" dt="2022-01-05T08:19:16.081" v="1104"/>
          <ac:inkMkLst>
            <pc:docMk/>
            <pc:sldMk cId="2429946823" sldId="309"/>
            <ac:inkMk id="126" creationId="{EB09DEB2-1E95-4B87-BB4E-7C1AECDF79C2}"/>
          </ac:inkMkLst>
        </pc:inkChg>
        <pc:inkChg chg="add del">
          <ac:chgData name="Viet Anh Nguyen" userId="b95f61ff061388d5" providerId="LiveId" clId="{F7DDB045-99F5-427E-957E-9D2CA91EB527}" dt="2022-01-05T08:19:16.081" v="1104"/>
          <ac:inkMkLst>
            <pc:docMk/>
            <pc:sldMk cId="2429946823" sldId="309"/>
            <ac:inkMk id="127" creationId="{586C9A2D-B647-47E7-BF48-4D275DE2FF1B}"/>
          </ac:inkMkLst>
        </pc:inkChg>
        <pc:inkChg chg="add">
          <ac:chgData name="Viet Anh Nguyen" userId="b95f61ff061388d5" providerId="LiveId" clId="{F7DDB045-99F5-427E-957E-9D2CA91EB527}" dt="2022-01-05T08:19:16.081" v="1104"/>
          <ac:inkMkLst>
            <pc:docMk/>
            <pc:sldMk cId="2429946823" sldId="309"/>
            <ac:inkMk id="128" creationId="{26BD28C7-B05B-43D0-AE94-9A2D6E906370}"/>
          </ac:inkMkLst>
        </pc:inkChg>
        <pc:inkChg chg="add del">
          <ac:chgData name="Viet Anh Nguyen" userId="b95f61ff061388d5" providerId="LiveId" clId="{F7DDB045-99F5-427E-957E-9D2CA91EB527}" dt="2022-01-05T08:19:19.484" v="1111"/>
          <ac:inkMkLst>
            <pc:docMk/>
            <pc:sldMk cId="2429946823" sldId="309"/>
            <ac:inkMk id="129" creationId="{D529ECD9-7095-4F7D-B472-46AE3EC4D432}"/>
          </ac:inkMkLst>
        </pc:inkChg>
        <pc:inkChg chg="add del">
          <ac:chgData name="Viet Anh Nguyen" userId="b95f61ff061388d5" providerId="LiveId" clId="{F7DDB045-99F5-427E-957E-9D2CA91EB527}" dt="2022-01-05T08:19:19.484" v="1111"/>
          <ac:inkMkLst>
            <pc:docMk/>
            <pc:sldMk cId="2429946823" sldId="309"/>
            <ac:inkMk id="130" creationId="{84E3086D-EE3C-471E-A53C-9D4AE6719B47}"/>
          </ac:inkMkLst>
        </pc:inkChg>
        <pc:inkChg chg="add del">
          <ac:chgData name="Viet Anh Nguyen" userId="b95f61ff061388d5" providerId="LiveId" clId="{F7DDB045-99F5-427E-957E-9D2CA91EB527}" dt="2022-01-05T08:19:19.484" v="1111"/>
          <ac:inkMkLst>
            <pc:docMk/>
            <pc:sldMk cId="2429946823" sldId="309"/>
            <ac:inkMk id="131" creationId="{6C22EB4F-4B66-4FA9-B7D5-627344CA7C97}"/>
          </ac:inkMkLst>
        </pc:inkChg>
        <pc:inkChg chg="add del">
          <ac:chgData name="Viet Anh Nguyen" userId="b95f61ff061388d5" providerId="LiveId" clId="{F7DDB045-99F5-427E-957E-9D2CA91EB527}" dt="2022-01-05T08:19:19.484" v="1111"/>
          <ac:inkMkLst>
            <pc:docMk/>
            <pc:sldMk cId="2429946823" sldId="309"/>
            <ac:inkMk id="132" creationId="{DD2417C8-E9A0-4A05-83B0-F4FC5EC74CD9}"/>
          </ac:inkMkLst>
        </pc:inkChg>
        <pc:inkChg chg="add del">
          <ac:chgData name="Viet Anh Nguyen" userId="b95f61ff061388d5" providerId="LiveId" clId="{F7DDB045-99F5-427E-957E-9D2CA91EB527}" dt="2022-01-05T08:19:19.484" v="1111"/>
          <ac:inkMkLst>
            <pc:docMk/>
            <pc:sldMk cId="2429946823" sldId="309"/>
            <ac:inkMk id="133" creationId="{14592721-3C9F-4DFB-82C5-C9FDB96CA0F1}"/>
          </ac:inkMkLst>
        </pc:inkChg>
        <pc:inkChg chg="add del">
          <ac:chgData name="Viet Anh Nguyen" userId="b95f61ff061388d5" providerId="LiveId" clId="{F7DDB045-99F5-427E-957E-9D2CA91EB527}" dt="2022-01-05T08:19:19.484" v="1111"/>
          <ac:inkMkLst>
            <pc:docMk/>
            <pc:sldMk cId="2429946823" sldId="309"/>
            <ac:inkMk id="134" creationId="{EC70D303-24F2-4CDC-A679-106D15124AA3}"/>
          </ac:inkMkLst>
        </pc:inkChg>
        <pc:inkChg chg="add">
          <ac:chgData name="Viet Anh Nguyen" userId="b95f61ff061388d5" providerId="LiveId" clId="{F7DDB045-99F5-427E-957E-9D2CA91EB527}" dt="2022-01-05T08:19:19.484" v="1111"/>
          <ac:inkMkLst>
            <pc:docMk/>
            <pc:sldMk cId="2429946823" sldId="309"/>
            <ac:inkMk id="135" creationId="{1158C7E9-E43F-4F2C-9F4B-539D560E7F0C}"/>
          </ac:inkMkLst>
        </pc:inkChg>
        <pc:inkChg chg="add">
          <ac:chgData name="Viet Anh Nguyen" userId="b95f61ff061388d5" providerId="LiveId" clId="{F7DDB045-99F5-427E-957E-9D2CA91EB527}" dt="2022-01-05T08:19:19.484" v="1111"/>
          <ac:inkMkLst>
            <pc:docMk/>
            <pc:sldMk cId="2429946823" sldId="309"/>
            <ac:inkMk id="136" creationId="{9DCA441A-3602-47D2-ADCF-6B8919DF0CA4}"/>
          </ac:inkMkLst>
        </pc:inkChg>
        <pc:inkChg chg="add del">
          <ac:chgData name="Viet Anh Nguyen" userId="b95f61ff061388d5" providerId="LiveId" clId="{F7DDB045-99F5-427E-957E-9D2CA91EB527}" dt="2022-01-05T08:19:21.271" v="1116"/>
          <ac:inkMkLst>
            <pc:docMk/>
            <pc:sldMk cId="2429946823" sldId="309"/>
            <ac:inkMk id="137" creationId="{3D680E1C-8310-4B7E-8310-B6A73ED30EC5}"/>
          </ac:inkMkLst>
        </pc:inkChg>
        <pc:inkChg chg="add del">
          <ac:chgData name="Viet Anh Nguyen" userId="b95f61ff061388d5" providerId="LiveId" clId="{F7DDB045-99F5-427E-957E-9D2CA91EB527}" dt="2022-01-05T08:19:21.271" v="1116"/>
          <ac:inkMkLst>
            <pc:docMk/>
            <pc:sldMk cId="2429946823" sldId="309"/>
            <ac:inkMk id="138" creationId="{D1F528A1-91A4-438E-BE56-B77CE95960B8}"/>
          </ac:inkMkLst>
        </pc:inkChg>
        <pc:inkChg chg="add del">
          <ac:chgData name="Viet Anh Nguyen" userId="b95f61ff061388d5" providerId="LiveId" clId="{F7DDB045-99F5-427E-957E-9D2CA91EB527}" dt="2022-01-05T08:19:21.271" v="1116"/>
          <ac:inkMkLst>
            <pc:docMk/>
            <pc:sldMk cId="2429946823" sldId="309"/>
            <ac:inkMk id="139" creationId="{83A97125-BACB-4317-A012-C2471D5FFB41}"/>
          </ac:inkMkLst>
        </pc:inkChg>
        <pc:inkChg chg="add del">
          <ac:chgData name="Viet Anh Nguyen" userId="b95f61ff061388d5" providerId="LiveId" clId="{F7DDB045-99F5-427E-957E-9D2CA91EB527}" dt="2022-01-05T08:19:21.271" v="1116"/>
          <ac:inkMkLst>
            <pc:docMk/>
            <pc:sldMk cId="2429946823" sldId="309"/>
            <ac:inkMk id="140" creationId="{8E99AEE7-C4A2-4669-B31F-D08DF4C9FBE9}"/>
          </ac:inkMkLst>
        </pc:inkChg>
        <pc:inkChg chg="add del">
          <ac:chgData name="Viet Anh Nguyen" userId="b95f61ff061388d5" providerId="LiveId" clId="{F7DDB045-99F5-427E-957E-9D2CA91EB527}" dt="2022-01-05T08:19:23.042" v="1120"/>
          <ac:inkMkLst>
            <pc:docMk/>
            <pc:sldMk cId="2429946823" sldId="309"/>
            <ac:inkMk id="141" creationId="{F1BB7B66-D47D-4544-800D-AD55A5456B26}"/>
          </ac:inkMkLst>
        </pc:inkChg>
        <pc:inkChg chg="add del">
          <ac:chgData name="Viet Anh Nguyen" userId="b95f61ff061388d5" providerId="LiveId" clId="{F7DDB045-99F5-427E-957E-9D2CA91EB527}" dt="2022-01-05T08:19:23.042" v="1120"/>
          <ac:inkMkLst>
            <pc:docMk/>
            <pc:sldMk cId="2429946823" sldId="309"/>
            <ac:inkMk id="142" creationId="{E365EA98-BA19-4DFD-9442-0AE5DB62D792}"/>
          </ac:inkMkLst>
        </pc:inkChg>
        <pc:inkChg chg="add del">
          <ac:chgData name="Viet Anh Nguyen" userId="b95f61ff061388d5" providerId="LiveId" clId="{F7DDB045-99F5-427E-957E-9D2CA91EB527}" dt="2022-01-05T08:19:23.042" v="1120"/>
          <ac:inkMkLst>
            <pc:docMk/>
            <pc:sldMk cId="2429946823" sldId="309"/>
            <ac:inkMk id="143" creationId="{F1EAD3DC-4FE1-4524-B27E-07C9644B6534}"/>
          </ac:inkMkLst>
        </pc:inkChg>
        <pc:inkChg chg="add del">
          <ac:chgData name="Viet Anh Nguyen" userId="b95f61ff061388d5" providerId="LiveId" clId="{F7DDB045-99F5-427E-957E-9D2CA91EB527}" dt="2022-01-05T08:19:23.042" v="1120"/>
          <ac:inkMkLst>
            <pc:docMk/>
            <pc:sldMk cId="2429946823" sldId="309"/>
            <ac:inkMk id="144" creationId="{017C52BF-4147-4DB0-9211-9F03B4A7B5E8}"/>
          </ac:inkMkLst>
        </pc:inkChg>
        <pc:inkChg chg="add">
          <ac:chgData name="Viet Anh Nguyen" userId="b95f61ff061388d5" providerId="LiveId" clId="{F7DDB045-99F5-427E-957E-9D2CA91EB527}" dt="2022-01-05T08:19:23.042" v="1120"/>
          <ac:inkMkLst>
            <pc:docMk/>
            <pc:sldMk cId="2429946823" sldId="309"/>
            <ac:inkMk id="145" creationId="{8E3BC1DD-71BC-428B-9DC6-0B55B8D45E11}"/>
          </ac:inkMkLst>
        </pc:inkChg>
      </pc:sldChg>
      <pc:sldChg chg="addSp delSp new mod">
        <pc:chgData name="Viet Anh Nguyen" userId="b95f61ff061388d5" providerId="LiveId" clId="{F7DDB045-99F5-427E-957E-9D2CA91EB527}" dt="2022-01-05T08:39:22.721" v="1485"/>
        <pc:sldMkLst>
          <pc:docMk/>
          <pc:sldMk cId="1076196205" sldId="310"/>
        </pc:sldMkLst>
        <pc:inkChg chg="add del">
          <ac:chgData name="Viet Anh Nguyen" userId="b95f61ff061388d5" providerId="LiveId" clId="{F7DDB045-99F5-427E-957E-9D2CA91EB527}" dt="2022-01-05T08:24:30.421" v="1171"/>
          <ac:inkMkLst>
            <pc:docMk/>
            <pc:sldMk cId="1076196205" sldId="310"/>
            <ac:inkMk id="2" creationId="{8831B695-1364-4725-A983-51653BCC1CC3}"/>
          </ac:inkMkLst>
        </pc:inkChg>
        <pc:inkChg chg="add del">
          <ac:chgData name="Viet Anh Nguyen" userId="b95f61ff061388d5" providerId="LiveId" clId="{F7DDB045-99F5-427E-957E-9D2CA91EB527}" dt="2022-01-05T08:24:30.421" v="1171"/>
          <ac:inkMkLst>
            <pc:docMk/>
            <pc:sldMk cId="1076196205" sldId="310"/>
            <ac:inkMk id="3" creationId="{026D9C8E-A5E4-45D4-AE93-C3EEE3846E74}"/>
          </ac:inkMkLst>
        </pc:inkChg>
        <pc:inkChg chg="add del">
          <ac:chgData name="Viet Anh Nguyen" userId="b95f61ff061388d5" providerId="LiveId" clId="{F7DDB045-99F5-427E-957E-9D2CA91EB527}" dt="2022-01-05T08:24:30.421" v="1171"/>
          <ac:inkMkLst>
            <pc:docMk/>
            <pc:sldMk cId="1076196205" sldId="310"/>
            <ac:inkMk id="4" creationId="{F6BC6AE2-9DAB-4787-962B-81BC6E4EB0CB}"/>
          </ac:inkMkLst>
        </pc:inkChg>
        <pc:inkChg chg="add del">
          <ac:chgData name="Viet Anh Nguyen" userId="b95f61ff061388d5" providerId="LiveId" clId="{F7DDB045-99F5-427E-957E-9D2CA91EB527}" dt="2022-01-05T08:24:30.421" v="1171"/>
          <ac:inkMkLst>
            <pc:docMk/>
            <pc:sldMk cId="1076196205" sldId="310"/>
            <ac:inkMk id="5" creationId="{36008A71-3D87-4544-90DD-7543D0140885}"/>
          </ac:inkMkLst>
        </pc:inkChg>
        <pc:inkChg chg="add del">
          <ac:chgData name="Viet Anh Nguyen" userId="b95f61ff061388d5" providerId="LiveId" clId="{F7DDB045-99F5-427E-957E-9D2CA91EB527}" dt="2022-01-05T08:24:30.421" v="1171"/>
          <ac:inkMkLst>
            <pc:docMk/>
            <pc:sldMk cId="1076196205" sldId="310"/>
            <ac:inkMk id="6" creationId="{FDF048E1-7E53-476B-A8DE-8F099CAA2C18}"/>
          </ac:inkMkLst>
        </pc:inkChg>
        <pc:inkChg chg="add del">
          <ac:chgData name="Viet Anh Nguyen" userId="b95f61ff061388d5" providerId="LiveId" clId="{F7DDB045-99F5-427E-957E-9D2CA91EB527}" dt="2022-01-05T08:24:30.421" v="1171"/>
          <ac:inkMkLst>
            <pc:docMk/>
            <pc:sldMk cId="1076196205" sldId="310"/>
            <ac:inkMk id="7" creationId="{7EDCD800-7ABE-4970-9356-C10B44080F21}"/>
          </ac:inkMkLst>
        </pc:inkChg>
        <pc:inkChg chg="add del">
          <ac:chgData name="Viet Anh Nguyen" userId="b95f61ff061388d5" providerId="LiveId" clId="{F7DDB045-99F5-427E-957E-9D2CA91EB527}" dt="2022-01-05T08:24:30.421" v="1171"/>
          <ac:inkMkLst>
            <pc:docMk/>
            <pc:sldMk cId="1076196205" sldId="310"/>
            <ac:inkMk id="8" creationId="{F771B1D1-1B69-4E50-AE9D-FD3A51F3B762}"/>
          </ac:inkMkLst>
        </pc:inkChg>
        <pc:inkChg chg="add del">
          <ac:chgData name="Viet Anh Nguyen" userId="b95f61ff061388d5" providerId="LiveId" clId="{F7DDB045-99F5-427E-957E-9D2CA91EB527}" dt="2022-01-05T08:24:30.421" v="1171"/>
          <ac:inkMkLst>
            <pc:docMk/>
            <pc:sldMk cId="1076196205" sldId="310"/>
            <ac:inkMk id="9" creationId="{B71F0651-2B86-4395-B666-85D23D12794A}"/>
          </ac:inkMkLst>
        </pc:inkChg>
        <pc:inkChg chg="add">
          <ac:chgData name="Viet Anh Nguyen" userId="b95f61ff061388d5" providerId="LiveId" clId="{F7DDB045-99F5-427E-957E-9D2CA91EB527}" dt="2022-01-05T08:24:30.421" v="1171"/>
          <ac:inkMkLst>
            <pc:docMk/>
            <pc:sldMk cId="1076196205" sldId="310"/>
            <ac:inkMk id="10" creationId="{E69B236D-9110-4827-AF08-243BD473ABE8}"/>
          </ac:inkMkLst>
        </pc:inkChg>
        <pc:inkChg chg="add del">
          <ac:chgData name="Viet Anh Nguyen" userId="b95f61ff061388d5" providerId="LiveId" clId="{F7DDB045-99F5-427E-957E-9D2CA91EB527}" dt="2022-01-05T08:24:37.824" v="1177"/>
          <ac:inkMkLst>
            <pc:docMk/>
            <pc:sldMk cId="1076196205" sldId="310"/>
            <ac:inkMk id="11" creationId="{B13AD8C9-7977-4A80-9FD0-AD1EF3A26D83}"/>
          </ac:inkMkLst>
        </pc:inkChg>
        <pc:inkChg chg="add del">
          <ac:chgData name="Viet Anh Nguyen" userId="b95f61ff061388d5" providerId="LiveId" clId="{F7DDB045-99F5-427E-957E-9D2CA91EB527}" dt="2022-01-05T08:24:37.824" v="1177"/>
          <ac:inkMkLst>
            <pc:docMk/>
            <pc:sldMk cId="1076196205" sldId="310"/>
            <ac:inkMk id="12" creationId="{FCDCD8FE-B28C-4FB4-BC82-54DE3B65E870}"/>
          </ac:inkMkLst>
        </pc:inkChg>
        <pc:inkChg chg="add">
          <ac:chgData name="Viet Anh Nguyen" userId="b95f61ff061388d5" providerId="LiveId" clId="{F7DDB045-99F5-427E-957E-9D2CA91EB527}" dt="2022-01-05T08:24:36.877" v="1174" actId="9405"/>
          <ac:inkMkLst>
            <pc:docMk/>
            <pc:sldMk cId="1076196205" sldId="310"/>
            <ac:inkMk id="13" creationId="{E50CEFB8-6453-4C1B-99AE-D7B98AC9E923}"/>
          </ac:inkMkLst>
        </pc:inkChg>
        <pc:inkChg chg="add">
          <ac:chgData name="Viet Anh Nguyen" userId="b95f61ff061388d5" providerId="LiveId" clId="{F7DDB045-99F5-427E-957E-9D2CA91EB527}" dt="2022-01-05T08:24:37.072" v="1175" actId="9405"/>
          <ac:inkMkLst>
            <pc:docMk/>
            <pc:sldMk cId="1076196205" sldId="310"/>
            <ac:inkMk id="14" creationId="{B4193C26-68B8-4B17-AECA-5B1CE399D9BC}"/>
          </ac:inkMkLst>
        </pc:inkChg>
        <pc:inkChg chg="add">
          <ac:chgData name="Viet Anh Nguyen" userId="b95f61ff061388d5" providerId="LiveId" clId="{F7DDB045-99F5-427E-957E-9D2CA91EB527}" dt="2022-01-05T08:24:37.199" v="1176" actId="9405"/>
          <ac:inkMkLst>
            <pc:docMk/>
            <pc:sldMk cId="1076196205" sldId="310"/>
            <ac:inkMk id="15" creationId="{4AD9F386-741B-4940-A261-A2C46DDFA816}"/>
          </ac:inkMkLst>
        </pc:inkChg>
        <pc:inkChg chg="add">
          <ac:chgData name="Viet Anh Nguyen" userId="b95f61ff061388d5" providerId="LiveId" clId="{F7DDB045-99F5-427E-957E-9D2CA91EB527}" dt="2022-01-05T08:24:37.824" v="1177"/>
          <ac:inkMkLst>
            <pc:docMk/>
            <pc:sldMk cId="1076196205" sldId="310"/>
            <ac:inkMk id="16" creationId="{139137AE-E4B0-4209-B9C0-E85B0B1FE706}"/>
          </ac:inkMkLst>
        </pc:inkChg>
        <pc:inkChg chg="add">
          <ac:chgData name="Viet Anh Nguyen" userId="b95f61ff061388d5" providerId="LiveId" clId="{F7DDB045-99F5-427E-957E-9D2CA91EB527}" dt="2022-01-05T08:24:59.686" v="1178" actId="9405"/>
          <ac:inkMkLst>
            <pc:docMk/>
            <pc:sldMk cId="1076196205" sldId="310"/>
            <ac:inkMk id="17" creationId="{2D0766F0-D463-460D-81BD-C2A93A7EEE4D}"/>
          </ac:inkMkLst>
        </pc:inkChg>
        <pc:inkChg chg="add">
          <ac:chgData name="Viet Anh Nguyen" userId="b95f61ff061388d5" providerId="LiveId" clId="{F7DDB045-99F5-427E-957E-9D2CA91EB527}" dt="2022-01-05T08:25:00.223" v="1179" actId="9405"/>
          <ac:inkMkLst>
            <pc:docMk/>
            <pc:sldMk cId="1076196205" sldId="310"/>
            <ac:inkMk id="18" creationId="{9CAE490E-8433-46A1-97BE-648E44C75A7B}"/>
          </ac:inkMkLst>
        </pc:inkChg>
        <pc:inkChg chg="add del">
          <ac:chgData name="Viet Anh Nguyen" userId="b95f61ff061388d5" providerId="LiveId" clId="{F7DDB045-99F5-427E-957E-9D2CA91EB527}" dt="2022-01-05T08:25:07.634" v="1191"/>
          <ac:inkMkLst>
            <pc:docMk/>
            <pc:sldMk cId="1076196205" sldId="310"/>
            <ac:inkMk id="19" creationId="{A3B24D89-0B80-4C84-B7D3-ADC6C15DED6B}"/>
          </ac:inkMkLst>
        </pc:inkChg>
        <pc:inkChg chg="add del">
          <ac:chgData name="Viet Anh Nguyen" userId="b95f61ff061388d5" providerId="LiveId" clId="{F7DDB045-99F5-427E-957E-9D2CA91EB527}" dt="2022-01-05T08:25:07.634" v="1191"/>
          <ac:inkMkLst>
            <pc:docMk/>
            <pc:sldMk cId="1076196205" sldId="310"/>
            <ac:inkMk id="20" creationId="{97088C39-D542-493C-883C-53E9940F7D82}"/>
          </ac:inkMkLst>
        </pc:inkChg>
        <pc:inkChg chg="add del">
          <ac:chgData name="Viet Anh Nguyen" userId="b95f61ff061388d5" providerId="LiveId" clId="{F7DDB045-99F5-427E-957E-9D2CA91EB527}" dt="2022-01-05T08:25:07.634" v="1191"/>
          <ac:inkMkLst>
            <pc:docMk/>
            <pc:sldMk cId="1076196205" sldId="310"/>
            <ac:inkMk id="21" creationId="{93FB30E7-0473-4DF2-A913-88DF06EBC943}"/>
          </ac:inkMkLst>
        </pc:inkChg>
        <pc:inkChg chg="add del">
          <ac:chgData name="Viet Anh Nguyen" userId="b95f61ff061388d5" providerId="LiveId" clId="{F7DDB045-99F5-427E-957E-9D2CA91EB527}" dt="2022-01-05T08:25:07.634" v="1191"/>
          <ac:inkMkLst>
            <pc:docMk/>
            <pc:sldMk cId="1076196205" sldId="310"/>
            <ac:inkMk id="22" creationId="{90DF7E38-3039-452F-A110-6D76071FA48E}"/>
          </ac:inkMkLst>
        </pc:inkChg>
        <pc:inkChg chg="add del">
          <ac:chgData name="Viet Anh Nguyen" userId="b95f61ff061388d5" providerId="LiveId" clId="{F7DDB045-99F5-427E-957E-9D2CA91EB527}" dt="2022-01-05T08:25:07.634" v="1191"/>
          <ac:inkMkLst>
            <pc:docMk/>
            <pc:sldMk cId="1076196205" sldId="310"/>
            <ac:inkMk id="23" creationId="{2A0D437D-C96F-4B82-AC21-B5144F034E5C}"/>
          </ac:inkMkLst>
        </pc:inkChg>
        <pc:inkChg chg="add del">
          <ac:chgData name="Viet Anh Nguyen" userId="b95f61ff061388d5" providerId="LiveId" clId="{F7DDB045-99F5-427E-957E-9D2CA91EB527}" dt="2022-01-05T08:25:07.634" v="1191"/>
          <ac:inkMkLst>
            <pc:docMk/>
            <pc:sldMk cId="1076196205" sldId="310"/>
            <ac:inkMk id="24" creationId="{5B4F1504-81DF-4AE6-8C28-09B0C1C0F8F4}"/>
          </ac:inkMkLst>
        </pc:inkChg>
        <pc:inkChg chg="add del">
          <ac:chgData name="Viet Anh Nguyen" userId="b95f61ff061388d5" providerId="LiveId" clId="{F7DDB045-99F5-427E-957E-9D2CA91EB527}" dt="2022-01-05T08:25:07.634" v="1191"/>
          <ac:inkMkLst>
            <pc:docMk/>
            <pc:sldMk cId="1076196205" sldId="310"/>
            <ac:inkMk id="25" creationId="{BEED1B2C-B7E5-4524-B106-035C670CED45}"/>
          </ac:inkMkLst>
        </pc:inkChg>
        <pc:inkChg chg="add del">
          <ac:chgData name="Viet Anh Nguyen" userId="b95f61ff061388d5" providerId="LiveId" clId="{F7DDB045-99F5-427E-957E-9D2CA91EB527}" dt="2022-01-05T08:25:07.634" v="1191"/>
          <ac:inkMkLst>
            <pc:docMk/>
            <pc:sldMk cId="1076196205" sldId="310"/>
            <ac:inkMk id="26" creationId="{52070970-1342-40AE-8FE9-6D0B717D2FFD}"/>
          </ac:inkMkLst>
        </pc:inkChg>
        <pc:inkChg chg="add del">
          <ac:chgData name="Viet Anh Nguyen" userId="b95f61ff061388d5" providerId="LiveId" clId="{F7DDB045-99F5-427E-957E-9D2CA91EB527}" dt="2022-01-05T08:25:07.634" v="1191"/>
          <ac:inkMkLst>
            <pc:docMk/>
            <pc:sldMk cId="1076196205" sldId="310"/>
            <ac:inkMk id="27" creationId="{FD13B5D1-ED71-4DDF-8FC9-F986C7E8E01D}"/>
          </ac:inkMkLst>
        </pc:inkChg>
        <pc:inkChg chg="add del">
          <ac:chgData name="Viet Anh Nguyen" userId="b95f61ff061388d5" providerId="LiveId" clId="{F7DDB045-99F5-427E-957E-9D2CA91EB527}" dt="2022-01-05T08:25:07.634" v="1191"/>
          <ac:inkMkLst>
            <pc:docMk/>
            <pc:sldMk cId="1076196205" sldId="310"/>
            <ac:inkMk id="28" creationId="{C1127AE2-FBE3-48EF-A825-D1982BF78224}"/>
          </ac:inkMkLst>
        </pc:inkChg>
        <pc:inkChg chg="add del">
          <ac:chgData name="Viet Anh Nguyen" userId="b95f61ff061388d5" providerId="LiveId" clId="{F7DDB045-99F5-427E-957E-9D2CA91EB527}" dt="2022-01-05T08:25:07.634" v="1191"/>
          <ac:inkMkLst>
            <pc:docMk/>
            <pc:sldMk cId="1076196205" sldId="310"/>
            <ac:inkMk id="29" creationId="{77FE2CA5-05A9-4C6F-9ADC-8D189313259E}"/>
          </ac:inkMkLst>
        </pc:inkChg>
        <pc:inkChg chg="add">
          <ac:chgData name="Viet Anh Nguyen" userId="b95f61ff061388d5" providerId="LiveId" clId="{F7DDB045-99F5-427E-957E-9D2CA91EB527}" dt="2022-01-05T08:25:07.634" v="1191"/>
          <ac:inkMkLst>
            <pc:docMk/>
            <pc:sldMk cId="1076196205" sldId="310"/>
            <ac:inkMk id="30" creationId="{BCF7F36E-9244-421C-9D60-D5A2B627FAB0}"/>
          </ac:inkMkLst>
        </pc:inkChg>
        <pc:inkChg chg="add del">
          <ac:chgData name="Viet Anh Nguyen" userId="b95f61ff061388d5" providerId="LiveId" clId="{F7DDB045-99F5-427E-957E-9D2CA91EB527}" dt="2022-01-05T08:25:12.061" v="1201"/>
          <ac:inkMkLst>
            <pc:docMk/>
            <pc:sldMk cId="1076196205" sldId="310"/>
            <ac:inkMk id="31" creationId="{9259C8EC-57D4-41EE-86A3-9BDD2000A778}"/>
          </ac:inkMkLst>
        </pc:inkChg>
        <pc:inkChg chg="add del">
          <ac:chgData name="Viet Anh Nguyen" userId="b95f61ff061388d5" providerId="LiveId" clId="{F7DDB045-99F5-427E-957E-9D2CA91EB527}" dt="2022-01-05T08:25:12.061" v="1201"/>
          <ac:inkMkLst>
            <pc:docMk/>
            <pc:sldMk cId="1076196205" sldId="310"/>
            <ac:inkMk id="32" creationId="{9CD31D34-5DEC-47A0-9DA7-913177A4522B}"/>
          </ac:inkMkLst>
        </pc:inkChg>
        <pc:inkChg chg="add del">
          <ac:chgData name="Viet Anh Nguyen" userId="b95f61ff061388d5" providerId="LiveId" clId="{F7DDB045-99F5-427E-957E-9D2CA91EB527}" dt="2022-01-05T08:25:12.061" v="1201"/>
          <ac:inkMkLst>
            <pc:docMk/>
            <pc:sldMk cId="1076196205" sldId="310"/>
            <ac:inkMk id="33" creationId="{9E9825F8-916C-4402-87D5-CC84BD936A2F}"/>
          </ac:inkMkLst>
        </pc:inkChg>
        <pc:inkChg chg="add del">
          <ac:chgData name="Viet Anh Nguyen" userId="b95f61ff061388d5" providerId="LiveId" clId="{F7DDB045-99F5-427E-957E-9D2CA91EB527}" dt="2022-01-05T08:25:12.061" v="1201"/>
          <ac:inkMkLst>
            <pc:docMk/>
            <pc:sldMk cId="1076196205" sldId="310"/>
            <ac:inkMk id="34" creationId="{973584A4-F01A-4311-B039-C71DD22F4E13}"/>
          </ac:inkMkLst>
        </pc:inkChg>
        <pc:inkChg chg="add del">
          <ac:chgData name="Viet Anh Nguyen" userId="b95f61ff061388d5" providerId="LiveId" clId="{F7DDB045-99F5-427E-957E-9D2CA91EB527}" dt="2022-01-05T08:25:12.061" v="1201"/>
          <ac:inkMkLst>
            <pc:docMk/>
            <pc:sldMk cId="1076196205" sldId="310"/>
            <ac:inkMk id="35" creationId="{FBCFD957-8474-412C-A28C-A4CF2A03BA3D}"/>
          </ac:inkMkLst>
        </pc:inkChg>
        <pc:inkChg chg="add del">
          <ac:chgData name="Viet Anh Nguyen" userId="b95f61ff061388d5" providerId="LiveId" clId="{F7DDB045-99F5-427E-957E-9D2CA91EB527}" dt="2022-01-05T08:25:12.061" v="1201"/>
          <ac:inkMkLst>
            <pc:docMk/>
            <pc:sldMk cId="1076196205" sldId="310"/>
            <ac:inkMk id="36" creationId="{3B9775D5-8A2F-43F5-8A52-745FD9FE9236}"/>
          </ac:inkMkLst>
        </pc:inkChg>
        <pc:inkChg chg="add del">
          <ac:chgData name="Viet Anh Nguyen" userId="b95f61ff061388d5" providerId="LiveId" clId="{F7DDB045-99F5-427E-957E-9D2CA91EB527}" dt="2022-01-05T08:25:12.061" v="1201"/>
          <ac:inkMkLst>
            <pc:docMk/>
            <pc:sldMk cId="1076196205" sldId="310"/>
            <ac:inkMk id="37" creationId="{DBD554FC-2B78-4DE7-B527-30C5796619F2}"/>
          </ac:inkMkLst>
        </pc:inkChg>
        <pc:inkChg chg="add del">
          <ac:chgData name="Viet Anh Nguyen" userId="b95f61ff061388d5" providerId="LiveId" clId="{F7DDB045-99F5-427E-957E-9D2CA91EB527}" dt="2022-01-05T08:25:12.061" v="1201"/>
          <ac:inkMkLst>
            <pc:docMk/>
            <pc:sldMk cId="1076196205" sldId="310"/>
            <ac:inkMk id="38" creationId="{133F16AE-1CDA-43B8-8CA6-70501AB92BE4}"/>
          </ac:inkMkLst>
        </pc:inkChg>
        <pc:inkChg chg="add del">
          <ac:chgData name="Viet Anh Nguyen" userId="b95f61ff061388d5" providerId="LiveId" clId="{F7DDB045-99F5-427E-957E-9D2CA91EB527}" dt="2022-01-05T08:25:12.061" v="1201"/>
          <ac:inkMkLst>
            <pc:docMk/>
            <pc:sldMk cId="1076196205" sldId="310"/>
            <ac:inkMk id="39" creationId="{B22A84D8-CF13-4AAF-94C2-009D36E58675}"/>
          </ac:inkMkLst>
        </pc:inkChg>
        <pc:inkChg chg="add">
          <ac:chgData name="Viet Anh Nguyen" userId="b95f61ff061388d5" providerId="LiveId" clId="{F7DDB045-99F5-427E-957E-9D2CA91EB527}" dt="2022-01-05T08:25:12.061" v="1201"/>
          <ac:inkMkLst>
            <pc:docMk/>
            <pc:sldMk cId="1076196205" sldId="310"/>
            <ac:inkMk id="40" creationId="{8EB8AFE4-7953-4BF8-A0A0-5A2489440A38}"/>
          </ac:inkMkLst>
        </pc:inkChg>
        <pc:inkChg chg="add">
          <ac:chgData name="Viet Anh Nguyen" userId="b95f61ff061388d5" providerId="LiveId" clId="{F7DDB045-99F5-427E-957E-9D2CA91EB527}" dt="2022-01-05T08:25:12.061" v="1201"/>
          <ac:inkMkLst>
            <pc:docMk/>
            <pc:sldMk cId="1076196205" sldId="310"/>
            <ac:inkMk id="41" creationId="{048C242F-3781-4C21-989C-B2E2652971D7}"/>
          </ac:inkMkLst>
        </pc:inkChg>
        <pc:inkChg chg="add del">
          <ac:chgData name="Viet Anh Nguyen" userId="b95f61ff061388d5" providerId="LiveId" clId="{F7DDB045-99F5-427E-957E-9D2CA91EB527}" dt="2022-01-05T08:25:17.716" v="1209"/>
          <ac:inkMkLst>
            <pc:docMk/>
            <pc:sldMk cId="1076196205" sldId="310"/>
            <ac:inkMk id="42" creationId="{27C75F04-5FBC-4D6A-86C6-7BC0D01B9DB7}"/>
          </ac:inkMkLst>
        </pc:inkChg>
        <pc:inkChg chg="add del">
          <ac:chgData name="Viet Anh Nguyen" userId="b95f61ff061388d5" providerId="LiveId" clId="{F7DDB045-99F5-427E-957E-9D2CA91EB527}" dt="2022-01-05T08:25:17.716" v="1209"/>
          <ac:inkMkLst>
            <pc:docMk/>
            <pc:sldMk cId="1076196205" sldId="310"/>
            <ac:inkMk id="43" creationId="{B78712DE-4B39-4043-8800-3D2CAF6CB8CB}"/>
          </ac:inkMkLst>
        </pc:inkChg>
        <pc:inkChg chg="add del">
          <ac:chgData name="Viet Anh Nguyen" userId="b95f61ff061388d5" providerId="LiveId" clId="{F7DDB045-99F5-427E-957E-9D2CA91EB527}" dt="2022-01-05T08:25:17.716" v="1209"/>
          <ac:inkMkLst>
            <pc:docMk/>
            <pc:sldMk cId="1076196205" sldId="310"/>
            <ac:inkMk id="44" creationId="{9728735A-7BCB-486A-9711-5C4E258943A9}"/>
          </ac:inkMkLst>
        </pc:inkChg>
        <pc:inkChg chg="add del">
          <ac:chgData name="Viet Anh Nguyen" userId="b95f61ff061388d5" providerId="LiveId" clId="{F7DDB045-99F5-427E-957E-9D2CA91EB527}" dt="2022-01-05T08:25:17.716" v="1209"/>
          <ac:inkMkLst>
            <pc:docMk/>
            <pc:sldMk cId="1076196205" sldId="310"/>
            <ac:inkMk id="45" creationId="{4BBD6B74-FACD-4965-83E5-D44F81E91366}"/>
          </ac:inkMkLst>
        </pc:inkChg>
        <pc:inkChg chg="add del">
          <ac:chgData name="Viet Anh Nguyen" userId="b95f61ff061388d5" providerId="LiveId" clId="{F7DDB045-99F5-427E-957E-9D2CA91EB527}" dt="2022-01-05T08:25:17.716" v="1209"/>
          <ac:inkMkLst>
            <pc:docMk/>
            <pc:sldMk cId="1076196205" sldId="310"/>
            <ac:inkMk id="46" creationId="{48631421-9B10-4B81-A0B1-E5A06B3F0693}"/>
          </ac:inkMkLst>
        </pc:inkChg>
        <pc:inkChg chg="add del">
          <ac:chgData name="Viet Anh Nguyen" userId="b95f61ff061388d5" providerId="LiveId" clId="{F7DDB045-99F5-427E-957E-9D2CA91EB527}" dt="2022-01-05T08:25:17.716" v="1209"/>
          <ac:inkMkLst>
            <pc:docMk/>
            <pc:sldMk cId="1076196205" sldId="310"/>
            <ac:inkMk id="47" creationId="{BB3E3129-5864-4C81-ADA5-237FDADBFCEB}"/>
          </ac:inkMkLst>
        </pc:inkChg>
        <pc:inkChg chg="add del">
          <ac:chgData name="Viet Anh Nguyen" userId="b95f61ff061388d5" providerId="LiveId" clId="{F7DDB045-99F5-427E-957E-9D2CA91EB527}" dt="2022-01-05T08:25:17.716" v="1209"/>
          <ac:inkMkLst>
            <pc:docMk/>
            <pc:sldMk cId="1076196205" sldId="310"/>
            <ac:inkMk id="48" creationId="{D86EB6EE-333C-4ADF-A811-6CA6427CE25B}"/>
          </ac:inkMkLst>
        </pc:inkChg>
        <pc:inkChg chg="add del">
          <ac:chgData name="Viet Anh Nguyen" userId="b95f61ff061388d5" providerId="LiveId" clId="{F7DDB045-99F5-427E-957E-9D2CA91EB527}" dt="2022-01-05T08:25:19.661" v="1212"/>
          <ac:inkMkLst>
            <pc:docMk/>
            <pc:sldMk cId="1076196205" sldId="310"/>
            <ac:inkMk id="49" creationId="{565A18E3-AF55-4172-B0DE-2F14FD757750}"/>
          </ac:inkMkLst>
        </pc:inkChg>
        <pc:inkChg chg="add">
          <ac:chgData name="Viet Anh Nguyen" userId="b95f61ff061388d5" providerId="LiveId" clId="{F7DDB045-99F5-427E-957E-9D2CA91EB527}" dt="2022-01-05T08:25:17.716" v="1209"/>
          <ac:inkMkLst>
            <pc:docMk/>
            <pc:sldMk cId="1076196205" sldId="310"/>
            <ac:inkMk id="50" creationId="{4814BD4D-9F1D-4368-89EF-B2110811D541}"/>
          </ac:inkMkLst>
        </pc:inkChg>
        <pc:inkChg chg="add del">
          <ac:chgData name="Viet Anh Nguyen" userId="b95f61ff061388d5" providerId="LiveId" clId="{F7DDB045-99F5-427E-957E-9D2CA91EB527}" dt="2022-01-05T08:25:19.661" v="1212"/>
          <ac:inkMkLst>
            <pc:docMk/>
            <pc:sldMk cId="1076196205" sldId="310"/>
            <ac:inkMk id="51" creationId="{0D4D083A-7CD7-477B-B027-ECB51119B499}"/>
          </ac:inkMkLst>
        </pc:inkChg>
        <pc:inkChg chg="add del">
          <ac:chgData name="Viet Anh Nguyen" userId="b95f61ff061388d5" providerId="LiveId" clId="{F7DDB045-99F5-427E-957E-9D2CA91EB527}" dt="2022-01-05T08:25:19.661" v="1212"/>
          <ac:inkMkLst>
            <pc:docMk/>
            <pc:sldMk cId="1076196205" sldId="310"/>
            <ac:inkMk id="52" creationId="{3D0DE604-C704-4826-9FCB-42FC0626CB10}"/>
          </ac:inkMkLst>
        </pc:inkChg>
        <pc:inkChg chg="add">
          <ac:chgData name="Viet Anh Nguyen" userId="b95f61ff061388d5" providerId="LiveId" clId="{F7DDB045-99F5-427E-957E-9D2CA91EB527}" dt="2022-01-05T08:25:19.661" v="1212"/>
          <ac:inkMkLst>
            <pc:docMk/>
            <pc:sldMk cId="1076196205" sldId="310"/>
            <ac:inkMk id="53" creationId="{36694F1F-8A08-466A-8CB0-2C1A3A9B96C9}"/>
          </ac:inkMkLst>
        </pc:inkChg>
        <pc:inkChg chg="add del">
          <ac:chgData name="Viet Anh Nguyen" userId="b95f61ff061388d5" providerId="LiveId" clId="{F7DDB045-99F5-427E-957E-9D2CA91EB527}" dt="2022-01-05T08:25:35.122" v="1218"/>
          <ac:inkMkLst>
            <pc:docMk/>
            <pc:sldMk cId="1076196205" sldId="310"/>
            <ac:inkMk id="54" creationId="{B7563ED6-ED76-495D-A5F9-CE1BD4988BE7}"/>
          </ac:inkMkLst>
        </pc:inkChg>
        <pc:inkChg chg="add del">
          <ac:chgData name="Viet Anh Nguyen" userId="b95f61ff061388d5" providerId="LiveId" clId="{F7DDB045-99F5-427E-957E-9D2CA91EB527}" dt="2022-01-05T08:25:35.122" v="1218"/>
          <ac:inkMkLst>
            <pc:docMk/>
            <pc:sldMk cId="1076196205" sldId="310"/>
            <ac:inkMk id="55" creationId="{00BA2374-9BBD-4419-84EA-66765E2900AC}"/>
          </ac:inkMkLst>
        </pc:inkChg>
        <pc:inkChg chg="add del">
          <ac:chgData name="Viet Anh Nguyen" userId="b95f61ff061388d5" providerId="LiveId" clId="{F7DDB045-99F5-427E-957E-9D2CA91EB527}" dt="2022-01-05T08:25:35.122" v="1218"/>
          <ac:inkMkLst>
            <pc:docMk/>
            <pc:sldMk cId="1076196205" sldId="310"/>
            <ac:inkMk id="56" creationId="{A46649BD-C1EC-4E2C-8029-1D7EE4BAC217}"/>
          </ac:inkMkLst>
        </pc:inkChg>
        <pc:inkChg chg="add del">
          <ac:chgData name="Viet Anh Nguyen" userId="b95f61ff061388d5" providerId="LiveId" clId="{F7DDB045-99F5-427E-957E-9D2CA91EB527}" dt="2022-01-05T08:25:35.122" v="1218"/>
          <ac:inkMkLst>
            <pc:docMk/>
            <pc:sldMk cId="1076196205" sldId="310"/>
            <ac:inkMk id="57" creationId="{B085693F-B8F5-4F60-BEA3-46898D948CF7}"/>
          </ac:inkMkLst>
        </pc:inkChg>
        <pc:inkChg chg="add del">
          <ac:chgData name="Viet Anh Nguyen" userId="b95f61ff061388d5" providerId="LiveId" clId="{F7DDB045-99F5-427E-957E-9D2CA91EB527}" dt="2022-01-05T08:25:35.122" v="1218"/>
          <ac:inkMkLst>
            <pc:docMk/>
            <pc:sldMk cId="1076196205" sldId="310"/>
            <ac:inkMk id="58" creationId="{DE521D63-B85D-4891-9A41-F4DD5CE1F521}"/>
          </ac:inkMkLst>
        </pc:inkChg>
        <pc:inkChg chg="add">
          <ac:chgData name="Viet Anh Nguyen" userId="b95f61ff061388d5" providerId="LiveId" clId="{F7DDB045-99F5-427E-957E-9D2CA91EB527}" dt="2022-01-05T08:25:35.122" v="1218"/>
          <ac:inkMkLst>
            <pc:docMk/>
            <pc:sldMk cId="1076196205" sldId="310"/>
            <ac:inkMk id="59" creationId="{A18611B5-253B-4772-8CE5-1C2FF65CB387}"/>
          </ac:inkMkLst>
        </pc:inkChg>
        <pc:inkChg chg="add del">
          <ac:chgData name="Viet Anh Nguyen" userId="b95f61ff061388d5" providerId="LiveId" clId="{F7DDB045-99F5-427E-957E-9D2CA91EB527}" dt="2022-01-05T08:25:40.630" v="1225"/>
          <ac:inkMkLst>
            <pc:docMk/>
            <pc:sldMk cId="1076196205" sldId="310"/>
            <ac:inkMk id="60" creationId="{61AEF87A-C073-4A67-96DE-488DA1746998}"/>
          </ac:inkMkLst>
        </pc:inkChg>
        <pc:inkChg chg="add del">
          <ac:chgData name="Viet Anh Nguyen" userId="b95f61ff061388d5" providerId="LiveId" clId="{F7DDB045-99F5-427E-957E-9D2CA91EB527}" dt="2022-01-05T08:25:40.630" v="1225"/>
          <ac:inkMkLst>
            <pc:docMk/>
            <pc:sldMk cId="1076196205" sldId="310"/>
            <ac:inkMk id="61" creationId="{F1335FB9-D3CC-4945-825A-4795826C5C9D}"/>
          </ac:inkMkLst>
        </pc:inkChg>
        <pc:inkChg chg="add del">
          <ac:chgData name="Viet Anh Nguyen" userId="b95f61ff061388d5" providerId="LiveId" clId="{F7DDB045-99F5-427E-957E-9D2CA91EB527}" dt="2022-01-05T08:25:40.630" v="1225"/>
          <ac:inkMkLst>
            <pc:docMk/>
            <pc:sldMk cId="1076196205" sldId="310"/>
            <ac:inkMk id="62" creationId="{E4C76419-6EC8-4C26-BA53-851473756FE0}"/>
          </ac:inkMkLst>
        </pc:inkChg>
        <pc:inkChg chg="add del">
          <ac:chgData name="Viet Anh Nguyen" userId="b95f61ff061388d5" providerId="LiveId" clId="{F7DDB045-99F5-427E-957E-9D2CA91EB527}" dt="2022-01-05T08:25:40.630" v="1225"/>
          <ac:inkMkLst>
            <pc:docMk/>
            <pc:sldMk cId="1076196205" sldId="310"/>
            <ac:inkMk id="63" creationId="{8C32D965-E110-463F-937C-A895E57904D1}"/>
          </ac:inkMkLst>
        </pc:inkChg>
        <pc:inkChg chg="add del">
          <ac:chgData name="Viet Anh Nguyen" userId="b95f61ff061388d5" providerId="LiveId" clId="{F7DDB045-99F5-427E-957E-9D2CA91EB527}" dt="2022-01-05T08:25:40.630" v="1225"/>
          <ac:inkMkLst>
            <pc:docMk/>
            <pc:sldMk cId="1076196205" sldId="310"/>
            <ac:inkMk id="64" creationId="{B8705F51-B0D1-4A22-911D-7313EA23C335}"/>
          </ac:inkMkLst>
        </pc:inkChg>
        <pc:inkChg chg="add del">
          <ac:chgData name="Viet Anh Nguyen" userId="b95f61ff061388d5" providerId="LiveId" clId="{F7DDB045-99F5-427E-957E-9D2CA91EB527}" dt="2022-01-05T08:25:40.630" v="1225"/>
          <ac:inkMkLst>
            <pc:docMk/>
            <pc:sldMk cId="1076196205" sldId="310"/>
            <ac:inkMk id="65" creationId="{803112F7-0D6F-4E60-AB23-4665CA948D25}"/>
          </ac:inkMkLst>
        </pc:inkChg>
        <pc:inkChg chg="add">
          <ac:chgData name="Viet Anh Nguyen" userId="b95f61ff061388d5" providerId="LiveId" clId="{F7DDB045-99F5-427E-957E-9D2CA91EB527}" dt="2022-01-05T08:25:40.630" v="1225"/>
          <ac:inkMkLst>
            <pc:docMk/>
            <pc:sldMk cId="1076196205" sldId="310"/>
            <ac:inkMk id="66" creationId="{35C7A07D-B16A-40F6-8671-0B80D8A43B8E}"/>
          </ac:inkMkLst>
        </pc:inkChg>
        <pc:inkChg chg="add del">
          <ac:chgData name="Viet Anh Nguyen" userId="b95f61ff061388d5" providerId="LiveId" clId="{F7DDB045-99F5-427E-957E-9D2CA91EB527}" dt="2022-01-05T08:25:46.374" v="1237"/>
          <ac:inkMkLst>
            <pc:docMk/>
            <pc:sldMk cId="1076196205" sldId="310"/>
            <ac:inkMk id="67" creationId="{2748696F-1985-496F-8FF7-83CCBACA4E36}"/>
          </ac:inkMkLst>
        </pc:inkChg>
        <pc:inkChg chg="add del">
          <ac:chgData name="Viet Anh Nguyen" userId="b95f61ff061388d5" providerId="LiveId" clId="{F7DDB045-99F5-427E-957E-9D2CA91EB527}" dt="2022-01-05T08:25:46.374" v="1237"/>
          <ac:inkMkLst>
            <pc:docMk/>
            <pc:sldMk cId="1076196205" sldId="310"/>
            <ac:inkMk id="68" creationId="{732BFD00-A3AC-4553-BFB4-0567766EAC75}"/>
          </ac:inkMkLst>
        </pc:inkChg>
        <pc:inkChg chg="add del">
          <ac:chgData name="Viet Anh Nguyen" userId="b95f61ff061388d5" providerId="LiveId" clId="{F7DDB045-99F5-427E-957E-9D2CA91EB527}" dt="2022-01-05T08:25:46.374" v="1237"/>
          <ac:inkMkLst>
            <pc:docMk/>
            <pc:sldMk cId="1076196205" sldId="310"/>
            <ac:inkMk id="69" creationId="{841F4833-D56E-4315-B0AB-0151E504708C}"/>
          </ac:inkMkLst>
        </pc:inkChg>
        <pc:inkChg chg="add del">
          <ac:chgData name="Viet Anh Nguyen" userId="b95f61ff061388d5" providerId="LiveId" clId="{F7DDB045-99F5-427E-957E-9D2CA91EB527}" dt="2022-01-05T08:25:46.374" v="1237"/>
          <ac:inkMkLst>
            <pc:docMk/>
            <pc:sldMk cId="1076196205" sldId="310"/>
            <ac:inkMk id="70" creationId="{AF0D1DD7-99C1-463A-8589-FC90874B4FD1}"/>
          </ac:inkMkLst>
        </pc:inkChg>
        <pc:inkChg chg="add del">
          <ac:chgData name="Viet Anh Nguyen" userId="b95f61ff061388d5" providerId="LiveId" clId="{F7DDB045-99F5-427E-957E-9D2CA91EB527}" dt="2022-01-05T08:25:46.374" v="1237"/>
          <ac:inkMkLst>
            <pc:docMk/>
            <pc:sldMk cId="1076196205" sldId="310"/>
            <ac:inkMk id="71" creationId="{5A158711-7E7C-4563-A97E-8C78EE0C28A9}"/>
          </ac:inkMkLst>
        </pc:inkChg>
        <pc:inkChg chg="add del">
          <ac:chgData name="Viet Anh Nguyen" userId="b95f61ff061388d5" providerId="LiveId" clId="{F7DDB045-99F5-427E-957E-9D2CA91EB527}" dt="2022-01-05T08:25:46.374" v="1237"/>
          <ac:inkMkLst>
            <pc:docMk/>
            <pc:sldMk cId="1076196205" sldId="310"/>
            <ac:inkMk id="72" creationId="{FCDDC443-7E14-46B7-907A-7C801DF9AE0B}"/>
          </ac:inkMkLst>
        </pc:inkChg>
        <pc:inkChg chg="add del">
          <ac:chgData name="Viet Anh Nguyen" userId="b95f61ff061388d5" providerId="LiveId" clId="{F7DDB045-99F5-427E-957E-9D2CA91EB527}" dt="2022-01-05T08:25:46.374" v="1237"/>
          <ac:inkMkLst>
            <pc:docMk/>
            <pc:sldMk cId="1076196205" sldId="310"/>
            <ac:inkMk id="73" creationId="{46BEA95E-2C74-4733-9072-1CFC115B1F78}"/>
          </ac:inkMkLst>
        </pc:inkChg>
        <pc:inkChg chg="add del">
          <ac:chgData name="Viet Anh Nguyen" userId="b95f61ff061388d5" providerId="LiveId" clId="{F7DDB045-99F5-427E-957E-9D2CA91EB527}" dt="2022-01-05T08:25:46.374" v="1237"/>
          <ac:inkMkLst>
            <pc:docMk/>
            <pc:sldMk cId="1076196205" sldId="310"/>
            <ac:inkMk id="74" creationId="{D8C31133-E88B-4D6C-BE22-8D141A17024B}"/>
          </ac:inkMkLst>
        </pc:inkChg>
        <pc:inkChg chg="add del">
          <ac:chgData name="Viet Anh Nguyen" userId="b95f61ff061388d5" providerId="LiveId" clId="{F7DDB045-99F5-427E-957E-9D2CA91EB527}" dt="2022-01-05T08:25:46.374" v="1237"/>
          <ac:inkMkLst>
            <pc:docMk/>
            <pc:sldMk cId="1076196205" sldId="310"/>
            <ac:inkMk id="75" creationId="{3DCB7EA6-4719-4E76-B052-B75F70806391}"/>
          </ac:inkMkLst>
        </pc:inkChg>
        <pc:inkChg chg="add del">
          <ac:chgData name="Viet Anh Nguyen" userId="b95f61ff061388d5" providerId="LiveId" clId="{F7DDB045-99F5-427E-957E-9D2CA91EB527}" dt="2022-01-05T08:25:46.374" v="1237"/>
          <ac:inkMkLst>
            <pc:docMk/>
            <pc:sldMk cId="1076196205" sldId="310"/>
            <ac:inkMk id="76" creationId="{5FA31C58-96B4-4841-8F97-4F4EBD27652B}"/>
          </ac:inkMkLst>
        </pc:inkChg>
        <pc:inkChg chg="add del">
          <ac:chgData name="Viet Anh Nguyen" userId="b95f61ff061388d5" providerId="LiveId" clId="{F7DDB045-99F5-427E-957E-9D2CA91EB527}" dt="2022-01-05T08:25:46.374" v="1237"/>
          <ac:inkMkLst>
            <pc:docMk/>
            <pc:sldMk cId="1076196205" sldId="310"/>
            <ac:inkMk id="77" creationId="{F4207006-AB92-4C98-9791-37FF4C46FAC0}"/>
          </ac:inkMkLst>
        </pc:inkChg>
        <pc:inkChg chg="add">
          <ac:chgData name="Viet Anh Nguyen" userId="b95f61ff061388d5" providerId="LiveId" clId="{F7DDB045-99F5-427E-957E-9D2CA91EB527}" dt="2022-01-05T08:25:46.374" v="1237"/>
          <ac:inkMkLst>
            <pc:docMk/>
            <pc:sldMk cId="1076196205" sldId="310"/>
            <ac:inkMk id="78" creationId="{7B4C8688-4219-4835-B4B6-E815B32AD9E7}"/>
          </ac:inkMkLst>
        </pc:inkChg>
        <pc:inkChg chg="add">
          <ac:chgData name="Viet Anh Nguyen" userId="b95f61ff061388d5" providerId="LiveId" clId="{F7DDB045-99F5-427E-957E-9D2CA91EB527}" dt="2022-01-05T08:25:46.374" v="1237"/>
          <ac:inkMkLst>
            <pc:docMk/>
            <pc:sldMk cId="1076196205" sldId="310"/>
            <ac:inkMk id="79" creationId="{DB81333A-89A2-4904-A21C-4338BECE32DA}"/>
          </ac:inkMkLst>
        </pc:inkChg>
        <pc:inkChg chg="add">
          <ac:chgData name="Viet Anh Nguyen" userId="b95f61ff061388d5" providerId="LiveId" clId="{F7DDB045-99F5-427E-957E-9D2CA91EB527}" dt="2022-01-05T08:25:46.526" v="1238" actId="9405"/>
          <ac:inkMkLst>
            <pc:docMk/>
            <pc:sldMk cId="1076196205" sldId="310"/>
            <ac:inkMk id="80" creationId="{09FED5A4-9231-4813-A1BB-AAE71526A7EA}"/>
          </ac:inkMkLst>
        </pc:inkChg>
        <pc:inkChg chg="add">
          <ac:chgData name="Viet Anh Nguyen" userId="b95f61ff061388d5" providerId="LiveId" clId="{F7DDB045-99F5-427E-957E-9D2CA91EB527}" dt="2022-01-05T08:25:46.811" v="1239" actId="9405"/>
          <ac:inkMkLst>
            <pc:docMk/>
            <pc:sldMk cId="1076196205" sldId="310"/>
            <ac:inkMk id="81" creationId="{CC931B59-5F41-4685-9374-267CC0D319BD}"/>
          </ac:inkMkLst>
        </pc:inkChg>
        <pc:inkChg chg="add">
          <ac:chgData name="Viet Anh Nguyen" userId="b95f61ff061388d5" providerId="LiveId" clId="{F7DDB045-99F5-427E-957E-9D2CA91EB527}" dt="2022-01-05T08:25:47.045" v="1240" actId="9405"/>
          <ac:inkMkLst>
            <pc:docMk/>
            <pc:sldMk cId="1076196205" sldId="310"/>
            <ac:inkMk id="82" creationId="{A2FF6BA4-D131-4F77-AF04-0C18BD0E3707}"/>
          </ac:inkMkLst>
        </pc:inkChg>
        <pc:inkChg chg="add">
          <ac:chgData name="Viet Anh Nguyen" userId="b95f61ff061388d5" providerId="LiveId" clId="{F7DDB045-99F5-427E-957E-9D2CA91EB527}" dt="2022-01-05T08:25:47.734" v="1241" actId="9405"/>
          <ac:inkMkLst>
            <pc:docMk/>
            <pc:sldMk cId="1076196205" sldId="310"/>
            <ac:inkMk id="83" creationId="{86795871-645F-4BD9-A38F-3D7A5BB97270}"/>
          </ac:inkMkLst>
        </pc:inkChg>
        <pc:inkChg chg="add">
          <ac:chgData name="Viet Anh Nguyen" userId="b95f61ff061388d5" providerId="LiveId" clId="{F7DDB045-99F5-427E-957E-9D2CA91EB527}" dt="2022-01-05T08:25:50.416" v="1242" actId="9405"/>
          <ac:inkMkLst>
            <pc:docMk/>
            <pc:sldMk cId="1076196205" sldId="310"/>
            <ac:inkMk id="84" creationId="{764E5F4F-1D05-4EDA-A54F-54C9B711DB50}"/>
          </ac:inkMkLst>
        </pc:inkChg>
        <pc:inkChg chg="add">
          <ac:chgData name="Viet Anh Nguyen" userId="b95f61ff061388d5" providerId="LiveId" clId="{F7DDB045-99F5-427E-957E-9D2CA91EB527}" dt="2022-01-05T08:25:50.615" v="1243" actId="9405"/>
          <ac:inkMkLst>
            <pc:docMk/>
            <pc:sldMk cId="1076196205" sldId="310"/>
            <ac:inkMk id="85" creationId="{E41EB97E-A977-4A3A-9EE0-25D2B61B0089}"/>
          </ac:inkMkLst>
        </pc:inkChg>
        <pc:inkChg chg="add del">
          <ac:chgData name="Viet Anh Nguyen" userId="b95f61ff061388d5" providerId="LiveId" clId="{F7DDB045-99F5-427E-957E-9D2CA91EB527}" dt="2022-01-05T08:31:55.254" v="1350"/>
          <ac:inkMkLst>
            <pc:docMk/>
            <pc:sldMk cId="1076196205" sldId="310"/>
            <ac:inkMk id="86" creationId="{5BE701C0-6EA9-414B-A9CF-063E8DC62CA1}"/>
          </ac:inkMkLst>
        </pc:inkChg>
        <pc:inkChg chg="add del">
          <ac:chgData name="Viet Anh Nguyen" userId="b95f61ff061388d5" providerId="LiveId" clId="{F7DDB045-99F5-427E-957E-9D2CA91EB527}" dt="2022-01-05T08:31:55.254" v="1350"/>
          <ac:inkMkLst>
            <pc:docMk/>
            <pc:sldMk cId="1076196205" sldId="310"/>
            <ac:inkMk id="87" creationId="{7CEF5FE8-3092-4B5D-97F8-A0445BB3A278}"/>
          </ac:inkMkLst>
        </pc:inkChg>
        <pc:inkChg chg="add del">
          <ac:chgData name="Viet Anh Nguyen" userId="b95f61ff061388d5" providerId="LiveId" clId="{F7DDB045-99F5-427E-957E-9D2CA91EB527}" dt="2022-01-05T08:25:54.171" v="1250"/>
          <ac:inkMkLst>
            <pc:docMk/>
            <pc:sldMk cId="1076196205" sldId="310"/>
            <ac:inkMk id="88" creationId="{5B0E8C6E-4386-45D1-81C7-CC36062EDD74}"/>
          </ac:inkMkLst>
        </pc:inkChg>
        <pc:inkChg chg="add del">
          <ac:chgData name="Viet Anh Nguyen" userId="b95f61ff061388d5" providerId="LiveId" clId="{F7DDB045-99F5-427E-957E-9D2CA91EB527}" dt="2022-01-05T08:25:54.171" v="1250"/>
          <ac:inkMkLst>
            <pc:docMk/>
            <pc:sldMk cId="1076196205" sldId="310"/>
            <ac:inkMk id="89" creationId="{CA78BAA0-E22B-4BE6-AE54-A43725A0DB2F}"/>
          </ac:inkMkLst>
        </pc:inkChg>
        <pc:inkChg chg="add del">
          <ac:chgData name="Viet Anh Nguyen" userId="b95f61ff061388d5" providerId="LiveId" clId="{F7DDB045-99F5-427E-957E-9D2CA91EB527}" dt="2022-01-05T08:31:55.254" v="1350"/>
          <ac:inkMkLst>
            <pc:docMk/>
            <pc:sldMk cId="1076196205" sldId="310"/>
            <ac:inkMk id="90" creationId="{0CE7407C-3ECA-4784-AA6D-D5AEA04813F2}"/>
          </ac:inkMkLst>
        </pc:inkChg>
        <pc:inkChg chg="add">
          <ac:chgData name="Viet Anh Nguyen" userId="b95f61ff061388d5" providerId="LiveId" clId="{F7DDB045-99F5-427E-957E-9D2CA91EB527}" dt="2022-01-05T08:25:53.501" v="1249" actId="9405"/>
          <ac:inkMkLst>
            <pc:docMk/>
            <pc:sldMk cId="1076196205" sldId="310"/>
            <ac:inkMk id="91" creationId="{88CBF005-1D12-4059-BB34-513F38707D61}"/>
          </ac:inkMkLst>
        </pc:inkChg>
        <pc:inkChg chg="add del">
          <ac:chgData name="Viet Anh Nguyen" userId="b95f61ff061388d5" providerId="LiveId" clId="{F7DDB045-99F5-427E-957E-9D2CA91EB527}" dt="2022-01-05T08:31:55.254" v="1350"/>
          <ac:inkMkLst>
            <pc:docMk/>
            <pc:sldMk cId="1076196205" sldId="310"/>
            <ac:inkMk id="92" creationId="{13B24C36-D151-49F4-B827-B4F812769206}"/>
          </ac:inkMkLst>
        </pc:inkChg>
        <pc:inkChg chg="add del">
          <ac:chgData name="Viet Anh Nguyen" userId="b95f61ff061388d5" providerId="LiveId" clId="{F7DDB045-99F5-427E-957E-9D2CA91EB527}" dt="2022-01-05T08:25:58.912" v="1260"/>
          <ac:inkMkLst>
            <pc:docMk/>
            <pc:sldMk cId="1076196205" sldId="310"/>
            <ac:inkMk id="93" creationId="{D4C4287F-6025-418D-BA5B-F4CFD20C6787}"/>
          </ac:inkMkLst>
        </pc:inkChg>
        <pc:inkChg chg="add del">
          <ac:chgData name="Viet Anh Nguyen" userId="b95f61ff061388d5" providerId="LiveId" clId="{F7DDB045-99F5-427E-957E-9D2CA91EB527}" dt="2022-01-05T08:25:58.912" v="1260"/>
          <ac:inkMkLst>
            <pc:docMk/>
            <pc:sldMk cId="1076196205" sldId="310"/>
            <ac:inkMk id="94" creationId="{BDE14866-67D7-44B2-8410-8647C1BD697F}"/>
          </ac:inkMkLst>
        </pc:inkChg>
        <pc:inkChg chg="add del">
          <ac:chgData name="Viet Anh Nguyen" userId="b95f61ff061388d5" providerId="LiveId" clId="{F7DDB045-99F5-427E-957E-9D2CA91EB527}" dt="2022-01-05T08:25:58.912" v="1260"/>
          <ac:inkMkLst>
            <pc:docMk/>
            <pc:sldMk cId="1076196205" sldId="310"/>
            <ac:inkMk id="95" creationId="{A2377D8B-66F6-42A9-BDFD-5D55C82655B3}"/>
          </ac:inkMkLst>
        </pc:inkChg>
        <pc:inkChg chg="add del">
          <ac:chgData name="Viet Anh Nguyen" userId="b95f61ff061388d5" providerId="LiveId" clId="{F7DDB045-99F5-427E-957E-9D2CA91EB527}" dt="2022-01-05T08:25:58.912" v="1260"/>
          <ac:inkMkLst>
            <pc:docMk/>
            <pc:sldMk cId="1076196205" sldId="310"/>
            <ac:inkMk id="96" creationId="{4C73DD5B-41C6-4C75-99BB-E7C72A88EFC4}"/>
          </ac:inkMkLst>
        </pc:inkChg>
        <pc:inkChg chg="add del">
          <ac:chgData name="Viet Anh Nguyen" userId="b95f61ff061388d5" providerId="LiveId" clId="{F7DDB045-99F5-427E-957E-9D2CA91EB527}" dt="2022-01-05T08:25:58.912" v="1260"/>
          <ac:inkMkLst>
            <pc:docMk/>
            <pc:sldMk cId="1076196205" sldId="310"/>
            <ac:inkMk id="97" creationId="{81F6717C-B000-4811-BB64-97E12E73575D}"/>
          </ac:inkMkLst>
        </pc:inkChg>
        <pc:inkChg chg="add">
          <ac:chgData name="Viet Anh Nguyen" userId="b95f61ff061388d5" providerId="LiveId" clId="{F7DDB045-99F5-427E-957E-9D2CA91EB527}" dt="2022-01-05T08:25:57.496" v="1256" actId="9405"/>
          <ac:inkMkLst>
            <pc:docMk/>
            <pc:sldMk cId="1076196205" sldId="310"/>
            <ac:inkMk id="98" creationId="{01396481-DE81-4FB0-BC75-A64762502090}"/>
          </ac:inkMkLst>
        </pc:inkChg>
        <pc:inkChg chg="add">
          <ac:chgData name="Viet Anh Nguyen" userId="b95f61ff061388d5" providerId="LiveId" clId="{F7DDB045-99F5-427E-957E-9D2CA91EB527}" dt="2022-01-05T08:25:57.704" v="1257" actId="9405"/>
          <ac:inkMkLst>
            <pc:docMk/>
            <pc:sldMk cId="1076196205" sldId="310"/>
            <ac:inkMk id="99" creationId="{44C919D5-7382-4115-94BA-029636807425}"/>
          </ac:inkMkLst>
        </pc:inkChg>
        <pc:inkChg chg="add">
          <ac:chgData name="Viet Anh Nguyen" userId="b95f61ff061388d5" providerId="LiveId" clId="{F7DDB045-99F5-427E-957E-9D2CA91EB527}" dt="2022-01-05T08:25:58.177" v="1258" actId="9405"/>
          <ac:inkMkLst>
            <pc:docMk/>
            <pc:sldMk cId="1076196205" sldId="310"/>
            <ac:inkMk id="100" creationId="{C624D9C1-94D0-4AF1-BA9F-0F43E7ED1A6D}"/>
          </ac:inkMkLst>
        </pc:inkChg>
        <pc:inkChg chg="add">
          <ac:chgData name="Viet Anh Nguyen" userId="b95f61ff061388d5" providerId="LiveId" clId="{F7DDB045-99F5-427E-957E-9D2CA91EB527}" dt="2022-01-05T08:25:58.342" v="1259" actId="9405"/>
          <ac:inkMkLst>
            <pc:docMk/>
            <pc:sldMk cId="1076196205" sldId="310"/>
            <ac:inkMk id="101" creationId="{90DFAA49-6F75-456A-AF23-C0821BD72D6D}"/>
          </ac:inkMkLst>
        </pc:inkChg>
        <pc:inkChg chg="add">
          <ac:chgData name="Viet Anh Nguyen" userId="b95f61ff061388d5" providerId="LiveId" clId="{F7DDB045-99F5-427E-957E-9D2CA91EB527}" dt="2022-01-05T08:25:58.912" v="1260"/>
          <ac:inkMkLst>
            <pc:docMk/>
            <pc:sldMk cId="1076196205" sldId="310"/>
            <ac:inkMk id="102" creationId="{2747E332-D498-4D0F-8723-6FDC9EA15A17}"/>
          </ac:inkMkLst>
        </pc:inkChg>
        <pc:inkChg chg="add del">
          <ac:chgData name="Viet Anh Nguyen" userId="b95f61ff061388d5" providerId="LiveId" clId="{F7DDB045-99F5-427E-957E-9D2CA91EB527}" dt="2022-01-05T08:26:03.242" v="1265"/>
          <ac:inkMkLst>
            <pc:docMk/>
            <pc:sldMk cId="1076196205" sldId="310"/>
            <ac:inkMk id="103" creationId="{FD09CE8A-0F55-4DE6-B91D-88F1E5DF6E9A}"/>
          </ac:inkMkLst>
        </pc:inkChg>
        <pc:inkChg chg="add del">
          <ac:chgData name="Viet Anh Nguyen" userId="b95f61ff061388d5" providerId="LiveId" clId="{F7DDB045-99F5-427E-957E-9D2CA91EB527}" dt="2022-01-05T08:26:03.242" v="1265"/>
          <ac:inkMkLst>
            <pc:docMk/>
            <pc:sldMk cId="1076196205" sldId="310"/>
            <ac:inkMk id="104" creationId="{6D5B4878-A99A-49B1-8530-AA92B34F658E}"/>
          </ac:inkMkLst>
        </pc:inkChg>
        <pc:inkChg chg="add">
          <ac:chgData name="Viet Anh Nguyen" userId="b95f61ff061388d5" providerId="LiveId" clId="{F7DDB045-99F5-427E-957E-9D2CA91EB527}" dt="2022-01-05T08:26:02.056" v="1263" actId="9405"/>
          <ac:inkMkLst>
            <pc:docMk/>
            <pc:sldMk cId="1076196205" sldId="310"/>
            <ac:inkMk id="105" creationId="{FD55C292-C13E-42F9-B174-3115CBDB36F9}"/>
          </ac:inkMkLst>
        </pc:inkChg>
        <pc:inkChg chg="add">
          <ac:chgData name="Viet Anh Nguyen" userId="b95f61ff061388d5" providerId="LiveId" clId="{F7DDB045-99F5-427E-957E-9D2CA91EB527}" dt="2022-01-05T08:26:02.341" v="1264" actId="9405"/>
          <ac:inkMkLst>
            <pc:docMk/>
            <pc:sldMk cId="1076196205" sldId="310"/>
            <ac:inkMk id="106" creationId="{36F92A6B-762D-4F00-8C32-14EA38983F71}"/>
          </ac:inkMkLst>
        </pc:inkChg>
        <pc:inkChg chg="add">
          <ac:chgData name="Viet Anh Nguyen" userId="b95f61ff061388d5" providerId="LiveId" clId="{F7DDB045-99F5-427E-957E-9D2CA91EB527}" dt="2022-01-05T08:26:03.242" v="1265"/>
          <ac:inkMkLst>
            <pc:docMk/>
            <pc:sldMk cId="1076196205" sldId="310"/>
            <ac:inkMk id="107" creationId="{9B5B27F2-4A05-42F5-8F78-613D701BEDF4}"/>
          </ac:inkMkLst>
        </pc:inkChg>
        <pc:inkChg chg="add del">
          <ac:chgData name="Viet Anh Nguyen" userId="b95f61ff061388d5" providerId="LiveId" clId="{F7DDB045-99F5-427E-957E-9D2CA91EB527}" dt="2022-01-05T08:26:10.044" v="1270"/>
          <ac:inkMkLst>
            <pc:docMk/>
            <pc:sldMk cId="1076196205" sldId="310"/>
            <ac:inkMk id="108" creationId="{D4AED92C-0886-407D-9C68-693BE3378FB8}"/>
          </ac:inkMkLst>
        </pc:inkChg>
        <pc:inkChg chg="add del">
          <ac:chgData name="Viet Anh Nguyen" userId="b95f61ff061388d5" providerId="LiveId" clId="{F7DDB045-99F5-427E-957E-9D2CA91EB527}" dt="2022-01-05T08:26:10.044" v="1270"/>
          <ac:inkMkLst>
            <pc:docMk/>
            <pc:sldMk cId="1076196205" sldId="310"/>
            <ac:inkMk id="109" creationId="{552748F0-F6AD-4EA6-AFE6-40061254330C}"/>
          </ac:inkMkLst>
        </pc:inkChg>
        <pc:inkChg chg="add del">
          <ac:chgData name="Viet Anh Nguyen" userId="b95f61ff061388d5" providerId="LiveId" clId="{F7DDB045-99F5-427E-957E-9D2CA91EB527}" dt="2022-01-05T08:26:10.044" v="1270"/>
          <ac:inkMkLst>
            <pc:docMk/>
            <pc:sldMk cId="1076196205" sldId="310"/>
            <ac:inkMk id="110" creationId="{7392379F-6E26-47F9-9806-FA9A2732EAD6}"/>
          </ac:inkMkLst>
        </pc:inkChg>
        <pc:inkChg chg="add del">
          <ac:chgData name="Viet Anh Nguyen" userId="b95f61ff061388d5" providerId="LiveId" clId="{F7DDB045-99F5-427E-957E-9D2CA91EB527}" dt="2022-01-05T08:26:10.044" v="1270"/>
          <ac:inkMkLst>
            <pc:docMk/>
            <pc:sldMk cId="1076196205" sldId="310"/>
            <ac:inkMk id="111" creationId="{C5CF9263-2023-4D02-9A9C-226BEEFB9D83}"/>
          </ac:inkMkLst>
        </pc:inkChg>
        <pc:inkChg chg="add del">
          <ac:chgData name="Viet Anh Nguyen" userId="b95f61ff061388d5" providerId="LiveId" clId="{F7DDB045-99F5-427E-957E-9D2CA91EB527}" dt="2022-01-05T08:26:11.587" v="1275"/>
          <ac:inkMkLst>
            <pc:docMk/>
            <pc:sldMk cId="1076196205" sldId="310"/>
            <ac:inkMk id="112" creationId="{F0F5395E-30C5-43A5-B2CB-1E39DDCCE76B}"/>
          </ac:inkMkLst>
        </pc:inkChg>
        <pc:inkChg chg="add del">
          <ac:chgData name="Viet Anh Nguyen" userId="b95f61ff061388d5" providerId="LiveId" clId="{F7DDB045-99F5-427E-957E-9D2CA91EB527}" dt="2022-01-05T08:26:11.587" v="1275"/>
          <ac:inkMkLst>
            <pc:docMk/>
            <pc:sldMk cId="1076196205" sldId="310"/>
            <ac:inkMk id="113" creationId="{3C6F3454-DDFA-4189-890D-F968529BD81F}"/>
          </ac:inkMkLst>
        </pc:inkChg>
        <pc:inkChg chg="add del">
          <ac:chgData name="Viet Anh Nguyen" userId="b95f61ff061388d5" providerId="LiveId" clId="{F7DDB045-99F5-427E-957E-9D2CA91EB527}" dt="2022-01-05T08:26:11.587" v="1275"/>
          <ac:inkMkLst>
            <pc:docMk/>
            <pc:sldMk cId="1076196205" sldId="310"/>
            <ac:inkMk id="114" creationId="{F02FAEFB-EB20-4A51-B170-4CF9DC101972}"/>
          </ac:inkMkLst>
        </pc:inkChg>
        <pc:inkChg chg="add del">
          <ac:chgData name="Viet Anh Nguyen" userId="b95f61ff061388d5" providerId="LiveId" clId="{F7DDB045-99F5-427E-957E-9D2CA91EB527}" dt="2022-01-05T08:26:11.587" v="1275"/>
          <ac:inkMkLst>
            <pc:docMk/>
            <pc:sldMk cId="1076196205" sldId="310"/>
            <ac:inkMk id="115" creationId="{4063E84F-D17B-4183-9E4F-E16B422A9580}"/>
          </ac:inkMkLst>
        </pc:inkChg>
        <pc:inkChg chg="add del">
          <ac:chgData name="Viet Anh Nguyen" userId="b95f61ff061388d5" providerId="LiveId" clId="{F7DDB045-99F5-427E-957E-9D2CA91EB527}" dt="2022-01-05T08:26:11.587" v="1275"/>
          <ac:inkMkLst>
            <pc:docMk/>
            <pc:sldMk cId="1076196205" sldId="310"/>
            <ac:inkMk id="116" creationId="{47174EA0-8EFB-49F6-A9C1-A1BF5FD4B6E9}"/>
          </ac:inkMkLst>
        </pc:inkChg>
        <pc:inkChg chg="add del">
          <ac:chgData name="Viet Anh Nguyen" userId="b95f61ff061388d5" providerId="LiveId" clId="{F7DDB045-99F5-427E-957E-9D2CA91EB527}" dt="2022-01-05T08:26:12.964" v="1277"/>
          <ac:inkMkLst>
            <pc:docMk/>
            <pc:sldMk cId="1076196205" sldId="310"/>
            <ac:inkMk id="117" creationId="{1332047E-7A03-4C72-953D-A9788AD32C6C}"/>
          </ac:inkMkLst>
        </pc:inkChg>
        <pc:inkChg chg="add del">
          <ac:chgData name="Viet Anh Nguyen" userId="b95f61ff061388d5" providerId="LiveId" clId="{F7DDB045-99F5-427E-957E-9D2CA91EB527}" dt="2022-01-05T08:26:12.964" v="1277"/>
          <ac:inkMkLst>
            <pc:docMk/>
            <pc:sldMk cId="1076196205" sldId="310"/>
            <ac:inkMk id="118" creationId="{5474AEF7-86A5-4B0D-B2EB-70FB8DE98E8A}"/>
          </ac:inkMkLst>
        </pc:inkChg>
        <pc:inkChg chg="add">
          <ac:chgData name="Viet Anh Nguyen" userId="b95f61ff061388d5" providerId="LiveId" clId="{F7DDB045-99F5-427E-957E-9D2CA91EB527}" dt="2022-01-05T08:26:12.964" v="1277"/>
          <ac:inkMkLst>
            <pc:docMk/>
            <pc:sldMk cId="1076196205" sldId="310"/>
            <ac:inkMk id="119" creationId="{DB5B3FD3-EA8A-40EC-A6FC-DF7F1622D84F}"/>
          </ac:inkMkLst>
        </pc:inkChg>
        <pc:inkChg chg="add">
          <ac:chgData name="Viet Anh Nguyen" userId="b95f61ff061388d5" providerId="LiveId" clId="{F7DDB045-99F5-427E-957E-9D2CA91EB527}" dt="2022-01-05T08:26:13.908" v="1278" actId="9405"/>
          <ac:inkMkLst>
            <pc:docMk/>
            <pc:sldMk cId="1076196205" sldId="310"/>
            <ac:inkMk id="120" creationId="{34EC56EC-9014-446D-9DC3-FA5890C67E01}"/>
          </ac:inkMkLst>
        </pc:inkChg>
        <pc:inkChg chg="add del">
          <ac:chgData name="Viet Anh Nguyen" userId="b95f61ff061388d5" providerId="LiveId" clId="{F7DDB045-99F5-427E-957E-9D2CA91EB527}" dt="2022-01-05T08:26:15.941" v="1281"/>
          <ac:inkMkLst>
            <pc:docMk/>
            <pc:sldMk cId="1076196205" sldId="310"/>
            <ac:inkMk id="121" creationId="{1E7FFC86-0382-4C36-A246-56E9DE239A83}"/>
          </ac:inkMkLst>
        </pc:inkChg>
        <pc:inkChg chg="add del">
          <ac:chgData name="Viet Anh Nguyen" userId="b95f61ff061388d5" providerId="LiveId" clId="{F7DDB045-99F5-427E-957E-9D2CA91EB527}" dt="2022-01-05T08:26:15.941" v="1281"/>
          <ac:inkMkLst>
            <pc:docMk/>
            <pc:sldMk cId="1076196205" sldId="310"/>
            <ac:inkMk id="122" creationId="{91EEE5B1-37D6-4DAB-8D07-326C6D632F5F}"/>
          </ac:inkMkLst>
        </pc:inkChg>
        <pc:inkChg chg="add del">
          <ac:chgData name="Viet Anh Nguyen" userId="b95f61ff061388d5" providerId="LiveId" clId="{F7DDB045-99F5-427E-957E-9D2CA91EB527}" dt="2022-01-05T08:26:17.975" v="1289"/>
          <ac:inkMkLst>
            <pc:docMk/>
            <pc:sldMk cId="1076196205" sldId="310"/>
            <ac:inkMk id="123" creationId="{1730C386-CBC6-4427-8D04-82F9500ABEA2}"/>
          </ac:inkMkLst>
        </pc:inkChg>
        <pc:inkChg chg="add del">
          <ac:chgData name="Viet Anh Nguyen" userId="b95f61ff061388d5" providerId="LiveId" clId="{F7DDB045-99F5-427E-957E-9D2CA91EB527}" dt="2022-01-05T08:26:17.975" v="1289"/>
          <ac:inkMkLst>
            <pc:docMk/>
            <pc:sldMk cId="1076196205" sldId="310"/>
            <ac:inkMk id="124" creationId="{DA427ABA-9279-4FFB-97E2-B314480426FA}"/>
          </ac:inkMkLst>
        </pc:inkChg>
        <pc:inkChg chg="add del">
          <ac:chgData name="Viet Anh Nguyen" userId="b95f61ff061388d5" providerId="LiveId" clId="{F7DDB045-99F5-427E-957E-9D2CA91EB527}" dt="2022-01-05T08:26:17.975" v="1289"/>
          <ac:inkMkLst>
            <pc:docMk/>
            <pc:sldMk cId="1076196205" sldId="310"/>
            <ac:inkMk id="125" creationId="{5DC1A918-2F14-46F5-9096-CC15203A421B}"/>
          </ac:inkMkLst>
        </pc:inkChg>
        <pc:inkChg chg="add del">
          <ac:chgData name="Viet Anh Nguyen" userId="b95f61ff061388d5" providerId="LiveId" clId="{F7DDB045-99F5-427E-957E-9D2CA91EB527}" dt="2022-01-05T08:26:17.975" v="1289"/>
          <ac:inkMkLst>
            <pc:docMk/>
            <pc:sldMk cId="1076196205" sldId="310"/>
            <ac:inkMk id="126" creationId="{0429C510-2F1E-407A-9EE9-8015533F479F}"/>
          </ac:inkMkLst>
        </pc:inkChg>
        <pc:inkChg chg="add del">
          <ac:chgData name="Viet Anh Nguyen" userId="b95f61ff061388d5" providerId="LiveId" clId="{F7DDB045-99F5-427E-957E-9D2CA91EB527}" dt="2022-01-05T08:26:17.975" v="1289"/>
          <ac:inkMkLst>
            <pc:docMk/>
            <pc:sldMk cId="1076196205" sldId="310"/>
            <ac:inkMk id="127" creationId="{6EB3E4A1-E940-4E41-9851-65218E345F53}"/>
          </ac:inkMkLst>
        </pc:inkChg>
        <pc:inkChg chg="add del">
          <ac:chgData name="Viet Anh Nguyen" userId="b95f61ff061388d5" providerId="LiveId" clId="{F7DDB045-99F5-427E-957E-9D2CA91EB527}" dt="2022-01-05T08:26:17.975" v="1289"/>
          <ac:inkMkLst>
            <pc:docMk/>
            <pc:sldMk cId="1076196205" sldId="310"/>
            <ac:inkMk id="128" creationId="{7EACD8DB-89E9-4322-B2B7-58158E9FB862}"/>
          </ac:inkMkLst>
        </pc:inkChg>
        <pc:inkChg chg="add del">
          <ac:chgData name="Viet Anh Nguyen" userId="b95f61ff061388d5" providerId="LiveId" clId="{F7DDB045-99F5-427E-957E-9D2CA91EB527}" dt="2022-01-05T08:26:17.975" v="1289"/>
          <ac:inkMkLst>
            <pc:docMk/>
            <pc:sldMk cId="1076196205" sldId="310"/>
            <ac:inkMk id="129" creationId="{B5173EE3-12A2-4ABD-B84C-76BC01228C3A}"/>
          </ac:inkMkLst>
        </pc:inkChg>
        <pc:inkChg chg="add del">
          <ac:chgData name="Viet Anh Nguyen" userId="b95f61ff061388d5" providerId="LiveId" clId="{F7DDB045-99F5-427E-957E-9D2CA91EB527}" dt="2022-01-05T08:26:17.975" v="1289"/>
          <ac:inkMkLst>
            <pc:docMk/>
            <pc:sldMk cId="1076196205" sldId="310"/>
            <ac:inkMk id="130" creationId="{317923B8-54F9-4671-A785-0A79D9CC93D0}"/>
          </ac:inkMkLst>
        </pc:inkChg>
        <pc:inkChg chg="add">
          <ac:chgData name="Viet Anh Nguyen" userId="b95f61ff061388d5" providerId="LiveId" clId="{F7DDB045-99F5-427E-957E-9D2CA91EB527}" dt="2022-01-05T08:26:17.975" v="1289"/>
          <ac:inkMkLst>
            <pc:docMk/>
            <pc:sldMk cId="1076196205" sldId="310"/>
            <ac:inkMk id="131" creationId="{C149DC59-B586-4F8E-A0DA-C8F03FFB47DC}"/>
          </ac:inkMkLst>
        </pc:inkChg>
        <pc:inkChg chg="add del">
          <ac:chgData name="Viet Anh Nguyen" userId="b95f61ff061388d5" providerId="LiveId" clId="{F7DDB045-99F5-427E-957E-9D2CA91EB527}" dt="2022-01-05T08:26:20.862" v="1295"/>
          <ac:inkMkLst>
            <pc:docMk/>
            <pc:sldMk cId="1076196205" sldId="310"/>
            <ac:inkMk id="132" creationId="{36F01788-3C3B-464B-9FAB-FCCAEBF37DF0}"/>
          </ac:inkMkLst>
        </pc:inkChg>
        <pc:inkChg chg="add del">
          <ac:chgData name="Viet Anh Nguyen" userId="b95f61ff061388d5" providerId="LiveId" clId="{F7DDB045-99F5-427E-957E-9D2CA91EB527}" dt="2022-01-05T08:26:20.862" v="1295"/>
          <ac:inkMkLst>
            <pc:docMk/>
            <pc:sldMk cId="1076196205" sldId="310"/>
            <ac:inkMk id="133" creationId="{2E7F5450-77A8-445D-A9F3-E84DC9ECD384}"/>
          </ac:inkMkLst>
        </pc:inkChg>
        <pc:inkChg chg="add del">
          <ac:chgData name="Viet Anh Nguyen" userId="b95f61ff061388d5" providerId="LiveId" clId="{F7DDB045-99F5-427E-957E-9D2CA91EB527}" dt="2022-01-05T08:26:20.862" v="1295"/>
          <ac:inkMkLst>
            <pc:docMk/>
            <pc:sldMk cId="1076196205" sldId="310"/>
            <ac:inkMk id="134" creationId="{931E65DF-15ED-4DBF-9A71-C9199223E842}"/>
          </ac:inkMkLst>
        </pc:inkChg>
        <pc:inkChg chg="add del">
          <ac:chgData name="Viet Anh Nguyen" userId="b95f61ff061388d5" providerId="LiveId" clId="{F7DDB045-99F5-427E-957E-9D2CA91EB527}" dt="2022-01-05T08:26:20.862" v="1295"/>
          <ac:inkMkLst>
            <pc:docMk/>
            <pc:sldMk cId="1076196205" sldId="310"/>
            <ac:inkMk id="135" creationId="{E233A79A-3ADE-4098-AFBF-9F12663A8D32}"/>
          </ac:inkMkLst>
        </pc:inkChg>
        <pc:inkChg chg="add">
          <ac:chgData name="Viet Anh Nguyen" userId="b95f61ff061388d5" providerId="LiveId" clId="{F7DDB045-99F5-427E-957E-9D2CA91EB527}" dt="2022-01-05T08:26:19.809" v="1294" actId="9405"/>
          <ac:inkMkLst>
            <pc:docMk/>
            <pc:sldMk cId="1076196205" sldId="310"/>
            <ac:inkMk id="136" creationId="{7B84C85E-54B8-4E64-A317-E6CA766D50A8}"/>
          </ac:inkMkLst>
        </pc:inkChg>
        <pc:inkChg chg="add">
          <ac:chgData name="Viet Anh Nguyen" userId="b95f61ff061388d5" providerId="LiveId" clId="{F7DDB045-99F5-427E-957E-9D2CA91EB527}" dt="2022-01-05T08:26:20.862" v="1295"/>
          <ac:inkMkLst>
            <pc:docMk/>
            <pc:sldMk cId="1076196205" sldId="310"/>
            <ac:inkMk id="137" creationId="{531B358B-50E2-491E-8541-A00458154B4C}"/>
          </ac:inkMkLst>
        </pc:inkChg>
        <pc:inkChg chg="add del">
          <ac:chgData name="Viet Anh Nguyen" userId="b95f61ff061388d5" providerId="LiveId" clId="{F7DDB045-99F5-427E-957E-9D2CA91EB527}" dt="2022-01-05T08:26:23.375" v="1299"/>
          <ac:inkMkLst>
            <pc:docMk/>
            <pc:sldMk cId="1076196205" sldId="310"/>
            <ac:inkMk id="138" creationId="{9B0AE623-7FA5-48BB-8DAA-C7859E0C71B9}"/>
          </ac:inkMkLst>
        </pc:inkChg>
        <pc:inkChg chg="add del">
          <ac:chgData name="Viet Anh Nguyen" userId="b95f61ff061388d5" providerId="LiveId" clId="{F7DDB045-99F5-427E-957E-9D2CA91EB527}" dt="2022-01-05T08:26:23.375" v="1299"/>
          <ac:inkMkLst>
            <pc:docMk/>
            <pc:sldMk cId="1076196205" sldId="310"/>
            <ac:inkMk id="139" creationId="{DEFE0745-9436-4FF3-93B3-E74911D3D63E}"/>
          </ac:inkMkLst>
        </pc:inkChg>
        <pc:inkChg chg="add del">
          <ac:chgData name="Viet Anh Nguyen" userId="b95f61ff061388d5" providerId="LiveId" clId="{F7DDB045-99F5-427E-957E-9D2CA91EB527}" dt="2022-01-05T08:26:23.375" v="1299"/>
          <ac:inkMkLst>
            <pc:docMk/>
            <pc:sldMk cId="1076196205" sldId="310"/>
            <ac:inkMk id="140" creationId="{758DC592-BB13-4876-8C0A-965CE84FF6AF}"/>
          </ac:inkMkLst>
        </pc:inkChg>
        <pc:inkChg chg="add del">
          <ac:chgData name="Viet Anh Nguyen" userId="b95f61ff061388d5" providerId="LiveId" clId="{F7DDB045-99F5-427E-957E-9D2CA91EB527}" dt="2022-01-05T08:39:11.022" v="1475"/>
          <ac:inkMkLst>
            <pc:docMk/>
            <pc:sldMk cId="1076196205" sldId="310"/>
            <ac:inkMk id="141" creationId="{0803F3DF-4FB4-4EBE-B4CF-75668BA271AD}"/>
          </ac:inkMkLst>
        </pc:inkChg>
        <pc:inkChg chg="add del">
          <ac:chgData name="Viet Anh Nguyen" userId="b95f61ff061388d5" providerId="LiveId" clId="{F7DDB045-99F5-427E-957E-9D2CA91EB527}" dt="2022-01-05T08:26:25.353" v="1304"/>
          <ac:inkMkLst>
            <pc:docMk/>
            <pc:sldMk cId="1076196205" sldId="310"/>
            <ac:inkMk id="142" creationId="{72603EBA-DD25-4EA8-B2B7-AA81955BE427}"/>
          </ac:inkMkLst>
        </pc:inkChg>
        <pc:inkChg chg="add del">
          <ac:chgData name="Viet Anh Nguyen" userId="b95f61ff061388d5" providerId="LiveId" clId="{F7DDB045-99F5-427E-957E-9D2CA91EB527}" dt="2022-01-05T08:26:25.353" v="1304"/>
          <ac:inkMkLst>
            <pc:docMk/>
            <pc:sldMk cId="1076196205" sldId="310"/>
            <ac:inkMk id="143" creationId="{47188C54-33E8-4C7F-894D-3421D215DB78}"/>
          </ac:inkMkLst>
        </pc:inkChg>
        <pc:inkChg chg="add del">
          <ac:chgData name="Viet Anh Nguyen" userId="b95f61ff061388d5" providerId="LiveId" clId="{F7DDB045-99F5-427E-957E-9D2CA91EB527}" dt="2022-01-05T08:26:25.353" v="1304"/>
          <ac:inkMkLst>
            <pc:docMk/>
            <pc:sldMk cId="1076196205" sldId="310"/>
            <ac:inkMk id="144" creationId="{2070BD55-C8D1-4039-9CA3-FC27CA2ADE4B}"/>
          </ac:inkMkLst>
        </pc:inkChg>
        <pc:inkChg chg="add del">
          <ac:chgData name="Viet Anh Nguyen" userId="b95f61ff061388d5" providerId="LiveId" clId="{F7DDB045-99F5-427E-957E-9D2CA91EB527}" dt="2022-01-05T08:26:25.353" v="1304"/>
          <ac:inkMkLst>
            <pc:docMk/>
            <pc:sldMk cId="1076196205" sldId="310"/>
            <ac:inkMk id="145" creationId="{E6B16F55-5530-460F-8046-986F5CEE64B0}"/>
          </ac:inkMkLst>
        </pc:inkChg>
        <pc:inkChg chg="add del">
          <ac:chgData name="Viet Anh Nguyen" userId="b95f61ff061388d5" providerId="LiveId" clId="{F7DDB045-99F5-427E-957E-9D2CA91EB527}" dt="2022-01-05T08:39:22.721" v="1485"/>
          <ac:inkMkLst>
            <pc:docMk/>
            <pc:sldMk cId="1076196205" sldId="310"/>
            <ac:inkMk id="146" creationId="{78DF2D61-C222-4CA6-B32A-FF2F16CC7CCD}"/>
          </ac:inkMkLst>
        </pc:inkChg>
        <pc:inkChg chg="add del">
          <ac:chgData name="Viet Anh Nguyen" userId="b95f61ff061388d5" providerId="LiveId" clId="{F7DDB045-99F5-427E-957E-9D2CA91EB527}" dt="2022-01-05T08:39:11.022" v="1475"/>
          <ac:inkMkLst>
            <pc:docMk/>
            <pc:sldMk cId="1076196205" sldId="310"/>
            <ac:inkMk id="147" creationId="{FF52249E-1318-46FA-A26D-AAC098C14FC1}"/>
          </ac:inkMkLst>
        </pc:inkChg>
        <pc:inkChg chg="add del">
          <ac:chgData name="Viet Anh Nguyen" userId="b95f61ff061388d5" providerId="LiveId" clId="{F7DDB045-99F5-427E-957E-9D2CA91EB527}" dt="2022-01-05T08:39:22.721" v="1485"/>
          <ac:inkMkLst>
            <pc:docMk/>
            <pc:sldMk cId="1076196205" sldId="310"/>
            <ac:inkMk id="148" creationId="{1F87E189-ABBA-46E0-AB7C-13A8335EA831}"/>
          </ac:inkMkLst>
        </pc:inkChg>
        <pc:inkChg chg="add del">
          <ac:chgData name="Viet Anh Nguyen" userId="b95f61ff061388d5" providerId="LiveId" clId="{F7DDB045-99F5-427E-957E-9D2CA91EB527}" dt="2022-01-05T08:31:41.485" v="1331"/>
          <ac:inkMkLst>
            <pc:docMk/>
            <pc:sldMk cId="1076196205" sldId="310"/>
            <ac:inkMk id="149" creationId="{B9523B1A-5A0B-4871-B742-124A600E18B7}"/>
          </ac:inkMkLst>
        </pc:inkChg>
        <pc:inkChg chg="add del">
          <ac:chgData name="Viet Anh Nguyen" userId="b95f61ff061388d5" providerId="LiveId" clId="{F7DDB045-99F5-427E-957E-9D2CA91EB527}" dt="2022-01-05T08:31:41.485" v="1331"/>
          <ac:inkMkLst>
            <pc:docMk/>
            <pc:sldMk cId="1076196205" sldId="310"/>
            <ac:inkMk id="150" creationId="{061EBA07-0A29-4E35-A9F9-2967F3F3E955}"/>
          </ac:inkMkLst>
        </pc:inkChg>
        <pc:inkChg chg="add del">
          <ac:chgData name="Viet Anh Nguyen" userId="b95f61ff061388d5" providerId="LiveId" clId="{F7DDB045-99F5-427E-957E-9D2CA91EB527}" dt="2022-01-05T08:31:41.485" v="1331"/>
          <ac:inkMkLst>
            <pc:docMk/>
            <pc:sldMk cId="1076196205" sldId="310"/>
            <ac:inkMk id="151" creationId="{DFC06AF8-575F-470E-A336-43088BD7DF67}"/>
          </ac:inkMkLst>
        </pc:inkChg>
        <pc:inkChg chg="add del">
          <ac:chgData name="Viet Anh Nguyen" userId="b95f61ff061388d5" providerId="LiveId" clId="{F7DDB045-99F5-427E-957E-9D2CA91EB527}" dt="2022-01-05T08:31:41.485" v="1331"/>
          <ac:inkMkLst>
            <pc:docMk/>
            <pc:sldMk cId="1076196205" sldId="310"/>
            <ac:inkMk id="152" creationId="{F51A510A-4E16-4ABE-B5B0-172D133898D1}"/>
          </ac:inkMkLst>
        </pc:inkChg>
        <pc:inkChg chg="add del">
          <ac:chgData name="Viet Anh Nguyen" userId="b95f61ff061388d5" providerId="LiveId" clId="{F7DDB045-99F5-427E-957E-9D2CA91EB527}" dt="2022-01-05T08:31:41.485" v="1331"/>
          <ac:inkMkLst>
            <pc:docMk/>
            <pc:sldMk cId="1076196205" sldId="310"/>
            <ac:inkMk id="153" creationId="{2251BA2F-CCD8-431F-B236-1EA857BA1325}"/>
          </ac:inkMkLst>
        </pc:inkChg>
        <pc:inkChg chg="add del">
          <ac:chgData name="Viet Anh Nguyen" userId="b95f61ff061388d5" providerId="LiveId" clId="{F7DDB045-99F5-427E-957E-9D2CA91EB527}" dt="2022-01-05T08:31:41.485" v="1331"/>
          <ac:inkMkLst>
            <pc:docMk/>
            <pc:sldMk cId="1076196205" sldId="310"/>
            <ac:inkMk id="154" creationId="{AD26FC19-4227-4F55-AD4E-C56AB7C83D70}"/>
          </ac:inkMkLst>
        </pc:inkChg>
        <pc:inkChg chg="add del">
          <ac:chgData name="Viet Anh Nguyen" userId="b95f61ff061388d5" providerId="LiveId" clId="{F7DDB045-99F5-427E-957E-9D2CA91EB527}" dt="2022-01-05T08:31:41.485" v="1331"/>
          <ac:inkMkLst>
            <pc:docMk/>
            <pc:sldMk cId="1076196205" sldId="310"/>
            <ac:inkMk id="155" creationId="{601AC966-80AE-4B51-90E9-ED86A0BD72F5}"/>
          </ac:inkMkLst>
        </pc:inkChg>
        <pc:inkChg chg="add del">
          <ac:chgData name="Viet Anh Nguyen" userId="b95f61ff061388d5" providerId="LiveId" clId="{F7DDB045-99F5-427E-957E-9D2CA91EB527}" dt="2022-01-05T08:31:41.485" v="1331"/>
          <ac:inkMkLst>
            <pc:docMk/>
            <pc:sldMk cId="1076196205" sldId="310"/>
            <ac:inkMk id="156" creationId="{A7769475-7C4E-4D42-826B-980F5A50D20A}"/>
          </ac:inkMkLst>
        </pc:inkChg>
        <pc:inkChg chg="add del">
          <ac:chgData name="Viet Anh Nguyen" userId="b95f61ff061388d5" providerId="LiveId" clId="{F7DDB045-99F5-427E-957E-9D2CA91EB527}" dt="2022-01-05T08:31:41.485" v="1331"/>
          <ac:inkMkLst>
            <pc:docMk/>
            <pc:sldMk cId="1076196205" sldId="310"/>
            <ac:inkMk id="157" creationId="{5F9EB70F-C0B7-4D19-82A7-27B03B424AFF}"/>
          </ac:inkMkLst>
        </pc:inkChg>
        <pc:inkChg chg="add del">
          <ac:chgData name="Viet Anh Nguyen" userId="b95f61ff061388d5" providerId="LiveId" clId="{F7DDB045-99F5-427E-957E-9D2CA91EB527}" dt="2022-01-05T08:31:41.485" v="1331"/>
          <ac:inkMkLst>
            <pc:docMk/>
            <pc:sldMk cId="1076196205" sldId="310"/>
            <ac:inkMk id="158" creationId="{1E803B25-700B-4143-8B1A-4A9788F3775D}"/>
          </ac:inkMkLst>
        </pc:inkChg>
        <pc:inkChg chg="add del">
          <ac:chgData name="Viet Anh Nguyen" userId="b95f61ff061388d5" providerId="LiveId" clId="{F7DDB045-99F5-427E-957E-9D2CA91EB527}" dt="2022-01-05T08:31:41.485" v="1331"/>
          <ac:inkMkLst>
            <pc:docMk/>
            <pc:sldMk cId="1076196205" sldId="310"/>
            <ac:inkMk id="159" creationId="{12FE37D8-ABBF-482F-86A3-22453001C8B0}"/>
          </ac:inkMkLst>
        </pc:inkChg>
        <pc:inkChg chg="add">
          <ac:chgData name="Viet Anh Nguyen" userId="b95f61ff061388d5" providerId="LiveId" clId="{F7DDB045-99F5-427E-957E-9D2CA91EB527}" dt="2022-01-05T08:31:40.238" v="1327" actId="9405"/>
          <ac:inkMkLst>
            <pc:docMk/>
            <pc:sldMk cId="1076196205" sldId="310"/>
            <ac:inkMk id="160" creationId="{C9AADAFC-608B-4C99-BCDC-975229067A0E}"/>
          </ac:inkMkLst>
        </pc:inkChg>
        <pc:inkChg chg="add del">
          <ac:chgData name="Viet Anh Nguyen" userId="b95f61ff061388d5" providerId="LiveId" clId="{F7DDB045-99F5-427E-957E-9D2CA91EB527}" dt="2022-01-05T08:31:41.485" v="1331"/>
          <ac:inkMkLst>
            <pc:docMk/>
            <pc:sldMk cId="1076196205" sldId="310"/>
            <ac:inkMk id="161" creationId="{EB582588-6381-423F-B309-99D524433FFC}"/>
          </ac:inkMkLst>
        </pc:inkChg>
        <pc:inkChg chg="add">
          <ac:chgData name="Viet Anh Nguyen" userId="b95f61ff061388d5" providerId="LiveId" clId="{F7DDB045-99F5-427E-957E-9D2CA91EB527}" dt="2022-01-05T08:31:40.801" v="1329" actId="9405"/>
          <ac:inkMkLst>
            <pc:docMk/>
            <pc:sldMk cId="1076196205" sldId="310"/>
            <ac:inkMk id="162" creationId="{C52369C3-8130-4EA6-8193-DBE1E272B950}"/>
          </ac:inkMkLst>
        </pc:inkChg>
        <pc:inkChg chg="add">
          <ac:chgData name="Viet Anh Nguyen" userId="b95f61ff061388d5" providerId="LiveId" clId="{F7DDB045-99F5-427E-957E-9D2CA91EB527}" dt="2022-01-05T08:31:40.970" v="1330" actId="9405"/>
          <ac:inkMkLst>
            <pc:docMk/>
            <pc:sldMk cId="1076196205" sldId="310"/>
            <ac:inkMk id="163" creationId="{4036AE41-9437-4C2E-AB12-0BCCA413DF1E}"/>
          </ac:inkMkLst>
        </pc:inkChg>
        <pc:inkChg chg="add">
          <ac:chgData name="Viet Anh Nguyen" userId="b95f61ff061388d5" providerId="LiveId" clId="{F7DDB045-99F5-427E-957E-9D2CA91EB527}" dt="2022-01-05T08:31:41.485" v="1331"/>
          <ac:inkMkLst>
            <pc:docMk/>
            <pc:sldMk cId="1076196205" sldId="310"/>
            <ac:inkMk id="164" creationId="{87E89072-5CD5-48B1-912B-BD83A3F07F0E}"/>
          </ac:inkMkLst>
        </pc:inkChg>
        <pc:inkChg chg="add">
          <ac:chgData name="Viet Anh Nguyen" userId="b95f61ff061388d5" providerId="LiveId" clId="{F7DDB045-99F5-427E-957E-9D2CA91EB527}" dt="2022-01-05T08:31:41.485" v="1331"/>
          <ac:inkMkLst>
            <pc:docMk/>
            <pc:sldMk cId="1076196205" sldId="310"/>
            <ac:inkMk id="165" creationId="{19E6FFCC-08BB-4BA0-8D44-9FD2F5174A28}"/>
          </ac:inkMkLst>
        </pc:inkChg>
        <pc:inkChg chg="add del">
          <ac:chgData name="Viet Anh Nguyen" userId="b95f61ff061388d5" providerId="LiveId" clId="{F7DDB045-99F5-427E-957E-9D2CA91EB527}" dt="2022-01-05T08:31:43.157" v="1335"/>
          <ac:inkMkLst>
            <pc:docMk/>
            <pc:sldMk cId="1076196205" sldId="310"/>
            <ac:inkMk id="166" creationId="{95F20322-6E02-4E6E-AC7E-AFF7045D7116}"/>
          </ac:inkMkLst>
        </pc:inkChg>
        <pc:inkChg chg="add del">
          <ac:chgData name="Viet Anh Nguyen" userId="b95f61ff061388d5" providerId="LiveId" clId="{F7DDB045-99F5-427E-957E-9D2CA91EB527}" dt="2022-01-05T08:31:43.157" v="1335"/>
          <ac:inkMkLst>
            <pc:docMk/>
            <pc:sldMk cId="1076196205" sldId="310"/>
            <ac:inkMk id="167" creationId="{364C1C0F-B69E-4ECB-B334-74C78CA429B8}"/>
          </ac:inkMkLst>
        </pc:inkChg>
        <pc:inkChg chg="add del">
          <ac:chgData name="Viet Anh Nguyen" userId="b95f61ff061388d5" providerId="LiveId" clId="{F7DDB045-99F5-427E-957E-9D2CA91EB527}" dt="2022-01-05T08:31:43.157" v="1335"/>
          <ac:inkMkLst>
            <pc:docMk/>
            <pc:sldMk cId="1076196205" sldId="310"/>
            <ac:inkMk id="168" creationId="{C7B1F183-F6A2-45AB-A734-2B637B4E1E29}"/>
          </ac:inkMkLst>
        </pc:inkChg>
        <pc:inkChg chg="add">
          <ac:chgData name="Viet Anh Nguyen" userId="b95f61ff061388d5" providerId="LiveId" clId="{F7DDB045-99F5-427E-957E-9D2CA91EB527}" dt="2022-01-05T08:31:43.157" v="1335"/>
          <ac:inkMkLst>
            <pc:docMk/>
            <pc:sldMk cId="1076196205" sldId="310"/>
            <ac:inkMk id="169" creationId="{AFF4343F-4DF6-4915-9516-5B77D4DE6285}"/>
          </ac:inkMkLst>
        </pc:inkChg>
        <pc:inkChg chg="add del">
          <ac:chgData name="Viet Anh Nguyen" userId="b95f61ff061388d5" providerId="LiveId" clId="{F7DDB045-99F5-427E-957E-9D2CA91EB527}" dt="2022-01-05T08:31:50.634" v="1338"/>
          <ac:inkMkLst>
            <pc:docMk/>
            <pc:sldMk cId="1076196205" sldId="310"/>
            <ac:inkMk id="170" creationId="{49BCD2FE-21EF-43D5-A364-63A71015F80F}"/>
          </ac:inkMkLst>
        </pc:inkChg>
        <pc:inkChg chg="add del">
          <ac:chgData name="Viet Anh Nguyen" userId="b95f61ff061388d5" providerId="LiveId" clId="{F7DDB045-99F5-427E-957E-9D2CA91EB527}" dt="2022-01-05T08:31:50.634" v="1338"/>
          <ac:inkMkLst>
            <pc:docMk/>
            <pc:sldMk cId="1076196205" sldId="310"/>
            <ac:inkMk id="171" creationId="{4A75B12B-CEE8-472C-9FD7-9BF7460E354F}"/>
          </ac:inkMkLst>
        </pc:inkChg>
        <pc:inkChg chg="add del">
          <ac:chgData name="Viet Anh Nguyen" userId="b95f61ff061388d5" providerId="LiveId" clId="{F7DDB045-99F5-427E-957E-9D2CA91EB527}" dt="2022-01-05T08:31:55.254" v="1350"/>
          <ac:inkMkLst>
            <pc:docMk/>
            <pc:sldMk cId="1076196205" sldId="310"/>
            <ac:inkMk id="172" creationId="{4F66FE1C-91AB-418F-8CB2-47B8921B2774}"/>
          </ac:inkMkLst>
        </pc:inkChg>
        <pc:inkChg chg="add del">
          <ac:chgData name="Viet Anh Nguyen" userId="b95f61ff061388d5" providerId="LiveId" clId="{F7DDB045-99F5-427E-957E-9D2CA91EB527}" dt="2022-01-05T08:31:55.254" v="1350"/>
          <ac:inkMkLst>
            <pc:docMk/>
            <pc:sldMk cId="1076196205" sldId="310"/>
            <ac:inkMk id="173" creationId="{56258AFD-84E0-410D-8D43-029F6F950A19}"/>
          </ac:inkMkLst>
        </pc:inkChg>
        <pc:inkChg chg="add del">
          <ac:chgData name="Viet Anh Nguyen" userId="b95f61ff061388d5" providerId="LiveId" clId="{F7DDB045-99F5-427E-957E-9D2CA91EB527}" dt="2022-01-05T08:31:55.254" v="1350"/>
          <ac:inkMkLst>
            <pc:docMk/>
            <pc:sldMk cId="1076196205" sldId="310"/>
            <ac:inkMk id="174" creationId="{F4CB95DF-ADA6-4892-9E36-350EF768FFCC}"/>
          </ac:inkMkLst>
        </pc:inkChg>
        <pc:inkChg chg="add del">
          <ac:chgData name="Viet Anh Nguyen" userId="b95f61ff061388d5" providerId="LiveId" clId="{F7DDB045-99F5-427E-957E-9D2CA91EB527}" dt="2022-01-05T08:31:55.254" v="1350"/>
          <ac:inkMkLst>
            <pc:docMk/>
            <pc:sldMk cId="1076196205" sldId="310"/>
            <ac:inkMk id="175" creationId="{24C9300B-15B1-45F0-B096-D140696A6950}"/>
          </ac:inkMkLst>
        </pc:inkChg>
        <pc:inkChg chg="add del">
          <ac:chgData name="Viet Anh Nguyen" userId="b95f61ff061388d5" providerId="LiveId" clId="{F7DDB045-99F5-427E-957E-9D2CA91EB527}" dt="2022-01-05T08:31:55.254" v="1350"/>
          <ac:inkMkLst>
            <pc:docMk/>
            <pc:sldMk cId="1076196205" sldId="310"/>
            <ac:inkMk id="176" creationId="{7F822FBB-BC9F-46FC-95E7-AED575A5B8AC}"/>
          </ac:inkMkLst>
        </pc:inkChg>
        <pc:inkChg chg="add del">
          <ac:chgData name="Viet Anh Nguyen" userId="b95f61ff061388d5" providerId="LiveId" clId="{F7DDB045-99F5-427E-957E-9D2CA91EB527}" dt="2022-01-05T08:31:55.254" v="1350"/>
          <ac:inkMkLst>
            <pc:docMk/>
            <pc:sldMk cId="1076196205" sldId="310"/>
            <ac:inkMk id="177" creationId="{8DDB1343-0FDD-4EF8-8A83-0B1DEA0AB14A}"/>
          </ac:inkMkLst>
        </pc:inkChg>
        <pc:inkChg chg="add del">
          <ac:chgData name="Viet Anh Nguyen" userId="b95f61ff061388d5" providerId="LiveId" clId="{F7DDB045-99F5-427E-957E-9D2CA91EB527}" dt="2022-01-05T08:31:55.254" v="1350"/>
          <ac:inkMkLst>
            <pc:docMk/>
            <pc:sldMk cId="1076196205" sldId="310"/>
            <ac:inkMk id="178" creationId="{595D441E-E658-40F9-A521-7DD0A2583878}"/>
          </ac:inkMkLst>
        </pc:inkChg>
        <pc:inkChg chg="add del">
          <ac:chgData name="Viet Anh Nguyen" userId="b95f61ff061388d5" providerId="LiveId" clId="{F7DDB045-99F5-427E-957E-9D2CA91EB527}" dt="2022-01-05T08:31:55.254" v="1350"/>
          <ac:inkMkLst>
            <pc:docMk/>
            <pc:sldMk cId="1076196205" sldId="310"/>
            <ac:inkMk id="179" creationId="{7856F136-13CF-419D-8AC9-FBA0C348F934}"/>
          </ac:inkMkLst>
        </pc:inkChg>
        <pc:inkChg chg="add del">
          <ac:chgData name="Viet Anh Nguyen" userId="b95f61ff061388d5" providerId="LiveId" clId="{F7DDB045-99F5-427E-957E-9D2CA91EB527}" dt="2022-01-05T08:31:55.254" v="1350"/>
          <ac:inkMkLst>
            <pc:docMk/>
            <pc:sldMk cId="1076196205" sldId="310"/>
            <ac:inkMk id="180" creationId="{D6072524-4A1E-4A5C-B846-B86BF3FEEAB8}"/>
          </ac:inkMkLst>
        </pc:inkChg>
        <pc:inkChg chg="add del">
          <ac:chgData name="Viet Anh Nguyen" userId="b95f61ff061388d5" providerId="LiveId" clId="{F7DDB045-99F5-427E-957E-9D2CA91EB527}" dt="2022-01-05T08:31:55.254" v="1350"/>
          <ac:inkMkLst>
            <pc:docMk/>
            <pc:sldMk cId="1076196205" sldId="310"/>
            <ac:inkMk id="181" creationId="{C49F2E87-D790-49BD-A922-EADD17F0CCE6}"/>
          </ac:inkMkLst>
        </pc:inkChg>
        <pc:inkChg chg="add del">
          <ac:chgData name="Viet Anh Nguyen" userId="b95f61ff061388d5" providerId="LiveId" clId="{F7DDB045-99F5-427E-957E-9D2CA91EB527}" dt="2022-01-05T08:31:55.254" v="1350"/>
          <ac:inkMkLst>
            <pc:docMk/>
            <pc:sldMk cId="1076196205" sldId="310"/>
            <ac:inkMk id="182" creationId="{2749ED22-7014-4769-8D54-A3F50872B6F3}"/>
          </ac:inkMkLst>
        </pc:inkChg>
        <pc:inkChg chg="add del">
          <ac:chgData name="Viet Anh Nguyen" userId="b95f61ff061388d5" providerId="LiveId" clId="{F7DDB045-99F5-427E-957E-9D2CA91EB527}" dt="2022-01-05T08:31:55.254" v="1350"/>
          <ac:inkMkLst>
            <pc:docMk/>
            <pc:sldMk cId="1076196205" sldId="310"/>
            <ac:inkMk id="183" creationId="{32FF6C07-C095-4EDB-8A61-392C741F0E50}"/>
          </ac:inkMkLst>
        </pc:inkChg>
        <pc:inkChg chg="add del">
          <ac:chgData name="Viet Anh Nguyen" userId="b95f61ff061388d5" providerId="LiveId" clId="{F7DDB045-99F5-427E-957E-9D2CA91EB527}" dt="2022-01-05T08:31:58.116" v="1354"/>
          <ac:inkMkLst>
            <pc:docMk/>
            <pc:sldMk cId="1076196205" sldId="310"/>
            <ac:inkMk id="184" creationId="{20343CDA-058B-4329-9B6D-9EA2536889DC}"/>
          </ac:inkMkLst>
        </pc:inkChg>
        <pc:inkChg chg="add del">
          <ac:chgData name="Viet Anh Nguyen" userId="b95f61ff061388d5" providerId="LiveId" clId="{F7DDB045-99F5-427E-957E-9D2CA91EB527}" dt="2022-01-05T08:31:58.116" v="1354"/>
          <ac:inkMkLst>
            <pc:docMk/>
            <pc:sldMk cId="1076196205" sldId="310"/>
            <ac:inkMk id="185" creationId="{7018330D-F3DD-4793-9A05-03C7363B11E9}"/>
          </ac:inkMkLst>
        </pc:inkChg>
        <pc:inkChg chg="add del">
          <ac:chgData name="Viet Anh Nguyen" userId="b95f61ff061388d5" providerId="LiveId" clId="{F7DDB045-99F5-427E-957E-9D2CA91EB527}" dt="2022-01-05T08:31:58.116" v="1354"/>
          <ac:inkMkLst>
            <pc:docMk/>
            <pc:sldMk cId="1076196205" sldId="310"/>
            <ac:inkMk id="186" creationId="{32A01AD0-289B-4153-85CD-4F7E081289E1}"/>
          </ac:inkMkLst>
        </pc:inkChg>
        <pc:inkChg chg="add del">
          <ac:chgData name="Viet Anh Nguyen" userId="b95f61ff061388d5" providerId="LiveId" clId="{F7DDB045-99F5-427E-957E-9D2CA91EB527}" dt="2022-01-05T08:31:58.116" v="1354"/>
          <ac:inkMkLst>
            <pc:docMk/>
            <pc:sldMk cId="1076196205" sldId="310"/>
            <ac:inkMk id="187" creationId="{903F1A35-CE73-43F8-A044-87ABE81E6CB7}"/>
          </ac:inkMkLst>
        </pc:inkChg>
        <pc:inkChg chg="add">
          <ac:chgData name="Viet Anh Nguyen" userId="b95f61ff061388d5" providerId="LiveId" clId="{F7DDB045-99F5-427E-957E-9D2CA91EB527}" dt="2022-01-05T08:31:58.116" v="1354"/>
          <ac:inkMkLst>
            <pc:docMk/>
            <pc:sldMk cId="1076196205" sldId="310"/>
            <ac:inkMk id="188" creationId="{7CC11AB0-C22F-42BB-A22D-8897F5185AF5}"/>
          </ac:inkMkLst>
        </pc:inkChg>
        <pc:inkChg chg="add del">
          <ac:chgData name="Viet Anh Nguyen" userId="b95f61ff061388d5" providerId="LiveId" clId="{F7DDB045-99F5-427E-957E-9D2CA91EB527}" dt="2022-01-05T08:39:11.022" v="1475"/>
          <ac:inkMkLst>
            <pc:docMk/>
            <pc:sldMk cId="1076196205" sldId="310"/>
            <ac:inkMk id="189" creationId="{A37D14B1-463A-4724-AC8E-DA0528F883D9}"/>
          </ac:inkMkLst>
        </pc:inkChg>
        <pc:inkChg chg="add del">
          <ac:chgData name="Viet Anh Nguyen" userId="b95f61ff061388d5" providerId="LiveId" clId="{F7DDB045-99F5-427E-957E-9D2CA91EB527}" dt="2022-01-05T08:39:11.022" v="1475"/>
          <ac:inkMkLst>
            <pc:docMk/>
            <pc:sldMk cId="1076196205" sldId="310"/>
            <ac:inkMk id="190" creationId="{0CE0D98D-D9DA-4965-9841-9BE4D3421FAD}"/>
          </ac:inkMkLst>
        </pc:inkChg>
        <pc:inkChg chg="add del">
          <ac:chgData name="Viet Anh Nguyen" userId="b95f61ff061388d5" providerId="LiveId" clId="{F7DDB045-99F5-427E-957E-9D2CA91EB527}" dt="2022-01-05T08:39:11.022" v="1475"/>
          <ac:inkMkLst>
            <pc:docMk/>
            <pc:sldMk cId="1076196205" sldId="310"/>
            <ac:inkMk id="191" creationId="{D92E1864-2DCD-42D2-B5D2-81B1FF56F70B}"/>
          </ac:inkMkLst>
        </pc:inkChg>
        <pc:inkChg chg="add del">
          <ac:chgData name="Viet Anh Nguyen" userId="b95f61ff061388d5" providerId="LiveId" clId="{F7DDB045-99F5-427E-957E-9D2CA91EB527}" dt="2022-01-05T08:39:11.022" v="1475"/>
          <ac:inkMkLst>
            <pc:docMk/>
            <pc:sldMk cId="1076196205" sldId="310"/>
            <ac:inkMk id="192" creationId="{1998EC08-773E-44F3-8D39-107F5A2012BC}"/>
          </ac:inkMkLst>
        </pc:inkChg>
        <pc:inkChg chg="add del">
          <ac:chgData name="Viet Anh Nguyen" userId="b95f61ff061388d5" providerId="LiveId" clId="{F7DDB045-99F5-427E-957E-9D2CA91EB527}" dt="2022-01-05T08:39:11.022" v="1475"/>
          <ac:inkMkLst>
            <pc:docMk/>
            <pc:sldMk cId="1076196205" sldId="310"/>
            <ac:inkMk id="193" creationId="{909F0DBA-F732-44DF-AA10-0AD08D047B42}"/>
          </ac:inkMkLst>
        </pc:inkChg>
        <pc:inkChg chg="add del">
          <ac:chgData name="Viet Anh Nguyen" userId="b95f61ff061388d5" providerId="LiveId" clId="{F7DDB045-99F5-427E-957E-9D2CA91EB527}" dt="2022-01-05T08:39:11.022" v="1475"/>
          <ac:inkMkLst>
            <pc:docMk/>
            <pc:sldMk cId="1076196205" sldId="310"/>
            <ac:inkMk id="194" creationId="{A7456714-79FE-4648-B1FF-1D276EE8B230}"/>
          </ac:inkMkLst>
        </pc:inkChg>
        <pc:inkChg chg="add">
          <ac:chgData name="Viet Anh Nguyen" userId="b95f61ff061388d5" providerId="LiveId" clId="{F7DDB045-99F5-427E-957E-9D2CA91EB527}" dt="2022-01-05T08:39:11.022" v="1475"/>
          <ac:inkMkLst>
            <pc:docMk/>
            <pc:sldMk cId="1076196205" sldId="310"/>
            <ac:inkMk id="195" creationId="{149276D9-6AB3-497A-B233-D912300059E0}"/>
          </ac:inkMkLst>
        </pc:inkChg>
        <pc:inkChg chg="add del">
          <ac:chgData name="Viet Anh Nguyen" userId="b95f61ff061388d5" providerId="LiveId" clId="{F7DDB045-99F5-427E-957E-9D2CA91EB527}" dt="2022-01-05T08:39:15.439" v="1478"/>
          <ac:inkMkLst>
            <pc:docMk/>
            <pc:sldMk cId="1076196205" sldId="310"/>
            <ac:inkMk id="196" creationId="{EC56A1A5-3C8B-4971-80A8-085474447FD8}"/>
          </ac:inkMkLst>
        </pc:inkChg>
        <pc:inkChg chg="add del">
          <ac:chgData name="Viet Anh Nguyen" userId="b95f61ff061388d5" providerId="LiveId" clId="{F7DDB045-99F5-427E-957E-9D2CA91EB527}" dt="2022-01-05T08:39:15.439" v="1478"/>
          <ac:inkMkLst>
            <pc:docMk/>
            <pc:sldMk cId="1076196205" sldId="310"/>
            <ac:inkMk id="197" creationId="{310EFC28-4031-497C-88F6-6B9882D037C3}"/>
          </ac:inkMkLst>
        </pc:inkChg>
        <pc:inkChg chg="add">
          <ac:chgData name="Viet Anh Nguyen" userId="b95f61ff061388d5" providerId="LiveId" clId="{F7DDB045-99F5-427E-957E-9D2CA91EB527}" dt="2022-01-05T08:39:15.439" v="1478"/>
          <ac:inkMkLst>
            <pc:docMk/>
            <pc:sldMk cId="1076196205" sldId="310"/>
            <ac:inkMk id="198" creationId="{DCDCD68F-1946-492F-8D17-C38AD456B350}"/>
          </ac:inkMkLst>
        </pc:inkChg>
        <pc:inkChg chg="add del">
          <ac:chgData name="Viet Anh Nguyen" userId="b95f61ff061388d5" providerId="LiveId" clId="{F7DDB045-99F5-427E-957E-9D2CA91EB527}" dt="2022-01-05T08:39:22.721" v="1485"/>
          <ac:inkMkLst>
            <pc:docMk/>
            <pc:sldMk cId="1076196205" sldId="310"/>
            <ac:inkMk id="199" creationId="{6F653422-0FD4-4985-976A-86BE42B67E61}"/>
          </ac:inkMkLst>
        </pc:inkChg>
        <pc:inkChg chg="add del">
          <ac:chgData name="Viet Anh Nguyen" userId="b95f61ff061388d5" providerId="LiveId" clId="{F7DDB045-99F5-427E-957E-9D2CA91EB527}" dt="2022-01-05T08:39:22.721" v="1485"/>
          <ac:inkMkLst>
            <pc:docMk/>
            <pc:sldMk cId="1076196205" sldId="310"/>
            <ac:inkMk id="200" creationId="{680BA55F-7530-4F60-B3AA-B5D7011E69C5}"/>
          </ac:inkMkLst>
        </pc:inkChg>
        <pc:inkChg chg="add del">
          <ac:chgData name="Viet Anh Nguyen" userId="b95f61ff061388d5" providerId="LiveId" clId="{F7DDB045-99F5-427E-957E-9D2CA91EB527}" dt="2022-01-05T08:39:22.721" v="1485"/>
          <ac:inkMkLst>
            <pc:docMk/>
            <pc:sldMk cId="1076196205" sldId="310"/>
            <ac:inkMk id="201" creationId="{9336B88B-9FE9-41DB-99BA-FE7FD699AFBC}"/>
          </ac:inkMkLst>
        </pc:inkChg>
        <pc:inkChg chg="add del">
          <ac:chgData name="Viet Anh Nguyen" userId="b95f61ff061388d5" providerId="LiveId" clId="{F7DDB045-99F5-427E-957E-9D2CA91EB527}" dt="2022-01-05T08:39:22.721" v="1485"/>
          <ac:inkMkLst>
            <pc:docMk/>
            <pc:sldMk cId="1076196205" sldId="310"/>
            <ac:inkMk id="202" creationId="{E3CC2445-C135-434D-90D0-68485539B49E}"/>
          </ac:inkMkLst>
        </pc:inkChg>
        <pc:inkChg chg="add del">
          <ac:chgData name="Viet Anh Nguyen" userId="b95f61ff061388d5" providerId="LiveId" clId="{F7DDB045-99F5-427E-957E-9D2CA91EB527}" dt="2022-01-05T08:39:22.721" v="1485"/>
          <ac:inkMkLst>
            <pc:docMk/>
            <pc:sldMk cId="1076196205" sldId="310"/>
            <ac:inkMk id="203" creationId="{EAF0D397-6598-4134-A81C-32D468BD4C4F}"/>
          </ac:inkMkLst>
        </pc:inkChg>
        <pc:inkChg chg="add del">
          <ac:chgData name="Viet Anh Nguyen" userId="b95f61ff061388d5" providerId="LiveId" clId="{F7DDB045-99F5-427E-957E-9D2CA91EB527}" dt="2022-01-05T08:39:22.721" v="1485"/>
          <ac:inkMkLst>
            <pc:docMk/>
            <pc:sldMk cId="1076196205" sldId="310"/>
            <ac:inkMk id="204" creationId="{D02667C5-2A6A-46E7-88E8-3690BD54A76F}"/>
          </ac:inkMkLst>
        </pc:inkChg>
        <pc:inkChg chg="add">
          <ac:chgData name="Viet Anh Nguyen" userId="b95f61ff061388d5" providerId="LiveId" clId="{F7DDB045-99F5-427E-957E-9D2CA91EB527}" dt="2022-01-05T08:39:22.721" v="1485"/>
          <ac:inkMkLst>
            <pc:docMk/>
            <pc:sldMk cId="1076196205" sldId="310"/>
            <ac:inkMk id="205" creationId="{2CCC3C9A-5231-4BB4-B33E-A5DF64E99471}"/>
          </ac:inkMkLst>
        </pc:inkChg>
      </pc:sldChg>
      <pc:sldChg chg="addSp delSp new mod">
        <pc:chgData name="Viet Anh Nguyen" userId="b95f61ff061388d5" providerId="LiveId" clId="{F7DDB045-99F5-427E-957E-9D2CA91EB527}" dt="2022-01-05T08:43:40.890" v="1661"/>
        <pc:sldMkLst>
          <pc:docMk/>
          <pc:sldMk cId="2968153530" sldId="311"/>
        </pc:sldMkLst>
        <pc:inkChg chg="add del">
          <ac:chgData name="Viet Anh Nguyen" userId="b95f61ff061388d5" providerId="LiveId" clId="{F7DDB045-99F5-427E-957E-9D2CA91EB527}" dt="2022-01-05T08:26:34.248" v="1315"/>
          <ac:inkMkLst>
            <pc:docMk/>
            <pc:sldMk cId="2968153530" sldId="311"/>
            <ac:inkMk id="2" creationId="{F9880C3E-21B1-4097-9AD4-51C8016A685E}"/>
          </ac:inkMkLst>
        </pc:inkChg>
        <pc:inkChg chg="add del">
          <ac:chgData name="Viet Anh Nguyen" userId="b95f61ff061388d5" providerId="LiveId" clId="{F7DDB045-99F5-427E-957E-9D2CA91EB527}" dt="2022-01-05T08:26:34.248" v="1315"/>
          <ac:inkMkLst>
            <pc:docMk/>
            <pc:sldMk cId="2968153530" sldId="311"/>
            <ac:inkMk id="3" creationId="{3A66D5E6-A47C-4B1D-AB34-1450ECF8631C}"/>
          </ac:inkMkLst>
        </pc:inkChg>
        <pc:inkChg chg="add del">
          <ac:chgData name="Viet Anh Nguyen" userId="b95f61ff061388d5" providerId="LiveId" clId="{F7DDB045-99F5-427E-957E-9D2CA91EB527}" dt="2022-01-05T08:26:34.248" v="1315"/>
          <ac:inkMkLst>
            <pc:docMk/>
            <pc:sldMk cId="2968153530" sldId="311"/>
            <ac:inkMk id="4" creationId="{686B6AAF-01E7-4F86-AFA4-7FC0622B887E}"/>
          </ac:inkMkLst>
        </pc:inkChg>
        <pc:inkChg chg="add del">
          <ac:chgData name="Viet Anh Nguyen" userId="b95f61ff061388d5" providerId="LiveId" clId="{F7DDB045-99F5-427E-957E-9D2CA91EB527}" dt="2022-01-05T08:26:34.248" v="1315"/>
          <ac:inkMkLst>
            <pc:docMk/>
            <pc:sldMk cId="2968153530" sldId="311"/>
            <ac:inkMk id="5" creationId="{BE0955B7-CFB7-4E8E-A5DC-EFFFDEA41B29}"/>
          </ac:inkMkLst>
        </pc:inkChg>
        <pc:inkChg chg="add">
          <ac:chgData name="Viet Anh Nguyen" userId="b95f61ff061388d5" providerId="LiveId" clId="{F7DDB045-99F5-427E-957E-9D2CA91EB527}" dt="2022-01-05T08:26:32.646" v="1311" actId="9405"/>
          <ac:inkMkLst>
            <pc:docMk/>
            <pc:sldMk cId="2968153530" sldId="311"/>
            <ac:inkMk id="6" creationId="{74D15A8B-1BEB-4300-87B4-BC26C9DB46F3}"/>
          </ac:inkMkLst>
        </pc:inkChg>
        <pc:inkChg chg="add">
          <ac:chgData name="Viet Anh Nguyen" userId="b95f61ff061388d5" providerId="LiveId" clId="{F7DDB045-99F5-427E-957E-9D2CA91EB527}" dt="2022-01-05T08:26:32.868" v="1312" actId="9405"/>
          <ac:inkMkLst>
            <pc:docMk/>
            <pc:sldMk cId="2968153530" sldId="311"/>
            <ac:inkMk id="7" creationId="{A11F49EA-F296-4F1F-A12A-197311C56E8A}"/>
          </ac:inkMkLst>
        </pc:inkChg>
        <pc:inkChg chg="add">
          <ac:chgData name="Viet Anh Nguyen" userId="b95f61ff061388d5" providerId="LiveId" clId="{F7DDB045-99F5-427E-957E-9D2CA91EB527}" dt="2022-01-05T08:26:33.470" v="1313" actId="9405"/>
          <ac:inkMkLst>
            <pc:docMk/>
            <pc:sldMk cId="2968153530" sldId="311"/>
            <ac:inkMk id="8" creationId="{59F86AE0-8754-4AEC-9DDD-3EFDFB5A2457}"/>
          </ac:inkMkLst>
        </pc:inkChg>
        <pc:inkChg chg="add">
          <ac:chgData name="Viet Anh Nguyen" userId="b95f61ff061388d5" providerId="LiveId" clId="{F7DDB045-99F5-427E-957E-9D2CA91EB527}" dt="2022-01-05T08:26:33.727" v="1314" actId="9405"/>
          <ac:inkMkLst>
            <pc:docMk/>
            <pc:sldMk cId="2968153530" sldId="311"/>
            <ac:inkMk id="9" creationId="{9EF49A0C-A25A-4792-B59D-D8B0C38A9AB1}"/>
          </ac:inkMkLst>
        </pc:inkChg>
        <pc:inkChg chg="add">
          <ac:chgData name="Viet Anh Nguyen" userId="b95f61ff061388d5" providerId="LiveId" clId="{F7DDB045-99F5-427E-957E-9D2CA91EB527}" dt="2022-01-05T08:26:34.248" v="1315"/>
          <ac:inkMkLst>
            <pc:docMk/>
            <pc:sldMk cId="2968153530" sldId="311"/>
            <ac:inkMk id="10" creationId="{C7A1CD32-8C6E-4161-86AB-2A649DE1D499}"/>
          </ac:inkMkLst>
        </pc:inkChg>
        <pc:inkChg chg="add del">
          <ac:chgData name="Viet Anh Nguyen" userId="b95f61ff061388d5" providerId="LiveId" clId="{F7DDB045-99F5-427E-957E-9D2CA91EB527}" dt="2022-01-05T08:32:05.698" v="1362"/>
          <ac:inkMkLst>
            <pc:docMk/>
            <pc:sldMk cId="2968153530" sldId="311"/>
            <ac:inkMk id="11" creationId="{7D36D2AB-0CB7-4255-88B9-2D96C7593715}"/>
          </ac:inkMkLst>
        </pc:inkChg>
        <pc:inkChg chg="add del">
          <ac:chgData name="Viet Anh Nguyen" userId="b95f61ff061388d5" providerId="LiveId" clId="{F7DDB045-99F5-427E-957E-9D2CA91EB527}" dt="2022-01-05T08:32:05.698" v="1362"/>
          <ac:inkMkLst>
            <pc:docMk/>
            <pc:sldMk cId="2968153530" sldId="311"/>
            <ac:inkMk id="12" creationId="{23F5D0C3-AAA9-474C-823F-1E4E86D6FF5D}"/>
          </ac:inkMkLst>
        </pc:inkChg>
        <pc:inkChg chg="add del">
          <ac:chgData name="Viet Anh Nguyen" userId="b95f61ff061388d5" providerId="LiveId" clId="{F7DDB045-99F5-427E-957E-9D2CA91EB527}" dt="2022-01-05T08:32:05.698" v="1362"/>
          <ac:inkMkLst>
            <pc:docMk/>
            <pc:sldMk cId="2968153530" sldId="311"/>
            <ac:inkMk id="13" creationId="{D51B3C01-8A9D-486F-BBE8-9880082DF8FD}"/>
          </ac:inkMkLst>
        </pc:inkChg>
        <pc:inkChg chg="add del">
          <ac:chgData name="Viet Anh Nguyen" userId="b95f61ff061388d5" providerId="LiveId" clId="{F7DDB045-99F5-427E-957E-9D2CA91EB527}" dt="2022-01-05T08:32:05.698" v="1362"/>
          <ac:inkMkLst>
            <pc:docMk/>
            <pc:sldMk cId="2968153530" sldId="311"/>
            <ac:inkMk id="14" creationId="{9716C4C4-A2D8-40F6-A25A-45E5B7C17E96}"/>
          </ac:inkMkLst>
        </pc:inkChg>
        <pc:inkChg chg="add del">
          <ac:chgData name="Viet Anh Nguyen" userId="b95f61ff061388d5" providerId="LiveId" clId="{F7DDB045-99F5-427E-957E-9D2CA91EB527}" dt="2022-01-05T08:32:05.698" v="1362"/>
          <ac:inkMkLst>
            <pc:docMk/>
            <pc:sldMk cId="2968153530" sldId="311"/>
            <ac:inkMk id="15" creationId="{C266515D-EE7F-4CD8-AC0D-7B33ECFD6902}"/>
          </ac:inkMkLst>
        </pc:inkChg>
        <pc:inkChg chg="add">
          <ac:chgData name="Viet Anh Nguyen" userId="b95f61ff061388d5" providerId="LiveId" clId="{F7DDB045-99F5-427E-957E-9D2CA91EB527}" dt="2022-01-05T08:32:04.659" v="1360" actId="9405"/>
          <ac:inkMkLst>
            <pc:docMk/>
            <pc:sldMk cId="2968153530" sldId="311"/>
            <ac:inkMk id="16" creationId="{DD9F727C-546C-4998-8D69-C7EF766223BE}"/>
          </ac:inkMkLst>
        </pc:inkChg>
        <pc:inkChg chg="add">
          <ac:chgData name="Viet Anh Nguyen" userId="b95f61ff061388d5" providerId="LiveId" clId="{F7DDB045-99F5-427E-957E-9D2CA91EB527}" dt="2022-01-05T08:32:04.789" v="1361" actId="9405"/>
          <ac:inkMkLst>
            <pc:docMk/>
            <pc:sldMk cId="2968153530" sldId="311"/>
            <ac:inkMk id="17" creationId="{4A10879F-7B3B-4556-AEB1-A1AC494ED947}"/>
          </ac:inkMkLst>
        </pc:inkChg>
        <pc:inkChg chg="add">
          <ac:chgData name="Viet Anh Nguyen" userId="b95f61ff061388d5" providerId="LiveId" clId="{F7DDB045-99F5-427E-957E-9D2CA91EB527}" dt="2022-01-05T08:32:05.698" v="1362"/>
          <ac:inkMkLst>
            <pc:docMk/>
            <pc:sldMk cId="2968153530" sldId="311"/>
            <ac:inkMk id="18" creationId="{308FF880-A4BD-44D5-A57F-7C343A46B2D8}"/>
          </ac:inkMkLst>
        </pc:inkChg>
        <pc:inkChg chg="add del">
          <ac:chgData name="Viet Anh Nguyen" userId="b95f61ff061388d5" providerId="LiveId" clId="{F7DDB045-99F5-427E-957E-9D2CA91EB527}" dt="2022-01-05T08:32:25.526" v="1367"/>
          <ac:inkMkLst>
            <pc:docMk/>
            <pc:sldMk cId="2968153530" sldId="311"/>
            <ac:inkMk id="19" creationId="{EBEFBF26-8E67-48D8-9F8B-12B3FE96082F}"/>
          </ac:inkMkLst>
        </pc:inkChg>
        <pc:inkChg chg="add del">
          <ac:chgData name="Viet Anh Nguyen" userId="b95f61ff061388d5" providerId="LiveId" clId="{F7DDB045-99F5-427E-957E-9D2CA91EB527}" dt="2022-01-05T08:32:25.526" v="1367"/>
          <ac:inkMkLst>
            <pc:docMk/>
            <pc:sldMk cId="2968153530" sldId="311"/>
            <ac:inkMk id="20" creationId="{18BF85D5-5C4D-4417-8B4F-52D8343CD641}"/>
          </ac:inkMkLst>
        </pc:inkChg>
        <pc:inkChg chg="add del">
          <ac:chgData name="Viet Anh Nguyen" userId="b95f61ff061388d5" providerId="LiveId" clId="{F7DDB045-99F5-427E-957E-9D2CA91EB527}" dt="2022-01-05T08:32:25.526" v="1367"/>
          <ac:inkMkLst>
            <pc:docMk/>
            <pc:sldMk cId="2968153530" sldId="311"/>
            <ac:inkMk id="21" creationId="{DAE68255-3D16-47DF-A889-10975B400656}"/>
          </ac:inkMkLst>
        </pc:inkChg>
        <pc:inkChg chg="add del">
          <ac:chgData name="Viet Anh Nguyen" userId="b95f61ff061388d5" providerId="LiveId" clId="{F7DDB045-99F5-427E-957E-9D2CA91EB527}" dt="2022-01-05T08:32:25.526" v="1367"/>
          <ac:inkMkLst>
            <pc:docMk/>
            <pc:sldMk cId="2968153530" sldId="311"/>
            <ac:inkMk id="22" creationId="{42854B9E-2672-41A9-8EDA-3EB3B908FDD4}"/>
          </ac:inkMkLst>
        </pc:inkChg>
        <pc:inkChg chg="add">
          <ac:chgData name="Viet Anh Nguyen" userId="b95f61ff061388d5" providerId="LiveId" clId="{F7DDB045-99F5-427E-957E-9D2CA91EB527}" dt="2022-01-05T08:32:25.526" v="1367"/>
          <ac:inkMkLst>
            <pc:docMk/>
            <pc:sldMk cId="2968153530" sldId="311"/>
            <ac:inkMk id="23" creationId="{98D2D594-C992-43D7-8A45-702CD36296E7}"/>
          </ac:inkMkLst>
        </pc:inkChg>
        <pc:inkChg chg="add">
          <ac:chgData name="Viet Anh Nguyen" userId="b95f61ff061388d5" providerId="LiveId" clId="{F7DDB045-99F5-427E-957E-9D2CA91EB527}" dt="2022-01-05T08:32:25.621" v="1368" actId="9405"/>
          <ac:inkMkLst>
            <pc:docMk/>
            <pc:sldMk cId="2968153530" sldId="311"/>
            <ac:inkMk id="24" creationId="{830D94BA-B0BF-4B63-85D7-07839473858C}"/>
          </ac:inkMkLst>
        </pc:inkChg>
        <pc:inkChg chg="add">
          <ac:chgData name="Viet Anh Nguyen" userId="b95f61ff061388d5" providerId="LiveId" clId="{F7DDB045-99F5-427E-957E-9D2CA91EB527}" dt="2022-01-05T08:32:26.824" v="1369" actId="9405"/>
          <ac:inkMkLst>
            <pc:docMk/>
            <pc:sldMk cId="2968153530" sldId="311"/>
            <ac:inkMk id="25" creationId="{5B33859E-A71F-49AB-B982-2E2A250684CB}"/>
          </ac:inkMkLst>
        </pc:inkChg>
        <pc:inkChg chg="add">
          <ac:chgData name="Viet Anh Nguyen" userId="b95f61ff061388d5" providerId="LiveId" clId="{F7DDB045-99F5-427E-957E-9D2CA91EB527}" dt="2022-01-05T08:32:28.027" v="1370" actId="9405"/>
          <ac:inkMkLst>
            <pc:docMk/>
            <pc:sldMk cId="2968153530" sldId="311"/>
            <ac:inkMk id="26" creationId="{79BDD43A-9CED-4583-B371-B5C7022CB540}"/>
          </ac:inkMkLst>
        </pc:inkChg>
        <pc:inkChg chg="add del">
          <ac:chgData name="Viet Anh Nguyen" userId="b95f61ff061388d5" providerId="LiveId" clId="{F7DDB045-99F5-427E-957E-9D2CA91EB527}" dt="2022-01-05T08:32:32.478" v="1381"/>
          <ac:inkMkLst>
            <pc:docMk/>
            <pc:sldMk cId="2968153530" sldId="311"/>
            <ac:inkMk id="27" creationId="{9C8BD21A-E9AF-45A3-9E93-B89074A5C7F4}"/>
          </ac:inkMkLst>
        </pc:inkChg>
        <pc:inkChg chg="add del">
          <ac:chgData name="Viet Anh Nguyen" userId="b95f61ff061388d5" providerId="LiveId" clId="{F7DDB045-99F5-427E-957E-9D2CA91EB527}" dt="2022-01-05T08:32:32.478" v="1381"/>
          <ac:inkMkLst>
            <pc:docMk/>
            <pc:sldMk cId="2968153530" sldId="311"/>
            <ac:inkMk id="28" creationId="{820D963B-471E-49F6-8567-DB6E6AEE4BA5}"/>
          </ac:inkMkLst>
        </pc:inkChg>
        <pc:inkChg chg="add del">
          <ac:chgData name="Viet Anh Nguyen" userId="b95f61ff061388d5" providerId="LiveId" clId="{F7DDB045-99F5-427E-957E-9D2CA91EB527}" dt="2022-01-05T08:32:32.478" v="1381"/>
          <ac:inkMkLst>
            <pc:docMk/>
            <pc:sldMk cId="2968153530" sldId="311"/>
            <ac:inkMk id="29" creationId="{51E07B9A-2BF4-4199-A2D5-5B482631B3ED}"/>
          </ac:inkMkLst>
        </pc:inkChg>
        <pc:inkChg chg="add del">
          <ac:chgData name="Viet Anh Nguyen" userId="b95f61ff061388d5" providerId="LiveId" clId="{F7DDB045-99F5-427E-957E-9D2CA91EB527}" dt="2022-01-05T08:32:32.478" v="1381"/>
          <ac:inkMkLst>
            <pc:docMk/>
            <pc:sldMk cId="2968153530" sldId="311"/>
            <ac:inkMk id="30" creationId="{1425F48B-5951-43AE-88B5-9FBC5E5A2399}"/>
          </ac:inkMkLst>
        </pc:inkChg>
        <pc:inkChg chg="add">
          <ac:chgData name="Viet Anh Nguyen" userId="b95f61ff061388d5" providerId="LiveId" clId="{F7DDB045-99F5-427E-957E-9D2CA91EB527}" dt="2022-01-05T08:32:30.090" v="1375" actId="9405"/>
          <ac:inkMkLst>
            <pc:docMk/>
            <pc:sldMk cId="2968153530" sldId="311"/>
            <ac:inkMk id="31" creationId="{13C91300-3CFC-41BE-9B34-DF00FC7319BE}"/>
          </ac:inkMkLst>
        </pc:inkChg>
        <pc:inkChg chg="add">
          <ac:chgData name="Viet Anh Nguyen" userId="b95f61ff061388d5" providerId="LiveId" clId="{F7DDB045-99F5-427E-957E-9D2CA91EB527}" dt="2022-01-05T08:32:30.247" v="1376" actId="9405"/>
          <ac:inkMkLst>
            <pc:docMk/>
            <pc:sldMk cId="2968153530" sldId="311"/>
            <ac:inkMk id="32" creationId="{F61FC605-C3EA-41E4-956F-DB9F77473CD9}"/>
          </ac:inkMkLst>
        </pc:inkChg>
        <pc:inkChg chg="add del">
          <ac:chgData name="Viet Anh Nguyen" userId="b95f61ff061388d5" providerId="LiveId" clId="{F7DDB045-99F5-427E-957E-9D2CA91EB527}" dt="2022-01-05T08:32:32.478" v="1381"/>
          <ac:inkMkLst>
            <pc:docMk/>
            <pc:sldMk cId="2968153530" sldId="311"/>
            <ac:inkMk id="33" creationId="{677F8BE7-CD8B-4B2E-81E8-163CCAE64607}"/>
          </ac:inkMkLst>
        </pc:inkChg>
        <pc:inkChg chg="add del">
          <ac:chgData name="Viet Anh Nguyen" userId="b95f61ff061388d5" providerId="LiveId" clId="{F7DDB045-99F5-427E-957E-9D2CA91EB527}" dt="2022-01-05T08:32:32.478" v="1381"/>
          <ac:inkMkLst>
            <pc:docMk/>
            <pc:sldMk cId="2968153530" sldId="311"/>
            <ac:inkMk id="34" creationId="{A7BDE435-5FFF-421E-BEEF-F442EF9C6E39}"/>
          </ac:inkMkLst>
        </pc:inkChg>
        <pc:inkChg chg="add del">
          <ac:chgData name="Viet Anh Nguyen" userId="b95f61ff061388d5" providerId="LiveId" clId="{F7DDB045-99F5-427E-957E-9D2CA91EB527}" dt="2022-01-05T08:32:32.478" v="1381"/>
          <ac:inkMkLst>
            <pc:docMk/>
            <pc:sldMk cId="2968153530" sldId="311"/>
            <ac:inkMk id="35" creationId="{C24FCAF1-296E-4F8C-93DC-01C781E008FE}"/>
          </ac:inkMkLst>
        </pc:inkChg>
        <pc:inkChg chg="add del">
          <ac:chgData name="Viet Anh Nguyen" userId="b95f61ff061388d5" providerId="LiveId" clId="{F7DDB045-99F5-427E-957E-9D2CA91EB527}" dt="2022-01-05T08:32:32.478" v="1381"/>
          <ac:inkMkLst>
            <pc:docMk/>
            <pc:sldMk cId="2968153530" sldId="311"/>
            <ac:inkMk id="36" creationId="{C03F3174-E65C-4C03-97F6-C4D093860F90}"/>
          </ac:inkMkLst>
        </pc:inkChg>
        <pc:inkChg chg="add">
          <ac:chgData name="Viet Anh Nguyen" userId="b95f61ff061388d5" providerId="LiveId" clId="{F7DDB045-99F5-427E-957E-9D2CA91EB527}" dt="2022-01-05T08:32:32.478" v="1381"/>
          <ac:inkMkLst>
            <pc:docMk/>
            <pc:sldMk cId="2968153530" sldId="311"/>
            <ac:inkMk id="37" creationId="{4840BC65-ED01-4D5D-A5FF-0768F05D726E}"/>
          </ac:inkMkLst>
        </pc:inkChg>
        <pc:inkChg chg="add">
          <ac:chgData name="Viet Anh Nguyen" userId="b95f61ff061388d5" providerId="LiveId" clId="{F7DDB045-99F5-427E-957E-9D2CA91EB527}" dt="2022-01-05T08:32:32.478" v="1381"/>
          <ac:inkMkLst>
            <pc:docMk/>
            <pc:sldMk cId="2968153530" sldId="311"/>
            <ac:inkMk id="38" creationId="{18B66F4E-9822-4470-A6ED-7CC88F15388F}"/>
          </ac:inkMkLst>
        </pc:inkChg>
        <pc:inkChg chg="add">
          <ac:chgData name="Viet Anh Nguyen" userId="b95f61ff061388d5" providerId="LiveId" clId="{F7DDB045-99F5-427E-957E-9D2CA91EB527}" dt="2022-01-05T08:32:32.568" v="1382" actId="9405"/>
          <ac:inkMkLst>
            <pc:docMk/>
            <pc:sldMk cId="2968153530" sldId="311"/>
            <ac:inkMk id="39" creationId="{D640314C-5369-41AC-8E2A-C88B0F1A6829}"/>
          </ac:inkMkLst>
        </pc:inkChg>
        <pc:inkChg chg="add">
          <ac:chgData name="Viet Anh Nguyen" userId="b95f61ff061388d5" providerId="LiveId" clId="{F7DDB045-99F5-427E-957E-9D2CA91EB527}" dt="2022-01-05T08:32:32.740" v="1383" actId="9405"/>
          <ac:inkMkLst>
            <pc:docMk/>
            <pc:sldMk cId="2968153530" sldId="311"/>
            <ac:inkMk id="40" creationId="{3BF424E4-0462-419D-A83C-4140CF4CF1C2}"/>
          </ac:inkMkLst>
        </pc:inkChg>
        <pc:inkChg chg="add del">
          <ac:chgData name="Viet Anh Nguyen" userId="b95f61ff061388d5" providerId="LiveId" clId="{F7DDB045-99F5-427E-957E-9D2CA91EB527}" dt="2022-01-05T08:32:35.562" v="1388"/>
          <ac:inkMkLst>
            <pc:docMk/>
            <pc:sldMk cId="2968153530" sldId="311"/>
            <ac:inkMk id="41" creationId="{C931E687-8660-4357-B3CA-C01D13AE5D8B}"/>
          </ac:inkMkLst>
        </pc:inkChg>
        <pc:inkChg chg="add del">
          <ac:chgData name="Viet Anh Nguyen" userId="b95f61ff061388d5" providerId="LiveId" clId="{F7DDB045-99F5-427E-957E-9D2CA91EB527}" dt="2022-01-05T08:32:35.562" v="1388"/>
          <ac:inkMkLst>
            <pc:docMk/>
            <pc:sldMk cId="2968153530" sldId="311"/>
            <ac:inkMk id="42" creationId="{9D3A0DBE-A2E5-4AFF-8FE5-CC2CED118B8C}"/>
          </ac:inkMkLst>
        </pc:inkChg>
        <pc:inkChg chg="add del">
          <ac:chgData name="Viet Anh Nguyen" userId="b95f61ff061388d5" providerId="LiveId" clId="{F7DDB045-99F5-427E-957E-9D2CA91EB527}" dt="2022-01-05T08:32:35.562" v="1388"/>
          <ac:inkMkLst>
            <pc:docMk/>
            <pc:sldMk cId="2968153530" sldId="311"/>
            <ac:inkMk id="43" creationId="{E78E3C64-3680-4469-8103-EF793139C5AC}"/>
          </ac:inkMkLst>
        </pc:inkChg>
        <pc:inkChg chg="add">
          <ac:chgData name="Viet Anh Nguyen" userId="b95f61ff061388d5" providerId="LiveId" clId="{F7DDB045-99F5-427E-957E-9D2CA91EB527}" dt="2022-01-05T08:32:34.616" v="1387" actId="9405"/>
          <ac:inkMkLst>
            <pc:docMk/>
            <pc:sldMk cId="2968153530" sldId="311"/>
            <ac:inkMk id="44" creationId="{3B23868B-75F6-4E79-AF66-90BBAB5AA5BD}"/>
          </ac:inkMkLst>
        </pc:inkChg>
        <pc:inkChg chg="add">
          <ac:chgData name="Viet Anh Nguyen" userId="b95f61ff061388d5" providerId="LiveId" clId="{F7DDB045-99F5-427E-957E-9D2CA91EB527}" dt="2022-01-05T08:32:35.562" v="1388"/>
          <ac:inkMkLst>
            <pc:docMk/>
            <pc:sldMk cId="2968153530" sldId="311"/>
            <ac:inkMk id="45" creationId="{6DB3E733-10F4-49E9-BBCB-C7DDF1C6F94B}"/>
          </ac:inkMkLst>
        </pc:inkChg>
        <pc:inkChg chg="add">
          <ac:chgData name="Viet Anh Nguyen" userId="b95f61ff061388d5" providerId="LiveId" clId="{F7DDB045-99F5-427E-957E-9D2CA91EB527}" dt="2022-01-05T08:32:37.252" v="1389" actId="9405"/>
          <ac:inkMkLst>
            <pc:docMk/>
            <pc:sldMk cId="2968153530" sldId="311"/>
            <ac:inkMk id="46" creationId="{50DBBFE8-EB64-456B-80A1-D3523B69B0D3}"/>
          </ac:inkMkLst>
        </pc:inkChg>
        <pc:inkChg chg="add del">
          <ac:chgData name="Viet Anh Nguyen" userId="b95f61ff061388d5" providerId="LiveId" clId="{F7DDB045-99F5-427E-957E-9D2CA91EB527}" dt="2022-01-05T08:32:43.030" v="1392"/>
          <ac:inkMkLst>
            <pc:docMk/>
            <pc:sldMk cId="2968153530" sldId="311"/>
            <ac:inkMk id="47" creationId="{48F434BE-826C-4AD6-90E0-C9E51629D28C}"/>
          </ac:inkMkLst>
        </pc:inkChg>
        <pc:inkChg chg="add del">
          <ac:chgData name="Viet Anh Nguyen" userId="b95f61ff061388d5" providerId="LiveId" clId="{F7DDB045-99F5-427E-957E-9D2CA91EB527}" dt="2022-01-05T08:32:43.030" v="1392"/>
          <ac:inkMkLst>
            <pc:docMk/>
            <pc:sldMk cId="2968153530" sldId="311"/>
            <ac:inkMk id="48" creationId="{798FA99F-EBF4-435D-8B81-D51D0BA00B83}"/>
          </ac:inkMkLst>
        </pc:inkChg>
        <pc:inkChg chg="add">
          <ac:chgData name="Viet Anh Nguyen" userId="b95f61ff061388d5" providerId="LiveId" clId="{F7DDB045-99F5-427E-957E-9D2CA91EB527}" dt="2022-01-05T08:32:43.030" v="1392"/>
          <ac:inkMkLst>
            <pc:docMk/>
            <pc:sldMk cId="2968153530" sldId="311"/>
            <ac:inkMk id="49" creationId="{22A68A0A-5D83-4178-9AAF-46FC78B7BE4F}"/>
          </ac:inkMkLst>
        </pc:inkChg>
        <pc:inkChg chg="add del">
          <ac:chgData name="Viet Anh Nguyen" userId="b95f61ff061388d5" providerId="LiveId" clId="{F7DDB045-99F5-427E-957E-9D2CA91EB527}" dt="2022-01-05T08:32:48.369" v="1394"/>
          <ac:inkMkLst>
            <pc:docMk/>
            <pc:sldMk cId="2968153530" sldId="311"/>
            <ac:inkMk id="50" creationId="{FAE217DF-5760-45C7-868E-7CC861EFA3B1}"/>
          </ac:inkMkLst>
        </pc:inkChg>
        <pc:inkChg chg="add del">
          <ac:chgData name="Viet Anh Nguyen" userId="b95f61ff061388d5" providerId="LiveId" clId="{F7DDB045-99F5-427E-957E-9D2CA91EB527}" dt="2022-01-05T08:32:52.324" v="1397"/>
          <ac:inkMkLst>
            <pc:docMk/>
            <pc:sldMk cId="2968153530" sldId="311"/>
            <ac:inkMk id="51" creationId="{353F01B6-F48D-49F4-AC4B-34D1F374731D}"/>
          </ac:inkMkLst>
        </pc:inkChg>
        <pc:inkChg chg="add del">
          <ac:chgData name="Viet Anh Nguyen" userId="b95f61ff061388d5" providerId="LiveId" clId="{F7DDB045-99F5-427E-957E-9D2CA91EB527}" dt="2022-01-05T08:32:52.324" v="1397"/>
          <ac:inkMkLst>
            <pc:docMk/>
            <pc:sldMk cId="2968153530" sldId="311"/>
            <ac:inkMk id="52" creationId="{CF6DE8AB-9096-4461-A8B7-FD47B9B251A1}"/>
          </ac:inkMkLst>
        </pc:inkChg>
        <pc:inkChg chg="add">
          <ac:chgData name="Viet Anh Nguyen" userId="b95f61ff061388d5" providerId="LiveId" clId="{F7DDB045-99F5-427E-957E-9D2CA91EB527}" dt="2022-01-05T08:32:52.324" v="1397"/>
          <ac:inkMkLst>
            <pc:docMk/>
            <pc:sldMk cId="2968153530" sldId="311"/>
            <ac:inkMk id="53" creationId="{23526274-379E-4C0D-8EDC-DC88120F4CBA}"/>
          </ac:inkMkLst>
        </pc:inkChg>
        <pc:inkChg chg="add del">
          <ac:chgData name="Viet Anh Nguyen" userId="b95f61ff061388d5" providerId="LiveId" clId="{F7DDB045-99F5-427E-957E-9D2CA91EB527}" dt="2022-01-05T08:33:04.737" v="1401"/>
          <ac:inkMkLst>
            <pc:docMk/>
            <pc:sldMk cId="2968153530" sldId="311"/>
            <ac:inkMk id="54" creationId="{81FE8C19-3AE8-4E0B-977D-CE572226A07E}"/>
          </ac:inkMkLst>
        </pc:inkChg>
        <pc:inkChg chg="add del">
          <ac:chgData name="Viet Anh Nguyen" userId="b95f61ff061388d5" providerId="LiveId" clId="{F7DDB045-99F5-427E-957E-9D2CA91EB527}" dt="2022-01-05T08:33:04.737" v="1401"/>
          <ac:inkMkLst>
            <pc:docMk/>
            <pc:sldMk cId="2968153530" sldId="311"/>
            <ac:inkMk id="55" creationId="{37973D9F-0DBB-4624-B589-8267C1F34FB0}"/>
          </ac:inkMkLst>
        </pc:inkChg>
        <pc:inkChg chg="add del">
          <ac:chgData name="Viet Anh Nguyen" userId="b95f61ff061388d5" providerId="LiveId" clId="{F7DDB045-99F5-427E-957E-9D2CA91EB527}" dt="2022-01-05T08:33:04.737" v="1401"/>
          <ac:inkMkLst>
            <pc:docMk/>
            <pc:sldMk cId="2968153530" sldId="311"/>
            <ac:inkMk id="56" creationId="{1A24CD08-E294-42A6-97E4-A7FCC4EBDD83}"/>
          </ac:inkMkLst>
        </pc:inkChg>
        <pc:inkChg chg="add">
          <ac:chgData name="Viet Anh Nguyen" userId="b95f61ff061388d5" providerId="LiveId" clId="{F7DDB045-99F5-427E-957E-9D2CA91EB527}" dt="2022-01-05T08:33:04.737" v="1401"/>
          <ac:inkMkLst>
            <pc:docMk/>
            <pc:sldMk cId="2968153530" sldId="311"/>
            <ac:inkMk id="57" creationId="{42AFD2BF-67AA-4522-A36D-EF0417D0939D}"/>
          </ac:inkMkLst>
        </pc:inkChg>
        <pc:inkChg chg="add">
          <ac:chgData name="Viet Anh Nguyen" userId="b95f61ff061388d5" providerId="LiveId" clId="{F7DDB045-99F5-427E-957E-9D2CA91EB527}" dt="2022-01-05T08:33:04.958" v="1402" actId="9405"/>
          <ac:inkMkLst>
            <pc:docMk/>
            <pc:sldMk cId="2968153530" sldId="311"/>
            <ac:inkMk id="58" creationId="{79BECD11-C82D-4894-923B-00176EB570F0}"/>
          </ac:inkMkLst>
        </pc:inkChg>
        <pc:inkChg chg="add del">
          <ac:chgData name="Viet Anh Nguyen" userId="b95f61ff061388d5" providerId="LiveId" clId="{F7DDB045-99F5-427E-957E-9D2CA91EB527}" dt="2022-01-05T08:33:09.481" v="1412"/>
          <ac:inkMkLst>
            <pc:docMk/>
            <pc:sldMk cId="2968153530" sldId="311"/>
            <ac:inkMk id="59" creationId="{BAF98E6C-A832-41B3-8F88-E78A066FA305}"/>
          </ac:inkMkLst>
        </pc:inkChg>
        <pc:inkChg chg="add del">
          <ac:chgData name="Viet Anh Nguyen" userId="b95f61ff061388d5" providerId="LiveId" clId="{F7DDB045-99F5-427E-957E-9D2CA91EB527}" dt="2022-01-05T08:33:09.481" v="1412"/>
          <ac:inkMkLst>
            <pc:docMk/>
            <pc:sldMk cId="2968153530" sldId="311"/>
            <ac:inkMk id="60" creationId="{BF2E2494-833D-4C70-8FE9-4C56F363C54C}"/>
          </ac:inkMkLst>
        </pc:inkChg>
        <pc:inkChg chg="add del">
          <ac:chgData name="Viet Anh Nguyen" userId="b95f61ff061388d5" providerId="LiveId" clId="{F7DDB045-99F5-427E-957E-9D2CA91EB527}" dt="2022-01-05T08:33:09.481" v="1412"/>
          <ac:inkMkLst>
            <pc:docMk/>
            <pc:sldMk cId="2968153530" sldId="311"/>
            <ac:inkMk id="61" creationId="{41746B90-472C-4425-96BD-77F8CF129E2B}"/>
          </ac:inkMkLst>
        </pc:inkChg>
        <pc:inkChg chg="add del">
          <ac:chgData name="Viet Anh Nguyen" userId="b95f61ff061388d5" providerId="LiveId" clId="{F7DDB045-99F5-427E-957E-9D2CA91EB527}" dt="2022-01-05T08:33:09.481" v="1412"/>
          <ac:inkMkLst>
            <pc:docMk/>
            <pc:sldMk cId="2968153530" sldId="311"/>
            <ac:inkMk id="62" creationId="{0FF4E476-754E-4C50-B6A6-9D6C6FD12394}"/>
          </ac:inkMkLst>
        </pc:inkChg>
        <pc:inkChg chg="add del">
          <ac:chgData name="Viet Anh Nguyen" userId="b95f61ff061388d5" providerId="LiveId" clId="{F7DDB045-99F5-427E-957E-9D2CA91EB527}" dt="2022-01-05T08:33:09.481" v="1412"/>
          <ac:inkMkLst>
            <pc:docMk/>
            <pc:sldMk cId="2968153530" sldId="311"/>
            <ac:inkMk id="63" creationId="{B9645711-2A13-471F-921F-8C33D796D7BA}"/>
          </ac:inkMkLst>
        </pc:inkChg>
        <pc:inkChg chg="add del">
          <ac:chgData name="Viet Anh Nguyen" userId="b95f61ff061388d5" providerId="LiveId" clId="{F7DDB045-99F5-427E-957E-9D2CA91EB527}" dt="2022-01-05T08:33:09.481" v="1412"/>
          <ac:inkMkLst>
            <pc:docMk/>
            <pc:sldMk cId="2968153530" sldId="311"/>
            <ac:inkMk id="64" creationId="{12BF71C2-2E75-4F75-8739-E20638B9124B}"/>
          </ac:inkMkLst>
        </pc:inkChg>
        <pc:inkChg chg="add del">
          <ac:chgData name="Viet Anh Nguyen" userId="b95f61ff061388d5" providerId="LiveId" clId="{F7DDB045-99F5-427E-957E-9D2CA91EB527}" dt="2022-01-05T08:33:09.481" v="1412"/>
          <ac:inkMkLst>
            <pc:docMk/>
            <pc:sldMk cId="2968153530" sldId="311"/>
            <ac:inkMk id="65" creationId="{80D0C161-F3BB-4929-99CE-F301B0236EEB}"/>
          </ac:inkMkLst>
        </pc:inkChg>
        <pc:inkChg chg="add del">
          <ac:chgData name="Viet Anh Nguyen" userId="b95f61ff061388d5" providerId="LiveId" clId="{F7DDB045-99F5-427E-957E-9D2CA91EB527}" dt="2022-01-05T08:33:09.481" v="1412"/>
          <ac:inkMkLst>
            <pc:docMk/>
            <pc:sldMk cId="2968153530" sldId="311"/>
            <ac:inkMk id="66" creationId="{DD2462F7-57C7-4342-86B0-57B760FC8DFE}"/>
          </ac:inkMkLst>
        </pc:inkChg>
        <pc:inkChg chg="add del">
          <ac:chgData name="Viet Anh Nguyen" userId="b95f61ff061388d5" providerId="LiveId" clId="{F7DDB045-99F5-427E-957E-9D2CA91EB527}" dt="2022-01-05T08:33:09.481" v="1412"/>
          <ac:inkMkLst>
            <pc:docMk/>
            <pc:sldMk cId="2968153530" sldId="311"/>
            <ac:inkMk id="67" creationId="{3C48DB38-17C3-4D8E-9970-001840769366}"/>
          </ac:inkMkLst>
        </pc:inkChg>
        <pc:inkChg chg="add">
          <ac:chgData name="Viet Anh Nguyen" userId="b95f61ff061388d5" providerId="LiveId" clId="{F7DDB045-99F5-427E-957E-9D2CA91EB527}" dt="2022-01-05T08:33:09.481" v="1412"/>
          <ac:inkMkLst>
            <pc:docMk/>
            <pc:sldMk cId="2968153530" sldId="311"/>
            <ac:inkMk id="68" creationId="{94D5D92C-166B-4E22-BB98-9BA8B24AB750}"/>
          </ac:inkMkLst>
        </pc:inkChg>
        <pc:inkChg chg="add">
          <ac:chgData name="Viet Anh Nguyen" userId="b95f61ff061388d5" providerId="LiveId" clId="{F7DDB045-99F5-427E-957E-9D2CA91EB527}" dt="2022-01-05T08:33:09.481" v="1412"/>
          <ac:inkMkLst>
            <pc:docMk/>
            <pc:sldMk cId="2968153530" sldId="311"/>
            <ac:inkMk id="69" creationId="{707EC007-C0EC-4BF8-9EF4-26B5AC350C82}"/>
          </ac:inkMkLst>
        </pc:inkChg>
        <pc:inkChg chg="add del">
          <ac:chgData name="Viet Anh Nguyen" userId="b95f61ff061388d5" providerId="LiveId" clId="{F7DDB045-99F5-427E-957E-9D2CA91EB527}" dt="2022-01-05T08:33:19.292" v="1421"/>
          <ac:inkMkLst>
            <pc:docMk/>
            <pc:sldMk cId="2968153530" sldId="311"/>
            <ac:inkMk id="70" creationId="{5AC67F00-5FF2-4ACB-A3CC-1CEBDB47289B}"/>
          </ac:inkMkLst>
        </pc:inkChg>
        <pc:inkChg chg="add del">
          <ac:chgData name="Viet Anh Nguyen" userId="b95f61ff061388d5" providerId="LiveId" clId="{F7DDB045-99F5-427E-957E-9D2CA91EB527}" dt="2022-01-05T08:33:19.292" v="1421"/>
          <ac:inkMkLst>
            <pc:docMk/>
            <pc:sldMk cId="2968153530" sldId="311"/>
            <ac:inkMk id="71" creationId="{3D2643DE-6A95-47AE-9F51-EF2DBC90BF9E}"/>
          </ac:inkMkLst>
        </pc:inkChg>
        <pc:inkChg chg="add del">
          <ac:chgData name="Viet Anh Nguyen" userId="b95f61ff061388d5" providerId="LiveId" clId="{F7DDB045-99F5-427E-957E-9D2CA91EB527}" dt="2022-01-05T08:33:19.292" v="1421"/>
          <ac:inkMkLst>
            <pc:docMk/>
            <pc:sldMk cId="2968153530" sldId="311"/>
            <ac:inkMk id="72" creationId="{AC621571-0DEC-4ECC-BF7E-E51E3197C037}"/>
          </ac:inkMkLst>
        </pc:inkChg>
        <pc:inkChg chg="add del">
          <ac:chgData name="Viet Anh Nguyen" userId="b95f61ff061388d5" providerId="LiveId" clId="{F7DDB045-99F5-427E-957E-9D2CA91EB527}" dt="2022-01-05T08:33:19.292" v="1421"/>
          <ac:inkMkLst>
            <pc:docMk/>
            <pc:sldMk cId="2968153530" sldId="311"/>
            <ac:inkMk id="73" creationId="{D5DF218A-D8F3-4077-88F7-BC16E701B9E7}"/>
          </ac:inkMkLst>
        </pc:inkChg>
        <pc:inkChg chg="add del">
          <ac:chgData name="Viet Anh Nguyen" userId="b95f61ff061388d5" providerId="LiveId" clId="{F7DDB045-99F5-427E-957E-9D2CA91EB527}" dt="2022-01-05T08:33:19.292" v="1421"/>
          <ac:inkMkLst>
            <pc:docMk/>
            <pc:sldMk cId="2968153530" sldId="311"/>
            <ac:inkMk id="74" creationId="{50715C02-2463-401C-B3F0-D344B5A7BECD}"/>
          </ac:inkMkLst>
        </pc:inkChg>
        <pc:inkChg chg="add del">
          <ac:chgData name="Viet Anh Nguyen" userId="b95f61ff061388d5" providerId="LiveId" clId="{F7DDB045-99F5-427E-957E-9D2CA91EB527}" dt="2022-01-05T08:33:19.292" v="1421"/>
          <ac:inkMkLst>
            <pc:docMk/>
            <pc:sldMk cId="2968153530" sldId="311"/>
            <ac:inkMk id="75" creationId="{728031C3-60F7-4F63-83EB-CF0054EFB9A9}"/>
          </ac:inkMkLst>
        </pc:inkChg>
        <pc:inkChg chg="add del">
          <ac:chgData name="Viet Anh Nguyen" userId="b95f61ff061388d5" providerId="LiveId" clId="{F7DDB045-99F5-427E-957E-9D2CA91EB527}" dt="2022-01-05T08:33:19.292" v="1421"/>
          <ac:inkMkLst>
            <pc:docMk/>
            <pc:sldMk cId="2968153530" sldId="311"/>
            <ac:inkMk id="76" creationId="{2D4A6451-37AA-44E3-BE77-265CC8C0F7B8}"/>
          </ac:inkMkLst>
        </pc:inkChg>
        <pc:inkChg chg="add del">
          <ac:chgData name="Viet Anh Nguyen" userId="b95f61ff061388d5" providerId="LiveId" clId="{F7DDB045-99F5-427E-957E-9D2CA91EB527}" dt="2022-01-05T08:33:19.292" v="1421"/>
          <ac:inkMkLst>
            <pc:docMk/>
            <pc:sldMk cId="2968153530" sldId="311"/>
            <ac:inkMk id="77" creationId="{505ECBFD-AED5-4603-A1D2-C41741B866E1}"/>
          </ac:inkMkLst>
        </pc:inkChg>
        <pc:inkChg chg="add">
          <ac:chgData name="Viet Anh Nguyen" userId="b95f61ff061388d5" providerId="LiveId" clId="{F7DDB045-99F5-427E-957E-9D2CA91EB527}" dt="2022-01-05T08:33:19.292" v="1421"/>
          <ac:inkMkLst>
            <pc:docMk/>
            <pc:sldMk cId="2968153530" sldId="311"/>
            <ac:inkMk id="78" creationId="{CCBD03EA-1447-4DA1-A5A8-5F4644329AB2}"/>
          </ac:inkMkLst>
        </pc:inkChg>
        <pc:inkChg chg="add">
          <ac:chgData name="Viet Anh Nguyen" userId="b95f61ff061388d5" providerId="LiveId" clId="{F7DDB045-99F5-427E-957E-9D2CA91EB527}" dt="2022-01-05T08:33:19.292" v="1421"/>
          <ac:inkMkLst>
            <pc:docMk/>
            <pc:sldMk cId="2968153530" sldId="311"/>
            <ac:inkMk id="79" creationId="{10C8155F-E58A-405D-87F6-DE555148C6D4}"/>
          </ac:inkMkLst>
        </pc:inkChg>
        <pc:inkChg chg="add">
          <ac:chgData name="Viet Anh Nguyen" userId="b95f61ff061388d5" providerId="LiveId" clId="{F7DDB045-99F5-427E-957E-9D2CA91EB527}" dt="2022-01-05T08:33:19.292" v="1421"/>
          <ac:inkMkLst>
            <pc:docMk/>
            <pc:sldMk cId="2968153530" sldId="311"/>
            <ac:inkMk id="80" creationId="{7A763B05-0DE5-41B9-AC00-ED0F81BBBA9A}"/>
          </ac:inkMkLst>
        </pc:inkChg>
        <pc:inkChg chg="add del">
          <ac:chgData name="Viet Anh Nguyen" userId="b95f61ff061388d5" providerId="LiveId" clId="{F7DDB045-99F5-427E-957E-9D2CA91EB527}" dt="2022-01-05T08:33:23.637" v="1428"/>
          <ac:inkMkLst>
            <pc:docMk/>
            <pc:sldMk cId="2968153530" sldId="311"/>
            <ac:inkMk id="81" creationId="{19763FA6-786B-4892-BC1C-C17F595F18F4}"/>
          </ac:inkMkLst>
        </pc:inkChg>
        <pc:inkChg chg="add del">
          <ac:chgData name="Viet Anh Nguyen" userId="b95f61ff061388d5" providerId="LiveId" clId="{F7DDB045-99F5-427E-957E-9D2CA91EB527}" dt="2022-01-05T08:33:23.637" v="1428"/>
          <ac:inkMkLst>
            <pc:docMk/>
            <pc:sldMk cId="2968153530" sldId="311"/>
            <ac:inkMk id="82" creationId="{9219AF86-AC1B-41C1-9448-191435B3B3A9}"/>
          </ac:inkMkLst>
        </pc:inkChg>
        <pc:inkChg chg="add del">
          <ac:chgData name="Viet Anh Nguyen" userId="b95f61ff061388d5" providerId="LiveId" clId="{F7DDB045-99F5-427E-957E-9D2CA91EB527}" dt="2022-01-05T08:33:23.637" v="1428"/>
          <ac:inkMkLst>
            <pc:docMk/>
            <pc:sldMk cId="2968153530" sldId="311"/>
            <ac:inkMk id="83" creationId="{9673E06E-B680-4504-97DB-7B893A3CEBAF}"/>
          </ac:inkMkLst>
        </pc:inkChg>
        <pc:inkChg chg="add del">
          <ac:chgData name="Viet Anh Nguyen" userId="b95f61ff061388d5" providerId="LiveId" clId="{F7DDB045-99F5-427E-957E-9D2CA91EB527}" dt="2022-01-05T08:33:23.637" v="1428"/>
          <ac:inkMkLst>
            <pc:docMk/>
            <pc:sldMk cId="2968153530" sldId="311"/>
            <ac:inkMk id="84" creationId="{57BFA1AD-285A-4CC9-B6C3-AE734BB861DE}"/>
          </ac:inkMkLst>
        </pc:inkChg>
        <pc:inkChg chg="add del">
          <ac:chgData name="Viet Anh Nguyen" userId="b95f61ff061388d5" providerId="LiveId" clId="{F7DDB045-99F5-427E-957E-9D2CA91EB527}" dt="2022-01-05T08:33:23.637" v="1428"/>
          <ac:inkMkLst>
            <pc:docMk/>
            <pc:sldMk cId="2968153530" sldId="311"/>
            <ac:inkMk id="85" creationId="{FD75B20E-953D-4AEE-A026-D5977906ED74}"/>
          </ac:inkMkLst>
        </pc:inkChg>
        <pc:inkChg chg="add del">
          <ac:chgData name="Viet Anh Nguyen" userId="b95f61ff061388d5" providerId="LiveId" clId="{F7DDB045-99F5-427E-957E-9D2CA91EB527}" dt="2022-01-05T08:33:23.637" v="1428"/>
          <ac:inkMkLst>
            <pc:docMk/>
            <pc:sldMk cId="2968153530" sldId="311"/>
            <ac:inkMk id="86" creationId="{22902F77-3109-46EF-93E2-24C39EC5C5BD}"/>
          </ac:inkMkLst>
        </pc:inkChg>
        <pc:inkChg chg="add">
          <ac:chgData name="Viet Anh Nguyen" userId="b95f61ff061388d5" providerId="LiveId" clId="{F7DDB045-99F5-427E-957E-9D2CA91EB527}" dt="2022-01-05T08:33:23.637" v="1428"/>
          <ac:inkMkLst>
            <pc:docMk/>
            <pc:sldMk cId="2968153530" sldId="311"/>
            <ac:inkMk id="87" creationId="{AB35E6B6-67C7-43E3-A7C6-8B0AD411418F}"/>
          </ac:inkMkLst>
        </pc:inkChg>
        <pc:inkChg chg="add del">
          <ac:chgData name="Viet Anh Nguyen" userId="b95f61ff061388d5" providerId="LiveId" clId="{F7DDB045-99F5-427E-957E-9D2CA91EB527}" dt="2022-01-05T08:35:23.774" v="1433"/>
          <ac:inkMkLst>
            <pc:docMk/>
            <pc:sldMk cId="2968153530" sldId="311"/>
            <ac:inkMk id="88" creationId="{14F7B95A-A3FC-447A-B26A-5FE9E17DAE6C}"/>
          </ac:inkMkLst>
        </pc:inkChg>
        <pc:inkChg chg="add del">
          <ac:chgData name="Viet Anh Nguyen" userId="b95f61ff061388d5" providerId="LiveId" clId="{F7DDB045-99F5-427E-957E-9D2CA91EB527}" dt="2022-01-05T08:35:23.774" v="1433"/>
          <ac:inkMkLst>
            <pc:docMk/>
            <pc:sldMk cId="2968153530" sldId="311"/>
            <ac:inkMk id="89" creationId="{C25F3138-B048-40D7-8903-AEF63BCA67FE}"/>
          </ac:inkMkLst>
        </pc:inkChg>
        <pc:inkChg chg="add">
          <ac:chgData name="Viet Anh Nguyen" userId="b95f61ff061388d5" providerId="LiveId" clId="{F7DDB045-99F5-427E-957E-9D2CA91EB527}" dt="2022-01-05T08:35:22.949" v="1431" actId="9405"/>
          <ac:inkMkLst>
            <pc:docMk/>
            <pc:sldMk cId="2968153530" sldId="311"/>
            <ac:inkMk id="90" creationId="{881757BE-6674-48AC-BCFB-31B990193350}"/>
          </ac:inkMkLst>
        </pc:inkChg>
        <pc:inkChg chg="add">
          <ac:chgData name="Viet Anh Nguyen" userId="b95f61ff061388d5" providerId="LiveId" clId="{F7DDB045-99F5-427E-957E-9D2CA91EB527}" dt="2022-01-05T08:35:23.196" v="1432" actId="9405"/>
          <ac:inkMkLst>
            <pc:docMk/>
            <pc:sldMk cId="2968153530" sldId="311"/>
            <ac:inkMk id="91" creationId="{D70F1624-943B-44A7-BD41-6F0184C7F27A}"/>
          </ac:inkMkLst>
        </pc:inkChg>
        <pc:inkChg chg="add">
          <ac:chgData name="Viet Anh Nguyen" userId="b95f61ff061388d5" providerId="LiveId" clId="{F7DDB045-99F5-427E-957E-9D2CA91EB527}" dt="2022-01-05T08:35:23.774" v="1433"/>
          <ac:inkMkLst>
            <pc:docMk/>
            <pc:sldMk cId="2968153530" sldId="311"/>
            <ac:inkMk id="92" creationId="{20094ED9-7D4D-451F-A2C5-BC043B0AB2DF}"/>
          </ac:inkMkLst>
        </pc:inkChg>
        <pc:inkChg chg="add del">
          <ac:chgData name="Viet Anh Nguyen" userId="b95f61ff061388d5" providerId="LiveId" clId="{F7DDB045-99F5-427E-957E-9D2CA91EB527}" dt="2022-01-05T08:35:27.636" v="1437"/>
          <ac:inkMkLst>
            <pc:docMk/>
            <pc:sldMk cId="2968153530" sldId="311"/>
            <ac:inkMk id="93" creationId="{20F204D6-785F-4522-B70C-1EF9D6533ECB}"/>
          </ac:inkMkLst>
        </pc:inkChg>
        <pc:inkChg chg="add del">
          <ac:chgData name="Viet Anh Nguyen" userId="b95f61ff061388d5" providerId="LiveId" clId="{F7DDB045-99F5-427E-957E-9D2CA91EB527}" dt="2022-01-05T08:35:27.636" v="1437"/>
          <ac:inkMkLst>
            <pc:docMk/>
            <pc:sldMk cId="2968153530" sldId="311"/>
            <ac:inkMk id="94" creationId="{7A742DCB-EB41-4129-A24E-88F72515323B}"/>
          </ac:inkMkLst>
        </pc:inkChg>
        <pc:inkChg chg="add del">
          <ac:chgData name="Viet Anh Nguyen" userId="b95f61ff061388d5" providerId="LiveId" clId="{F7DDB045-99F5-427E-957E-9D2CA91EB527}" dt="2022-01-05T08:35:27.636" v="1437"/>
          <ac:inkMkLst>
            <pc:docMk/>
            <pc:sldMk cId="2968153530" sldId="311"/>
            <ac:inkMk id="95" creationId="{E1FBD0BC-689B-47E2-B770-09421CAA0902}"/>
          </ac:inkMkLst>
        </pc:inkChg>
        <pc:inkChg chg="add">
          <ac:chgData name="Viet Anh Nguyen" userId="b95f61ff061388d5" providerId="LiveId" clId="{F7DDB045-99F5-427E-957E-9D2CA91EB527}" dt="2022-01-05T08:35:27.636" v="1437"/>
          <ac:inkMkLst>
            <pc:docMk/>
            <pc:sldMk cId="2968153530" sldId="311"/>
            <ac:inkMk id="96" creationId="{CA9FC76C-193A-45E5-AA61-03CD71C575DB}"/>
          </ac:inkMkLst>
        </pc:inkChg>
        <pc:inkChg chg="add del">
          <ac:chgData name="Viet Anh Nguyen" userId="b95f61ff061388d5" providerId="LiveId" clId="{F7DDB045-99F5-427E-957E-9D2CA91EB527}" dt="2022-01-05T08:35:29.708" v="1443"/>
          <ac:inkMkLst>
            <pc:docMk/>
            <pc:sldMk cId="2968153530" sldId="311"/>
            <ac:inkMk id="97" creationId="{82932959-C6C6-4CE6-A55D-1747861E67EC}"/>
          </ac:inkMkLst>
        </pc:inkChg>
        <pc:inkChg chg="add del">
          <ac:chgData name="Viet Anh Nguyen" userId="b95f61ff061388d5" providerId="LiveId" clId="{F7DDB045-99F5-427E-957E-9D2CA91EB527}" dt="2022-01-05T08:35:29.708" v="1443"/>
          <ac:inkMkLst>
            <pc:docMk/>
            <pc:sldMk cId="2968153530" sldId="311"/>
            <ac:inkMk id="98" creationId="{35F14A1B-03D9-4D7E-9570-5DEE052B87E1}"/>
          </ac:inkMkLst>
        </pc:inkChg>
        <pc:inkChg chg="add del">
          <ac:chgData name="Viet Anh Nguyen" userId="b95f61ff061388d5" providerId="LiveId" clId="{F7DDB045-99F5-427E-957E-9D2CA91EB527}" dt="2022-01-05T08:35:29.708" v="1443"/>
          <ac:inkMkLst>
            <pc:docMk/>
            <pc:sldMk cId="2968153530" sldId="311"/>
            <ac:inkMk id="99" creationId="{07E7E417-121F-4406-99DE-F28148F8DE42}"/>
          </ac:inkMkLst>
        </pc:inkChg>
        <pc:inkChg chg="add del">
          <ac:chgData name="Viet Anh Nguyen" userId="b95f61ff061388d5" providerId="LiveId" clId="{F7DDB045-99F5-427E-957E-9D2CA91EB527}" dt="2022-01-05T08:35:29.708" v="1443"/>
          <ac:inkMkLst>
            <pc:docMk/>
            <pc:sldMk cId="2968153530" sldId="311"/>
            <ac:inkMk id="100" creationId="{8D6C9E00-63E0-48E5-BC0E-D488510FC038}"/>
          </ac:inkMkLst>
        </pc:inkChg>
        <pc:inkChg chg="add">
          <ac:chgData name="Viet Anh Nguyen" userId="b95f61ff061388d5" providerId="LiveId" clId="{F7DDB045-99F5-427E-957E-9D2CA91EB527}" dt="2022-01-05T08:35:29.040" v="1442" actId="9405"/>
          <ac:inkMkLst>
            <pc:docMk/>
            <pc:sldMk cId="2968153530" sldId="311"/>
            <ac:inkMk id="101" creationId="{3A7AE0FE-E038-4609-BDD3-CB6CF6682E4A}"/>
          </ac:inkMkLst>
        </pc:inkChg>
        <pc:inkChg chg="add">
          <ac:chgData name="Viet Anh Nguyen" userId="b95f61ff061388d5" providerId="LiveId" clId="{F7DDB045-99F5-427E-957E-9D2CA91EB527}" dt="2022-01-05T08:35:29.708" v="1443"/>
          <ac:inkMkLst>
            <pc:docMk/>
            <pc:sldMk cId="2968153530" sldId="311"/>
            <ac:inkMk id="102" creationId="{80FE47C6-CE9D-4C52-AAD5-A2E09BDE47B4}"/>
          </ac:inkMkLst>
        </pc:inkChg>
        <pc:inkChg chg="add del">
          <ac:chgData name="Viet Anh Nguyen" userId="b95f61ff061388d5" providerId="LiveId" clId="{F7DDB045-99F5-427E-957E-9D2CA91EB527}" dt="2022-01-05T08:35:31.947" v="1449"/>
          <ac:inkMkLst>
            <pc:docMk/>
            <pc:sldMk cId="2968153530" sldId="311"/>
            <ac:inkMk id="103" creationId="{56556700-82AD-496D-AD8D-3C7C0DA07081}"/>
          </ac:inkMkLst>
        </pc:inkChg>
        <pc:inkChg chg="add del">
          <ac:chgData name="Viet Anh Nguyen" userId="b95f61ff061388d5" providerId="LiveId" clId="{F7DDB045-99F5-427E-957E-9D2CA91EB527}" dt="2022-01-05T08:35:31.947" v="1449"/>
          <ac:inkMkLst>
            <pc:docMk/>
            <pc:sldMk cId="2968153530" sldId="311"/>
            <ac:inkMk id="104" creationId="{D9935367-7040-4031-BD47-25DDE727EF8E}"/>
          </ac:inkMkLst>
        </pc:inkChg>
        <pc:inkChg chg="add del">
          <ac:chgData name="Viet Anh Nguyen" userId="b95f61ff061388d5" providerId="LiveId" clId="{F7DDB045-99F5-427E-957E-9D2CA91EB527}" dt="2022-01-05T08:35:31.947" v="1449"/>
          <ac:inkMkLst>
            <pc:docMk/>
            <pc:sldMk cId="2968153530" sldId="311"/>
            <ac:inkMk id="105" creationId="{C744E3A3-B132-418A-847A-8D8178843313}"/>
          </ac:inkMkLst>
        </pc:inkChg>
        <pc:inkChg chg="add del">
          <ac:chgData name="Viet Anh Nguyen" userId="b95f61ff061388d5" providerId="LiveId" clId="{F7DDB045-99F5-427E-957E-9D2CA91EB527}" dt="2022-01-05T08:35:31.947" v="1449"/>
          <ac:inkMkLst>
            <pc:docMk/>
            <pc:sldMk cId="2968153530" sldId="311"/>
            <ac:inkMk id="106" creationId="{FC866607-622A-4FA6-BFA2-E3269AEB4A9A}"/>
          </ac:inkMkLst>
        </pc:inkChg>
        <pc:inkChg chg="add del">
          <ac:chgData name="Viet Anh Nguyen" userId="b95f61ff061388d5" providerId="LiveId" clId="{F7DDB045-99F5-427E-957E-9D2CA91EB527}" dt="2022-01-05T08:35:31.947" v="1449"/>
          <ac:inkMkLst>
            <pc:docMk/>
            <pc:sldMk cId="2968153530" sldId="311"/>
            <ac:inkMk id="107" creationId="{8C06EC71-5CB9-4144-8565-72B1E9D01EB7}"/>
          </ac:inkMkLst>
        </pc:inkChg>
        <pc:inkChg chg="add">
          <ac:chgData name="Viet Anh Nguyen" userId="b95f61ff061388d5" providerId="LiveId" clId="{F7DDB045-99F5-427E-957E-9D2CA91EB527}" dt="2022-01-05T08:35:31.947" v="1449"/>
          <ac:inkMkLst>
            <pc:docMk/>
            <pc:sldMk cId="2968153530" sldId="311"/>
            <ac:inkMk id="108" creationId="{73764181-CF92-4065-AA3F-6AE1E878F619}"/>
          </ac:inkMkLst>
        </pc:inkChg>
        <pc:inkChg chg="add del">
          <ac:chgData name="Viet Anh Nguyen" userId="b95f61ff061388d5" providerId="LiveId" clId="{F7DDB045-99F5-427E-957E-9D2CA91EB527}" dt="2022-01-05T08:35:34.090" v="1455"/>
          <ac:inkMkLst>
            <pc:docMk/>
            <pc:sldMk cId="2968153530" sldId="311"/>
            <ac:inkMk id="109" creationId="{A1790620-1520-42E6-A9C2-0F26CDB49535}"/>
          </ac:inkMkLst>
        </pc:inkChg>
        <pc:inkChg chg="add del">
          <ac:chgData name="Viet Anh Nguyen" userId="b95f61ff061388d5" providerId="LiveId" clId="{F7DDB045-99F5-427E-957E-9D2CA91EB527}" dt="2022-01-05T08:35:34.090" v="1455"/>
          <ac:inkMkLst>
            <pc:docMk/>
            <pc:sldMk cId="2968153530" sldId="311"/>
            <ac:inkMk id="110" creationId="{B8384233-DD61-4921-BA8D-155EEE82F107}"/>
          </ac:inkMkLst>
        </pc:inkChg>
        <pc:inkChg chg="add del">
          <ac:chgData name="Viet Anh Nguyen" userId="b95f61ff061388d5" providerId="LiveId" clId="{F7DDB045-99F5-427E-957E-9D2CA91EB527}" dt="2022-01-05T08:35:34.090" v="1455"/>
          <ac:inkMkLst>
            <pc:docMk/>
            <pc:sldMk cId="2968153530" sldId="311"/>
            <ac:inkMk id="111" creationId="{B40AED2C-15D0-407C-AA23-53521DE070FF}"/>
          </ac:inkMkLst>
        </pc:inkChg>
        <pc:inkChg chg="add del">
          <ac:chgData name="Viet Anh Nguyen" userId="b95f61ff061388d5" providerId="LiveId" clId="{F7DDB045-99F5-427E-957E-9D2CA91EB527}" dt="2022-01-05T08:35:34.090" v="1455"/>
          <ac:inkMkLst>
            <pc:docMk/>
            <pc:sldMk cId="2968153530" sldId="311"/>
            <ac:inkMk id="112" creationId="{0BB0FA7F-0C29-45BB-929C-22FEE3C3BDA4}"/>
          </ac:inkMkLst>
        </pc:inkChg>
        <pc:inkChg chg="add del">
          <ac:chgData name="Viet Anh Nguyen" userId="b95f61ff061388d5" providerId="LiveId" clId="{F7DDB045-99F5-427E-957E-9D2CA91EB527}" dt="2022-01-05T08:35:34.090" v="1455"/>
          <ac:inkMkLst>
            <pc:docMk/>
            <pc:sldMk cId="2968153530" sldId="311"/>
            <ac:inkMk id="113" creationId="{6049E49C-9E00-4E8D-AB59-B09341795847}"/>
          </ac:inkMkLst>
        </pc:inkChg>
        <pc:inkChg chg="add">
          <ac:chgData name="Viet Anh Nguyen" userId="b95f61ff061388d5" providerId="LiveId" clId="{F7DDB045-99F5-427E-957E-9D2CA91EB527}" dt="2022-01-05T08:35:34.090" v="1455"/>
          <ac:inkMkLst>
            <pc:docMk/>
            <pc:sldMk cId="2968153530" sldId="311"/>
            <ac:inkMk id="114" creationId="{A70B9552-3933-4BC3-AF06-64BBBA7603AC}"/>
          </ac:inkMkLst>
        </pc:inkChg>
        <pc:inkChg chg="add del">
          <ac:chgData name="Viet Anh Nguyen" userId="b95f61ff061388d5" providerId="LiveId" clId="{F7DDB045-99F5-427E-957E-9D2CA91EB527}" dt="2022-01-05T08:35:36.372" v="1459"/>
          <ac:inkMkLst>
            <pc:docMk/>
            <pc:sldMk cId="2968153530" sldId="311"/>
            <ac:inkMk id="115" creationId="{45C5BED0-7FFB-44F7-B6C8-533D19B1DC59}"/>
          </ac:inkMkLst>
        </pc:inkChg>
        <pc:inkChg chg="add del">
          <ac:chgData name="Viet Anh Nguyen" userId="b95f61ff061388d5" providerId="LiveId" clId="{F7DDB045-99F5-427E-957E-9D2CA91EB527}" dt="2022-01-05T08:35:36.372" v="1459"/>
          <ac:inkMkLst>
            <pc:docMk/>
            <pc:sldMk cId="2968153530" sldId="311"/>
            <ac:inkMk id="116" creationId="{08948D14-EF7C-442E-8C9E-AF8AE68D2E43}"/>
          </ac:inkMkLst>
        </pc:inkChg>
        <pc:inkChg chg="add del">
          <ac:chgData name="Viet Anh Nguyen" userId="b95f61ff061388d5" providerId="LiveId" clId="{F7DDB045-99F5-427E-957E-9D2CA91EB527}" dt="2022-01-05T08:35:36.372" v="1459"/>
          <ac:inkMkLst>
            <pc:docMk/>
            <pc:sldMk cId="2968153530" sldId="311"/>
            <ac:inkMk id="117" creationId="{94E0EEF8-2809-476F-9CD1-A2FE44AD2ECE}"/>
          </ac:inkMkLst>
        </pc:inkChg>
        <pc:inkChg chg="add">
          <ac:chgData name="Viet Anh Nguyen" userId="b95f61ff061388d5" providerId="LiveId" clId="{F7DDB045-99F5-427E-957E-9D2CA91EB527}" dt="2022-01-05T08:35:36.372" v="1459"/>
          <ac:inkMkLst>
            <pc:docMk/>
            <pc:sldMk cId="2968153530" sldId="311"/>
            <ac:inkMk id="118" creationId="{CC2B8A05-18B7-46E2-84DC-3C2710262A8A}"/>
          </ac:inkMkLst>
        </pc:inkChg>
        <pc:inkChg chg="add del">
          <ac:chgData name="Viet Anh Nguyen" userId="b95f61ff061388d5" providerId="LiveId" clId="{F7DDB045-99F5-427E-957E-9D2CA91EB527}" dt="2022-01-05T08:35:51.953" v="1468"/>
          <ac:inkMkLst>
            <pc:docMk/>
            <pc:sldMk cId="2968153530" sldId="311"/>
            <ac:inkMk id="119" creationId="{06DCAD03-D8DB-47C7-9071-F9F1473C73FF}"/>
          </ac:inkMkLst>
        </pc:inkChg>
        <pc:inkChg chg="add del">
          <ac:chgData name="Viet Anh Nguyen" userId="b95f61ff061388d5" providerId="LiveId" clId="{F7DDB045-99F5-427E-957E-9D2CA91EB527}" dt="2022-01-05T08:35:51.953" v="1468"/>
          <ac:inkMkLst>
            <pc:docMk/>
            <pc:sldMk cId="2968153530" sldId="311"/>
            <ac:inkMk id="120" creationId="{856AE418-748E-4463-8C8B-90F036AF94F8}"/>
          </ac:inkMkLst>
        </pc:inkChg>
        <pc:inkChg chg="add del">
          <ac:chgData name="Viet Anh Nguyen" userId="b95f61ff061388d5" providerId="LiveId" clId="{F7DDB045-99F5-427E-957E-9D2CA91EB527}" dt="2022-01-05T08:35:51.953" v="1468"/>
          <ac:inkMkLst>
            <pc:docMk/>
            <pc:sldMk cId="2968153530" sldId="311"/>
            <ac:inkMk id="121" creationId="{73C0846A-4E3C-4F7B-A08A-839C4B44F8D8}"/>
          </ac:inkMkLst>
        </pc:inkChg>
        <pc:inkChg chg="add del">
          <ac:chgData name="Viet Anh Nguyen" userId="b95f61ff061388d5" providerId="LiveId" clId="{F7DDB045-99F5-427E-957E-9D2CA91EB527}" dt="2022-01-05T08:35:51.953" v="1468"/>
          <ac:inkMkLst>
            <pc:docMk/>
            <pc:sldMk cId="2968153530" sldId="311"/>
            <ac:inkMk id="122" creationId="{AD6682E9-8433-4713-9EEE-3B47514651A1}"/>
          </ac:inkMkLst>
        </pc:inkChg>
        <pc:inkChg chg="add">
          <ac:chgData name="Viet Anh Nguyen" userId="b95f61ff061388d5" providerId="LiveId" clId="{F7DDB045-99F5-427E-957E-9D2CA91EB527}" dt="2022-01-05T08:35:50.113" v="1464" actId="9405"/>
          <ac:inkMkLst>
            <pc:docMk/>
            <pc:sldMk cId="2968153530" sldId="311"/>
            <ac:inkMk id="123" creationId="{BDBB1850-DDBB-4668-9F77-A0F2E54CEBA1}"/>
          </ac:inkMkLst>
        </pc:inkChg>
        <pc:inkChg chg="add">
          <ac:chgData name="Viet Anh Nguyen" userId="b95f61ff061388d5" providerId="LiveId" clId="{F7DDB045-99F5-427E-957E-9D2CA91EB527}" dt="2022-01-05T08:35:50.339" v="1465" actId="9405"/>
          <ac:inkMkLst>
            <pc:docMk/>
            <pc:sldMk cId="2968153530" sldId="311"/>
            <ac:inkMk id="124" creationId="{47EFCC4B-6449-4D77-9D1F-A25197476913}"/>
          </ac:inkMkLst>
        </pc:inkChg>
        <pc:inkChg chg="add">
          <ac:chgData name="Viet Anh Nguyen" userId="b95f61ff061388d5" providerId="LiveId" clId="{F7DDB045-99F5-427E-957E-9D2CA91EB527}" dt="2022-01-05T08:35:50.856" v="1466" actId="9405"/>
          <ac:inkMkLst>
            <pc:docMk/>
            <pc:sldMk cId="2968153530" sldId="311"/>
            <ac:inkMk id="125" creationId="{320BB2D8-0E2C-4BB6-9B53-EB4B91A088D5}"/>
          </ac:inkMkLst>
        </pc:inkChg>
        <pc:inkChg chg="add">
          <ac:chgData name="Viet Anh Nguyen" userId="b95f61ff061388d5" providerId="LiveId" clId="{F7DDB045-99F5-427E-957E-9D2CA91EB527}" dt="2022-01-05T08:35:51.027" v="1467" actId="9405"/>
          <ac:inkMkLst>
            <pc:docMk/>
            <pc:sldMk cId="2968153530" sldId="311"/>
            <ac:inkMk id="126" creationId="{33158D33-BA86-49F7-8817-42FC3CBD2192}"/>
          </ac:inkMkLst>
        </pc:inkChg>
        <pc:inkChg chg="add">
          <ac:chgData name="Viet Anh Nguyen" userId="b95f61ff061388d5" providerId="LiveId" clId="{F7DDB045-99F5-427E-957E-9D2CA91EB527}" dt="2022-01-05T08:35:51.953" v="1468"/>
          <ac:inkMkLst>
            <pc:docMk/>
            <pc:sldMk cId="2968153530" sldId="311"/>
            <ac:inkMk id="127" creationId="{5D5B4EC8-78CF-4650-A180-D4CE792FBA90}"/>
          </ac:inkMkLst>
        </pc:inkChg>
        <pc:inkChg chg="add del">
          <ac:chgData name="Viet Anh Nguyen" userId="b95f61ff061388d5" providerId="LiveId" clId="{F7DDB045-99F5-427E-957E-9D2CA91EB527}" dt="2022-01-05T08:42:35.727" v="1617"/>
          <ac:inkMkLst>
            <pc:docMk/>
            <pc:sldMk cId="2968153530" sldId="311"/>
            <ac:inkMk id="128" creationId="{DAF43C6C-C560-4A01-8D76-3B77A0DCD46F}"/>
          </ac:inkMkLst>
        </pc:inkChg>
        <pc:inkChg chg="add del">
          <ac:chgData name="Viet Anh Nguyen" userId="b95f61ff061388d5" providerId="LiveId" clId="{F7DDB045-99F5-427E-957E-9D2CA91EB527}" dt="2022-01-05T08:42:35.727" v="1617"/>
          <ac:inkMkLst>
            <pc:docMk/>
            <pc:sldMk cId="2968153530" sldId="311"/>
            <ac:inkMk id="129" creationId="{B0C6DDB4-2C39-4125-9DFA-103447508567}"/>
          </ac:inkMkLst>
        </pc:inkChg>
        <pc:inkChg chg="add del">
          <ac:chgData name="Viet Anh Nguyen" userId="b95f61ff061388d5" providerId="LiveId" clId="{F7DDB045-99F5-427E-957E-9D2CA91EB527}" dt="2022-01-05T08:42:35.727" v="1617"/>
          <ac:inkMkLst>
            <pc:docMk/>
            <pc:sldMk cId="2968153530" sldId="311"/>
            <ac:inkMk id="130" creationId="{E271DD3D-3A5E-4C2E-B17F-7E7F9692E02C}"/>
          </ac:inkMkLst>
        </pc:inkChg>
        <pc:inkChg chg="add del">
          <ac:chgData name="Viet Anh Nguyen" userId="b95f61ff061388d5" providerId="LiveId" clId="{F7DDB045-99F5-427E-957E-9D2CA91EB527}" dt="2022-01-05T08:42:35.727" v="1617"/>
          <ac:inkMkLst>
            <pc:docMk/>
            <pc:sldMk cId="2968153530" sldId="311"/>
            <ac:inkMk id="131" creationId="{2A706289-8118-4B48-ACDF-D7EA0BA0C26E}"/>
          </ac:inkMkLst>
        </pc:inkChg>
        <pc:inkChg chg="add del">
          <ac:chgData name="Viet Anh Nguyen" userId="b95f61ff061388d5" providerId="LiveId" clId="{F7DDB045-99F5-427E-957E-9D2CA91EB527}" dt="2022-01-05T08:42:35.727" v="1617"/>
          <ac:inkMkLst>
            <pc:docMk/>
            <pc:sldMk cId="2968153530" sldId="311"/>
            <ac:inkMk id="132" creationId="{8DF81848-3ACC-4971-9781-BBC7AAB9C42A}"/>
          </ac:inkMkLst>
        </pc:inkChg>
        <pc:inkChg chg="add del">
          <ac:chgData name="Viet Anh Nguyen" userId="b95f61ff061388d5" providerId="LiveId" clId="{F7DDB045-99F5-427E-957E-9D2CA91EB527}" dt="2022-01-05T08:42:35.727" v="1617"/>
          <ac:inkMkLst>
            <pc:docMk/>
            <pc:sldMk cId="2968153530" sldId="311"/>
            <ac:inkMk id="133" creationId="{FA21C693-7015-4628-82B4-A826921DD8F3}"/>
          </ac:inkMkLst>
        </pc:inkChg>
        <pc:inkChg chg="add del">
          <ac:chgData name="Viet Anh Nguyen" userId="b95f61ff061388d5" providerId="LiveId" clId="{F7DDB045-99F5-427E-957E-9D2CA91EB527}" dt="2022-01-05T08:42:35.727" v="1617"/>
          <ac:inkMkLst>
            <pc:docMk/>
            <pc:sldMk cId="2968153530" sldId="311"/>
            <ac:inkMk id="134" creationId="{17027D3E-C00C-4C58-A11D-DCFBFA0F54BA}"/>
          </ac:inkMkLst>
        </pc:inkChg>
        <pc:inkChg chg="add del">
          <ac:chgData name="Viet Anh Nguyen" userId="b95f61ff061388d5" providerId="LiveId" clId="{F7DDB045-99F5-427E-957E-9D2CA91EB527}" dt="2022-01-05T08:42:35.727" v="1617"/>
          <ac:inkMkLst>
            <pc:docMk/>
            <pc:sldMk cId="2968153530" sldId="311"/>
            <ac:inkMk id="135" creationId="{ABC34D6F-9644-432D-BCC5-D16F10AC6B09}"/>
          </ac:inkMkLst>
        </pc:inkChg>
        <pc:inkChg chg="add del">
          <ac:chgData name="Viet Anh Nguyen" userId="b95f61ff061388d5" providerId="LiveId" clId="{F7DDB045-99F5-427E-957E-9D2CA91EB527}" dt="2022-01-05T08:42:35.727" v="1617"/>
          <ac:inkMkLst>
            <pc:docMk/>
            <pc:sldMk cId="2968153530" sldId="311"/>
            <ac:inkMk id="136" creationId="{19B5DFAC-59AC-4AF1-8436-668901352096}"/>
          </ac:inkMkLst>
        </pc:inkChg>
        <pc:inkChg chg="add">
          <ac:chgData name="Viet Anh Nguyen" userId="b95f61ff061388d5" providerId="LiveId" clId="{F7DDB045-99F5-427E-957E-9D2CA91EB527}" dt="2022-01-05T08:42:35.727" v="1617"/>
          <ac:inkMkLst>
            <pc:docMk/>
            <pc:sldMk cId="2968153530" sldId="311"/>
            <ac:inkMk id="137" creationId="{4466A2BC-298E-4646-A1CB-BF517AD68938}"/>
          </ac:inkMkLst>
        </pc:inkChg>
        <pc:inkChg chg="add">
          <ac:chgData name="Viet Anh Nguyen" userId="b95f61ff061388d5" providerId="LiveId" clId="{F7DDB045-99F5-427E-957E-9D2CA91EB527}" dt="2022-01-05T08:42:35.727" v="1617"/>
          <ac:inkMkLst>
            <pc:docMk/>
            <pc:sldMk cId="2968153530" sldId="311"/>
            <ac:inkMk id="138" creationId="{C6EECBC3-4C30-4978-B956-45E013745E37}"/>
          </ac:inkMkLst>
        </pc:inkChg>
        <pc:inkChg chg="add del">
          <ac:chgData name="Viet Anh Nguyen" userId="b95f61ff061388d5" providerId="LiveId" clId="{F7DDB045-99F5-427E-957E-9D2CA91EB527}" dt="2022-01-05T08:42:38.464" v="1624"/>
          <ac:inkMkLst>
            <pc:docMk/>
            <pc:sldMk cId="2968153530" sldId="311"/>
            <ac:inkMk id="139" creationId="{84D64ED1-EFF0-4BE9-94FC-E367F999F43A}"/>
          </ac:inkMkLst>
        </pc:inkChg>
        <pc:inkChg chg="add del">
          <ac:chgData name="Viet Anh Nguyen" userId="b95f61ff061388d5" providerId="LiveId" clId="{F7DDB045-99F5-427E-957E-9D2CA91EB527}" dt="2022-01-05T08:42:38.464" v="1624"/>
          <ac:inkMkLst>
            <pc:docMk/>
            <pc:sldMk cId="2968153530" sldId="311"/>
            <ac:inkMk id="140" creationId="{5778462B-DAAB-4E7E-8B42-20A7071A2F0D}"/>
          </ac:inkMkLst>
        </pc:inkChg>
        <pc:inkChg chg="add del">
          <ac:chgData name="Viet Anh Nguyen" userId="b95f61ff061388d5" providerId="LiveId" clId="{F7DDB045-99F5-427E-957E-9D2CA91EB527}" dt="2022-01-05T08:42:38.464" v="1624"/>
          <ac:inkMkLst>
            <pc:docMk/>
            <pc:sldMk cId="2968153530" sldId="311"/>
            <ac:inkMk id="141" creationId="{01120F56-FE85-4AE1-9C5C-04A99820A22B}"/>
          </ac:inkMkLst>
        </pc:inkChg>
        <pc:inkChg chg="add del">
          <ac:chgData name="Viet Anh Nguyen" userId="b95f61ff061388d5" providerId="LiveId" clId="{F7DDB045-99F5-427E-957E-9D2CA91EB527}" dt="2022-01-05T08:42:38.464" v="1624"/>
          <ac:inkMkLst>
            <pc:docMk/>
            <pc:sldMk cId="2968153530" sldId="311"/>
            <ac:inkMk id="142" creationId="{D076DE7E-F883-455A-B8D4-85790A0B71F1}"/>
          </ac:inkMkLst>
        </pc:inkChg>
        <pc:inkChg chg="add del">
          <ac:chgData name="Viet Anh Nguyen" userId="b95f61ff061388d5" providerId="LiveId" clId="{F7DDB045-99F5-427E-957E-9D2CA91EB527}" dt="2022-01-05T08:42:38.464" v="1624"/>
          <ac:inkMkLst>
            <pc:docMk/>
            <pc:sldMk cId="2968153530" sldId="311"/>
            <ac:inkMk id="143" creationId="{A6A3B87E-9A84-4CF2-887C-27779273E8D7}"/>
          </ac:inkMkLst>
        </pc:inkChg>
        <pc:inkChg chg="add del">
          <ac:chgData name="Viet Anh Nguyen" userId="b95f61ff061388d5" providerId="LiveId" clId="{F7DDB045-99F5-427E-957E-9D2CA91EB527}" dt="2022-01-05T08:42:38.464" v="1624"/>
          <ac:inkMkLst>
            <pc:docMk/>
            <pc:sldMk cId="2968153530" sldId="311"/>
            <ac:inkMk id="144" creationId="{5598A4DF-8E5E-421F-8F83-7BE2B88B2026}"/>
          </ac:inkMkLst>
        </pc:inkChg>
        <pc:inkChg chg="add del">
          <ac:chgData name="Viet Anh Nguyen" userId="b95f61ff061388d5" providerId="LiveId" clId="{F7DDB045-99F5-427E-957E-9D2CA91EB527}" dt="2022-01-05T08:42:39.491" v="1626"/>
          <ac:inkMkLst>
            <pc:docMk/>
            <pc:sldMk cId="2968153530" sldId="311"/>
            <ac:inkMk id="145" creationId="{ACA17D88-E71C-47D2-A3D7-0372D9830457}"/>
          </ac:inkMkLst>
        </pc:inkChg>
        <pc:inkChg chg="add del">
          <ac:chgData name="Viet Anh Nguyen" userId="b95f61ff061388d5" providerId="LiveId" clId="{F7DDB045-99F5-427E-957E-9D2CA91EB527}" dt="2022-01-05T08:42:39.491" v="1626"/>
          <ac:inkMkLst>
            <pc:docMk/>
            <pc:sldMk cId="2968153530" sldId="311"/>
            <ac:inkMk id="146" creationId="{EB965321-2363-4668-A8B8-1A24EB474F66}"/>
          </ac:inkMkLst>
        </pc:inkChg>
        <pc:inkChg chg="add">
          <ac:chgData name="Viet Anh Nguyen" userId="b95f61ff061388d5" providerId="LiveId" clId="{F7DDB045-99F5-427E-957E-9D2CA91EB527}" dt="2022-01-05T08:42:39.491" v="1626"/>
          <ac:inkMkLst>
            <pc:docMk/>
            <pc:sldMk cId="2968153530" sldId="311"/>
            <ac:inkMk id="147" creationId="{837B193A-BCF0-441F-A6B2-55326B363FCA}"/>
          </ac:inkMkLst>
        </pc:inkChg>
        <pc:inkChg chg="add">
          <ac:chgData name="Viet Anh Nguyen" userId="b95f61ff061388d5" providerId="LiveId" clId="{F7DDB045-99F5-427E-957E-9D2CA91EB527}" dt="2022-01-05T08:42:39.681" v="1627" actId="9405"/>
          <ac:inkMkLst>
            <pc:docMk/>
            <pc:sldMk cId="2968153530" sldId="311"/>
            <ac:inkMk id="148" creationId="{4C5D2D53-0594-4EDA-AF56-B36FB68B0B92}"/>
          </ac:inkMkLst>
        </pc:inkChg>
        <pc:inkChg chg="add del">
          <ac:chgData name="Viet Anh Nguyen" userId="b95f61ff061388d5" providerId="LiveId" clId="{F7DDB045-99F5-427E-957E-9D2CA91EB527}" dt="2022-01-05T08:42:45.830" v="1632"/>
          <ac:inkMkLst>
            <pc:docMk/>
            <pc:sldMk cId="2968153530" sldId="311"/>
            <ac:inkMk id="149" creationId="{B1806FCA-2A8A-4083-96BB-07977265D319}"/>
          </ac:inkMkLst>
        </pc:inkChg>
        <pc:inkChg chg="add del">
          <ac:chgData name="Viet Anh Nguyen" userId="b95f61ff061388d5" providerId="LiveId" clId="{F7DDB045-99F5-427E-957E-9D2CA91EB527}" dt="2022-01-05T08:42:45.830" v="1632"/>
          <ac:inkMkLst>
            <pc:docMk/>
            <pc:sldMk cId="2968153530" sldId="311"/>
            <ac:inkMk id="150" creationId="{F2627038-DADA-4ACF-B99E-861E182B529D}"/>
          </ac:inkMkLst>
        </pc:inkChg>
        <pc:inkChg chg="add del">
          <ac:chgData name="Viet Anh Nguyen" userId="b95f61ff061388d5" providerId="LiveId" clId="{F7DDB045-99F5-427E-957E-9D2CA91EB527}" dt="2022-01-05T08:42:45.830" v="1632"/>
          <ac:inkMkLst>
            <pc:docMk/>
            <pc:sldMk cId="2968153530" sldId="311"/>
            <ac:inkMk id="151" creationId="{22A8C3E0-BCE6-45BE-B9C1-97A3E3A0543F}"/>
          </ac:inkMkLst>
        </pc:inkChg>
        <pc:inkChg chg="add del">
          <ac:chgData name="Viet Anh Nguyen" userId="b95f61ff061388d5" providerId="LiveId" clId="{F7DDB045-99F5-427E-957E-9D2CA91EB527}" dt="2022-01-05T08:42:45.830" v="1632"/>
          <ac:inkMkLst>
            <pc:docMk/>
            <pc:sldMk cId="2968153530" sldId="311"/>
            <ac:inkMk id="152" creationId="{0D45626C-9CF0-4DE2-9DFB-107940A2F6F2}"/>
          </ac:inkMkLst>
        </pc:inkChg>
        <pc:inkChg chg="add">
          <ac:chgData name="Viet Anh Nguyen" userId="b95f61ff061388d5" providerId="LiveId" clId="{F7DDB045-99F5-427E-957E-9D2CA91EB527}" dt="2022-01-05T08:42:45.830" v="1632"/>
          <ac:inkMkLst>
            <pc:docMk/>
            <pc:sldMk cId="2968153530" sldId="311"/>
            <ac:inkMk id="153" creationId="{B507B0C6-7015-474F-A6C9-FCB9C1E776CE}"/>
          </ac:inkMkLst>
        </pc:inkChg>
        <pc:inkChg chg="add">
          <ac:chgData name="Viet Anh Nguyen" userId="b95f61ff061388d5" providerId="LiveId" clId="{F7DDB045-99F5-427E-957E-9D2CA91EB527}" dt="2022-01-05T08:42:45.830" v="1632"/>
          <ac:inkMkLst>
            <pc:docMk/>
            <pc:sldMk cId="2968153530" sldId="311"/>
            <ac:inkMk id="154" creationId="{C2C4EB20-7A72-45FE-A59A-02B9F52C040C}"/>
          </ac:inkMkLst>
        </pc:inkChg>
        <pc:inkChg chg="add del">
          <ac:chgData name="Viet Anh Nguyen" userId="b95f61ff061388d5" providerId="LiveId" clId="{F7DDB045-99F5-427E-957E-9D2CA91EB527}" dt="2022-01-05T08:43:26.367" v="1637"/>
          <ac:inkMkLst>
            <pc:docMk/>
            <pc:sldMk cId="2968153530" sldId="311"/>
            <ac:inkMk id="155" creationId="{8D201763-F418-4731-89BF-1569F7698329}"/>
          </ac:inkMkLst>
        </pc:inkChg>
        <pc:inkChg chg="add del">
          <ac:chgData name="Viet Anh Nguyen" userId="b95f61ff061388d5" providerId="LiveId" clId="{F7DDB045-99F5-427E-957E-9D2CA91EB527}" dt="2022-01-05T08:43:26.367" v="1637"/>
          <ac:inkMkLst>
            <pc:docMk/>
            <pc:sldMk cId="2968153530" sldId="311"/>
            <ac:inkMk id="156" creationId="{A79618A1-0837-4AB5-ADFF-7F6E6F50A815}"/>
          </ac:inkMkLst>
        </pc:inkChg>
        <pc:inkChg chg="add del">
          <ac:chgData name="Viet Anh Nguyen" userId="b95f61ff061388d5" providerId="LiveId" clId="{F7DDB045-99F5-427E-957E-9D2CA91EB527}" dt="2022-01-05T08:43:26.367" v="1637"/>
          <ac:inkMkLst>
            <pc:docMk/>
            <pc:sldMk cId="2968153530" sldId="311"/>
            <ac:inkMk id="157" creationId="{296E91E8-2B23-4C38-A295-479E4B24E2C5}"/>
          </ac:inkMkLst>
        </pc:inkChg>
        <pc:inkChg chg="add del">
          <ac:chgData name="Viet Anh Nguyen" userId="b95f61ff061388d5" providerId="LiveId" clId="{F7DDB045-99F5-427E-957E-9D2CA91EB527}" dt="2022-01-05T08:43:26.367" v="1637"/>
          <ac:inkMkLst>
            <pc:docMk/>
            <pc:sldMk cId="2968153530" sldId="311"/>
            <ac:inkMk id="158" creationId="{A630BCFD-3DA1-4462-8E0B-0E6F1F04107E}"/>
          </ac:inkMkLst>
        </pc:inkChg>
        <pc:inkChg chg="add">
          <ac:chgData name="Viet Anh Nguyen" userId="b95f61ff061388d5" providerId="LiveId" clId="{F7DDB045-99F5-427E-957E-9D2CA91EB527}" dt="2022-01-05T08:43:26.367" v="1637"/>
          <ac:inkMkLst>
            <pc:docMk/>
            <pc:sldMk cId="2968153530" sldId="311"/>
            <ac:inkMk id="159" creationId="{3E1C97D0-E902-4810-AF66-1E6D27EE970F}"/>
          </ac:inkMkLst>
        </pc:inkChg>
        <pc:inkChg chg="add">
          <ac:chgData name="Viet Anh Nguyen" userId="b95f61ff061388d5" providerId="LiveId" clId="{F7DDB045-99F5-427E-957E-9D2CA91EB527}" dt="2022-01-05T08:43:26.367" v="1637"/>
          <ac:inkMkLst>
            <pc:docMk/>
            <pc:sldMk cId="2968153530" sldId="311"/>
            <ac:inkMk id="160" creationId="{6B2E7B95-CEFA-4402-8898-F34485EAE279}"/>
          </ac:inkMkLst>
        </pc:inkChg>
        <pc:inkChg chg="add del">
          <ac:chgData name="Viet Anh Nguyen" userId="b95f61ff061388d5" providerId="LiveId" clId="{F7DDB045-99F5-427E-957E-9D2CA91EB527}" dt="2022-01-05T08:43:27.840" v="1642"/>
          <ac:inkMkLst>
            <pc:docMk/>
            <pc:sldMk cId="2968153530" sldId="311"/>
            <ac:inkMk id="161" creationId="{6E6D6AFA-A6A5-4A34-BBD6-4E146B9CB1CB}"/>
          </ac:inkMkLst>
        </pc:inkChg>
        <pc:inkChg chg="add del">
          <ac:chgData name="Viet Anh Nguyen" userId="b95f61ff061388d5" providerId="LiveId" clId="{F7DDB045-99F5-427E-957E-9D2CA91EB527}" dt="2022-01-05T08:43:27.840" v="1642"/>
          <ac:inkMkLst>
            <pc:docMk/>
            <pc:sldMk cId="2968153530" sldId="311"/>
            <ac:inkMk id="162" creationId="{B4993EC8-9E14-41B1-8C77-42E4CC213A1F}"/>
          </ac:inkMkLst>
        </pc:inkChg>
        <pc:inkChg chg="add del">
          <ac:chgData name="Viet Anh Nguyen" userId="b95f61ff061388d5" providerId="LiveId" clId="{F7DDB045-99F5-427E-957E-9D2CA91EB527}" dt="2022-01-05T08:43:27.840" v="1642"/>
          <ac:inkMkLst>
            <pc:docMk/>
            <pc:sldMk cId="2968153530" sldId="311"/>
            <ac:inkMk id="163" creationId="{3FFCFDC9-82D1-4FA1-AA61-0142D50C886E}"/>
          </ac:inkMkLst>
        </pc:inkChg>
        <pc:inkChg chg="add del">
          <ac:chgData name="Viet Anh Nguyen" userId="b95f61ff061388d5" providerId="LiveId" clId="{F7DDB045-99F5-427E-957E-9D2CA91EB527}" dt="2022-01-05T08:43:27.840" v="1642"/>
          <ac:inkMkLst>
            <pc:docMk/>
            <pc:sldMk cId="2968153530" sldId="311"/>
            <ac:inkMk id="164" creationId="{A7A3A943-A911-4CF3-8129-C3150A1E7F73}"/>
          </ac:inkMkLst>
        </pc:inkChg>
        <pc:inkChg chg="add del">
          <ac:chgData name="Viet Anh Nguyen" userId="b95f61ff061388d5" providerId="LiveId" clId="{F7DDB045-99F5-427E-957E-9D2CA91EB527}" dt="2022-01-05T08:43:28.925" v="1644"/>
          <ac:inkMkLst>
            <pc:docMk/>
            <pc:sldMk cId="2968153530" sldId="311"/>
            <ac:inkMk id="165" creationId="{6FA104BB-0211-48F0-9E68-C1B1AB7817BC}"/>
          </ac:inkMkLst>
        </pc:inkChg>
        <pc:inkChg chg="add del">
          <ac:chgData name="Viet Anh Nguyen" userId="b95f61ff061388d5" providerId="LiveId" clId="{F7DDB045-99F5-427E-957E-9D2CA91EB527}" dt="2022-01-05T08:43:28.925" v="1644"/>
          <ac:inkMkLst>
            <pc:docMk/>
            <pc:sldMk cId="2968153530" sldId="311"/>
            <ac:inkMk id="166" creationId="{3E3A85DC-0264-4715-A4A6-E19DA0FB01DB}"/>
          </ac:inkMkLst>
        </pc:inkChg>
        <pc:inkChg chg="add">
          <ac:chgData name="Viet Anh Nguyen" userId="b95f61ff061388d5" providerId="LiveId" clId="{F7DDB045-99F5-427E-957E-9D2CA91EB527}" dt="2022-01-05T08:43:28.925" v="1644"/>
          <ac:inkMkLst>
            <pc:docMk/>
            <pc:sldMk cId="2968153530" sldId="311"/>
            <ac:inkMk id="167" creationId="{A4A4D484-4D78-408B-A361-15256E1BB438}"/>
          </ac:inkMkLst>
        </pc:inkChg>
        <pc:inkChg chg="add">
          <ac:chgData name="Viet Anh Nguyen" userId="b95f61ff061388d5" providerId="LiveId" clId="{F7DDB045-99F5-427E-957E-9D2CA91EB527}" dt="2022-01-05T08:43:29.649" v="1645" actId="9405"/>
          <ac:inkMkLst>
            <pc:docMk/>
            <pc:sldMk cId="2968153530" sldId="311"/>
            <ac:inkMk id="168" creationId="{F39B2DB5-BFA7-4F88-95FB-CB82EA0776E5}"/>
          </ac:inkMkLst>
        </pc:inkChg>
        <pc:inkChg chg="add">
          <ac:chgData name="Viet Anh Nguyen" userId="b95f61ff061388d5" providerId="LiveId" clId="{F7DDB045-99F5-427E-957E-9D2CA91EB527}" dt="2022-01-05T08:43:29.843" v="1646" actId="9405"/>
          <ac:inkMkLst>
            <pc:docMk/>
            <pc:sldMk cId="2968153530" sldId="311"/>
            <ac:inkMk id="169" creationId="{B4F14128-F777-4D7F-A4BC-068A626D1758}"/>
          </ac:inkMkLst>
        </pc:inkChg>
        <pc:inkChg chg="add del">
          <ac:chgData name="Viet Anh Nguyen" userId="b95f61ff061388d5" providerId="LiveId" clId="{F7DDB045-99F5-427E-957E-9D2CA91EB527}" dt="2022-01-05T08:43:33.871" v="1651"/>
          <ac:inkMkLst>
            <pc:docMk/>
            <pc:sldMk cId="2968153530" sldId="311"/>
            <ac:inkMk id="170" creationId="{0FF385A5-65CC-4AA1-9336-C84DB9F425F5}"/>
          </ac:inkMkLst>
        </pc:inkChg>
        <pc:inkChg chg="add del">
          <ac:chgData name="Viet Anh Nguyen" userId="b95f61ff061388d5" providerId="LiveId" clId="{F7DDB045-99F5-427E-957E-9D2CA91EB527}" dt="2022-01-05T08:43:33.871" v="1651"/>
          <ac:inkMkLst>
            <pc:docMk/>
            <pc:sldMk cId="2968153530" sldId="311"/>
            <ac:inkMk id="171" creationId="{9D8BA63A-D592-497A-B793-22042DEBCEA8}"/>
          </ac:inkMkLst>
        </pc:inkChg>
        <pc:inkChg chg="add del">
          <ac:chgData name="Viet Anh Nguyen" userId="b95f61ff061388d5" providerId="LiveId" clId="{F7DDB045-99F5-427E-957E-9D2CA91EB527}" dt="2022-01-05T08:43:33.871" v="1651"/>
          <ac:inkMkLst>
            <pc:docMk/>
            <pc:sldMk cId="2968153530" sldId="311"/>
            <ac:inkMk id="172" creationId="{E07F3B45-A4A8-4E7B-9330-369CBA3C6CCD}"/>
          </ac:inkMkLst>
        </pc:inkChg>
        <pc:inkChg chg="add del">
          <ac:chgData name="Viet Anh Nguyen" userId="b95f61ff061388d5" providerId="LiveId" clId="{F7DDB045-99F5-427E-957E-9D2CA91EB527}" dt="2022-01-05T08:43:33.871" v="1651"/>
          <ac:inkMkLst>
            <pc:docMk/>
            <pc:sldMk cId="2968153530" sldId="311"/>
            <ac:inkMk id="173" creationId="{24DD8E26-87EB-4D6C-88F4-AAA840F25A3E}"/>
          </ac:inkMkLst>
        </pc:inkChg>
        <pc:inkChg chg="add">
          <ac:chgData name="Viet Anh Nguyen" userId="b95f61ff061388d5" providerId="LiveId" clId="{F7DDB045-99F5-427E-957E-9D2CA91EB527}" dt="2022-01-05T08:43:33.871" v="1651"/>
          <ac:inkMkLst>
            <pc:docMk/>
            <pc:sldMk cId="2968153530" sldId="311"/>
            <ac:inkMk id="174" creationId="{C2D9F28E-562A-4200-A2CD-44EA741615DB}"/>
          </ac:inkMkLst>
        </pc:inkChg>
        <pc:inkChg chg="add">
          <ac:chgData name="Viet Anh Nguyen" userId="b95f61ff061388d5" providerId="LiveId" clId="{F7DDB045-99F5-427E-957E-9D2CA91EB527}" dt="2022-01-05T08:43:33.871" v="1651"/>
          <ac:inkMkLst>
            <pc:docMk/>
            <pc:sldMk cId="2968153530" sldId="311"/>
            <ac:inkMk id="175" creationId="{C3C37218-EFCE-4808-A071-34D28BA4A4AF}"/>
          </ac:inkMkLst>
        </pc:inkChg>
        <pc:inkChg chg="add del">
          <ac:chgData name="Viet Anh Nguyen" userId="b95f61ff061388d5" providerId="LiveId" clId="{F7DDB045-99F5-427E-957E-9D2CA91EB527}" dt="2022-01-05T08:43:40.890" v="1661"/>
          <ac:inkMkLst>
            <pc:docMk/>
            <pc:sldMk cId="2968153530" sldId="311"/>
            <ac:inkMk id="176" creationId="{D10B2804-46B6-4FC9-93BC-A7201F7CCF67}"/>
          </ac:inkMkLst>
        </pc:inkChg>
        <pc:inkChg chg="add del">
          <ac:chgData name="Viet Anh Nguyen" userId="b95f61ff061388d5" providerId="LiveId" clId="{F7DDB045-99F5-427E-957E-9D2CA91EB527}" dt="2022-01-05T08:43:40.890" v="1661"/>
          <ac:inkMkLst>
            <pc:docMk/>
            <pc:sldMk cId="2968153530" sldId="311"/>
            <ac:inkMk id="177" creationId="{D1E4A5DF-B4C4-4496-A9B0-5C93C073C884}"/>
          </ac:inkMkLst>
        </pc:inkChg>
        <pc:inkChg chg="add del">
          <ac:chgData name="Viet Anh Nguyen" userId="b95f61ff061388d5" providerId="LiveId" clId="{F7DDB045-99F5-427E-957E-9D2CA91EB527}" dt="2022-01-05T08:43:40.890" v="1661"/>
          <ac:inkMkLst>
            <pc:docMk/>
            <pc:sldMk cId="2968153530" sldId="311"/>
            <ac:inkMk id="178" creationId="{F0778868-3BAF-4C5F-B96C-325FF143488A}"/>
          </ac:inkMkLst>
        </pc:inkChg>
        <pc:inkChg chg="add del">
          <ac:chgData name="Viet Anh Nguyen" userId="b95f61ff061388d5" providerId="LiveId" clId="{F7DDB045-99F5-427E-957E-9D2CA91EB527}" dt="2022-01-05T08:43:40.890" v="1661"/>
          <ac:inkMkLst>
            <pc:docMk/>
            <pc:sldMk cId="2968153530" sldId="311"/>
            <ac:inkMk id="179" creationId="{0C7F7829-BE71-46D3-8011-BD83DCF33B21}"/>
          </ac:inkMkLst>
        </pc:inkChg>
        <pc:inkChg chg="add del">
          <ac:chgData name="Viet Anh Nguyen" userId="b95f61ff061388d5" providerId="LiveId" clId="{F7DDB045-99F5-427E-957E-9D2CA91EB527}" dt="2022-01-05T08:43:40.890" v="1661"/>
          <ac:inkMkLst>
            <pc:docMk/>
            <pc:sldMk cId="2968153530" sldId="311"/>
            <ac:inkMk id="180" creationId="{E2745EAF-1746-420E-85BF-0F9DE66972D4}"/>
          </ac:inkMkLst>
        </pc:inkChg>
        <pc:inkChg chg="add del">
          <ac:chgData name="Viet Anh Nguyen" userId="b95f61ff061388d5" providerId="LiveId" clId="{F7DDB045-99F5-427E-957E-9D2CA91EB527}" dt="2022-01-05T08:43:40.890" v="1661"/>
          <ac:inkMkLst>
            <pc:docMk/>
            <pc:sldMk cId="2968153530" sldId="311"/>
            <ac:inkMk id="181" creationId="{17227097-2654-4B7E-A523-CAFA772981B6}"/>
          </ac:inkMkLst>
        </pc:inkChg>
        <pc:inkChg chg="add del">
          <ac:chgData name="Viet Anh Nguyen" userId="b95f61ff061388d5" providerId="LiveId" clId="{F7DDB045-99F5-427E-957E-9D2CA91EB527}" dt="2022-01-05T08:43:40.890" v="1661"/>
          <ac:inkMkLst>
            <pc:docMk/>
            <pc:sldMk cId="2968153530" sldId="311"/>
            <ac:inkMk id="182" creationId="{BF9366F5-E76D-41A6-9E68-4190BF0865FC}"/>
          </ac:inkMkLst>
        </pc:inkChg>
        <pc:inkChg chg="add del">
          <ac:chgData name="Viet Anh Nguyen" userId="b95f61ff061388d5" providerId="LiveId" clId="{F7DDB045-99F5-427E-957E-9D2CA91EB527}" dt="2022-01-05T08:43:40.890" v="1661"/>
          <ac:inkMkLst>
            <pc:docMk/>
            <pc:sldMk cId="2968153530" sldId="311"/>
            <ac:inkMk id="183" creationId="{ABBC9213-C838-4264-8DBB-4A92D2511B53}"/>
          </ac:inkMkLst>
        </pc:inkChg>
        <pc:inkChg chg="add del">
          <ac:chgData name="Viet Anh Nguyen" userId="b95f61ff061388d5" providerId="LiveId" clId="{F7DDB045-99F5-427E-957E-9D2CA91EB527}" dt="2022-01-05T08:43:40.890" v="1661"/>
          <ac:inkMkLst>
            <pc:docMk/>
            <pc:sldMk cId="2968153530" sldId="311"/>
            <ac:inkMk id="184" creationId="{0686098D-F2D8-43C0-87BE-4EC7E07D3BAD}"/>
          </ac:inkMkLst>
        </pc:inkChg>
        <pc:inkChg chg="add">
          <ac:chgData name="Viet Anh Nguyen" userId="b95f61ff061388d5" providerId="LiveId" clId="{F7DDB045-99F5-427E-957E-9D2CA91EB527}" dt="2022-01-05T08:43:40.890" v="1661"/>
          <ac:inkMkLst>
            <pc:docMk/>
            <pc:sldMk cId="2968153530" sldId="311"/>
            <ac:inkMk id="185" creationId="{65B73641-6219-4F8F-B3DB-E42A010DAAB1}"/>
          </ac:inkMkLst>
        </pc:inkChg>
        <pc:inkChg chg="add">
          <ac:chgData name="Viet Anh Nguyen" userId="b95f61ff061388d5" providerId="LiveId" clId="{F7DDB045-99F5-427E-957E-9D2CA91EB527}" dt="2022-01-05T08:43:40.890" v="1661"/>
          <ac:inkMkLst>
            <pc:docMk/>
            <pc:sldMk cId="2968153530" sldId="311"/>
            <ac:inkMk id="186" creationId="{2E41C8DB-5E7D-4547-9D40-DA7153355953}"/>
          </ac:inkMkLst>
        </pc:inkChg>
      </pc:sldChg>
      <pc:sldChg chg="addSp delSp new mod">
        <pc:chgData name="Viet Anh Nguyen" userId="b95f61ff061388d5" providerId="LiveId" clId="{F7DDB045-99F5-427E-957E-9D2CA91EB527}" dt="2022-01-05T08:41:39.168" v="1607"/>
        <pc:sldMkLst>
          <pc:docMk/>
          <pc:sldMk cId="2087759241" sldId="312"/>
        </pc:sldMkLst>
        <pc:inkChg chg="add del">
          <ac:chgData name="Viet Anh Nguyen" userId="b95f61ff061388d5" providerId="LiveId" clId="{F7DDB045-99F5-427E-957E-9D2CA91EB527}" dt="2022-01-05T08:39:32.840" v="1493"/>
          <ac:inkMkLst>
            <pc:docMk/>
            <pc:sldMk cId="2087759241" sldId="312"/>
            <ac:inkMk id="2" creationId="{600CC291-7CC6-4F9F-84A9-4A36E79A5C8E}"/>
          </ac:inkMkLst>
        </pc:inkChg>
        <pc:inkChg chg="add del">
          <ac:chgData name="Viet Anh Nguyen" userId="b95f61ff061388d5" providerId="LiveId" clId="{F7DDB045-99F5-427E-957E-9D2CA91EB527}" dt="2022-01-05T08:39:32.840" v="1493"/>
          <ac:inkMkLst>
            <pc:docMk/>
            <pc:sldMk cId="2087759241" sldId="312"/>
            <ac:inkMk id="3" creationId="{9B62B943-A8A7-412D-A521-4137E985E323}"/>
          </ac:inkMkLst>
        </pc:inkChg>
        <pc:inkChg chg="add del">
          <ac:chgData name="Viet Anh Nguyen" userId="b95f61ff061388d5" providerId="LiveId" clId="{F7DDB045-99F5-427E-957E-9D2CA91EB527}" dt="2022-01-05T08:39:32.840" v="1493"/>
          <ac:inkMkLst>
            <pc:docMk/>
            <pc:sldMk cId="2087759241" sldId="312"/>
            <ac:inkMk id="4" creationId="{17155C99-7CDB-4A80-94E8-F70CA36C5E8B}"/>
          </ac:inkMkLst>
        </pc:inkChg>
        <pc:inkChg chg="add del">
          <ac:chgData name="Viet Anh Nguyen" userId="b95f61ff061388d5" providerId="LiveId" clId="{F7DDB045-99F5-427E-957E-9D2CA91EB527}" dt="2022-01-05T08:39:32.840" v="1493"/>
          <ac:inkMkLst>
            <pc:docMk/>
            <pc:sldMk cId="2087759241" sldId="312"/>
            <ac:inkMk id="5" creationId="{AC1878A5-B6DC-4CC4-9050-01864F5C483F}"/>
          </ac:inkMkLst>
        </pc:inkChg>
        <pc:inkChg chg="add del">
          <ac:chgData name="Viet Anh Nguyen" userId="b95f61ff061388d5" providerId="LiveId" clId="{F7DDB045-99F5-427E-957E-9D2CA91EB527}" dt="2022-01-05T08:39:35.064" v="1496"/>
          <ac:inkMkLst>
            <pc:docMk/>
            <pc:sldMk cId="2087759241" sldId="312"/>
            <ac:inkMk id="6" creationId="{2D6E72CC-7192-44B2-94C5-844D62ACB68B}"/>
          </ac:inkMkLst>
        </pc:inkChg>
        <pc:inkChg chg="add del">
          <ac:chgData name="Viet Anh Nguyen" userId="b95f61ff061388d5" providerId="LiveId" clId="{F7DDB045-99F5-427E-957E-9D2CA91EB527}" dt="2022-01-05T08:39:35.064" v="1496"/>
          <ac:inkMkLst>
            <pc:docMk/>
            <pc:sldMk cId="2087759241" sldId="312"/>
            <ac:inkMk id="7" creationId="{970E6CA2-1277-48FE-8611-0D7E0901AC06}"/>
          </ac:inkMkLst>
        </pc:inkChg>
        <pc:inkChg chg="add">
          <ac:chgData name="Viet Anh Nguyen" userId="b95f61ff061388d5" providerId="LiveId" clId="{F7DDB045-99F5-427E-957E-9D2CA91EB527}" dt="2022-01-05T08:39:32.840" v="1493"/>
          <ac:inkMkLst>
            <pc:docMk/>
            <pc:sldMk cId="2087759241" sldId="312"/>
            <ac:inkMk id="8" creationId="{AD3FFD66-01C8-4805-8C97-C018B92580E2}"/>
          </ac:inkMkLst>
        </pc:inkChg>
        <pc:inkChg chg="add del">
          <ac:chgData name="Viet Anh Nguyen" userId="b95f61ff061388d5" providerId="LiveId" clId="{F7DDB045-99F5-427E-957E-9D2CA91EB527}" dt="2022-01-05T08:39:35.064" v="1496"/>
          <ac:inkMkLst>
            <pc:docMk/>
            <pc:sldMk cId="2087759241" sldId="312"/>
            <ac:inkMk id="9" creationId="{E4C9171B-5665-4B0D-963C-3C708CFA5C89}"/>
          </ac:inkMkLst>
        </pc:inkChg>
        <pc:inkChg chg="add del">
          <ac:chgData name="Viet Anh Nguyen" userId="b95f61ff061388d5" providerId="LiveId" clId="{F7DDB045-99F5-427E-957E-9D2CA91EB527}" dt="2022-01-05T08:39:35.064" v="1496"/>
          <ac:inkMkLst>
            <pc:docMk/>
            <pc:sldMk cId="2087759241" sldId="312"/>
            <ac:inkMk id="10" creationId="{EFF040D1-D602-4BD3-A9C3-2C0DC03A249C}"/>
          </ac:inkMkLst>
        </pc:inkChg>
        <pc:inkChg chg="add">
          <ac:chgData name="Viet Anh Nguyen" userId="b95f61ff061388d5" providerId="LiveId" clId="{F7DDB045-99F5-427E-957E-9D2CA91EB527}" dt="2022-01-05T08:39:35.064" v="1496"/>
          <ac:inkMkLst>
            <pc:docMk/>
            <pc:sldMk cId="2087759241" sldId="312"/>
            <ac:inkMk id="11" creationId="{803D1654-1EC3-475C-B100-0379B0890D45}"/>
          </ac:inkMkLst>
        </pc:inkChg>
        <pc:inkChg chg="add">
          <ac:chgData name="Viet Anh Nguyen" userId="b95f61ff061388d5" providerId="LiveId" clId="{F7DDB045-99F5-427E-957E-9D2CA91EB527}" dt="2022-01-05T08:39:35.064" v="1496"/>
          <ac:inkMkLst>
            <pc:docMk/>
            <pc:sldMk cId="2087759241" sldId="312"/>
            <ac:inkMk id="12" creationId="{78CF053C-88EC-4AA0-A2A8-DDD03C034896}"/>
          </ac:inkMkLst>
        </pc:inkChg>
        <pc:inkChg chg="add del">
          <ac:chgData name="Viet Anh Nguyen" userId="b95f61ff061388d5" providerId="LiveId" clId="{F7DDB045-99F5-427E-957E-9D2CA91EB527}" dt="2022-01-05T08:39:45.412" v="1501"/>
          <ac:inkMkLst>
            <pc:docMk/>
            <pc:sldMk cId="2087759241" sldId="312"/>
            <ac:inkMk id="13" creationId="{423A5222-1601-4AA1-91CE-92FC31C9057A}"/>
          </ac:inkMkLst>
        </pc:inkChg>
        <pc:inkChg chg="add del">
          <ac:chgData name="Viet Anh Nguyen" userId="b95f61ff061388d5" providerId="LiveId" clId="{F7DDB045-99F5-427E-957E-9D2CA91EB527}" dt="2022-01-05T08:39:45.412" v="1501"/>
          <ac:inkMkLst>
            <pc:docMk/>
            <pc:sldMk cId="2087759241" sldId="312"/>
            <ac:inkMk id="14" creationId="{CA96E61C-5694-4A35-81C9-68F88FFAD794}"/>
          </ac:inkMkLst>
        </pc:inkChg>
        <pc:inkChg chg="add del">
          <ac:chgData name="Viet Anh Nguyen" userId="b95f61ff061388d5" providerId="LiveId" clId="{F7DDB045-99F5-427E-957E-9D2CA91EB527}" dt="2022-01-05T08:39:45.412" v="1501"/>
          <ac:inkMkLst>
            <pc:docMk/>
            <pc:sldMk cId="2087759241" sldId="312"/>
            <ac:inkMk id="15" creationId="{56D285A0-B47A-4BAC-9FD9-CB84D9F3320A}"/>
          </ac:inkMkLst>
        </pc:inkChg>
        <pc:inkChg chg="add del">
          <ac:chgData name="Viet Anh Nguyen" userId="b95f61ff061388d5" providerId="LiveId" clId="{F7DDB045-99F5-427E-957E-9D2CA91EB527}" dt="2022-01-05T08:39:45.412" v="1501"/>
          <ac:inkMkLst>
            <pc:docMk/>
            <pc:sldMk cId="2087759241" sldId="312"/>
            <ac:inkMk id="16" creationId="{A9CC7604-BEAF-4DEA-808E-BFF37E3EBE69}"/>
          </ac:inkMkLst>
        </pc:inkChg>
        <pc:inkChg chg="add">
          <ac:chgData name="Viet Anh Nguyen" userId="b95f61ff061388d5" providerId="LiveId" clId="{F7DDB045-99F5-427E-957E-9D2CA91EB527}" dt="2022-01-05T08:39:45.412" v="1501"/>
          <ac:inkMkLst>
            <pc:docMk/>
            <pc:sldMk cId="2087759241" sldId="312"/>
            <ac:inkMk id="17" creationId="{256168C0-72F6-4464-A0EC-095B81CE73E6}"/>
          </ac:inkMkLst>
        </pc:inkChg>
        <pc:inkChg chg="add">
          <ac:chgData name="Viet Anh Nguyen" userId="b95f61ff061388d5" providerId="LiveId" clId="{F7DDB045-99F5-427E-957E-9D2CA91EB527}" dt="2022-01-05T08:39:45.412" v="1501"/>
          <ac:inkMkLst>
            <pc:docMk/>
            <pc:sldMk cId="2087759241" sldId="312"/>
            <ac:inkMk id="18" creationId="{76F20A79-4502-44C7-A7CA-94B564792D97}"/>
          </ac:inkMkLst>
        </pc:inkChg>
        <pc:inkChg chg="add del">
          <ac:chgData name="Viet Anh Nguyen" userId="b95f61ff061388d5" providerId="LiveId" clId="{F7DDB045-99F5-427E-957E-9D2CA91EB527}" dt="2022-01-05T08:39:51.038" v="1520"/>
          <ac:inkMkLst>
            <pc:docMk/>
            <pc:sldMk cId="2087759241" sldId="312"/>
            <ac:inkMk id="19" creationId="{7F7605AA-E077-44B6-ABD3-B7028BF1801C}"/>
          </ac:inkMkLst>
        </pc:inkChg>
        <pc:inkChg chg="add del">
          <ac:chgData name="Viet Anh Nguyen" userId="b95f61ff061388d5" providerId="LiveId" clId="{F7DDB045-99F5-427E-957E-9D2CA91EB527}" dt="2022-01-05T08:39:51.038" v="1520"/>
          <ac:inkMkLst>
            <pc:docMk/>
            <pc:sldMk cId="2087759241" sldId="312"/>
            <ac:inkMk id="20" creationId="{090C6063-9EFD-4A64-AA02-CDDE2DD5C0F7}"/>
          </ac:inkMkLst>
        </pc:inkChg>
        <pc:inkChg chg="add del">
          <ac:chgData name="Viet Anh Nguyen" userId="b95f61ff061388d5" providerId="LiveId" clId="{F7DDB045-99F5-427E-957E-9D2CA91EB527}" dt="2022-01-05T08:39:51.038" v="1520"/>
          <ac:inkMkLst>
            <pc:docMk/>
            <pc:sldMk cId="2087759241" sldId="312"/>
            <ac:inkMk id="21" creationId="{08A4A86D-142B-4FA9-A108-C4F67DC6B887}"/>
          </ac:inkMkLst>
        </pc:inkChg>
        <pc:inkChg chg="add del">
          <ac:chgData name="Viet Anh Nguyen" userId="b95f61ff061388d5" providerId="LiveId" clId="{F7DDB045-99F5-427E-957E-9D2CA91EB527}" dt="2022-01-05T08:39:51.038" v="1520"/>
          <ac:inkMkLst>
            <pc:docMk/>
            <pc:sldMk cId="2087759241" sldId="312"/>
            <ac:inkMk id="22" creationId="{884B75B7-A223-4F6A-9BC7-331717D4A677}"/>
          </ac:inkMkLst>
        </pc:inkChg>
        <pc:inkChg chg="add del">
          <ac:chgData name="Viet Anh Nguyen" userId="b95f61ff061388d5" providerId="LiveId" clId="{F7DDB045-99F5-427E-957E-9D2CA91EB527}" dt="2022-01-05T08:39:51.038" v="1520"/>
          <ac:inkMkLst>
            <pc:docMk/>
            <pc:sldMk cId="2087759241" sldId="312"/>
            <ac:inkMk id="23" creationId="{BD8BAE13-76DA-43B5-BD7F-B1765CA11CD2}"/>
          </ac:inkMkLst>
        </pc:inkChg>
        <pc:inkChg chg="add del">
          <ac:chgData name="Viet Anh Nguyen" userId="b95f61ff061388d5" providerId="LiveId" clId="{F7DDB045-99F5-427E-957E-9D2CA91EB527}" dt="2022-01-05T08:39:51.038" v="1520"/>
          <ac:inkMkLst>
            <pc:docMk/>
            <pc:sldMk cId="2087759241" sldId="312"/>
            <ac:inkMk id="24" creationId="{4C018927-0E86-4C1A-BCA0-6AC79B0E055F}"/>
          </ac:inkMkLst>
        </pc:inkChg>
        <pc:inkChg chg="add del">
          <ac:chgData name="Viet Anh Nguyen" userId="b95f61ff061388d5" providerId="LiveId" clId="{F7DDB045-99F5-427E-957E-9D2CA91EB527}" dt="2022-01-05T08:39:51.038" v="1520"/>
          <ac:inkMkLst>
            <pc:docMk/>
            <pc:sldMk cId="2087759241" sldId="312"/>
            <ac:inkMk id="25" creationId="{44AAA2F3-EEEE-450B-809E-B3F53955BEBB}"/>
          </ac:inkMkLst>
        </pc:inkChg>
        <pc:inkChg chg="add del">
          <ac:chgData name="Viet Anh Nguyen" userId="b95f61ff061388d5" providerId="LiveId" clId="{F7DDB045-99F5-427E-957E-9D2CA91EB527}" dt="2022-01-05T08:39:51.038" v="1520"/>
          <ac:inkMkLst>
            <pc:docMk/>
            <pc:sldMk cId="2087759241" sldId="312"/>
            <ac:inkMk id="26" creationId="{7FB83986-6775-4BC7-8691-3904B1316E90}"/>
          </ac:inkMkLst>
        </pc:inkChg>
        <pc:inkChg chg="add del">
          <ac:chgData name="Viet Anh Nguyen" userId="b95f61ff061388d5" providerId="LiveId" clId="{F7DDB045-99F5-427E-957E-9D2CA91EB527}" dt="2022-01-05T08:39:51.038" v="1520"/>
          <ac:inkMkLst>
            <pc:docMk/>
            <pc:sldMk cId="2087759241" sldId="312"/>
            <ac:inkMk id="27" creationId="{15383AEA-D873-4390-ADF1-A6D1A07919D1}"/>
          </ac:inkMkLst>
        </pc:inkChg>
        <pc:inkChg chg="add del">
          <ac:chgData name="Viet Anh Nguyen" userId="b95f61ff061388d5" providerId="LiveId" clId="{F7DDB045-99F5-427E-957E-9D2CA91EB527}" dt="2022-01-05T08:39:51.038" v="1520"/>
          <ac:inkMkLst>
            <pc:docMk/>
            <pc:sldMk cId="2087759241" sldId="312"/>
            <ac:inkMk id="28" creationId="{A568DB67-ED6C-4246-BF60-FB72D29AB0D5}"/>
          </ac:inkMkLst>
        </pc:inkChg>
        <pc:inkChg chg="add del">
          <ac:chgData name="Viet Anh Nguyen" userId="b95f61ff061388d5" providerId="LiveId" clId="{F7DDB045-99F5-427E-957E-9D2CA91EB527}" dt="2022-01-05T08:39:51.038" v="1520"/>
          <ac:inkMkLst>
            <pc:docMk/>
            <pc:sldMk cId="2087759241" sldId="312"/>
            <ac:inkMk id="29" creationId="{05732466-B4E5-4399-B6EA-B9F00C002178}"/>
          </ac:inkMkLst>
        </pc:inkChg>
        <pc:inkChg chg="add del">
          <ac:chgData name="Viet Anh Nguyen" userId="b95f61ff061388d5" providerId="LiveId" clId="{F7DDB045-99F5-427E-957E-9D2CA91EB527}" dt="2022-01-05T08:39:51.038" v="1520"/>
          <ac:inkMkLst>
            <pc:docMk/>
            <pc:sldMk cId="2087759241" sldId="312"/>
            <ac:inkMk id="30" creationId="{518BB5E4-3A05-4025-A870-DE131CA12992}"/>
          </ac:inkMkLst>
        </pc:inkChg>
        <pc:inkChg chg="add del">
          <ac:chgData name="Viet Anh Nguyen" userId="b95f61ff061388d5" providerId="LiveId" clId="{F7DDB045-99F5-427E-957E-9D2CA91EB527}" dt="2022-01-05T08:39:51.038" v="1520"/>
          <ac:inkMkLst>
            <pc:docMk/>
            <pc:sldMk cId="2087759241" sldId="312"/>
            <ac:inkMk id="31" creationId="{EE9CE3A2-1B5D-49FD-B0D7-1A41A9C370BA}"/>
          </ac:inkMkLst>
        </pc:inkChg>
        <pc:inkChg chg="add del">
          <ac:chgData name="Viet Anh Nguyen" userId="b95f61ff061388d5" providerId="LiveId" clId="{F7DDB045-99F5-427E-957E-9D2CA91EB527}" dt="2022-01-05T08:39:51.038" v="1520"/>
          <ac:inkMkLst>
            <pc:docMk/>
            <pc:sldMk cId="2087759241" sldId="312"/>
            <ac:inkMk id="32" creationId="{0C1C5024-AE14-4320-BF17-1502B86B893C}"/>
          </ac:inkMkLst>
        </pc:inkChg>
        <pc:inkChg chg="add del">
          <ac:chgData name="Viet Anh Nguyen" userId="b95f61ff061388d5" providerId="LiveId" clId="{F7DDB045-99F5-427E-957E-9D2CA91EB527}" dt="2022-01-05T08:39:51.038" v="1520"/>
          <ac:inkMkLst>
            <pc:docMk/>
            <pc:sldMk cId="2087759241" sldId="312"/>
            <ac:inkMk id="33" creationId="{B9C95123-8CBD-49D4-A721-C2BD0741168D}"/>
          </ac:inkMkLst>
        </pc:inkChg>
        <pc:inkChg chg="add del">
          <ac:chgData name="Viet Anh Nguyen" userId="b95f61ff061388d5" providerId="LiveId" clId="{F7DDB045-99F5-427E-957E-9D2CA91EB527}" dt="2022-01-05T08:39:51.038" v="1520"/>
          <ac:inkMkLst>
            <pc:docMk/>
            <pc:sldMk cId="2087759241" sldId="312"/>
            <ac:inkMk id="34" creationId="{62450010-48CE-4CDE-91A9-11635959250F}"/>
          </ac:inkMkLst>
        </pc:inkChg>
        <pc:inkChg chg="add">
          <ac:chgData name="Viet Anh Nguyen" userId="b95f61ff061388d5" providerId="LiveId" clId="{F7DDB045-99F5-427E-957E-9D2CA91EB527}" dt="2022-01-05T08:39:50.149" v="1518" actId="9405"/>
          <ac:inkMkLst>
            <pc:docMk/>
            <pc:sldMk cId="2087759241" sldId="312"/>
            <ac:inkMk id="35" creationId="{6BA966A5-0197-4965-A26F-0606DE04CF0E}"/>
          </ac:inkMkLst>
        </pc:inkChg>
        <pc:inkChg chg="add">
          <ac:chgData name="Viet Anh Nguyen" userId="b95f61ff061388d5" providerId="LiveId" clId="{F7DDB045-99F5-427E-957E-9D2CA91EB527}" dt="2022-01-05T08:39:50.450" v="1519" actId="9405"/>
          <ac:inkMkLst>
            <pc:docMk/>
            <pc:sldMk cId="2087759241" sldId="312"/>
            <ac:inkMk id="36" creationId="{E8083B25-10C2-483F-8FD3-9DDB59FB515A}"/>
          </ac:inkMkLst>
        </pc:inkChg>
        <pc:inkChg chg="add">
          <ac:chgData name="Viet Anh Nguyen" userId="b95f61ff061388d5" providerId="LiveId" clId="{F7DDB045-99F5-427E-957E-9D2CA91EB527}" dt="2022-01-05T08:39:51.038" v="1520"/>
          <ac:inkMkLst>
            <pc:docMk/>
            <pc:sldMk cId="2087759241" sldId="312"/>
            <ac:inkMk id="37" creationId="{04E57CB1-34C0-434F-9C11-B95A52DB36F8}"/>
          </ac:inkMkLst>
        </pc:inkChg>
        <pc:inkChg chg="add">
          <ac:chgData name="Viet Anh Nguyen" userId="b95f61ff061388d5" providerId="LiveId" clId="{F7DDB045-99F5-427E-957E-9D2CA91EB527}" dt="2022-01-05T08:39:51.038" v="1520"/>
          <ac:inkMkLst>
            <pc:docMk/>
            <pc:sldMk cId="2087759241" sldId="312"/>
            <ac:inkMk id="38" creationId="{7C704AD9-090D-4408-A9C2-D7B75BD92D37}"/>
          </ac:inkMkLst>
        </pc:inkChg>
        <pc:inkChg chg="add del">
          <ac:chgData name="Viet Anh Nguyen" userId="b95f61ff061388d5" providerId="LiveId" clId="{F7DDB045-99F5-427E-957E-9D2CA91EB527}" dt="2022-01-05T08:39:52.715" v="1524"/>
          <ac:inkMkLst>
            <pc:docMk/>
            <pc:sldMk cId="2087759241" sldId="312"/>
            <ac:inkMk id="39" creationId="{94D9DD4F-8439-4B19-8D52-9CE5878F2D0E}"/>
          </ac:inkMkLst>
        </pc:inkChg>
        <pc:inkChg chg="add del">
          <ac:chgData name="Viet Anh Nguyen" userId="b95f61ff061388d5" providerId="LiveId" clId="{F7DDB045-99F5-427E-957E-9D2CA91EB527}" dt="2022-01-05T08:39:52.715" v="1524"/>
          <ac:inkMkLst>
            <pc:docMk/>
            <pc:sldMk cId="2087759241" sldId="312"/>
            <ac:inkMk id="40" creationId="{EC062A4C-5997-4C37-B8EA-342336FA8942}"/>
          </ac:inkMkLst>
        </pc:inkChg>
        <pc:inkChg chg="add del">
          <ac:chgData name="Viet Anh Nguyen" userId="b95f61ff061388d5" providerId="LiveId" clId="{F7DDB045-99F5-427E-957E-9D2CA91EB527}" dt="2022-01-05T08:39:52.715" v="1524"/>
          <ac:inkMkLst>
            <pc:docMk/>
            <pc:sldMk cId="2087759241" sldId="312"/>
            <ac:inkMk id="41" creationId="{EFDC48F8-5F0E-4442-90FF-CB5BA3A36A63}"/>
          </ac:inkMkLst>
        </pc:inkChg>
        <pc:inkChg chg="add del">
          <ac:chgData name="Viet Anh Nguyen" userId="b95f61ff061388d5" providerId="LiveId" clId="{F7DDB045-99F5-427E-957E-9D2CA91EB527}" dt="2022-01-05T08:39:55.703" v="1534"/>
          <ac:inkMkLst>
            <pc:docMk/>
            <pc:sldMk cId="2087759241" sldId="312"/>
            <ac:inkMk id="42" creationId="{BBA8F183-AA36-450E-BC1E-7902CBBB7013}"/>
          </ac:inkMkLst>
        </pc:inkChg>
        <pc:inkChg chg="add del">
          <ac:chgData name="Viet Anh Nguyen" userId="b95f61ff061388d5" providerId="LiveId" clId="{F7DDB045-99F5-427E-957E-9D2CA91EB527}" dt="2022-01-05T08:39:55.703" v="1534"/>
          <ac:inkMkLst>
            <pc:docMk/>
            <pc:sldMk cId="2087759241" sldId="312"/>
            <ac:inkMk id="43" creationId="{4061BCE9-7083-44ED-B4CC-3D719D633592}"/>
          </ac:inkMkLst>
        </pc:inkChg>
        <pc:inkChg chg="add del">
          <ac:chgData name="Viet Anh Nguyen" userId="b95f61ff061388d5" providerId="LiveId" clId="{F7DDB045-99F5-427E-957E-9D2CA91EB527}" dt="2022-01-05T08:39:55.703" v="1534"/>
          <ac:inkMkLst>
            <pc:docMk/>
            <pc:sldMk cId="2087759241" sldId="312"/>
            <ac:inkMk id="44" creationId="{E5BD7875-ED07-4B71-B914-C15FC791D132}"/>
          </ac:inkMkLst>
        </pc:inkChg>
        <pc:inkChg chg="add del">
          <ac:chgData name="Viet Anh Nguyen" userId="b95f61ff061388d5" providerId="LiveId" clId="{F7DDB045-99F5-427E-957E-9D2CA91EB527}" dt="2022-01-05T08:39:55.703" v="1534"/>
          <ac:inkMkLst>
            <pc:docMk/>
            <pc:sldMk cId="2087759241" sldId="312"/>
            <ac:inkMk id="45" creationId="{56210334-8BC7-42F2-8609-6CE4CF9A142F}"/>
          </ac:inkMkLst>
        </pc:inkChg>
        <pc:inkChg chg="add del">
          <ac:chgData name="Viet Anh Nguyen" userId="b95f61ff061388d5" providerId="LiveId" clId="{F7DDB045-99F5-427E-957E-9D2CA91EB527}" dt="2022-01-05T08:39:55.703" v="1534"/>
          <ac:inkMkLst>
            <pc:docMk/>
            <pc:sldMk cId="2087759241" sldId="312"/>
            <ac:inkMk id="46" creationId="{0D5D4A11-AB3F-404A-A429-C9E9EB4FDE91}"/>
          </ac:inkMkLst>
        </pc:inkChg>
        <pc:inkChg chg="add del">
          <ac:chgData name="Viet Anh Nguyen" userId="b95f61ff061388d5" providerId="LiveId" clId="{F7DDB045-99F5-427E-957E-9D2CA91EB527}" dt="2022-01-05T08:39:55.703" v="1534"/>
          <ac:inkMkLst>
            <pc:docMk/>
            <pc:sldMk cId="2087759241" sldId="312"/>
            <ac:inkMk id="47" creationId="{74D3DBFE-BE64-41BE-96B8-C4F8A3C98025}"/>
          </ac:inkMkLst>
        </pc:inkChg>
        <pc:inkChg chg="add del">
          <ac:chgData name="Viet Anh Nguyen" userId="b95f61ff061388d5" providerId="LiveId" clId="{F7DDB045-99F5-427E-957E-9D2CA91EB527}" dt="2022-01-05T08:39:55.703" v="1534"/>
          <ac:inkMkLst>
            <pc:docMk/>
            <pc:sldMk cId="2087759241" sldId="312"/>
            <ac:inkMk id="48" creationId="{7EC55505-1EB0-4FDC-AFB0-AAF5A8C6A413}"/>
          </ac:inkMkLst>
        </pc:inkChg>
        <pc:inkChg chg="add del">
          <ac:chgData name="Viet Anh Nguyen" userId="b95f61ff061388d5" providerId="LiveId" clId="{F7DDB045-99F5-427E-957E-9D2CA91EB527}" dt="2022-01-05T08:39:55.703" v="1534"/>
          <ac:inkMkLst>
            <pc:docMk/>
            <pc:sldMk cId="2087759241" sldId="312"/>
            <ac:inkMk id="49" creationId="{832B1163-D23F-4422-B972-F92733E996EA}"/>
          </ac:inkMkLst>
        </pc:inkChg>
        <pc:inkChg chg="add del">
          <ac:chgData name="Viet Anh Nguyen" userId="b95f61ff061388d5" providerId="LiveId" clId="{F7DDB045-99F5-427E-957E-9D2CA91EB527}" dt="2022-01-05T08:39:55.703" v="1534"/>
          <ac:inkMkLst>
            <pc:docMk/>
            <pc:sldMk cId="2087759241" sldId="312"/>
            <ac:inkMk id="50" creationId="{7FD6E83C-E53F-4C09-9E3B-52813DCC98DC}"/>
          </ac:inkMkLst>
        </pc:inkChg>
        <pc:inkChg chg="add del">
          <ac:chgData name="Viet Anh Nguyen" userId="b95f61ff061388d5" providerId="LiveId" clId="{F7DDB045-99F5-427E-957E-9D2CA91EB527}" dt="2022-01-05T08:39:55.703" v="1534"/>
          <ac:inkMkLst>
            <pc:docMk/>
            <pc:sldMk cId="2087759241" sldId="312"/>
            <ac:inkMk id="51" creationId="{6E95958D-9326-4C37-9310-37709877982A}"/>
          </ac:inkMkLst>
        </pc:inkChg>
        <pc:inkChg chg="add">
          <ac:chgData name="Viet Anh Nguyen" userId="b95f61ff061388d5" providerId="LiveId" clId="{F7DDB045-99F5-427E-957E-9D2CA91EB527}" dt="2022-01-05T08:39:55.703" v="1534"/>
          <ac:inkMkLst>
            <pc:docMk/>
            <pc:sldMk cId="2087759241" sldId="312"/>
            <ac:inkMk id="52" creationId="{3DFB3FE5-618E-4C2D-9109-6B4105AFA289}"/>
          </ac:inkMkLst>
        </pc:inkChg>
        <pc:inkChg chg="add del">
          <ac:chgData name="Viet Anh Nguyen" userId="b95f61ff061388d5" providerId="LiveId" clId="{F7DDB045-99F5-427E-957E-9D2CA91EB527}" dt="2022-01-05T08:39:57.717" v="1539"/>
          <ac:inkMkLst>
            <pc:docMk/>
            <pc:sldMk cId="2087759241" sldId="312"/>
            <ac:inkMk id="53" creationId="{FFDFCC8C-36B5-4D73-B04C-7428CBB32BCC}"/>
          </ac:inkMkLst>
        </pc:inkChg>
        <pc:inkChg chg="add del">
          <ac:chgData name="Viet Anh Nguyen" userId="b95f61ff061388d5" providerId="LiveId" clId="{F7DDB045-99F5-427E-957E-9D2CA91EB527}" dt="2022-01-05T08:39:57.717" v="1539"/>
          <ac:inkMkLst>
            <pc:docMk/>
            <pc:sldMk cId="2087759241" sldId="312"/>
            <ac:inkMk id="54" creationId="{864933C8-5D99-4DF2-A498-B6FD5E7B7CE0}"/>
          </ac:inkMkLst>
        </pc:inkChg>
        <pc:inkChg chg="add del">
          <ac:chgData name="Viet Anh Nguyen" userId="b95f61ff061388d5" providerId="LiveId" clId="{F7DDB045-99F5-427E-957E-9D2CA91EB527}" dt="2022-01-05T08:39:57.717" v="1539"/>
          <ac:inkMkLst>
            <pc:docMk/>
            <pc:sldMk cId="2087759241" sldId="312"/>
            <ac:inkMk id="55" creationId="{FC8961D4-8DED-47B9-A12F-4DDEFD26A472}"/>
          </ac:inkMkLst>
        </pc:inkChg>
        <pc:inkChg chg="add del">
          <ac:chgData name="Viet Anh Nguyen" userId="b95f61ff061388d5" providerId="LiveId" clId="{F7DDB045-99F5-427E-957E-9D2CA91EB527}" dt="2022-01-05T08:39:57.717" v="1539"/>
          <ac:inkMkLst>
            <pc:docMk/>
            <pc:sldMk cId="2087759241" sldId="312"/>
            <ac:inkMk id="56" creationId="{930B8775-C043-41F5-A4DD-BE16DAE2DA6E}"/>
          </ac:inkMkLst>
        </pc:inkChg>
        <pc:inkChg chg="add">
          <ac:chgData name="Viet Anh Nguyen" userId="b95f61ff061388d5" providerId="LiveId" clId="{F7DDB045-99F5-427E-957E-9D2CA91EB527}" dt="2022-01-05T08:39:57.717" v="1539"/>
          <ac:inkMkLst>
            <pc:docMk/>
            <pc:sldMk cId="2087759241" sldId="312"/>
            <ac:inkMk id="57" creationId="{564C5D32-D07D-4037-AE85-B6D672A5824C}"/>
          </ac:inkMkLst>
        </pc:inkChg>
        <pc:inkChg chg="add del">
          <ac:chgData name="Viet Anh Nguyen" userId="b95f61ff061388d5" providerId="LiveId" clId="{F7DDB045-99F5-427E-957E-9D2CA91EB527}" dt="2022-01-05T08:40:00.991" v="1542"/>
          <ac:inkMkLst>
            <pc:docMk/>
            <pc:sldMk cId="2087759241" sldId="312"/>
            <ac:inkMk id="58" creationId="{A5EF8FEA-6C6B-4A06-A21B-A14A6CD89274}"/>
          </ac:inkMkLst>
        </pc:inkChg>
        <pc:inkChg chg="add del">
          <ac:chgData name="Viet Anh Nguyen" userId="b95f61ff061388d5" providerId="LiveId" clId="{F7DDB045-99F5-427E-957E-9D2CA91EB527}" dt="2022-01-05T08:40:00.991" v="1542"/>
          <ac:inkMkLst>
            <pc:docMk/>
            <pc:sldMk cId="2087759241" sldId="312"/>
            <ac:inkMk id="59" creationId="{9FA88425-AAFD-42B1-B988-8AB46A130DB1}"/>
          </ac:inkMkLst>
        </pc:inkChg>
        <pc:inkChg chg="add">
          <ac:chgData name="Viet Anh Nguyen" userId="b95f61ff061388d5" providerId="LiveId" clId="{F7DDB045-99F5-427E-957E-9D2CA91EB527}" dt="2022-01-05T08:40:00.991" v="1542"/>
          <ac:inkMkLst>
            <pc:docMk/>
            <pc:sldMk cId="2087759241" sldId="312"/>
            <ac:inkMk id="60" creationId="{B9DB12BE-7598-4D34-8584-0A26C784D8A7}"/>
          </ac:inkMkLst>
        </pc:inkChg>
        <pc:inkChg chg="add del">
          <ac:chgData name="Viet Anh Nguyen" userId="b95f61ff061388d5" providerId="LiveId" clId="{F7DDB045-99F5-427E-957E-9D2CA91EB527}" dt="2022-01-05T08:40:12.955" v="1545"/>
          <ac:inkMkLst>
            <pc:docMk/>
            <pc:sldMk cId="2087759241" sldId="312"/>
            <ac:inkMk id="61" creationId="{7F84E690-033F-435D-8C53-0904626C9974}"/>
          </ac:inkMkLst>
        </pc:inkChg>
        <pc:inkChg chg="add del">
          <ac:chgData name="Viet Anh Nguyen" userId="b95f61ff061388d5" providerId="LiveId" clId="{F7DDB045-99F5-427E-957E-9D2CA91EB527}" dt="2022-01-05T08:40:12.955" v="1545"/>
          <ac:inkMkLst>
            <pc:docMk/>
            <pc:sldMk cId="2087759241" sldId="312"/>
            <ac:inkMk id="62" creationId="{437B04FB-2F0A-4D17-9F7F-3AAEFD6E8551}"/>
          </ac:inkMkLst>
        </pc:inkChg>
        <pc:inkChg chg="add">
          <ac:chgData name="Viet Anh Nguyen" userId="b95f61ff061388d5" providerId="LiveId" clId="{F7DDB045-99F5-427E-957E-9D2CA91EB527}" dt="2022-01-05T08:40:12.955" v="1545"/>
          <ac:inkMkLst>
            <pc:docMk/>
            <pc:sldMk cId="2087759241" sldId="312"/>
            <ac:inkMk id="63" creationId="{994A96A3-3A70-4133-940F-90ABEDDEE6D3}"/>
          </ac:inkMkLst>
        </pc:inkChg>
        <pc:inkChg chg="add del">
          <ac:chgData name="Viet Anh Nguyen" userId="b95f61ff061388d5" providerId="LiveId" clId="{F7DDB045-99F5-427E-957E-9D2CA91EB527}" dt="2022-01-05T08:40:15.081" v="1552"/>
          <ac:inkMkLst>
            <pc:docMk/>
            <pc:sldMk cId="2087759241" sldId="312"/>
            <ac:inkMk id="64" creationId="{73299F57-81E4-4B13-B8C7-2A8406AAD772}"/>
          </ac:inkMkLst>
        </pc:inkChg>
        <pc:inkChg chg="add del">
          <ac:chgData name="Viet Anh Nguyen" userId="b95f61ff061388d5" providerId="LiveId" clId="{F7DDB045-99F5-427E-957E-9D2CA91EB527}" dt="2022-01-05T08:40:15.081" v="1552"/>
          <ac:inkMkLst>
            <pc:docMk/>
            <pc:sldMk cId="2087759241" sldId="312"/>
            <ac:inkMk id="65" creationId="{F5C77F17-2725-4CA0-A6F8-EBF68421347F}"/>
          </ac:inkMkLst>
        </pc:inkChg>
        <pc:inkChg chg="add del">
          <ac:chgData name="Viet Anh Nguyen" userId="b95f61ff061388d5" providerId="LiveId" clId="{F7DDB045-99F5-427E-957E-9D2CA91EB527}" dt="2022-01-05T08:40:15.081" v="1552"/>
          <ac:inkMkLst>
            <pc:docMk/>
            <pc:sldMk cId="2087759241" sldId="312"/>
            <ac:inkMk id="66" creationId="{73038E0A-93DC-4742-9E5D-39E1CFBD8206}"/>
          </ac:inkMkLst>
        </pc:inkChg>
        <pc:inkChg chg="add del">
          <ac:chgData name="Viet Anh Nguyen" userId="b95f61ff061388d5" providerId="LiveId" clId="{F7DDB045-99F5-427E-957E-9D2CA91EB527}" dt="2022-01-05T08:40:15.081" v="1552"/>
          <ac:inkMkLst>
            <pc:docMk/>
            <pc:sldMk cId="2087759241" sldId="312"/>
            <ac:inkMk id="67" creationId="{A8624B33-5863-4E32-AD66-EB28AF5AE7FF}"/>
          </ac:inkMkLst>
        </pc:inkChg>
        <pc:inkChg chg="add del">
          <ac:chgData name="Viet Anh Nguyen" userId="b95f61ff061388d5" providerId="LiveId" clId="{F7DDB045-99F5-427E-957E-9D2CA91EB527}" dt="2022-01-05T08:40:15.081" v="1552"/>
          <ac:inkMkLst>
            <pc:docMk/>
            <pc:sldMk cId="2087759241" sldId="312"/>
            <ac:inkMk id="68" creationId="{F4A7EE14-06FB-4CBB-A587-A131960B3439}"/>
          </ac:inkMkLst>
        </pc:inkChg>
        <pc:inkChg chg="add del">
          <ac:chgData name="Viet Anh Nguyen" userId="b95f61ff061388d5" providerId="LiveId" clId="{F7DDB045-99F5-427E-957E-9D2CA91EB527}" dt="2022-01-05T08:40:15.081" v="1552"/>
          <ac:inkMkLst>
            <pc:docMk/>
            <pc:sldMk cId="2087759241" sldId="312"/>
            <ac:inkMk id="69" creationId="{07003F13-028B-4E8D-A153-C033C5C659E9}"/>
          </ac:inkMkLst>
        </pc:inkChg>
        <pc:inkChg chg="add del">
          <ac:chgData name="Viet Anh Nguyen" userId="b95f61ff061388d5" providerId="LiveId" clId="{F7DDB045-99F5-427E-957E-9D2CA91EB527}" dt="2022-01-05T08:40:22.602" v="1573"/>
          <ac:inkMkLst>
            <pc:docMk/>
            <pc:sldMk cId="2087759241" sldId="312"/>
            <ac:inkMk id="70" creationId="{33A1B95C-27FD-46D0-8371-8D6FBAE8D8B4}"/>
          </ac:inkMkLst>
        </pc:inkChg>
        <pc:inkChg chg="add">
          <ac:chgData name="Viet Anh Nguyen" userId="b95f61ff061388d5" providerId="LiveId" clId="{F7DDB045-99F5-427E-957E-9D2CA91EB527}" dt="2022-01-05T08:40:15.081" v="1552"/>
          <ac:inkMkLst>
            <pc:docMk/>
            <pc:sldMk cId="2087759241" sldId="312"/>
            <ac:inkMk id="71" creationId="{456D67C8-2587-46FA-B146-33DE68D2883C}"/>
          </ac:inkMkLst>
        </pc:inkChg>
        <pc:inkChg chg="add del">
          <ac:chgData name="Viet Anh Nguyen" userId="b95f61ff061388d5" providerId="LiveId" clId="{F7DDB045-99F5-427E-957E-9D2CA91EB527}" dt="2022-01-05T08:40:22.602" v="1573"/>
          <ac:inkMkLst>
            <pc:docMk/>
            <pc:sldMk cId="2087759241" sldId="312"/>
            <ac:inkMk id="72" creationId="{C6539A3E-FE5B-42FD-9DD8-44F806E6577D}"/>
          </ac:inkMkLst>
        </pc:inkChg>
        <pc:inkChg chg="add del">
          <ac:chgData name="Viet Anh Nguyen" userId="b95f61ff061388d5" providerId="LiveId" clId="{F7DDB045-99F5-427E-957E-9D2CA91EB527}" dt="2022-01-05T08:40:22.602" v="1573"/>
          <ac:inkMkLst>
            <pc:docMk/>
            <pc:sldMk cId="2087759241" sldId="312"/>
            <ac:inkMk id="73" creationId="{608022CC-DD9A-4A3B-B570-316AF165B6F3}"/>
          </ac:inkMkLst>
        </pc:inkChg>
        <pc:inkChg chg="add del">
          <ac:chgData name="Viet Anh Nguyen" userId="b95f61ff061388d5" providerId="LiveId" clId="{F7DDB045-99F5-427E-957E-9D2CA91EB527}" dt="2022-01-05T08:40:22.602" v="1573"/>
          <ac:inkMkLst>
            <pc:docMk/>
            <pc:sldMk cId="2087759241" sldId="312"/>
            <ac:inkMk id="74" creationId="{C2F8B234-2153-41CF-98CD-1322AC956781}"/>
          </ac:inkMkLst>
        </pc:inkChg>
        <pc:inkChg chg="add del">
          <ac:chgData name="Viet Anh Nguyen" userId="b95f61ff061388d5" providerId="LiveId" clId="{F7DDB045-99F5-427E-957E-9D2CA91EB527}" dt="2022-01-05T08:40:22.602" v="1573"/>
          <ac:inkMkLst>
            <pc:docMk/>
            <pc:sldMk cId="2087759241" sldId="312"/>
            <ac:inkMk id="75" creationId="{2B9787A6-5C6F-4CB1-A031-E7451D9C9672}"/>
          </ac:inkMkLst>
        </pc:inkChg>
        <pc:inkChg chg="add del">
          <ac:chgData name="Viet Anh Nguyen" userId="b95f61ff061388d5" providerId="LiveId" clId="{F7DDB045-99F5-427E-957E-9D2CA91EB527}" dt="2022-01-05T08:40:22.602" v="1573"/>
          <ac:inkMkLst>
            <pc:docMk/>
            <pc:sldMk cId="2087759241" sldId="312"/>
            <ac:inkMk id="76" creationId="{4CA6E6D2-8C6A-44A5-8D1F-7EFD9D12C8FD}"/>
          </ac:inkMkLst>
        </pc:inkChg>
        <pc:inkChg chg="add del">
          <ac:chgData name="Viet Anh Nguyen" userId="b95f61ff061388d5" providerId="LiveId" clId="{F7DDB045-99F5-427E-957E-9D2CA91EB527}" dt="2022-01-05T08:40:22.602" v="1573"/>
          <ac:inkMkLst>
            <pc:docMk/>
            <pc:sldMk cId="2087759241" sldId="312"/>
            <ac:inkMk id="77" creationId="{8FA6631E-E719-4E56-B49E-8B4D1F79694E}"/>
          </ac:inkMkLst>
        </pc:inkChg>
        <pc:inkChg chg="add del">
          <ac:chgData name="Viet Anh Nguyen" userId="b95f61ff061388d5" providerId="LiveId" clId="{F7DDB045-99F5-427E-957E-9D2CA91EB527}" dt="2022-01-05T08:40:22.602" v="1573"/>
          <ac:inkMkLst>
            <pc:docMk/>
            <pc:sldMk cId="2087759241" sldId="312"/>
            <ac:inkMk id="78" creationId="{D4F0C08D-02D2-4415-A877-5117067A79DF}"/>
          </ac:inkMkLst>
        </pc:inkChg>
        <pc:inkChg chg="add del">
          <ac:chgData name="Viet Anh Nguyen" userId="b95f61ff061388d5" providerId="LiveId" clId="{F7DDB045-99F5-427E-957E-9D2CA91EB527}" dt="2022-01-05T08:40:22.602" v="1573"/>
          <ac:inkMkLst>
            <pc:docMk/>
            <pc:sldMk cId="2087759241" sldId="312"/>
            <ac:inkMk id="79" creationId="{B55715B0-6399-448C-9268-11670080EC14}"/>
          </ac:inkMkLst>
        </pc:inkChg>
        <pc:inkChg chg="add del">
          <ac:chgData name="Viet Anh Nguyen" userId="b95f61ff061388d5" providerId="LiveId" clId="{F7DDB045-99F5-427E-957E-9D2CA91EB527}" dt="2022-01-05T08:40:22.602" v="1573"/>
          <ac:inkMkLst>
            <pc:docMk/>
            <pc:sldMk cId="2087759241" sldId="312"/>
            <ac:inkMk id="80" creationId="{73918431-3A27-4CBC-95B6-A7FCF8ABB0D0}"/>
          </ac:inkMkLst>
        </pc:inkChg>
        <pc:inkChg chg="add del">
          <ac:chgData name="Viet Anh Nguyen" userId="b95f61ff061388d5" providerId="LiveId" clId="{F7DDB045-99F5-427E-957E-9D2CA91EB527}" dt="2022-01-05T08:40:22.602" v="1573"/>
          <ac:inkMkLst>
            <pc:docMk/>
            <pc:sldMk cId="2087759241" sldId="312"/>
            <ac:inkMk id="81" creationId="{9E627190-A7C9-4830-898C-174D4EEA6934}"/>
          </ac:inkMkLst>
        </pc:inkChg>
        <pc:inkChg chg="add del">
          <ac:chgData name="Viet Anh Nguyen" userId="b95f61ff061388d5" providerId="LiveId" clId="{F7DDB045-99F5-427E-957E-9D2CA91EB527}" dt="2022-01-05T08:40:22.602" v="1573"/>
          <ac:inkMkLst>
            <pc:docMk/>
            <pc:sldMk cId="2087759241" sldId="312"/>
            <ac:inkMk id="82" creationId="{CF50EEF8-D073-4101-A5BD-BB86C79DA3DC}"/>
          </ac:inkMkLst>
        </pc:inkChg>
        <pc:inkChg chg="add del">
          <ac:chgData name="Viet Anh Nguyen" userId="b95f61ff061388d5" providerId="LiveId" clId="{F7DDB045-99F5-427E-957E-9D2CA91EB527}" dt="2022-01-05T08:40:22.602" v="1573"/>
          <ac:inkMkLst>
            <pc:docMk/>
            <pc:sldMk cId="2087759241" sldId="312"/>
            <ac:inkMk id="83" creationId="{38966316-F75F-4BE5-A51F-B675ECAE3267}"/>
          </ac:inkMkLst>
        </pc:inkChg>
        <pc:inkChg chg="add del">
          <ac:chgData name="Viet Anh Nguyen" userId="b95f61ff061388d5" providerId="LiveId" clId="{F7DDB045-99F5-427E-957E-9D2CA91EB527}" dt="2022-01-05T08:40:22.602" v="1573"/>
          <ac:inkMkLst>
            <pc:docMk/>
            <pc:sldMk cId="2087759241" sldId="312"/>
            <ac:inkMk id="84" creationId="{D067D1ED-5D08-4AB3-BCD6-0F7942FC04CA}"/>
          </ac:inkMkLst>
        </pc:inkChg>
        <pc:inkChg chg="add del">
          <ac:chgData name="Viet Anh Nguyen" userId="b95f61ff061388d5" providerId="LiveId" clId="{F7DDB045-99F5-427E-957E-9D2CA91EB527}" dt="2022-01-05T08:40:22.602" v="1573"/>
          <ac:inkMkLst>
            <pc:docMk/>
            <pc:sldMk cId="2087759241" sldId="312"/>
            <ac:inkMk id="85" creationId="{912E1484-C2AE-47AC-8BA3-4AE88C3DBBB3}"/>
          </ac:inkMkLst>
        </pc:inkChg>
        <pc:inkChg chg="add del">
          <ac:chgData name="Viet Anh Nguyen" userId="b95f61ff061388d5" providerId="LiveId" clId="{F7DDB045-99F5-427E-957E-9D2CA91EB527}" dt="2022-01-05T08:40:22.602" v="1573"/>
          <ac:inkMkLst>
            <pc:docMk/>
            <pc:sldMk cId="2087759241" sldId="312"/>
            <ac:inkMk id="86" creationId="{CAD807EB-4027-43CB-B25A-8E217A739950}"/>
          </ac:inkMkLst>
        </pc:inkChg>
        <pc:inkChg chg="add del">
          <ac:chgData name="Viet Anh Nguyen" userId="b95f61ff061388d5" providerId="LiveId" clId="{F7DDB045-99F5-427E-957E-9D2CA91EB527}" dt="2022-01-05T08:40:22.602" v="1573"/>
          <ac:inkMkLst>
            <pc:docMk/>
            <pc:sldMk cId="2087759241" sldId="312"/>
            <ac:inkMk id="87" creationId="{3F77F2B3-7C26-466D-B85A-04E7AE1F56AE}"/>
          </ac:inkMkLst>
        </pc:inkChg>
        <pc:inkChg chg="add del">
          <ac:chgData name="Viet Anh Nguyen" userId="b95f61ff061388d5" providerId="LiveId" clId="{F7DDB045-99F5-427E-957E-9D2CA91EB527}" dt="2022-01-05T08:40:22.602" v="1573"/>
          <ac:inkMkLst>
            <pc:docMk/>
            <pc:sldMk cId="2087759241" sldId="312"/>
            <ac:inkMk id="88" creationId="{BDF80830-21AE-4BBC-9590-D789B8A235D5}"/>
          </ac:inkMkLst>
        </pc:inkChg>
        <pc:inkChg chg="add del">
          <ac:chgData name="Viet Anh Nguyen" userId="b95f61ff061388d5" providerId="LiveId" clId="{F7DDB045-99F5-427E-957E-9D2CA91EB527}" dt="2022-01-05T08:40:22.602" v="1573"/>
          <ac:inkMkLst>
            <pc:docMk/>
            <pc:sldMk cId="2087759241" sldId="312"/>
            <ac:inkMk id="89" creationId="{0BB727FF-70F4-4BD6-8A56-9AB2E49DAB5F}"/>
          </ac:inkMkLst>
        </pc:inkChg>
        <pc:inkChg chg="add del">
          <ac:chgData name="Viet Anh Nguyen" userId="b95f61ff061388d5" providerId="LiveId" clId="{F7DDB045-99F5-427E-957E-9D2CA91EB527}" dt="2022-01-05T08:40:22.602" v="1573"/>
          <ac:inkMkLst>
            <pc:docMk/>
            <pc:sldMk cId="2087759241" sldId="312"/>
            <ac:inkMk id="90" creationId="{1BF73609-03AC-45BA-8CA8-023E65A47D31}"/>
          </ac:inkMkLst>
        </pc:inkChg>
        <pc:inkChg chg="add del">
          <ac:chgData name="Viet Anh Nguyen" userId="b95f61ff061388d5" providerId="LiveId" clId="{F7DDB045-99F5-427E-957E-9D2CA91EB527}" dt="2022-01-05T08:40:22.602" v="1573"/>
          <ac:inkMkLst>
            <pc:docMk/>
            <pc:sldMk cId="2087759241" sldId="312"/>
            <ac:inkMk id="91" creationId="{37AE207E-AC86-48E5-8FA0-51B884420A70}"/>
          </ac:inkMkLst>
        </pc:inkChg>
        <pc:inkChg chg="add del">
          <ac:chgData name="Viet Anh Nguyen" userId="b95f61ff061388d5" providerId="LiveId" clId="{F7DDB045-99F5-427E-957E-9D2CA91EB527}" dt="2022-01-05T08:40:22.602" v="1573"/>
          <ac:inkMkLst>
            <pc:docMk/>
            <pc:sldMk cId="2087759241" sldId="312"/>
            <ac:inkMk id="92" creationId="{C49353BC-5D5D-4573-A4FC-B9FF8BE6DE4E}"/>
          </ac:inkMkLst>
        </pc:inkChg>
        <pc:inkChg chg="add del">
          <ac:chgData name="Viet Anh Nguyen" userId="b95f61ff061388d5" providerId="LiveId" clId="{F7DDB045-99F5-427E-957E-9D2CA91EB527}" dt="2022-01-05T08:40:24.826" v="1578"/>
          <ac:inkMkLst>
            <pc:docMk/>
            <pc:sldMk cId="2087759241" sldId="312"/>
            <ac:inkMk id="93" creationId="{364F7AA7-0B1A-421A-A972-D3232A4BE8B2}"/>
          </ac:inkMkLst>
        </pc:inkChg>
        <pc:inkChg chg="add del">
          <ac:chgData name="Viet Anh Nguyen" userId="b95f61ff061388d5" providerId="LiveId" clId="{F7DDB045-99F5-427E-957E-9D2CA91EB527}" dt="2022-01-05T08:40:24.826" v="1578"/>
          <ac:inkMkLst>
            <pc:docMk/>
            <pc:sldMk cId="2087759241" sldId="312"/>
            <ac:inkMk id="94" creationId="{087FC5C6-D448-4705-8BCA-78A1491B8659}"/>
          </ac:inkMkLst>
        </pc:inkChg>
        <pc:inkChg chg="add del">
          <ac:chgData name="Viet Anh Nguyen" userId="b95f61ff061388d5" providerId="LiveId" clId="{F7DDB045-99F5-427E-957E-9D2CA91EB527}" dt="2022-01-05T08:40:24.826" v="1578"/>
          <ac:inkMkLst>
            <pc:docMk/>
            <pc:sldMk cId="2087759241" sldId="312"/>
            <ac:inkMk id="95" creationId="{0027BD70-D702-49A9-9986-363F088DDF87}"/>
          </ac:inkMkLst>
        </pc:inkChg>
        <pc:inkChg chg="add del">
          <ac:chgData name="Viet Anh Nguyen" userId="b95f61ff061388d5" providerId="LiveId" clId="{F7DDB045-99F5-427E-957E-9D2CA91EB527}" dt="2022-01-05T08:40:24.826" v="1578"/>
          <ac:inkMkLst>
            <pc:docMk/>
            <pc:sldMk cId="2087759241" sldId="312"/>
            <ac:inkMk id="96" creationId="{E423A450-717D-4EF8-A2C2-E1A9401ED732}"/>
          </ac:inkMkLst>
        </pc:inkChg>
        <pc:inkChg chg="add del">
          <ac:chgData name="Viet Anh Nguyen" userId="b95f61ff061388d5" providerId="LiveId" clId="{F7DDB045-99F5-427E-957E-9D2CA91EB527}" dt="2022-01-05T08:40:24.826" v="1578"/>
          <ac:inkMkLst>
            <pc:docMk/>
            <pc:sldMk cId="2087759241" sldId="312"/>
            <ac:inkMk id="97" creationId="{5D016160-0EA2-420C-BF92-0686C3A19E19}"/>
          </ac:inkMkLst>
        </pc:inkChg>
        <pc:inkChg chg="add">
          <ac:chgData name="Viet Anh Nguyen" userId="b95f61ff061388d5" providerId="LiveId" clId="{F7DDB045-99F5-427E-957E-9D2CA91EB527}" dt="2022-01-05T08:40:24.826" v="1578"/>
          <ac:inkMkLst>
            <pc:docMk/>
            <pc:sldMk cId="2087759241" sldId="312"/>
            <ac:inkMk id="98" creationId="{97ECEF28-C728-4F43-BEFF-9EEF40E9DD8F}"/>
          </ac:inkMkLst>
        </pc:inkChg>
        <pc:inkChg chg="add del">
          <ac:chgData name="Viet Anh Nguyen" userId="b95f61ff061388d5" providerId="LiveId" clId="{F7DDB045-99F5-427E-957E-9D2CA91EB527}" dt="2022-01-05T08:40:27.593" v="1586"/>
          <ac:inkMkLst>
            <pc:docMk/>
            <pc:sldMk cId="2087759241" sldId="312"/>
            <ac:inkMk id="99" creationId="{34BD35B3-814E-4F36-BD98-93B8DF833003}"/>
          </ac:inkMkLst>
        </pc:inkChg>
        <pc:inkChg chg="add del">
          <ac:chgData name="Viet Anh Nguyen" userId="b95f61ff061388d5" providerId="LiveId" clId="{F7DDB045-99F5-427E-957E-9D2CA91EB527}" dt="2022-01-05T08:40:27.593" v="1586"/>
          <ac:inkMkLst>
            <pc:docMk/>
            <pc:sldMk cId="2087759241" sldId="312"/>
            <ac:inkMk id="100" creationId="{EA358F1A-1843-4BA3-9D3B-09C5F32B8F01}"/>
          </ac:inkMkLst>
        </pc:inkChg>
        <pc:inkChg chg="add del">
          <ac:chgData name="Viet Anh Nguyen" userId="b95f61ff061388d5" providerId="LiveId" clId="{F7DDB045-99F5-427E-957E-9D2CA91EB527}" dt="2022-01-05T08:40:27.593" v="1586"/>
          <ac:inkMkLst>
            <pc:docMk/>
            <pc:sldMk cId="2087759241" sldId="312"/>
            <ac:inkMk id="101" creationId="{3658C740-B685-433B-8258-502E52140874}"/>
          </ac:inkMkLst>
        </pc:inkChg>
        <pc:inkChg chg="add del">
          <ac:chgData name="Viet Anh Nguyen" userId="b95f61ff061388d5" providerId="LiveId" clId="{F7DDB045-99F5-427E-957E-9D2CA91EB527}" dt="2022-01-05T08:40:27.593" v="1586"/>
          <ac:inkMkLst>
            <pc:docMk/>
            <pc:sldMk cId="2087759241" sldId="312"/>
            <ac:inkMk id="102" creationId="{F7B37E4A-75F9-43FA-AF47-F6D7E22E682C}"/>
          </ac:inkMkLst>
        </pc:inkChg>
        <pc:inkChg chg="add del">
          <ac:chgData name="Viet Anh Nguyen" userId="b95f61ff061388d5" providerId="LiveId" clId="{F7DDB045-99F5-427E-957E-9D2CA91EB527}" dt="2022-01-05T08:40:27.593" v="1586"/>
          <ac:inkMkLst>
            <pc:docMk/>
            <pc:sldMk cId="2087759241" sldId="312"/>
            <ac:inkMk id="103" creationId="{0DADE5DF-5327-4DFA-9312-3D31C4F09A65}"/>
          </ac:inkMkLst>
        </pc:inkChg>
        <pc:inkChg chg="add del">
          <ac:chgData name="Viet Anh Nguyen" userId="b95f61ff061388d5" providerId="LiveId" clId="{F7DDB045-99F5-427E-957E-9D2CA91EB527}" dt="2022-01-05T08:40:27.593" v="1586"/>
          <ac:inkMkLst>
            <pc:docMk/>
            <pc:sldMk cId="2087759241" sldId="312"/>
            <ac:inkMk id="104" creationId="{1BF467C3-A54F-4B03-816D-00C60EDE35D7}"/>
          </ac:inkMkLst>
        </pc:inkChg>
        <pc:inkChg chg="add del">
          <ac:chgData name="Viet Anh Nguyen" userId="b95f61ff061388d5" providerId="LiveId" clId="{F7DDB045-99F5-427E-957E-9D2CA91EB527}" dt="2022-01-05T08:40:27.593" v="1586"/>
          <ac:inkMkLst>
            <pc:docMk/>
            <pc:sldMk cId="2087759241" sldId="312"/>
            <ac:inkMk id="105" creationId="{573CDB99-C796-4136-A48A-F613CC160483}"/>
          </ac:inkMkLst>
        </pc:inkChg>
        <pc:inkChg chg="add">
          <ac:chgData name="Viet Anh Nguyen" userId="b95f61ff061388d5" providerId="LiveId" clId="{F7DDB045-99F5-427E-957E-9D2CA91EB527}" dt="2022-01-05T08:40:27.593" v="1586"/>
          <ac:inkMkLst>
            <pc:docMk/>
            <pc:sldMk cId="2087759241" sldId="312"/>
            <ac:inkMk id="106" creationId="{4113E2C7-184C-4F9C-9A0B-5C79D1C47724}"/>
          </ac:inkMkLst>
        </pc:inkChg>
        <pc:inkChg chg="add">
          <ac:chgData name="Viet Anh Nguyen" userId="b95f61ff061388d5" providerId="LiveId" clId="{F7DDB045-99F5-427E-957E-9D2CA91EB527}" dt="2022-01-05T08:40:27.593" v="1586"/>
          <ac:inkMkLst>
            <pc:docMk/>
            <pc:sldMk cId="2087759241" sldId="312"/>
            <ac:inkMk id="107" creationId="{2F2592DC-1B8E-4236-9BE6-1E8597ED0D5B}"/>
          </ac:inkMkLst>
        </pc:inkChg>
        <pc:inkChg chg="add">
          <ac:chgData name="Viet Anh Nguyen" userId="b95f61ff061388d5" providerId="LiveId" clId="{F7DDB045-99F5-427E-957E-9D2CA91EB527}" dt="2022-01-05T08:40:27.593" v="1586"/>
          <ac:inkMkLst>
            <pc:docMk/>
            <pc:sldMk cId="2087759241" sldId="312"/>
            <ac:inkMk id="108" creationId="{197057B9-7704-4836-874B-0BBDD513F0FB}"/>
          </ac:inkMkLst>
        </pc:inkChg>
        <pc:inkChg chg="add">
          <ac:chgData name="Viet Anh Nguyen" userId="b95f61ff061388d5" providerId="LiveId" clId="{F7DDB045-99F5-427E-957E-9D2CA91EB527}" dt="2022-01-05T08:40:30.836" v="1587" actId="9405"/>
          <ac:inkMkLst>
            <pc:docMk/>
            <pc:sldMk cId="2087759241" sldId="312"/>
            <ac:inkMk id="109" creationId="{4EC42630-D0FF-4998-A6B1-F97DEAEB8D4B}"/>
          </ac:inkMkLst>
        </pc:inkChg>
        <pc:inkChg chg="add">
          <ac:chgData name="Viet Anh Nguyen" userId="b95f61ff061388d5" providerId="LiveId" clId="{F7DDB045-99F5-427E-957E-9D2CA91EB527}" dt="2022-01-05T08:40:40.330" v="1588" actId="9405"/>
          <ac:inkMkLst>
            <pc:docMk/>
            <pc:sldMk cId="2087759241" sldId="312"/>
            <ac:inkMk id="110" creationId="{C5FEE476-4741-45CF-BAC5-B0DFADA690C5}"/>
          </ac:inkMkLst>
        </pc:inkChg>
        <pc:inkChg chg="add">
          <ac:chgData name="Viet Anh Nguyen" userId="b95f61ff061388d5" providerId="LiveId" clId="{F7DDB045-99F5-427E-957E-9D2CA91EB527}" dt="2022-01-05T08:40:40.538" v="1589" actId="9405"/>
          <ac:inkMkLst>
            <pc:docMk/>
            <pc:sldMk cId="2087759241" sldId="312"/>
            <ac:inkMk id="111" creationId="{82F331A9-51CC-41B6-9BF2-CD6911419B71}"/>
          </ac:inkMkLst>
        </pc:inkChg>
        <pc:inkChg chg="add del">
          <ac:chgData name="Viet Anh Nguyen" userId="b95f61ff061388d5" providerId="LiveId" clId="{F7DDB045-99F5-427E-957E-9D2CA91EB527}" dt="2022-01-05T08:41:23.032" v="1599"/>
          <ac:inkMkLst>
            <pc:docMk/>
            <pc:sldMk cId="2087759241" sldId="312"/>
            <ac:inkMk id="112" creationId="{C14D3F9C-D6DB-4772-B301-BC489857FE2B}"/>
          </ac:inkMkLst>
        </pc:inkChg>
        <pc:inkChg chg="add del">
          <ac:chgData name="Viet Anh Nguyen" userId="b95f61ff061388d5" providerId="LiveId" clId="{F7DDB045-99F5-427E-957E-9D2CA91EB527}" dt="2022-01-05T08:41:23.032" v="1599"/>
          <ac:inkMkLst>
            <pc:docMk/>
            <pc:sldMk cId="2087759241" sldId="312"/>
            <ac:inkMk id="113" creationId="{85853539-021D-4236-A96E-339898ABBCAF}"/>
          </ac:inkMkLst>
        </pc:inkChg>
        <pc:inkChg chg="add del">
          <ac:chgData name="Viet Anh Nguyen" userId="b95f61ff061388d5" providerId="LiveId" clId="{F7DDB045-99F5-427E-957E-9D2CA91EB527}" dt="2022-01-05T08:41:23.032" v="1599"/>
          <ac:inkMkLst>
            <pc:docMk/>
            <pc:sldMk cId="2087759241" sldId="312"/>
            <ac:inkMk id="114" creationId="{DAF7840B-46E4-4A48-BEA0-0EA51D35985F}"/>
          </ac:inkMkLst>
        </pc:inkChg>
        <pc:inkChg chg="add del">
          <ac:chgData name="Viet Anh Nguyen" userId="b95f61ff061388d5" providerId="LiveId" clId="{F7DDB045-99F5-427E-957E-9D2CA91EB527}" dt="2022-01-05T08:41:23.032" v="1599"/>
          <ac:inkMkLst>
            <pc:docMk/>
            <pc:sldMk cId="2087759241" sldId="312"/>
            <ac:inkMk id="115" creationId="{F62E4E80-814F-4A8E-A137-A11E1A00DC60}"/>
          </ac:inkMkLst>
        </pc:inkChg>
        <pc:inkChg chg="add del">
          <ac:chgData name="Viet Anh Nguyen" userId="b95f61ff061388d5" providerId="LiveId" clId="{F7DDB045-99F5-427E-957E-9D2CA91EB527}" dt="2022-01-05T08:41:23.032" v="1599"/>
          <ac:inkMkLst>
            <pc:docMk/>
            <pc:sldMk cId="2087759241" sldId="312"/>
            <ac:inkMk id="116" creationId="{DD6C5A9C-82C8-4083-98D2-C305AAE22C43}"/>
          </ac:inkMkLst>
        </pc:inkChg>
        <pc:inkChg chg="add del">
          <ac:chgData name="Viet Anh Nguyen" userId="b95f61ff061388d5" providerId="LiveId" clId="{F7DDB045-99F5-427E-957E-9D2CA91EB527}" dt="2022-01-05T08:41:23.032" v="1599"/>
          <ac:inkMkLst>
            <pc:docMk/>
            <pc:sldMk cId="2087759241" sldId="312"/>
            <ac:inkMk id="117" creationId="{47AC0125-9ECE-489C-B47B-6148703AC326}"/>
          </ac:inkMkLst>
        </pc:inkChg>
        <pc:inkChg chg="add del">
          <ac:chgData name="Viet Anh Nguyen" userId="b95f61ff061388d5" providerId="LiveId" clId="{F7DDB045-99F5-427E-957E-9D2CA91EB527}" dt="2022-01-05T08:41:23.032" v="1599"/>
          <ac:inkMkLst>
            <pc:docMk/>
            <pc:sldMk cId="2087759241" sldId="312"/>
            <ac:inkMk id="118" creationId="{40923075-5EFB-43D3-8693-7D194787DD90}"/>
          </ac:inkMkLst>
        </pc:inkChg>
        <pc:inkChg chg="add del">
          <ac:chgData name="Viet Anh Nguyen" userId="b95f61ff061388d5" providerId="LiveId" clId="{F7DDB045-99F5-427E-957E-9D2CA91EB527}" dt="2022-01-05T08:41:23.032" v="1599"/>
          <ac:inkMkLst>
            <pc:docMk/>
            <pc:sldMk cId="2087759241" sldId="312"/>
            <ac:inkMk id="119" creationId="{16F3D113-39E0-4B2E-89F1-79655DA05216}"/>
          </ac:inkMkLst>
        </pc:inkChg>
        <pc:inkChg chg="add del">
          <ac:chgData name="Viet Anh Nguyen" userId="b95f61ff061388d5" providerId="LiveId" clId="{F7DDB045-99F5-427E-957E-9D2CA91EB527}" dt="2022-01-05T08:41:23.032" v="1599"/>
          <ac:inkMkLst>
            <pc:docMk/>
            <pc:sldMk cId="2087759241" sldId="312"/>
            <ac:inkMk id="120" creationId="{95778659-6B6D-4C76-A211-DB1EAA434A5F}"/>
          </ac:inkMkLst>
        </pc:inkChg>
        <pc:inkChg chg="add">
          <ac:chgData name="Viet Anh Nguyen" userId="b95f61ff061388d5" providerId="LiveId" clId="{F7DDB045-99F5-427E-957E-9D2CA91EB527}" dt="2022-01-05T08:41:23.032" v="1599"/>
          <ac:inkMkLst>
            <pc:docMk/>
            <pc:sldMk cId="2087759241" sldId="312"/>
            <ac:inkMk id="121" creationId="{AFE15DAE-376D-4D2A-9C5E-A271792AA469}"/>
          </ac:inkMkLst>
        </pc:inkChg>
        <pc:inkChg chg="add">
          <ac:chgData name="Viet Anh Nguyen" userId="b95f61ff061388d5" providerId="LiveId" clId="{F7DDB045-99F5-427E-957E-9D2CA91EB527}" dt="2022-01-05T08:41:23.032" v="1599"/>
          <ac:inkMkLst>
            <pc:docMk/>
            <pc:sldMk cId="2087759241" sldId="312"/>
            <ac:inkMk id="122" creationId="{C01E25B7-D437-45BF-9EE3-FA56B46C707F}"/>
          </ac:inkMkLst>
        </pc:inkChg>
        <pc:inkChg chg="add">
          <ac:chgData name="Viet Anh Nguyen" userId="b95f61ff061388d5" providerId="LiveId" clId="{F7DDB045-99F5-427E-957E-9D2CA91EB527}" dt="2022-01-05T08:41:24.870" v="1600" actId="9405"/>
          <ac:inkMkLst>
            <pc:docMk/>
            <pc:sldMk cId="2087759241" sldId="312"/>
            <ac:inkMk id="123" creationId="{D8C507F9-3FA3-41E1-BC93-AFB999A7BEDE}"/>
          </ac:inkMkLst>
        </pc:inkChg>
        <pc:inkChg chg="add">
          <ac:chgData name="Viet Anh Nguyen" userId="b95f61ff061388d5" providerId="LiveId" clId="{F7DDB045-99F5-427E-957E-9D2CA91EB527}" dt="2022-01-05T08:41:30.241" v="1601" actId="9405"/>
          <ac:inkMkLst>
            <pc:docMk/>
            <pc:sldMk cId="2087759241" sldId="312"/>
            <ac:inkMk id="124" creationId="{86B80238-6D66-41A7-B0AA-1F35A769E931}"/>
          </ac:inkMkLst>
        </pc:inkChg>
        <pc:inkChg chg="add">
          <ac:chgData name="Viet Anh Nguyen" userId="b95f61ff061388d5" providerId="LiveId" clId="{F7DDB045-99F5-427E-957E-9D2CA91EB527}" dt="2022-01-05T08:41:30.843" v="1602" actId="9405"/>
          <ac:inkMkLst>
            <pc:docMk/>
            <pc:sldMk cId="2087759241" sldId="312"/>
            <ac:inkMk id="125" creationId="{D8D334D1-A40B-417A-BDC9-59E46A99F569}"/>
          </ac:inkMkLst>
        </pc:inkChg>
        <pc:inkChg chg="add">
          <ac:chgData name="Viet Anh Nguyen" userId="b95f61ff061388d5" providerId="LiveId" clId="{F7DDB045-99F5-427E-957E-9D2CA91EB527}" dt="2022-01-05T08:41:31.486" v="1603" actId="9405"/>
          <ac:inkMkLst>
            <pc:docMk/>
            <pc:sldMk cId="2087759241" sldId="312"/>
            <ac:inkMk id="126" creationId="{A83DE8ED-CA1C-4C7F-8329-DC06FA684105}"/>
          </ac:inkMkLst>
        </pc:inkChg>
        <pc:inkChg chg="add">
          <ac:chgData name="Viet Anh Nguyen" userId="b95f61ff061388d5" providerId="LiveId" clId="{F7DDB045-99F5-427E-957E-9D2CA91EB527}" dt="2022-01-05T08:41:31.654" v="1604" actId="9405"/>
          <ac:inkMkLst>
            <pc:docMk/>
            <pc:sldMk cId="2087759241" sldId="312"/>
            <ac:inkMk id="127" creationId="{8AE800B3-4D9C-4946-9E0C-94025DF3CFED}"/>
          </ac:inkMkLst>
        </pc:inkChg>
        <pc:inkChg chg="add del">
          <ac:chgData name="Viet Anh Nguyen" userId="b95f61ff061388d5" providerId="LiveId" clId="{F7DDB045-99F5-427E-957E-9D2CA91EB527}" dt="2022-01-05T08:41:39.168" v="1607"/>
          <ac:inkMkLst>
            <pc:docMk/>
            <pc:sldMk cId="2087759241" sldId="312"/>
            <ac:inkMk id="128" creationId="{836DBA1D-781E-422B-88BA-0E88FB4C07C1}"/>
          </ac:inkMkLst>
        </pc:inkChg>
        <pc:inkChg chg="add del">
          <ac:chgData name="Viet Anh Nguyen" userId="b95f61ff061388d5" providerId="LiveId" clId="{F7DDB045-99F5-427E-957E-9D2CA91EB527}" dt="2022-01-05T08:41:39.168" v="1607"/>
          <ac:inkMkLst>
            <pc:docMk/>
            <pc:sldMk cId="2087759241" sldId="312"/>
            <ac:inkMk id="129" creationId="{CEA24472-BB64-4CB8-AAAE-C56915ABE2C5}"/>
          </ac:inkMkLst>
        </pc:inkChg>
        <pc:inkChg chg="add">
          <ac:chgData name="Viet Anh Nguyen" userId="b95f61ff061388d5" providerId="LiveId" clId="{F7DDB045-99F5-427E-957E-9D2CA91EB527}" dt="2022-01-05T08:41:39.168" v="1607"/>
          <ac:inkMkLst>
            <pc:docMk/>
            <pc:sldMk cId="2087759241" sldId="312"/>
            <ac:inkMk id="130" creationId="{80131EBF-FA80-4528-8E42-41792F2617A3}"/>
          </ac:inkMkLst>
        </pc:inkChg>
      </pc:sldChg>
      <pc:sldChg chg="addSp delSp new mod">
        <pc:chgData name="Viet Anh Nguyen" userId="b95f61ff061388d5" providerId="LiveId" clId="{F7DDB045-99F5-427E-957E-9D2CA91EB527}" dt="2022-01-05T08:45:04.846" v="1745"/>
        <pc:sldMkLst>
          <pc:docMk/>
          <pc:sldMk cId="1861236885" sldId="313"/>
        </pc:sldMkLst>
        <pc:inkChg chg="add del">
          <ac:chgData name="Viet Anh Nguyen" userId="b95f61ff061388d5" providerId="LiveId" clId="{F7DDB045-99F5-427E-957E-9D2CA91EB527}" dt="2022-01-05T08:44:00.913" v="1668"/>
          <ac:inkMkLst>
            <pc:docMk/>
            <pc:sldMk cId="1861236885" sldId="313"/>
            <ac:inkMk id="2" creationId="{3A9985DE-C815-4711-9BA2-A81755719004}"/>
          </ac:inkMkLst>
        </pc:inkChg>
        <pc:inkChg chg="add del">
          <ac:chgData name="Viet Anh Nguyen" userId="b95f61ff061388d5" providerId="LiveId" clId="{F7DDB045-99F5-427E-957E-9D2CA91EB527}" dt="2022-01-05T08:44:00.913" v="1668"/>
          <ac:inkMkLst>
            <pc:docMk/>
            <pc:sldMk cId="1861236885" sldId="313"/>
            <ac:inkMk id="3" creationId="{05083D43-F385-447C-929F-2C724F568132}"/>
          </ac:inkMkLst>
        </pc:inkChg>
        <pc:inkChg chg="add del">
          <ac:chgData name="Viet Anh Nguyen" userId="b95f61ff061388d5" providerId="LiveId" clId="{F7DDB045-99F5-427E-957E-9D2CA91EB527}" dt="2022-01-05T08:44:00.913" v="1668"/>
          <ac:inkMkLst>
            <pc:docMk/>
            <pc:sldMk cId="1861236885" sldId="313"/>
            <ac:inkMk id="4" creationId="{EBAD01E7-A5F0-4B15-9D31-03DA1E7C1371}"/>
          </ac:inkMkLst>
        </pc:inkChg>
        <pc:inkChg chg="add del">
          <ac:chgData name="Viet Anh Nguyen" userId="b95f61ff061388d5" providerId="LiveId" clId="{F7DDB045-99F5-427E-957E-9D2CA91EB527}" dt="2022-01-05T08:44:00.913" v="1668"/>
          <ac:inkMkLst>
            <pc:docMk/>
            <pc:sldMk cId="1861236885" sldId="313"/>
            <ac:inkMk id="5" creationId="{30053E2A-3629-4E0E-90FA-E878D091A350}"/>
          </ac:inkMkLst>
        </pc:inkChg>
        <pc:inkChg chg="add del">
          <ac:chgData name="Viet Anh Nguyen" userId="b95f61ff061388d5" providerId="LiveId" clId="{F7DDB045-99F5-427E-957E-9D2CA91EB527}" dt="2022-01-05T08:44:00.913" v="1668"/>
          <ac:inkMkLst>
            <pc:docMk/>
            <pc:sldMk cId="1861236885" sldId="313"/>
            <ac:inkMk id="6" creationId="{0B432D56-4AF8-47EE-ABE6-9C851FC1706F}"/>
          </ac:inkMkLst>
        </pc:inkChg>
        <pc:inkChg chg="add">
          <ac:chgData name="Viet Anh Nguyen" userId="b95f61ff061388d5" providerId="LiveId" clId="{F7DDB045-99F5-427E-957E-9D2CA91EB527}" dt="2022-01-05T08:44:00.913" v="1668"/>
          <ac:inkMkLst>
            <pc:docMk/>
            <pc:sldMk cId="1861236885" sldId="313"/>
            <ac:inkMk id="7" creationId="{00C7B544-511C-480D-ABAB-3967BB102E2B}"/>
          </ac:inkMkLst>
        </pc:inkChg>
        <pc:inkChg chg="add del">
          <ac:chgData name="Viet Anh Nguyen" userId="b95f61ff061388d5" providerId="LiveId" clId="{F7DDB045-99F5-427E-957E-9D2CA91EB527}" dt="2022-01-05T08:44:08.720" v="1673"/>
          <ac:inkMkLst>
            <pc:docMk/>
            <pc:sldMk cId="1861236885" sldId="313"/>
            <ac:inkMk id="8" creationId="{B6AC54B2-1F75-480E-8734-D9AF5F7FF17F}"/>
          </ac:inkMkLst>
        </pc:inkChg>
        <pc:inkChg chg="add del">
          <ac:chgData name="Viet Anh Nguyen" userId="b95f61ff061388d5" providerId="LiveId" clId="{F7DDB045-99F5-427E-957E-9D2CA91EB527}" dt="2022-01-05T08:44:08.720" v="1673"/>
          <ac:inkMkLst>
            <pc:docMk/>
            <pc:sldMk cId="1861236885" sldId="313"/>
            <ac:inkMk id="9" creationId="{72C1447A-0E30-4A2E-93A2-629428D35296}"/>
          </ac:inkMkLst>
        </pc:inkChg>
        <pc:inkChg chg="add del">
          <ac:chgData name="Viet Anh Nguyen" userId="b95f61ff061388d5" providerId="LiveId" clId="{F7DDB045-99F5-427E-957E-9D2CA91EB527}" dt="2022-01-05T08:44:08.720" v="1673"/>
          <ac:inkMkLst>
            <pc:docMk/>
            <pc:sldMk cId="1861236885" sldId="313"/>
            <ac:inkMk id="10" creationId="{F65216F5-571F-4E79-9561-D65F54CF0BBD}"/>
          </ac:inkMkLst>
        </pc:inkChg>
        <pc:inkChg chg="add del">
          <ac:chgData name="Viet Anh Nguyen" userId="b95f61ff061388d5" providerId="LiveId" clId="{F7DDB045-99F5-427E-957E-9D2CA91EB527}" dt="2022-01-05T08:44:08.720" v="1673"/>
          <ac:inkMkLst>
            <pc:docMk/>
            <pc:sldMk cId="1861236885" sldId="313"/>
            <ac:inkMk id="11" creationId="{B5416CD4-2F87-46B8-9AB5-2278BE5DC8BB}"/>
          </ac:inkMkLst>
        </pc:inkChg>
        <pc:inkChg chg="add">
          <ac:chgData name="Viet Anh Nguyen" userId="b95f61ff061388d5" providerId="LiveId" clId="{F7DDB045-99F5-427E-957E-9D2CA91EB527}" dt="2022-01-05T08:44:08.720" v="1673"/>
          <ac:inkMkLst>
            <pc:docMk/>
            <pc:sldMk cId="1861236885" sldId="313"/>
            <ac:inkMk id="12" creationId="{3AAAA2FC-3D06-401A-86CD-38E23C2CC829}"/>
          </ac:inkMkLst>
        </pc:inkChg>
        <pc:inkChg chg="add">
          <ac:chgData name="Viet Anh Nguyen" userId="b95f61ff061388d5" providerId="LiveId" clId="{F7DDB045-99F5-427E-957E-9D2CA91EB527}" dt="2022-01-05T08:44:09.958" v="1674" actId="9405"/>
          <ac:inkMkLst>
            <pc:docMk/>
            <pc:sldMk cId="1861236885" sldId="313"/>
            <ac:inkMk id="13" creationId="{E431146A-5A44-42D8-A488-84E1ED97442C}"/>
          </ac:inkMkLst>
        </pc:inkChg>
        <pc:inkChg chg="add del">
          <ac:chgData name="Viet Anh Nguyen" userId="b95f61ff061388d5" providerId="LiveId" clId="{F7DDB045-99F5-427E-957E-9D2CA91EB527}" dt="2022-01-05T08:44:13.495" v="1683"/>
          <ac:inkMkLst>
            <pc:docMk/>
            <pc:sldMk cId="1861236885" sldId="313"/>
            <ac:inkMk id="14" creationId="{7D6E0B40-C9DF-4ACD-A8D1-A64CC818576A}"/>
          </ac:inkMkLst>
        </pc:inkChg>
        <pc:inkChg chg="add del">
          <ac:chgData name="Viet Anh Nguyen" userId="b95f61ff061388d5" providerId="LiveId" clId="{F7DDB045-99F5-427E-957E-9D2CA91EB527}" dt="2022-01-05T08:44:13.495" v="1683"/>
          <ac:inkMkLst>
            <pc:docMk/>
            <pc:sldMk cId="1861236885" sldId="313"/>
            <ac:inkMk id="15" creationId="{1F09A4D0-0646-40AF-BDF8-9F894FAFA6FC}"/>
          </ac:inkMkLst>
        </pc:inkChg>
        <pc:inkChg chg="add del">
          <ac:chgData name="Viet Anh Nguyen" userId="b95f61ff061388d5" providerId="LiveId" clId="{F7DDB045-99F5-427E-957E-9D2CA91EB527}" dt="2022-01-05T08:44:13.495" v="1683"/>
          <ac:inkMkLst>
            <pc:docMk/>
            <pc:sldMk cId="1861236885" sldId="313"/>
            <ac:inkMk id="16" creationId="{066F8598-4710-4CCA-B6FA-15FB7C00685E}"/>
          </ac:inkMkLst>
        </pc:inkChg>
        <pc:inkChg chg="add del">
          <ac:chgData name="Viet Anh Nguyen" userId="b95f61ff061388d5" providerId="LiveId" clId="{F7DDB045-99F5-427E-957E-9D2CA91EB527}" dt="2022-01-05T08:44:13.495" v="1683"/>
          <ac:inkMkLst>
            <pc:docMk/>
            <pc:sldMk cId="1861236885" sldId="313"/>
            <ac:inkMk id="17" creationId="{A9DBD1C1-05EC-4E4B-AB8D-451AB57F1543}"/>
          </ac:inkMkLst>
        </pc:inkChg>
        <pc:inkChg chg="add del">
          <ac:chgData name="Viet Anh Nguyen" userId="b95f61ff061388d5" providerId="LiveId" clId="{F7DDB045-99F5-427E-957E-9D2CA91EB527}" dt="2022-01-05T08:44:13.495" v="1683"/>
          <ac:inkMkLst>
            <pc:docMk/>
            <pc:sldMk cId="1861236885" sldId="313"/>
            <ac:inkMk id="18" creationId="{E5E9F0F0-953F-4FE7-B67E-AE5BA0F27481}"/>
          </ac:inkMkLst>
        </pc:inkChg>
        <pc:inkChg chg="add del">
          <ac:chgData name="Viet Anh Nguyen" userId="b95f61ff061388d5" providerId="LiveId" clId="{F7DDB045-99F5-427E-957E-9D2CA91EB527}" dt="2022-01-05T08:44:13.495" v="1683"/>
          <ac:inkMkLst>
            <pc:docMk/>
            <pc:sldMk cId="1861236885" sldId="313"/>
            <ac:inkMk id="19" creationId="{ADDB080A-E9DD-47BE-A705-8BCD8F28D568}"/>
          </ac:inkMkLst>
        </pc:inkChg>
        <pc:inkChg chg="add del">
          <ac:chgData name="Viet Anh Nguyen" userId="b95f61ff061388d5" providerId="LiveId" clId="{F7DDB045-99F5-427E-957E-9D2CA91EB527}" dt="2022-01-05T08:44:13.495" v="1683"/>
          <ac:inkMkLst>
            <pc:docMk/>
            <pc:sldMk cId="1861236885" sldId="313"/>
            <ac:inkMk id="20" creationId="{D00E230E-35CA-48AD-A625-218921667D4A}"/>
          </ac:inkMkLst>
        </pc:inkChg>
        <pc:inkChg chg="add del">
          <ac:chgData name="Viet Anh Nguyen" userId="b95f61ff061388d5" providerId="LiveId" clId="{F7DDB045-99F5-427E-957E-9D2CA91EB527}" dt="2022-01-05T08:44:13.495" v="1683"/>
          <ac:inkMkLst>
            <pc:docMk/>
            <pc:sldMk cId="1861236885" sldId="313"/>
            <ac:inkMk id="21" creationId="{45C22219-8FC0-4397-B5A9-2EC57EDF7EAB}"/>
          </ac:inkMkLst>
        </pc:inkChg>
        <pc:inkChg chg="add">
          <ac:chgData name="Viet Anh Nguyen" userId="b95f61ff061388d5" providerId="LiveId" clId="{F7DDB045-99F5-427E-957E-9D2CA91EB527}" dt="2022-01-05T08:44:13.495" v="1683"/>
          <ac:inkMkLst>
            <pc:docMk/>
            <pc:sldMk cId="1861236885" sldId="313"/>
            <ac:inkMk id="22" creationId="{1149F557-E7E9-45AE-82E7-1A6CE87C452F}"/>
          </ac:inkMkLst>
        </pc:inkChg>
        <pc:inkChg chg="add">
          <ac:chgData name="Viet Anh Nguyen" userId="b95f61ff061388d5" providerId="LiveId" clId="{F7DDB045-99F5-427E-957E-9D2CA91EB527}" dt="2022-01-05T08:44:13.495" v="1683"/>
          <ac:inkMkLst>
            <pc:docMk/>
            <pc:sldMk cId="1861236885" sldId="313"/>
            <ac:inkMk id="23" creationId="{C5989468-6377-490D-9725-67AEC1305628}"/>
          </ac:inkMkLst>
        </pc:inkChg>
        <pc:inkChg chg="add del">
          <ac:chgData name="Viet Anh Nguyen" userId="b95f61ff061388d5" providerId="LiveId" clId="{F7DDB045-99F5-427E-957E-9D2CA91EB527}" dt="2022-01-05T08:44:16.354" v="1689"/>
          <ac:inkMkLst>
            <pc:docMk/>
            <pc:sldMk cId="1861236885" sldId="313"/>
            <ac:inkMk id="24" creationId="{CB7E462A-8BC0-4ABA-8572-22324A34B86E}"/>
          </ac:inkMkLst>
        </pc:inkChg>
        <pc:inkChg chg="add del">
          <ac:chgData name="Viet Anh Nguyen" userId="b95f61ff061388d5" providerId="LiveId" clId="{F7DDB045-99F5-427E-957E-9D2CA91EB527}" dt="2022-01-05T08:44:16.354" v="1689"/>
          <ac:inkMkLst>
            <pc:docMk/>
            <pc:sldMk cId="1861236885" sldId="313"/>
            <ac:inkMk id="25" creationId="{16190110-3C02-4B98-848A-DE34B1527E6F}"/>
          </ac:inkMkLst>
        </pc:inkChg>
        <pc:inkChg chg="add del">
          <ac:chgData name="Viet Anh Nguyen" userId="b95f61ff061388d5" providerId="LiveId" clId="{F7DDB045-99F5-427E-957E-9D2CA91EB527}" dt="2022-01-05T08:44:16.354" v="1689"/>
          <ac:inkMkLst>
            <pc:docMk/>
            <pc:sldMk cId="1861236885" sldId="313"/>
            <ac:inkMk id="26" creationId="{99048FAD-3805-4649-A1AD-030AA3CE96C7}"/>
          </ac:inkMkLst>
        </pc:inkChg>
        <pc:inkChg chg="add del">
          <ac:chgData name="Viet Anh Nguyen" userId="b95f61ff061388d5" providerId="LiveId" clId="{F7DDB045-99F5-427E-957E-9D2CA91EB527}" dt="2022-01-05T08:44:16.354" v="1689"/>
          <ac:inkMkLst>
            <pc:docMk/>
            <pc:sldMk cId="1861236885" sldId="313"/>
            <ac:inkMk id="27" creationId="{53E912B4-1EA0-476D-A655-CE56D9B3C8E7}"/>
          </ac:inkMkLst>
        </pc:inkChg>
        <pc:inkChg chg="add del">
          <ac:chgData name="Viet Anh Nguyen" userId="b95f61ff061388d5" providerId="LiveId" clId="{F7DDB045-99F5-427E-957E-9D2CA91EB527}" dt="2022-01-05T08:44:16.354" v="1689"/>
          <ac:inkMkLst>
            <pc:docMk/>
            <pc:sldMk cId="1861236885" sldId="313"/>
            <ac:inkMk id="28" creationId="{08D681BC-19B6-42A8-940B-81C0385A6C33}"/>
          </ac:inkMkLst>
        </pc:inkChg>
        <pc:inkChg chg="add">
          <ac:chgData name="Viet Anh Nguyen" userId="b95f61ff061388d5" providerId="LiveId" clId="{F7DDB045-99F5-427E-957E-9D2CA91EB527}" dt="2022-01-05T08:44:16.354" v="1689"/>
          <ac:inkMkLst>
            <pc:docMk/>
            <pc:sldMk cId="1861236885" sldId="313"/>
            <ac:inkMk id="29" creationId="{01BCD128-76C1-427E-AFFB-97B64B4AEC3D}"/>
          </ac:inkMkLst>
        </pc:inkChg>
        <pc:inkChg chg="add del">
          <ac:chgData name="Viet Anh Nguyen" userId="b95f61ff061388d5" providerId="LiveId" clId="{F7DDB045-99F5-427E-957E-9D2CA91EB527}" dt="2022-01-05T08:44:18.328" v="1694"/>
          <ac:inkMkLst>
            <pc:docMk/>
            <pc:sldMk cId="1861236885" sldId="313"/>
            <ac:inkMk id="30" creationId="{D9B2E285-2CCE-4AA4-894B-A08AF886CD31}"/>
          </ac:inkMkLst>
        </pc:inkChg>
        <pc:inkChg chg="add del">
          <ac:chgData name="Viet Anh Nguyen" userId="b95f61ff061388d5" providerId="LiveId" clId="{F7DDB045-99F5-427E-957E-9D2CA91EB527}" dt="2022-01-05T08:44:18.328" v="1694"/>
          <ac:inkMkLst>
            <pc:docMk/>
            <pc:sldMk cId="1861236885" sldId="313"/>
            <ac:inkMk id="31" creationId="{B4984D8E-117B-41F5-A3F5-68D965316664}"/>
          </ac:inkMkLst>
        </pc:inkChg>
        <pc:inkChg chg="add del">
          <ac:chgData name="Viet Anh Nguyen" userId="b95f61ff061388d5" providerId="LiveId" clId="{F7DDB045-99F5-427E-957E-9D2CA91EB527}" dt="2022-01-05T08:44:18.328" v="1694"/>
          <ac:inkMkLst>
            <pc:docMk/>
            <pc:sldMk cId="1861236885" sldId="313"/>
            <ac:inkMk id="32" creationId="{42F19F2B-2E54-4AEC-BFB4-F398FA1C933A}"/>
          </ac:inkMkLst>
        </pc:inkChg>
        <pc:inkChg chg="add del">
          <ac:chgData name="Viet Anh Nguyen" userId="b95f61ff061388d5" providerId="LiveId" clId="{F7DDB045-99F5-427E-957E-9D2CA91EB527}" dt="2022-01-05T08:44:18.328" v="1694"/>
          <ac:inkMkLst>
            <pc:docMk/>
            <pc:sldMk cId="1861236885" sldId="313"/>
            <ac:inkMk id="33" creationId="{F70DF134-83C8-4310-B3AA-E9F45884CE18}"/>
          </ac:inkMkLst>
        </pc:inkChg>
        <pc:inkChg chg="add">
          <ac:chgData name="Viet Anh Nguyen" userId="b95f61ff061388d5" providerId="LiveId" clId="{F7DDB045-99F5-427E-957E-9D2CA91EB527}" dt="2022-01-05T08:44:18.328" v="1694"/>
          <ac:inkMkLst>
            <pc:docMk/>
            <pc:sldMk cId="1861236885" sldId="313"/>
            <ac:inkMk id="34" creationId="{52EC95A1-DDFB-42B6-BD0B-79E67B15D5C7}"/>
          </ac:inkMkLst>
        </pc:inkChg>
        <pc:inkChg chg="add del">
          <ac:chgData name="Viet Anh Nguyen" userId="b95f61ff061388d5" providerId="LiveId" clId="{F7DDB045-99F5-427E-957E-9D2CA91EB527}" dt="2022-01-05T08:44:21.959" v="1699"/>
          <ac:inkMkLst>
            <pc:docMk/>
            <pc:sldMk cId="1861236885" sldId="313"/>
            <ac:inkMk id="35" creationId="{6FEBD619-F214-4756-9C8A-9018437F6790}"/>
          </ac:inkMkLst>
        </pc:inkChg>
        <pc:inkChg chg="add del">
          <ac:chgData name="Viet Anh Nguyen" userId="b95f61ff061388d5" providerId="LiveId" clId="{F7DDB045-99F5-427E-957E-9D2CA91EB527}" dt="2022-01-05T08:44:21.959" v="1699"/>
          <ac:inkMkLst>
            <pc:docMk/>
            <pc:sldMk cId="1861236885" sldId="313"/>
            <ac:inkMk id="36" creationId="{7AEFD724-D4BB-49AF-94A9-1536C3257D85}"/>
          </ac:inkMkLst>
        </pc:inkChg>
        <pc:inkChg chg="add del">
          <ac:chgData name="Viet Anh Nguyen" userId="b95f61ff061388d5" providerId="LiveId" clId="{F7DDB045-99F5-427E-957E-9D2CA91EB527}" dt="2022-01-05T08:44:21.959" v="1699"/>
          <ac:inkMkLst>
            <pc:docMk/>
            <pc:sldMk cId="1861236885" sldId="313"/>
            <ac:inkMk id="37" creationId="{C700BCEA-3D84-4016-85CB-71D3AB02B690}"/>
          </ac:inkMkLst>
        </pc:inkChg>
        <pc:inkChg chg="add del">
          <ac:chgData name="Viet Anh Nguyen" userId="b95f61ff061388d5" providerId="LiveId" clId="{F7DDB045-99F5-427E-957E-9D2CA91EB527}" dt="2022-01-05T08:44:21.959" v="1699"/>
          <ac:inkMkLst>
            <pc:docMk/>
            <pc:sldMk cId="1861236885" sldId="313"/>
            <ac:inkMk id="38" creationId="{A863C8C2-5A97-4DA4-8DBC-D36FBDF8A300}"/>
          </ac:inkMkLst>
        </pc:inkChg>
        <pc:inkChg chg="add">
          <ac:chgData name="Viet Anh Nguyen" userId="b95f61ff061388d5" providerId="LiveId" clId="{F7DDB045-99F5-427E-957E-9D2CA91EB527}" dt="2022-01-05T08:44:21.959" v="1699"/>
          <ac:inkMkLst>
            <pc:docMk/>
            <pc:sldMk cId="1861236885" sldId="313"/>
            <ac:inkMk id="39" creationId="{A658518E-B51D-4E5A-B6D5-ABF932176F2A}"/>
          </ac:inkMkLst>
        </pc:inkChg>
        <pc:inkChg chg="add">
          <ac:chgData name="Viet Anh Nguyen" userId="b95f61ff061388d5" providerId="LiveId" clId="{F7DDB045-99F5-427E-957E-9D2CA91EB527}" dt="2022-01-05T08:44:26.157" v="1700" actId="9405"/>
          <ac:inkMkLst>
            <pc:docMk/>
            <pc:sldMk cId="1861236885" sldId="313"/>
            <ac:inkMk id="40" creationId="{839D0B9D-8B81-4B5E-8466-33EC60565FFE}"/>
          </ac:inkMkLst>
        </pc:inkChg>
        <pc:inkChg chg="add">
          <ac:chgData name="Viet Anh Nguyen" userId="b95f61ff061388d5" providerId="LiveId" clId="{F7DDB045-99F5-427E-957E-9D2CA91EB527}" dt="2022-01-05T08:44:26.561" v="1701" actId="9405"/>
          <ac:inkMkLst>
            <pc:docMk/>
            <pc:sldMk cId="1861236885" sldId="313"/>
            <ac:inkMk id="41" creationId="{CF0114F1-1023-44C6-8C8E-216F2D581BA0}"/>
          </ac:inkMkLst>
        </pc:inkChg>
        <pc:inkChg chg="add">
          <ac:chgData name="Viet Anh Nguyen" userId="b95f61ff061388d5" providerId="LiveId" clId="{F7DDB045-99F5-427E-957E-9D2CA91EB527}" dt="2022-01-05T08:44:26.843" v="1702" actId="9405"/>
          <ac:inkMkLst>
            <pc:docMk/>
            <pc:sldMk cId="1861236885" sldId="313"/>
            <ac:inkMk id="42" creationId="{80DF1B22-AAEB-4811-B0FB-099AF2C4D5F6}"/>
          </ac:inkMkLst>
        </pc:inkChg>
        <pc:inkChg chg="add">
          <ac:chgData name="Viet Anh Nguyen" userId="b95f61ff061388d5" providerId="LiveId" clId="{F7DDB045-99F5-427E-957E-9D2CA91EB527}" dt="2022-01-05T08:44:27.787" v="1703" actId="9405"/>
          <ac:inkMkLst>
            <pc:docMk/>
            <pc:sldMk cId="1861236885" sldId="313"/>
            <ac:inkMk id="43" creationId="{28D5CA2E-C52B-4F5A-86DA-10BC0FEEEC8A}"/>
          </ac:inkMkLst>
        </pc:inkChg>
        <pc:inkChg chg="add del">
          <ac:chgData name="Viet Anh Nguyen" userId="b95f61ff061388d5" providerId="LiveId" clId="{F7DDB045-99F5-427E-957E-9D2CA91EB527}" dt="2022-01-05T08:44:31.743" v="1713"/>
          <ac:inkMkLst>
            <pc:docMk/>
            <pc:sldMk cId="1861236885" sldId="313"/>
            <ac:inkMk id="44" creationId="{10F05197-BB91-4034-B1CD-CBA79FEF17A4}"/>
          </ac:inkMkLst>
        </pc:inkChg>
        <pc:inkChg chg="add del">
          <ac:chgData name="Viet Anh Nguyen" userId="b95f61ff061388d5" providerId="LiveId" clId="{F7DDB045-99F5-427E-957E-9D2CA91EB527}" dt="2022-01-05T08:44:31.743" v="1713"/>
          <ac:inkMkLst>
            <pc:docMk/>
            <pc:sldMk cId="1861236885" sldId="313"/>
            <ac:inkMk id="45" creationId="{19BC84DA-608D-43B5-8BAF-60FC2F7D6BBA}"/>
          </ac:inkMkLst>
        </pc:inkChg>
        <pc:inkChg chg="add del">
          <ac:chgData name="Viet Anh Nguyen" userId="b95f61ff061388d5" providerId="LiveId" clId="{F7DDB045-99F5-427E-957E-9D2CA91EB527}" dt="2022-01-05T08:44:31.743" v="1713"/>
          <ac:inkMkLst>
            <pc:docMk/>
            <pc:sldMk cId="1861236885" sldId="313"/>
            <ac:inkMk id="46" creationId="{C0BA1496-8F5D-4536-942C-E792EFBCCEC8}"/>
          </ac:inkMkLst>
        </pc:inkChg>
        <pc:inkChg chg="add del">
          <ac:chgData name="Viet Anh Nguyen" userId="b95f61ff061388d5" providerId="LiveId" clId="{F7DDB045-99F5-427E-957E-9D2CA91EB527}" dt="2022-01-05T08:44:31.743" v="1713"/>
          <ac:inkMkLst>
            <pc:docMk/>
            <pc:sldMk cId="1861236885" sldId="313"/>
            <ac:inkMk id="47" creationId="{75D92C26-7918-40E5-B8AB-8EBDAAE1441F}"/>
          </ac:inkMkLst>
        </pc:inkChg>
        <pc:inkChg chg="add del">
          <ac:chgData name="Viet Anh Nguyen" userId="b95f61ff061388d5" providerId="LiveId" clId="{F7DDB045-99F5-427E-957E-9D2CA91EB527}" dt="2022-01-05T08:44:31.743" v="1713"/>
          <ac:inkMkLst>
            <pc:docMk/>
            <pc:sldMk cId="1861236885" sldId="313"/>
            <ac:inkMk id="48" creationId="{59389C1D-FFC4-4974-96D6-163FB22CA4A6}"/>
          </ac:inkMkLst>
        </pc:inkChg>
        <pc:inkChg chg="add del">
          <ac:chgData name="Viet Anh Nguyen" userId="b95f61ff061388d5" providerId="LiveId" clId="{F7DDB045-99F5-427E-957E-9D2CA91EB527}" dt="2022-01-05T08:44:31.743" v="1713"/>
          <ac:inkMkLst>
            <pc:docMk/>
            <pc:sldMk cId="1861236885" sldId="313"/>
            <ac:inkMk id="49" creationId="{7FA63E6C-AE82-40F0-B3EA-7DAB128E12A1}"/>
          </ac:inkMkLst>
        </pc:inkChg>
        <pc:inkChg chg="add del">
          <ac:chgData name="Viet Anh Nguyen" userId="b95f61ff061388d5" providerId="LiveId" clId="{F7DDB045-99F5-427E-957E-9D2CA91EB527}" dt="2022-01-05T08:44:31.743" v="1713"/>
          <ac:inkMkLst>
            <pc:docMk/>
            <pc:sldMk cId="1861236885" sldId="313"/>
            <ac:inkMk id="50" creationId="{23AFF888-512C-4AD6-9838-7551555DC1CB}"/>
          </ac:inkMkLst>
        </pc:inkChg>
        <pc:inkChg chg="add del">
          <ac:chgData name="Viet Anh Nguyen" userId="b95f61ff061388d5" providerId="LiveId" clId="{F7DDB045-99F5-427E-957E-9D2CA91EB527}" dt="2022-01-05T08:44:31.743" v="1713"/>
          <ac:inkMkLst>
            <pc:docMk/>
            <pc:sldMk cId="1861236885" sldId="313"/>
            <ac:inkMk id="51" creationId="{48A5195F-20EE-4D15-9C0E-43C6D8E890E7}"/>
          </ac:inkMkLst>
        </pc:inkChg>
        <pc:inkChg chg="add del">
          <ac:chgData name="Viet Anh Nguyen" userId="b95f61ff061388d5" providerId="LiveId" clId="{F7DDB045-99F5-427E-957E-9D2CA91EB527}" dt="2022-01-05T08:44:31.743" v="1713"/>
          <ac:inkMkLst>
            <pc:docMk/>
            <pc:sldMk cId="1861236885" sldId="313"/>
            <ac:inkMk id="52" creationId="{6345D7AB-0584-4E1C-804B-0A81D01CC996}"/>
          </ac:inkMkLst>
        </pc:inkChg>
        <pc:inkChg chg="add del">
          <ac:chgData name="Viet Anh Nguyen" userId="b95f61ff061388d5" providerId="LiveId" clId="{F7DDB045-99F5-427E-957E-9D2CA91EB527}" dt="2022-01-05T08:44:31.743" v="1713"/>
          <ac:inkMkLst>
            <pc:docMk/>
            <pc:sldMk cId="1861236885" sldId="313"/>
            <ac:inkMk id="53" creationId="{B92F83AA-6B76-49B1-9BE4-05A246C71364}"/>
          </ac:inkMkLst>
        </pc:inkChg>
        <pc:inkChg chg="add">
          <ac:chgData name="Viet Anh Nguyen" userId="b95f61ff061388d5" providerId="LiveId" clId="{F7DDB045-99F5-427E-957E-9D2CA91EB527}" dt="2022-01-05T08:44:31.743" v="1713"/>
          <ac:inkMkLst>
            <pc:docMk/>
            <pc:sldMk cId="1861236885" sldId="313"/>
            <ac:inkMk id="54" creationId="{329F0921-4D1C-4C40-952F-D4485C8A410E}"/>
          </ac:inkMkLst>
        </pc:inkChg>
        <pc:inkChg chg="add del">
          <ac:chgData name="Viet Anh Nguyen" userId="b95f61ff061388d5" providerId="LiveId" clId="{F7DDB045-99F5-427E-957E-9D2CA91EB527}" dt="2022-01-05T08:44:37.233" v="1718"/>
          <ac:inkMkLst>
            <pc:docMk/>
            <pc:sldMk cId="1861236885" sldId="313"/>
            <ac:inkMk id="55" creationId="{5E2DC5EA-F666-4AB2-9B00-88C7EEEEACE6}"/>
          </ac:inkMkLst>
        </pc:inkChg>
        <pc:inkChg chg="add del">
          <ac:chgData name="Viet Anh Nguyen" userId="b95f61ff061388d5" providerId="LiveId" clId="{F7DDB045-99F5-427E-957E-9D2CA91EB527}" dt="2022-01-05T08:44:37.233" v="1718"/>
          <ac:inkMkLst>
            <pc:docMk/>
            <pc:sldMk cId="1861236885" sldId="313"/>
            <ac:inkMk id="56" creationId="{A26158E6-961B-480E-A397-1D34131C0D81}"/>
          </ac:inkMkLst>
        </pc:inkChg>
        <pc:inkChg chg="add del">
          <ac:chgData name="Viet Anh Nguyen" userId="b95f61ff061388d5" providerId="LiveId" clId="{F7DDB045-99F5-427E-957E-9D2CA91EB527}" dt="2022-01-05T08:44:37.233" v="1718"/>
          <ac:inkMkLst>
            <pc:docMk/>
            <pc:sldMk cId="1861236885" sldId="313"/>
            <ac:inkMk id="57" creationId="{E9C92C00-CF09-4264-90AB-7E0602CB6EAC}"/>
          </ac:inkMkLst>
        </pc:inkChg>
        <pc:inkChg chg="add del">
          <ac:chgData name="Viet Anh Nguyen" userId="b95f61ff061388d5" providerId="LiveId" clId="{F7DDB045-99F5-427E-957E-9D2CA91EB527}" dt="2022-01-05T08:44:37.233" v="1718"/>
          <ac:inkMkLst>
            <pc:docMk/>
            <pc:sldMk cId="1861236885" sldId="313"/>
            <ac:inkMk id="58" creationId="{0D8860DF-F4FE-423A-9693-4E9858E3C79F}"/>
          </ac:inkMkLst>
        </pc:inkChg>
        <pc:inkChg chg="add">
          <ac:chgData name="Viet Anh Nguyen" userId="b95f61ff061388d5" providerId="LiveId" clId="{F7DDB045-99F5-427E-957E-9D2CA91EB527}" dt="2022-01-05T08:44:37.233" v="1718"/>
          <ac:inkMkLst>
            <pc:docMk/>
            <pc:sldMk cId="1861236885" sldId="313"/>
            <ac:inkMk id="59" creationId="{1F0FDD17-435C-49D1-808B-D32686D84454}"/>
          </ac:inkMkLst>
        </pc:inkChg>
        <pc:inkChg chg="add">
          <ac:chgData name="Viet Anh Nguyen" userId="b95f61ff061388d5" providerId="LiveId" clId="{F7DDB045-99F5-427E-957E-9D2CA91EB527}" dt="2022-01-05T08:44:37.233" v="1718"/>
          <ac:inkMkLst>
            <pc:docMk/>
            <pc:sldMk cId="1861236885" sldId="313"/>
            <ac:inkMk id="60" creationId="{B5AC033D-9934-4033-961B-98F4139B4CC7}"/>
          </ac:inkMkLst>
        </pc:inkChg>
        <pc:inkChg chg="add del">
          <ac:chgData name="Viet Anh Nguyen" userId="b95f61ff061388d5" providerId="LiveId" clId="{F7DDB045-99F5-427E-957E-9D2CA91EB527}" dt="2022-01-05T08:44:41.581" v="1721"/>
          <ac:inkMkLst>
            <pc:docMk/>
            <pc:sldMk cId="1861236885" sldId="313"/>
            <ac:inkMk id="61" creationId="{267ADB8A-6A29-4001-ABFB-D28CB76AFC37}"/>
          </ac:inkMkLst>
        </pc:inkChg>
        <pc:inkChg chg="add del">
          <ac:chgData name="Viet Anh Nguyen" userId="b95f61ff061388d5" providerId="LiveId" clId="{F7DDB045-99F5-427E-957E-9D2CA91EB527}" dt="2022-01-05T08:44:41.581" v="1721"/>
          <ac:inkMkLst>
            <pc:docMk/>
            <pc:sldMk cId="1861236885" sldId="313"/>
            <ac:inkMk id="62" creationId="{86B3B1FF-68D9-4577-98E2-6EA8461415AC}"/>
          </ac:inkMkLst>
        </pc:inkChg>
        <pc:inkChg chg="add">
          <ac:chgData name="Viet Anh Nguyen" userId="b95f61ff061388d5" providerId="LiveId" clId="{F7DDB045-99F5-427E-957E-9D2CA91EB527}" dt="2022-01-05T08:44:41.581" v="1721"/>
          <ac:inkMkLst>
            <pc:docMk/>
            <pc:sldMk cId="1861236885" sldId="313"/>
            <ac:inkMk id="63" creationId="{75E7EF4B-2861-4E16-91C7-4F368B407400}"/>
          </ac:inkMkLst>
        </pc:inkChg>
        <pc:inkChg chg="add del">
          <ac:chgData name="Viet Anh Nguyen" userId="b95f61ff061388d5" providerId="LiveId" clId="{F7DDB045-99F5-427E-957E-9D2CA91EB527}" dt="2022-01-05T08:44:43.608" v="1728"/>
          <ac:inkMkLst>
            <pc:docMk/>
            <pc:sldMk cId="1861236885" sldId="313"/>
            <ac:inkMk id="64" creationId="{822B5B0C-1DD8-4C2B-ACEE-6DE911A99981}"/>
          </ac:inkMkLst>
        </pc:inkChg>
        <pc:inkChg chg="add del">
          <ac:chgData name="Viet Anh Nguyen" userId="b95f61ff061388d5" providerId="LiveId" clId="{F7DDB045-99F5-427E-957E-9D2CA91EB527}" dt="2022-01-05T08:44:43.608" v="1728"/>
          <ac:inkMkLst>
            <pc:docMk/>
            <pc:sldMk cId="1861236885" sldId="313"/>
            <ac:inkMk id="65" creationId="{156CABB8-3E47-41AF-B08D-CB073BDB1921}"/>
          </ac:inkMkLst>
        </pc:inkChg>
        <pc:inkChg chg="add del">
          <ac:chgData name="Viet Anh Nguyen" userId="b95f61ff061388d5" providerId="LiveId" clId="{F7DDB045-99F5-427E-957E-9D2CA91EB527}" dt="2022-01-05T08:44:43.608" v="1728"/>
          <ac:inkMkLst>
            <pc:docMk/>
            <pc:sldMk cId="1861236885" sldId="313"/>
            <ac:inkMk id="66" creationId="{EED02F04-DC22-4719-A887-4F00E48F29EB}"/>
          </ac:inkMkLst>
        </pc:inkChg>
        <pc:inkChg chg="add del">
          <ac:chgData name="Viet Anh Nguyen" userId="b95f61ff061388d5" providerId="LiveId" clId="{F7DDB045-99F5-427E-957E-9D2CA91EB527}" dt="2022-01-05T08:44:43.608" v="1728"/>
          <ac:inkMkLst>
            <pc:docMk/>
            <pc:sldMk cId="1861236885" sldId="313"/>
            <ac:inkMk id="67" creationId="{7784F4DA-0142-40D0-910F-3FBCCEA646F5}"/>
          </ac:inkMkLst>
        </pc:inkChg>
        <pc:inkChg chg="add del">
          <ac:chgData name="Viet Anh Nguyen" userId="b95f61ff061388d5" providerId="LiveId" clId="{F7DDB045-99F5-427E-957E-9D2CA91EB527}" dt="2022-01-05T08:44:43.608" v="1728"/>
          <ac:inkMkLst>
            <pc:docMk/>
            <pc:sldMk cId="1861236885" sldId="313"/>
            <ac:inkMk id="68" creationId="{C5F97ED5-647B-4B3F-8079-E07D0439AFF8}"/>
          </ac:inkMkLst>
        </pc:inkChg>
        <pc:inkChg chg="add del">
          <ac:chgData name="Viet Anh Nguyen" userId="b95f61ff061388d5" providerId="LiveId" clId="{F7DDB045-99F5-427E-957E-9D2CA91EB527}" dt="2022-01-05T08:44:43.608" v="1728"/>
          <ac:inkMkLst>
            <pc:docMk/>
            <pc:sldMk cId="1861236885" sldId="313"/>
            <ac:inkMk id="69" creationId="{7DCA73E3-C2FA-44E8-80A6-9466627C3215}"/>
          </ac:inkMkLst>
        </pc:inkChg>
        <pc:inkChg chg="add">
          <ac:chgData name="Viet Anh Nguyen" userId="b95f61ff061388d5" providerId="LiveId" clId="{F7DDB045-99F5-427E-957E-9D2CA91EB527}" dt="2022-01-05T08:44:43.608" v="1728"/>
          <ac:inkMkLst>
            <pc:docMk/>
            <pc:sldMk cId="1861236885" sldId="313"/>
            <ac:inkMk id="70" creationId="{58994D64-645C-4C8A-862B-01FC3A821580}"/>
          </ac:inkMkLst>
        </pc:inkChg>
        <pc:inkChg chg="add">
          <ac:chgData name="Viet Anh Nguyen" userId="b95f61ff061388d5" providerId="LiveId" clId="{F7DDB045-99F5-427E-957E-9D2CA91EB527}" dt="2022-01-05T08:44:43.608" v="1728"/>
          <ac:inkMkLst>
            <pc:docMk/>
            <pc:sldMk cId="1861236885" sldId="313"/>
            <ac:inkMk id="71" creationId="{0B063B22-1E6D-44C2-B5BA-E1A8076232EF}"/>
          </ac:inkMkLst>
        </pc:inkChg>
        <pc:inkChg chg="add del">
          <ac:chgData name="Viet Anh Nguyen" userId="b95f61ff061388d5" providerId="LiveId" clId="{F7DDB045-99F5-427E-957E-9D2CA91EB527}" dt="2022-01-05T08:44:44.764" v="1731"/>
          <ac:inkMkLst>
            <pc:docMk/>
            <pc:sldMk cId="1861236885" sldId="313"/>
            <ac:inkMk id="72" creationId="{03477FE9-2EE4-4C9D-93DE-76716706CA52}"/>
          </ac:inkMkLst>
        </pc:inkChg>
        <pc:inkChg chg="add del">
          <ac:chgData name="Viet Anh Nguyen" userId="b95f61ff061388d5" providerId="LiveId" clId="{F7DDB045-99F5-427E-957E-9D2CA91EB527}" dt="2022-01-05T08:44:44.764" v="1731"/>
          <ac:inkMkLst>
            <pc:docMk/>
            <pc:sldMk cId="1861236885" sldId="313"/>
            <ac:inkMk id="73" creationId="{2DF742B2-2A47-4CBE-B41D-0E231430FC05}"/>
          </ac:inkMkLst>
        </pc:inkChg>
        <pc:inkChg chg="add">
          <ac:chgData name="Viet Anh Nguyen" userId="b95f61ff061388d5" providerId="LiveId" clId="{F7DDB045-99F5-427E-957E-9D2CA91EB527}" dt="2022-01-05T08:44:44.764" v="1731"/>
          <ac:inkMkLst>
            <pc:docMk/>
            <pc:sldMk cId="1861236885" sldId="313"/>
            <ac:inkMk id="74" creationId="{482395F2-CE9C-473F-A538-56DB2782384E}"/>
          </ac:inkMkLst>
        </pc:inkChg>
        <pc:inkChg chg="add">
          <ac:chgData name="Viet Anh Nguyen" userId="b95f61ff061388d5" providerId="LiveId" clId="{F7DDB045-99F5-427E-957E-9D2CA91EB527}" dt="2022-01-05T08:44:46.352" v="1732" actId="9405"/>
          <ac:inkMkLst>
            <pc:docMk/>
            <pc:sldMk cId="1861236885" sldId="313"/>
            <ac:inkMk id="75" creationId="{81FBF955-2CB3-40E9-9767-807CBA98E5FC}"/>
          </ac:inkMkLst>
        </pc:inkChg>
        <pc:inkChg chg="add">
          <ac:chgData name="Viet Anh Nguyen" userId="b95f61ff061388d5" providerId="LiveId" clId="{F7DDB045-99F5-427E-957E-9D2CA91EB527}" dt="2022-01-05T08:44:46.612" v="1733" actId="9405"/>
          <ac:inkMkLst>
            <pc:docMk/>
            <pc:sldMk cId="1861236885" sldId="313"/>
            <ac:inkMk id="76" creationId="{ED714E9A-21D1-49D1-A7B9-382C092528F7}"/>
          </ac:inkMkLst>
        </pc:inkChg>
        <pc:inkChg chg="add">
          <ac:chgData name="Viet Anh Nguyen" userId="b95f61ff061388d5" providerId="LiveId" clId="{F7DDB045-99F5-427E-957E-9D2CA91EB527}" dt="2022-01-05T08:44:47.372" v="1734" actId="9405"/>
          <ac:inkMkLst>
            <pc:docMk/>
            <pc:sldMk cId="1861236885" sldId="313"/>
            <ac:inkMk id="77" creationId="{1DD6C3B8-BDAB-453B-BD0A-322CC39E4D90}"/>
          </ac:inkMkLst>
        </pc:inkChg>
        <pc:inkChg chg="add">
          <ac:chgData name="Viet Anh Nguyen" userId="b95f61ff061388d5" providerId="LiveId" clId="{F7DDB045-99F5-427E-957E-9D2CA91EB527}" dt="2022-01-05T08:44:50.249" v="1735" actId="9405"/>
          <ac:inkMkLst>
            <pc:docMk/>
            <pc:sldMk cId="1861236885" sldId="313"/>
            <ac:inkMk id="78" creationId="{5825FA33-FBE5-4B71-9DB5-5C97DCD78690}"/>
          </ac:inkMkLst>
        </pc:inkChg>
        <pc:inkChg chg="add del">
          <ac:chgData name="Viet Anh Nguyen" userId="b95f61ff061388d5" providerId="LiveId" clId="{F7DDB045-99F5-427E-957E-9D2CA91EB527}" dt="2022-01-05T08:45:02.370" v="1739"/>
          <ac:inkMkLst>
            <pc:docMk/>
            <pc:sldMk cId="1861236885" sldId="313"/>
            <ac:inkMk id="79" creationId="{E27C6ED9-FE39-4DA7-A888-9B85B96C5944}"/>
          </ac:inkMkLst>
        </pc:inkChg>
        <pc:inkChg chg="add del">
          <ac:chgData name="Viet Anh Nguyen" userId="b95f61ff061388d5" providerId="LiveId" clId="{F7DDB045-99F5-427E-957E-9D2CA91EB527}" dt="2022-01-05T08:45:02.370" v="1739"/>
          <ac:inkMkLst>
            <pc:docMk/>
            <pc:sldMk cId="1861236885" sldId="313"/>
            <ac:inkMk id="80" creationId="{5D8BA2E3-D95B-463C-80D6-ECF7E2E552D4}"/>
          </ac:inkMkLst>
        </pc:inkChg>
        <pc:inkChg chg="add del">
          <ac:chgData name="Viet Anh Nguyen" userId="b95f61ff061388d5" providerId="LiveId" clId="{F7DDB045-99F5-427E-957E-9D2CA91EB527}" dt="2022-01-05T08:45:02.370" v="1739"/>
          <ac:inkMkLst>
            <pc:docMk/>
            <pc:sldMk cId="1861236885" sldId="313"/>
            <ac:inkMk id="81" creationId="{103FF9D4-A35B-4F09-8014-873E01843C9A}"/>
          </ac:inkMkLst>
        </pc:inkChg>
        <pc:inkChg chg="add del">
          <ac:chgData name="Viet Anh Nguyen" userId="b95f61ff061388d5" providerId="LiveId" clId="{F7DDB045-99F5-427E-957E-9D2CA91EB527}" dt="2022-01-05T08:45:04.846" v="1745"/>
          <ac:inkMkLst>
            <pc:docMk/>
            <pc:sldMk cId="1861236885" sldId="313"/>
            <ac:inkMk id="82" creationId="{6EFC0488-0FAD-4181-A278-B3E5EDB24386}"/>
          </ac:inkMkLst>
        </pc:inkChg>
        <pc:inkChg chg="add del">
          <ac:chgData name="Viet Anh Nguyen" userId="b95f61ff061388d5" providerId="LiveId" clId="{F7DDB045-99F5-427E-957E-9D2CA91EB527}" dt="2022-01-05T08:45:04.846" v="1745"/>
          <ac:inkMkLst>
            <pc:docMk/>
            <pc:sldMk cId="1861236885" sldId="313"/>
            <ac:inkMk id="83" creationId="{7CEF4EAD-E3F2-4B9F-A799-707D74EBD54D}"/>
          </ac:inkMkLst>
        </pc:inkChg>
        <pc:inkChg chg="add del">
          <ac:chgData name="Viet Anh Nguyen" userId="b95f61ff061388d5" providerId="LiveId" clId="{F7DDB045-99F5-427E-957E-9D2CA91EB527}" dt="2022-01-05T08:45:04.846" v="1745"/>
          <ac:inkMkLst>
            <pc:docMk/>
            <pc:sldMk cId="1861236885" sldId="313"/>
            <ac:inkMk id="84" creationId="{1EF0AD50-4A22-4AC4-8A7E-B5B557D92406}"/>
          </ac:inkMkLst>
        </pc:inkChg>
        <pc:inkChg chg="add">
          <ac:chgData name="Viet Anh Nguyen" userId="b95f61ff061388d5" providerId="LiveId" clId="{F7DDB045-99F5-427E-957E-9D2CA91EB527}" dt="2022-01-05T08:45:03.404" v="1742" actId="9405"/>
          <ac:inkMkLst>
            <pc:docMk/>
            <pc:sldMk cId="1861236885" sldId="313"/>
            <ac:inkMk id="85" creationId="{D3158A69-D4D7-46AC-9B7C-E5C2BFC6C64C}"/>
          </ac:inkMkLst>
        </pc:inkChg>
        <pc:inkChg chg="add del">
          <ac:chgData name="Viet Anh Nguyen" userId="b95f61ff061388d5" providerId="LiveId" clId="{F7DDB045-99F5-427E-957E-9D2CA91EB527}" dt="2022-01-05T08:45:04.846" v="1745"/>
          <ac:inkMkLst>
            <pc:docMk/>
            <pc:sldMk cId="1861236885" sldId="313"/>
            <ac:inkMk id="86" creationId="{70C7EB73-8704-49B6-B3CC-26A6755F596F}"/>
          </ac:inkMkLst>
        </pc:inkChg>
        <pc:inkChg chg="add del">
          <ac:chgData name="Viet Anh Nguyen" userId="b95f61ff061388d5" providerId="LiveId" clId="{F7DDB045-99F5-427E-957E-9D2CA91EB527}" dt="2022-01-05T08:45:04.846" v="1745"/>
          <ac:inkMkLst>
            <pc:docMk/>
            <pc:sldMk cId="1861236885" sldId="313"/>
            <ac:inkMk id="87" creationId="{53008928-871B-4F33-B472-7430F43BE8F2}"/>
          </ac:inkMkLst>
        </pc:inkChg>
        <pc:inkChg chg="add">
          <ac:chgData name="Viet Anh Nguyen" userId="b95f61ff061388d5" providerId="LiveId" clId="{F7DDB045-99F5-427E-957E-9D2CA91EB527}" dt="2022-01-05T08:45:04.846" v="1745"/>
          <ac:inkMkLst>
            <pc:docMk/>
            <pc:sldMk cId="1861236885" sldId="313"/>
            <ac:inkMk id="88" creationId="{0EDA0558-43C6-4332-A295-B109F587F3CA}"/>
          </ac:inkMkLst>
        </pc:inkChg>
        <pc:inkChg chg="add">
          <ac:chgData name="Viet Anh Nguyen" userId="b95f61ff061388d5" providerId="LiveId" clId="{F7DDB045-99F5-427E-957E-9D2CA91EB527}" dt="2022-01-05T08:45:04.846" v="1745"/>
          <ac:inkMkLst>
            <pc:docMk/>
            <pc:sldMk cId="1861236885" sldId="313"/>
            <ac:inkMk id="89" creationId="{8F0E2728-20C2-472C-8D9A-C1EA408928FA}"/>
          </ac:inkMkLst>
        </pc:inkChg>
      </pc:sldChg>
      <pc:sldChg chg="addSp delSp new mod">
        <pc:chgData name="Viet Anh Nguyen" userId="b95f61ff061388d5" providerId="LiveId" clId="{F7DDB045-99F5-427E-957E-9D2CA91EB527}" dt="2022-01-05T08:49:46.322" v="1854"/>
        <pc:sldMkLst>
          <pc:docMk/>
          <pc:sldMk cId="2216336689" sldId="314"/>
        </pc:sldMkLst>
        <pc:inkChg chg="add del">
          <ac:chgData name="Viet Anh Nguyen" userId="b95f61ff061388d5" providerId="LiveId" clId="{F7DDB045-99F5-427E-957E-9D2CA91EB527}" dt="2022-01-05T08:45:52.250" v="1752"/>
          <ac:inkMkLst>
            <pc:docMk/>
            <pc:sldMk cId="2216336689" sldId="314"/>
            <ac:inkMk id="2" creationId="{63F6B697-191D-425A-9B8E-A7B9657B5B53}"/>
          </ac:inkMkLst>
        </pc:inkChg>
        <pc:inkChg chg="add del">
          <ac:chgData name="Viet Anh Nguyen" userId="b95f61ff061388d5" providerId="LiveId" clId="{F7DDB045-99F5-427E-957E-9D2CA91EB527}" dt="2022-01-05T08:45:52.250" v="1752"/>
          <ac:inkMkLst>
            <pc:docMk/>
            <pc:sldMk cId="2216336689" sldId="314"/>
            <ac:inkMk id="3" creationId="{90A60A21-E8E2-4E67-9983-8620042326B0}"/>
          </ac:inkMkLst>
        </pc:inkChg>
        <pc:inkChg chg="add">
          <ac:chgData name="Viet Anh Nguyen" userId="b95f61ff061388d5" providerId="LiveId" clId="{F7DDB045-99F5-427E-957E-9D2CA91EB527}" dt="2022-01-05T08:45:51.130" v="1749" actId="9405"/>
          <ac:inkMkLst>
            <pc:docMk/>
            <pc:sldMk cId="2216336689" sldId="314"/>
            <ac:inkMk id="4" creationId="{5C668529-9DDB-4783-BC01-99E25B7E4AE6}"/>
          </ac:inkMkLst>
        </pc:inkChg>
        <pc:inkChg chg="add">
          <ac:chgData name="Viet Anh Nguyen" userId="b95f61ff061388d5" providerId="LiveId" clId="{F7DDB045-99F5-427E-957E-9D2CA91EB527}" dt="2022-01-05T08:45:51.591" v="1750" actId="9405"/>
          <ac:inkMkLst>
            <pc:docMk/>
            <pc:sldMk cId="2216336689" sldId="314"/>
            <ac:inkMk id="5" creationId="{0D82E673-D64D-42BF-B23D-9AC365B4FAE1}"/>
          </ac:inkMkLst>
        </pc:inkChg>
        <pc:inkChg chg="add">
          <ac:chgData name="Viet Anh Nguyen" userId="b95f61ff061388d5" providerId="LiveId" clId="{F7DDB045-99F5-427E-957E-9D2CA91EB527}" dt="2022-01-05T08:45:51.753" v="1751" actId="9405"/>
          <ac:inkMkLst>
            <pc:docMk/>
            <pc:sldMk cId="2216336689" sldId="314"/>
            <ac:inkMk id="6" creationId="{D0C4FC70-3108-4F8F-BC15-196595C09926}"/>
          </ac:inkMkLst>
        </pc:inkChg>
        <pc:inkChg chg="add">
          <ac:chgData name="Viet Anh Nguyen" userId="b95f61ff061388d5" providerId="LiveId" clId="{F7DDB045-99F5-427E-957E-9D2CA91EB527}" dt="2022-01-05T08:45:52.250" v="1752"/>
          <ac:inkMkLst>
            <pc:docMk/>
            <pc:sldMk cId="2216336689" sldId="314"/>
            <ac:inkMk id="7" creationId="{E0FB430A-53B3-47CF-A6F5-BD64572D2D9B}"/>
          </ac:inkMkLst>
        </pc:inkChg>
        <pc:inkChg chg="add del">
          <ac:chgData name="Viet Anh Nguyen" userId="b95f61ff061388d5" providerId="LiveId" clId="{F7DDB045-99F5-427E-957E-9D2CA91EB527}" dt="2022-01-05T08:46:04.417" v="1755"/>
          <ac:inkMkLst>
            <pc:docMk/>
            <pc:sldMk cId="2216336689" sldId="314"/>
            <ac:inkMk id="8" creationId="{18DF8298-8736-4355-B48D-9EBB769DAE49}"/>
          </ac:inkMkLst>
        </pc:inkChg>
        <pc:inkChg chg="add del">
          <ac:chgData name="Viet Anh Nguyen" userId="b95f61ff061388d5" providerId="LiveId" clId="{F7DDB045-99F5-427E-957E-9D2CA91EB527}" dt="2022-01-05T08:46:04.417" v="1755"/>
          <ac:inkMkLst>
            <pc:docMk/>
            <pc:sldMk cId="2216336689" sldId="314"/>
            <ac:inkMk id="9" creationId="{40937ABC-E0FA-45B8-BB84-ECC897E395B9}"/>
          </ac:inkMkLst>
        </pc:inkChg>
        <pc:inkChg chg="add del">
          <ac:chgData name="Viet Anh Nguyen" userId="b95f61ff061388d5" providerId="LiveId" clId="{F7DDB045-99F5-427E-957E-9D2CA91EB527}" dt="2022-01-05T08:46:08.920" v="1767"/>
          <ac:inkMkLst>
            <pc:docMk/>
            <pc:sldMk cId="2216336689" sldId="314"/>
            <ac:inkMk id="10" creationId="{97F82184-DE0B-442F-A1DE-8E2956FD0C62}"/>
          </ac:inkMkLst>
        </pc:inkChg>
        <pc:inkChg chg="add del">
          <ac:chgData name="Viet Anh Nguyen" userId="b95f61ff061388d5" providerId="LiveId" clId="{F7DDB045-99F5-427E-957E-9D2CA91EB527}" dt="2022-01-05T08:46:08.920" v="1767"/>
          <ac:inkMkLst>
            <pc:docMk/>
            <pc:sldMk cId="2216336689" sldId="314"/>
            <ac:inkMk id="11" creationId="{65AE9996-179D-4F0D-99D2-9F61567FAA62}"/>
          </ac:inkMkLst>
        </pc:inkChg>
        <pc:inkChg chg="add del">
          <ac:chgData name="Viet Anh Nguyen" userId="b95f61ff061388d5" providerId="LiveId" clId="{F7DDB045-99F5-427E-957E-9D2CA91EB527}" dt="2022-01-05T08:46:08.920" v="1767"/>
          <ac:inkMkLst>
            <pc:docMk/>
            <pc:sldMk cId="2216336689" sldId="314"/>
            <ac:inkMk id="12" creationId="{32A254B9-E6F5-459A-893F-5C3914E6C8F3}"/>
          </ac:inkMkLst>
        </pc:inkChg>
        <pc:inkChg chg="add del">
          <ac:chgData name="Viet Anh Nguyen" userId="b95f61ff061388d5" providerId="LiveId" clId="{F7DDB045-99F5-427E-957E-9D2CA91EB527}" dt="2022-01-05T08:46:08.920" v="1767"/>
          <ac:inkMkLst>
            <pc:docMk/>
            <pc:sldMk cId="2216336689" sldId="314"/>
            <ac:inkMk id="13" creationId="{08972CD7-1153-4DE4-A05C-80C4BAE8FAEE}"/>
          </ac:inkMkLst>
        </pc:inkChg>
        <pc:inkChg chg="add del">
          <ac:chgData name="Viet Anh Nguyen" userId="b95f61ff061388d5" providerId="LiveId" clId="{F7DDB045-99F5-427E-957E-9D2CA91EB527}" dt="2022-01-05T08:46:08.920" v="1767"/>
          <ac:inkMkLst>
            <pc:docMk/>
            <pc:sldMk cId="2216336689" sldId="314"/>
            <ac:inkMk id="14" creationId="{FF3317CD-9ECC-4E7E-B2D2-F14ECEC9EA17}"/>
          </ac:inkMkLst>
        </pc:inkChg>
        <pc:inkChg chg="add del">
          <ac:chgData name="Viet Anh Nguyen" userId="b95f61ff061388d5" providerId="LiveId" clId="{F7DDB045-99F5-427E-957E-9D2CA91EB527}" dt="2022-01-05T08:46:08.920" v="1767"/>
          <ac:inkMkLst>
            <pc:docMk/>
            <pc:sldMk cId="2216336689" sldId="314"/>
            <ac:inkMk id="15" creationId="{B6DF79BB-F1B5-4B90-930E-D544A4CA2C2B}"/>
          </ac:inkMkLst>
        </pc:inkChg>
        <pc:inkChg chg="add del">
          <ac:chgData name="Viet Anh Nguyen" userId="b95f61ff061388d5" providerId="LiveId" clId="{F7DDB045-99F5-427E-957E-9D2CA91EB527}" dt="2022-01-05T08:46:08.920" v="1767"/>
          <ac:inkMkLst>
            <pc:docMk/>
            <pc:sldMk cId="2216336689" sldId="314"/>
            <ac:inkMk id="16" creationId="{87BCECA1-CE01-4C75-ABAB-7A81C8BDEB39}"/>
          </ac:inkMkLst>
        </pc:inkChg>
        <pc:inkChg chg="add">
          <ac:chgData name="Viet Anh Nguyen" userId="b95f61ff061388d5" providerId="LiveId" clId="{F7DDB045-99F5-427E-957E-9D2CA91EB527}" dt="2022-01-05T08:46:06.782" v="1762" actId="9405"/>
          <ac:inkMkLst>
            <pc:docMk/>
            <pc:sldMk cId="2216336689" sldId="314"/>
            <ac:inkMk id="17" creationId="{47A9198A-766E-4726-8406-79CE926B804A}"/>
          </ac:inkMkLst>
        </pc:inkChg>
        <pc:inkChg chg="add del">
          <ac:chgData name="Viet Anh Nguyen" userId="b95f61ff061388d5" providerId="LiveId" clId="{F7DDB045-99F5-427E-957E-9D2CA91EB527}" dt="2022-01-05T08:46:08.920" v="1767"/>
          <ac:inkMkLst>
            <pc:docMk/>
            <pc:sldMk cId="2216336689" sldId="314"/>
            <ac:inkMk id="18" creationId="{E87C30BC-6CA1-4F0B-9DE1-41360BE25E0F}"/>
          </ac:inkMkLst>
        </pc:inkChg>
        <pc:inkChg chg="add del">
          <ac:chgData name="Viet Anh Nguyen" userId="b95f61ff061388d5" providerId="LiveId" clId="{F7DDB045-99F5-427E-957E-9D2CA91EB527}" dt="2022-01-05T08:46:08.920" v="1767"/>
          <ac:inkMkLst>
            <pc:docMk/>
            <pc:sldMk cId="2216336689" sldId="314"/>
            <ac:inkMk id="19" creationId="{C09A1C18-1CC0-49F1-BA79-6620B5E13F3F}"/>
          </ac:inkMkLst>
        </pc:inkChg>
        <pc:inkChg chg="add del">
          <ac:chgData name="Viet Anh Nguyen" userId="b95f61ff061388d5" providerId="LiveId" clId="{F7DDB045-99F5-427E-957E-9D2CA91EB527}" dt="2022-01-05T08:46:08.920" v="1767"/>
          <ac:inkMkLst>
            <pc:docMk/>
            <pc:sldMk cId="2216336689" sldId="314"/>
            <ac:inkMk id="20" creationId="{36E1CDBF-4A9E-4D1D-870D-2E20EBCFF230}"/>
          </ac:inkMkLst>
        </pc:inkChg>
        <pc:inkChg chg="add del">
          <ac:chgData name="Viet Anh Nguyen" userId="b95f61ff061388d5" providerId="LiveId" clId="{F7DDB045-99F5-427E-957E-9D2CA91EB527}" dt="2022-01-05T08:46:08.920" v="1767"/>
          <ac:inkMkLst>
            <pc:docMk/>
            <pc:sldMk cId="2216336689" sldId="314"/>
            <ac:inkMk id="21" creationId="{F815E739-5270-4D58-8DA0-A41B3D864DC2}"/>
          </ac:inkMkLst>
        </pc:inkChg>
        <pc:inkChg chg="add">
          <ac:chgData name="Viet Anh Nguyen" userId="b95f61ff061388d5" providerId="LiveId" clId="{F7DDB045-99F5-427E-957E-9D2CA91EB527}" dt="2022-01-05T08:46:08.920" v="1767"/>
          <ac:inkMkLst>
            <pc:docMk/>
            <pc:sldMk cId="2216336689" sldId="314"/>
            <ac:inkMk id="22" creationId="{4D07648C-70C3-4A64-A13B-2D83720705E8}"/>
          </ac:inkMkLst>
        </pc:inkChg>
        <pc:inkChg chg="add">
          <ac:chgData name="Viet Anh Nguyen" userId="b95f61ff061388d5" providerId="LiveId" clId="{F7DDB045-99F5-427E-957E-9D2CA91EB527}" dt="2022-01-05T08:46:08.920" v="1767"/>
          <ac:inkMkLst>
            <pc:docMk/>
            <pc:sldMk cId="2216336689" sldId="314"/>
            <ac:inkMk id="23" creationId="{E672EE35-9619-4741-ADA6-8B49CD2F906C}"/>
          </ac:inkMkLst>
        </pc:inkChg>
        <pc:inkChg chg="add">
          <ac:chgData name="Viet Anh Nguyen" userId="b95f61ff061388d5" providerId="LiveId" clId="{F7DDB045-99F5-427E-957E-9D2CA91EB527}" dt="2022-01-05T08:46:08.920" v="1767"/>
          <ac:inkMkLst>
            <pc:docMk/>
            <pc:sldMk cId="2216336689" sldId="314"/>
            <ac:inkMk id="24" creationId="{24315FE1-87A8-479F-AE70-459BBCFEBB5B}"/>
          </ac:inkMkLst>
        </pc:inkChg>
        <pc:inkChg chg="add">
          <ac:chgData name="Viet Anh Nguyen" userId="b95f61ff061388d5" providerId="LiveId" clId="{F7DDB045-99F5-427E-957E-9D2CA91EB527}" dt="2022-01-05T08:46:13.217" v="1768" actId="9405"/>
          <ac:inkMkLst>
            <pc:docMk/>
            <pc:sldMk cId="2216336689" sldId="314"/>
            <ac:inkMk id="25" creationId="{10037D68-FBF5-4567-B513-574F9CC7CE6C}"/>
          </ac:inkMkLst>
        </pc:inkChg>
        <pc:inkChg chg="add">
          <ac:chgData name="Viet Anh Nguyen" userId="b95f61ff061388d5" providerId="LiveId" clId="{F7DDB045-99F5-427E-957E-9D2CA91EB527}" dt="2022-01-05T08:46:13.543" v="1769" actId="9405"/>
          <ac:inkMkLst>
            <pc:docMk/>
            <pc:sldMk cId="2216336689" sldId="314"/>
            <ac:inkMk id="26" creationId="{7DAD38DF-7E8B-450F-B6A7-691E802ECAC2}"/>
          </ac:inkMkLst>
        </pc:inkChg>
        <pc:inkChg chg="add">
          <ac:chgData name="Viet Anh Nguyen" userId="b95f61ff061388d5" providerId="LiveId" clId="{F7DDB045-99F5-427E-957E-9D2CA91EB527}" dt="2022-01-05T08:46:13.802" v="1770" actId="9405"/>
          <ac:inkMkLst>
            <pc:docMk/>
            <pc:sldMk cId="2216336689" sldId="314"/>
            <ac:inkMk id="27" creationId="{FA8BC3D8-7F3E-497B-BB52-C3C1BCD12166}"/>
          </ac:inkMkLst>
        </pc:inkChg>
        <pc:inkChg chg="add del">
          <ac:chgData name="Viet Anh Nguyen" userId="b95f61ff061388d5" providerId="LiveId" clId="{F7DDB045-99F5-427E-957E-9D2CA91EB527}" dt="2022-01-05T08:46:16.676" v="1778"/>
          <ac:inkMkLst>
            <pc:docMk/>
            <pc:sldMk cId="2216336689" sldId="314"/>
            <ac:inkMk id="28" creationId="{B22475C3-52A2-43FE-8E1D-C26115203A0E}"/>
          </ac:inkMkLst>
        </pc:inkChg>
        <pc:inkChg chg="add del">
          <ac:chgData name="Viet Anh Nguyen" userId="b95f61ff061388d5" providerId="LiveId" clId="{F7DDB045-99F5-427E-957E-9D2CA91EB527}" dt="2022-01-05T08:46:16.676" v="1778"/>
          <ac:inkMkLst>
            <pc:docMk/>
            <pc:sldMk cId="2216336689" sldId="314"/>
            <ac:inkMk id="29" creationId="{EFA71439-7381-4C6A-8F31-92102CF56D50}"/>
          </ac:inkMkLst>
        </pc:inkChg>
        <pc:inkChg chg="add del">
          <ac:chgData name="Viet Anh Nguyen" userId="b95f61ff061388d5" providerId="LiveId" clId="{F7DDB045-99F5-427E-957E-9D2CA91EB527}" dt="2022-01-05T08:46:16.676" v="1778"/>
          <ac:inkMkLst>
            <pc:docMk/>
            <pc:sldMk cId="2216336689" sldId="314"/>
            <ac:inkMk id="30" creationId="{AE798903-6FEF-4CBF-9D2E-870707C17A8F}"/>
          </ac:inkMkLst>
        </pc:inkChg>
        <pc:inkChg chg="add del">
          <ac:chgData name="Viet Anh Nguyen" userId="b95f61ff061388d5" providerId="LiveId" clId="{F7DDB045-99F5-427E-957E-9D2CA91EB527}" dt="2022-01-05T08:46:16.676" v="1778"/>
          <ac:inkMkLst>
            <pc:docMk/>
            <pc:sldMk cId="2216336689" sldId="314"/>
            <ac:inkMk id="31" creationId="{B12128F5-18B1-492D-A7B4-B3BE3CFD512B}"/>
          </ac:inkMkLst>
        </pc:inkChg>
        <pc:inkChg chg="add del">
          <ac:chgData name="Viet Anh Nguyen" userId="b95f61ff061388d5" providerId="LiveId" clId="{F7DDB045-99F5-427E-957E-9D2CA91EB527}" dt="2022-01-05T08:46:16.676" v="1778"/>
          <ac:inkMkLst>
            <pc:docMk/>
            <pc:sldMk cId="2216336689" sldId="314"/>
            <ac:inkMk id="32" creationId="{59DF96D9-168E-4A10-85EE-1C39263C2834}"/>
          </ac:inkMkLst>
        </pc:inkChg>
        <pc:inkChg chg="add del">
          <ac:chgData name="Viet Anh Nguyen" userId="b95f61ff061388d5" providerId="LiveId" clId="{F7DDB045-99F5-427E-957E-9D2CA91EB527}" dt="2022-01-05T08:46:16.676" v="1778"/>
          <ac:inkMkLst>
            <pc:docMk/>
            <pc:sldMk cId="2216336689" sldId="314"/>
            <ac:inkMk id="33" creationId="{A6012A7F-1334-47CB-92CE-E463FE0EE452}"/>
          </ac:inkMkLst>
        </pc:inkChg>
        <pc:inkChg chg="add">
          <ac:chgData name="Viet Anh Nguyen" userId="b95f61ff061388d5" providerId="LiveId" clId="{F7DDB045-99F5-427E-957E-9D2CA91EB527}" dt="2022-01-05T08:46:16.145" v="1777" actId="9405"/>
          <ac:inkMkLst>
            <pc:docMk/>
            <pc:sldMk cId="2216336689" sldId="314"/>
            <ac:inkMk id="34" creationId="{4A1D4208-35D8-49D2-ADD8-A17E4C1B9A4E}"/>
          </ac:inkMkLst>
        </pc:inkChg>
        <pc:inkChg chg="add">
          <ac:chgData name="Viet Anh Nguyen" userId="b95f61ff061388d5" providerId="LiveId" clId="{F7DDB045-99F5-427E-957E-9D2CA91EB527}" dt="2022-01-05T08:46:16.676" v="1778"/>
          <ac:inkMkLst>
            <pc:docMk/>
            <pc:sldMk cId="2216336689" sldId="314"/>
            <ac:inkMk id="35" creationId="{C2F3B9D8-5759-4FE0-8AD4-EAF3FB8099C4}"/>
          </ac:inkMkLst>
        </pc:inkChg>
        <pc:inkChg chg="add del">
          <ac:chgData name="Viet Anh Nguyen" userId="b95f61ff061388d5" providerId="LiveId" clId="{F7DDB045-99F5-427E-957E-9D2CA91EB527}" dt="2022-01-05T08:46:18.283" v="1781"/>
          <ac:inkMkLst>
            <pc:docMk/>
            <pc:sldMk cId="2216336689" sldId="314"/>
            <ac:inkMk id="36" creationId="{FA284366-A732-427D-8E82-58B9728DCADF}"/>
          </ac:inkMkLst>
        </pc:inkChg>
        <pc:inkChg chg="add del">
          <ac:chgData name="Viet Anh Nguyen" userId="b95f61ff061388d5" providerId="LiveId" clId="{F7DDB045-99F5-427E-957E-9D2CA91EB527}" dt="2022-01-05T08:46:18.283" v="1781"/>
          <ac:inkMkLst>
            <pc:docMk/>
            <pc:sldMk cId="2216336689" sldId="314"/>
            <ac:inkMk id="37" creationId="{F33531C4-E7D0-4D40-9BE8-7C2570E7A380}"/>
          </ac:inkMkLst>
        </pc:inkChg>
        <pc:inkChg chg="add">
          <ac:chgData name="Viet Anh Nguyen" userId="b95f61ff061388d5" providerId="LiveId" clId="{F7DDB045-99F5-427E-957E-9D2CA91EB527}" dt="2022-01-05T08:46:18.283" v="1781"/>
          <ac:inkMkLst>
            <pc:docMk/>
            <pc:sldMk cId="2216336689" sldId="314"/>
            <ac:inkMk id="38" creationId="{A652E44D-7566-44CC-8815-3C28A3235F3B}"/>
          </ac:inkMkLst>
        </pc:inkChg>
        <pc:inkChg chg="add del">
          <ac:chgData name="Viet Anh Nguyen" userId="b95f61ff061388d5" providerId="LiveId" clId="{F7DDB045-99F5-427E-957E-9D2CA91EB527}" dt="2022-01-05T08:46:24.046" v="1786"/>
          <ac:inkMkLst>
            <pc:docMk/>
            <pc:sldMk cId="2216336689" sldId="314"/>
            <ac:inkMk id="39" creationId="{188EDA1B-496C-4F6E-B496-3814931A3338}"/>
          </ac:inkMkLst>
        </pc:inkChg>
        <pc:inkChg chg="add del">
          <ac:chgData name="Viet Anh Nguyen" userId="b95f61ff061388d5" providerId="LiveId" clId="{F7DDB045-99F5-427E-957E-9D2CA91EB527}" dt="2022-01-05T08:46:24.046" v="1786"/>
          <ac:inkMkLst>
            <pc:docMk/>
            <pc:sldMk cId="2216336689" sldId="314"/>
            <ac:inkMk id="40" creationId="{D7CFD0A5-D90C-4720-9AE7-216AFC10F108}"/>
          </ac:inkMkLst>
        </pc:inkChg>
        <pc:inkChg chg="add">
          <ac:chgData name="Viet Anh Nguyen" userId="b95f61ff061388d5" providerId="LiveId" clId="{F7DDB045-99F5-427E-957E-9D2CA91EB527}" dt="2022-01-05T08:46:23.122" v="1784" actId="9405"/>
          <ac:inkMkLst>
            <pc:docMk/>
            <pc:sldMk cId="2216336689" sldId="314"/>
            <ac:inkMk id="41" creationId="{2A69E4D0-C434-4BCB-BDAC-4E27F9E72742}"/>
          </ac:inkMkLst>
        </pc:inkChg>
        <pc:inkChg chg="add">
          <ac:chgData name="Viet Anh Nguyen" userId="b95f61ff061388d5" providerId="LiveId" clId="{F7DDB045-99F5-427E-957E-9D2CA91EB527}" dt="2022-01-05T08:46:23.333" v="1785" actId="9405"/>
          <ac:inkMkLst>
            <pc:docMk/>
            <pc:sldMk cId="2216336689" sldId="314"/>
            <ac:inkMk id="42" creationId="{119145A8-0361-4639-8930-E87105793A8C}"/>
          </ac:inkMkLst>
        </pc:inkChg>
        <pc:inkChg chg="add">
          <ac:chgData name="Viet Anh Nguyen" userId="b95f61ff061388d5" providerId="LiveId" clId="{F7DDB045-99F5-427E-957E-9D2CA91EB527}" dt="2022-01-05T08:46:24.046" v="1786"/>
          <ac:inkMkLst>
            <pc:docMk/>
            <pc:sldMk cId="2216336689" sldId="314"/>
            <ac:inkMk id="43" creationId="{636422AC-05AE-4181-B97E-AE063BDB74DA}"/>
          </ac:inkMkLst>
        </pc:inkChg>
        <pc:inkChg chg="add del">
          <ac:chgData name="Viet Anh Nguyen" userId="b95f61ff061388d5" providerId="LiveId" clId="{F7DDB045-99F5-427E-957E-9D2CA91EB527}" dt="2022-01-05T08:46:27.983" v="1793"/>
          <ac:inkMkLst>
            <pc:docMk/>
            <pc:sldMk cId="2216336689" sldId="314"/>
            <ac:inkMk id="44" creationId="{5A696E3B-C149-4BEB-AF88-515F6E561C5A}"/>
          </ac:inkMkLst>
        </pc:inkChg>
        <pc:inkChg chg="add del">
          <ac:chgData name="Viet Anh Nguyen" userId="b95f61ff061388d5" providerId="LiveId" clId="{F7DDB045-99F5-427E-957E-9D2CA91EB527}" dt="2022-01-05T08:46:27.983" v="1793"/>
          <ac:inkMkLst>
            <pc:docMk/>
            <pc:sldMk cId="2216336689" sldId="314"/>
            <ac:inkMk id="45" creationId="{07CD80CB-9A61-41D3-AC6E-BD4A98422B3D}"/>
          </ac:inkMkLst>
        </pc:inkChg>
        <pc:inkChg chg="add del">
          <ac:chgData name="Viet Anh Nguyen" userId="b95f61ff061388d5" providerId="LiveId" clId="{F7DDB045-99F5-427E-957E-9D2CA91EB527}" dt="2022-01-05T08:46:27.983" v="1793"/>
          <ac:inkMkLst>
            <pc:docMk/>
            <pc:sldMk cId="2216336689" sldId="314"/>
            <ac:inkMk id="46" creationId="{206790FF-60B1-43EB-AE21-E28679DBF3E1}"/>
          </ac:inkMkLst>
        </pc:inkChg>
        <pc:inkChg chg="add del">
          <ac:chgData name="Viet Anh Nguyen" userId="b95f61ff061388d5" providerId="LiveId" clId="{F7DDB045-99F5-427E-957E-9D2CA91EB527}" dt="2022-01-05T08:46:27.983" v="1793"/>
          <ac:inkMkLst>
            <pc:docMk/>
            <pc:sldMk cId="2216336689" sldId="314"/>
            <ac:inkMk id="47" creationId="{2A729A4D-F308-4001-8E59-2A104C61E1B0}"/>
          </ac:inkMkLst>
        </pc:inkChg>
        <pc:inkChg chg="add del">
          <ac:chgData name="Viet Anh Nguyen" userId="b95f61ff061388d5" providerId="LiveId" clId="{F7DDB045-99F5-427E-957E-9D2CA91EB527}" dt="2022-01-05T08:46:27.983" v="1793"/>
          <ac:inkMkLst>
            <pc:docMk/>
            <pc:sldMk cId="2216336689" sldId="314"/>
            <ac:inkMk id="48" creationId="{9DAB900B-0A96-4EEB-BE7B-FA9C661476D5}"/>
          </ac:inkMkLst>
        </pc:inkChg>
        <pc:inkChg chg="add del">
          <ac:chgData name="Viet Anh Nguyen" userId="b95f61ff061388d5" providerId="LiveId" clId="{F7DDB045-99F5-427E-957E-9D2CA91EB527}" dt="2022-01-05T08:46:27.983" v="1793"/>
          <ac:inkMkLst>
            <pc:docMk/>
            <pc:sldMk cId="2216336689" sldId="314"/>
            <ac:inkMk id="49" creationId="{6DDC94EB-4FD5-4817-80CE-B702109B2CDB}"/>
          </ac:inkMkLst>
        </pc:inkChg>
        <pc:inkChg chg="add del">
          <ac:chgData name="Viet Anh Nguyen" userId="b95f61ff061388d5" providerId="LiveId" clId="{F7DDB045-99F5-427E-957E-9D2CA91EB527}" dt="2022-01-05T08:46:29.117" v="1796"/>
          <ac:inkMkLst>
            <pc:docMk/>
            <pc:sldMk cId="2216336689" sldId="314"/>
            <ac:inkMk id="50" creationId="{AB4D69F9-D7FC-47AD-9865-937F3E06D215}"/>
          </ac:inkMkLst>
        </pc:inkChg>
        <pc:inkChg chg="add del">
          <ac:chgData name="Viet Anh Nguyen" userId="b95f61ff061388d5" providerId="LiveId" clId="{F7DDB045-99F5-427E-957E-9D2CA91EB527}" dt="2022-01-05T08:46:29.117" v="1796"/>
          <ac:inkMkLst>
            <pc:docMk/>
            <pc:sldMk cId="2216336689" sldId="314"/>
            <ac:inkMk id="51" creationId="{19172171-A690-4B36-ABDF-1345BA6C9C3E}"/>
          </ac:inkMkLst>
        </pc:inkChg>
        <pc:inkChg chg="add del">
          <ac:chgData name="Viet Anh Nguyen" userId="b95f61ff061388d5" providerId="LiveId" clId="{F7DDB045-99F5-427E-957E-9D2CA91EB527}" dt="2022-01-05T08:46:29.117" v="1796"/>
          <ac:inkMkLst>
            <pc:docMk/>
            <pc:sldMk cId="2216336689" sldId="314"/>
            <ac:inkMk id="52" creationId="{F6A017B0-F373-43CC-8A69-2F0D0C965196}"/>
          </ac:inkMkLst>
        </pc:inkChg>
        <pc:inkChg chg="add">
          <ac:chgData name="Viet Anh Nguyen" userId="b95f61ff061388d5" providerId="LiveId" clId="{F7DDB045-99F5-427E-957E-9D2CA91EB527}" dt="2022-01-05T08:46:29.117" v="1796"/>
          <ac:inkMkLst>
            <pc:docMk/>
            <pc:sldMk cId="2216336689" sldId="314"/>
            <ac:inkMk id="53" creationId="{03DB0035-39EF-4E25-8ECD-6637BEB84D37}"/>
          </ac:inkMkLst>
        </pc:inkChg>
        <pc:inkChg chg="add del">
          <ac:chgData name="Viet Anh Nguyen" userId="b95f61ff061388d5" providerId="LiveId" clId="{F7DDB045-99F5-427E-957E-9D2CA91EB527}" dt="2022-01-05T08:46:30.787" v="1800"/>
          <ac:inkMkLst>
            <pc:docMk/>
            <pc:sldMk cId="2216336689" sldId="314"/>
            <ac:inkMk id="54" creationId="{0FF2D638-F468-45DC-A71C-7729BE789D0F}"/>
          </ac:inkMkLst>
        </pc:inkChg>
        <pc:inkChg chg="add del">
          <ac:chgData name="Viet Anh Nguyen" userId="b95f61ff061388d5" providerId="LiveId" clId="{F7DDB045-99F5-427E-957E-9D2CA91EB527}" dt="2022-01-05T08:46:30.787" v="1800"/>
          <ac:inkMkLst>
            <pc:docMk/>
            <pc:sldMk cId="2216336689" sldId="314"/>
            <ac:inkMk id="55" creationId="{F999CFF9-2BC2-4B3E-BBEE-32F8D17B8ACB}"/>
          </ac:inkMkLst>
        </pc:inkChg>
        <pc:inkChg chg="add">
          <ac:chgData name="Viet Anh Nguyen" userId="b95f61ff061388d5" providerId="LiveId" clId="{F7DDB045-99F5-427E-957E-9D2CA91EB527}" dt="2022-01-05T08:46:29.859" v="1799" actId="9405"/>
          <ac:inkMkLst>
            <pc:docMk/>
            <pc:sldMk cId="2216336689" sldId="314"/>
            <ac:inkMk id="56" creationId="{3F996156-81F9-40B8-AFE3-4546785B78AB}"/>
          </ac:inkMkLst>
        </pc:inkChg>
        <pc:inkChg chg="add">
          <ac:chgData name="Viet Anh Nguyen" userId="b95f61ff061388d5" providerId="LiveId" clId="{F7DDB045-99F5-427E-957E-9D2CA91EB527}" dt="2022-01-05T08:46:30.787" v="1800"/>
          <ac:inkMkLst>
            <pc:docMk/>
            <pc:sldMk cId="2216336689" sldId="314"/>
            <ac:inkMk id="57" creationId="{5BD10354-72F8-4462-9095-CAC6F8709D0C}"/>
          </ac:inkMkLst>
        </pc:inkChg>
        <pc:inkChg chg="add">
          <ac:chgData name="Viet Anh Nguyen" userId="b95f61ff061388d5" providerId="LiveId" clId="{F7DDB045-99F5-427E-957E-9D2CA91EB527}" dt="2022-01-05T08:46:31.169" v="1801" actId="9405"/>
          <ac:inkMkLst>
            <pc:docMk/>
            <pc:sldMk cId="2216336689" sldId="314"/>
            <ac:inkMk id="58" creationId="{8793EFBA-0350-4B8E-BBEF-E1955F6506F0}"/>
          </ac:inkMkLst>
        </pc:inkChg>
        <pc:inkChg chg="add del">
          <ac:chgData name="Viet Anh Nguyen" userId="b95f61ff061388d5" providerId="LiveId" clId="{F7DDB045-99F5-427E-957E-9D2CA91EB527}" dt="2022-01-05T08:46:34.111" v="1807"/>
          <ac:inkMkLst>
            <pc:docMk/>
            <pc:sldMk cId="2216336689" sldId="314"/>
            <ac:inkMk id="59" creationId="{5499C393-0CEA-4F0C-8EF8-99EEFFE36E38}"/>
          </ac:inkMkLst>
        </pc:inkChg>
        <pc:inkChg chg="add del">
          <ac:chgData name="Viet Anh Nguyen" userId="b95f61ff061388d5" providerId="LiveId" clId="{F7DDB045-99F5-427E-957E-9D2CA91EB527}" dt="2022-01-05T08:46:34.111" v="1807"/>
          <ac:inkMkLst>
            <pc:docMk/>
            <pc:sldMk cId="2216336689" sldId="314"/>
            <ac:inkMk id="60" creationId="{402BF64F-FACA-4747-A95E-335212CA78CF}"/>
          </ac:inkMkLst>
        </pc:inkChg>
        <pc:inkChg chg="add del">
          <ac:chgData name="Viet Anh Nguyen" userId="b95f61ff061388d5" providerId="LiveId" clId="{F7DDB045-99F5-427E-957E-9D2CA91EB527}" dt="2022-01-05T08:46:34.111" v="1807"/>
          <ac:inkMkLst>
            <pc:docMk/>
            <pc:sldMk cId="2216336689" sldId="314"/>
            <ac:inkMk id="61" creationId="{BAC38FEE-8030-4DA7-BEF0-F19E2E659E41}"/>
          </ac:inkMkLst>
        </pc:inkChg>
        <pc:inkChg chg="add del">
          <ac:chgData name="Viet Anh Nguyen" userId="b95f61ff061388d5" providerId="LiveId" clId="{F7DDB045-99F5-427E-957E-9D2CA91EB527}" dt="2022-01-05T08:46:34.111" v="1807"/>
          <ac:inkMkLst>
            <pc:docMk/>
            <pc:sldMk cId="2216336689" sldId="314"/>
            <ac:inkMk id="62" creationId="{9C32AF72-DFBA-404A-AE30-D862C6A5C6F7}"/>
          </ac:inkMkLst>
        </pc:inkChg>
        <pc:inkChg chg="add del">
          <ac:chgData name="Viet Anh Nguyen" userId="b95f61ff061388d5" providerId="LiveId" clId="{F7DDB045-99F5-427E-957E-9D2CA91EB527}" dt="2022-01-05T08:46:34.111" v="1807"/>
          <ac:inkMkLst>
            <pc:docMk/>
            <pc:sldMk cId="2216336689" sldId="314"/>
            <ac:inkMk id="63" creationId="{71E3D1B6-DB47-415F-89DB-5665D0CEC879}"/>
          </ac:inkMkLst>
        </pc:inkChg>
        <pc:inkChg chg="add">
          <ac:chgData name="Viet Anh Nguyen" userId="b95f61ff061388d5" providerId="LiveId" clId="{F7DDB045-99F5-427E-957E-9D2CA91EB527}" dt="2022-01-05T08:46:34.111" v="1807"/>
          <ac:inkMkLst>
            <pc:docMk/>
            <pc:sldMk cId="2216336689" sldId="314"/>
            <ac:inkMk id="64" creationId="{1F26730A-3527-495F-A9F1-D90382EBCAD8}"/>
          </ac:inkMkLst>
        </pc:inkChg>
        <pc:inkChg chg="add">
          <ac:chgData name="Viet Anh Nguyen" userId="b95f61ff061388d5" providerId="LiveId" clId="{F7DDB045-99F5-427E-957E-9D2CA91EB527}" dt="2022-01-05T08:46:34.383" v="1808" actId="9405"/>
          <ac:inkMkLst>
            <pc:docMk/>
            <pc:sldMk cId="2216336689" sldId="314"/>
            <ac:inkMk id="65" creationId="{DDE4719B-058D-4746-AC09-F5A37BCB664A}"/>
          </ac:inkMkLst>
        </pc:inkChg>
        <pc:inkChg chg="add">
          <ac:chgData name="Viet Anh Nguyen" userId="b95f61ff061388d5" providerId="LiveId" clId="{F7DDB045-99F5-427E-957E-9D2CA91EB527}" dt="2022-01-05T08:46:34.728" v="1809" actId="9405"/>
          <ac:inkMkLst>
            <pc:docMk/>
            <pc:sldMk cId="2216336689" sldId="314"/>
            <ac:inkMk id="66" creationId="{6C105DA6-7233-4611-9286-D42186C747CE}"/>
          </ac:inkMkLst>
        </pc:inkChg>
        <pc:inkChg chg="add">
          <ac:chgData name="Viet Anh Nguyen" userId="b95f61ff061388d5" providerId="LiveId" clId="{F7DDB045-99F5-427E-957E-9D2CA91EB527}" dt="2022-01-05T08:46:35.187" v="1810" actId="9405"/>
          <ac:inkMkLst>
            <pc:docMk/>
            <pc:sldMk cId="2216336689" sldId="314"/>
            <ac:inkMk id="67" creationId="{C4E3020F-7F06-4BE5-BA56-67B24E79CF5C}"/>
          </ac:inkMkLst>
        </pc:inkChg>
        <pc:inkChg chg="add del">
          <ac:chgData name="Viet Anh Nguyen" userId="b95f61ff061388d5" providerId="LiveId" clId="{F7DDB045-99F5-427E-957E-9D2CA91EB527}" dt="2022-01-05T08:46:40.400" v="1816"/>
          <ac:inkMkLst>
            <pc:docMk/>
            <pc:sldMk cId="2216336689" sldId="314"/>
            <ac:inkMk id="68" creationId="{9C11D86C-3AC1-4E4E-82D6-D443892B7399}"/>
          </ac:inkMkLst>
        </pc:inkChg>
        <pc:inkChg chg="add del">
          <ac:chgData name="Viet Anh Nguyen" userId="b95f61ff061388d5" providerId="LiveId" clId="{F7DDB045-99F5-427E-957E-9D2CA91EB527}" dt="2022-01-05T08:46:40.400" v="1816"/>
          <ac:inkMkLst>
            <pc:docMk/>
            <pc:sldMk cId="2216336689" sldId="314"/>
            <ac:inkMk id="69" creationId="{FE34E39C-83CA-43DD-9E02-042DEE7023A0}"/>
          </ac:inkMkLst>
        </pc:inkChg>
        <pc:inkChg chg="add del">
          <ac:chgData name="Viet Anh Nguyen" userId="b95f61ff061388d5" providerId="LiveId" clId="{F7DDB045-99F5-427E-957E-9D2CA91EB527}" dt="2022-01-05T08:46:40.400" v="1816"/>
          <ac:inkMkLst>
            <pc:docMk/>
            <pc:sldMk cId="2216336689" sldId="314"/>
            <ac:inkMk id="70" creationId="{A8251692-A5E0-436A-86DF-D39CE765CEA7}"/>
          </ac:inkMkLst>
        </pc:inkChg>
        <pc:inkChg chg="add del">
          <ac:chgData name="Viet Anh Nguyen" userId="b95f61ff061388d5" providerId="LiveId" clId="{F7DDB045-99F5-427E-957E-9D2CA91EB527}" dt="2022-01-05T08:46:40.400" v="1816"/>
          <ac:inkMkLst>
            <pc:docMk/>
            <pc:sldMk cId="2216336689" sldId="314"/>
            <ac:inkMk id="71" creationId="{7E1391EE-0B61-408E-9B7F-87AE12C9C877}"/>
          </ac:inkMkLst>
        </pc:inkChg>
        <pc:inkChg chg="add del">
          <ac:chgData name="Viet Anh Nguyen" userId="b95f61ff061388d5" providerId="LiveId" clId="{F7DDB045-99F5-427E-957E-9D2CA91EB527}" dt="2022-01-05T08:46:40.400" v="1816"/>
          <ac:inkMkLst>
            <pc:docMk/>
            <pc:sldMk cId="2216336689" sldId="314"/>
            <ac:inkMk id="72" creationId="{D5EF39F4-FB1E-47EF-8C20-407DEE2325C7}"/>
          </ac:inkMkLst>
        </pc:inkChg>
        <pc:inkChg chg="add del">
          <ac:chgData name="Viet Anh Nguyen" userId="b95f61ff061388d5" providerId="LiveId" clId="{F7DDB045-99F5-427E-957E-9D2CA91EB527}" dt="2022-01-05T08:46:41.343" v="1818"/>
          <ac:inkMkLst>
            <pc:docMk/>
            <pc:sldMk cId="2216336689" sldId="314"/>
            <ac:inkMk id="73" creationId="{221A490B-B48E-478C-BB64-2A2EA81CBCF3}"/>
          </ac:inkMkLst>
        </pc:inkChg>
        <pc:inkChg chg="add del">
          <ac:chgData name="Viet Anh Nguyen" userId="b95f61ff061388d5" providerId="LiveId" clId="{F7DDB045-99F5-427E-957E-9D2CA91EB527}" dt="2022-01-05T08:46:41.343" v="1818"/>
          <ac:inkMkLst>
            <pc:docMk/>
            <pc:sldMk cId="2216336689" sldId="314"/>
            <ac:inkMk id="74" creationId="{8DE77802-0901-42C9-8275-02889AA287E0}"/>
          </ac:inkMkLst>
        </pc:inkChg>
        <pc:inkChg chg="add">
          <ac:chgData name="Viet Anh Nguyen" userId="b95f61ff061388d5" providerId="LiveId" clId="{F7DDB045-99F5-427E-957E-9D2CA91EB527}" dt="2022-01-05T08:46:41.343" v="1818"/>
          <ac:inkMkLst>
            <pc:docMk/>
            <pc:sldMk cId="2216336689" sldId="314"/>
            <ac:inkMk id="75" creationId="{771D3722-0747-4FE9-AFA6-D2878C7E598D}"/>
          </ac:inkMkLst>
        </pc:inkChg>
        <pc:inkChg chg="add">
          <ac:chgData name="Viet Anh Nguyen" userId="b95f61ff061388d5" providerId="LiveId" clId="{F7DDB045-99F5-427E-957E-9D2CA91EB527}" dt="2022-01-05T08:46:41.884" v="1819" actId="9405"/>
          <ac:inkMkLst>
            <pc:docMk/>
            <pc:sldMk cId="2216336689" sldId="314"/>
            <ac:inkMk id="76" creationId="{2E22FAA1-915A-4725-B587-B2D303B556E7}"/>
          </ac:inkMkLst>
        </pc:inkChg>
        <pc:inkChg chg="add">
          <ac:chgData name="Viet Anh Nguyen" userId="b95f61ff061388d5" providerId="LiveId" clId="{F7DDB045-99F5-427E-957E-9D2CA91EB527}" dt="2022-01-05T08:46:42.113" v="1820" actId="9405"/>
          <ac:inkMkLst>
            <pc:docMk/>
            <pc:sldMk cId="2216336689" sldId="314"/>
            <ac:inkMk id="77" creationId="{6E2D93D2-E036-4291-A91B-9DFEC0056388}"/>
          </ac:inkMkLst>
        </pc:inkChg>
        <pc:inkChg chg="add del">
          <ac:chgData name="Viet Anh Nguyen" userId="b95f61ff061388d5" providerId="LiveId" clId="{F7DDB045-99F5-427E-957E-9D2CA91EB527}" dt="2022-01-05T08:46:47.030" v="1825"/>
          <ac:inkMkLst>
            <pc:docMk/>
            <pc:sldMk cId="2216336689" sldId="314"/>
            <ac:inkMk id="78" creationId="{DC364E55-F0FC-44ED-92BE-409F45E854F2}"/>
          </ac:inkMkLst>
        </pc:inkChg>
        <pc:inkChg chg="add del">
          <ac:chgData name="Viet Anh Nguyen" userId="b95f61ff061388d5" providerId="LiveId" clId="{F7DDB045-99F5-427E-957E-9D2CA91EB527}" dt="2022-01-05T08:46:47.030" v="1825"/>
          <ac:inkMkLst>
            <pc:docMk/>
            <pc:sldMk cId="2216336689" sldId="314"/>
            <ac:inkMk id="79" creationId="{2D7615FC-76D2-4E66-B927-D2E15BBC7D41}"/>
          </ac:inkMkLst>
        </pc:inkChg>
        <pc:inkChg chg="add del">
          <ac:chgData name="Viet Anh Nguyen" userId="b95f61ff061388d5" providerId="LiveId" clId="{F7DDB045-99F5-427E-957E-9D2CA91EB527}" dt="2022-01-05T08:46:47.030" v="1825"/>
          <ac:inkMkLst>
            <pc:docMk/>
            <pc:sldMk cId="2216336689" sldId="314"/>
            <ac:inkMk id="80" creationId="{73A71972-9956-4E16-AD98-C0EEC6229D4E}"/>
          </ac:inkMkLst>
        </pc:inkChg>
        <pc:inkChg chg="add del">
          <ac:chgData name="Viet Anh Nguyen" userId="b95f61ff061388d5" providerId="LiveId" clId="{F7DDB045-99F5-427E-957E-9D2CA91EB527}" dt="2022-01-05T08:46:47.030" v="1825"/>
          <ac:inkMkLst>
            <pc:docMk/>
            <pc:sldMk cId="2216336689" sldId="314"/>
            <ac:inkMk id="81" creationId="{6D3A38A5-E894-44ED-8271-18BAA242E8B8}"/>
          </ac:inkMkLst>
        </pc:inkChg>
        <pc:inkChg chg="add">
          <ac:chgData name="Viet Anh Nguyen" userId="b95f61ff061388d5" providerId="LiveId" clId="{F7DDB045-99F5-427E-957E-9D2CA91EB527}" dt="2022-01-05T08:46:47.030" v="1825"/>
          <ac:inkMkLst>
            <pc:docMk/>
            <pc:sldMk cId="2216336689" sldId="314"/>
            <ac:inkMk id="82" creationId="{0291B41D-C6EE-4132-B58B-F4A77CBC408E}"/>
          </ac:inkMkLst>
        </pc:inkChg>
        <pc:inkChg chg="add">
          <ac:chgData name="Viet Anh Nguyen" userId="b95f61ff061388d5" providerId="LiveId" clId="{F7DDB045-99F5-427E-957E-9D2CA91EB527}" dt="2022-01-05T08:46:48.366" v="1826" actId="9405"/>
          <ac:inkMkLst>
            <pc:docMk/>
            <pc:sldMk cId="2216336689" sldId="314"/>
            <ac:inkMk id="83" creationId="{3599BD1F-8B8E-4C4C-BE55-F2F4759E45EC}"/>
          </ac:inkMkLst>
        </pc:inkChg>
        <pc:inkChg chg="add">
          <ac:chgData name="Viet Anh Nguyen" userId="b95f61ff061388d5" providerId="LiveId" clId="{F7DDB045-99F5-427E-957E-9D2CA91EB527}" dt="2022-01-05T08:46:50.078" v="1827" actId="9405"/>
          <ac:inkMkLst>
            <pc:docMk/>
            <pc:sldMk cId="2216336689" sldId="314"/>
            <ac:inkMk id="84" creationId="{943C7594-9C30-4155-90AF-3EEB460FC358}"/>
          </ac:inkMkLst>
        </pc:inkChg>
        <pc:inkChg chg="add del">
          <ac:chgData name="Viet Anh Nguyen" userId="b95f61ff061388d5" providerId="LiveId" clId="{F7DDB045-99F5-427E-957E-9D2CA91EB527}" dt="2022-01-05T08:49:34.371" v="1830"/>
          <ac:inkMkLst>
            <pc:docMk/>
            <pc:sldMk cId="2216336689" sldId="314"/>
            <ac:inkMk id="85" creationId="{376138B3-69A8-4EA0-A526-8BA5F445453B}"/>
          </ac:inkMkLst>
        </pc:inkChg>
        <pc:inkChg chg="add del">
          <ac:chgData name="Viet Anh Nguyen" userId="b95f61ff061388d5" providerId="LiveId" clId="{F7DDB045-99F5-427E-957E-9D2CA91EB527}" dt="2022-01-05T08:49:34.371" v="1830"/>
          <ac:inkMkLst>
            <pc:docMk/>
            <pc:sldMk cId="2216336689" sldId="314"/>
            <ac:inkMk id="86" creationId="{CCF89734-B8E4-44AF-BE66-68F07314FEBC}"/>
          </ac:inkMkLst>
        </pc:inkChg>
        <pc:inkChg chg="add del">
          <ac:chgData name="Viet Anh Nguyen" userId="b95f61ff061388d5" providerId="LiveId" clId="{F7DDB045-99F5-427E-957E-9D2CA91EB527}" dt="2022-01-05T08:49:35.587" v="1832"/>
          <ac:inkMkLst>
            <pc:docMk/>
            <pc:sldMk cId="2216336689" sldId="314"/>
            <ac:inkMk id="87" creationId="{169C014E-72CA-4EB5-B720-A2253991419A}"/>
          </ac:inkMkLst>
        </pc:inkChg>
        <pc:inkChg chg="add del">
          <ac:chgData name="Viet Anh Nguyen" userId="b95f61ff061388d5" providerId="LiveId" clId="{F7DDB045-99F5-427E-957E-9D2CA91EB527}" dt="2022-01-05T08:49:35.587" v="1832"/>
          <ac:inkMkLst>
            <pc:docMk/>
            <pc:sldMk cId="2216336689" sldId="314"/>
            <ac:inkMk id="88" creationId="{8921FB2F-89D5-439F-A23B-35ABD8CACB33}"/>
          </ac:inkMkLst>
        </pc:inkChg>
        <pc:inkChg chg="add del">
          <ac:chgData name="Viet Anh Nguyen" userId="b95f61ff061388d5" providerId="LiveId" clId="{F7DDB045-99F5-427E-957E-9D2CA91EB527}" dt="2022-01-05T08:49:37.669" v="1835"/>
          <ac:inkMkLst>
            <pc:docMk/>
            <pc:sldMk cId="2216336689" sldId="314"/>
            <ac:inkMk id="89" creationId="{68AF42FA-ACEC-4DA0-9AE2-809367E0604B}"/>
          </ac:inkMkLst>
        </pc:inkChg>
        <pc:inkChg chg="add del">
          <ac:chgData name="Viet Anh Nguyen" userId="b95f61ff061388d5" providerId="LiveId" clId="{F7DDB045-99F5-427E-957E-9D2CA91EB527}" dt="2022-01-05T08:49:37.669" v="1835"/>
          <ac:inkMkLst>
            <pc:docMk/>
            <pc:sldMk cId="2216336689" sldId="314"/>
            <ac:inkMk id="90" creationId="{BBDDCBE7-7A4C-446E-A237-27F0141F6273}"/>
          </ac:inkMkLst>
        </pc:inkChg>
        <pc:inkChg chg="add del">
          <ac:chgData name="Viet Anh Nguyen" userId="b95f61ff061388d5" providerId="LiveId" clId="{F7DDB045-99F5-427E-957E-9D2CA91EB527}" dt="2022-01-05T08:49:37.669" v="1835"/>
          <ac:inkMkLst>
            <pc:docMk/>
            <pc:sldMk cId="2216336689" sldId="314"/>
            <ac:inkMk id="91" creationId="{ED98A24F-5F57-4143-AC19-F30668D6FE48}"/>
          </ac:inkMkLst>
        </pc:inkChg>
        <pc:inkChg chg="add del">
          <ac:chgData name="Viet Anh Nguyen" userId="b95f61ff061388d5" providerId="LiveId" clId="{F7DDB045-99F5-427E-957E-9D2CA91EB527}" dt="2022-01-05T08:49:39.236" v="1841"/>
          <ac:inkMkLst>
            <pc:docMk/>
            <pc:sldMk cId="2216336689" sldId="314"/>
            <ac:inkMk id="92" creationId="{29B1B07E-DEE9-46D2-8A3D-B42FB8F6465A}"/>
          </ac:inkMkLst>
        </pc:inkChg>
        <pc:inkChg chg="add del">
          <ac:chgData name="Viet Anh Nguyen" userId="b95f61ff061388d5" providerId="LiveId" clId="{F7DDB045-99F5-427E-957E-9D2CA91EB527}" dt="2022-01-05T08:49:39.236" v="1841"/>
          <ac:inkMkLst>
            <pc:docMk/>
            <pc:sldMk cId="2216336689" sldId="314"/>
            <ac:inkMk id="93" creationId="{ABF12042-1724-4D1E-BDE9-7E6C670BF0DD}"/>
          </ac:inkMkLst>
        </pc:inkChg>
        <pc:inkChg chg="add">
          <ac:chgData name="Viet Anh Nguyen" userId="b95f61ff061388d5" providerId="LiveId" clId="{F7DDB045-99F5-427E-957E-9D2CA91EB527}" dt="2022-01-05T08:49:38.057" v="1837" actId="9405"/>
          <ac:inkMkLst>
            <pc:docMk/>
            <pc:sldMk cId="2216336689" sldId="314"/>
            <ac:inkMk id="94" creationId="{99A09A4D-FA5C-4F1B-9167-1F9903F44671}"/>
          </ac:inkMkLst>
        </pc:inkChg>
        <pc:inkChg chg="add">
          <ac:chgData name="Viet Anh Nguyen" userId="b95f61ff061388d5" providerId="LiveId" clId="{F7DDB045-99F5-427E-957E-9D2CA91EB527}" dt="2022-01-05T08:49:38.221" v="1838" actId="9405"/>
          <ac:inkMkLst>
            <pc:docMk/>
            <pc:sldMk cId="2216336689" sldId="314"/>
            <ac:inkMk id="95" creationId="{BE25F3A4-DE96-446B-9A1A-0579ABC7C3C9}"/>
          </ac:inkMkLst>
        </pc:inkChg>
        <pc:inkChg chg="add">
          <ac:chgData name="Viet Anh Nguyen" userId="b95f61ff061388d5" providerId="LiveId" clId="{F7DDB045-99F5-427E-957E-9D2CA91EB527}" dt="2022-01-05T08:49:38.382" v="1839" actId="9405"/>
          <ac:inkMkLst>
            <pc:docMk/>
            <pc:sldMk cId="2216336689" sldId="314"/>
            <ac:inkMk id="96" creationId="{2193F0DC-94FC-46B8-BFC0-B00C5425A364}"/>
          </ac:inkMkLst>
        </pc:inkChg>
        <pc:inkChg chg="add">
          <ac:chgData name="Viet Anh Nguyen" userId="b95f61ff061388d5" providerId="LiveId" clId="{F7DDB045-99F5-427E-957E-9D2CA91EB527}" dt="2022-01-05T08:49:38.664" v="1840" actId="9405"/>
          <ac:inkMkLst>
            <pc:docMk/>
            <pc:sldMk cId="2216336689" sldId="314"/>
            <ac:inkMk id="97" creationId="{7F7352EA-5A35-483E-806F-D8249CCDE525}"/>
          </ac:inkMkLst>
        </pc:inkChg>
        <pc:inkChg chg="add">
          <ac:chgData name="Viet Anh Nguyen" userId="b95f61ff061388d5" providerId="LiveId" clId="{F7DDB045-99F5-427E-957E-9D2CA91EB527}" dt="2022-01-05T08:49:39.236" v="1841"/>
          <ac:inkMkLst>
            <pc:docMk/>
            <pc:sldMk cId="2216336689" sldId="314"/>
            <ac:inkMk id="98" creationId="{8908A2AE-67C9-49CF-9AB3-D9F9BDD40ADB}"/>
          </ac:inkMkLst>
        </pc:inkChg>
        <pc:inkChg chg="add del">
          <ac:chgData name="Viet Anh Nguyen" userId="b95f61ff061388d5" providerId="LiveId" clId="{F7DDB045-99F5-427E-957E-9D2CA91EB527}" dt="2022-01-05T08:49:46.322" v="1854"/>
          <ac:inkMkLst>
            <pc:docMk/>
            <pc:sldMk cId="2216336689" sldId="314"/>
            <ac:inkMk id="99" creationId="{B5B7549B-1559-4DEF-8917-FDF94645C2AA}"/>
          </ac:inkMkLst>
        </pc:inkChg>
        <pc:inkChg chg="add del">
          <ac:chgData name="Viet Anh Nguyen" userId="b95f61ff061388d5" providerId="LiveId" clId="{F7DDB045-99F5-427E-957E-9D2CA91EB527}" dt="2022-01-05T08:49:46.322" v="1854"/>
          <ac:inkMkLst>
            <pc:docMk/>
            <pc:sldMk cId="2216336689" sldId="314"/>
            <ac:inkMk id="100" creationId="{9F288282-3925-4814-A722-87E80D368685}"/>
          </ac:inkMkLst>
        </pc:inkChg>
        <pc:inkChg chg="add del">
          <ac:chgData name="Viet Anh Nguyen" userId="b95f61ff061388d5" providerId="LiveId" clId="{F7DDB045-99F5-427E-957E-9D2CA91EB527}" dt="2022-01-05T08:49:46.322" v="1854"/>
          <ac:inkMkLst>
            <pc:docMk/>
            <pc:sldMk cId="2216336689" sldId="314"/>
            <ac:inkMk id="101" creationId="{41F6A310-C12C-4121-B756-B8360FE7B099}"/>
          </ac:inkMkLst>
        </pc:inkChg>
        <pc:inkChg chg="add del">
          <ac:chgData name="Viet Anh Nguyen" userId="b95f61ff061388d5" providerId="LiveId" clId="{F7DDB045-99F5-427E-957E-9D2CA91EB527}" dt="2022-01-05T08:49:46.322" v="1854"/>
          <ac:inkMkLst>
            <pc:docMk/>
            <pc:sldMk cId="2216336689" sldId="314"/>
            <ac:inkMk id="102" creationId="{75AD65EC-8731-4F47-A2A4-E045AD66A302}"/>
          </ac:inkMkLst>
        </pc:inkChg>
        <pc:inkChg chg="add del">
          <ac:chgData name="Viet Anh Nguyen" userId="b95f61ff061388d5" providerId="LiveId" clId="{F7DDB045-99F5-427E-957E-9D2CA91EB527}" dt="2022-01-05T08:49:46.322" v="1854"/>
          <ac:inkMkLst>
            <pc:docMk/>
            <pc:sldMk cId="2216336689" sldId="314"/>
            <ac:inkMk id="103" creationId="{3F7F5A52-2626-4EDC-86E4-0C1035739B7D}"/>
          </ac:inkMkLst>
        </pc:inkChg>
        <pc:inkChg chg="add del">
          <ac:chgData name="Viet Anh Nguyen" userId="b95f61ff061388d5" providerId="LiveId" clId="{F7DDB045-99F5-427E-957E-9D2CA91EB527}" dt="2022-01-05T08:49:46.322" v="1854"/>
          <ac:inkMkLst>
            <pc:docMk/>
            <pc:sldMk cId="2216336689" sldId="314"/>
            <ac:inkMk id="104" creationId="{AC1EBC69-9321-4FDE-BC98-5E91C130068B}"/>
          </ac:inkMkLst>
        </pc:inkChg>
        <pc:inkChg chg="add del">
          <ac:chgData name="Viet Anh Nguyen" userId="b95f61ff061388d5" providerId="LiveId" clId="{F7DDB045-99F5-427E-957E-9D2CA91EB527}" dt="2022-01-05T08:49:46.322" v="1854"/>
          <ac:inkMkLst>
            <pc:docMk/>
            <pc:sldMk cId="2216336689" sldId="314"/>
            <ac:inkMk id="105" creationId="{260DD358-A032-4790-947C-5343108FB6B7}"/>
          </ac:inkMkLst>
        </pc:inkChg>
        <pc:inkChg chg="add del">
          <ac:chgData name="Viet Anh Nguyen" userId="b95f61ff061388d5" providerId="LiveId" clId="{F7DDB045-99F5-427E-957E-9D2CA91EB527}" dt="2022-01-05T08:49:46.322" v="1854"/>
          <ac:inkMkLst>
            <pc:docMk/>
            <pc:sldMk cId="2216336689" sldId="314"/>
            <ac:inkMk id="106" creationId="{FC4E0B1D-7FD5-4F4C-A3C3-CC55863807B2}"/>
          </ac:inkMkLst>
        </pc:inkChg>
        <pc:inkChg chg="add del">
          <ac:chgData name="Viet Anh Nguyen" userId="b95f61ff061388d5" providerId="LiveId" clId="{F7DDB045-99F5-427E-957E-9D2CA91EB527}" dt="2022-01-05T08:49:46.322" v="1854"/>
          <ac:inkMkLst>
            <pc:docMk/>
            <pc:sldMk cId="2216336689" sldId="314"/>
            <ac:inkMk id="107" creationId="{F650B231-6E6F-45AA-821C-F1E04414DC50}"/>
          </ac:inkMkLst>
        </pc:inkChg>
        <pc:inkChg chg="add del">
          <ac:chgData name="Viet Anh Nguyen" userId="b95f61ff061388d5" providerId="LiveId" clId="{F7DDB045-99F5-427E-957E-9D2CA91EB527}" dt="2022-01-05T08:49:46.322" v="1854"/>
          <ac:inkMkLst>
            <pc:docMk/>
            <pc:sldMk cId="2216336689" sldId="314"/>
            <ac:inkMk id="108" creationId="{C61121D3-4513-492E-BED1-F339C18CD807}"/>
          </ac:inkMkLst>
        </pc:inkChg>
        <pc:inkChg chg="add del">
          <ac:chgData name="Viet Anh Nguyen" userId="b95f61ff061388d5" providerId="LiveId" clId="{F7DDB045-99F5-427E-957E-9D2CA91EB527}" dt="2022-01-05T08:49:46.322" v="1854"/>
          <ac:inkMkLst>
            <pc:docMk/>
            <pc:sldMk cId="2216336689" sldId="314"/>
            <ac:inkMk id="109" creationId="{D15C75B9-2309-4A41-8851-0F3F9EF4BF52}"/>
          </ac:inkMkLst>
        </pc:inkChg>
        <pc:inkChg chg="add del">
          <ac:chgData name="Viet Anh Nguyen" userId="b95f61ff061388d5" providerId="LiveId" clId="{F7DDB045-99F5-427E-957E-9D2CA91EB527}" dt="2022-01-05T08:49:46.322" v="1854"/>
          <ac:inkMkLst>
            <pc:docMk/>
            <pc:sldMk cId="2216336689" sldId="314"/>
            <ac:inkMk id="110" creationId="{E18670CD-9ADF-4C16-9339-D798CE34B2EA}"/>
          </ac:inkMkLst>
        </pc:inkChg>
        <pc:inkChg chg="add">
          <ac:chgData name="Viet Anh Nguyen" userId="b95f61ff061388d5" providerId="LiveId" clId="{F7DDB045-99F5-427E-957E-9D2CA91EB527}" dt="2022-01-05T08:49:46.322" v="1854"/>
          <ac:inkMkLst>
            <pc:docMk/>
            <pc:sldMk cId="2216336689" sldId="314"/>
            <ac:inkMk id="111" creationId="{44D57AE5-8364-487E-A083-2033D6A671E8}"/>
          </ac:inkMkLst>
        </pc:inkChg>
      </pc:sldChg>
      <pc:sldChg chg="addSp delSp new mod">
        <pc:chgData name="Viet Anh Nguyen" userId="b95f61ff061388d5" providerId="LiveId" clId="{F7DDB045-99F5-427E-957E-9D2CA91EB527}" dt="2022-01-05T08:54:27.059" v="2070"/>
        <pc:sldMkLst>
          <pc:docMk/>
          <pc:sldMk cId="523195322" sldId="315"/>
        </pc:sldMkLst>
        <pc:inkChg chg="add del">
          <ac:chgData name="Viet Anh Nguyen" userId="b95f61ff061388d5" providerId="LiveId" clId="{F7DDB045-99F5-427E-957E-9D2CA91EB527}" dt="2022-01-05T08:50:18.352" v="1859"/>
          <ac:inkMkLst>
            <pc:docMk/>
            <pc:sldMk cId="523195322" sldId="315"/>
            <ac:inkMk id="2" creationId="{41B39B6E-DCD8-4572-B169-A3917AFD36C4}"/>
          </ac:inkMkLst>
        </pc:inkChg>
        <pc:inkChg chg="add del">
          <ac:chgData name="Viet Anh Nguyen" userId="b95f61ff061388d5" providerId="LiveId" clId="{F7DDB045-99F5-427E-957E-9D2CA91EB527}" dt="2022-01-05T08:50:18.352" v="1859"/>
          <ac:inkMkLst>
            <pc:docMk/>
            <pc:sldMk cId="523195322" sldId="315"/>
            <ac:inkMk id="3" creationId="{1E4F0BAC-8986-4C18-BC97-E3079479CB35}"/>
          </ac:inkMkLst>
        </pc:inkChg>
        <pc:inkChg chg="add del">
          <ac:chgData name="Viet Anh Nguyen" userId="b95f61ff061388d5" providerId="LiveId" clId="{F7DDB045-99F5-427E-957E-9D2CA91EB527}" dt="2022-01-05T08:50:18.352" v="1859"/>
          <ac:inkMkLst>
            <pc:docMk/>
            <pc:sldMk cId="523195322" sldId="315"/>
            <ac:inkMk id="4" creationId="{771889EF-62F8-4FAF-8EA8-808F862C408B}"/>
          </ac:inkMkLst>
        </pc:inkChg>
        <pc:inkChg chg="add del">
          <ac:chgData name="Viet Anh Nguyen" userId="b95f61ff061388d5" providerId="LiveId" clId="{F7DDB045-99F5-427E-957E-9D2CA91EB527}" dt="2022-01-05T08:50:23.105" v="1872"/>
          <ac:inkMkLst>
            <pc:docMk/>
            <pc:sldMk cId="523195322" sldId="315"/>
            <ac:inkMk id="5" creationId="{23EFF47B-4BFB-43D5-9C9F-4C8911D936E1}"/>
          </ac:inkMkLst>
        </pc:inkChg>
        <pc:inkChg chg="add del">
          <ac:chgData name="Viet Anh Nguyen" userId="b95f61ff061388d5" providerId="LiveId" clId="{F7DDB045-99F5-427E-957E-9D2CA91EB527}" dt="2022-01-05T08:50:23.105" v="1872"/>
          <ac:inkMkLst>
            <pc:docMk/>
            <pc:sldMk cId="523195322" sldId="315"/>
            <ac:inkMk id="6" creationId="{5BFDEF4B-DC56-4AA7-8328-4B08C88D26F7}"/>
          </ac:inkMkLst>
        </pc:inkChg>
        <pc:inkChg chg="add del">
          <ac:chgData name="Viet Anh Nguyen" userId="b95f61ff061388d5" providerId="LiveId" clId="{F7DDB045-99F5-427E-957E-9D2CA91EB527}" dt="2022-01-05T08:50:23.105" v="1872"/>
          <ac:inkMkLst>
            <pc:docMk/>
            <pc:sldMk cId="523195322" sldId="315"/>
            <ac:inkMk id="7" creationId="{9A39D70E-DC16-496D-854B-B0E4B4FD028A}"/>
          </ac:inkMkLst>
        </pc:inkChg>
        <pc:inkChg chg="add del">
          <ac:chgData name="Viet Anh Nguyen" userId="b95f61ff061388d5" providerId="LiveId" clId="{F7DDB045-99F5-427E-957E-9D2CA91EB527}" dt="2022-01-05T08:50:23.105" v="1872"/>
          <ac:inkMkLst>
            <pc:docMk/>
            <pc:sldMk cId="523195322" sldId="315"/>
            <ac:inkMk id="8" creationId="{3EA00F69-45F7-466C-BC0A-E14E523FB268}"/>
          </ac:inkMkLst>
        </pc:inkChg>
        <pc:inkChg chg="add del">
          <ac:chgData name="Viet Anh Nguyen" userId="b95f61ff061388d5" providerId="LiveId" clId="{F7DDB045-99F5-427E-957E-9D2CA91EB527}" dt="2022-01-05T08:50:23.105" v="1872"/>
          <ac:inkMkLst>
            <pc:docMk/>
            <pc:sldMk cId="523195322" sldId="315"/>
            <ac:inkMk id="9" creationId="{46273500-DDDC-4C34-BCC2-0DC8F975AAB0}"/>
          </ac:inkMkLst>
        </pc:inkChg>
        <pc:inkChg chg="add del">
          <ac:chgData name="Viet Anh Nguyen" userId="b95f61ff061388d5" providerId="LiveId" clId="{F7DDB045-99F5-427E-957E-9D2CA91EB527}" dt="2022-01-05T08:50:23.105" v="1872"/>
          <ac:inkMkLst>
            <pc:docMk/>
            <pc:sldMk cId="523195322" sldId="315"/>
            <ac:inkMk id="10" creationId="{5BB8F8D7-53FF-41C9-A6E8-0C0E4FD0D5D4}"/>
          </ac:inkMkLst>
        </pc:inkChg>
        <pc:inkChg chg="add">
          <ac:chgData name="Viet Anh Nguyen" userId="b95f61ff061388d5" providerId="LiveId" clId="{F7DDB045-99F5-427E-957E-9D2CA91EB527}" dt="2022-01-05T08:50:19.819" v="1865" actId="9405"/>
          <ac:inkMkLst>
            <pc:docMk/>
            <pc:sldMk cId="523195322" sldId="315"/>
            <ac:inkMk id="11" creationId="{3FFB7C52-E40B-4165-BFC3-5E87D7D9C2EF}"/>
          </ac:inkMkLst>
        </pc:inkChg>
        <pc:inkChg chg="add">
          <ac:chgData name="Viet Anh Nguyen" userId="b95f61ff061388d5" providerId="LiveId" clId="{F7DDB045-99F5-427E-957E-9D2CA91EB527}" dt="2022-01-05T08:50:19.986" v="1866" actId="9405"/>
          <ac:inkMkLst>
            <pc:docMk/>
            <pc:sldMk cId="523195322" sldId="315"/>
            <ac:inkMk id="12" creationId="{2C4AD364-046B-4F84-9AF1-7107DD60E50E}"/>
          </ac:inkMkLst>
        </pc:inkChg>
        <pc:inkChg chg="add">
          <ac:chgData name="Viet Anh Nguyen" userId="b95f61ff061388d5" providerId="LiveId" clId="{F7DDB045-99F5-427E-957E-9D2CA91EB527}" dt="2022-01-05T08:50:20.132" v="1867" actId="9405"/>
          <ac:inkMkLst>
            <pc:docMk/>
            <pc:sldMk cId="523195322" sldId="315"/>
            <ac:inkMk id="13" creationId="{A05FD415-7706-4BF3-861E-A464EB264D43}"/>
          </ac:inkMkLst>
        </pc:inkChg>
        <pc:inkChg chg="add del">
          <ac:chgData name="Viet Anh Nguyen" userId="b95f61ff061388d5" providerId="LiveId" clId="{F7DDB045-99F5-427E-957E-9D2CA91EB527}" dt="2022-01-05T08:50:23.105" v="1872"/>
          <ac:inkMkLst>
            <pc:docMk/>
            <pc:sldMk cId="523195322" sldId="315"/>
            <ac:inkMk id="14" creationId="{5E9DD5E3-D883-4E9A-8AE1-16B2F32C8A5F}"/>
          </ac:inkMkLst>
        </pc:inkChg>
        <pc:inkChg chg="add del">
          <ac:chgData name="Viet Anh Nguyen" userId="b95f61ff061388d5" providerId="LiveId" clId="{F7DDB045-99F5-427E-957E-9D2CA91EB527}" dt="2022-01-05T08:50:23.105" v="1872"/>
          <ac:inkMkLst>
            <pc:docMk/>
            <pc:sldMk cId="523195322" sldId="315"/>
            <ac:inkMk id="15" creationId="{B98CDB30-CE8B-4C6C-B0FD-09385EF5CA31}"/>
          </ac:inkMkLst>
        </pc:inkChg>
        <pc:inkChg chg="add">
          <ac:chgData name="Viet Anh Nguyen" userId="b95f61ff061388d5" providerId="LiveId" clId="{F7DDB045-99F5-427E-957E-9D2CA91EB527}" dt="2022-01-05T08:50:21.804" v="1870" actId="9405"/>
          <ac:inkMkLst>
            <pc:docMk/>
            <pc:sldMk cId="523195322" sldId="315"/>
            <ac:inkMk id="16" creationId="{396D22A7-94DE-4840-BA1D-D77E04D697EF}"/>
          </ac:inkMkLst>
        </pc:inkChg>
        <pc:inkChg chg="add">
          <ac:chgData name="Viet Anh Nguyen" userId="b95f61ff061388d5" providerId="LiveId" clId="{F7DDB045-99F5-427E-957E-9D2CA91EB527}" dt="2022-01-05T08:50:22.433" v="1871" actId="9405"/>
          <ac:inkMkLst>
            <pc:docMk/>
            <pc:sldMk cId="523195322" sldId="315"/>
            <ac:inkMk id="17" creationId="{558BF555-0585-4A45-9EB5-91D71A1A152F}"/>
          </ac:inkMkLst>
        </pc:inkChg>
        <pc:inkChg chg="add">
          <ac:chgData name="Viet Anh Nguyen" userId="b95f61ff061388d5" providerId="LiveId" clId="{F7DDB045-99F5-427E-957E-9D2CA91EB527}" dt="2022-01-05T08:50:23.105" v="1872"/>
          <ac:inkMkLst>
            <pc:docMk/>
            <pc:sldMk cId="523195322" sldId="315"/>
            <ac:inkMk id="18" creationId="{5E26D7E7-3116-43B3-BB4C-86C8A2A80798}"/>
          </ac:inkMkLst>
        </pc:inkChg>
        <pc:inkChg chg="add">
          <ac:chgData name="Viet Anh Nguyen" userId="b95f61ff061388d5" providerId="LiveId" clId="{F7DDB045-99F5-427E-957E-9D2CA91EB527}" dt="2022-01-05T08:50:23.105" v="1872"/>
          <ac:inkMkLst>
            <pc:docMk/>
            <pc:sldMk cId="523195322" sldId="315"/>
            <ac:inkMk id="19" creationId="{6C776370-E87C-401B-8F2F-572F46E5959A}"/>
          </ac:inkMkLst>
        </pc:inkChg>
        <pc:inkChg chg="add">
          <ac:chgData name="Viet Anh Nguyen" userId="b95f61ff061388d5" providerId="LiveId" clId="{F7DDB045-99F5-427E-957E-9D2CA91EB527}" dt="2022-01-05T08:50:24.079" v="1873" actId="9405"/>
          <ac:inkMkLst>
            <pc:docMk/>
            <pc:sldMk cId="523195322" sldId="315"/>
            <ac:inkMk id="20" creationId="{22384C5E-D7BA-4523-9C5F-A6CD7D5635C5}"/>
          </ac:inkMkLst>
        </pc:inkChg>
        <pc:inkChg chg="add del">
          <ac:chgData name="Viet Anh Nguyen" userId="b95f61ff061388d5" providerId="LiveId" clId="{F7DDB045-99F5-427E-957E-9D2CA91EB527}" dt="2022-01-05T08:50:29.111" v="1889"/>
          <ac:inkMkLst>
            <pc:docMk/>
            <pc:sldMk cId="523195322" sldId="315"/>
            <ac:inkMk id="21" creationId="{F9784876-3AA2-4533-B5F3-64240707C863}"/>
          </ac:inkMkLst>
        </pc:inkChg>
        <pc:inkChg chg="add del">
          <ac:chgData name="Viet Anh Nguyen" userId="b95f61ff061388d5" providerId="LiveId" clId="{F7DDB045-99F5-427E-957E-9D2CA91EB527}" dt="2022-01-05T08:50:29.111" v="1889"/>
          <ac:inkMkLst>
            <pc:docMk/>
            <pc:sldMk cId="523195322" sldId="315"/>
            <ac:inkMk id="22" creationId="{0AFAC305-3B26-4665-A113-8E4ECAEBF7AF}"/>
          </ac:inkMkLst>
        </pc:inkChg>
        <pc:inkChg chg="add del">
          <ac:chgData name="Viet Anh Nguyen" userId="b95f61ff061388d5" providerId="LiveId" clId="{F7DDB045-99F5-427E-957E-9D2CA91EB527}" dt="2022-01-05T08:50:29.111" v="1889"/>
          <ac:inkMkLst>
            <pc:docMk/>
            <pc:sldMk cId="523195322" sldId="315"/>
            <ac:inkMk id="23" creationId="{B3124B42-122A-4043-9835-F7BE6CDA74D4}"/>
          </ac:inkMkLst>
        </pc:inkChg>
        <pc:inkChg chg="add del">
          <ac:chgData name="Viet Anh Nguyen" userId="b95f61ff061388d5" providerId="LiveId" clId="{F7DDB045-99F5-427E-957E-9D2CA91EB527}" dt="2022-01-05T08:50:29.111" v="1889"/>
          <ac:inkMkLst>
            <pc:docMk/>
            <pc:sldMk cId="523195322" sldId="315"/>
            <ac:inkMk id="24" creationId="{63519032-CAD5-4BAB-9905-7965529EF2FD}"/>
          </ac:inkMkLst>
        </pc:inkChg>
        <pc:inkChg chg="add del">
          <ac:chgData name="Viet Anh Nguyen" userId="b95f61ff061388d5" providerId="LiveId" clId="{F7DDB045-99F5-427E-957E-9D2CA91EB527}" dt="2022-01-05T08:50:29.111" v="1889"/>
          <ac:inkMkLst>
            <pc:docMk/>
            <pc:sldMk cId="523195322" sldId="315"/>
            <ac:inkMk id="25" creationId="{544509A3-B573-4796-97A5-C0BADBC1FC8D}"/>
          </ac:inkMkLst>
        </pc:inkChg>
        <pc:inkChg chg="add del">
          <ac:chgData name="Viet Anh Nguyen" userId="b95f61ff061388d5" providerId="LiveId" clId="{F7DDB045-99F5-427E-957E-9D2CA91EB527}" dt="2022-01-05T08:50:29.111" v="1889"/>
          <ac:inkMkLst>
            <pc:docMk/>
            <pc:sldMk cId="523195322" sldId="315"/>
            <ac:inkMk id="26" creationId="{F01D52E7-FBD0-4673-A155-8129B666D0DC}"/>
          </ac:inkMkLst>
        </pc:inkChg>
        <pc:inkChg chg="add del">
          <ac:chgData name="Viet Anh Nguyen" userId="b95f61ff061388d5" providerId="LiveId" clId="{F7DDB045-99F5-427E-957E-9D2CA91EB527}" dt="2022-01-05T08:50:29.111" v="1889"/>
          <ac:inkMkLst>
            <pc:docMk/>
            <pc:sldMk cId="523195322" sldId="315"/>
            <ac:inkMk id="27" creationId="{D329C819-856C-4C77-AC51-FB7E3ABCEAE1}"/>
          </ac:inkMkLst>
        </pc:inkChg>
        <pc:inkChg chg="add del">
          <ac:chgData name="Viet Anh Nguyen" userId="b95f61ff061388d5" providerId="LiveId" clId="{F7DDB045-99F5-427E-957E-9D2CA91EB527}" dt="2022-01-05T08:50:29.111" v="1889"/>
          <ac:inkMkLst>
            <pc:docMk/>
            <pc:sldMk cId="523195322" sldId="315"/>
            <ac:inkMk id="28" creationId="{349567B2-5C55-41BD-BF7C-11EB0FA85BE9}"/>
          </ac:inkMkLst>
        </pc:inkChg>
        <pc:inkChg chg="add del">
          <ac:chgData name="Viet Anh Nguyen" userId="b95f61ff061388d5" providerId="LiveId" clId="{F7DDB045-99F5-427E-957E-9D2CA91EB527}" dt="2022-01-05T08:50:29.111" v="1889"/>
          <ac:inkMkLst>
            <pc:docMk/>
            <pc:sldMk cId="523195322" sldId="315"/>
            <ac:inkMk id="29" creationId="{C2F1A538-67A2-4A7D-80FE-3A816AFCD63A}"/>
          </ac:inkMkLst>
        </pc:inkChg>
        <pc:inkChg chg="add del">
          <ac:chgData name="Viet Anh Nguyen" userId="b95f61ff061388d5" providerId="LiveId" clId="{F7DDB045-99F5-427E-957E-9D2CA91EB527}" dt="2022-01-05T08:50:29.111" v="1889"/>
          <ac:inkMkLst>
            <pc:docMk/>
            <pc:sldMk cId="523195322" sldId="315"/>
            <ac:inkMk id="30" creationId="{8DA433F4-008A-4D20-8780-CDDE39FE0B3F}"/>
          </ac:inkMkLst>
        </pc:inkChg>
        <pc:inkChg chg="add del">
          <ac:chgData name="Viet Anh Nguyen" userId="b95f61ff061388d5" providerId="LiveId" clId="{F7DDB045-99F5-427E-957E-9D2CA91EB527}" dt="2022-01-05T08:50:29.111" v="1889"/>
          <ac:inkMkLst>
            <pc:docMk/>
            <pc:sldMk cId="523195322" sldId="315"/>
            <ac:inkMk id="31" creationId="{1FCBDBEE-A987-4E5A-89A8-E2E4ABD24ED9}"/>
          </ac:inkMkLst>
        </pc:inkChg>
        <pc:inkChg chg="add del">
          <ac:chgData name="Viet Anh Nguyen" userId="b95f61ff061388d5" providerId="LiveId" clId="{F7DDB045-99F5-427E-957E-9D2CA91EB527}" dt="2022-01-05T08:50:29.111" v="1889"/>
          <ac:inkMkLst>
            <pc:docMk/>
            <pc:sldMk cId="523195322" sldId="315"/>
            <ac:inkMk id="32" creationId="{AFC0BA34-DE3A-4F77-BBCC-E3DB20A6C4F2}"/>
          </ac:inkMkLst>
        </pc:inkChg>
        <pc:inkChg chg="add del">
          <ac:chgData name="Viet Anh Nguyen" userId="b95f61ff061388d5" providerId="LiveId" clId="{F7DDB045-99F5-427E-957E-9D2CA91EB527}" dt="2022-01-05T08:50:29.111" v="1889"/>
          <ac:inkMkLst>
            <pc:docMk/>
            <pc:sldMk cId="523195322" sldId="315"/>
            <ac:inkMk id="33" creationId="{14DC88F8-9CDC-4ECA-86F2-5BD84BAAD151}"/>
          </ac:inkMkLst>
        </pc:inkChg>
        <pc:inkChg chg="add del">
          <ac:chgData name="Viet Anh Nguyen" userId="b95f61ff061388d5" providerId="LiveId" clId="{F7DDB045-99F5-427E-957E-9D2CA91EB527}" dt="2022-01-05T08:50:29.111" v="1889"/>
          <ac:inkMkLst>
            <pc:docMk/>
            <pc:sldMk cId="523195322" sldId="315"/>
            <ac:inkMk id="34" creationId="{D54E72E2-C502-4202-B4B2-FACFBD4F182F}"/>
          </ac:inkMkLst>
        </pc:inkChg>
        <pc:inkChg chg="add del">
          <ac:chgData name="Viet Anh Nguyen" userId="b95f61ff061388d5" providerId="LiveId" clId="{F7DDB045-99F5-427E-957E-9D2CA91EB527}" dt="2022-01-05T08:50:29.111" v="1889"/>
          <ac:inkMkLst>
            <pc:docMk/>
            <pc:sldMk cId="523195322" sldId="315"/>
            <ac:inkMk id="35" creationId="{3223F094-7FA1-45F7-A953-9251256B4723}"/>
          </ac:inkMkLst>
        </pc:inkChg>
        <pc:inkChg chg="add del">
          <ac:chgData name="Viet Anh Nguyen" userId="b95f61ff061388d5" providerId="LiveId" clId="{F7DDB045-99F5-427E-957E-9D2CA91EB527}" dt="2022-01-05T08:50:29.111" v="1889"/>
          <ac:inkMkLst>
            <pc:docMk/>
            <pc:sldMk cId="523195322" sldId="315"/>
            <ac:inkMk id="36" creationId="{96CC6AB5-AE8C-48CE-AB90-44ED3DF4CC7F}"/>
          </ac:inkMkLst>
        </pc:inkChg>
        <pc:inkChg chg="add">
          <ac:chgData name="Viet Anh Nguyen" userId="b95f61ff061388d5" providerId="LiveId" clId="{F7DDB045-99F5-427E-957E-9D2CA91EB527}" dt="2022-01-05T08:50:29.111" v="1889"/>
          <ac:inkMkLst>
            <pc:docMk/>
            <pc:sldMk cId="523195322" sldId="315"/>
            <ac:inkMk id="37" creationId="{8AC85FCB-BD3D-4F9D-B3DD-D9343400F4C5}"/>
          </ac:inkMkLst>
        </pc:inkChg>
        <pc:inkChg chg="add">
          <ac:chgData name="Viet Anh Nguyen" userId="b95f61ff061388d5" providerId="LiveId" clId="{F7DDB045-99F5-427E-957E-9D2CA91EB527}" dt="2022-01-05T08:50:29.111" v="1889"/>
          <ac:inkMkLst>
            <pc:docMk/>
            <pc:sldMk cId="523195322" sldId="315"/>
            <ac:inkMk id="38" creationId="{C88C5093-1E9A-45C8-A7A6-163C0BFAF4CF}"/>
          </ac:inkMkLst>
        </pc:inkChg>
        <pc:inkChg chg="add">
          <ac:chgData name="Viet Anh Nguyen" userId="b95f61ff061388d5" providerId="LiveId" clId="{F7DDB045-99F5-427E-957E-9D2CA91EB527}" dt="2022-01-05T08:50:29.111" v="1889"/>
          <ac:inkMkLst>
            <pc:docMk/>
            <pc:sldMk cId="523195322" sldId="315"/>
            <ac:inkMk id="39" creationId="{B14F5A31-E1C1-4223-9E0B-355AD250C7E5}"/>
          </ac:inkMkLst>
        </pc:inkChg>
        <pc:inkChg chg="add">
          <ac:chgData name="Viet Anh Nguyen" userId="b95f61ff061388d5" providerId="LiveId" clId="{F7DDB045-99F5-427E-957E-9D2CA91EB527}" dt="2022-01-05T08:50:29.406" v="1890" actId="9405"/>
          <ac:inkMkLst>
            <pc:docMk/>
            <pc:sldMk cId="523195322" sldId="315"/>
            <ac:inkMk id="40" creationId="{87321176-4A28-48A1-9E1C-90ACA8FFCC8F}"/>
          </ac:inkMkLst>
        </pc:inkChg>
        <pc:inkChg chg="add del">
          <ac:chgData name="Viet Anh Nguyen" userId="b95f61ff061388d5" providerId="LiveId" clId="{F7DDB045-99F5-427E-957E-9D2CA91EB527}" dt="2022-01-05T08:50:31.953" v="1899"/>
          <ac:inkMkLst>
            <pc:docMk/>
            <pc:sldMk cId="523195322" sldId="315"/>
            <ac:inkMk id="41" creationId="{4A1DB535-6FF8-43CD-B996-3E19893065F8}"/>
          </ac:inkMkLst>
        </pc:inkChg>
        <pc:inkChg chg="add del">
          <ac:chgData name="Viet Anh Nguyen" userId="b95f61ff061388d5" providerId="LiveId" clId="{F7DDB045-99F5-427E-957E-9D2CA91EB527}" dt="2022-01-05T08:50:31.953" v="1899"/>
          <ac:inkMkLst>
            <pc:docMk/>
            <pc:sldMk cId="523195322" sldId="315"/>
            <ac:inkMk id="42" creationId="{32A8B46F-18A1-4C42-9583-008EBEDE2B2B}"/>
          </ac:inkMkLst>
        </pc:inkChg>
        <pc:inkChg chg="add del">
          <ac:chgData name="Viet Anh Nguyen" userId="b95f61ff061388d5" providerId="LiveId" clId="{F7DDB045-99F5-427E-957E-9D2CA91EB527}" dt="2022-01-05T08:50:31.953" v="1899"/>
          <ac:inkMkLst>
            <pc:docMk/>
            <pc:sldMk cId="523195322" sldId="315"/>
            <ac:inkMk id="43" creationId="{563F630E-2875-4D24-933A-B9CCF968B3EB}"/>
          </ac:inkMkLst>
        </pc:inkChg>
        <pc:inkChg chg="add del">
          <ac:chgData name="Viet Anh Nguyen" userId="b95f61ff061388d5" providerId="LiveId" clId="{F7DDB045-99F5-427E-957E-9D2CA91EB527}" dt="2022-01-05T08:50:31.953" v="1899"/>
          <ac:inkMkLst>
            <pc:docMk/>
            <pc:sldMk cId="523195322" sldId="315"/>
            <ac:inkMk id="44" creationId="{C429EEBB-BD41-467A-BB06-898F5881161D}"/>
          </ac:inkMkLst>
        </pc:inkChg>
        <pc:inkChg chg="add del">
          <ac:chgData name="Viet Anh Nguyen" userId="b95f61ff061388d5" providerId="LiveId" clId="{F7DDB045-99F5-427E-957E-9D2CA91EB527}" dt="2022-01-05T08:50:31.953" v="1899"/>
          <ac:inkMkLst>
            <pc:docMk/>
            <pc:sldMk cId="523195322" sldId="315"/>
            <ac:inkMk id="45" creationId="{1E1F83C8-D3B5-4013-A858-67FD80B2D448}"/>
          </ac:inkMkLst>
        </pc:inkChg>
        <pc:inkChg chg="add">
          <ac:chgData name="Viet Anh Nguyen" userId="b95f61ff061388d5" providerId="LiveId" clId="{F7DDB045-99F5-427E-957E-9D2CA91EB527}" dt="2022-01-05T08:50:31.159" v="1896" actId="9405"/>
          <ac:inkMkLst>
            <pc:docMk/>
            <pc:sldMk cId="523195322" sldId="315"/>
            <ac:inkMk id="46" creationId="{3FC7E567-1196-4EF2-B5AA-0F8EDCE6CA53}"/>
          </ac:inkMkLst>
        </pc:inkChg>
        <pc:inkChg chg="add">
          <ac:chgData name="Viet Anh Nguyen" userId="b95f61ff061388d5" providerId="LiveId" clId="{F7DDB045-99F5-427E-957E-9D2CA91EB527}" dt="2022-01-05T08:50:31.301" v="1897" actId="9405"/>
          <ac:inkMkLst>
            <pc:docMk/>
            <pc:sldMk cId="523195322" sldId="315"/>
            <ac:inkMk id="47" creationId="{6518FB89-D0FB-459F-97CC-2EC7CF7E7AB5}"/>
          </ac:inkMkLst>
        </pc:inkChg>
        <pc:inkChg chg="add">
          <ac:chgData name="Viet Anh Nguyen" userId="b95f61ff061388d5" providerId="LiveId" clId="{F7DDB045-99F5-427E-957E-9D2CA91EB527}" dt="2022-01-05T08:50:31.430" v="1898" actId="9405"/>
          <ac:inkMkLst>
            <pc:docMk/>
            <pc:sldMk cId="523195322" sldId="315"/>
            <ac:inkMk id="48" creationId="{D8BF0696-11B5-44F5-90A7-FD0BE58DD04D}"/>
          </ac:inkMkLst>
        </pc:inkChg>
        <pc:inkChg chg="add">
          <ac:chgData name="Viet Anh Nguyen" userId="b95f61ff061388d5" providerId="LiveId" clId="{F7DDB045-99F5-427E-957E-9D2CA91EB527}" dt="2022-01-05T08:50:31.953" v="1899"/>
          <ac:inkMkLst>
            <pc:docMk/>
            <pc:sldMk cId="523195322" sldId="315"/>
            <ac:inkMk id="49" creationId="{C59DD603-665F-490B-9AFB-144D67D7F8BF}"/>
          </ac:inkMkLst>
        </pc:inkChg>
        <pc:inkChg chg="add">
          <ac:chgData name="Viet Anh Nguyen" userId="b95f61ff061388d5" providerId="LiveId" clId="{F7DDB045-99F5-427E-957E-9D2CA91EB527}" dt="2022-01-05T08:50:31.958" v="1900" actId="9405"/>
          <ac:inkMkLst>
            <pc:docMk/>
            <pc:sldMk cId="523195322" sldId="315"/>
            <ac:inkMk id="50" creationId="{1413D185-C54B-49B8-8257-1DC5EBABF093}"/>
          </ac:inkMkLst>
        </pc:inkChg>
        <pc:inkChg chg="add">
          <ac:chgData name="Viet Anh Nguyen" userId="b95f61ff061388d5" providerId="LiveId" clId="{F7DDB045-99F5-427E-957E-9D2CA91EB527}" dt="2022-01-05T08:50:32.673" v="1901" actId="9405"/>
          <ac:inkMkLst>
            <pc:docMk/>
            <pc:sldMk cId="523195322" sldId="315"/>
            <ac:inkMk id="51" creationId="{C59C95AB-A529-4C61-B4AD-67B66BCC595A}"/>
          </ac:inkMkLst>
        </pc:inkChg>
        <pc:inkChg chg="add">
          <ac:chgData name="Viet Anh Nguyen" userId="b95f61ff061388d5" providerId="LiveId" clId="{F7DDB045-99F5-427E-957E-9D2CA91EB527}" dt="2022-01-05T08:50:32.818" v="1902" actId="9405"/>
          <ac:inkMkLst>
            <pc:docMk/>
            <pc:sldMk cId="523195322" sldId="315"/>
            <ac:inkMk id="52" creationId="{EF7CD7AB-CACC-42DF-8698-BCA09F6A5268}"/>
          </ac:inkMkLst>
        </pc:inkChg>
        <pc:inkChg chg="add del">
          <ac:chgData name="Viet Anh Nguyen" userId="b95f61ff061388d5" providerId="LiveId" clId="{F7DDB045-99F5-427E-957E-9D2CA91EB527}" dt="2022-01-05T08:50:34.595" v="1906"/>
          <ac:inkMkLst>
            <pc:docMk/>
            <pc:sldMk cId="523195322" sldId="315"/>
            <ac:inkMk id="53" creationId="{48D03FE1-DE50-4785-B78F-92CE07603890}"/>
          </ac:inkMkLst>
        </pc:inkChg>
        <pc:inkChg chg="add del">
          <ac:chgData name="Viet Anh Nguyen" userId="b95f61ff061388d5" providerId="LiveId" clId="{F7DDB045-99F5-427E-957E-9D2CA91EB527}" dt="2022-01-05T08:50:34.595" v="1906"/>
          <ac:inkMkLst>
            <pc:docMk/>
            <pc:sldMk cId="523195322" sldId="315"/>
            <ac:inkMk id="54" creationId="{6FAA3AFC-716E-475F-A454-36EFFF405C1B}"/>
          </ac:inkMkLst>
        </pc:inkChg>
        <pc:inkChg chg="add">
          <ac:chgData name="Viet Anh Nguyen" userId="b95f61ff061388d5" providerId="LiveId" clId="{F7DDB045-99F5-427E-957E-9D2CA91EB527}" dt="2022-01-05T08:50:33.877" v="1905" actId="9405"/>
          <ac:inkMkLst>
            <pc:docMk/>
            <pc:sldMk cId="523195322" sldId="315"/>
            <ac:inkMk id="55" creationId="{98E4F931-05CA-4B3D-8A6D-9C1FE691D379}"/>
          </ac:inkMkLst>
        </pc:inkChg>
        <pc:inkChg chg="add">
          <ac:chgData name="Viet Anh Nguyen" userId="b95f61ff061388d5" providerId="LiveId" clId="{F7DDB045-99F5-427E-957E-9D2CA91EB527}" dt="2022-01-05T08:50:34.595" v="1906"/>
          <ac:inkMkLst>
            <pc:docMk/>
            <pc:sldMk cId="523195322" sldId="315"/>
            <ac:inkMk id="56" creationId="{CC3B58DB-ED3B-4813-99C7-9000BD81B80A}"/>
          </ac:inkMkLst>
        </pc:inkChg>
        <pc:inkChg chg="add">
          <ac:chgData name="Viet Anh Nguyen" userId="b95f61ff061388d5" providerId="LiveId" clId="{F7DDB045-99F5-427E-957E-9D2CA91EB527}" dt="2022-01-05T08:52:05.615" v="1907" actId="9405"/>
          <ac:inkMkLst>
            <pc:docMk/>
            <pc:sldMk cId="523195322" sldId="315"/>
            <ac:inkMk id="57" creationId="{0B1AA5FB-8E4C-494A-A95E-A06EDCA8CDD6}"/>
          </ac:inkMkLst>
        </pc:inkChg>
        <pc:inkChg chg="add del">
          <ac:chgData name="Viet Anh Nguyen" userId="b95f61ff061388d5" providerId="LiveId" clId="{F7DDB045-99F5-427E-957E-9D2CA91EB527}" dt="2022-01-05T08:52:08.066" v="1913"/>
          <ac:inkMkLst>
            <pc:docMk/>
            <pc:sldMk cId="523195322" sldId="315"/>
            <ac:inkMk id="58" creationId="{9FE1410E-8EE4-4454-9120-FFFBC4420DE0}"/>
          </ac:inkMkLst>
        </pc:inkChg>
        <pc:inkChg chg="add del">
          <ac:chgData name="Viet Anh Nguyen" userId="b95f61ff061388d5" providerId="LiveId" clId="{F7DDB045-99F5-427E-957E-9D2CA91EB527}" dt="2022-01-05T08:52:08.066" v="1913"/>
          <ac:inkMkLst>
            <pc:docMk/>
            <pc:sldMk cId="523195322" sldId="315"/>
            <ac:inkMk id="59" creationId="{31C44055-5D66-41D4-B8BA-82A642A0288C}"/>
          </ac:inkMkLst>
        </pc:inkChg>
        <pc:inkChg chg="add del">
          <ac:chgData name="Viet Anh Nguyen" userId="b95f61ff061388d5" providerId="LiveId" clId="{F7DDB045-99F5-427E-957E-9D2CA91EB527}" dt="2022-01-05T08:52:08.066" v="1913"/>
          <ac:inkMkLst>
            <pc:docMk/>
            <pc:sldMk cId="523195322" sldId="315"/>
            <ac:inkMk id="60" creationId="{3CEBEDFC-61C2-4DED-BED1-4156729B5BE0}"/>
          </ac:inkMkLst>
        </pc:inkChg>
        <pc:inkChg chg="add del">
          <ac:chgData name="Viet Anh Nguyen" userId="b95f61ff061388d5" providerId="LiveId" clId="{F7DDB045-99F5-427E-957E-9D2CA91EB527}" dt="2022-01-05T08:52:08.066" v="1913"/>
          <ac:inkMkLst>
            <pc:docMk/>
            <pc:sldMk cId="523195322" sldId="315"/>
            <ac:inkMk id="61" creationId="{1B1A8427-AB15-4FB5-B204-6B70FE109945}"/>
          </ac:inkMkLst>
        </pc:inkChg>
        <pc:inkChg chg="add del">
          <ac:chgData name="Viet Anh Nguyen" userId="b95f61ff061388d5" providerId="LiveId" clId="{F7DDB045-99F5-427E-957E-9D2CA91EB527}" dt="2022-01-05T08:52:08.066" v="1913"/>
          <ac:inkMkLst>
            <pc:docMk/>
            <pc:sldMk cId="523195322" sldId="315"/>
            <ac:inkMk id="62" creationId="{340380BD-0657-418C-92DA-A9C50DE42036}"/>
          </ac:inkMkLst>
        </pc:inkChg>
        <pc:inkChg chg="add">
          <ac:chgData name="Viet Anh Nguyen" userId="b95f61ff061388d5" providerId="LiveId" clId="{F7DDB045-99F5-427E-957E-9D2CA91EB527}" dt="2022-01-05T08:52:08.066" v="1913"/>
          <ac:inkMkLst>
            <pc:docMk/>
            <pc:sldMk cId="523195322" sldId="315"/>
            <ac:inkMk id="63" creationId="{517FBAD6-D883-4ECD-98EE-2B2A29BDFD28}"/>
          </ac:inkMkLst>
        </pc:inkChg>
        <pc:inkChg chg="add del">
          <ac:chgData name="Viet Anh Nguyen" userId="b95f61ff061388d5" providerId="LiveId" clId="{F7DDB045-99F5-427E-957E-9D2CA91EB527}" dt="2022-01-05T08:52:09.824" v="1916"/>
          <ac:inkMkLst>
            <pc:docMk/>
            <pc:sldMk cId="523195322" sldId="315"/>
            <ac:inkMk id="64" creationId="{517862CC-33FA-40BD-AF83-035F66DB4FCE}"/>
          </ac:inkMkLst>
        </pc:inkChg>
        <pc:inkChg chg="add del">
          <ac:chgData name="Viet Anh Nguyen" userId="b95f61ff061388d5" providerId="LiveId" clId="{F7DDB045-99F5-427E-957E-9D2CA91EB527}" dt="2022-01-05T08:52:09.824" v="1916"/>
          <ac:inkMkLst>
            <pc:docMk/>
            <pc:sldMk cId="523195322" sldId="315"/>
            <ac:inkMk id="65" creationId="{BCDEFA8F-7E54-4DE5-BA48-86C7861233D3}"/>
          </ac:inkMkLst>
        </pc:inkChg>
        <pc:inkChg chg="add">
          <ac:chgData name="Viet Anh Nguyen" userId="b95f61ff061388d5" providerId="LiveId" clId="{F7DDB045-99F5-427E-957E-9D2CA91EB527}" dt="2022-01-05T08:52:09.824" v="1916"/>
          <ac:inkMkLst>
            <pc:docMk/>
            <pc:sldMk cId="523195322" sldId="315"/>
            <ac:inkMk id="66" creationId="{691EA784-759D-433A-9432-9E98BFDA2438}"/>
          </ac:inkMkLst>
        </pc:inkChg>
        <pc:inkChg chg="add del">
          <ac:chgData name="Viet Anh Nguyen" userId="b95f61ff061388d5" providerId="LiveId" clId="{F7DDB045-99F5-427E-957E-9D2CA91EB527}" dt="2022-01-05T08:52:11.951" v="1922"/>
          <ac:inkMkLst>
            <pc:docMk/>
            <pc:sldMk cId="523195322" sldId="315"/>
            <ac:inkMk id="67" creationId="{BEEE7157-6914-414E-B838-0D6A7DA095FF}"/>
          </ac:inkMkLst>
        </pc:inkChg>
        <pc:inkChg chg="add del">
          <ac:chgData name="Viet Anh Nguyen" userId="b95f61ff061388d5" providerId="LiveId" clId="{F7DDB045-99F5-427E-957E-9D2CA91EB527}" dt="2022-01-05T08:52:11.951" v="1922"/>
          <ac:inkMkLst>
            <pc:docMk/>
            <pc:sldMk cId="523195322" sldId="315"/>
            <ac:inkMk id="68" creationId="{BF85644C-433A-4A36-B632-89AF5D19007F}"/>
          </ac:inkMkLst>
        </pc:inkChg>
        <pc:inkChg chg="add del">
          <ac:chgData name="Viet Anh Nguyen" userId="b95f61ff061388d5" providerId="LiveId" clId="{F7DDB045-99F5-427E-957E-9D2CA91EB527}" dt="2022-01-05T08:52:11.951" v="1922"/>
          <ac:inkMkLst>
            <pc:docMk/>
            <pc:sldMk cId="523195322" sldId="315"/>
            <ac:inkMk id="69" creationId="{2BF0376E-37F7-43C2-B54F-4E3EA232412A}"/>
          </ac:inkMkLst>
        </pc:inkChg>
        <pc:inkChg chg="add">
          <ac:chgData name="Viet Anh Nguyen" userId="b95f61ff061388d5" providerId="LiveId" clId="{F7DDB045-99F5-427E-957E-9D2CA91EB527}" dt="2022-01-05T08:52:11.087" v="1920" actId="9405"/>
          <ac:inkMkLst>
            <pc:docMk/>
            <pc:sldMk cId="523195322" sldId="315"/>
            <ac:inkMk id="70" creationId="{E3510BD4-0CBD-40B3-AE10-B659AEFC1341}"/>
          </ac:inkMkLst>
        </pc:inkChg>
        <pc:inkChg chg="add">
          <ac:chgData name="Viet Anh Nguyen" userId="b95f61ff061388d5" providerId="LiveId" clId="{F7DDB045-99F5-427E-957E-9D2CA91EB527}" dt="2022-01-05T08:52:11.221" v="1921" actId="9405"/>
          <ac:inkMkLst>
            <pc:docMk/>
            <pc:sldMk cId="523195322" sldId="315"/>
            <ac:inkMk id="71" creationId="{DCAD9473-A954-4CFF-970D-9E84409F7B19}"/>
          </ac:inkMkLst>
        </pc:inkChg>
        <pc:inkChg chg="add">
          <ac:chgData name="Viet Anh Nguyen" userId="b95f61ff061388d5" providerId="LiveId" clId="{F7DDB045-99F5-427E-957E-9D2CA91EB527}" dt="2022-01-05T08:52:11.951" v="1922"/>
          <ac:inkMkLst>
            <pc:docMk/>
            <pc:sldMk cId="523195322" sldId="315"/>
            <ac:inkMk id="72" creationId="{ABC5AA28-F358-4C77-9E8B-C006419B6970}"/>
          </ac:inkMkLst>
        </pc:inkChg>
        <pc:inkChg chg="add del">
          <ac:chgData name="Viet Anh Nguyen" userId="b95f61ff061388d5" providerId="LiveId" clId="{F7DDB045-99F5-427E-957E-9D2CA91EB527}" dt="2022-01-05T08:52:14.945" v="1930"/>
          <ac:inkMkLst>
            <pc:docMk/>
            <pc:sldMk cId="523195322" sldId="315"/>
            <ac:inkMk id="73" creationId="{AA7CCEFA-C90A-4519-B94D-977366D93618}"/>
          </ac:inkMkLst>
        </pc:inkChg>
        <pc:inkChg chg="add del">
          <ac:chgData name="Viet Anh Nguyen" userId="b95f61ff061388d5" providerId="LiveId" clId="{F7DDB045-99F5-427E-957E-9D2CA91EB527}" dt="2022-01-05T08:52:14.945" v="1930"/>
          <ac:inkMkLst>
            <pc:docMk/>
            <pc:sldMk cId="523195322" sldId="315"/>
            <ac:inkMk id="74" creationId="{28F694FF-7BE7-4891-99C0-CDFF693684ED}"/>
          </ac:inkMkLst>
        </pc:inkChg>
        <pc:inkChg chg="add del">
          <ac:chgData name="Viet Anh Nguyen" userId="b95f61ff061388d5" providerId="LiveId" clId="{F7DDB045-99F5-427E-957E-9D2CA91EB527}" dt="2022-01-05T08:52:14.945" v="1930"/>
          <ac:inkMkLst>
            <pc:docMk/>
            <pc:sldMk cId="523195322" sldId="315"/>
            <ac:inkMk id="75" creationId="{BEB9E1BC-A31F-4C99-A245-CE6C3614E584}"/>
          </ac:inkMkLst>
        </pc:inkChg>
        <pc:inkChg chg="add">
          <ac:chgData name="Viet Anh Nguyen" userId="b95f61ff061388d5" providerId="LiveId" clId="{F7DDB045-99F5-427E-957E-9D2CA91EB527}" dt="2022-01-05T08:52:12.762" v="1926" actId="9405"/>
          <ac:inkMkLst>
            <pc:docMk/>
            <pc:sldMk cId="523195322" sldId="315"/>
            <ac:inkMk id="76" creationId="{8E509468-DBDB-46A7-93E3-4742AF51B704}"/>
          </ac:inkMkLst>
        </pc:inkChg>
        <pc:inkChg chg="add del">
          <ac:chgData name="Viet Anh Nguyen" userId="b95f61ff061388d5" providerId="LiveId" clId="{F7DDB045-99F5-427E-957E-9D2CA91EB527}" dt="2022-01-05T08:52:14.945" v="1930"/>
          <ac:inkMkLst>
            <pc:docMk/>
            <pc:sldMk cId="523195322" sldId="315"/>
            <ac:inkMk id="77" creationId="{4F36C6EC-5D20-48D8-9B04-09F71C14B23A}"/>
          </ac:inkMkLst>
        </pc:inkChg>
        <pc:inkChg chg="add del">
          <ac:chgData name="Viet Anh Nguyen" userId="b95f61ff061388d5" providerId="LiveId" clId="{F7DDB045-99F5-427E-957E-9D2CA91EB527}" dt="2022-01-05T08:52:14.945" v="1930"/>
          <ac:inkMkLst>
            <pc:docMk/>
            <pc:sldMk cId="523195322" sldId="315"/>
            <ac:inkMk id="78" creationId="{030A19DE-F936-4584-BC78-09A3A92957A1}"/>
          </ac:inkMkLst>
        </pc:inkChg>
        <pc:inkChg chg="add del">
          <ac:chgData name="Viet Anh Nguyen" userId="b95f61ff061388d5" providerId="LiveId" clId="{F7DDB045-99F5-427E-957E-9D2CA91EB527}" dt="2022-01-05T08:52:14.945" v="1930"/>
          <ac:inkMkLst>
            <pc:docMk/>
            <pc:sldMk cId="523195322" sldId="315"/>
            <ac:inkMk id="79" creationId="{EDFBBD77-D1EF-4508-BF5F-A607D72EA41A}"/>
          </ac:inkMkLst>
        </pc:inkChg>
        <pc:inkChg chg="add">
          <ac:chgData name="Viet Anh Nguyen" userId="b95f61ff061388d5" providerId="LiveId" clId="{F7DDB045-99F5-427E-957E-9D2CA91EB527}" dt="2022-01-05T08:52:14.945" v="1930"/>
          <ac:inkMkLst>
            <pc:docMk/>
            <pc:sldMk cId="523195322" sldId="315"/>
            <ac:inkMk id="80" creationId="{8F8335D4-D036-437D-98B9-6056BA25BAA5}"/>
          </ac:inkMkLst>
        </pc:inkChg>
        <pc:inkChg chg="add">
          <ac:chgData name="Viet Anh Nguyen" userId="b95f61ff061388d5" providerId="LiveId" clId="{F7DDB045-99F5-427E-957E-9D2CA91EB527}" dt="2022-01-05T08:52:14.945" v="1930"/>
          <ac:inkMkLst>
            <pc:docMk/>
            <pc:sldMk cId="523195322" sldId="315"/>
            <ac:inkMk id="81" creationId="{0A81374A-4069-477D-9B3E-99211FC7ABFE}"/>
          </ac:inkMkLst>
        </pc:inkChg>
        <pc:inkChg chg="add del">
          <ac:chgData name="Viet Anh Nguyen" userId="b95f61ff061388d5" providerId="LiveId" clId="{F7DDB045-99F5-427E-957E-9D2CA91EB527}" dt="2022-01-05T08:52:20.109" v="1946"/>
          <ac:inkMkLst>
            <pc:docMk/>
            <pc:sldMk cId="523195322" sldId="315"/>
            <ac:inkMk id="82" creationId="{0C8FE88F-5DE6-4663-9F79-E03618A1F144}"/>
          </ac:inkMkLst>
        </pc:inkChg>
        <pc:inkChg chg="add del">
          <ac:chgData name="Viet Anh Nguyen" userId="b95f61ff061388d5" providerId="LiveId" clId="{F7DDB045-99F5-427E-957E-9D2CA91EB527}" dt="2022-01-05T08:52:20.109" v="1946"/>
          <ac:inkMkLst>
            <pc:docMk/>
            <pc:sldMk cId="523195322" sldId="315"/>
            <ac:inkMk id="83" creationId="{160A1223-B88C-4E5F-8116-914BB7D8D5FC}"/>
          </ac:inkMkLst>
        </pc:inkChg>
        <pc:inkChg chg="add del">
          <ac:chgData name="Viet Anh Nguyen" userId="b95f61ff061388d5" providerId="LiveId" clId="{F7DDB045-99F5-427E-957E-9D2CA91EB527}" dt="2022-01-05T08:52:20.109" v="1946"/>
          <ac:inkMkLst>
            <pc:docMk/>
            <pc:sldMk cId="523195322" sldId="315"/>
            <ac:inkMk id="84" creationId="{CB40439C-7D78-4B6A-B6CC-96B006E880F3}"/>
          </ac:inkMkLst>
        </pc:inkChg>
        <pc:inkChg chg="add del">
          <ac:chgData name="Viet Anh Nguyen" userId="b95f61ff061388d5" providerId="LiveId" clId="{F7DDB045-99F5-427E-957E-9D2CA91EB527}" dt="2022-01-05T08:52:20.109" v="1946"/>
          <ac:inkMkLst>
            <pc:docMk/>
            <pc:sldMk cId="523195322" sldId="315"/>
            <ac:inkMk id="85" creationId="{D2976E29-150B-452A-97EF-DFB1BD815BA4}"/>
          </ac:inkMkLst>
        </pc:inkChg>
        <pc:inkChg chg="add del">
          <ac:chgData name="Viet Anh Nguyen" userId="b95f61ff061388d5" providerId="LiveId" clId="{F7DDB045-99F5-427E-957E-9D2CA91EB527}" dt="2022-01-05T08:52:20.109" v="1946"/>
          <ac:inkMkLst>
            <pc:docMk/>
            <pc:sldMk cId="523195322" sldId="315"/>
            <ac:inkMk id="86" creationId="{DFF36E26-1FEF-47F6-9E09-8F0AD3741D4E}"/>
          </ac:inkMkLst>
        </pc:inkChg>
        <pc:inkChg chg="add del">
          <ac:chgData name="Viet Anh Nguyen" userId="b95f61ff061388d5" providerId="LiveId" clId="{F7DDB045-99F5-427E-957E-9D2CA91EB527}" dt="2022-01-05T08:52:20.109" v="1946"/>
          <ac:inkMkLst>
            <pc:docMk/>
            <pc:sldMk cId="523195322" sldId="315"/>
            <ac:inkMk id="87" creationId="{A236EF43-FD59-4E39-B217-979E93D8F3E3}"/>
          </ac:inkMkLst>
        </pc:inkChg>
        <pc:inkChg chg="add del">
          <ac:chgData name="Viet Anh Nguyen" userId="b95f61ff061388d5" providerId="LiveId" clId="{F7DDB045-99F5-427E-957E-9D2CA91EB527}" dt="2022-01-05T08:52:20.109" v="1946"/>
          <ac:inkMkLst>
            <pc:docMk/>
            <pc:sldMk cId="523195322" sldId="315"/>
            <ac:inkMk id="88" creationId="{CF529C9A-5CC3-4C9A-8B07-626DFA076E60}"/>
          </ac:inkMkLst>
        </pc:inkChg>
        <pc:inkChg chg="add">
          <ac:chgData name="Viet Anh Nguyen" userId="b95f61ff061388d5" providerId="LiveId" clId="{F7DDB045-99F5-427E-957E-9D2CA91EB527}" dt="2022-01-05T08:52:16.951" v="1938" actId="9405"/>
          <ac:inkMkLst>
            <pc:docMk/>
            <pc:sldMk cId="523195322" sldId="315"/>
            <ac:inkMk id="89" creationId="{6F919F1E-59EE-43FE-9F88-F9903BE752F8}"/>
          </ac:inkMkLst>
        </pc:inkChg>
        <pc:inkChg chg="add del">
          <ac:chgData name="Viet Anh Nguyen" userId="b95f61ff061388d5" providerId="LiveId" clId="{F7DDB045-99F5-427E-957E-9D2CA91EB527}" dt="2022-01-05T08:52:20.109" v="1946"/>
          <ac:inkMkLst>
            <pc:docMk/>
            <pc:sldMk cId="523195322" sldId="315"/>
            <ac:inkMk id="90" creationId="{9BAEE275-8E6E-42A8-AEE9-6C2FED1CBCD3}"/>
          </ac:inkMkLst>
        </pc:inkChg>
        <pc:inkChg chg="add del">
          <ac:chgData name="Viet Anh Nguyen" userId="b95f61ff061388d5" providerId="LiveId" clId="{F7DDB045-99F5-427E-957E-9D2CA91EB527}" dt="2022-01-05T08:52:20.109" v="1946"/>
          <ac:inkMkLst>
            <pc:docMk/>
            <pc:sldMk cId="523195322" sldId="315"/>
            <ac:inkMk id="91" creationId="{6DD204ED-E4B1-45CE-BF21-C0D8D72EEFD5}"/>
          </ac:inkMkLst>
        </pc:inkChg>
        <pc:inkChg chg="add del">
          <ac:chgData name="Viet Anh Nguyen" userId="b95f61ff061388d5" providerId="LiveId" clId="{F7DDB045-99F5-427E-957E-9D2CA91EB527}" dt="2022-01-05T08:52:20.109" v="1946"/>
          <ac:inkMkLst>
            <pc:docMk/>
            <pc:sldMk cId="523195322" sldId="315"/>
            <ac:inkMk id="92" creationId="{ABB0E840-C31D-401E-8906-019A400F404A}"/>
          </ac:inkMkLst>
        </pc:inkChg>
        <pc:inkChg chg="add del">
          <ac:chgData name="Viet Anh Nguyen" userId="b95f61ff061388d5" providerId="LiveId" clId="{F7DDB045-99F5-427E-957E-9D2CA91EB527}" dt="2022-01-05T08:52:20.109" v="1946"/>
          <ac:inkMkLst>
            <pc:docMk/>
            <pc:sldMk cId="523195322" sldId="315"/>
            <ac:inkMk id="93" creationId="{5CEB5706-6591-4D70-AD75-9FEE1C70327E}"/>
          </ac:inkMkLst>
        </pc:inkChg>
        <pc:inkChg chg="add del">
          <ac:chgData name="Viet Anh Nguyen" userId="b95f61ff061388d5" providerId="LiveId" clId="{F7DDB045-99F5-427E-957E-9D2CA91EB527}" dt="2022-01-05T08:52:20.109" v="1946"/>
          <ac:inkMkLst>
            <pc:docMk/>
            <pc:sldMk cId="523195322" sldId="315"/>
            <ac:inkMk id="94" creationId="{7244805A-02F6-4330-8CFA-9669EB004A80}"/>
          </ac:inkMkLst>
        </pc:inkChg>
        <pc:inkChg chg="add del">
          <ac:chgData name="Viet Anh Nguyen" userId="b95f61ff061388d5" providerId="LiveId" clId="{F7DDB045-99F5-427E-957E-9D2CA91EB527}" dt="2022-01-05T08:52:20.109" v="1946"/>
          <ac:inkMkLst>
            <pc:docMk/>
            <pc:sldMk cId="523195322" sldId="315"/>
            <ac:inkMk id="95" creationId="{9A17464D-6082-4DF7-9D5E-8FEFF8D9F777}"/>
          </ac:inkMkLst>
        </pc:inkChg>
        <pc:inkChg chg="add del">
          <ac:chgData name="Viet Anh Nguyen" userId="b95f61ff061388d5" providerId="LiveId" clId="{F7DDB045-99F5-427E-957E-9D2CA91EB527}" dt="2022-01-05T08:52:20.109" v="1946"/>
          <ac:inkMkLst>
            <pc:docMk/>
            <pc:sldMk cId="523195322" sldId="315"/>
            <ac:inkMk id="96" creationId="{B5CEC750-9C64-4CF9-B77D-65D7EB229976}"/>
          </ac:inkMkLst>
        </pc:inkChg>
        <pc:inkChg chg="add del">
          <ac:chgData name="Viet Anh Nguyen" userId="b95f61ff061388d5" providerId="LiveId" clId="{F7DDB045-99F5-427E-957E-9D2CA91EB527}" dt="2022-01-05T08:52:22.702" v="1953"/>
          <ac:inkMkLst>
            <pc:docMk/>
            <pc:sldMk cId="523195322" sldId="315"/>
            <ac:inkMk id="97" creationId="{3E587007-E2B2-4907-A840-57CA04C5895B}"/>
          </ac:inkMkLst>
        </pc:inkChg>
        <pc:inkChg chg="add">
          <ac:chgData name="Viet Anh Nguyen" userId="b95f61ff061388d5" providerId="LiveId" clId="{F7DDB045-99F5-427E-957E-9D2CA91EB527}" dt="2022-01-05T08:52:20.109" v="1946"/>
          <ac:inkMkLst>
            <pc:docMk/>
            <pc:sldMk cId="523195322" sldId="315"/>
            <ac:inkMk id="98" creationId="{FC316B0D-B8D7-4E42-BB28-A0A725206858}"/>
          </ac:inkMkLst>
        </pc:inkChg>
        <pc:inkChg chg="add">
          <ac:chgData name="Viet Anh Nguyen" userId="b95f61ff061388d5" providerId="LiveId" clId="{F7DDB045-99F5-427E-957E-9D2CA91EB527}" dt="2022-01-05T08:52:20.109" v="1946"/>
          <ac:inkMkLst>
            <pc:docMk/>
            <pc:sldMk cId="523195322" sldId="315"/>
            <ac:inkMk id="99" creationId="{B6E53CD1-4E1D-4F55-B097-6BCD79BCDA44}"/>
          </ac:inkMkLst>
        </pc:inkChg>
        <pc:inkChg chg="add">
          <ac:chgData name="Viet Anh Nguyen" userId="b95f61ff061388d5" providerId="LiveId" clId="{F7DDB045-99F5-427E-957E-9D2CA91EB527}" dt="2022-01-05T08:52:20.109" v="1946"/>
          <ac:inkMkLst>
            <pc:docMk/>
            <pc:sldMk cId="523195322" sldId="315"/>
            <ac:inkMk id="100" creationId="{7D8D793E-3874-4B4A-99BE-282CABA70540}"/>
          </ac:inkMkLst>
        </pc:inkChg>
        <pc:inkChg chg="add del">
          <ac:chgData name="Viet Anh Nguyen" userId="b95f61ff061388d5" providerId="LiveId" clId="{F7DDB045-99F5-427E-957E-9D2CA91EB527}" dt="2022-01-05T08:52:22.702" v="1953"/>
          <ac:inkMkLst>
            <pc:docMk/>
            <pc:sldMk cId="523195322" sldId="315"/>
            <ac:inkMk id="101" creationId="{946479BB-87F3-4AC1-8D1E-173D24757AED}"/>
          </ac:inkMkLst>
        </pc:inkChg>
        <pc:inkChg chg="add del">
          <ac:chgData name="Viet Anh Nguyen" userId="b95f61ff061388d5" providerId="LiveId" clId="{F7DDB045-99F5-427E-957E-9D2CA91EB527}" dt="2022-01-05T08:52:22.702" v="1953"/>
          <ac:inkMkLst>
            <pc:docMk/>
            <pc:sldMk cId="523195322" sldId="315"/>
            <ac:inkMk id="102" creationId="{F9296921-4EB1-46C8-B254-8048CEDBD801}"/>
          </ac:inkMkLst>
        </pc:inkChg>
        <pc:inkChg chg="add del">
          <ac:chgData name="Viet Anh Nguyen" userId="b95f61ff061388d5" providerId="LiveId" clId="{F7DDB045-99F5-427E-957E-9D2CA91EB527}" dt="2022-01-05T08:52:22.702" v="1953"/>
          <ac:inkMkLst>
            <pc:docMk/>
            <pc:sldMk cId="523195322" sldId="315"/>
            <ac:inkMk id="103" creationId="{C4E2B9D4-C25A-4C93-BB1F-5B7449BD3BFF}"/>
          </ac:inkMkLst>
        </pc:inkChg>
        <pc:inkChg chg="add del">
          <ac:chgData name="Viet Anh Nguyen" userId="b95f61ff061388d5" providerId="LiveId" clId="{F7DDB045-99F5-427E-957E-9D2CA91EB527}" dt="2022-01-05T08:52:22.702" v="1953"/>
          <ac:inkMkLst>
            <pc:docMk/>
            <pc:sldMk cId="523195322" sldId="315"/>
            <ac:inkMk id="104" creationId="{24B92301-AF6A-47F8-8A8E-BA685BACC9A1}"/>
          </ac:inkMkLst>
        </pc:inkChg>
        <pc:inkChg chg="add del">
          <ac:chgData name="Viet Anh Nguyen" userId="b95f61ff061388d5" providerId="LiveId" clId="{F7DDB045-99F5-427E-957E-9D2CA91EB527}" dt="2022-01-05T08:52:22.702" v="1953"/>
          <ac:inkMkLst>
            <pc:docMk/>
            <pc:sldMk cId="523195322" sldId="315"/>
            <ac:inkMk id="105" creationId="{50F837EA-5BB1-4DB9-AB6D-D8C2F329B8A1}"/>
          </ac:inkMkLst>
        </pc:inkChg>
        <pc:inkChg chg="add">
          <ac:chgData name="Viet Anh Nguyen" userId="b95f61ff061388d5" providerId="LiveId" clId="{F7DDB045-99F5-427E-957E-9D2CA91EB527}" dt="2022-01-05T08:52:21.712" v="1952" actId="9405"/>
          <ac:inkMkLst>
            <pc:docMk/>
            <pc:sldMk cId="523195322" sldId="315"/>
            <ac:inkMk id="106" creationId="{CC210D9C-3559-4655-9CA4-FDD9DA9FDF72}"/>
          </ac:inkMkLst>
        </pc:inkChg>
        <pc:inkChg chg="add">
          <ac:chgData name="Viet Anh Nguyen" userId="b95f61ff061388d5" providerId="LiveId" clId="{F7DDB045-99F5-427E-957E-9D2CA91EB527}" dt="2022-01-05T08:52:22.702" v="1953"/>
          <ac:inkMkLst>
            <pc:docMk/>
            <pc:sldMk cId="523195322" sldId="315"/>
            <ac:inkMk id="107" creationId="{86CB6CE8-7360-4288-B2C2-7A97941B2B05}"/>
          </ac:inkMkLst>
        </pc:inkChg>
        <pc:inkChg chg="add">
          <ac:chgData name="Viet Anh Nguyen" userId="b95f61ff061388d5" providerId="LiveId" clId="{F7DDB045-99F5-427E-957E-9D2CA91EB527}" dt="2022-01-05T08:52:22.702" v="1953"/>
          <ac:inkMkLst>
            <pc:docMk/>
            <pc:sldMk cId="523195322" sldId="315"/>
            <ac:inkMk id="108" creationId="{FB058A85-DA3A-453B-BAA3-C9CA918B21EF}"/>
          </ac:inkMkLst>
        </pc:inkChg>
        <pc:inkChg chg="add del">
          <ac:chgData name="Viet Anh Nguyen" userId="b95f61ff061388d5" providerId="LiveId" clId="{F7DDB045-99F5-427E-957E-9D2CA91EB527}" dt="2022-01-05T08:52:38.046" v="1960"/>
          <ac:inkMkLst>
            <pc:docMk/>
            <pc:sldMk cId="523195322" sldId="315"/>
            <ac:inkMk id="109" creationId="{430E5355-995B-459F-8262-D38D948CF126}"/>
          </ac:inkMkLst>
        </pc:inkChg>
        <pc:inkChg chg="add del">
          <ac:chgData name="Viet Anh Nguyen" userId="b95f61ff061388d5" providerId="LiveId" clId="{F7DDB045-99F5-427E-957E-9D2CA91EB527}" dt="2022-01-05T08:52:38.046" v="1960"/>
          <ac:inkMkLst>
            <pc:docMk/>
            <pc:sldMk cId="523195322" sldId="315"/>
            <ac:inkMk id="110" creationId="{D054E392-E7FD-4B85-9C8E-0636E1B5AE18}"/>
          </ac:inkMkLst>
        </pc:inkChg>
        <pc:inkChg chg="add del">
          <ac:chgData name="Viet Anh Nguyen" userId="b95f61ff061388d5" providerId="LiveId" clId="{F7DDB045-99F5-427E-957E-9D2CA91EB527}" dt="2022-01-05T08:52:38.046" v="1960"/>
          <ac:inkMkLst>
            <pc:docMk/>
            <pc:sldMk cId="523195322" sldId="315"/>
            <ac:inkMk id="111" creationId="{901482A7-A4E2-470F-BD9A-EA9E5D055988}"/>
          </ac:inkMkLst>
        </pc:inkChg>
        <pc:inkChg chg="add del">
          <ac:chgData name="Viet Anh Nguyen" userId="b95f61ff061388d5" providerId="LiveId" clId="{F7DDB045-99F5-427E-957E-9D2CA91EB527}" dt="2022-01-05T08:52:38.046" v="1960"/>
          <ac:inkMkLst>
            <pc:docMk/>
            <pc:sldMk cId="523195322" sldId="315"/>
            <ac:inkMk id="112" creationId="{07CECAF8-3714-4441-8A48-8BA0C08BCBF2}"/>
          </ac:inkMkLst>
        </pc:inkChg>
        <pc:inkChg chg="add del">
          <ac:chgData name="Viet Anh Nguyen" userId="b95f61ff061388d5" providerId="LiveId" clId="{F7DDB045-99F5-427E-957E-9D2CA91EB527}" dt="2022-01-05T08:52:38.046" v="1960"/>
          <ac:inkMkLst>
            <pc:docMk/>
            <pc:sldMk cId="523195322" sldId="315"/>
            <ac:inkMk id="113" creationId="{89EFF4FE-DD5C-431D-BEE3-6EDA5086E756}"/>
          </ac:inkMkLst>
        </pc:inkChg>
        <pc:inkChg chg="add del">
          <ac:chgData name="Viet Anh Nguyen" userId="b95f61ff061388d5" providerId="LiveId" clId="{F7DDB045-99F5-427E-957E-9D2CA91EB527}" dt="2022-01-05T08:52:38.046" v="1960"/>
          <ac:inkMkLst>
            <pc:docMk/>
            <pc:sldMk cId="523195322" sldId="315"/>
            <ac:inkMk id="114" creationId="{A58543FF-6FA0-43E3-B63F-71201F8E59C1}"/>
          </ac:inkMkLst>
        </pc:inkChg>
        <pc:inkChg chg="add del">
          <ac:chgData name="Viet Anh Nguyen" userId="b95f61ff061388d5" providerId="LiveId" clId="{F7DDB045-99F5-427E-957E-9D2CA91EB527}" dt="2022-01-05T08:52:38.046" v="1960"/>
          <ac:inkMkLst>
            <pc:docMk/>
            <pc:sldMk cId="523195322" sldId="315"/>
            <ac:inkMk id="115" creationId="{5E5FBFD6-DE78-4C54-9980-F42F386674EC}"/>
          </ac:inkMkLst>
        </pc:inkChg>
        <pc:inkChg chg="add">
          <ac:chgData name="Viet Anh Nguyen" userId="b95f61ff061388d5" providerId="LiveId" clId="{F7DDB045-99F5-427E-957E-9D2CA91EB527}" dt="2022-01-05T08:52:38.046" v="1960"/>
          <ac:inkMkLst>
            <pc:docMk/>
            <pc:sldMk cId="523195322" sldId="315"/>
            <ac:inkMk id="116" creationId="{433E9D33-6CFE-4FE9-9068-B87E48A2C5CA}"/>
          </ac:inkMkLst>
        </pc:inkChg>
        <pc:inkChg chg="add">
          <ac:chgData name="Viet Anh Nguyen" userId="b95f61ff061388d5" providerId="LiveId" clId="{F7DDB045-99F5-427E-957E-9D2CA91EB527}" dt="2022-01-05T08:52:50.410" v="1961" actId="9405"/>
          <ac:inkMkLst>
            <pc:docMk/>
            <pc:sldMk cId="523195322" sldId="315"/>
            <ac:inkMk id="117" creationId="{F6641F3E-0225-4586-A835-ACA605FCA3EB}"/>
          </ac:inkMkLst>
        </pc:inkChg>
        <pc:inkChg chg="add del">
          <ac:chgData name="Viet Anh Nguyen" userId="b95f61ff061388d5" providerId="LiveId" clId="{F7DDB045-99F5-427E-957E-9D2CA91EB527}" dt="2022-01-05T08:52:53.437" v="1965"/>
          <ac:inkMkLst>
            <pc:docMk/>
            <pc:sldMk cId="523195322" sldId="315"/>
            <ac:inkMk id="118" creationId="{88A74600-C918-4F53-BDB0-150CB33A4DD5}"/>
          </ac:inkMkLst>
        </pc:inkChg>
        <pc:inkChg chg="add del">
          <ac:chgData name="Viet Anh Nguyen" userId="b95f61ff061388d5" providerId="LiveId" clId="{F7DDB045-99F5-427E-957E-9D2CA91EB527}" dt="2022-01-05T08:52:53.437" v="1965"/>
          <ac:inkMkLst>
            <pc:docMk/>
            <pc:sldMk cId="523195322" sldId="315"/>
            <ac:inkMk id="119" creationId="{C3849BC2-BA64-44C5-8848-65B6E1B64D4E}"/>
          </ac:inkMkLst>
        </pc:inkChg>
        <pc:inkChg chg="add del">
          <ac:chgData name="Viet Anh Nguyen" userId="b95f61ff061388d5" providerId="LiveId" clId="{F7DDB045-99F5-427E-957E-9D2CA91EB527}" dt="2022-01-05T08:52:53.437" v="1965"/>
          <ac:inkMkLst>
            <pc:docMk/>
            <pc:sldMk cId="523195322" sldId="315"/>
            <ac:inkMk id="120" creationId="{195C5CE8-EC33-4CC0-B262-BA5D8398B317}"/>
          </ac:inkMkLst>
        </pc:inkChg>
        <pc:inkChg chg="add del">
          <ac:chgData name="Viet Anh Nguyen" userId="b95f61ff061388d5" providerId="LiveId" clId="{F7DDB045-99F5-427E-957E-9D2CA91EB527}" dt="2022-01-05T08:52:55.177" v="1969"/>
          <ac:inkMkLst>
            <pc:docMk/>
            <pc:sldMk cId="523195322" sldId="315"/>
            <ac:inkMk id="121" creationId="{83A91B7B-0FD8-4D97-B364-DEB1C99BCD14}"/>
          </ac:inkMkLst>
        </pc:inkChg>
        <pc:inkChg chg="add del">
          <ac:chgData name="Viet Anh Nguyen" userId="b95f61ff061388d5" providerId="LiveId" clId="{F7DDB045-99F5-427E-957E-9D2CA91EB527}" dt="2022-01-05T08:52:55.177" v="1969"/>
          <ac:inkMkLst>
            <pc:docMk/>
            <pc:sldMk cId="523195322" sldId="315"/>
            <ac:inkMk id="122" creationId="{DAF750D6-F6BC-4B9C-BF8F-9D25851DC3A3}"/>
          </ac:inkMkLst>
        </pc:inkChg>
        <pc:inkChg chg="add del">
          <ac:chgData name="Viet Anh Nguyen" userId="b95f61ff061388d5" providerId="LiveId" clId="{F7DDB045-99F5-427E-957E-9D2CA91EB527}" dt="2022-01-05T08:52:55.177" v="1969"/>
          <ac:inkMkLst>
            <pc:docMk/>
            <pc:sldMk cId="523195322" sldId="315"/>
            <ac:inkMk id="123" creationId="{A8629748-F4A7-4F8B-A2A5-0A92AEE081A4}"/>
          </ac:inkMkLst>
        </pc:inkChg>
        <pc:inkChg chg="add del">
          <ac:chgData name="Viet Anh Nguyen" userId="b95f61ff061388d5" providerId="LiveId" clId="{F7DDB045-99F5-427E-957E-9D2CA91EB527}" dt="2022-01-05T08:52:55.177" v="1969"/>
          <ac:inkMkLst>
            <pc:docMk/>
            <pc:sldMk cId="523195322" sldId="315"/>
            <ac:inkMk id="124" creationId="{49E04FAE-3AA4-4C19-8CD2-AB0485315130}"/>
          </ac:inkMkLst>
        </pc:inkChg>
        <pc:inkChg chg="add">
          <ac:chgData name="Viet Anh Nguyen" userId="b95f61ff061388d5" providerId="LiveId" clId="{F7DDB045-99F5-427E-957E-9D2CA91EB527}" dt="2022-01-05T08:52:55.177" v="1969"/>
          <ac:inkMkLst>
            <pc:docMk/>
            <pc:sldMk cId="523195322" sldId="315"/>
            <ac:inkMk id="125" creationId="{74C2FC36-EEB3-4719-B557-B64C95CC20B8}"/>
          </ac:inkMkLst>
        </pc:inkChg>
        <pc:inkChg chg="add del">
          <ac:chgData name="Viet Anh Nguyen" userId="b95f61ff061388d5" providerId="LiveId" clId="{F7DDB045-99F5-427E-957E-9D2CA91EB527}" dt="2022-01-05T08:52:57.813" v="1972"/>
          <ac:inkMkLst>
            <pc:docMk/>
            <pc:sldMk cId="523195322" sldId="315"/>
            <ac:inkMk id="126" creationId="{78DBD2C9-C3D6-49ED-BAE5-69ADE1407D55}"/>
          </ac:inkMkLst>
        </pc:inkChg>
        <pc:inkChg chg="add del">
          <ac:chgData name="Viet Anh Nguyen" userId="b95f61ff061388d5" providerId="LiveId" clId="{F7DDB045-99F5-427E-957E-9D2CA91EB527}" dt="2022-01-05T08:52:57.813" v="1972"/>
          <ac:inkMkLst>
            <pc:docMk/>
            <pc:sldMk cId="523195322" sldId="315"/>
            <ac:inkMk id="127" creationId="{AD1E44D3-AB99-43AD-A86E-4B95CA205FBD}"/>
          </ac:inkMkLst>
        </pc:inkChg>
        <pc:inkChg chg="add del">
          <ac:chgData name="Viet Anh Nguyen" userId="b95f61ff061388d5" providerId="LiveId" clId="{F7DDB045-99F5-427E-957E-9D2CA91EB527}" dt="2022-01-05T08:52:59.240" v="1974"/>
          <ac:inkMkLst>
            <pc:docMk/>
            <pc:sldMk cId="523195322" sldId="315"/>
            <ac:inkMk id="128" creationId="{43E2DF6E-86D6-422F-867C-237F0CBFAAAB}"/>
          </ac:inkMkLst>
        </pc:inkChg>
        <pc:inkChg chg="add del">
          <ac:chgData name="Viet Anh Nguyen" userId="b95f61ff061388d5" providerId="LiveId" clId="{F7DDB045-99F5-427E-957E-9D2CA91EB527}" dt="2022-01-05T08:52:59.240" v="1974"/>
          <ac:inkMkLst>
            <pc:docMk/>
            <pc:sldMk cId="523195322" sldId="315"/>
            <ac:inkMk id="129" creationId="{B0B0D00F-E575-4B70-AB8F-16474AF16399}"/>
          </ac:inkMkLst>
        </pc:inkChg>
        <pc:inkChg chg="add del">
          <ac:chgData name="Viet Anh Nguyen" userId="b95f61ff061388d5" providerId="LiveId" clId="{F7DDB045-99F5-427E-957E-9D2CA91EB527}" dt="2022-01-05T08:53:00.503" v="1977"/>
          <ac:inkMkLst>
            <pc:docMk/>
            <pc:sldMk cId="523195322" sldId="315"/>
            <ac:inkMk id="130" creationId="{B61CDBAE-3B3E-43A3-80D4-62E83B00503B}"/>
          </ac:inkMkLst>
        </pc:inkChg>
        <pc:inkChg chg="add del">
          <ac:chgData name="Viet Anh Nguyen" userId="b95f61ff061388d5" providerId="LiveId" clId="{F7DDB045-99F5-427E-957E-9D2CA91EB527}" dt="2022-01-05T08:53:00.503" v="1977"/>
          <ac:inkMkLst>
            <pc:docMk/>
            <pc:sldMk cId="523195322" sldId="315"/>
            <ac:inkMk id="131" creationId="{8FA0668C-78DC-48CF-ACBD-7A0CF012022F}"/>
          </ac:inkMkLst>
        </pc:inkChg>
        <pc:inkChg chg="add del">
          <ac:chgData name="Viet Anh Nguyen" userId="b95f61ff061388d5" providerId="LiveId" clId="{F7DDB045-99F5-427E-957E-9D2CA91EB527}" dt="2022-01-05T08:53:00.503" v="1977"/>
          <ac:inkMkLst>
            <pc:docMk/>
            <pc:sldMk cId="523195322" sldId="315"/>
            <ac:inkMk id="132" creationId="{A737F6C0-6CA1-41BB-AC39-A2EA05E8F71E}"/>
          </ac:inkMkLst>
        </pc:inkChg>
        <pc:inkChg chg="add del">
          <ac:chgData name="Viet Anh Nguyen" userId="b95f61ff061388d5" providerId="LiveId" clId="{F7DDB045-99F5-427E-957E-9D2CA91EB527}" dt="2022-01-05T08:53:02.057" v="1979"/>
          <ac:inkMkLst>
            <pc:docMk/>
            <pc:sldMk cId="523195322" sldId="315"/>
            <ac:inkMk id="133" creationId="{2E55CF24-CD7B-4481-B6D4-3633DAC30401}"/>
          </ac:inkMkLst>
        </pc:inkChg>
        <pc:inkChg chg="add del">
          <ac:chgData name="Viet Anh Nguyen" userId="b95f61ff061388d5" providerId="LiveId" clId="{F7DDB045-99F5-427E-957E-9D2CA91EB527}" dt="2022-01-05T08:53:02.057" v="1979"/>
          <ac:inkMkLst>
            <pc:docMk/>
            <pc:sldMk cId="523195322" sldId="315"/>
            <ac:inkMk id="134" creationId="{991A0752-83E0-4BEF-A3FB-1481013D621E}"/>
          </ac:inkMkLst>
        </pc:inkChg>
        <pc:inkChg chg="add del">
          <ac:chgData name="Viet Anh Nguyen" userId="b95f61ff061388d5" providerId="LiveId" clId="{F7DDB045-99F5-427E-957E-9D2CA91EB527}" dt="2022-01-05T08:53:22.518" v="1997"/>
          <ac:inkMkLst>
            <pc:docMk/>
            <pc:sldMk cId="523195322" sldId="315"/>
            <ac:inkMk id="135" creationId="{B68A4E1A-7BF8-467C-9EBF-009247B1EA3E}"/>
          </ac:inkMkLst>
        </pc:inkChg>
        <pc:inkChg chg="add del">
          <ac:chgData name="Viet Anh Nguyen" userId="b95f61ff061388d5" providerId="LiveId" clId="{F7DDB045-99F5-427E-957E-9D2CA91EB527}" dt="2022-01-05T08:53:06.793" v="1985"/>
          <ac:inkMkLst>
            <pc:docMk/>
            <pc:sldMk cId="523195322" sldId="315"/>
            <ac:inkMk id="136" creationId="{8F0EEA4B-A318-465B-A85A-DC9A7B3C6BE9}"/>
          </ac:inkMkLst>
        </pc:inkChg>
        <pc:inkChg chg="add del">
          <ac:chgData name="Viet Anh Nguyen" userId="b95f61ff061388d5" providerId="LiveId" clId="{F7DDB045-99F5-427E-957E-9D2CA91EB527}" dt="2022-01-05T08:53:06.793" v="1985"/>
          <ac:inkMkLst>
            <pc:docMk/>
            <pc:sldMk cId="523195322" sldId="315"/>
            <ac:inkMk id="137" creationId="{FED01FCA-1161-4FF5-B627-9E5E926A2228}"/>
          </ac:inkMkLst>
        </pc:inkChg>
        <pc:inkChg chg="add del">
          <ac:chgData name="Viet Anh Nguyen" userId="b95f61ff061388d5" providerId="LiveId" clId="{F7DDB045-99F5-427E-957E-9D2CA91EB527}" dt="2022-01-05T08:53:06.793" v="1985"/>
          <ac:inkMkLst>
            <pc:docMk/>
            <pc:sldMk cId="523195322" sldId="315"/>
            <ac:inkMk id="138" creationId="{9A3DCE00-8CB1-417E-B626-116DDBAFDA34}"/>
          </ac:inkMkLst>
        </pc:inkChg>
        <pc:inkChg chg="add del">
          <ac:chgData name="Viet Anh Nguyen" userId="b95f61ff061388d5" providerId="LiveId" clId="{F7DDB045-99F5-427E-957E-9D2CA91EB527}" dt="2022-01-05T08:53:06.793" v="1985"/>
          <ac:inkMkLst>
            <pc:docMk/>
            <pc:sldMk cId="523195322" sldId="315"/>
            <ac:inkMk id="139" creationId="{63DDFAD1-6230-4DD9-919F-BA176B715768}"/>
          </ac:inkMkLst>
        </pc:inkChg>
        <pc:inkChg chg="add del">
          <ac:chgData name="Viet Anh Nguyen" userId="b95f61ff061388d5" providerId="LiveId" clId="{F7DDB045-99F5-427E-957E-9D2CA91EB527}" dt="2022-01-05T08:53:06.793" v="1985"/>
          <ac:inkMkLst>
            <pc:docMk/>
            <pc:sldMk cId="523195322" sldId="315"/>
            <ac:inkMk id="140" creationId="{3F730F46-E070-461C-A67B-5BB2E338F5E9}"/>
          </ac:inkMkLst>
        </pc:inkChg>
        <pc:inkChg chg="add">
          <ac:chgData name="Viet Anh Nguyen" userId="b95f61ff061388d5" providerId="LiveId" clId="{F7DDB045-99F5-427E-957E-9D2CA91EB527}" dt="2022-01-05T08:53:06.793" v="1985"/>
          <ac:inkMkLst>
            <pc:docMk/>
            <pc:sldMk cId="523195322" sldId="315"/>
            <ac:inkMk id="141" creationId="{8B78A206-2C8F-4B90-90C0-6E94772A7C65}"/>
          </ac:inkMkLst>
        </pc:inkChg>
        <pc:inkChg chg="add del">
          <ac:chgData name="Viet Anh Nguyen" userId="b95f61ff061388d5" providerId="LiveId" clId="{F7DDB045-99F5-427E-957E-9D2CA91EB527}" dt="2022-01-05T08:53:12.169" v="1989"/>
          <ac:inkMkLst>
            <pc:docMk/>
            <pc:sldMk cId="523195322" sldId="315"/>
            <ac:inkMk id="142" creationId="{89D3018B-DCB1-4175-9E7B-1C63BFD9041D}"/>
          </ac:inkMkLst>
        </pc:inkChg>
        <pc:inkChg chg="add del">
          <ac:chgData name="Viet Anh Nguyen" userId="b95f61ff061388d5" providerId="LiveId" clId="{F7DDB045-99F5-427E-957E-9D2CA91EB527}" dt="2022-01-05T08:53:12.169" v="1989"/>
          <ac:inkMkLst>
            <pc:docMk/>
            <pc:sldMk cId="523195322" sldId="315"/>
            <ac:inkMk id="143" creationId="{62E15335-30F5-4257-A0AF-BA31CA75D89E}"/>
          </ac:inkMkLst>
        </pc:inkChg>
        <pc:inkChg chg="add del">
          <ac:chgData name="Viet Anh Nguyen" userId="b95f61ff061388d5" providerId="LiveId" clId="{F7DDB045-99F5-427E-957E-9D2CA91EB527}" dt="2022-01-05T08:53:12.169" v="1989"/>
          <ac:inkMkLst>
            <pc:docMk/>
            <pc:sldMk cId="523195322" sldId="315"/>
            <ac:inkMk id="144" creationId="{DC9E9712-A1B4-4867-BB4F-0296BF307643}"/>
          </ac:inkMkLst>
        </pc:inkChg>
        <pc:inkChg chg="add">
          <ac:chgData name="Viet Anh Nguyen" userId="b95f61ff061388d5" providerId="LiveId" clId="{F7DDB045-99F5-427E-957E-9D2CA91EB527}" dt="2022-01-05T08:53:12.169" v="1989"/>
          <ac:inkMkLst>
            <pc:docMk/>
            <pc:sldMk cId="523195322" sldId="315"/>
            <ac:inkMk id="145" creationId="{07A1A256-FB98-41BC-A1E9-F40CDB8296D7}"/>
          </ac:inkMkLst>
        </pc:inkChg>
        <pc:inkChg chg="add">
          <ac:chgData name="Viet Anh Nguyen" userId="b95f61ff061388d5" providerId="LiveId" clId="{F7DDB045-99F5-427E-957E-9D2CA91EB527}" dt="2022-01-05T08:53:12.584" v="1990" actId="9405"/>
          <ac:inkMkLst>
            <pc:docMk/>
            <pc:sldMk cId="523195322" sldId="315"/>
            <ac:inkMk id="146" creationId="{798F0401-ACE0-4C22-BD0B-7DDE28614CD1}"/>
          </ac:inkMkLst>
        </pc:inkChg>
        <pc:inkChg chg="add">
          <ac:chgData name="Viet Anh Nguyen" userId="b95f61ff061388d5" providerId="LiveId" clId="{F7DDB045-99F5-427E-957E-9D2CA91EB527}" dt="2022-01-05T08:53:12.731" v="1991" actId="9405"/>
          <ac:inkMkLst>
            <pc:docMk/>
            <pc:sldMk cId="523195322" sldId="315"/>
            <ac:inkMk id="147" creationId="{3CC795C0-F40B-4D10-9F44-2D5BD35CD48A}"/>
          </ac:inkMkLst>
        </pc:inkChg>
        <pc:inkChg chg="add">
          <ac:chgData name="Viet Anh Nguyen" userId="b95f61ff061388d5" providerId="LiveId" clId="{F7DDB045-99F5-427E-957E-9D2CA91EB527}" dt="2022-01-05T08:53:13.373" v="1992" actId="9405"/>
          <ac:inkMkLst>
            <pc:docMk/>
            <pc:sldMk cId="523195322" sldId="315"/>
            <ac:inkMk id="148" creationId="{AB47BF04-230E-441F-B524-3753850EA492}"/>
          </ac:inkMkLst>
        </pc:inkChg>
        <pc:inkChg chg="add del">
          <ac:chgData name="Viet Anh Nguyen" userId="b95f61ff061388d5" providerId="LiveId" clId="{F7DDB045-99F5-427E-957E-9D2CA91EB527}" dt="2022-01-05T08:53:21.002" v="1995"/>
          <ac:inkMkLst>
            <pc:docMk/>
            <pc:sldMk cId="523195322" sldId="315"/>
            <ac:inkMk id="149" creationId="{1D24AAB2-74A8-4F35-8964-B9A63C2C8A85}"/>
          </ac:inkMkLst>
        </pc:inkChg>
        <pc:inkChg chg="add del">
          <ac:chgData name="Viet Anh Nguyen" userId="b95f61ff061388d5" providerId="LiveId" clId="{F7DDB045-99F5-427E-957E-9D2CA91EB527}" dt="2022-01-05T08:53:21.002" v="1995"/>
          <ac:inkMkLst>
            <pc:docMk/>
            <pc:sldMk cId="523195322" sldId="315"/>
            <ac:inkMk id="150" creationId="{DFF93221-82F5-4710-A06E-0C3C9CAC18FB}"/>
          </ac:inkMkLst>
        </pc:inkChg>
        <pc:inkChg chg="add del">
          <ac:chgData name="Viet Anh Nguyen" userId="b95f61ff061388d5" providerId="LiveId" clId="{F7DDB045-99F5-427E-957E-9D2CA91EB527}" dt="2022-01-05T08:53:22.518" v="1997"/>
          <ac:inkMkLst>
            <pc:docMk/>
            <pc:sldMk cId="523195322" sldId="315"/>
            <ac:inkMk id="151" creationId="{F4C988A2-7AB2-418A-B7BD-A9285B149AF9}"/>
          </ac:inkMkLst>
        </pc:inkChg>
        <pc:inkChg chg="add del">
          <ac:chgData name="Viet Anh Nguyen" userId="b95f61ff061388d5" providerId="LiveId" clId="{F7DDB045-99F5-427E-957E-9D2CA91EB527}" dt="2022-01-05T08:53:22.518" v="1997"/>
          <ac:inkMkLst>
            <pc:docMk/>
            <pc:sldMk cId="523195322" sldId="315"/>
            <ac:inkMk id="152" creationId="{9CBDC0EC-6DC8-4377-8A91-ADED34F7E22F}"/>
          </ac:inkMkLst>
        </pc:inkChg>
        <pc:inkChg chg="add del">
          <ac:chgData name="Viet Anh Nguyen" userId="b95f61ff061388d5" providerId="LiveId" clId="{F7DDB045-99F5-427E-957E-9D2CA91EB527}" dt="2022-01-05T08:53:24.085" v="1999"/>
          <ac:inkMkLst>
            <pc:docMk/>
            <pc:sldMk cId="523195322" sldId="315"/>
            <ac:inkMk id="153" creationId="{5E637669-F1D4-44E2-9BCC-6FE0133130D3}"/>
          </ac:inkMkLst>
        </pc:inkChg>
        <pc:inkChg chg="add del">
          <ac:chgData name="Viet Anh Nguyen" userId="b95f61ff061388d5" providerId="LiveId" clId="{F7DDB045-99F5-427E-957E-9D2CA91EB527}" dt="2022-01-05T08:53:24.085" v="1999"/>
          <ac:inkMkLst>
            <pc:docMk/>
            <pc:sldMk cId="523195322" sldId="315"/>
            <ac:inkMk id="154" creationId="{930E1C04-7137-4F8D-A996-0D6CC7431212}"/>
          </ac:inkMkLst>
        </pc:inkChg>
        <pc:inkChg chg="add">
          <ac:chgData name="Viet Anh Nguyen" userId="b95f61ff061388d5" providerId="LiveId" clId="{F7DDB045-99F5-427E-957E-9D2CA91EB527}" dt="2022-01-05T08:53:24.085" v="1999"/>
          <ac:inkMkLst>
            <pc:docMk/>
            <pc:sldMk cId="523195322" sldId="315"/>
            <ac:inkMk id="155" creationId="{967C1B69-D23B-4B61-9ADE-7DA8E3EE7BCF}"/>
          </ac:inkMkLst>
        </pc:inkChg>
        <pc:inkChg chg="add">
          <ac:chgData name="Viet Anh Nguyen" userId="b95f61ff061388d5" providerId="LiveId" clId="{F7DDB045-99F5-427E-957E-9D2CA91EB527}" dt="2022-01-05T08:53:32.312" v="2000" actId="9405"/>
          <ac:inkMkLst>
            <pc:docMk/>
            <pc:sldMk cId="523195322" sldId="315"/>
            <ac:inkMk id="156" creationId="{221928C0-39D0-4A13-81FA-044CDC1C1EBC}"/>
          </ac:inkMkLst>
        </pc:inkChg>
        <pc:inkChg chg="add del">
          <ac:chgData name="Viet Anh Nguyen" userId="b95f61ff061388d5" providerId="LiveId" clId="{F7DDB045-99F5-427E-957E-9D2CA91EB527}" dt="2022-01-05T08:53:37.883" v="2003"/>
          <ac:inkMkLst>
            <pc:docMk/>
            <pc:sldMk cId="523195322" sldId="315"/>
            <ac:inkMk id="157" creationId="{BAAE5744-6031-4585-AF3A-99317FF671C5}"/>
          </ac:inkMkLst>
        </pc:inkChg>
        <pc:inkChg chg="add del">
          <ac:chgData name="Viet Anh Nguyen" userId="b95f61ff061388d5" providerId="LiveId" clId="{F7DDB045-99F5-427E-957E-9D2CA91EB527}" dt="2022-01-05T08:53:37.883" v="2003"/>
          <ac:inkMkLst>
            <pc:docMk/>
            <pc:sldMk cId="523195322" sldId="315"/>
            <ac:inkMk id="158" creationId="{E8F6B406-1DC0-440B-B960-8C6889AE50FD}"/>
          </ac:inkMkLst>
        </pc:inkChg>
        <pc:inkChg chg="add del">
          <ac:chgData name="Viet Anh Nguyen" userId="b95f61ff061388d5" providerId="LiveId" clId="{F7DDB045-99F5-427E-957E-9D2CA91EB527}" dt="2022-01-05T08:53:39.358" v="2005"/>
          <ac:inkMkLst>
            <pc:docMk/>
            <pc:sldMk cId="523195322" sldId="315"/>
            <ac:inkMk id="159" creationId="{3D97BD12-29E6-4920-95D1-185F6AFD36C6}"/>
          </ac:inkMkLst>
        </pc:inkChg>
        <pc:inkChg chg="add del">
          <ac:chgData name="Viet Anh Nguyen" userId="b95f61ff061388d5" providerId="LiveId" clId="{F7DDB045-99F5-427E-957E-9D2CA91EB527}" dt="2022-01-05T08:53:39.358" v="2005"/>
          <ac:inkMkLst>
            <pc:docMk/>
            <pc:sldMk cId="523195322" sldId="315"/>
            <ac:inkMk id="160" creationId="{2BBBED2F-D059-4107-BA07-67D3BC4264B0}"/>
          </ac:inkMkLst>
        </pc:inkChg>
        <pc:inkChg chg="add del">
          <ac:chgData name="Viet Anh Nguyen" userId="b95f61ff061388d5" providerId="LiveId" clId="{F7DDB045-99F5-427E-957E-9D2CA91EB527}" dt="2022-01-05T08:53:40.430" v="2007"/>
          <ac:inkMkLst>
            <pc:docMk/>
            <pc:sldMk cId="523195322" sldId="315"/>
            <ac:inkMk id="161" creationId="{168397FF-4EC4-478E-87FD-18079D723CDD}"/>
          </ac:inkMkLst>
        </pc:inkChg>
        <pc:inkChg chg="add del">
          <ac:chgData name="Viet Anh Nguyen" userId="b95f61ff061388d5" providerId="LiveId" clId="{F7DDB045-99F5-427E-957E-9D2CA91EB527}" dt="2022-01-05T08:53:40.430" v="2007"/>
          <ac:inkMkLst>
            <pc:docMk/>
            <pc:sldMk cId="523195322" sldId="315"/>
            <ac:inkMk id="162" creationId="{8ACB7FD0-4ACC-4770-BBFE-9B051AF9CB57}"/>
          </ac:inkMkLst>
        </pc:inkChg>
        <pc:inkChg chg="add del">
          <ac:chgData name="Viet Anh Nguyen" userId="b95f61ff061388d5" providerId="LiveId" clId="{F7DDB045-99F5-427E-957E-9D2CA91EB527}" dt="2022-01-05T08:53:44.672" v="2016"/>
          <ac:inkMkLst>
            <pc:docMk/>
            <pc:sldMk cId="523195322" sldId="315"/>
            <ac:inkMk id="163" creationId="{CA0C7CCE-B59D-4529-B047-5B46DBC4868B}"/>
          </ac:inkMkLst>
        </pc:inkChg>
        <pc:inkChg chg="add del">
          <ac:chgData name="Viet Anh Nguyen" userId="b95f61ff061388d5" providerId="LiveId" clId="{F7DDB045-99F5-427E-957E-9D2CA91EB527}" dt="2022-01-05T08:53:42.717" v="2013"/>
          <ac:inkMkLst>
            <pc:docMk/>
            <pc:sldMk cId="523195322" sldId="315"/>
            <ac:inkMk id="164" creationId="{08226BF6-6FE1-4F0B-9500-1D1BD0E79FFB}"/>
          </ac:inkMkLst>
        </pc:inkChg>
        <pc:inkChg chg="add del">
          <ac:chgData name="Viet Anh Nguyen" userId="b95f61ff061388d5" providerId="LiveId" clId="{F7DDB045-99F5-427E-957E-9D2CA91EB527}" dt="2022-01-05T08:53:42.717" v="2013"/>
          <ac:inkMkLst>
            <pc:docMk/>
            <pc:sldMk cId="523195322" sldId="315"/>
            <ac:inkMk id="165" creationId="{AF445FCB-02BD-48A1-B4A4-7B52C8811362}"/>
          </ac:inkMkLst>
        </pc:inkChg>
        <pc:inkChg chg="add del">
          <ac:chgData name="Viet Anh Nguyen" userId="b95f61ff061388d5" providerId="LiveId" clId="{F7DDB045-99F5-427E-957E-9D2CA91EB527}" dt="2022-01-05T08:53:42.717" v="2013"/>
          <ac:inkMkLst>
            <pc:docMk/>
            <pc:sldMk cId="523195322" sldId="315"/>
            <ac:inkMk id="166" creationId="{0BB2C588-6A3A-4C05-A78E-3EBFB264FAEB}"/>
          </ac:inkMkLst>
        </pc:inkChg>
        <pc:inkChg chg="add del">
          <ac:chgData name="Viet Anh Nguyen" userId="b95f61ff061388d5" providerId="LiveId" clId="{F7DDB045-99F5-427E-957E-9D2CA91EB527}" dt="2022-01-05T08:53:42.717" v="2013"/>
          <ac:inkMkLst>
            <pc:docMk/>
            <pc:sldMk cId="523195322" sldId="315"/>
            <ac:inkMk id="167" creationId="{EAB76C08-2958-4B72-85DE-B3A5AF36E233}"/>
          </ac:inkMkLst>
        </pc:inkChg>
        <pc:inkChg chg="add del">
          <ac:chgData name="Viet Anh Nguyen" userId="b95f61ff061388d5" providerId="LiveId" clId="{F7DDB045-99F5-427E-957E-9D2CA91EB527}" dt="2022-01-05T08:53:42.717" v="2013"/>
          <ac:inkMkLst>
            <pc:docMk/>
            <pc:sldMk cId="523195322" sldId="315"/>
            <ac:inkMk id="168" creationId="{283525C8-145E-4CE7-A4D7-838D70A28112}"/>
          </ac:inkMkLst>
        </pc:inkChg>
        <pc:inkChg chg="add">
          <ac:chgData name="Viet Anh Nguyen" userId="b95f61ff061388d5" providerId="LiveId" clId="{F7DDB045-99F5-427E-957E-9D2CA91EB527}" dt="2022-01-05T08:53:42.717" v="2013"/>
          <ac:inkMkLst>
            <pc:docMk/>
            <pc:sldMk cId="523195322" sldId="315"/>
            <ac:inkMk id="169" creationId="{A3227D6C-133A-4B60-8C26-46876AE5BC64}"/>
          </ac:inkMkLst>
        </pc:inkChg>
        <pc:inkChg chg="add del">
          <ac:chgData name="Viet Anh Nguyen" userId="b95f61ff061388d5" providerId="LiveId" clId="{F7DDB045-99F5-427E-957E-9D2CA91EB527}" dt="2022-01-05T08:53:44.672" v="2016"/>
          <ac:inkMkLst>
            <pc:docMk/>
            <pc:sldMk cId="523195322" sldId="315"/>
            <ac:inkMk id="170" creationId="{B544C41E-82D4-4FB9-B94F-55BDF661CA70}"/>
          </ac:inkMkLst>
        </pc:inkChg>
        <pc:inkChg chg="add del">
          <ac:chgData name="Viet Anh Nguyen" userId="b95f61ff061388d5" providerId="LiveId" clId="{F7DDB045-99F5-427E-957E-9D2CA91EB527}" dt="2022-01-05T08:53:44.672" v="2016"/>
          <ac:inkMkLst>
            <pc:docMk/>
            <pc:sldMk cId="523195322" sldId="315"/>
            <ac:inkMk id="171" creationId="{C8090C04-6B3F-4BE8-9161-D3C63923EDB4}"/>
          </ac:inkMkLst>
        </pc:inkChg>
        <pc:inkChg chg="add del">
          <ac:chgData name="Viet Anh Nguyen" userId="b95f61ff061388d5" providerId="LiveId" clId="{F7DDB045-99F5-427E-957E-9D2CA91EB527}" dt="2022-01-05T08:53:47.705" v="2022"/>
          <ac:inkMkLst>
            <pc:docMk/>
            <pc:sldMk cId="523195322" sldId="315"/>
            <ac:inkMk id="172" creationId="{41780827-31B5-4C09-B05F-B25934878925}"/>
          </ac:inkMkLst>
        </pc:inkChg>
        <pc:inkChg chg="add del">
          <ac:chgData name="Viet Anh Nguyen" userId="b95f61ff061388d5" providerId="LiveId" clId="{F7DDB045-99F5-427E-957E-9D2CA91EB527}" dt="2022-01-05T08:53:47.705" v="2022"/>
          <ac:inkMkLst>
            <pc:docMk/>
            <pc:sldMk cId="523195322" sldId="315"/>
            <ac:inkMk id="173" creationId="{A10CB06B-FB18-4C39-B392-441B83DAACA6}"/>
          </ac:inkMkLst>
        </pc:inkChg>
        <pc:inkChg chg="add del">
          <ac:chgData name="Viet Anh Nguyen" userId="b95f61ff061388d5" providerId="LiveId" clId="{F7DDB045-99F5-427E-957E-9D2CA91EB527}" dt="2022-01-05T08:53:47.705" v="2022"/>
          <ac:inkMkLst>
            <pc:docMk/>
            <pc:sldMk cId="523195322" sldId="315"/>
            <ac:inkMk id="174" creationId="{330B6CDD-06E2-4A36-96C9-B4BFDF2BED2A}"/>
          </ac:inkMkLst>
        </pc:inkChg>
        <pc:inkChg chg="add del">
          <ac:chgData name="Viet Anh Nguyen" userId="b95f61ff061388d5" providerId="LiveId" clId="{F7DDB045-99F5-427E-957E-9D2CA91EB527}" dt="2022-01-05T08:53:47.705" v="2022"/>
          <ac:inkMkLst>
            <pc:docMk/>
            <pc:sldMk cId="523195322" sldId="315"/>
            <ac:inkMk id="175" creationId="{8EB082C7-8065-4F1F-B9A6-052AFFCD7954}"/>
          </ac:inkMkLst>
        </pc:inkChg>
        <pc:inkChg chg="add del">
          <ac:chgData name="Viet Anh Nguyen" userId="b95f61ff061388d5" providerId="LiveId" clId="{F7DDB045-99F5-427E-957E-9D2CA91EB527}" dt="2022-01-05T08:53:47.705" v="2022"/>
          <ac:inkMkLst>
            <pc:docMk/>
            <pc:sldMk cId="523195322" sldId="315"/>
            <ac:inkMk id="176" creationId="{DD6D8B53-36AC-495C-8282-2EFF2CDAC86D}"/>
          </ac:inkMkLst>
        </pc:inkChg>
        <pc:inkChg chg="add del">
          <ac:chgData name="Viet Anh Nguyen" userId="b95f61ff061388d5" providerId="LiveId" clId="{F7DDB045-99F5-427E-957E-9D2CA91EB527}" dt="2022-01-05T08:53:47.705" v="2022"/>
          <ac:inkMkLst>
            <pc:docMk/>
            <pc:sldMk cId="523195322" sldId="315"/>
            <ac:inkMk id="177" creationId="{009A616A-EB18-4949-ACFB-E9126DB8A764}"/>
          </ac:inkMkLst>
        </pc:inkChg>
        <pc:inkChg chg="add">
          <ac:chgData name="Viet Anh Nguyen" userId="b95f61ff061388d5" providerId="LiveId" clId="{F7DDB045-99F5-427E-957E-9D2CA91EB527}" dt="2022-01-05T08:53:47.705" v="2022"/>
          <ac:inkMkLst>
            <pc:docMk/>
            <pc:sldMk cId="523195322" sldId="315"/>
            <ac:inkMk id="178" creationId="{34C60DEF-C7F6-40CE-9E98-76EF61E8686F}"/>
          </ac:inkMkLst>
        </pc:inkChg>
        <pc:inkChg chg="add del">
          <ac:chgData name="Viet Anh Nguyen" userId="b95f61ff061388d5" providerId="LiveId" clId="{F7DDB045-99F5-427E-957E-9D2CA91EB527}" dt="2022-01-05T08:54:15.811" v="2050"/>
          <ac:inkMkLst>
            <pc:docMk/>
            <pc:sldMk cId="523195322" sldId="315"/>
            <ac:inkMk id="179" creationId="{B20CC98C-DB4F-49AE-8363-733526D90E83}"/>
          </ac:inkMkLst>
        </pc:inkChg>
        <pc:inkChg chg="add del">
          <ac:chgData name="Viet Anh Nguyen" userId="b95f61ff061388d5" providerId="LiveId" clId="{F7DDB045-99F5-427E-957E-9D2CA91EB527}" dt="2022-01-05T08:54:15.811" v="2050"/>
          <ac:inkMkLst>
            <pc:docMk/>
            <pc:sldMk cId="523195322" sldId="315"/>
            <ac:inkMk id="180" creationId="{0559F0D4-DA76-4242-8042-03284A71BF1F}"/>
          </ac:inkMkLst>
        </pc:inkChg>
        <pc:inkChg chg="add del">
          <ac:chgData name="Viet Anh Nguyen" userId="b95f61ff061388d5" providerId="LiveId" clId="{F7DDB045-99F5-427E-957E-9D2CA91EB527}" dt="2022-01-05T08:53:50.622" v="2025"/>
          <ac:inkMkLst>
            <pc:docMk/>
            <pc:sldMk cId="523195322" sldId="315"/>
            <ac:inkMk id="181" creationId="{32A8FD5C-1949-4B79-B019-0C67BEE5B9C8}"/>
          </ac:inkMkLst>
        </pc:inkChg>
        <pc:inkChg chg="add del">
          <ac:chgData name="Viet Anh Nguyen" userId="b95f61ff061388d5" providerId="LiveId" clId="{F7DDB045-99F5-427E-957E-9D2CA91EB527}" dt="2022-01-05T08:53:50.622" v="2025"/>
          <ac:inkMkLst>
            <pc:docMk/>
            <pc:sldMk cId="523195322" sldId="315"/>
            <ac:inkMk id="182" creationId="{2DBE7194-518E-4DAB-834F-E08C5258DAB9}"/>
          </ac:inkMkLst>
        </pc:inkChg>
        <pc:inkChg chg="add del">
          <ac:chgData name="Viet Anh Nguyen" userId="b95f61ff061388d5" providerId="LiveId" clId="{F7DDB045-99F5-427E-957E-9D2CA91EB527}" dt="2022-01-05T08:53:51.866" v="2027"/>
          <ac:inkMkLst>
            <pc:docMk/>
            <pc:sldMk cId="523195322" sldId="315"/>
            <ac:inkMk id="183" creationId="{8E45363E-5B28-460D-AFFE-C40CB23F1C7C}"/>
          </ac:inkMkLst>
        </pc:inkChg>
        <pc:inkChg chg="add del">
          <ac:chgData name="Viet Anh Nguyen" userId="b95f61ff061388d5" providerId="LiveId" clId="{F7DDB045-99F5-427E-957E-9D2CA91EB527}" dt="2022-01-05T08:53:51.866" v="2027"/>
          <ac:inkMkLst>
            <pc:docMk/>
            <pc:sldMk cId="523195322" sldId="315"/>
            <ac:inkMk id="184" creationId="{16A9451E-C26C-44F0-94E1-F1135DF49B6D}"/>
          </ac:inkMkLst>
        </pc:inkChg>
        <pc:inkChg chg="add del">
          <ac:chgData name="Viet Anh Nguyen" userId="b95f61ff061388d5" providerId="LiveId" clId="{F7DDB045-99F5-427E-957E-9D2CA91EB527}" dt="2022-01-05T08:53:53.038" v="2029"/>
          <ac:inkMkLst>
            <pc:docMk/>
            <pc:sldMk cId="523195322" sldId="315"/>
            <ac:inkMk id="185" creationId="{17D08E59-3626-45D0-8DFB-E69164320243}"/>
          </ac:inkMkLst>
        </pc:inkChg>
        <pc:inkChg chg="add del">
          <ac:chgData name="Viet Anh Nguyen" userId="b95f61ff061388d5" providerId="LiveId" clId="{F7DDB045-99F5-427E-957E-9D2CA91EB527}" dt="2022-01-05T08:53:53.038" v="2029"/>
          <ac:inkMkLst>
            <pc:docMk/>
            <pc:sldMk cId="523195322" sldId="315"/>
            <ac:inkMk id="186" creationId="{AAB21BE5-8EA9-473E-A7C7-508211F82F5E}"/>
          </ac:inkMkLst>
        </pc:inkChg>
        <pc:inkChg chg="add del">
          <ac:chgData name="Viet Anh Nguyen" userId="b95f61ff061388d5" providerId="LiveId" clId="{F7DDB045-99F5-427E-957E-9D2CA91EB527}" dt="2022-01-05T08:53:54.097" v="2031"/>
          <ac:inkMkLst>
            <pc:docMk/>
            <pc:sldMk cId="523195322" sldId="315"/>
            <ac:inkMk id="187" creationId="{A4A34961-428C-4183-8F57-A9F011F78F7A}"/>
          </ac:inkMkLst>
        </pc:inkChg>
        <pc:inkChg chg="add del">
          <ac:chgData name="Viet Anh Nguyen" userId="b95f61ff061388d5" providerId="LiveId" clId="{F7DDB045-99F5-427E-957E-9D2CA91EB527}" dt="2022-01-05T08:53:54.097" v="2031"/>
          <ac:inkMkLst>
            <pc:docMk/>
            <pc:sldMk cId="523195322" sldId="315"/>
            <ac:inkMk id="188" creationId="{370CFFF8-F8CE-4395-9466-8597A1ECA6D0}"/>
          </ac:inkMkLst>
        </pc:inkChg>
        <pc:inkChg chg="add del">
          <ac:chgData name="Viet Anh Nguyen" userId="b95f61ff061388d5" providerId="LiveId" clId="{F7DDB045-99F5-427E-957E-9D2CA91EB527}" dt="2022-01-05T08:54:15.811" v="2050"/>
          <ac:inkMkLst>
            <pc:docMk/>
            <pc:sldMk cId="523195322" sldId="315"/>
            <ac:inkMk id="189" creationId="{75959CBC-D7EE-4609-844F-3C4B4FB3051E}"/>
          </ac:inkMkLst>
        </pc:inkChg>
        <pc:inkChg chg="add del">
          <ac:chgData name="Viet Anh Nguyen" userId="b95f61ff061388d5" providerId="LiveId" clId="{F7DDB045-99F5-427E-957E-9D2CA91EB527}" dt="2022-01-05T08:54:01.299" v="2041"/>
          <ac:inkMkLst>
            <pc:docMk/>
            <pc:sldMk cId="523195322" sldId="315"/>
            <ac:inkMk id="190" creationId="{C354678B-9ADB-4ADA-AB2B-EADBA54CE7BF}"/>
          </ac:inkMkLst>
        </pc:inkChg>
        <pc:inkChg chg="add del">
          <ac:chgData name="Viet Anh Nguyen" userId="b95f61ff061388d5" providerId="LiveId" clId="{F7DDB045-99F5-427E-957E-9D2CA91EB527}" dt="2022-01-05T08:54:01.299" v="2041"/>
          <ac:inkMkLst>
            <pc:docMk/>
            <pc:sldMk cId="523195322" sldId="315"/>
            <ac:inkMk id="191" creationId="{4641274F-E2CF-450C-8E9B-3C54E615AF74}"/>
          </ac:inkMkLst>
        </pc:inkChg>
        <pc:inkChg chg="add del">
          <ac:chgData name="Viet Anh Nguyen" userId="b95f61ff061388d5" providerId="LiveId" clId="{F7DDB045-99F5-427E-957E-9D2CA91EB527}" dt="2022-01-05T08:54:01.299" v="2041"/>
          <ac:inkMkLst>
            <pc:docMk/>
            <pc:sldMk cId="523195322" sldId="315"/>
            <ac:inkMk id="192" creationId="{218446A7-6680-490B-BDB1-F94E254DF5E2}"/>
          </ac:inkMkLst>
        </pc:inkChg>
        <pc:inkChg chg="add del">
          <ac:chgData name="Viet Anh Nguyen" userId="b95f61ff061388d5" providerId="LiveId" clId="{F7DDB045-99F5-427E-957E-9D2CA91EB527}" dt="2022-01-05T08:54:01.299" v="2041"/>
          <ac:inkMkLst>
            <pc:docMk/>
            <pc:sldMk cId="523195322" sldId="315"/>
            <ac:inkMk id="193" creationId="{5541AAD2-BC4C-421D-9011-2B9E7A0FD5E9}"/>
          </ac:inkMkLst>
        </pc:inkChg>
        <pc:inkChg chg="add del">
          <ac:chgData name="Viet Anh Nguyen" userId="b95f61ff061388d5" providerId="LiveId" clId="{F7DDB045-99F5-427E-957E-9D2CA91EB527}" dt="2022-01-05T08:54:01.299" v="2041"/>
          <ac:inkMkLst>
            <pc:docMk/>
            <pc:sldMk cId="523195322" sldId="315"/>
            <ac:inkMk id="194" creationId="{8AF7D06A-3A1C-41D4-9296-D0B8C8603923}"/>
          </ac:inkMkLst>
        </pc:inkChg>
        <pc:inkChg chg="add del">
          <ac:chgData name="Viet Anh Nguyen" userId="b95f61ff061388d5" providerId="LiveId" clId="{F7DDB045-99F5-427E-957E-9D2CA91EB527}" dt="2022-01-05T08:54:01.299" v="2041"/>
          <ac:inkMkLst>
            <pc:docMk/>
            <pc:sldMk cId="523195322" sldId="315"/>
            <ac:inkMk id="195" creationId="{C6198571-BF98-4D6D-8B36-DA247C9A402D}"/>
          </ac:inkMkLst>
        </pc:inkChg>
        <pc:inkChg chg="add del">
          <ac:chgData name="Viet Anh Nguyen" userId="b95f61ff061388d5" providerId="LiveId" clId="{F7DDB045-99F5-427E-957E-9D2CA91EB527}" dt="2022-01-05T08:54:01.299" v="2041"/>
          <ac:inkMkLst>
            <pc:docMk/>
            <pc:sldMk cId="523195322" sldId="315"/>
            <ac:inkMk id="196" creationId="{0C61890D-32A9-4796-A678-0C4F011041F8}"/>
          </ac:inkMkLst>
        </pc:inkChg>
        <pc:inkChg chg="add del">
          <ac:chgData name="Viet Anh Nguyen" userId="b95f61ff061388d5" providerId="LiveId" clId="{F7DDB045-99F5-427E-957E-9D2CA91EB527}" dt="2022-01-05T08:54:15.811" v="2050"/>
          <ac:inkMkLst>
            <pc:docMk/>
            <pc:sldMk cId="523195322" sldId="315"/>
            <ac:inkMk id="197" creationId="{2D8CC676-B436-4442-8AB2-2733AE24D96B}"/>
          </ac:inkMkLst>
        </pc:inkChg>
        <pc:inkChg chg="add del">
          <ac:chgData name="Viet Anh Nguyen" userId="b95f61ff061388d5" providerId="LiveId" clId="{F7DDB045-99F5-427E-957E-9D2CA91EB527}" dt="2022-01-05T08:54:15.811" v="2050"/>
          <ac:inkMkLst>
            <pc:docMk/>
            <pc:sldMk cId="523195322" sldId="315"/>
            <ac:inkMk id="198" creationId="{A5FD71A5-99D3-4AA2-B644-F8D1CFEB9F5D}"/>
          </ac:inkMkLst>
        </pc:inkChg>
        <pc:inkChg chg="add del">
          <ac:chgData name="Viet Anh Nguyen" userId="b95f61ff061388d5" providerId="LiveId" clId="{F7DDB045-99F5-427E-957E-9D2CA91EB527}" dt="2022-01-05T08:54:15.811" v="2050"/>
          <ac:inkMkLst>
            <pc:docMk/>
            <pc:sldMk cId="523195322" sldId="315"/>
            <ac:inkMk id="199" creationId="{3B1192B0-A3F5-48E2-A578-72FD3DD0D8D9}"/>
          </ac:inkMkLst>
        </pc:inkChg>
        <pc:inkChg chg="add">
          <ac:chgData name="Viet Anh Nguyen" userId="b95f61ff061388d5" providerId="LiveId" clId="{F7DDB045-99F5-427E-957E-9D2CA91EB527}" dt="2022-01-05T08:54:02.594" v="2042" actId="9405"/>
          <ac:inkMkLst>
            <pc:docMk/>
            <pc:sldMk cId="523195322" sldId="315"/>
            <ac:inkMk id="200" creationId="{53E368DC-56B4-4DD5-BC7C-618EB398A821}"/>
          </ac:inkMkLst>
        </pc:inkChg>
        <pc:inkChg chg="add del">
          <ac:chgData name="Viet Anh Nguyen" userId="b95f61ff061388d5" providerId="LiveId" clId="{F7DDB045-99F5-427E-957E-9D2CA91EB527}" dt="2022-01-05T08:54:07.168" v="2045"/>
          <ac:inkMkLst>
            <pc:docMk/>
            <pc:sldMk cId="523195322" sldId="315"/>
            <ac:inkMk id="201" creationId="{0F0F038E-DDDF-49B0-8383-A861BA798183}"/>
          </ac:inkMkLst>
        </pc:inkChg>
        <pc:inkChg chg="add del">
          <ac:chgData name="Viet Anh Nguyen" userId="b95f61ff061388d5" providerId="LiveId" clId="{F7DDB045-99F5-427E-957E-9D2CA91EB527}" dt="2022-01-05T08:54:07.168" v="2045"/>
          <ac:inkMkLst>
            <pc:docMk/>
            <pc:sldMk cId="523195322" sldId="315"/>
            <ac:inkMk id="202" creationId="{467CAA4A-E0DB-482A-AC62-62FF610B6CDF}"/>
          </ac:inkMkLst>
        </pc:inkChg>
        <pc:inkChg chg="add">
          <ac:chgData name="Viet Anh Nguyen" userId="b95f61ff061388d5" providerId="LiveId" clId="{F7DDB045-99F5-427E-957E-9D2CA91EB527}" dt="2022-01-05T08:54:07.168" v="2045"/>
          <ac:inkMkLst>
            <pc:docMk/>
            <pc:sldMk cId="523195322" sldId="315"/>
            <ac:inkMk id="203" creationId="{196FE7F0-42F5-42C6-9D54-CCCEBBA47DEA}"/>
          </ac:inkMkLst>
        </pc:inkChg>
        <pc:inkChg chg="add del">
          <ac:chgData name="Viet Anh Nguyen" userId="b95f61ff061388d5" providerId="LiveId" clId="{F7DDB045-99F5-427E-957E-9D2CA91EB527}" dt="2022-01-05T08:54:13.854" v="2048"/>
          <ac:inkMkLst>
            <pc:docMk/>
            <pc:sldMk cId="523195322" sldId="315"/>
            <ac:inkMk id="204" creationId="{9AFFA3F5-D7CE-4F21-BE4E-6CA7BBFEC1F4}"/>
          </ac:inkMkLst>
        </pc:inkChg>
        <pc:inkChg chg="add del">
          <ac:chgData name="Viet Anh Nguyen" userId="b95f61ff061388d5" providerId="LiveId" clId="{F7DDB045-99F5-427E-957E-9D2CA91EB527}" dt="2022-01-05T08:54:13.854" v="2048"/>
          <ac:inkMkLst>
            <pc:docMk/>
            <pc:sldMk cId="523195322" sldId="315"/>
            <ac:inkMk id="205" creationId="{7D9A5CD5-4D85-45F5-A044-BE376F9F4A3C}"/>
          </ac:inkMkLst>
        </pc:inkChg>
        <pc:inkChg chg="add del">
          <ac:chgData name="Viet Anh Nguyen" userId="b95f61ff061388d5" providerId="LiveId" clId="{F7DDB045-99F5-427E-957E-9D2CA91EB527}" dt="2022-01-05T08:54:15.811" v="2050"/>
          <ac:inkMkLst>
            <pc:docMk/>
            <pc:sldMk cId="523195322" sldId="315"/>
            <ac:inkMk id="206" creationId="{F57CA57E-739C-4325-9224-CD27AB9759DF}"/>
          </ac:inkMkLst>
        </pc:inkChg>
        <pc:inkChg chg="add del">
          <ac:chgData name="Viet Anh Nguyen" userId="b95f61ff061388d5" providerId="LiveId" clId="{F7DDB045-99F5-427E-957E-9D2CA91EB527}" dt="2022-01-05T08:54:15.811" v="2050"/>
          <ac:inkMkLst>
            <pc:docMk/>
            <pc:sldMk cId="523195322" sldId="315"/>
            <ac:inkMk id="207" creationId="{E0109D6B-714A-46DC-8A4D-306DD7FE7C0C}"/>
          </ac:inkMkLst>
        </pc:inkChg>
        <pc:inkChg chg="add del">
          <ac:chgData name="Viet Anh Nguyen" userId="b95f61ff061388d5" providerId="LiveId" clId="{F7DDB045-99F5-427E-957E-9D2CA91EB527}" dt="2022-01-05T08:54:17.570" v="2056"/>
          <ac:inkMkLst>
            <pc:docMk/>
            <pc:sldMk cId="523195322" sldId="315"/>
            <ac:inkMk id="208" creationId="{2F40C8DB-F878-4323-A7EA-2E2582883BB9}"/>
          </ac:inkMkLst>
        </pc:inkChg>
        <pc:inkChg chg="add del">
          <ac:chgData name="Viet Anh Nguyen" userId="b95f61ff061388d5" providerId="LiveId" clId="{F7DDB045-99F5-427E-957E-9D2CA91EB527}" dt="2022-01-05T08:54:17.570" v="2056"/>
          <ac:inkMkLst>
            <pc:docMk/>
            <pc:sldMk cId="523195322" sldId="315"/>
            <ac:inkMk id="209" creationId="{CA6702B9-4989-47B4-BD52-BB2059B7DDBD}"/>
          </ac:inkMkLst>
        </pc:inkChg>
        <pc:inkChg chg="add del">
          <ac:chgData name="Viet Anh Nguyen" userId="b95f61ff061388d5" providerId="LiveId" clId="{F7DDB045-99F5-427E-957E-9D2CA91EB527}" dt="2022-01-05T08:54:17.570" v="2056"/>
          <ac:inkMkLst>
            <pc:docMk/>
            <pc:sldMk cId="523195322" sldId="315"/>
            <ac:inkMk id="210" creationId="{6C989A50-99CF-4774-98F6-B51E76B91BDA}"/>
          </ac:inkMkLst>
        </pc:inkChg>
        <pc:inkChg chg="add del">
          <ac:chgData name="Viet Anh Nguyen" userId="b95f61ff061388d5" providerId="LiveId" clId="{F7DDB045-99F5-427E-957E-9D2CA91EB527}" dt="2022-01-05T08:54:17.570" v="2056"/>
          <ac:inkMkLst>
            <pc:docMk/>
            <pc:sldMk cId="523195322" sldId="315"/>
            <ac:inkMk id="211" creationId="{B54B1F6A-92F0-429D-9368-EF1135D5CB04}"/>
          </ac:inkMkLst>
        </pc:inkChg>
        <pc:inkChg chg="add del">
          <ac:chgData name="Viet Anh Nguyen" userId="b95f61ff061388d5" providerId="LiveId" clId="{F7DDB045-99F5-427E-957E-9D2CA91EB527}" dt="2022-01-05T08:54:17.570" v="2056"/>
          <ac:inkMkLst>
            <pc:docMk/>
            <pc:sldMk cId="523195322" sldId="315"/>
            <ac:inkMk id="212" creationId="{9F501EB5-F39E-42AC-AD21-0A921C135CFB}"/>
          </ac:inkMkLst>
        </pc:inkChg>
        <pc:inkChg chg="add del">
          <ac:chgData name="Viet Anh Nguyen" userId="b95f61ff061388d5" providerId="LiveId" clId="{F7DDB045-99F5-427E-957E-9D2CA91EB527}" dt="2022-01-05T08:54:17.570" v="2056"/>
          <ac:inkMkLst>
            <pc:docMk/>
            <pc:sldMk cId="523195322" sldId="315"/>
            <ac:inkMk id="213" creationId="{29052959-4AF2-4456-B31A-D0C434AD4852}"/>
          </ac:inkMkLst>
        </pc:inkChg>
        <pc:inkChg chg="add del">
          <ac:chgData name="Viet Anh Nguyen" userId="b95f61ff061388d5" providerId="LiveId" clId="{F7DDB045-99F5-427E-957E-9D2CA91EB527}" dt="2022-01-05T08:54:19.271" v="2060"/>
          <ac:inkMkLst>
            <pc:docMk/>
            <pc:sldMk cId="523195322" sldId="315"/>
            <ac:inkMk id="214" creationId="{E7B45E16-6AC6-4BE4-B30A-9724D8643570}"/>
          </ac:inkMkLst>
        </pc:inkChg>
        <pc:inkChg chg="add del">
          <ac:chgData name="Viet Anh Nguyen" userId="b95f61ff061388d5" providerId="LiveId" clId="{F7DDB045-99F5-427E-957E-9D2CA91EB527}" dt="2022-01-05T08:54:19.271" v="2060"/>
          <ac:inkMkLst>
            <pc:docMk/>
            <pc:sldMk cId="523195322" sldId="315"/>
            <ac:inkMk id="215" creationId="{A4A7599F-AB81-4373-8AD7-984B509CBD2D}"/>
          </ac:inkMkLst>
        </pc:inkChg>
        <pc:inkChg chg="add del">
          <ac:chgData name="Viet Anh Nguyen" userId="b95f61ff061388d5" providerId="LiveId" clId="{F7DDB045-99F5-427E-957E-9D2CA91EB527}" dt="2022-01-05T08:54:19.271" v="2060"/>
          <ac:inkMkLst>
            <pc:docMk/>
            <pc:sldMk cId="523195322" sldId="315"/>
            <ac:inkMk id="216" creationId="{22F00080-75E9-4C35-8E7E-855DC7EAC605}"/>
          </ac:inkMkLst>
        </pc:inkChg>
        <pc:inkChg chg="add">
          <ac:chgData name="Viet Anh Nguyen" userId="b95f61ff061388d5" providerId="LiveId" clId="{F7DDB045-99F5-427E-957E-9D2CA91EB527}" dt="2022-01-05T08:54:18.533" v="2059" actId="9405"/>
          <ac:inkMkLst>
            <pc:docMk/>
            <pc:sldMk cId="523195322" sldId="315"/>
            <ac:inkMk id="217" creationId="{56044E34-1828-4656-8AEA-6E2B3E27AD08}"/>
          </ac:inkMkLst>
        </pc:inkChg>
        <pc:inkChg chg="add">
          <ac:chgData name="Viet Anh Nguyen" userId="b95f61ff061388d5" providerId="LiveId" clId="{F7DDB045-99F5-427E-957E-9D2CA91EB527}" dt="2022-01-05T08:54:19.271" v="2060"/>
          <ac:inkMkLst>
            <pc:docMk/>
            <pc:sldMk cId="523195322" sldId="315"/>
            <ac:inkMk id="218" creationId="{F620A7F6-76AB-4D80-842C-8D4C0A133C5E}"/>
          </ac:inkMkLst>
        </pc:inkChg>
        <pc:inkChg chg="add del">
          <ac:chgData name="Viet Anh Nguyen" userId="b95f61ff061388d5" providerId="LiveId" clId="{F7DDB045-99F5-427E-957E-9D2CA91EB527}" dt="2022-01-05T08:54:23.378" v="2066"/>
          <ac:inkMkLst>
            <pc:docMk/>
            <pc:sldMk cId="523195322" sldId="315"/>
            <ac:inkMk id="219" creationId="{72184DC4-DB13-4ED8-930C-EFD8F6FF859D}"/>
          </ac:inkMkLst>
        </pc:inkChg>
        <pc:inkChg chg="add del">
          <ac:chgData name="Viet Anh Nguyen" userId="b95f61ff061388d5" providerId="LiveId" clId="{F7DDB045-99F5-427E-957E-9D2CA91EB527}" dt="2022-01-05T08:54:22.275" v="2064"/>
          <ac:inkMkLst>
            <pc:docMk/>
            <pc:sldMk cId="523195322" sldId="315"/>
            <ac:inkMk id="220" creationId="{AF7801ED-C317-471F-A21A-6807230EFC2D}"/>
          </ac:inkMkLst>
        </pc:inkChg>
        <pc:inkChg chg="add del">
          <ac:chgData name="Viet Anh Nguyen" userId="b95f61ff061388d5" providerId="LiveId" clId="{F7DDB045-99F5-427E-957E-9D2CA91EB527}" dt="2022-01-05T08:54:22.275" v="2064"/>
          <ac:inkMkLst>
            <pc:docMk/>
            <pc:sldMk cId="523195322" sldId="315"/>
            <ac:inkMk id="221" creationId="{D8515302-B2E0-4F4B-B286-2FC007D7BAF9}"/>
          </ac:inkMkLst>
        </pc:inkChg>
        <pc:inkChg chg="add del">
          <ac:chgData name="Viet Anh Nguyen" userId="b95f61ff061388d5" providerId="LiveId" clId="{F7DDB045-99F5-427E-957E-9D2CA91EB527}" dt="2022-01-05T08:54:23.378" v="2066"/>
          <ac:inkMkLst>
            <pc:docMk/>
            <pc:sldMk cId="523195322" sldId="315"/>
            <ac:inkMk id="222" creationId="{60B43EE0-5812-4106-A565-04DF0A55096F}"/>
          </ac:inkMkLst>
        </pc:inkChg>
        <pc:inkChg chg="add del">
          <ac:chgData name="Viet Anh Nguyen" userId="b95f61ff061388d5" providerId="LiveId" clId="{F7DDB045-99F5-427E-957E-9D2CA91EB527}" dt="2022-01-05T08:54:23.378" v="2066"/>
          <ac:inkMkLst>
            <pc:docMk/>
            <pc:sldMk cId="523195322" sldId="315"/>
            <ac:inkMk id="223" creationId="{8232E6FB-405C-41E8-A370-05AB11EBD2CC}"/>
          </ac:inkMkLst>
        </pc:inkChg>
        <pc:inkChg chg="add del">
          <ac:chgData name="Viet Anh Nguyen" userId="b95f61ff061388d5" providerId="LiveId" clId="{F7DDB045-99F5-427E-957E-9D2CA91EB527}" dt="2022-01-05T08:54:25.295" v="2068"/>
          <ac:inkMkLst>
            <pc:docMk/>
            <pc:sldMk cId="523195322" sldId="315"/>
            <ac:inkMk id="224" creationId="{1EF7E4D7-C9A3-4813-A59C-2B58EF6A6605}"/>
          </ac:inkMkLst>
        </pc:inkChg>
        <pc:inkChg chg="add del">
          <ac:chgData name="Viet Anh Nguyen" userId="b95f61ff061388d5" providerId="LiveId" clId="{F7DDB045-99F5-427E-957E-9D2CA91EB527}" dt="2022-01-05T08:54:25.295" v="2068"/>
          <ac:inkMkLst>
            <pc:docMk/>
            <pc:sldMk cId="523195322" sldId="315"/>
            <ac:inkMk id="225" creationId="{857D15BC-00E9-4AB2-AED7-CBA4C7CD9EE9}"/>
          </ac:inkMkLst>
        </pc:inkChg>
        <pc:inkChg chg="add del">
          <ac:chgData name="Viet Anh Nguyen" userId="b95f61ff061388d5" providerId="LiveId" clId="{F7DDB045-99F5-427E-957E-9D2CA91EB527}" dt="2022-01-05T08:54:27.059" v="2070"/>
          <ac:inkMkLst>
            <pc:docMk/>
            <pc:sldMk cId="523195322" sldId="315"/>
            <ac:inkMk id="226" creationId="{E6805070-A0C0-446A-8F7A-351C6D600B58}"/>
          </ac:inkMkLst>
        </pc:inkChg>
        <pc:inkChg chg="add del">
          <ac:chgData name="Viet Anh Nguyen" userId="b95f61ff061388d5" providerId="LiveId" clId="{F7DDB045-99F5-427E-957E-9D2CA91EB527}" dt="2022-01-05T08:54:27.059" v="2070"/>
          <ac:inkMkLst>
            <pc:docMk/>
            <pc:sldMk cId="523195322" sldId="315"/>
            <ac:inkMk id="227" creationId="{3EFB2BFD-7D27-48AA-B56B-61E3B1FC9DD0}"/>
          </ac:inkMkLst>
        </pc:inkChg>
        <pc:inkChg chg="add">
          <ac:chgData name="Viet Anh Nguyen" userId="b95f61ff061388d5" providerId="LiveId" clId="{F7DDB045-99F5-427E-957E-9D2CA91EB527}" dt="2022-01-05T08:54:27.059" v="2070"/>
          <ac:inkMkLst>
            <pc:docMk/>
            <pc:sldMk cId="523195322" sldId="315"/>
            <ac:inkMk id="228" creationId="{87C37D42-1841-4946-9679-0C47F0A25843}"/>
          </ac:inkMkLst>
        </pc:inkChg>
      </pc:sldChg>
      <pc:sldChg chg="addSp delSp modSp new mod ord modClrScheme chgLayout">
        <pc:chgData name="Viet Anh Nguyen" userId="b95f61ff061388d5" providerId="LiveId" clId="{F7DDB045-99F5-427E-957E-9D2CA91EB527}" dt="2022-01-05T09:35:43.315" v="2244"/>
        <pc:sldMkLst>
          <pc:docMk/>
          <pc:sldMk cId="1075517475" sldId="316"/>
        </pc:sldMkLst>
        <pc:spChg chg="del">
          <ac:chgData name="Viet Anh Nguyen" userId="b95f61ff061388d5" providerId="LiveId" clId="{F7DDB045-99F5-427E-957E-9D2CA91EB527}" dt="2022-01-05T09:14:03.786" v="2074" actId="700"/>
          <ac:spMkLst>
            <pc:docMk/>
            <pc:sldMk cId="1075517475" sldId="316"/>
            <ac:spMk id="2" creationId="{65CE6A9B-D0C6-462F-B535-BEB237A506D2}"/>
          </ac:spMkLst>
        </pc:spChg>
        <pc:inkChg chg="add del">
          <ac:chgData name="Viet Anh Nguyen" userId="b95f61ff061388d5" providerId="LiveId" clId="{F7DDB045-99F5-427E-957E-9D2CA91EB527}" dt="2022-01-05T09:27:33.795" v="2081"/>
          <ac:inkMkLst>
            <pc:docMk/>
            <pc:sldMk cId="1075517475" sldId="316"/>
            <ac:inkMk id="3" creationId="{387A7F7E-D931-445B-87A2-02CDBA09AB05}"/>
          </ac:inkMkLst>
        </pc:inkChg>
        <pc:inkChg chg="add del">
          <ac:chgData name="Viet Anh Nguyen" userId="b95f61ff061388d5" providerId="LiveId" clId="{F7DDB045-99F5-427E-957E-9D2CA91EB527}" dt="2022-01-05T09:27:33.795" v="2081"/>
          <ac:inkMkLst>
            <pc:docMk/>
            <pc:sldMk cId="1075517475" sldId="316"/>
            <ac:inkMk id="4" creationId="{2EFC43D2-A1BE-4610-A062-AA68077E5BCB}"/>
          </ac:inkMkLst>
        </pc:inkChg>
        <pc:inkChg chg="add del">
          <ac:chgData name="Viet Anh Nguyen" userId="b95f61ff061388d5" providerId="LiveId" clId="{F7DDB045-99F5-427E-957E-9D2CA91EB527}" dt="2022-01-05T09:27:33.795" v="2081"/>
          <ac:inkMkLst>
            <pc:docMk/>
            <pc:sldMk cId="1075517475" sldId="316"/>
            <ac:inkMk id="5" creationId="{0702C279-CE81-4EAA-AB55-C55F05A112CE}"/>
          </ac:inkMkLst>
        </pc:inkChg>
        <pc:inkChg chg="add del">
          <ac:chgData name="Viet Anh Nguyen" userId="b95f61ff061388d5" providerId="LiveId" clId="{F7DDB045-99F5-427E-957E-9D2CA91EB527}" dt="2022-01-05T09:27:33.795" v="2081"/>
          <ac:inkMkLst>
            <pc:docMk/>
            <pc:sldMk cId="1075517475" sldId="316"/>
            <ac:inkMk id="6" creationId="{83F289F6-EEC8-4D0E-B0E3-2CE72DD6E59F}"/>
          </ac:inkMkLst>
        </pc:inkChg>
        <pc:inkChg chg="add del">
          <ac:chgData name="Viet Anh Nguyen" userId="b95f61ff061388d5" providerId="LiveId" clId="{F7DDB045-99F5-427E-957E-9D2CA91EB527}" dt="2022-01-05T09:27:36.315" v="2087"/>
          <ac:inkMkLst>
            <pc:docMk/>
            <pc:sldMk cId="1075517475" sldId="316"/>
            <ac:inkMk id="7" creationId="{70807134-CF5B-462A-97B1-BC6DFD5548D3}"/>
          </ac:inkMkLst>
        </pc:inkChg>
        <pc:inkChg chg="add del">
          <ac:chgData name="Viet Anh Nguyen" userId="b95f61ff061388d5" providerId="LiveId" clId="{F7DDB045-99F5-427E-957E-9D2CA91EB527}" dt="2022-01-05T09:27:36.315" v="2087"/>
          <ac:inkMkLst>
            <pc:docMk/>
            <pc:sldMk cId="1075517475" sldId="316"/>
            <ac:inkMk id="8" creationId="{79F418E8-B2A5-48CD-B8C4-09156C356C06}"/>
          </ac:inkMkLst>
        </pc:inkChg>
        <pc:inkChg chg="add del">
          <ac:chgData name="Viet Anh Nguyen" userId="b95f61ff061388d5" providerId="LiveId" clId="{F7DDB045-99F5-427E-957E-9D2CA91EB527}" dt="2022-01-05T09:27:36.315" v="2087"/>
          <ac:inkMkLst>
            <pc:docMk/>
            <pc:sldMk cId="1075517475" sldId="316"/>
            <ac:inkMk id="9" creationId="{FD20E082-A2B3-488C-A48F-FD238ED69F94}"/>
          </ac:inkMkLst>
        </pc:inkChg>
        <pc:inkChg chg="add del">
          <ac:chgData name="Viet Anh Nguyen" userId="b95f61ff061388d5" providerId="LiveId" clId="{F7DDB045-99F5-427E-957E-9D2CA91EB527}" dt="2022-01-05T09:27:36.315" v="2087"/>
          <ac:inkMkLst>
            <pc:docMk/>
            <pc:sldMk cId="1075517475" sldId="316"/>
            <ac:inkMk id="10" creationId="{66B43E3D-7080-419A-B4AF-0D82E866ABB7}"/>
          </ac:inkMkLst>
        </pc:inkChg>
        <pc:inkChg chg="add del">
          <ac:chgData name="Viet Anh Nguyen" userId="b95f61ff061388d5" providerId="LiveId" clId="{F7DDB045-99F5-427E-957E-9D2CA91EB527}" dt="2022-01-05T09:27:36.315" v="2087"/>
          <ac:inkMkLst>
            <pc:docMk/>
            <pc:sldMk cId="1075517475" sldId="316"/>
            <ac:inkMk id="11" creationId="{1B2A610E-BDED-489E-8A37-9E93A67C550D}"/>
          </ac:inkMkLst>
        </pc:inkChg>
        <pc:inkChg chg="add del">
          <ac:chgData name="Viet Anh Nguyen" userId="b95f61ff061388d5" providerId="LiveId" clId="{F7DDB045-99F5-427E-957E-9D2CA91EB527}" dt="2022-01-05T09:27:36.315" v="2087"/>
          <ac:inkMkLst>
            <pc:docMk/>
            <pc:sldMk cId="1075517475" sldId="316"/>
            <ac:inkMk id="12" creationId="{BFF6F72C-E61B-4694-B8C7-DB766BCA1262}"/>
          </ac:inkMkLst>
        </pc:inkChg>
        <pc:inkChg chg="add">
          <ac:chgData name="Viet Anh Nguyen" userId="b95f61ff061388d5" providerId="LiveId" clId="{F7DDB045-99F5-427E-957E-9D2CA91EB527}" dt="2022-01-05T09:27:36.315" v="2087"/>
          <ac:inkMkLst>
            <pc:docMk/>
            <pc:sldMk cId="1075517475" sldId="316"/>
            <ac:inkMk id="13" creationId="{4BCBE8E3-7988-4B42-87EF-CCE6D513ADAD}"/>
          </ac:inkMkLst>
        </pc:inkChg>
        <pc:inkChg chg="add">
          <ac:chgData name="Viet Anh Nguyen" userId="b95f61ff061388d5" providerId="LiveId" clId="{F7DDB045-99F5-427E-957E-9D2CA91EB527}" dt="2022-01-05T09:27:36.315" v="2087"/>
          <ac:inkMkLst>
            <pc:docMk/>
            <pc:sldMk cId="1075517475" sldId="316"/>
            <ac:inkMk id="14" creationId="{459C3531-FC62-4065-A191-253D2C8E4E47}"/>
          </ac:inkMkLst>
        </pc:inkChg>
        <pc:inkChg chg="add del">
          <ac:chgData name="Viet Anh Nguyen" userId="b95f61ff061388d5" providerId="LiveId" clId="{F7DDB045-99F5-427E-957E-9D2CA91EB527}" dt="2022-01-05T09:27:38.211" v="2091"/>
          <ac:inkMkLst>
            <pc:docMk/>
            <pc:sldMk cId="1075517475" sldId="316"/>
            <ac:inkMk id="15" creationId="{07ABBD30-A5B9-42B8-8F4F-D462D9699C6B}"/>
          </ac:inkMkLst>
        </pc:inkChg>
        <pc:inkChg chg="add del">
          <ac:chgData name="Viet Anh Nguyen" userId="b95f61ff061388d5" providerId="LiveId" clId="{F7DDB045-99F5-427E-957E-9D2CA91EB527}" dt="2022-01-05T09:27:38.211" v="2091"/>
          <ac:inkMkLst>
            <pc:docMk/>
            <pc:sldMk cId="1075517475" sldId="316"/>
            <ac:inkMk id="16" creationId="{6F1CD61D-FA21-4D7B-863B-9B089C4E6AAC}"/>
          </ac:inkMkLst>
        </pc:inkChg>
        <pc:inkChg chg="add del">
          <ac:chgData name="Viet Anh Nguyen" userId="b95f61ff061388d5" providerId="LiveId" clId="{F7DDB045-99F5-427E-957E-9D2CA91EB527}" dt="2022-01-05T09:27:38.211" v="2091"/>
          <ac:inkMkLst>
            <pc:docMk/>
            <pc:sldMk cId="1075517475" sldId="316"/>
            <ac:inkMk id="17" creationId="{A6D5AF23-D369-4A3F-A895-A044C7B9E247}"/>
          </ac:inkMkLst>
        </pc:inkChg>
        <pc:inkChg chg="add del">
          <ac:chgData name="Viet Anh Nguyen" userId="b95f61ff061388d5" providerId="LiveId" clId="{F7DDB045-99F5-427E-957E-9D2CA91EB527}" dt="2022-01-05T09:27:39.348" v="2094"/>
          <ac:inkMkLst>
            <pc:docMk/>
            <pc:sldMk cId="1075517475" sldId="316"/>
            <ac:inkMk id="18" creationId="{D9C7AC24-3942-4C4A-8248-D21BFBC38C72}"/>
          </ac:inkMkLst>
        </pc:inkChg>
        <pc:inkChg chg="add del">
          <ac:chgData name="Viet Anh Nguyen" userId="b95f61ff061388d5" providerId="LiveId" clId="{F7DDB045-99F5-427E-957E-9D2CA91EB527}" dt="2022-01-05T09:27:39.348" v="2094"/>
          <ac:inkMkLst>
            <pc:docMk/>
            <pc:sldMk cId="1075517475" sldId="316"/>
            <ac:inkMk id="19" creationId="{AEB57716-6DE1-4C1A-AC9C-300FB19C491D}"/>
          </ac:inkMkLst>
        </pc:inkChg>
        <pc:inkChg chg="add del">
          <ac:chgData name="Viet Anh Nguyen" userId="b95f61ff061388d5" providerId="LiveId" clId="{F7DDB045-99F5-427E-957E-9D2CA91EB527}" dt="2022-01-05T09:27:39.348" v="2094"/>
          <ac:inkMkLst>
            <pc:docMk/>
            <pc:sldMk cId="1075517475" sldId="316"/>
            <ac:inkMk id="20" creationId="{DB08929E-74E8-464E-8A79-87444AFEC821}"/>
          </ac:inkMkLst>
        </pc:inkChg>
        <pc:inkChg chg="add del">
          <ac:chgData name="Viet Anh Nguyen" userId="b95f61ff061388d5" providerId="LiveId" clId="{F7DDB045-99F5-427E-957E-9D2CA91EB527}" dt="2022-01-05T09:27:42.869" v="2103"/>
          <ac:inkMkLst>
            <pc:docMk/>
            <pc:sldMk cId="1075517475" sldId="316"/>
            <ac:inkMk id="21" creationId="{72BF5D7F-AAED-495B-8958-9ED2F8F2C925}"/>
          </ac:inkMkLst>
        </pc:inkChg>
        <pc:inkChg chg="add del">
          <ac:chgData name="Viet Anh Nguyen" userId="b95f61ff061388d5" providerId="LiveId" clId="{F7DDB045-99F5-427E-957E-9D2CA91EB527}" dt="2022-01-05T09:27:42.869" v="2103"/>
          <ac:inkMkLst>
            <pc:docMk/>
            <pc:sldMk cId="1075517475" sldId="316"/>
            <ac:inkMk id="22" creationId="{B22C71BE-ABDF-4698-99AC-A680A9D7F747}"/>
          </ac:inkMkLst>
        </pc:inkChg>
        <pc:inkChg chg="add del">
          <ac:chgData name="Viet Anh Nguyen" userId="b95f61ff061388d5" providerId="LiveId" clId="{F7DDB045-99F5-427E-957E-9D2CA91EB527}" dt="2022-01-05T09:27:42.869" v="2103"/>
          <ac:inkMkLst>
            <pc:docMk/>
            <pc:sldMk cId="1075517475" sldId="316"/>
            <ac:inkMk id="23" creationId="{5E1A2A04-E290-43CC-967D-06AE941DA6BC}"/>
          </ac:inkMkLst>
        </pc:inkChg>
        <pc:inkChg chg="add del">
          <ac:chgData name="Viet Anh Nguyen" userId="b95f61ff061388d5" providerId="LiveId" clId="{F7DDB045-99F5-427E-957E-9D2CA91EB527}" dt="2022-01-05T09:27:42.869" v="2103"/>
          <ac:inkMkLst>
            <pc:docMk/>
            <pc:sldMk cId="1075517475" sldId="316"/>
            <ac:inkMk id="24" creationId="{88FC5B3C-9FFB-45B0-879E-2251CC587870}"/>
          </ac:inkMkLst>
        </pc:inkChg>
        <pc:inkChg chg="add del">
          <ac:chgData name="Viet Anh Nguyen" userId="b95f61ff061388d5" providerId="LiveId" clId="{F7DDB045-99F5-427E-957E-9D2CA91EB527}" dt="2022-01-05T09:27:42.869" v="2103"/>
          <ac:inkMkLst>
            <pc:docMk/>
            <pc:sldMk cId="1075517475" sldId="316"/>
            <ac:inkMk id="25" creationId="{12ED4136-DC6E-408C-B633-771D88750752}"/>
          </ac:inkMkLst>
        </pc:inkChg>
        <pc:inkChg chg="add del">
          <ac:chgData name="Viet Anh Nguyen" userId="b95f61ff061388d5" providerId="LiveId" clId="{F7DDB045-99F5-427E-957E-9D2CA91EB527}" dt="2022-01-05T09:27:42.869" v="2103"/>
          <ac:inkMkLst>
            <pc:docMk/>
            <pc:sldMk cId="1075517475" sldId="316"/>
            <ac:inkMk id="26" creationId="{C0E7218B-E8D5-48CE-85BE-8BB4B8E5D47E}"/>
          </ac:inkMkLst>
        </pc:inkChg>
        <pc:inkChg chg="add del">
          <ac:chgData name="Viet Anh Nguyen" userId="b95f61ff061388d5" providerId="LiveId" clId="{F7DDB045-99F5-427E-957E-9D2CA91EB527}" dt="2022-01-05T09:27:42.869" v="2103"/>
          <ac:inkMkLst>
            <pc:docMk/>
            <pc:sldMk cId="1075517475" sldId="316"/>
            <ac:inkMk id="27" creationId="{CC3C22C4-D19A-42AB-96BD-389318CF3E7F}"/>
          </ac:inkMkLst>
        </pc:inkChg>
        <pc:inkChg chg="add del">
          <ac:chgData name="Viet Anh Nguyen" userId="b95f61ff061388d5" providerId="LiveId" clId="{F7DDB045-99F5-427E-957E-9D2CA91EB527}" dt="2022-01-05T09:27:42.869" v="2103"/>
          <ac:inkMkLst>
            <pc:docMk/>
            <pc:sldMk cId="1075517475" sldId="316"/>
            <ac:inkMk id="28" creationId="{0CD59768-B3A9-4807-8188-872B1BFEF0D2}"/>
          </ac:inkMkLst>
        </pc:inkChg>
        <pc:inkChg chg="add">
          <ac:chgData name="Viet Anh Nguyen" userId="b95f61ff061388d5" providerId="LiveId" clId="{F7DDB045-99F5-427E-957E-9D2CA91EB527}" dt="2022-01-05T09:27:42.331" v="2102" actId="9405"/>
          <ac:inkMkLst>
            <pc:docMk/>
            <pc:sldMk cId="1075517475" sldId="316"/>
            <ac:inkMk id="29" creationId="{4DE2BB9D-9A99-476C-8BC3-163332157749}"/>
          </ac:inkMkLst>
        </pc:inkChg>
        <pc:inkChg chg="add">
          <ac:chgData name="Viet Anh Nguyen" userId="b95f61ff061388d5" providerId="LiveId" clId="{F7DDB045-99F5-427E-957E-9D2CA91EB527}" dt="2022-01-05T09:27:42.869" v="2103"/>
          <ac:inkMkLst>
            <pc:docMk/>
            <pc:sldMk cId="1075517475" sldId="316"/>
            <ac:inkMk id="30" creationId="{0AC92AF5-E048-4D0A-88E4-B6CF5BAB2646}"/>
          </ac:inkMkLst>
        </pc:inkChg>
        <pc:inkChg chg="add del">
          <ac:chgData name="Viet Anh Nguyen" userId="b95f61ff061388d5" providerId="LiveId" clId="{F7DDB045-99F5-427E-957E-9D2CA91EB527}" dt="2022-01-05T09:27:43.847" v="2107"/>
          <ac:inkMkLst>
            <pc:docMk/>
            <pc:sldMk cId="1075517475" sldId="316"/>
            <ac:inkMk id="31" creationId="{97542F27-534C-4E19-865F-F307DA301187}"/>
          </ac:inkMkLst>
        </pc:inkChg>
        <pc:inkChg chg="add del">
          <ac:chgData name="Viet Anh Nguyen" userId="b95f61ff061388d5" providerId="LiveId" clId="{F7DDB045-99F5-427E-957E-9D2CA91EB527}" dt="2022-01-05T09:27:43.847" v="2107"/>
          <ac:inkMkLst>
            <pc:docMk/>
            <pc:sldMk cId="1075517475" sldId="316"/>
            <ac:inkMk id="32" creationId="{E54F1A73-E316-4FBC-A370-AA4FEC11A788}"/>
          </ac:inkMkLst>
        </pc:inkChg>
        <pc:inkChg chg="add del">
          <ac:chgData name="Viet Anh Nguyen" userId="b95f61ff061388d5" providerId="LiveId" clId="{F7DDB045-99F5-427E-957E-9D2CA91EB527}" dt="2022-01-05T09:27:43.847" v="2107"/>
          <ac:inkMkLst>
            <pc:docMk/>
            <pc:sldMk cId="1075517475" sldId="316"/>
            <ac:inkMk id="33" creationId="{470A23BA-C53A-4D64-A9F1-1A95060A0D5B}"/>
          </ac:inkMkLst>
        </pc:inkChg>
        <pc:inkChg chg="add del">
          <ac:chgData name="Viet Anh Nguyen" userId="b95f61ff061388d5" providerId="LiveId" clId="{F7DDB045-99F5-427E-957E-9D2CA91EB527}" dt="2022-01-05T09:27:46.924" v="2117"/>
          <ac:inkMkLst>
            <pc:docMk/>
            <pc:sldMk cId="1075517475" sldId="316"/>
            <ac:inkMk id="34" creationId="{8D7369D6-3D90-4BD9-8A85-C2084FDB7934}"/>
          </ac:inkMkLst>
        </pc:inkChg>
        <pc:inkChg chg="add del">
          <ac:chgData name="Viet Anh Nguyen" userId="b95f61ff061388d5" providerId="LiveId" clId="{F7DDB045-99F5-427E-957E-9D2CA91EB527}" dt="2022-01-05T09:27:46.924" v="2117"/>
          <ac:inkMkLst>
            <pc:docMk/>
            <pc:sldMk cId="1075517475" sldId="316"/>
            <ac:inkMk id="35" creationId="{190CC997-AB9F-4627-99EB-E2900C80B16B}"/>
          </ac:inkMkLst>
        </pc:inkChg>
        <pc:inkChg chg="add del">
          <ac:chgData name="Viet Anh Nguyen" userId="b95f61ff061388d5" providerId="LiveId" clId="{F7DDB045-99F5-427E-957E-9D2CA91EB527}" dt="2022-01-05T09:27:46.924" v="2117"/>
          <ac:inkMkLst>
            <pc:docMk/>
            <pc:sldMk cId="1075517475" sldId="316"/>
            <ac:inkMk id="36" creationId="{8807863C-A1E1-4908-B09F-AF3951B4C1A2}"/>
          </ac:inkMkLst>
        </pc:inkChg>
        <pc:inkChg chg="add del">
          <ac:chgData name="Viet Anh Nguyen" userId="b95f61ff061388d5" providerId="LiveId" clId="{F7DDB045-99F5-427E-957E-9D2CA91EB527}" dt="2022-01-05T09:27:46.924" v="2117"/>
          <ac:inkMkLst>
            <pc:docMk/>
            <pc:sldMk cId="1075517475" sldId="316"/>
            <ac:inkMk id="37" creationId="{61CB48E2-2952-462F-BC4C-6D13A2F7A244}"/>
          </ac:inkMkLst>
        </pc:inkChg>
        <pc:inkChg chg="add del">
          <ac:chgData name="Viet Anh Nguyen" userId="b95f61ff061388d5" providerId="LiveId" clId="{F7DDB045-99F5-427E-957E-9D2CA91EB527}" dt="2022-01-05T09:27:46.924" v="2117"/>
          <ac:inkMkLst>
            <pc:docMk/>
            <pc:sldMk cId="1075517475" sldId="316"/>
            <ac:inkMk id="38" creationId="{66E11A55-412E-47C2-9CC8-7D4E8255812E}"/>
          </ac:inkMkLst>
        </pc:inkChg>
        <pc:inkChg chg="add del">
          <ac:chgData name="Viet Anh Nguyen" userId="b95f61ff061388d5" providerId="LiveId" clId="{F7DDB045-99F5-427E-957E-9D2CA91EB527}" dt="2022-01-05T09:27:46.924" v="2117"/>
          <ac:inkMkLst>
            <pc:docMk/>
            <pc:sldMk cId="1075517475" sldId="316"/>
            <ac:inkMk id="39" creationId="{2510D35C-BEC9-4B30-98E8-4F6DF5D036DD}"/>
          </ac:inkMkLst>
        </pc:inkChg>
        <pc:inkChg chg="add del">
          <ac:chgData name="Viet Anh Nguyen" userId="b95f61ff061388d5" providerId="LiveId" clId="{F7DDB045-99F5-427E-957E-9D2CA91EB527}" dt="2022-01-05T09:27:46.924" v="2117"/>
          <ac:inkMkLst>
            <pc:docMk/>
            <pc:sldMk cId="1075517475" sldId="316"/>
            <ac:inkMk id="40" creationId="{066E7A43-8FEA-4DFE-ABCD-757F0B0C765D}"/>
          </ac:inkMkLst>
        </pc:inkChg>
        <pc:inkChg chg="add del">
          <ac:chgData name="Viet Anh Nguyen" userId="b95f61ff061388d5" providerId="LiveId" clId="{F7DDB045-99F5-427E-957E-9D2CA91EB527}" dt="2022-01-05T09:27:46.924" v="2117"/>
          <ac:inkMkLst>
            <pc:docMk/>
            <pc:sldMk cId="1075517475" sldId="316"/>
            <ac:inkMk id="41" creationId="{74F86F65-9DBF-4988-BF4F-77C229CF904F}"/>
          </ac:inkMkLst>
        </pc:inkChg>
        <pc:inkChg chg="add del">
          <ac:chgData name="Viet Anh Nguyen" userId="b95f61ff061388d5" providerId="LiveId" clId="{F7DDB045-99F5-427E-957E-9D2CA91EB527}" dt="2022-01-05T09:27:46.924" v="2117"/>
          <ac:inkMkLst>
            <pc:docMk/>
            <pc:sldMk cId="1075517475" sldId="316"/>
            <ac:inkMk id="42" creationId="{8CE59DC0-6E63-4E88-8D27-3EC9856F17B7}"/>
          </ac:inkMkLst>
        </pc:inkChg>
        <pc:inkChg chg="add del">
          <ac:chgData name="Viet Anh Nguyen" userId="b95f61ff061388d5" providerId="LiveId" clId="{F7DDB045-99F5-427E-957E-9D2CA91EB527}" dt="2022-01-05T09:27:46.924" v="2117"/>
          <ac:inkMkLst>
            <pc:docMk/>
            <pc:sldMk cId="1075517475" sldId="316"/>
            <ac:inkMk id="43" creationId="{697F4209-7505-41F4-A13C-E9D00A08E996}"/>
          </ac:inkMkLst>
        </pc:inkChg>
        <pc:inkChg chg="add">
          <ac:chgData name="Viet Anh Nguyen" userId="b95f61ff061388d5" providerId="LiveId" clId="{F7DDB045-99F5-427E-957E-9D2CA91EB527}" dt="2022-01-05T09:27:46.924" v="2117"/>
          <ac:inkMkLst>
            <pc:docMk/>
            <pc:sldMk cId="1075517475" sldId="316"/>
            <ac:inkMk id="44" creationId="{EF372DF9-0D8D-41F5-9E53-918DDC335EE5}"/>
          </ac:inkMkLst>
        </pc:inkChg>
        <pc:inkChg chg="add del">
          <ac:chgData name="Viet Anh Nguyen" userId="b95f61ff061388d5" providerId="LiveId" clId="{F7DDB045-99F5-427E-957E-9D2CA91EB527}" dt="2022-01-05T09:27:57.144" v="2122"/>
          <ac:inkMkLst>
            <pc:docMk/>
            <pc:sldMk cId="1075517475" sldId="316"/>
            <ac:inkMk id="45" creationId="{CEEA1273-D268-43CC-98BE-08A5C2A59CE1}"/>
          </ac:inkMkLst>
        </pc:inkChg>
        <pc:inkChg chg="add del">
          <ac:chgData name="Viet Anh Nguyen" userId="b95f61ff061388d5" providerId="LiveId" clId="{F7DDB045-99F5-427E-957E-9D2CA91EB527}" dt="2022-01-05T09:27:57.144" v="2122"/>
          <ac:inkMkLst>
            <pc:docMk/>
            <pc:sldMk cId="1075517475" sldId="316"/>
            <ac:inkMk id="46" creationId="{CAA6EEA5-E07F-4B74-862E-C20DC91BA4DF}"/>
          </ac:inkMkLst>
        </pc:inkChg>
        <pc:inkChg chg="add del">
          <ac:chgData name="Viet Anh Nguyen" userId="b95f61ff061388d5" providerId="LiveId" clId="{F7DDB045-99F5-427E-957E-9D2CA91EB527}" dt="2022-01-05T09:27:57.144" v="2122"/>
          <ac:inkMkLst>
            <pc:docMk/>
            <pc:sldMk cId="1075517475" sldId="316"/>
            <ac:inkMk id="47" creationId="{30E40594-BFAA-4D98-BD30-71F601BB0E1A}"/>
          </ac:inkMkLst>
        </pc:inkChg>
        <pc:inkChg chg="add del">
          <ac:chgData name="Viet Anh Nguyen" userId="b95f61ff061388d5" providerId="LiveId" clId="{F7DDB045-99F5-427E-957E-9D2CA91EB527}" dt="2022-01-05T09:27:57.144" v="2122"/>
          <ac:inkMkLst>
            <pc:docMk/>
            <pc:sldMk cId="1075517475" sldId="316"/>
            <ac:inkMk id="48" creationId="{7DFBD527-68A2-46B3-8601-F032337E3E32}"/>
          </ac:inkMkLst>
        </pc:inkChg>
        <pc:inkChg chg="add del">
          <ac:chgData name="Viet Anh Nguyen" userId="b95f61ff061388d5" providerId="LiveId" clId="{F7DDB045-99F5-427E-957E-9D2CA91EB527}" dt="2022-01-05T09:27:59.872" v="2129"/>
          <ac:inkMkLst>
            <pc:docMk/>
            <pc:sldMk cId="1075517475" sldId="316"/>
            <ac:inkMk id="49" creationId="{B6B85DF2-2D53-4609-9CDC-9DFF437EF168}"/>
          </ac:inkMkLst>
        </pc:inkChg>
        <pc:inkChg chg="add del">
          <ac:chgData name="Viet Anh Nguyen" userId="b95f61ff061388d5" providerId="LiveId" clId="{F7DDB045-99F5-427E-957E-9D2CA91EB527}" dt="2022-01-05T09:27:59.872" v="2129"/>
          <ac:inkMkLst>
            <pc:docMk/>
            <pc:sldMk cId="1075517475" sldId="316"/>
            <ac:inkMk id="50" creationId="{39389183-C377-432B-AABB-00AFAE0E57CD}"/>
          </ac:inkMkLst>
        </pc:inkChg>
        <pc:inkChg chg="add del">
          <ac:chgData name="Viet Anh Nguyen" userId="b95f61ff061388d5" providerId="LiveId" clId="{F7DDB045-99F5-427E-957E-9D2CA91EB527}" dt="2022-01-05T09:27:59.872" v="2129"/>
          <ac:inkMkLst>
            <pc:docMk/>
            <pc:sldMk cId="1075517475" sldId="316"/>
            <ac:inkMk id="51" creationId="{A7C7D38A-EC35-43E2-AE08-B06C697AA744}"/>
          </ac:inkMkLst>
        </pc:inkChg>
        <pc:inkChg chg="add del">
          <ac:chgData name="Viet Anh Nguyen" userId="b95f61ff061388d5" providerId="LiveId" clId="{F7DDB045-99F5-427E-957E-9D2CA91EB527}" dt="2022-01-05T09:27:59.872" v="2129"/>
          <ac:inkMkLst>
            <pc:docMk/>
            <pc:sldMk cId="1075517475" sldId="316"/>
            <ac:inkMk id="52" creationId="{DE69B0FA-BD7C-4F7D-8E20-131CA970F3DC}"/>
          </ac:inkMkLst>
        </pc:inkChg>
        <pc:inkChg chg="add del">
          <ac:chgData name="Viet Anh Nguyen" userId="b95f61ff061388d5" providerId="LiveId" clId="{F7DDB045-99F5-427E-957E-9D2CA91EB527}" dt="2022-01-05T09:27:59.872" v="2129"/>
          <ac:inkMkLst>
            <pc:docMk/>
            <pc:sldMk cId="1075517475" sldId="316"/>
            <ac:inkMk id="53" creationId="{922DD9EE-8801-434D-9468-E44DA1F5D0F5}"/>
          </ac:inkMkLst>
        </pc:inkChg>
        <pc:inkChg chg="add del">
          <ac:chgData name="Viet Anh Nguyen" userId="b95f61ff061388d5" providerId="LiveId" clId="{F7DDB045-99F5-427E-957E-9D2CA91EB527}" dt="2022-01-05T09:27:59.872" v="2129"/>
          <ac:inkMkLst>
            <pc:docMk/>
            <pc:sldMk cId="1075517475" sldId="316"/>
            <ac:inkMk id="54" creationId="{37AB0532-74CF-462D-B663-C7C21971276A}"/>
          </ac:inkMkLst>
        </pc:inkChg>
        <pc:inkChg chg="add del">
          <ac:chgData name="Viet Anh Nguyen" userId="b95f61ff061388d5" providerId="LiveId" clId="{F7DDB045-99F5-427E-957E-9D2CA91EB527}" dt="2022-01-05T09:27:59.872" v="2129"/>
          <ac:inkMkLst>
            <pc:docMk/>
            <pc:sldMk cId="1075517475" sldId="316"/>
            <ac:inkMk id="55" creationId="{2FE6EB74-BFB2-467F-8FF6-9A3AFFB54574}"/>
          </ac:inkMkLst>
        </pc:inkChg>
        <pc:inkChg chg="add del">
          <ac:chgData name="Viet Anh Nguyen" userId="b95f61ff061388d5" providerId="LiveId" clId="{F7DDB045-99F5-427E-957E-9D2CA91EB527}" dt="2022-01-05T09:28:00.884" v="2131"/>
          <ac:inkMkLst>
            <pc:docMk/>
            <pc:sldMk cId="1075517475" sldId="316"/>
            <ac:inkMk id="56" creationId="{D55A7B45-7D71-4D4A-90C9-FF7161C6602E}"/>
          </ac:inkMkLst>
        </pc:inkChg>
        <pc:inkChg chg="add del">
          <ac:chgData name="Viet Anh Nguyen" userId="b95f61ff061388d5" providerId="LiveId" clId="{F7DDB045-99F5-427E-957E-9D2CA91EB527}" dt="2022-01-05T09:28:00.884" v="2131"/>
          <ac:inkMkLst>
            <pc:docMk/>
            <pc:sldMk cId="1075517475" sldId="316"/>
            <ac:inkMk id="57" creationId="{DA31AF0B-023D-41DC-9FF8-08DD1B9529D5}"/>
          </ac:inkMkLst>
        </pc:inkChg>
        <pc:inkChg chg="add">
          <ac:chgData name="Viet Anh Nguyen" userId="b95f61ff061388d5" providerId="LiveId" clId="{F7DDB045-99F5-427E-957E-9D2CA91EB527}" dt="2022-01-05T09:28:00.884" v="2131"/>
          <ac:inkMkLst>
            <pc:docMk/>
            <pc:sldMk cId="1075517475" sldId="316"/>
            <ac:inkMk id="58" creationId="{A460B985-5ACC-4A79-B281-9A92245E29EF}"/>
          </ac:inkMkLst>
        </pc:inkChg>
        <pc:inkChg chg="add del">
          <ac:chgData name="Viet Anh Nguyen" userId="b95f61ff061388d5" providerId="LiveId" clId="{F7DDB045-99F5-427E-957E-9D2CA91EB527}" dt="2022-01-05T09:28:01.860" v="2134"/>
          <ac:inkMkLst>
            <pc:docMk/>
            <pc:sldMk cId="1075517475" sldId="316"/>
            <ac:inkMk id="59" creationId="{99207C90-2A14-44F3-9161-1A3224E7FE80}"/>
          </ac:inkMkLst>
        </pc:inkChg>
        <pc:inkChg chg="add del">
          <ac:chgData name="Viet Anh Nguyen" userId="b95f61ff061388d5" providerId="LiveId" clId="{F7DDB045-99F5-427E-957E-9D2CA91EB527}" dt="2022-01-05T09:28:01.860" v="2134"/>
          <ac:inkMkLst>
            <pc:docMk/>
            <pc:sldMk cId="1075517475" sldId="316"/>
            <ac:inkMk id="60" creationId="{FE07FAFF-D7C2-4AB8-92F3-2BDEA1204E09}"/>
          </ac:inkMkLst>
        </pc:inkChg>
        <pc:inkChg chg="add">
          <ac:chgData name="Viet Anh Nguyen" userId="b95f61ff061388d5" providerId="LiveId" clId="{F7DDB045-99F5-427E-957E-9D2CA91EB527}" dt="2022-01-05T09:28:01.860" v="2134"/>
          <ac:inkMkLst>
            <pc:docMk/>
            <pc:sldMk cId="1075517475" sldId="316"/>
            <ac:inkMk id="61" creationId="{35BC798D-AD35-48C5-848D-DEFBD6F29C26}"/>
          </ac:inkMkLst>
        </pc:inkChg>
        <pc:inkChg chg="add del">
          <ac:chgData name="Viet Anh Nguyen" userId="b95f61ff061388d5" providerId="LiveId" clId="{F7DDB045-99F5-427E-957E-9D2CA91EB527}" dt="2022-01-05T09:28:05.543" v="2138"/>
          <ac:inkMkLst>
            <pc:docMk/>
            <pc:sldMk cId="1075517475" sldId="316"/>
            <ac:inkMk id="62" creationId="{146763EE-46B8-4AAE-AD8C-E5BCE1F0F424}"/>
          </ac:inkMkLst>
        </pc:inkChg>
        <pc:inkChg chg="add del">
          <ac:chgData name="Viet Anh Nguyen" userId="b95f61ff061388d5" providerId="LiveId" clId="{F7DDB045-99F5-427E-957E-9D2CA91EB527}" dt="2022-01-05T09:28:05.543" v="2138"/>
          <ac:inkMkLst>
            <pc:docMk/>
            <pc:sldMk cId="1075517475" sldId="316"/>
            <ac:inkMk id="63" creationId="{5DC7710F-E421-4E92-97FF-737148468906}"/>
          </ac:inkMkLst>
        </pc:inkChg>
        <pc:inkChg chg="add del">
          <ac:chgData name="Viet Anh Nguyen" userId="b95f61ff061388d5" providerId="LiveId" clId="{F7DDB045-99F5-427E-957E-9D2CA91EB527}" dt="2022-01-05T09:28:05.543" v="2138"/>
          <ac:inkMkLst>
            <pc:docMk/>
            <pc:sldMk cId="1075517475" sldId="316"/>
            <ac:inkMk id="64" creationId="{28D3681A-2AD4-4128-A543-1F9A786E5717}"/>
          </ac:inkMkLst>
        </pc:inkChg>
        <pc:inkChg chg="add del">
          <ac:chgData name="Viet Anh Nguyen" userId="b95f61ff061388d5" providerId="LiveId" clId="{F7DDB045-99F5-427E-957E-9D2CA91EB527}" dt="2022-01-05T09:28:06.577" v="2140"/>
          <ac:inkMkLst>
            <pc:docMk/>
            <pc:sldMk cId="1075517475" sldId="316"/>
            <ac:inkMk id="65" creationId="{5DDCFD3A-A6CD-4DD1-AD2F-544D40436C4A}"/>
          </ac:inkMkLst>
        </pc:inkChg>
        <pc:inkChg chg="add del">
          <ac:chgData name="Viet Anh Nguyen" userId="b95f61ff061388d5" providerId="LiveId" clId="{F7DDB045-99F5-427E-957E-9D2CA91EB527}" dt="2022-01-05T09:28:06.577" v="2140"/>
          <ac:inkMkLst>
            <pc:docMk/>
            <pc:sldMk cId="1075517475" sldId="316"/>
            <ac:inkMk id="66" creationId="{40DA6695-0E5C-4BF4-9F08-1A89ECAE2B99}"/>
          </ac:inkMkLst>
        </pc:inkChg>
        <pc:inkChg chg="add">
          <ac:chgData name="Viet Anh Nguyen" userId="b95f61ff061388d5" providerId="LiveId" clId="{F7DDB045-99F5-427E-957E-9D2CA91EB527}" dt="2022-01-05T09:28:06.577" v="2140"/>
          <ac:inkMkLst>
            <pc:docMk/>
            <pc:sldMk cId="1075517475" sldId="316"/>
            <ac:inkMk id="67" creationId="{BF5F86E0-1E6E-47F2-AE22-35E3BFF2B523}"/>
          </ac:inkMkLst>
        </pc:inkChg>
        <pc:inkChg chg="add del">
          <ac:chgData name="Viet Anh Nguyen" userId="b95f61ff061388d5" providerId="LiveId" clId="{F7DDB045-99F5-427E-957E-9D2CA91EB527}" dt="2022-01-05T09:28:08.840" v="2143"/>
          <ac:inkMkLst>
            <pc:docMk/>
            <pc:sldMk cId="1075517475" sldId="316"/>
            <ac:inkMk id="68" creationId="{5CD19973-614F-4E14-A861-D9BC4C3968B1}"/>
          </ac:inkMkLst>
        </pc:inkChg>
        <pc:inkChg chg="add del">
          <ac:chgData name="Viet Anh Nguyen" userId="b95f61ff061388d5" providerId="LiveId" clId="{F7DDB045-99F5-427E-957E-9D2CA91EB527}" dt="2022-01-05T09:28:08.840" v="2143"/>
          <ac:inkMkLst>
            <pc:docMk/>
            <pc:sldMk cId="1075517475" sldId="316"/>
            <ac:inkMk id="69" creationId="{9C8BE6BE-D1D8-422E-9DD8-2A5F0B8292D5}"/>
          </ac:inkMkLst>
        </pc:inkChg>
        <pc:inkChg chg="add del">
          <ac:chgData name="Viet Anh Nguyen" userId="b95f61ff061388d5" providerId="LiveId" clId="{F7DDB045-99F5-427E-957E-9D2CA91EB527}" dt="2022-01-05T09:28:12.186" v="2148"/>
          <ac:inkMkLst>
            <pc:docMk/>
            <pc:sldMk cId="1075517475" sldId="316"/>
            <ac:inkMk id="70" creationId="{77411948-BC3D-4DFE-8FA4-C8A2AD16F634}"/>
          </ac:inkMkLst>
        </pc:inkChg>
        <pc:inkChg chg="add del">
          <ac:chgData name="Viet Anh Nguyen" userId="b95f61ff061388d5" providerId="LiveId" clId="{F7DDB045-99F5-427E-957E-9D2CA91EB527}" dt="2022-01-05T09:28:12.186" v="2148"/>
          <ac:inkMkLst>
            <pc:docMk/>
            <pc:sldMk cId="1075517475" sldId="316"/>
            <ac:inkMk id="71" creationId="{1B86E631-9EF2-41F4-A3A7-2B5B1888ED1C}"/>
          </ac:inkMkLst>
        </pc:inkChg>
        <pc:inkChg chg="add del">
          <ac:chgData name="Viet Anh Nguyen" userId="b95f61ff061388d5" providerId="LiveId" clId="{F7DDB045-99F5-427E-957E-9D2CA91EB527}" dt="2022-01-05T09:28:12.186" v="2148"/>
          <ac:inkMkLst>
            <pc:docMk/>
            <pc:sldMk cId="1075517475" sldId="316"/>
            <ac:inkMk id="72" creationId="{9C26D6D1-8107-4D0E-8C9D-88F7CD3DEBE4}"/>
          </ac:inkMkLst>
        </pc:inkChg>
        <pc:inkChg chg="add del">
          <ac:chgData name="Viet Anh Nguyen" userId="b95f61ff061388d5" providerId="LiveId" clId="{F7DDB045-99F5-427E-957E-9D2CA91EB527}" dt="2022-01-05T09:28:12.186" v="2148"/>
          <ac:inkMkLst>
            <pc:docMk/>
            <pc:sldMk cId="1075517475" sldId="316"/>
            <ac:inkMk id="73" creationId="{2E696D40-565C-4622-8578-661FF10F2F82}"/>
          </ac:inkMkLst>
        </pc:inkChg>
        <pc:inkChg chg="add del">
          <ac:chgData name="Viet Anh Nguyen" userId="b95f61ff061388d5" providerId="LiveId" clId="{F7DDB045-99F5-427E-957E-9D2CA91EB527}" dt="2022-01-05T09:28:12.186" v="2148"/>
          <ac:inkMkLst>
            <pc:docMk/>
            <pc:sldMk cId="1075517475" sldId="316"/>
            <ac:inkMk id="74" creationId="{AD7E9318-D40F-4FA1-9C58-83A170868126}"/>
          </ac:inkMkLst>
        </pc:inkChg>
        <pc:inkChg chg="add">
          <ac:chgData name="Viet Anh Nguyen" userId="b95f61ff061388d5" providerId="LiveId" clId="{F7DDB045-99F5-427E-957E-9D2CA91EB527}" dt="2022-01-05T09:28:12.186" v="2148"/>
          <ac:inkMkLst>
            <pc:docMk/>
            <pc:sldMk cId="1075517475" sldId="316"/>
            <ac:inkMk id="75" creationId="{7512487C-60DB-46DC-8662-01F47EFC960C}"/>
          </ac:inkMkLst>
        </pc:inkChg>
        <pc:inkChg chg="add">
          <ac:chgData name="Viet Anh Nguyen" userId="b95f61ff061388d5" providerId="LiveId" clId="{F7DDB045-99F5-427E-957E-9D2CA91EB527}" dt="2022-01-05T09:28:15.635" v="2149" actId="9405"/>
          <ac:inkMkLst>
            <pc:docMk/>
            <pc:sldMk cId="1075517475" sldId="316"/>
            <ac:inkMk id="76" creationId="{6B580D72-28A5-477E-B6C8-4E577321E23B}"/>
          </ac:inkMkLst>
        </pc:inkChg>
        <pc:inkChg chg="add del">
          <ac:chgData name="Viet Anh Nguyen" userId="b95f61ff061388d5" providerId="LiveId" clId="{F7DDB045-99F5-427E-957E-9D2CA91EB527}" dt="2022-01-05T09:28:18.441" v="2152"/>
          <ac:inkMkLst>
            <pc:docMk/>
            <pc:sldMk cId="1075517475" sldId="316"/>
            <ac:inkMk id="77" creationId="{32196FD3-817A-433B-A6D0-708E31C1EE26}"/>
          </ac:inkMkLst>
        </pc:inkChg>
        <pc:inkChg chg="add del">
          <ac:chgData name="Viet Anh Nguyen" userId="b95f61ff061388d5" providerId="LiveId" clId="{F7DDB045-99F5-427E-957E-9D2CA91EB527}" dt="2022-01-05T09:28:18.441" v="2152"/>
          <ac:inkMkLst>
            <pc:docMk/>
            <pc:sldMk cId="1075517475" sldId="316"/>
            <ac:inkMk id="78" creationId="{38473D40-06D7-4E7B-B34B-2AF666679EEC}"/>
          </ac:inkMkLst>
        </pc:inkChg>
        <pc:inkChg chg="add del">
          <ac:chgData name="Viet Anh Nguyen" userId="b95f61ff061388d5" providerId="LiveId" clId="{F7DDB045-99F5-427E-957E-9D2CA91EB527}" dt="2022-01-05T09:28:21.488" v="2157"/>
          <ac:inkMkLst>
            <pc:docMk/>
            <pc:sldMk cId="1075517475" sldId="316"/>
            <ac:inkMk id="79" creationId="{80B23AEC-ED1E-4CD5-9455-7639DA920093}"/>
          </ac:inkMkLst>
        </pc:inkChg>
        <pc:inkChg chg="add del">
          <ac:chgData name="Viet Anh Nguyen" userId="b95f61ff061388d5" providerId="LiveId" clId="{F7DDB045-99F5-427E-957E-9D2CA91EB527}" dt="2022-01-05T09:28:21.488" v="2157"/>
          <ac:inkMkLst>
            <pc:docMk/>
            <pc:sldMk cId="1075517475" sldId="316"/>
            <ac:inkMk id="80" creationId="{0E138797-95AD-4826-B08D-4E02751C4E29}"/>
          </ac:inkMkLst>
        </pc:inkChg>
        <pc:inkChg chg="add del">
          <ac:chgData name="Viet Anh Nguyen" userId="b95f61ff061388d5" providerId="LiveId" clId="{F7DDB045-99F5-427E-957E-9D2CA91EB527}" dt="2022-01-05T09:28:21.488" v="2157"/>
          <ac:inkMkLst>
            <pc:docMk/>
            <pc:sldMk cId="1075517475" sldId="316"/>
            <ac:inkMk id="81" creationId="{3EBFFC7C-7985-4A31-919D-550E264F9EEF}"/>
          </ac:inkMkLst>
        </pc:inkChg>
        <pc:inkChg chg="add del">
          <ac:chgData name="Viet Anh Nguyen" userId="b95f61ff061388d5" providerId="LiveId" clId="{F7DDB045-99F5-427E-957E-9D2CA91EB527}" dt="2022-01-05T09:28:21.488" v="2157"/>
          <ac:inkMkLst>
            <pc:docMk/>
            <pc:sldMk cId="1075517475" sldId="316"/>
            <ac:inkMk id="82" creationId="{6E8F069A-6097-497A-A5E6-0F895BED6684}"/>
          </ac:inkMkLst>
        </pc:inkChg>
        <pc:inkChg chg="add del">
          <ac:chgData name="Viet Anh Nguyen" userId="b95f61ff061388d5" providerId="LiveId" clId="{F7DDB045-99F5-427E-957E-9D2CA91EB527}" dt="2022-01-05T09:28:21.488" v="2157"/>
          <ac:inkMkLst>
            <pc:docMk/>
            <pc:sldMk cId="1075517475" sldId="316"/>
            <ac:inkMk id="83" creationId="{BA54E0B4-85BE-45C2-8611-06EDF1F107DC}"/>
          </ac:inkMkLst>
        </pc:inkChg>
        <pc:inkChg chg="add mod">
          <ac:chgData name="Viet Anh Nguyen" userId="b95f61ff061388d5" providerId="LiveId" clId="{F7DDB045-99F5-427E-957E-9D2CA91EB527}" dt="2022-01-05T09:28:26.128" v="2158"/>
          <ac:inkMkLst>
            <pc:docMk/>
            <pc:sldMk cId="1075517475" sldId="316"/>
            <ac:inkMk id="84" creationId="{EDF75517-ECD4-438E-A51F-35B69362805A}"/>
          </ac:inkMkLst>
        </pc:inkChg>
        <pc:inkChg chg="add del">
          <ac:chgData name="Viet Anh Nguyen" userId="b95f61ff061388d5" providerId="LiveId" clId="{F7DDB045-99F5-427E-957E-9D2CA91EB527}" dt="2022-01-05T09:28:30.712" v="2162"/>
          <ac:inkMkLst>
            <pc:docMk/>
            <pc:sldMk cId="1075517475" sldId="316"/>
            <ac:inkMk id="85" creationId="{33FC751D-6A4C-42E2-BA09-C80272516BDB}"/>
          </ac:inkMkLst>
        </pc:inkChg>
        <pc:inkChg chg="add del">
          <ac:chgData name="Viet Anh Nguyen" userId="b95f61ff061388d5" providerId="LiveId" clId="{F7DDB045-99F5-427E-957E-9D2CA91EB527}" dt="2022-01-05T09:28:30.712" v="2162"/>
          <ac:inkMkLst>
            <pc:docMk/>
            <pc:sldMk cId="1075517475" sldId="316"/>
            <ac:inkMk id="86" creationId="{3CADFE1C-2623-45BF-BEBC-E04CC9EF5ED0}"/>
          </ac:inkMkLst>
        </pc:inkChg>
        <pc:inkChg chg="add del">
          <ac:chgData name="Viet Anh Nguyen" userId="b95f61ff061388d5" providerId="LiveId" clId="{F7DDB045-99F5-427E-957E-9D2CA91EB527}" dt="2022-01-05T09:28:30.712" v="2162"/>
          <ac:inkMkLst>
            <pc:docMk/>
            <pc:sldMk cId="1075517475" sldId="316"/>
            <ac:inkMk id="87" creationId="{3BF8DBB8-EC39-4220-825A-5CDDCF6F9A18}"/>
          </ac:inkMkLst>
        </pc:inkChg>
        <pc:inkChg chg="add">
          <ac:chgData name="Viet Anh Nguyen" userId="b95f61ff061388d5" providerId="LiveId" clId="{F7DDB045-99F5-427E-957E-9D2CA91EB527}" dt="2022-01-05T09:28:30.712" v="2162"/>
          <ac:inkMkLst>
            <pc:docMk/>
            <pc:sldMk cId="1075517475" sldId="316"/>
            <ac:inkMk id="88" creationId="{0221E475-13DA-4CAC-A2F7-73D2AED12BB9}"/>
          </ac:inkMkLst>
        </pc:inkChg>
        <pc:inkChg chg="add del">
          <ac:chgData name="Viet Anh Nguyen" userId="b95f61ff061388d5" providerId="LiveId" clId="{F7DDB045-99F5-427E-957E-9D2CA91EB527}" dt="2022-01-05T09:28:50.365" v="2166"/>
          <ac:inkMkLst>
            <pc:docMk/>
            <pc:sldMk cId="1075517475" sldId="316"/>
            <ac:inkMk id="89" creationId="{D4C3B681-4015-4111-80C5-8B3764AF3FA5}"/>
          </ac:inkMkLst>
        </pc:inkChg>
        <pc:inkChg chg="add del">
          <ac:chgData name="Viet Anh Nguyen" userId="b95f61ff061388d5" providerId="LiveId" clId="{F7DDB045-99F5-427E-957E-9D2CA91EB527}" dt="2022-01-05T09:28:50.365" v="2166"/>
          <ac:inkMkLst>
            <pc:docMk/>
            <pc:sldMk cId="1075517475" sldId="316"/>
            <ac:inkMk id="90" creationId="{39BF6B4D-3C17-439E-9509-0EE5E96A27C0}"/>
          </ac:inkMkLst>
        </pc:inkChg>
        <pc:inkChg chg="add del">
          <ac:chgData name="Viet Anh Nguyen" userId="b95f61ff061388d5" providerId="LiveId" clId="{F7DDB045-99F5-427E-957E-9D2CA91EB527}" dt="2022-01-05T09:28:50.365" v="2166"/>
          <ac:inkMkLst>
            <pc:docMk/>
            <pc:sldMk cId="1075517475" sldId="316"/>
            <ac:inkMk id="91" creationId="{AA6C851C-7109-451A-A2EE-5BB4F81D4428}"/>
          </ac:inkMkLst>
        </pc:inkChg>
        <pc:inkChg chg="add del">
          <ac:chgData name="Viet Anh Nguyen" userId="b95f61ff061388d5" providerId="LiveId" clId="{F7DDB045-99F5-427E-957E-9D2CA91EB527}" dt="2022-01-05T09:28:52.971" v="2170"/>
          <ac:inkMkLst>
            <pc:docMk/>
            <pc:sldMk cId="1075517475" sldId="316"/>
            <ac:inkMk id="92" creationId="{BF03ECF0-D761-4998-8574-54BAFF794D8E}"/>
          </ac:inkMkLst>
        </pc:inkChg>
        <pc:inkChg chg="add del">
          <ac:chgData name="Viet Anh Nguyen" userId="b95f61ff061388d5" providerId="LiveId" clId="{F7DDB045-99F5-427E-957E-9D2CA91EB527}" dt="2022-01-05T09:28:52.971" v="2170"/>
          <ac:inkMkLst>
            <pc:docMk/>
            <pc:sldMk cId="1075517475" sldId="316"/>
            <ac:inkMk id="93" creationId="{CFCDA3DF-0D0E-4234-AD6F-EB4CAE7B6F25}"/>
          </ac:inkMkLst>
        </pc:inkChg>
        <pc:inkChg chg="add del">
          <ac:chgData name="Viet Anh Nguyen" userId="b95f61ff061388d5" providerId="LiveId" clId="{F7DDB045-99F5-427E-957E-9D2CA91EB527}" dt="2022-01-05T09:28:52.971" v="2170"/>
          <ac:inkMkLst>
            <pc:docMk/>
            <pc:sldMk cId="1075517475" sldId="316"/>
            <ac:inkMk id="94" creationId="{A3C76C98-DB2D-4CA3-9DC8-1DCD14420E16}"/>
          </ac:inkMkLst>
        </pc:inkChg>
        <pc:inkChg chg="add del">
          <ac:chgData name="Viet Anh Nguyen" userId="b95f61ff061388d5" providerId="LiveId" clId="{F7DDB045-99F5-427E-957E-9D2CA91EB527}" dt="2022-01-05T09:28:54.749" v="2175"/>
          <ac:inkMkLst>
            <pc:docMk/>
            <pc:sldMk cId="1075517475" sldId="316"/>
            <ac:inkMk id="95" creationId="{A694BA81-3979-42ED-9B0E-725439CCA493}"/>
          </ac:inkMkLst>
        </pc:inkChg>
        <pc:inkChg chg="add">
          <ac:chgData name="Viet Anh Nguyen" userId="b95f61ff061388d5" providerId="LiveId" clId="{F7DDB045-99F5-427E-957E-9D2CA91EB527}" dt="2022-01-05T09:28:52.971" v="2170"/>
          <ac:inkMkLst>
            <pc:docMk/>
            <pc:sldMk cId="1075517475" sldId="316"/>
            <ac:inkMk id="96" creationId="{6C25877E-7110-4677-BB85-72F086C8C2EE}"/>
          </ac:inkMkLst>
        </pc:inkChg>
        <pc:inkChg chg="add del">
          <ac:chgData name="Viet Anh Nguyen" userId="b95f61ff061388d5" providerId="LiveId" clId="{F7DDB045-99F5-427E-957E-9D2CA91EB527}" dt="2022-01-05T09:28:54.749" v="2175"/>
          <ac:inkMkLst>
            <pc:docMk/>
            <pc:sldMk cId="1075517475" sldId="316"/>
            <ac:inkMk id="97" creationId="{0FBC8873-FB2F-4517-AD13-A44E3C67D6D6}"/>
          </ac:inkMkLst>
        </pc:inkChg>
        <pc:inkChg chg="add del">
          <ac:chgData name="Viet Anh Nguyen" userId="b95f61ff061388d5" providerId="LiveId" clId="{F7DDB045-99F5-427E-957E-9D2CA91EB527}" dt="2022-01-05T09:28:54.749" v="2175"/>
          <ac:inkMkLst>
            <pc:docMk/>
            <pc:sldMk cId="1075517475" sldId="316"/>
            <ac:inkMk id="98" creationId="{57FBF413-A4BB-4501-9D63-AF8E048CDC73}"/>
          </ac:inkMkLst>
        </pc:inkChg>
        <pc:inkChg chg="add">
          <ac:chgData name="Viet Anh Nguyen" userId="b95f61ff061388d5" providerId="LiveId" clId="{F7DDB045-99F5-427E-957E-9D2CA91EB527}" dt="2022-01-05T09:28:53.942" v="2173" actId="9405"/>
          <ac:inkMkLst>
            <pc:docMk/>
            <pc:sldMk cId="1075517475" sldId="316"/>
            <ac:inkMk id="99" creationId="{8894E9E5-87D5-4DFE-904D-0EFF2268A975}"/>
          </ac:inkMkLst>
        </pc:inkChg>
        <pc:inkChg chg="add">
          <ac:chgData name="Viet Anh Nguyen" userId="b95f61ff061388d5" providerId="LiveId" clId="{F7DDB045-99F5-427E-957E-9D2CA91EB527}" dt="2022-01-05T09:28:54.074" v="2174" actId="9405"/>
          <ac:inkMkLst>
            <pc:docMk/>
            <pc:sldMk cId="1075517475" sldId="316"/>
            <ac:inkMk id="100" creationId="{E1C61360-E0E5-4781-B10E-8FB408A391C2}"/>
          </ac:inkMkLst>
        </pc:inkChg>
        <pc:inkChg chg="add">
          <ac:chgData name="Viet Anh Nguyen" userId="b95f61ff061388d5" providerId="LiveId" clId="{F7DDB045-99F5-427E-957E-9D2CA91EB527}" dt="2022-01-05T09:28:54.749" v="2175"/>
          <ac:inkMkLst>
            <pc:docMk/>
            <pc:sldMk cId="1075517475" sldId="316"/>
            <ac:inkMk id="101" creationId="{4CBEDCD8-AEFA-4EC3-A08D-5ECFB90D07B5}"/>
          </ac:inkMkLst>
        </pc:inkChg>
        <pc:inkChg chg="add del">
          <ac:chgData name="Viet Anh Nguyen" userId="b95f61ff061388d5" providerId="LiveId" clId="{F7DDB045-99F5-427E-957E-9D2CA91EB527}" dt="2022-01-05T09:33:27.590" v="2178"/>
          <ac:inkMkLst>
            <pc:docMk/>
            <pc:sldMk cId="1075517475" sldId="316"/>
            <ac:inkMk id="102" creationId="{EFE8E52F-4336-42CE-A562-84711BA73A3C}"/>
          </ac:inkMkLst>
        </pc:inkChg>
        <pc:inkChg chg="add del">
          <ac:chgData name="Viet Anh Nguyen" userId="b95f61ff061388d5" providerId="LiveId" clId="{F7DDB045-99F5-427E-957E-9D2CA91EB527}" dt="2022-01-05T09:33:27.590" v="2178"/>
          <ac:inkMkLst>
            <pc:docMk/>
            <pc:sldMk cId="1075517475" sldId="316"/>
            <ac:inkMk id="103" creationId="{567BD785-23F6-4D61-9962-ADE933A212C5}"/>
          </ac:inkMkLst>
        </pc:inkChg>
        <pc:inkChg chg="add">
          <ac:chgData name="Viet Anh Nguyen" userId="b95f61ff061388d5" providerId="LiveId" clId="{F7DDB045-99F5-427E-957E-9D2CA91EB527}" dt="2022-01-05T09:33:27.590" v="2178"/>
          <ac:inkMkLst>
            <pc:docMk/>
            <pc:sldMk cId="1075517475" sldId="316"/>
            <ac:inkMk id="104" creationId="{C53E5752-F41A-4477-ADF9-3FBF5714C35C}"/>
          </ac:inkMkLst>
        </pc:inkChg>
        <pc:inkChg chg="add del">
          <ac:chgData name="Viet Anh Nguyen" userId="b95f61ff061388d5" providerId="LiveId" clId="{F7DDB045-99F5-427E-957E-9D2CA91EB527}" dt="2022-01-05T09:33:29.440" v="2181"/>
          <ac:inkMkLst>
            <pc:docMk/>
            <pc:sldMk cId="1075517475" sldId="316"/>
            <ac:inkMk id="105" creationId="{937B8139-E36C-494E-B72C-1D6593CDAD34}"/>
          </ac:inkMkLst>
        </pc:inkChg>
        <pc:inkChg chg="add del">
          <ac:chgData name="Viet Anh Nguyen" userId="b95f61ff061388d5" providerId="LiveId" clId="{F7DDB045-99F5-427E-957E-9D2CA91EB527}" dt="2022-01-05T09:33:29.440" v="2181"/>
          <ac:inkMkLst>
            <pc:docMk/>
            <pc:sldMk cId="1075517475" sldId="316"/>
            <ac:inkMk id="106" creationId="{78753073-16DE-4C8E-B4DD-58C2184180F3}"/>
          </ac:inkMkLst>
        </pc:inkChg>
        <pc:inkChg chg="add">
          <ac:chgData name="Viet Anh Nguyen" userId="b95f61ff061388d5" providerId="LiveId" clId="{F7DDB045-99F5-427E-957E-9D2CA91EB527}" dt="2022-01-05T09:33:29.440" v="2181"/>
          <ac:inkMkLst>
            <pc:docMk/>
            <pc:sldMk cId="1075517475" sldId="316"/>
            <ac:inkMk id="107" creationId="{7A6A6BB2-3053-4E4A-AA05-51C0C60C939E}"/>
          </ac:inkMkLst>
        </pc:inkChg>
        <pc:inkChg chg="add del">
          <ac:chgData name="Viet Anh Nguyen" userId="b95f61ff061388d5" providerId="LiveId" clId="{F7DDB045-99F5-427E-957E-9D2CA91EB527}" dt="2022-01-05T09:33:33.563" v="2195"/>
          <ac:inkMkLst>
            <pc:docMk/>
            <pc:sldMk cId="1075517475" sldId="316"/>
            <ac:inkMk id="108" creationId="{6C0C53F1-3CAD-40B2-8BAE-82667CCA6333}"/>
          </ac:inkMkLst>
        </pc:inkChg>
        <pc:inkChg chg="add del">
          <ac:chgData name="Viet Anh Nguyen" userId="b95f61ff061388d5" providerId="LiveId" clId="{F7DDB045-99F5-427E-957E-9D2CA91EB527}" dt="2022-01-05T09:33:33.563" v="2195"/>
          <ac:inkMkLst>
            <pc:docMk/>
            <pc:sldMk cId="1075517475" sldId="316"/>
            <ac:inkMk id="109" creationId="{EDB64EF2-4A5F-4D10-B4B7-ED6589F2F336}"/>
          </ac:inkMkLst>
        </pc:inkChg>
        <pc:inkChg chg="add del">
          <ac:chgData name="Viet Anh Nguyen" userId="b95f61ff061388d5" providerId="LiveId" clId="{F7DDB045-99F5-427E-957E-9D2CA91EB527}" dt="2022-01-05T09:33:33.563" v="2195"/>
          <ac:inkMkLst>
            <pc:docMk/>
            <pc:sldMk cId="1075517475" sldId="316"/>
            <ac:inkMk id="110" creationId="{5FC549B9-45F5-4D70-8334-E31D55D1B0CB}"/>
          </ac:inkMkLst>
        </pc:inkChg>
        <pc:inkChg chg="add del">
          <ac:chgData name="Viet Anh Nguyen" userId="b95f61ff061388d5" providerId="LiveId" clId="{F7DDB045-99F5-427E-957E-9D2CA91EB527}" dt="2022-01-05T09:33:33.563" v="2195"/>
          <ac:inkMkLst>
            <pc:docMk/>
            <pc:sldMk cId="1075517475" sldId="316"/>
            <ac:inkMk id="111" creationId="{682B8668-7DDD-4015-9D83-D790E5B348A3}"/>
          </ac:inkMkLst>
        </pc:inkChg>
        <pc:inkChg chg="add del">
          <ac:chgData name="Viet Anh Nguyen" userId="b95f61ff061388d5" providerId="LiveId" clId="{F7DDB045-99F5-427E-957E-9D2CA91EB527}" dt="2022-01-05T09:33:33.563" v="2195"/>
          <ac:inkMkLst>
            <pc:docMk/>
            <pc:sldMk cId="1075517475" sldId="316"/>
            <ac:inkMk id="112" creationId="{D389F8CF-DAE9-4737-9A60-FB8816FA5D09}"/>
          </ac:inkMkLst>
        </pc:inkChg>
        <pc:inkChg chg="add del">
          <ac:chgData name="Viet Anh Nguyen" userId="b95f61ff061388d5" providerId="LiveId" clId="{F7DDB045-99F5-427E-957E-9D2CA91EB527}" dt="2022-01-05T09:33:33.563" v="2195"/>
          <ac:inkMkLst>
            <pc:docMk/>
            <pc:sldMk cId="1075517475" sldId="316"/>
            <ac:inkMk id="113" creationId="{3B9242C5-AC89-4855-A7F1-28D5D022CA0F}"/>
          </ac:inkMkLst>
        </pc:inkChg>
        <pc:inkChg chg="add del">
          <ac:chgData name="Viet Anh Nguyen" userId="b95f61ff061388d5" providerId="LiveId" clId="{F7DDB045-99F5-427E-957E-9D2CA91EB527}" dt="2022-01-05T09:33:33.563" v="2195"/>
          <ac:inkMkLst>
            <pc:docMk/>
            <pc:sldMk cId="1075517475" sldId="316"/>
            <ac:inkMk id="114" creationId="{B0ABD64D-C58B-4015-B64A-FBB484DB1120}"/>
          </ac:inkMkLst>
        </pc:inkChg>
        <pc:inkChg chg="add del">
          <ac:chgData name="Viet Anh Nguyen" userId="b95f61ff061388d5" providerId="LiveId" clId="{F7DDB045-99F5-427E-957E-9D2CA91EB527}" dt="2022-01-05T09:33:33.563" v="2195"/>
          <ac:inkMkLst>
            <pc:docMk/>
            <pc:sldMk cId="1075517475" sldId="316"/>
            <ac:inkMk id="115" creationId="{EB02AAD9-1F93-48C3-A5CF-1496354D94E1}"/>
          </ac:inkMkLst>
        </pc:inkChg>
        <pc:inkChg chg="add del">
          <ac:chgData name="Viet Anh Nguyen" userId="b95f61ff061388d5" providerId="LiveId" clId="{F7DDB045-99F5-427E-957E-9D2CA91EB527}" dt="2022-01-05T09:33:33.563" v="2195"/>
          <ac:inkMkLst>
            <pc:docMk/>
            <pc:sldMk cId="1075517475" sldId="316"/>
            <ac:inkMk id="116" creationId="{5A0F47CE-4FE5-4072-BD17-752D6BB59E5F}"/>
          </ac:inkMkLst>
        </pc:inkChg>
        <pc:inkChg chg="add del">
          <ac:chgData name="Viet Anh Nguyen" userId="b95f61ff061388d5" providerId="LiveId" clId="{F7DDB045-99F5-427E-957E-9D2CA91EB527}" dt="2022-01-05T09:33:33.563" v="2195"/>
          <ac:inkMkLst>
            <pc:docMk/>
            <pc:sldMk cId="1075517475" sldId="316"/>
            <ac:inkMk id="117" creationId="{711A8BB0-9274-451E-86AA-E14EC437B6D2}"/>
          </ac:inkMkLst>
        </pc:inkChg>
        <pc:inkChg chg="add del">
          <ac:chgData name="Viet Anh Nguyen" userId="b95f61ff061388d5" providerId="LiveId" clId="{F7DDB045-99F5-427E-957E-9D2CA91EB527}" dt="2022-01-05T09:33:33.563" v="2195"/>
          <ac:inkMkLst>
            <pc:docMk/>
            <pc:sldMk cId="1075517475" sldId="316"/>
            <ac:inkMk id="118" creationId="{6481FBCA-DFD0-4D59-AD30-8F9886412840}"/>
          </ac:inkMkLst>
        </pc:inkChg>
        <pc:inkChg chg="add del">
          <ac:chgData name="Viet Anh Nguyen" userId="b95f61ff061388d5" providerId="LiveId" clId="{F7DDB045-99F5-427E-957E-9D2CA91EB527}" dt="2022-01-05T09:33:33.563" v="2195"/>
          <ac:inkMkLst>
            <pc:docMk/>
            <pc:sldMk cId="1075517475" sldId="316"/>
            <ac:inkMk id="119" creationId="{680982C1-D94D-4B56-B2E7-9C7C68DF46D2}"/>
          </ac:inkMkLst>
        </pc:inkChg>
        <pc:inkChg chg="add del">
          <ac:chgData name="Viet Anh Nguyen" userId="b95f61ff061388d5" providerId="LiveId" clId="{F7DDB045-99F5-427E-957E-9D2CA91EB527}" dt="2022-01-05T09:33:33.563" v="2195"/>
          <ac:inkMkLst>
            <pc:docMk/>
            <pc:sldMk cId="1075517475" sldId="316"/>
            <ac:inkMk id="120" creationId="{D6C66565-8EFE-497A-8BF9-90BE12149B49}"/>
          </ac:inkMkLst>
        </pc:inkChg>
        <pc:inkChg chg="add del">
          <ac:chgData name="Viet Anh Nguyen" userId="b95f61ff061388d5" providerId="LiveId" clId="{F7DDB045-99F5-427E-957E-9D2CA91EB527}" dt="2022-01-05T09:33:34.744" v="2197"/>
          <ac:inkMkLst>
            <pc:docMk/>
            <pc:sldMk cId="1075517475" sldId="316"/>
            <ac:inkMk id="121" creationId="{1CEA32B6-2C0D-4548-8AE6-332128AC1DAE}"/>
          </ac:inkMkLst>
        </pc:inkChg>
        <pc:inkChg chg="add del">
          <ac:chgData name="Viet Anh Nguyen" userId="b95f61ff061388d5" providerId="LiveId" clId="{F7DDB045-99F5-427E-957E-9D2CA91EB527}" dt="2022-01-05T09:33:34.744" v="2197"/>
          <ac:inkMkLst>
            <pc:docMk/>
            <pc:sldMk cId="1075517475" sldId="316"/>
            <ac:inkMk id="122" creationId="{820D5180-97DF-4646-8BDA-5C533F68B528}"/>
          </ac:inkMkLst>
        </pc:inkChg>
        <pc:inkChg chg="add">
          <ac:chgData name="Viet Anh Nguyen" userId="b95f61ff061388d5" providerId="LiveId" clId="{F7DDB045-99F5-427E-957E-9D2CA91EB527}" dt="2022-01-05T09:33:34.744" v="2197"/>
          <ac:inkMkLst>
            <pc:docMk/>
            <pc:sldMk cId="1075517475" sldId="316"/>
            <ac:inkMk id="123" creationId="{BFED495E-CB45-4AC9-B0E3-0A63258F8820}"/>
          </ac:inkMkLst>
        </pc:inkChg>
        <pc:inkChg chg="add">
          <ac:chgData name="Viet Anh Nguyen" userId="b95f61ff061388d5" providerId="LiveId" clId="{F7DDB045-99F5-427E-957E-9D2CA91EB527}" dt="2022-01-05T09:33:35.961" v="2198" actId="9405"/>
          <ac:inkMkLst>
            <pc:docMk/>
            <pc:sldMk cId="1075517475" sldId="316"/>
            <ac:inkMk id="124" creationId="{B864C99F-9B77-418D-8FFE-2A4171D86E7A}"/>
          </ac:inkMkLst>
        </pc:inkChg>
        <pc:inkChg chg="add del">
          <ac:chgData name="Viet Anh Nguyen" userId="b95f61ff061388d5" providerId="LiveId" clId="{F7DDB045-99F5-427E-957E-9D2CA91EB527}" dt="2022-01-05T09:35:19.512" v="2201"/>
          <ac:inkMkLst>
            <pc:docMk/>
            <pc:sldMk cId="1075517475" sldId="316"/>
            <ac:inkMk id="125" creationId="{2D228ACF-7C04-469B-843A-426B05D5AF59}"/>
          </ac:inkMkLst>
        </pc:inkChg>
        <pc:inkChg chg="add del">
          <ac:chgData name="Viet Anh Nguyen" userId="b95f61ff061388d5" providerId="LiveId" clId="{F7DDB045-99F5-427E-957E-9D2CA91EB527}" dt="2022-01-05T09:35:19.512" v="2201"/>
          <ac:inkMkLst>
            <pc:docMk/>
            <pc:sldMk cId="1075517475" sldId="316"/>
            <ac:inkMk id="126" creationId="{1FAA3895-24E1-4CD3-9557-CA1A2C673DE8}"/>
          </ac:inkMkLst>
        </pc:inkChg>
        <pc:inkChg chg="add del">
          <ac:chgData name="Viet Anh Nguyen" userId="b95f61ff061388d5" providerId="LiveId" clId="{F7DDB045-99F5-427E-957E-9D2CA91EB527}" dt="2022-01-05T09:35:21.716" v="2205"/>
          <ac:inkMkLst>
            <pc:docMk/>
            <pc:sldMk cId="1075517475" sldId="316"/>
            <ac:inkMk id="127" creationId="{ED41FAAC-64CD-44ED-9595-A9484AD7D176}"/>
          </ac:inkMkLst>
        </pc:inkChg>
        <pc:inkChg chg="add del">
          <ac:chgData name="Viet Anh Nguyen" userId="b95f61ff061388d5" providerId="LiveId" clId="{F7DDB045-99F5-427E-957E-9D2CA91EB527}" dt="2022-01-05T09:35:21.716" v="2205"/>
          <ac:inkMkLst>
            <pc:docMk/>
            <pc:sldMk cId="1075517475" sldId="316"/>
            <ac:inkMk id="128" creationId="{083ED5A7-27E7-4DA0-A648-9680BFEDF364}"/>
          </ac:inkMkLst>
        </pc:inkChg>
        <pc:inkChg chg="add del">
          <ac:chgData name="Viet Anh Nguyen" userId="b95f61ff061388d5" providerId="LiveId" clId="{F7DDB045-99F5-427E-957E-9D2CA91EB527}" dt="2022-01-05T09:35:21.716" v="2205"/>
          <ac:inkMkLst>
            <pc:docMk/>
            <pc:sldMk cId="1075517475" sldId="316"/>
            <ac:inkMk id="129" creationId="{6496B141-3F6F-4F27-AAF6-627612CE63A1}"/>
          </ac:inkMkLst>
        </pc:inkChg>
        <pc:inkChg chg="add del">
          <ac:chgData name="Viet Anh Nguyen" userId="b95f61ff061388d5" providerId="LiveId" clId="{F7DDB045-99F5-427E-957E-9D2CA91EB527}" dt="2022-01-05T09:35:21.716" v="2205"/>
          <ac:inkMkLst>
            <pc:docMk/>
            <pc:sldMk cId="1075517475" sldId="316"/>
            <ac:inkMk id="130" creationId="{72333193-13DD-44DB-A071-3DC3EAC81F05}"/>
          </ac:inkMkLst>
        </pc:inkChg>
        <pc:inkChg chg="add">
          <ac:chgData name="Viet Anh Nguyen" userId="b95f61ff061388d5" providerId="LiveId" clId="{F7DDB045-99F5-427E-957E-9D2CA91EB527}" dt="2022-01-05T09:35:21.716" v="2205"/>
          <ac:inkMkLst>
            <pc:docMk/>
            <pc:sldMk cId="1075517475" sldId="316"/>
            <ac:inkMk id="131" creationId="{6AABB827-3ACB-4F2F-A912-6517A500AA54}"/>
          </ac:inkMkLst>
        </pc:inkChg>
        <pc:inkChg chg="add del">
          <ac:chgData name="Viet Anh Nguyen" userId="b95f61ff061388d5" providerId="LiveId" clId="{F7DDB045-99F5-427E-957E-9D2CA91EB527}" dt="2022-01-05T09:35:24.469" v="2210"/>
          <ac:inkMkLst>
            <pc:docMk/>
            <pc:sldMk cId="1075517475" sldId="316"/>
            <ac:inkMk id="132" creationId="{B2B95581-4241-4AB0-A640-83FE2DA07424}"/>
          </ac:inkMkLst>
        </pc:inkChg>
        <pc:inkChg chg="add del">
          <ac:chgData name="Viet Anh Nguyen" userId="b95f61ff061388d5" providerId="LiveId" clId="{F7DDB045-99F5-427E-957E-9D2CA91EB527}" dt="2022-01-05T09:35:24.469" v="2210"/>
          <ac:inkMkLst>
            <pc:docMk/>
            <pc:sldMk cId="1075517475" sldId="316"/>
            <ac:inkMk id="133" creationId="{BADA84C3-0B03-4E0E-A086-09567D23D580}"/>
          </ac:inkMkLst>
        </pc:inkChg>
        <pc:inkChg chg="add del">
          <ac:chgData name="Viet Anh Nguyen" userId="b95f61ff061388d5" providerId="LiveId" clId="{F7DDB045-99F5-427E-957E-9D2CA91EB527}" dt="2022-01-05T09:35:24.469" v="2210"/>
          <ac:inkMkLst>
            <pc:docMk/>
            <pc:sldMk cId="1075517475" sldId="316"/>
            <ac:inkMk id="134" creationId="{D0E07BE3-D646-4B9E-AA43-E08BECEC9FF1}"/>
          </ac:inkMkLst>
        </pc:inkChg>
        <pc:inkChg chg="add del">
          <ac:chgData name="Viet Anh Nguyen" userId="b95f61ff061388d5" providerId="LiveId" clId="{F7DDB045-99F5-427E-957E-9D2CA91EB527}" dt="2022-01-05T09:35:24.469" v="2210"/>
          <ac:inkMkLst>
            <pc:docMk/>
            <pc:sldMk cId="1075517475" sldId="316"/>
            <ac:inkMk id="135" creationId="{4FACA370-13C0-4419-9ADB-74EDD58E85D1}"/>
          </ac:inkMkLst>
        </pc:inkChg>
        <pc:inkChg chg="add del">
          <ac:chgData name="Viet Anh Nguyen" userId="b95f61ff061388d5" providerId="LiveId" clId="{F7DDB045-99F5-427E-957E-9D2CA91EB527}" dt="2022-01-05T09:35:28.951" v="2221"/>
          <ac:inkMkLst>
            <pc:docMk/>
            <pc:sldMk cId="1075517475" sldId="316"/>
            <ac:inkMk id="136" creationId="{1431B490-53A0-4B71-8589-518E5A93EBD1}"/>
          </ac:inkMkLst>
        </pc:inkChg>
        <pc:inkChg chg="add del">
          <ac:chgData name="Viet Anh Nguyen" userId="b95f61ff061388d5" providerId="LiveId" clId="{F7DDB045-99F5-427E-957E-9D2CA91EB527}" dt="2022-01-05T09:35:28.951" v="2221"/>
          <ac:inkMkLst>
            <pc:docMk/>
            <pc:sldMk cId="1075517475" sldId="316"/>
            <ac:inkMk id="137" creationId="{C0797BDC-6F62-4408-951C-AD8A1B7533D6}"/>
          </ac:inkMkLst>
        </pc:inkChg>
        <pc:inkChg chg="add del">
          <ac:chgData name="Viet Anh Nguyen" userId="b95f61ff061388d5" providerId="LiveId" clId="{F7DDB045-99F5-427E-957E-9D2CA91EB527}" dt="2022-01-05T09:35:28.951" v="2221"/>
          <ac:inkMkLst>
            <pc:docMk/>
            <pc:sldMk cId="1075517475" sldId="316"/>
            <ac:inkMk id="138" creationId="{4AB53C9D-0872-4039-B6C8-93DA4324F9CD}"/>
          </ac:inkMkLst>
        </pc:inkChg>
        <pc:inkChg chg="add del">
          <ac:chgData name="Viet Anh Nguyen" userId="b95f61ff061388d5" providerId="LiveId" clId="{F7DDB045-99F5-427E-957E-9D2CA91EB527}" dt="2022-01-05T09:35:28.951" v="2221"/>
          <ac:inkMkLst>
            <pc:docMk/>
            <pc:sldMk cId="1075517475" sldId="316"/>
            <ac:inkMk id="139" creationId="{C18108FF-7294-484A-AD48-A0995F440EA8}"/>
          </ac:inkMkLst>
        </pc:inkChg>
        <pc:inkChg chg="add del">
          <ac:chgData name="Viet Anh Nguyen" userId="b95f61ff061388d5" providerId="LiveId" clId="{F7DDB045-99F5-427E-957E-9D2CA91EB527}" dt="2022-01-05T09:35:28.951" v="2221"/>
          <ac:inkMkLst>
            <pc:docMk/>
            <pc:sldMk cId="1075517475" sldId="316"/>
            <ac:inkMk id="140" creationId="{98BE74AF-C97B-4837-929C-E73F85BEC45A}"/>
          </ac:inkMkLst>
        </pc:inkChg>
        <pc:inkChg chg="add del">
          <ac:chgData name="Viet Anh Nguyen" userId="b95f61ff061388d5" providerId="LiveId" clId="{F7DDB045-99F5-427E-957E-9D2CA91EB527}" dt="2022-01-05T09:35:28.951" v="2221"/>
          <ac:inkMkLst>
            <pc:docMk/>
            <pc:sldMk cId="1075517475" sldId="316"/>
            <ac:inkMk id="141" creationId="{F2BE548D-7CEB-480F-B9A0-3170CD1A8AF7}"/>
          </ac:inkMkLst>
        </pc:inkChg>
        <pc:inkChg chg="add del">
          <ac:chgData name="Viet Anh Nguyen" userId="b95f61ff061388d5" providerId="LiveId" clId="{F7DDB045-99F5-427E-957E-9D2CA91EB527}" dt="2022-01-05T09:35:28.951" v="2221"/>
          <ac:inkMkLst>
            <pc:docMk/>
            <pc:sldMk cId="1075517475" sldId="316"/>
            <ac:inkMk id="142" creationId="{641492F6-8ED7-4671-8351-ABDBBFFF7096}"/>
          </ac:inkMkLst>
        </pc:inkChg>
        <pc:inkChg chg="add del">
          <ac:chgData name="Viet Anh Nguyen" userId="b95f61ff061388d5" providerId="LiveId" clId="{F7DDB045-99F5-427E-957E-9D2CA91EB527}" dt="2022-01-05T09:35:28.951" v="2221"/>
          <ac:inkMkLst>
            <pc:docMk/>
            <pc:sldMk cId="1075517475" sldId="316"/>
            <ac:inkMk id="143" creationId="{CF99D7E2-B6B9-4CBB-A71A-F4AF728AFE94}"/>
          </ac:inkMkLst>
        </pc:inkChg>
        <pc:inkChg chg="add del">
          <ac:chgData name="Viet Anh Nguyen" userId="b95f61ff061388d5" providerId="LiveId" clId="{F7DDB045-99F5-427E-957E-9D2CA91EB527}" dt="2022-01-05T09:35:28.951" v="2221"/>
          <ac:inkMkLst>
            <pc:docMk/>
            <pc:sldMk cId="1075517475" sldId="316"/>
            <ac:inkMk id="144" creationId="{F079CA88-C0DA-43FB-927B-55628113DECA}"/>
          </ac:inkMkLst>
        </pc:inkChg>
        <pc:inkChg chg="add del">
          <ac:chgData name="Viet Anh Nguyen" userId="b95f61ff061388d5" providerId="LiveId" clId="{F7DDB045-99F5-427E-957E-9D2CA91EB527}" dt="2022-01-05T09:35:28.951" v="2221"/>
          <ac:inkMkLst>
            <pc:docMk/>
            <pc:sldMk cId="1075517475" sldId="316"/>
            <ac:inkMk id="145" creationId="{DCCFE56B-A5F9-4A79-BC5C-130657A37E90}"/>
          </ac:inkMkLst>
        </pc:inkChg>
        <pc:inkChg chg="add del">
          <ac:chgData name="Viet Anh Nguyen" userId="b95f61ff061388d5" providerId="LiveId" clId="{F7DDB045-99F5-427E-957E-9D2CA91EB527}" dt="2022-01-05T09:35:28.951" v="2221"/>
          <ac:inkMkLst>
            <pc:docMk/>
            <pc:sldMk cId="1075517475" sldId="316"/>
            <ac:inkMk id="146" creationId="{E7D2B297-6449-4C61-874A-2967BDE19DBA}"/>
          </ac:inkMkLst>
        </pc:inkChg>
        <pc:inkChg chg="add del">
          <ac:chgData name="Viet Anh Nguyen" userId="b95f61ff061388d5" providerId="LiveId" clId="{F7DDB045-99F5-427E-957E-9D2CA91EB527}" dt="2022-01-05T09:35:37.586" v="2236"/>
          <ac:inkMkLst>
            <pc:docMk/>
            <pc:sldMk cId="1075517475" sldId="316"/>
            <ac:inkMk id="147" creationId="{E601D1D7-138F-4E44-B330-2C73775D7EB3}"/>
          </ac:inkMkLst>
        </pc:inkChg>
        <pc:inkChg chg="add del">
          <ac:chgData name="Viet Anh Nguyen" userId="b95f61ff061388d5" providerId="LiveId" clId="{F7DDB045-99F5-427E-957E-9D2CA91EB527}" dt="2022-01-05T09:35:37.586" v="2236"/>
          <ac:inkMkLst>
            <pc:docMk/>
            <pc:sldMk cId="1075517475" sldId="316"/>
            <ac:inkMk id="148" creationId="{0F165224-B364-439B-9B52-C881A38BE29B}"/>
          </ac:inkMkLst>
        </pc:inkChg>
        <pc:inkChg chg="add del">
          <ac:chgData name="Viet Anh Nguyen" userId="b95f61ff061388d5" providerId="LiveId" clId="{F7DDB045-99F5-427E-957E-9D2CA91EB527}" dt="2022-01-05T09:35:30.476" v="2225"/>
          <ac:inkMkLst>
            <pc:docMk/>
            <pc:sldMk cId="1075517475" sldId="316"/>
            <ac:inkMk id="149" creationId="{56FFDEA3-5DA1-4A2A-ADD6-F66EBC1837AD}"/>
          </ac:inkMkLst>
        </pc:inkChg>
        <pc:inkChg chg="add del">
          <ac:chgData name="Viet Anh Nguyen" userId="b95f61ff061388d5" providerId="LiveId" clId="{F7DDB045-99F5-427E-957E-9D2CA91EB527}" dt="2022-01-05T09:35:30.476" v="2225"/>
          <ac:inkMkLst>
            <pc:docMk/>
            <pc:sldMk cId="1075517475" sldId="316"/>
            <ac:inkMk id="150" creationId="{4EEB6161-F068-4FF6-9351-EC97BD40747D}"/>
          </ac:inkMkLst>
        </pc:inkChg>
        <pc:inkChg chg="add del">
          <ac:chgData name="Viet Anh Nguyen" userId="b95f61ff061388d5" providerId="LiveId" clId="{F7DDB045-99F5-427E-957E-9D2CA91EB527}" dt="2022-01-05T09:35:30.476" v="2225"/>
          <ac:inkMkLst>
            <pc:docMk/>
            <pc:sldMk cId="1075517475" sldId="316"/>
            <ac:inkMk id="151" creationId="{B525772F-77C9-4FC1-934C-8F9D13979958}"/>
          </ac:inkMkLst>
        </pc:inkChg>
        <pc:inkChg chg="add del">
          <ac:chgData name="Viet Anh Nguyen" userId="b95f61ff061388d5" providerId="LiveId" clId="{F7DDB045-99F5-427E-957E-9D2CA91EB527}" dt="2022-01-05T09:35:31.399" v="2227"/>
          <ac:inkMkLst>
            <pc:docMk/>
            <pc:sldMk cId="1075517475" sldId="316"/>
            <ac:inkMk id="152" creationId="{8E2D7C92-80D1-4030-A5C0-3CF5E510B6EE}"/>
          </ac:inkMkLst>
        </pc:inkChg>
        <pc:inkChg chg="add del">
          <ac:chgData name="Viet Anh Nguyen" userId="b95f61ff061388d5" providerId="LiveId" clId="{F7DDB045-99F5-427E-957E-9D2CA91EB527}" dt="2022-01-05T09:35:31.399" v="2227"/>
          <ac:inkMkLst>
            <pc:docMk/>
            <pc:sldMk cId="1075517475" sldId="316"/>
            <ac:inkMk id="153" creationId="{88F1A059-E6AC-4980-9BEA-A707971FEAFC}"/>
          </ac:inkMkLst>
        </pc:inkChg>
        <pc:inkChg chg="add">
          <ac:chgData name="Viet Anh Nguyen" userId="b95f61ff061388d5" providerId="LiveId" clId="{F7DDB045-99F5-427E-957E-9D2CA91EB527}" dt="2022-01-05T09:35:31.399" v="2227"/>
          <ac:inkMkLst>
            <pc:docMk/>
            <pc:sldMk cId="1075517475" sldId="316"/>
            <ac:inkMk id="154" creationId="{EEE5E079-F111-44FD-88BC-4E01222F5DDD}"/>
          </ac:inkMkLst>
        </pc:inkChg>
        <pc:inkChg chg="add del">
          <ac:chgData name="Viet Anh Nguyen" userId="b95f61ff061388d5" providerId="LiveId" clId="{F7DDB045-99F5-427E-957E-9D2CA91EB527}" dt="2022-01-05T09:35:35.492" v="2232"/>
          <ac:inkMkLst>
            <pc:docMk/>
            <pc:sldMk cId="1075517475" sldId="316"/>
            <ac:inkMk id="155" creationId="{2F26A490-330F-4818-B2D1-51D59D93B63D}"/>
          </ac:inkMkLst>
        </pc:inkChg>
        <pc:inkChg chg="add del">
          <ac:chgData name="Viet Anh Nguyen" userId="b95f61ff061388d5" providerId="LiveId" clId="{F7DDB045-99F5-427E-957E-9D2CA91EB527}" dt="2022-01-05T09:35:35.492" v="2232"/>
          <ac:inkMkLst>
            <pc:docMk/>
            <pc:sldMk cId="1075517475" sldId="316"/>
            <ac:inkMk id="156" creationId="{AAF5511F-2387-4FA4-A97E-FCFDFF13CE8E}"/>
          </ac:inkMkLst>
        </pc:inkChg>
        <pc:inkChg chg="add del">
          <ac:chgData name="Viet Anh Nguyen" userId="b95f61ff061388d5" providerId="LiveId" clId="{F7DDB045-99F5-427E-957E-9D2CA91EB527}" dt="2022-01-05T09:35:35.492" v="2232"/>
          <ac:inkMkLst>
            <pc:docMk/>
            <pc:sldMk cId="1075517475" sldId="316"/>
            <ac:inkMk id="157" creationId="{02EE6744-94BD-419A-B1B3-D7B1792A9297}"/>
          </ac:inkMkLst>
        </pc:inkChg>
        <pc:inkChg chg="add del">
          <ac:chgData name="Viet Anh Nguyen" userId="b95f61ff061388d5" providerId="LiveId" clId="{F7DDB045-99F5-427E-957E-9D2CA91EB527}" dt="2022-01-05T09:35:35.492" v="2232"/>
          <ac:inkMkLst>
            <pc:docMk/>
            <pc:sldMk cId="1075517475" sldId="316"/>
            <ac:inkMk id="158" creationId="{B64009C9-8540-4472-BC3A-369EC852A664}"/>
          </ac:inkMkLst>
        </pc:inkChg>
        <pc:inkChg chg="add del">
          <ac:chgData name="Viet Anh Nguyen" userId="b95f61ff061388d5" providerId="LiveId" clId="{F7DDB045-99F5-427E-957E-9D2CA91EB527}" dt="2022-01-05T09:35:36.684" v="2234"/>
          <ac:inkMkLst>
            <pc:docMk/>
            <pc:sldMk cId="1075517475" sldId="316"/>
            <ac:inkMk id="159" creationId="{D5D03361-E04B-4CAE-8EB6-F173347FDF5A}"/>
          </ac:inkMkLst>
        </pc:inkChg>
        <pc:inkChg chg="add del">
          <ac:chgData name="Viet Anh Nguyen" userId="b95f61ff061388d5" providerId="LiveId" clId="{F7DDB045-99F5-427E-957E-9D2CA91EB527}" dt="2022-01-05T09:35:36.684" v="2234"/>
          <ac:inkMkLst>
            <pc:docMk/>
            <pc:sldMk cId="1075517475" sldId="316"/>
            <ac:inkMk id="160" creationId="{5096FA08-5CF3-44F3-BB04-55F450996F28}"/>
          </ac:inkMkLst>
        </pc:inkChg>
        <pc:inkChg chg="add del">
          <ac:chgData name="Viet Anh Nguyen" userId="b95f61ff061388d5" providerId="LiveId" clId="{F7DDB045-99F5-427E-957E-9D2CA91EB527}" dt="2022-01-05T09:35:37.586" v="2236"/>
          <ac:inkMkLst>
            <pc:docMk/>
            <pc:sldMk cId="1075517475" sldId="316"/>
            <ac:inkMk id="161" creationId="{7381C6B9-6497-4CAF-8372-3D2EE1761A30}"/>
          </ac:inkMkLst>
        </pc:inkChg>
        <pc:inkChg chg="add del">
          <ac:chgData name="Viet Anh Nguyen" userId="b95f61ff061388d5" providerId="LiveId" clId="{F7DDB045-99F5-427E-957E-9D2CA91EB527}" dt="2022-01-05T09:35:37.586" v="2236"/>
          <ac:inkMkLst>
            <pc:docMk/>
            <pc:sldMk cId="1075517475" sldId="316"/>
            <ac:inkMk id="162" creationId="{0F73A5D8-1948-464C-B257-BC6BAF5AFBE1}"/>
          </ac:inkMkLst>
        </pc:inkChg>
        <pc:inkChg chg="add del">
          <ac:chgData name="Viet Anh Nguyen" userId="b95f61ff061388d5" providerId="LiveId" clId="{F7DDB045-99F5-427E-957E-9D2CA91EB527}" dt="2022-01-05T09:35:43.315" v="2244"/>
          <ac:inkMkLst>
            <pc:docMk/>
            <pc:sldMk cId="1075517475" sldId="316"/>
            <ac:inkMk id="163" creationId="{53D2BC56-F264-4A95-92A1-A51194CA62BD}"/>
          </ac:inkMkLst>
        </pc:inkChg>
        <pc:inkChg chg="add del">
          <ac:chgData name="Viet Anh Nguyen" userId="b95f61ff061388d5" providerId="LiveId" clId="{F7DDB045-99F5-427E-957E-9D2CA91EB527}" dt="2022-01-05T09:35:42.285" v="2242"/>
          <ac:inkMkLst>
            <pc:docMk/>
            <pc:sldMk cId="1075517475" sldId="316"/>
            <ac:inkMk id="164" creationId="{771600B6-DB4C-4B6F-AAEC-72BF743202C6}"/>
          </ac:inkMkLst>
        </pc:inkChg>
        <pc:inkChg chg="add del">
          <ac:chgData name="Viet Anh Nguyen" userId="b95f61ff061388d5" providerId="LiveId" clId="{F7DDB045-99F5-427E-957E-9D2CA91EB527}" dt="2022-01-05T09:35:42.285" v="2242"/>
          <ac:inkMkLst>
            <pc:docMk/>
            <pc:sldMk cId="1075517475" sldId="316"/>
            <ac:inkMk id="165" creationId="{C0D2C803-4B81-4C0B-974F-2A2EEE7E3D4E}"/>
          </ac:inkMkLst>
        </pc:inkChg>
        <pc:inkChg chg="add del">
          <ac:chgData name="Viet Anh Nguyen" userId="b95f61ff061388d5" providerId="LiveId" clId="{F7DDB045-99F5-427E-957E-9D2CA91EB527}" dt="2022-01-05T09:35:42.285" v="2242"/>
          <ac:inkMkLst>
            <pc:docMk/>
            <pc:sldMk cId="1075517475" sldId="316"/>
            <ac:inkMk id="166" creationId="{B3011685-03C1-4D5B-952F-A1FBA830487D}"/>
          </ac:inkMkLst>
        </pc:inkChg>
        <pc:inkChg chg="add del">
          <ac:chgData name="Viet Anh Nguyen" userId="b95f61ff061388d5" providerId="LiveId" clId="{F7DDB045-99F5-427E-957E-9D2CA91EB527}" dt="2022-01-05T09:35:42.285" v="2242"/>
          <ac:inkMkLst>
            <pc:docMk/>
            <pc:sldMk cId="1075517475" sldId="316"/>
            <ac:inkMk id="167" creationId="{62E11AD4-DA42-4C64-BD9C-ED52EE617882}"/>
          </ac:inkMkLst>
        </pc:inkChg>
        <pc:inkChg chg="add del">
          <ac:chgData name="Viet Anh Nguyen" userId="b95f61ff061388d5" providerId="LiveId" clId="{F7DDB045-99F5-427E-957E-9D2CA91EB527}" dt="2022-01-05T09:35:42.285" v="2242"/>
          <ac:inkMkLst>
            <pc:docMk/>
            <pc:sldMk cId="1075517475" sldId="316"/>
            <ac:inkMk id="168" creationId="{B2FF4A91-FC8D-4DBF-8383-8D7FCEF4557B}"/>
          </ac:inkMkLst>
        </pc:inkChg>
        <pc:inkChg chg="add del">
          <ac:chgData name="Viet Anh Nguyen" userId="b95f61ff061388d5" providerId="LiveId" clId="{F7DDB045-99F5-427E-957E-9D2CA91EB527}" dt="2022-01-05T09:35:43.315" v="2244"/>
          <ac:inkMkLst>
            <pc:docMk/>
            <pc:sldMk cId="1075517475" sldId="316"/>
            <ac:inkMk id="169" creationId="{E1C80A32-2B77-4C20-9721-E52903CF108E}"/>
          </ac:inkMkLst>
        </pc:inkChg>
        <pc:inkChg chg="add del">
          <ac:chgData name="Viet Anh Nguyen" userId="b95f61ff061388d5" providerId="LiveId" clId="{F7DDB045-99F5-427E-957E-9D2CA91EB527}" dt="2022-01-05T09:35:43.315" v="2244"/>
          <ac:inkMkLst>
            <pc:docMk/>
            <pc:sldMk cId="1075517475" sldId="316"/>
            <ac:inkMk id="170" creationId="{5C0EA9C4-5C4A-488D-991D-30FBA9697C62}"/>
          </ac:inkMkLst>
        </pc:inkChg>
        <pc:inkChg chg="add">
          <ac:chgData name="Viet Anh Nguyen" userId="b95f61ff061388d5" providerId="LiveId" clId="{F7DDB045-99F5-427E-957E-9D2CA91EB527}" dt="2022-01-05T09:35:43.315" v="2244"/>
          <ac:inkMkLst>
            <pc:docMk/>
            <pc:sldMk cId="1075517475" sldId="316"/>
            <ac:inkMk id="171" creationId="{3FFCBAA3-3628-4A21-B40B-8155542C1AEE}"/>
          </ac:inkMkLst>
        </pc:inkChg>
      </pc:sldChg>
      <pc:sldChg chg="addSp delSp add mod">
        <pc:chgData name="Viet Anh Nguyen" userId="b95f61ff061388d5" providerId="LiveId" clId="{F7DDB045-99F5-427E-957E-9D2CA91EB527}" dt="2022-01-05T09:42:47.087" v="2325"/>
        <pc:sldMkLst>
          <pc:docMk/>
          <pc:sldMk cId="4123587110" sldId="317"/>
        </pc:sldMkLst>
        <pc:inkChg chg="add del">
          <ac:chgData name="Viet Anh Nguyen" userId="b95f61ff061388d5" providerId="LiveId" clId="{F7DDB045-99F5-427E-957E-9D2CA91EB527}" dt="2022-01-05T09:41:57.131" v="2248"/>
          <ac:inkMkLst>
            <pc:docMk/>
            <pc:sldMk cId="4123587110" sldId="317"/>
            <ac:inkMk id="2" creationId="{DAE018EE-36EA-4BF8-9F0A-9E4C1DA9700E}"/>
          </ac:inkMkLst>
        </pc:inkChg>
        <pc:inkChg chg="add del">
          <ac:chgData name="Viet Anh Nguyen" userId="b95f61ff061388d5" providerId="LiveId" clId="{F7DDB045-99F5-427E-957E-9D2CA91EB527}" dt="2022-01-05T09:41:57.131" v="2248"/>
          <ac:inkMkLst>
            <pc:docMk/>
            <pc:sldMk cId="4123587110" sldId="317"/>
            <ac:inkMk id="3" creationId="{98CCA353-96B0-4F3E-ABCC-84D72B4CBD61}"/>
          </ac:inkMkLst>
        </pc:inkChg>
        <pc:inkChg chg="add del">
          <ac:chgData name="Viet Anh Nguyen" userId="b95f61ff061388d5" providerId="LiveId" clId="{F7DDB045-99F5-427E-957E-9D2CA91EB527}" dt="2022-01-05T09:41:57.131" v="2248"/>
          <ac:inkMkLst>
            <pc:docMk/>
            <pc:sldMk cId="4123587110" sldId="317"/>
            <ac:inkMk id="4" creationId="{061D485C-E960-45AB-AB57-C33B645B45F0}"/>
          </ac:inkMkLst>
        </pc:inkChg>
        <pc:inkChg chg="add del">
          <ac:chgData name="Viet Anh Nguyen" userId="b95f61ff061388d5" providerId="LiveId" clId="{F7DDB045-99F5-427E-957E-9D2CA91EB527}" dt="2022-01-05T09:42:00.248" v="2260"/>
          <ac:inkMkLst>
            <pc:docMk/>
            <pc:sldMk cId="4123587110" sldId="317"/>
            <ac:inkMk id="5" creationId="{BC12859F-D9E8-4486-9F89-D7F41D9597FB}"/>
          </ac:inkMkLst>
        </pc:inkChg>
        <pc:inkChg chg="add del">
          <ac:chgData name="Viet Anh Nguyen" userId="b95f61ff061388d5" providerId="LiveId" clId="{F7DDB045-99F5-427E-957E-9D2CA91EB527}" dt="2022-01-05T09:42:00.248" v="2260"/>
          <ac:inkMkLst>
            <pc:docMk/>
            <pc:sldMk cId="4123587110" sldId="317"/>
            <ac:inkMk id="6" creationId="{C5F544AC-4CCF-4ECA-8004-B2B6EC9EF73A}"/>
          </ac:inkMkLst>
        </pc:inkChg>
        <pc:inkChg chg="add del">
          <ac:chgData name="Viet Anh Nguyen" userId="b95f61ff061388d5" providerId="LiveId" clId="{F7DDB045-99F5-427E-957E-9D2CA91EB527}" dt="2022-01-05T09:42:00.248" v="2260"/>
          <ac:inkMkLst>
            <pc:docMk/>
            <pc:sldMk cId="4123587110" sldId="317"/>
            <ac:inkMk id="7" creationId="{5B60562D-2A72-4C7E-85AA-E02CC9BAB8A3}"/>
          </ac:inkMkLst>
        </pc:inkChg>
        <pc:inkChg chg="add del">
          <ac:chgData name="Viet Anh Nguyen" userId="b95f61ff061388d5" providerId="LiveId" clId="{F7DDB045-99F5-427E-957E-9D2CA91EB527}" dt="2022-01-05T09:42:00.248" v="2260"/>
          <ac:inkMkLst>
            <pc:docMk/>
            <pc:sldMk cId="4123587110" sldId="317"/>
            <ac:inkMk id="8" creationId="{B7DB1787-E44E-4F3D-877D-788150B25E1A}"/>
          </ac:inkMkLst>
        </pc:inkChg>
        <pc:inkChg chg="add del">
          <ac:chgData name="Viet Anh Nguyen" userId="b95f61ff061388d5" providerId="LiveId" clId="{F7DDB045-99F5-427E-957E-9D2CA91EB527}" dt="2022-01-05T09:42:00.248" v="2260"/>
          <ac:inkMkLst>
            <pc:docMk/>
            <pc:sldMk cId="4123587110" sldId="317"/>
            <ac:inkMk id="9" creationId="{A8400D51-8990-4BBF-B2EB-A1AB7BF4C1E1}"/>
          </ac:inkMkLst>
        </pc:inkChg>
        <pc:inkChg chg="add del">
          <ac:chgData name="Viet Anh Nguyen" userId="b95f61ff061388d5" providerId="LiveId" clId="{F7DDB045-99F5-427E-957E-9D2CA91EB527}" dt="2022-01-05T09:42:00.248" v="2260"/>
          <ac:inkMkLst>
            <pc:docMk/>
            <pc:sldMk cId="4123587110" sldId="317"/>
            <ac:inkMk id="10" creationId="{0E915A6A-9D6F-4115-8ECD-AA7973E91305}"/>
          </ac:inkMkLst>
        </pc:inkChg>
        <pc:inkChg chg="add del">
          <ac:chgData name="Viet Anh Nguyen" userId="b95f61ff061388d5" providerId="LiveId" clId="{F7DDB045-99F5-427E-957E-9D2CA91EB527}" dt="2022-01-05T09:42:00.248" v="2260"/>
          <ac:inkMkLst>
            <pc:docMk/>
            <pc:sldMk cId="4123587110" sldId="317"/>
            <ac:inkMk id="11" creationId="{18B8262D-1057-4B73-B6D6-3FBFC2F5213A}"/>
          </ac:inkMkLst>
        </pc:inkChg>
        <pc:inkChg chg="add del">
          <ac:chgData name="Viet Anh Nguyen" userId="b95f61ff061388d5" providerId="LiveId" clId="{F7DDB045-99F5-427E-957E-9D2CA91EB527}" dt="2022-01-05T09:42:00.248" v="2260"/>
          <ac:inkMkLst>
            <pc:docMk/>
            <pc:sldMk cId="4123587110" sldId="317"/>
            <ac:inkMk id="12" creationId="{347D4125-DB82-491F-A078-82BC7AED3D3C}"/>
          </ac:inkMkLst>
        </pc:inkChg>
        <pc:inkChg chg="add del">
          <ac:chgData name="Viet Anh Nguyen" userId="b95f61ff061388d5" providerId="LiveId" clId="{F7DDB045-99F5-427E-957E-9D2CA91EB527}" dt="2022-01-05T09:42:00.248" v="2260"/>
          <ac:inkMkLst>
            <pc:docMk/>
            <pc:sldMk cId="4123587110" sldId="317"/>
            <ac:inkMk id="13" creationId="{64AD33E5-3E9E-439B-8919-8AAFAE6D48A4}"/>
          </ac:inkMkLst>
        </pc:inkChg>
        <pc:inkChg chg="add del">
          <ac:chgData name="Viet Anh Nguyen" userId="b95f61ff061388d5" providerId="LiveId" clId="{F7DDB045-99F5-427E-957E-9D2CA91EB527}" dt="2022-01-05T09:42:00.248" v="2260"/>
          <ac:inkMkLst>
            <pc:docMk/>
            <pc:sldMk cId="4123587110" sldId="317"/>
            <ac:inkMk id="14" creationId="{A7C3D979-CC3E-4F14-B1C9-FC9798F10EC2}"/>
          </ac:inkMkLst>
        </pc:inkChg>
        <pc:inkChg chg="add">
          <ac:chgData name="Viet Anh Nguyen" userId="b95f61ff061388d5" providerId="LiveId" clId="{F7DDB045-99F5-427E-957E-9D2CA91EB527}" dt="2022-01-05T09:41:59.209" v="2258" actId="9405"/>
          <ac:inkMkLst>
            <pc:docMk/>
            <pc:sldMk cId="4123587110" sldId="317"/>
            <ac:inkMk id="15" creationId="{8D16DF99-74EA-4A4D-B988-BDD5352B5D8C}"/>
          </ac:inkMkLst>
        </pc:inkChg>
        <pc:inkChg chg="add">
          <ac:chgData name="Viet Anh Nguyen" userId="b95f61ff061388d5" providerId="LiveId" clId="{F7DDB045-99F5-427E-957E-9D2CA91EB527}" dt="2022-01-05T09:41:59.354" v="2259" actId="9405"/>
          <ac:inkMkLst>
            <pc:docMk/>
            <pc:sldMk cId="4123587110" sldId="317"/>
            <ac:inkMk id="16" creationId="{53358B01-B8A2-4AAA-A342-B19A03CFAD9B}"/>
          </ac:inkMkLst>
        </pc:inkChg>
        <pc:inkChg chg="add">
          <ac:chgData name="Viet Anh Nguyen" userId="b95f61ff061388d5" providerId="LiveId" clId="{F7DDB045-99F5-427E-957E-9D2CA91EB527}" dt="2022-01-05T09:42:00.248" v="2260"/>
          <ac:inkMkLst>
            <pc:docMk/>
            <pc:sldMk cId="4123587110" sldId="317"/>
            <ac:inkMk id="17" creationId="{A9494320-329A-4128-BAEA-468BE0F1208B}"/>
          </ac:inkMkLst>
        </pc:inkChg>
        <pc:inkChg chg="add del">
          <ac:chgData name="Viet Anh Nguyen" userId="b95f61ff061388d5" providerId="LiveId" clId="{F7DDB045-99F5-427E-957E-9D2CA91EB527}" dt="2022-01-05T09:42:03.014" v="2264"/>
          <ac:inkMkLst>
            <pc:docMk/>
            <pc:sldMk cId="4123587110" sldId="317"/>
            <ac:inkMk id="18" creationId="{8A728FAD-6E89-4852-B882-DEC85E8C61CF}"/>
          </ac:inkMkLst>
        </pc:inkChg>
        <pc:inkChg chg="add del">
          <ac:chgData name="Viet Anh Nguyen" userId="b95f61ff061388d5" providerId="LiveId" clId="{F7DDB045-99F5-427E-957E-9D2CA91EB527}" dt="2022-01-05T09:42:03.014" v="2264"/>
          <ac:inkMkLst>
            <pc:docMk/>
            <pc:sldMk cId="4123587110" sldId="317"/>
            <ac:inkMk id="19" creationId="{719F5B0A-0FF0-4D35-8551-AA91E8C1648E}"/>
          </ac:inkMkLst>
        </pc:inkChg>
        <pc:inkChg chg="add del">
          <ac:chgData name="Viet Anh Nguyen" userId="b95f61ff061388d5" providerId="LiveId" clId="{F7DDB045-99F5-427E-957E-9D2CA91EB527}" dt="2022-01-05T09:42:03.014" v="2264"/>
          <ac:inkMkLst>
            <pc:docMk/>
            <pc:sldMk cId="4123587110" sldId="317"/>
            <ac:inkMk id="20" creationId="{2B7109CA-723F-4955-9534-C7FBB75798C0}"/>
          </ac:inkMkLst>
        </pc:inkChg>
        <pc:inkChg chg="add del">
          <ac:chgData name="Viet Anh Nguyen" userId="b95f61ff061388d5" providerId="LiveId" clId="{F7DDB045-99F5-427E-957E-9D2CA91EB527}" dt="2022-01-05T09:42:04.793" v="2269"/>
          <ac:inkMkLst>
            <pc:docMk/>
            <pc:sldMk cId="4123587110" sldId="317"/>
            <ac:inkMk id="21" creationId="{2BE9BE50-9B81-4B08-AD2F-9F7763152165}"/>
          </ac:inkMkLst>
        </pc:inkChg>
        <pc:inkChg chg="add del">
          <ac:chgData name="Viet Anh Nguyen" userId="b95f61ff061388d5" providerId="LiveId" clId="{F7DDB045-99F5-427E-957E-9D2CA91EB527}" dt="2022-01-05T09:42:04.793" v="2269"/>
          <ac:inkMkLst>
            <pc:docMk/>
            <pc:sldMk cId="4123587110" sldId="317"/>
            <ac:inkMk id="22" creationId="{40F28FD7-6343-4CE7-88A6-148630D198D4}"/>
          </ac:inkMkLst>
        </pc:inkChg>
        <pc:inkChg chg="add">
          <ac:chgData name="Viet Anh Nguyen" userId="b95f61ff061388d5" providerId="LiveId" clId="{F7DDB045-99F5-427E-957E-9D2CA91EB527}" dt="2022-01-05T09:42:03.581" v="2266" actId="9405"/>
          <ac:inkMkLst>
            <pc:docMk/>
            <pc:sldMk cId="4123587110" sldId="317"/>
            <ac:inkMk id="23" creationId="{7B801525-8FA4-45CB-9DC4-4E5D4850694F}"/>
          </ac:inkMkLst>
        </pc:inkChg>
        <pc:inkChg chg="add">
          <ac:chgData name="Viet Anh Nguyen" userId="b95f61ff061388d5" providerId="LiveId" clId="{F7DDB045-99F5-427E-957E-9D2CA91EB527}" dt="2022-01-05T09:42:03.742" v="2267" actId="9405"/>
          <ac:inkMkLst>
            <pc:docMk/>
            <pc:sldMk cId="4123587110" sldId="317"/>
            <ac:inkMk id="24" creationId="{2A67FD20-A818-4622-B1CE-8DBFB14AC236}"/>
          </ac:inkMkLst>
        </pc:inkChg>
        <pc:inkChg chg="add">
          <ac:chgData name="Viet Anh Nguyen" userId="b95f61ff061388d5" providerId="LiveId" clId="{F7DDB045-99F5-427E-957E-9D2CA91EB527}" dt="2022-01-05T09:42:03.874" v="2268" actId="9405"/>
          <ac:inkMkLst>
            <pc:docMk/>
            <pc:sldMk cId="4123587110" sldId="317"/>
            <ac:inkMk id="25" creationId="{2E4E4922-F213-4499-A598-820652EDA74D}"/>
          </ac:inkMkLst>
        </pc:inkChg>
        <pc:inkChg chg="add">
          <ac:chgData name="Viet Anh Nguyen" userId="b95f61ff061388d5" providerId="LiveId" clId="{F7DDB045-99F5-427E-957E-9D2CA91EB527}" dt="2022-01-05T09:42:04.793" v="2269"/>
          <ac:inkMkLst>
            <pc:docMk/>
            <pc:sldMk cId="4123587110" sldId="317"/>
            <ac:inkMk id="26" creationId="{E45BA4C6-905B-4D90-967E-17BCFF59FB52}"/>
          </ac:inkMkLst>
        </pc:inkChg>
        <pc:inkChg chg="add del">
          <ac:chgData name="Viet Anh Nguyen" userId="b95f61ff061388d5" providerId="LiveId" clId="{F7DDB045-99F5-427E-957E-9D2CA91EB527}" dt="2022-01-05T09:42:09.666" v="2277"/>
          <ac:inkMkLst>
            <pc:docMk/>
            <pc:sldMk cId="4123587110" sldId="317"/>
            <ac:inkMk id="27" creationId="{AA96BB5B-A67B-4BBD-874E-22B494B260BD}"/>
          </ac:inkMkLst>
        </pc:inkChg>
        <pc:inkChg chg="add del">
          <ac:chgData name="Viet Anh Nguyen" userId="b95f61ff061388d5" providerId="LiveId" clId="{F7DDB045-99F5-427E-957E-9D2CA91EB527}" dt="2022-01-05T09:42:09.666" v="2277"/>
          <ac:inkMkLst>
            <pc:docMk/>
            <pc:sldMk cId="4123587110" sldId="317"/>
            <ac:inkMk id="28" creationId="{9D65CA12-1E3E-4FB4-BACE-B5D725AA978F}"/>
          </ac:inkMkLst>
        </pc:inkChg>
        <pc:inkChg chg="add del">
          <ac:chgData name="Viet Anh Nguyen" userId="b95f61ff061388d5" providerId="LiveId" clId="{F7DDB045-99F5-427E-957E-9D2CA91EB527}" dt="2022-01-05T09:42:09.666" v="2277"/>
          <ac:inkMkLst>
            <pc:docMk/>
            <pc:sldMk cId="4123587110" sldId="317"/>
            <ac:inkMk id="29" creationId="{4CB4CD25-3276-480D-8E78-7EF7B216BC05}"/>
          </ac:inkMkLst>
        </pc:inkChg>
        <pc:inkChg chg="add del">
          <ac:chgData name="Viet Anh Nguyen" userId="b95f61ff061388d5" providerId="LiveId" clId="{F7DDB045-99F5-427E-957E-9D2CA91EB527}" dt="2022-01-05T09:42:09.666" v="2277"/>
          <ac:inkMkLst>
            <pc:docMk/>
            <pc:sldMk cId="4123587110" sldId="317"/>
            <ac:inkMk id="30" creationId="{537195BE-F737-464E-A546-998C5114DC36}"/>
          </ac:inkMkLst>
        </pc:inkChg>
        <pc:inkChg chg="add del">
          <ac:chgData name="Viet Anh Nguyen" userId="b95f61ff061388d5" providerId="LiveId" clId="{F7DDB045-99F5-427E-957E-9D2CA91EB527}" dt="2022-01-05T09:42:09.666" v="2277"/>
          <ac:inkMkLst>
            <pc:docMk/>
            <pc:sldMk cId="4123587110" sldId="317"/>
            <ac:inkMk id="31" creationId="{7D9594BE-7C9D-412D-8B24-6ACF0F42DAFC}"/>
          </ac:inkMkLst>
        </pc:inkChg>
        <pc:inkChg chg="add del">
          <ac:chgData name="Viet Anh Nguyen" userId="b95f61ff061388d5" providerId="LiveId" clId="{F7DDB045-99F5-427E-957E-9D2CA91EB527}" dt="2022-01-05T09:42:09.666" v="2277"/>
          <ac:inkMkLst>
            <pc:docMk/>
            <pc:sldMk cId="4123587110" sldId="317"/>
            <ac:inkMk id="32" creationId="{EDA6663B-99B3-42AC-A601-31F9AABD6215}"/>
          </ac:inkMkLst>
        </pc:inkChg>
        <pc:inkChg chg="add del">
          <ac:chgData name="Viet Anh Nguyen" userId="b95f61ff061388d5" providerId="LiveId" clId="{F7DDB045-99F5-427E-957E-9D2CA91EB527}" dt="2022-01-05T09:42:09.666" v="2277"/>
          <ac:inkMkLst>
            <pc:docMk/>
            <pc:sldMk cId="4123587110" sldId="317"/>
            <ac:inkMk id="33" creationId="{AE85DA95-4C0E-4085-B449-B78ADF8762AC}"/>
          </ac:inkMkLst>
        </pc:inkChg>
        <pc:inkChg chg="add">
          <ac:chgData name="Viet Anh Nguyen" userId="b95f61ff061388d5" providerId="LiveId" clId="{F7DDB045-99F5-427E-957E-9D2CA91EB527}" dt="2022-01-05T09:42:09.666" v="2277"/>
          <ac:inkMkLst>
            <pc:docMk/>
            <pc:sldMk cId="4123587110" sldId="317"/>
            <ac:inkMk id="34" creationId="{F17CA2BD-9CE0-4AAA-801E-0551D12448BD}"/>
          </ac:inkMkLst>
        </pc:inkChg>
        <pc:inkChg chg="add">
          <ac:chgData name="Viet Anh Nguyen" userId="b95f61ff061388d5" providerId="LiveId" clId="{F7DDB045-99F5-427E-957E-9D2CA91EB527}" dt="2022-01-05T09:42:09.666" v="2277"/>
          <ac:inkMkLst>
            <pc:docMk/>
            <pc:sldMk cId="4123587110" sldId="317"/>
            <ac:inkMk id="35" creationId="{9553FDE7-E2B7-4E22-9AEF-FA1FE906D219}"/>
          </ac:inkMkLst>
        </pc:inkChg>
        <pc:inkChg chg="add del">
          <ac:chgData name="Viet Anh Nguyen" userId="b95f61ff061388d5" providerId="LiveId" clId="{F7DDB045-99F5-427E-957E-9D2CA91EB527}" dt="2022-01-05T09:42:11.088" v="2281"/>
          <ac:inkMkLst>
            <pc:docMk/>
            <pc:sldMk cId="4123587110" sldId="317"/>
            <ac:inkMk id="36" creationId="{2DE7B10A-6CEC-4005-9E3F-3FCC8CD6D86E}"/>
          </ac:inkMkLst>
        </pc:inkChg>
        <pc:inkChg chg="add del">
          <ac:chgData name="Viet Anh Nguyen" userId="b95f61ff061388d5" providerId="LiveId" clId="{F7DDB045-99F5-427E-957E-9D2CA91EB527}" dt="2022-01-05T09:42:11.088" v="2281"/>
          <ac:inkMkLst>
            <pc:docMk/>
            <pc:sldMk cId="4123587110" sldId="317"/>
            <ac:inkMk id="37" creationId="{230DCAD7-6C27-4190-A82D-FDBE83106393}"/>
          </ac:inkMkLst>
        </pc:inkChg>
        <pc:inkChg chg="add del">
          <ac:chgData name="Viet Anh Nguyen" userId="b95f61ff061388d5" providerId="LiveId" clId="{F7DDB045-99F5-427E-957E-9D2CA91EB527}" dt="2022-01-05T09:42:11.088" v="2281"/>
          <ac:inkMkLst>
            <pc:docMk/>
            <pc:sldMk cId="4123587110" sldId="317"/>
            <ac:inkMk id="38" creationId="{A36ADAD3-908A-4922-9D96-18692CCCFB14}"/>
          </ac:inkMkLst>
        </pc:inkChg>
        <pc:inkChg chg="add del">
          <ac:chgData name="Viet Anh Nguyen" userId="b95f61ff061388d5" providerId="LiveId" clId="{F7DDB045-99F5-427E-957E-9D2CA91EB527}" dt="2022-01-05T09:42:12.735" v="2286"/>
          <ac:inkMkLst>
            <pc:docMk/>
            <pc:sldMk cId="4123587110" sldId="317"/>
            <ac:inkMk id="39" creationId="{2C699145-4673-486F-AC27-7134E6CC791B}"/>
          </ac:inkMkLst>
        </pc:inkChg>
        <pc:inkChg chg="add del">
          <ac:chgData name="Viet Anh Nguyen" userId="b95f61ff061388d5" providerId="LiveId" clId="{F7DDB045-99F5-427E-957E-9D2CA91EB527}" dt="2022-01-05T09:42:12.735" v="2286"/>
          <ac:inkMkLst>
            <pc:docMk/>
            <pc:sldMk cId="4123587110" sldId="317"/>
            <ac:inkMk id="40" creationId="{7CC8DD95-D945-49DD-9D23-C3B211B07E0E}"/>
          </ac:inkMkLst>
        </pc:inkChg>
        <pc:inkChg chg="add">
          <ac:chgData name="Viet Anh Nguyen" userId="b95f61ff061388d5" providerId="LiveId" clId="{F7DDB045-99F5-427E-957E-9D2CA91EB527}" dt="2022-01-05T09:42:11.711" v="2283" actId="9405"/>
          <ac:inkMkLst>
            <pc:docMk/>
            <pc:sldMk cId="4123587110" sldId="317"/>
            <ac:inkMk id="41" creationId="{887F22C0-5AF0-4A76-B78D-27D459A70C8E}"/>
          </ac:inkMkLst>
        </pc:inkChg>
        <pc:inkChg chg="add">
          <ac:chgData name="Viet Anh Nguyen" userId="b95f61ff061388d5" providerId="LiveId" clId="{F7DDB045-99F5-427E-957E-9D2CA91EB527}" dt="2022-01-05T09:42:11.888" v="2284" actId="9405"/>
          <ac:inkMkLst>
            <pc:docMk/>
            <pc:sldMk cId="4123587110" sldId="317"/>
            <ac:inkMk id="42" creationId="{F002D59B-1ADE-4EE5-919C-1F07AEA9F188}"/>
          </ac:inkMkLst>
        </pc:inkChg>
        <pc:inkChg chg="add">
          <ac:chgData name="Viet Anh Nguyen" userId="b95f61ff061388d5" providerId="LiveId" clId="{F7DDB045-99F5-427E-957E-9D2CA91EB527}" dt="2022-01-05T09:42:12.019" v="2285" actId="9405"/>
          <ac:inkMkLst>
            <pc:docMk/>
            <pc:sldMk cId="4123587110" sldId="317"/>
            <ac:inkMk id="43" creationId="{872DDA90-6C9A-4B41-9FB3-55836886DD88}"/>
          </ac:inkMkLst>
        </pc:inkChg>
        <pc:inkChg chg="add">
          <ac:chgData name="Viet Anh Nguyen" userId="b95f61ff061388d5" providerId="LiveId" clId="{F7DDB045-99F5-427E-957E-9D2CA91EB527}" dt="2022-01-05T09:42:12.735" v="2286"/>
          <ac:inkMkLst>
            <pc:docMk/>
            <pc:sldMk cId="4123587110" sldId="317"/>
            <ac:inkMk id="44" creationId="{9B98D4A6-3918-4031-9738-A706D99127F4}"/>
          </ac:inkMkLst>
        </pc:inkChg>
        <pc:inkChg chg="add del">
          <ac:chgData name="Viet Anh Nguyen" userId="b95f61ff061388d5" providerId="LiveId" clId="{F7DDB045-99F5-427E-957E-9D2CA91EB527}" dt="2022-01-05T09:42:15.163" v="2290"/>
          <ac:inkMkLst>
            <pc:docMk/>
            <pc:sldMk cId="4123587110" sldId="317"/>
            <ac:inkMk id="45" creationId="{8BE7CDD8-F333-468C-A19D-27BB78A23C13}"/>
          </ac:inkMkLst>
        </pc:inkChg>
        <pc:inkChg chg="add del">
          <ac:chgData name="Viet Anh Nguyen" userId="b95f61ff061388d5" providerId="LiveId" clId="{F7DDB045-99F5-427E-957E-9D2CA91EB527}" dt="2022-01-05T09:42:15.163" v="2290"/>
          <ac:inkMkLst>
            <pc:docMk/>
            <pc:sldMk cId="4123587110" sldId="317"/>
            <ac:inkMk id="46" creationId="{45FA8E50-FF25-4112-9F02-43AD1828C1D5}"/>
          </ac:inkMkLst>
        </pc:inkChg>
        <pc:inkChg chg="add del">
          <ac:chgData name="Viet Anh Nguyen" userId="b95f61ff061388d5" providerId="LiveId" clId="{F7DDB045-99F5-427E-957E-9D2CA91EB527}" dt="2022-01-05T09:42:15.163" v="2290"/>
          <ac:inkMkLst>
            <pc:docMk/>
            <pc:sldMk cId="4123587110" sldId="317"/>
            <ac:inkMk id="47" creationId="{C3DEB566-0E15-45A3-A72C-CAD00BCAA51A}"/>
          </ac:inkMkLst>
        </pc:inkChg>
        <pc:inkChg chg="add del">
          <ac:chgData name="Viet Anh Nguyen" userId="b95f61ff061388d5" providerId="LiveId" clId="{F7DDB045-99F5-427E-957E-9D2CA91EB527}" dt="2022-01-05T09:42:17.572" v="2291"/>
          <ac:inkMkLst>
            <pc:docMk/>
            <pc:sldMk cId="4123587110" sldId="317"/>
            <ac:inkMk id="48" creationId="{813B2F1B-CBCE-47DC-9D3D-5EEA72B091A6}"/>
          </ac:inkMkLst>
        </pc:inkChg>
        <pc:inkChg chg="add del">
          <ac:chgData name="Viet Anh Nguyen" userId="b95f61ff061388d5" providerId="LiveId" clId="{F7DDB045-99F5-427E-957E-9D2CA91EB527}" dt="2022-01-05T09:42:21.652" v="2294"/>
          <ac:inkMkLst>
            <pc:docMk/>
            <pc:sldMk cId="4123587110" sldId="317"/>
            <ac:inkMk id="49" creationId="{1041534A-D2C8-4FB9-8E85-49B22E11A6AD}"/>
          </ac:inkMkLst>
        </pc:inkChg>
        <pc:inkChg chg="add del">
          <ac:chgData name="Viet Anh Nguyen" userId="b95f61ff061388d5" providerId="LiveId" clId="{F7DDB045-99F5-427E-957E-9D2CA91EB527}" dt="2022-01-05T09:42:21.652" v="2294"/>
          <ac:inkMkLst>
            <pc:docMk/>
            <pc:sldMk cId="4123587110" sldId="317"/>
            <ac:inkMk id="50" creationId="{79C27695-220F-47EB-9302-0267E452549D}"/>
          </ac:inkMkLst>
        </pc:inkChg>
        <pc:inkChg chg="add del">
          <ac:chgData name="Viet Anh Nguyen" userId="b95f61ff061388d5" providerId="LiveId" clId="{F7DDB045-99F5-427E-957E-9D2CA91EB527}" dt="2022-01-05T09:42:23.867" v="2298"/>
          <ac:inkMkLst>
            <pc:docMk/>
            <pc:sldMk cId="4123587110" sldId="317"/>
            <ac:inkMk id="51" creationId="{4BA8EF0D-2097-48D7-9829-2D0B463FC857}"/>
          </ac:inkMkLst>
        </pc:inkChg>
        <pc:inkChg chg="add del">
          <ac:chgData name="Viet Anh Nguyen" userId="b95f61ff061388d5" providerId="LiveId" clId="{F7DDB045-99F5-427E-957E-9D2CA91EB527}" dt="2022-01-05T09:42:23.867" v="2298"/>
          <ac:inkMkLst>
            <pc:docMk/>
            <pc:sldMk cId="4123587110" sldId="317"/>
            <ac:inkMk id="52" creationId="{432A3465-CB89-422B-A8DE-7FF4C03550A7}"/>
          </ac:inkMkLst>
        </pc:inkChg>
        <pc:inkChg chg="add del">
          <ac:chgData name="Viet Anh Nguyen" userId="b95f61ff061388d5" providerId="LiveId" clId="{F7DDB045-99F5-427E-957E-9D2CA91EB527}" dt="2022-01-05T09:42:23.867" v="2298"/>
          <ac:inkMkLst>
            <pc:docMk/>
            <pc:sldMk cId="4123587110" sldId="317"/>
            <ac:inkMk id="53" creationId="{E691D9D1-D040-440A-95CF-F8925D9009E1}"/>
          </ac:inkMkLst>
        </pc:inkChg>
        <pc:inkChg chg="add del">
          <ac:chgData name="Viet Anh Nguyen" userId="b95f61ff061388d5" providerId="LiveId" clId="{F7DDB045-99F5-427E-957E-9D2CA91EB527}" dt="2022-01-05T09:42:23.867" v="2298"/>
          <ac:inkMkLst>
            <pc:docMk/>
            <pc:sldMk cId="4123587110" sldId="317"/>
            <ac:inkMk id="54" creationId="{28913C53-59F9-4B9E-9D2D-F87D8BECCABC}"/>
          </ac:inkMkLst>
        </pc:inkChg>
        <pc:inkChg chg="add del">
          <ac:chgData name="Viet Anh Nguyen" userId="b95f61ff061388d5" providerId="LiveId" clId="{F7DDB045-99F5-427E-957E-9D2CA91EB527}" dt="2022-01-05T09:42:25.012" v="2300"/>
          <ac:inkMkLst>
            <pc:docMk/>
            <pc:sldMk cId="4123587110" sldId="317"/>
            <ac:inkMk id="55" creationId="{A599BB53-C466-4A99-A381-39B67EAC7E44}"/>
          </ac:inkMkLst>
        </pc:inkChg>
        <pc:inkChg chg="add del">
          <ac:chgData name="Viet Anh Nguyen" userId="b95f61ff061388d5" providerId="LiveId" clId="{F7DDB045-99F5-427E-957E-9D2CA91EB527}" dt="2022-01-05T09:42:25.012" v="2300"/>
          <ac:inkMkLst>
            <pc:docMk/>
            <pc:sldMk cId="4123587110" sldId="317"/>
            <ac:inkMk id="56" creationId="{1174502C-8B71-4DDE-82C2-015BB103024C}"/>
          </ac:inkMkLst>
        </pc:inkChg>
        <pc:inkChg chg="add">
          <ac:chgData name="Viet Anh Nguyen" userId="b95f61ff061388d5" providerId="LiveId" clId="{F7DDB045-99F5-427E-957E-9D2CA91EB527}" dt="2022-01-05T09:42:25.012" v="2300"/>
          <ac:inkMkLst>
            <pc:docMk/>
            <pc:sldMk cId="4123587110" sldId="317"/>
            <ac:inkMk id="57" creationId="{DF9CE59B-8D52-4125-9D61-BD32F5381BFE}"/>
          </ac:inkMkLst>
        </pc:inkChg>
        <pc:inkChg chg="add del">
          <ac:chgData name="Viet Anh Nguyen" userId="b95f61ff061388d5" providerId="LiveId" clId="{F7DDB045-99F5-427E-957E-9D2CA91EB527}" dt="2022-01-05T09:42:36.296" v="2303"/>
          <ac:inkMkLst>
            <pc:docMk/>
            <pc:sldMk cId="4123587110" sldId="317"/>
            <ac:inkMk id="58" creationId="{715DEF68-E650-4DA4-9ED0-37B5595D6551}"/>
          </ac:inkMkLst>
        </pc:inkChg>
        <pc:inkChg chg="add del">
          <ac:chgData name="Viet Anh Nguyen" userId="b95f61ff061388d5" providerId="LiveId" clId="{F7DDB045-99F5-427E-957E-9D2CA91EB527}" dt="2022-01-05T09:42:36.296" v="2303"/>
          <ac:inkMkLst>
            <pc:docMk/>
            <pc:sldMk cId="4123587110" sldId="317"/>
            <ac:inkMk id="59" creationId="{D3FD1BEE-3101-4BA2-84A6-424500117269}"/>
          </ac:inkMkLst>
        </pc:inkChg>
        <pc:inkChg chg="add">
          <ac:chgData name="Viet Anh Nguyen" userId="b95f61ff061388d5" providerId="LiveId" clId="{F7DDB045-99F5-427E-957E-9D2CA91EB527}" dt="2022-01-05T09:42:36.296" v="2303"/>
          <ac:inkMkLst>
            <pc:docMk/>
            <pc:sldMk cId="4123587110" sldId="317"/>
            <ac:inkMk id="60" creationId="{7BF0BAF0-8584-4E89-9C54-DBC7CF61FE43}"/>
          </ac:inkMkLst>
        </pc:inkChg>
        <pc:inkChg chg="add del">
          <ac:chgData name="Viet Anh Nguyen" userId="b95f61ff061388d5" providerId="LiveId" clId="{F7DDB045-99F5-427E-957E-9D2CA91EB527}" dt="2022-01-05T09:42:39.290" v="2307"/>
          <ac:inkMkLst>
            <pc:docMk/>
            <pc:sldMk cId="4123587110" sldId="317"/>
            <ac:inkMk id="61" creationId="{C571B6A9-91F5-481A-8494-A0B28DE29DD2}"/>
          </ac:inkMkLst>
        </pc:inkChg>
        <pc:inkChg chg="add del">
          <ac:chgData name="Viet Anh Nguyen" userId="b95f61ff061388d5" providerId="LiveId" clId="{F7DDB045-99F5-427E-957E-9D2CA91EB527}" dt="2022-01-05T09:42:39.290" v="2307"/>
          <ac:inkMkLst>
            <pc:docMk/>
            <pc:sldMk cId="4123587110" sldId="317"/>
            <ac:inkMk id="62" creationId="{BEBB1774-9626-4D65-9667-7EEC1AF5203F}"/>
          </ac:inkMkLst>
        </pc:inkChg>
        <pc:inkChg chg="add del">
          <ac:chgData name="Viet Anh Nguyen" userId="b95f61ff061388d5" providerId="LiveId" clId="{F7DDB045-99F5-427E-957E-9D2CA91EB527}" dt="2022-01-05T09:42:39.290" v="2307"/>
          <ac:inkMkLst>
            <pc:docMk/>
            <pc:sldMk cId="4123587110" sldId="317"/>
            <ac:inkMk id="63" creationId="{47D44FF1-62FB-4C70-BA27-BFA1591897FE}"/>
          </ac:inkMkLst>
        </pc:inkChg>
        <pc:inkChg chg="add del">
          <ac:chgData name="Viet Anh Nguyen" userId="b95f61ff061388d5" providerId="LiveId" clId="{F7DDB045-99F5-427E-957E-9D2CA91EB527}" dt="2022-01-05T09:42:40.423" v="2309"/>
          <ac:inkMkLst>
            <pc:docMk/>
            <pc:sldMk cId="4123587110" sldId="317"/>
            <ac:inkMk id="64" creationId="{167C7CDB-326E-4CAC-A2F9-12E8BC30AC4B}"/>
          </ac:inkMkLst>
        </pc:inkChg>
        <pc:inkChg chg="add del">
          <ac:chgData name="Viet Anh Nguyen" userId="b95f61ff061388d5" providerId="LiveId" clId="{F7DDB045-99F5-427E-957E-9D2CA91EB527}" dt="2022-01-05T09:42:40.423" v="2309"/>
          <ac:inkMkLst>
            <pc:docMk/>
            <pc:sldMk cId="4123587110" sldId="317"/>
            <ac:inkMk id="65" creationId="{27C1729B-ECFC-40B2-B758-8AFED2CE78C2}"/>
          </ac:inkMkLst>
        </pc:inkChg>
        <pc:inkChg chg="add">
          <ac:chgData name="Viet Anh Nguyen" userId="b95f61ff061388d5" providerId="LiveId" clId="{F7DDB045-99F5-427E-957E-9D2CA91EB527}" dt="2022-01-05T09:42:40.423" v="2309"/>
          <ac:inkMkLst>
            <pc:docMk/>
            <pc:sldMk cId="4123587110" sldId="317"/>
            <ac:inkMk id="66" creationId="{58E08836-A1CE-4203-B81D-9995AC7C42D0}"/>
          </ac:inkMkLst>
        </pc:inkChg>
        <pc:inkChg chg="add del">
          <ac:chgData name="Viet Anh Nguyen" userId="b95f61ff061388d5" providerId="LiveId" clId="{F7DDB045-99F5-427E-957E-9D2CA91EB527}" dt="2022-01-05T09:42:41.508" v="2313"/>
          <ac:inkMkLst>
            <pc:docMk/>
            <pc:sldMk cId="4123587110" sldId="317"/>
            <ac:inkMk id="67" creationId="{89ED905C-9AEE-4801-B9A7-F969C7C809E5}"/>
          </ac:inkMkLst>
        </pc:inkChg>
        <pc:inkChg chg="add del">
          <ac:chgData name="Viet Anh Nguyen" userId="b95f61ff061388d5" providerId="LiveId" clId="{F7DDB045-99F5-427E-957E-9D2CA91EB527}" dt="2022-01-05T09:42:41.508" v="2313"/>
          <ac:inkMkLst>
            <pc:docMk/>
            <pc:sldMk cId="4123587110" sldId="317"/>
            <ac:inkMk id="68" creationId="{700CBE73-1108-4CED-BC54-3F1ADCC6B5FC}"/>
          </ac:inkMkLst>
        </pc:inkChg>
        <pc:inkChg chg="add del">
          <ac:chgData name="Viet Anh Nguyen" userId="b95f61ff061388d5" providerId="LiveId" clId="{F7DDB045-99F5-427E-957E-9D2CA91EB527}" dt="2022-01-05T09:42:41.508" v="2313"/>
          <ac:inkMkLst>
            <pc:docMk/>
            <pc:sldMk cId="4123587110" sldId="317"/>
            <ac:inkMk id="69" creationId="{DA9E51EE-6446-4A01-9919-CBD0EFE26B2A}"/>
          </ac:inkMkLst>
        </pc:inkChg>
        <pc:inkChg chg="add del">
          <ac:chgData name="Viet Anh Nguyen" userId="b95f61ff061388d5" providerId="LiveId" clId="{F7DDB045-99F5-427E-957E-9D2CA91EB527}" dt="2022-01-05T09:42:43.273" v="2318"/>
          <ac:inkMkLst>
            <pc:docMk/>
            <pc:sldMk cId="4123587110" sldId="317"/>
            <ac:inkMk id="70" creationId="{EB438A3E-C073-4D09-BB18-F1F2ADABDCA0}"/>
          </ac:inkMkLst>
        </pc:inkChg>
        <pc:inkChg chg="add del">
          <ac:chgData name="Viet Anh Nguyen" userId="b95f61ff061388d5" providerId="LiveId" clId="{F7DDB045-99F5-427E-957E-9D2CA91EB527}" dt="2022-01-05T09:42:43.273" v="2318"/>
          <ac:inkMkLst>
            <pc:docMk/>
            <pc:sldMk cId="4123587110" sldId="317"/>
            <ac:inkMk id="71" creationId="{F25144C7-6622-42A7-9135-29404DF84DBB}"/>
          </ac:inkMkLst>
        </pc:inkChg>
        <pc:inkChg chg="add del">
          <ac:chgData name="Viet Anh Nguyen" userId="b95f61ff061388d5" providerId="LiveId" clId="{F7DDB045-99F5-427E-957E-9D2CA91EB527}" dt="2022-01-05T09:42:43.273" v="2318"/>
          <ac:inkMkLst>
            <pc:docMk/>
            <pc:sldMk cId="4123587110" sldId="317"/>
            <ac:inkMk id="72" creationId="{97047727-0B35-43C1-A02B-B5C279D94BBB}"/>
          </ac:inkMkLst>
        </pc:inkChg>
        <pc:inkChg chg="add del">
          <ac:chgData name="Viet Anh Nguyen" userId="b95f61ff061388d5" providerId="LiveId" clId="{F7DDB045-99F5-427E-957E-9D2CA91EB527}" dt="2022-01-05T09:42:43.273" v="2318"/>
          <ac:inkMkLst>
            <pc:docMk/>
            <pc:sldMk cId="4123587110" sldId="317"/>
            <ac:inkMk id="73" creationId="{9CD2FD12-94F7-46E4-B27F-FA65088ED58E}"/>
          </ac:inkMkLst>
        </pc:inkChg>
        <pc:inkChg chg="add del">
          <ac:chgData name="Viet Anh Nguyen" userId="b95f61ff061388d5" providerId="LiveId" clId="{F7DDB045-99F5-427E-957E-9D2CA91EB527}" dt="2022-01-05T09:42:43.273" v="2318"/>
          <ac:inkMkLst>
            <pc:docMk/>
            <pc:sldMk cId="4123587110" sldId="317"/>
            <ac:inkMk id="74" creationId="{6C35064C-AD72-4FB7-A602-A68742A0C52D}"/>
          </ac:inkMkLst>
        </pc:inkChg>
        <pc:inkChg chg="add">
          <ac:chgData name="Viet Anh Nguyen" userId="b95f61ff061388d5" providerId="LiveId" clId="{F7DDB045-99F5-427E-957E-9D2CA91EB527}" dt="2022-01-05T09:42:43.273" v="2318"/>
          <ac:inkMkLst>
            <pc:docMk/>
            <pc:sldMk cId="4123587110" sldId="317"/>
            <ac:inkMk id="75" creationId="{DFD9A5CE-C19A-4969-8FC5-91DCA47B4159}"/>
          </ac:inkMkLst>
        </pc:inkChg>
        <pc:inkChg chg="add">
          <ac:chgData name="Viet Anh Nguyen" userId="b95f61ff061388d5" providerId="LiveId" clId="{F7DDB045-99F5-427E-957E-9D2CA91EB527}" dt="2022-01-05T09:42:43.273" v="2318"/>
          <ac:inkMkLst>
            <pc:docMk/>
            <pc:sldMk cId="4123587110" sldId="317"/>
            <ac:inkMk id="76" creationId="{8057606C-546F-4BD2-84F9-C156C30E47FB}"/>
          </ac:inkMkLst>
        </pc:inkChg>
        <pc:inkChg chg="add del">
          <ac:chgData name="Viet Anh Nguyen" userId="b95f61ff061388d5" providerId="LiveId" clId="{F7DDB045-99F5-427E-957E-9D2CA91EB527}" dt="2022-01-05T09:42:47.087" v="2325"/>
          <ac:inkMkLst>
            <pc:docMk/>
            <pc:sldMk cId="4123587110" sldId="317"/>
            <ac:inkMk id="77" creationId="{C99BE139-AF67-45DB-9CBF-20786BD14BDD}"/>
          </ac:inkMkLst>
        </pc:inkChg>
        <pc:inkChg chg="add del">
          <ac:chgData name="Viet Anh Nguyen" userId="b95f61ff061388d5" providerId="LiveId" clId="{F7DDB045-99F5-427E-957E-9D2CA91EB527}" dt="2022-01-05T09:42:47.087" v="2325"/>
          <ac:inkMkLst>
            <pc:docMk/>
            <pc:sldMk cId="4123587110" sldId="317"/>
            <ac:inkMk id="78" creationId="{B0DF2183-C129-4EA4-BA74-CA698AD52D9C}"/>
          </ac:inkMkLst>
        </pc:inkChg>
        <pc:inkChg chg="add del">
          <ac:chgData name="Viet Anh Nguyen" userId="b95f61ff061388d5" providerId="LiveId" clId="{F7DDB045-99F5-427E-957E-9D2CA91EB527}" dt="2022-01-05T09:42:47.087" v="2325"/>
          <ac:inkMkLst>
            <pc:docMk/>
            <pc:sldMk cId="4123587110" sldId="317"/>
            <ac:inkMk id="79" creationId="{9D3B6F77-EA9C-4CA4-A877-9D457BDA8870}"/>
          </ac:inkMkLst>
        </pc:inkChg>
        <pc:inkChg chg="add del">
          <ac:chgData name="Viet Anh Nguyen" userId="b95f61ff061388d5" providerId="LiveId" clId="{F7DDB045-99F5-427E-957E-9D2CA91EB527}" dt="2022-01-05T09:42:47.087" v="2325"/>
          <ac:inkMkLst>
            <pc:docMk/>
            <pc:sldMk cId="4123587110" sldId="317"/>
            <ac:inkMk id="80" creationId="{B1B42563-B1F4-4C3E-9F17-66AA68D41906}"/>
          </ac:inkMkLst>
        </pc:inkChg>
        <pc:inkChg chg="add del">
          <ac:chgData name="Viet Anh Nguyen" userId="b95f61ff061388d5" providerId="LiveId" clId="{F7DDB045-99F5-427E-957E-9D2CA91EB527}" dt="2022-01-05T09:42:47.087" v="2325"/>
          <ac:inkMkLst>
            <pc:docMk/>
            <pc:sldMk cId="4123587110" sldId="317"/>
            <ac:inkMk id="81" creationId="{DC2D5C77-6278-4071-9228-03B1634295CE}"/>
          </ac:inkMkLst>
        </pc:inkChg>
        <pc:inkChg chg="add del">
          <ac:chgData name="Viet Anh Nguyen" userId="b95f61ff061388d5" providerId="LiveId" clId="{F7DDB045-99F5-427E-957E-9D2CA91EB527}" dt="2022-01-05T09:42:47.087" v="2325"/>
          <ac:inkMkLst>
            <pc:docMk/>
            <pc:sldMk cId="4123587110" sldId="317"/>
            <ac:inkMk id="82" creationId="{AB1979AC-C2C2-44BD-B135-8DBBD4CC9F82}"/>
          </ac:inkMkLst>
        </pc:inkChg>
        <pc:inkChg chg="add">
          <ac:chgData name="Viet Anh Nguyen" userId="b95f61ff061388d5" providerId="LiveId" clId="{F7DDB045-99F5-427E-957E-9D2CA91EB527}" dt="2022-01-05T09:42:47.087" v="2325"/>
          <ac:inkMkLst>
            <pc:docMk/>
            <pc:sldMk cId="4123587110" sldId="317"/>
            <ac:inkMk id="83" creationId="{06426C65-265A-49FE-8A3A-7A04D6866435}"/>
          </ac:inkMkLst>
        </pc:inkChg>
      </pc:sldChg>
      <pc:sldChg chg="addSp delSp add mod">
        <pc:chgData name="Viet Anh Nguyen" userId="b95f61ff061388d5" providerId="LiveId" clId="{F7DDB045-99F5-427E-957E-9D2CA91EB527}" dt="2022-01-05T09:48:09.831" v="2364"/>
        <pc:sldMkLst>
          <pc:docMk/>
          <pc:sldMk cId="4046750422" sldId="318"/>
        </pc:sldMkLst>
        <pc:inkChg chg="add del">
          <ac:chgData name="Viet Anh Nguyen" userId="b95f61ff061388d5" providerId="LiveId" clId="{F7DDB045-99F5-427E-957E-9D2CA91EB527}" dt="2022-01-05T09:47:49.849" v="2328"/>
          <ac:inkMkLst>
            <pc:docMk/>
            <pc:sldMk cId="4046750422" sldId="318"/>
            <ac:inkMk id="2" creationId="{BB791929-7B58-4066-BCDA-BFC7B52E2E32}"/>
          </ac:inkMkLst>
        </pc:inkChg>
        <pc:inkChg chg="add del">
          <ac:chgData name="Viet Anh Nguyen" userId="b95f61ff061388d5" providerId="LiveId" clId="{F7DDB045-99F5-427E-957E-9D2CA91EB527}" dt="2022-01-05T09:47:49.849" v="2328"/>
          <ac:inkMkLst>
            <pc:docMk/>
            <pc:sldMk cId="4046750422" sldId="318"/>
            <ac:inkMk id="3" creationId="{5A728E20-C77E-49F0-9FD7-B930ECCBF066}"/>
          </ac:inkMkLst>
        </pc:inkChg>
        <pc:inkChg chg="add del">
          <ac:chgData name="Viet Anh Nguyen" userId="b95f61ff061388d5" providerId="LiveId" clId="{F7DDB045-99F5-427E-957E-9D2CA91EB527}" dt="2022-01-05T09:47:50.731" v="2330"/>
          <ac:inkMkLst>
            <pc:docMk/>
            <pc:sldMk cId="4046750422" sldId="318"/>
            <ac:inkMk id="4" creationId="{06AF9473-B1C6-4B0C-96AD-F1554A21A59D}"/>
          </ac:inkMkLst>
        </pc:inkChg>
        <pc:inkChg chg="add del">
          <ac:chgData name="Viet Anh Nguyen" userId="b95f61ff061388d5" providerId="LiveId" clId="{F7DDB045-99F5-427E-957E-9D2CA91EB527}" dt="2022-01-05T09:47:50.731" v="2330"/>
          <ac:inkMkLst>
            <pc:docMk/>
            <pc:sldMk cId="4046750422" sldId="318"/>
            <ac:inkMk id="5" creationId="{16AF7973-1F23-412C-8628-E516CB7A7F49}"/>
          </ac:inkMkLst>
        </pc:inkChg>
        <pc:inkChg chg="add del">
          <ac:chgData name="Viet Anh Nguyen" userId="b95f61ff061388d5" providerId="LiveId" clId="{F7DDB045-99F5-427E-957E-9D2CA91EB527}" dt="2022-01-05T09:47:52.514" v="2334"/>
          <ac:inkMkLst>
            <pc:docMk/>
            <pc:sldMk cId="4046750422" sldId="318"/>
            <ac:inkMk id="6" creationId="{7D3B356C-BDB6-4AB7-B59F-00D110DA998B}"/>
          </ac:inkMkLst>
        </pc:inkChg>
        <pc:inkChg chg="add del">
          <ac:chgData name="Viet Anh Nguyen" userId="b95f61ff061388d5" providerId="LiveId" clId="{F7DDB045-99F5-427E-957E-9D2CA91EB527}" dt="2022-01-05T09:47:52.514" v="2334"/>
          <ac:inkMkLst>
            <pc:docMk/>
            <pc:sldMk cId="4046750422" sldId="318"/>
            <ac:inkMk id="7" creationId="{53E3FBB5-60DE-4BC7-951E-3D7B56B6A4B8}"/>
          </ac:inkMkLst>
        </pc:inkChg>
        <pc:inkChg chg="add del">
          <ac:chgData name="Viet Anh Nguyen" userId="b95f61ff061388d5" providerId="LiveId" clId="{F7DDB045-99F5-427E-957E-9D2CA91EB527}" dt="2022-01-05T09:47:52.514" v="2334"/>
          <ac:inkMkLst>
            <pc:docMk/>
            <pc:sldMk cId="4046750422" sldId="318"/>
            <ac:inkMk id="8" creationId="{6D07AAE2-F14D-4E69-8476-1CD02C653C6A}"/>
          </ac:inkMkLst>
        </pc:inkChg>
        <pc:inkChg chg="add del">
          <ac:chgData name="Viet Anh Nguyen" userId="b95f61ff061388d5" providerId="LiveId" clId="{F7DDB045-99F5-427E-957E-9D2CA91EB527}" dt="2022-01-05T09:47:52.514" v="2334"/>
          <ac:inkMkLst>
            <pc:docMk/>
            <pc:sldMk cId="4046750422" sldId="318"/>
            <ac:inkMk id="9" creationId="{80718D2C-C9FC-4248-A252-061940B2107A}"/>
          </ac:inkMkLst>
        </pc:inkChg>
        <pc:inkChg chg="add">
          <ac:chgData name="Viet Anh Nguyen" userId="b95f61ff061388d5" providerId="LiveId" clId="{F7DDB045-99F5-427E-957E-9D2CA91EB527}" dt="2022-01-05T09:47:52.514" v="2334"/>
          <ac:inkMkLst>
            <pc:docMk/>
            <pc:sldMk cId="4046750422" sldId="318"/>
            <ac:inkMk id="10" creationId="{E73BC5AB-C69D-449D-A4F3-2CC877930DFC}"/>
          </ac:inkMkLst>
        </pc:inkChg>
        <pc:inkChg chg="add del">
          <ac:chgData name="Viet Anh Nguyen" userId="b95f61ff061388d5" providerId="LiveId" clId="{F7DDB045-99F5-427E-957E-9D2CA91EB527}" dt="2022-01-05T09:47:58.756" v="2344"/>
          <ac:inkMkLst>
            <pc:docMk/>
            <pc:sldMk cId="4046750422" sldId="318"/>
            <ac:inkMk id="11" creationId="{052D09FA-D9ED-482B-90FC-AB3B75F9D809}"/>
          </ac:inkMkLst>
        </pc:inkChg>
        <pc:inkChg chg="add del">
          <ac:chgData name="Viet Anh Nguyen" userId="b95f61ff061388d5" providerId="LiveId" clId="{F7DDB045-99F5-427E-957E-9D2CA91EB527}" dt="2022-01-05T09:47:58.756" v="2344"/>
          <ac:inkMkLst>
            <pc:docMk/>
            <pc:sldMk cId="4046750422" sldId="318"/>
            <ac:inkMk id="12" creationId="{E711285D-E357-42CE-A3FC-A065CBC68D35}"/>
          </ac:inkMkLst>
        </pc:inkChg>
        <pc:inkChg chg="add del">
          <ac:chgData name="Viet Anh Nguyen" userId="b95f61ff061388d5" providerId="LiveId" clId="{F7DDB045-99F5-427E-957E-9D2CA91EB527}" dt="2022-01-05T09:47:58.756" v="2344"/>
          <ac:inkMkLst>
            <pc:docMk/>
            <pc:sldMk cId="4046750422" sldId="318"/>
            <ac:inkMk id="13" creationId="{200A9811-6685-4B5E-AFB2-FB89D4455B25}"/>
          </ac:inkMkLst>
        </pc:inkChg>
        <pc:inkChg chg="add del">
          <ac:chgData name="Viet Anh Nguyen" userId="b95f61ff061388d5" providerId="LiveId" clId="{F7DDB045-99F5-427E-957E-9D2CA91EB527}" dt="2022-01-05T09:47:58.756" v="2344"/>
          <ac:inkMkLst>
            <pc:docMk/>
            <pc:sldMk cId="4046750422" sldId="318"/>
            <ac:inkMk id="14" creationId="{0287B8B6-58D9-4693-9985-D7E93D7C07F7}"/>
          </ac:inkMkLst>
        </pc:inkChg>
        <pc:inkChg chg="add del">
          <ac:chgData name="Viet Anh Nguyen" userId="b95f61ff061388d5" providerId="LiveId" clId="{F7DDB045-99F5-427E-957E-9D2CA91EB527}" dt="2022-01-05T09:47:58.756" v="2344"/>
          <ac:inkMkLst>
            <pc:docMk/>
            <pc:sldMk cId="4046750422" sldId="318"/>
            <ac:inkMk id="15" creationId="{E48D4E4D-F07B-4F99-9A05-B1D61B88968C}"/>
          </ac:inkMkLst>
        </pc:inkChg>
        <pc:inkChg chg="add del">
          <ac:chgData name="Viet Anh Nguyen" userId="b95f61ff061388d5" providerId="LiveId" clId="{F7DDB045-99F5-427E-957E-9D2CA91EB527}" dt="2022-01-05T09:47:58.756" v="2344"/>
          <ac:inkMkLst>
            <pc:docMk/>
            <pc:sldMk cId="4046750422" sldId="318"/>
            <ac:inkMk id="16" creationId="{4FFE1375-8742-4468-885E-C64099D46AB2}"/>
          </ac:inkMkLst>
        </pc:inkChg>
        <pc:inkChg chg="add del">
          <ac:chgData name="Viet Anh Nguyen" userId="b95f61ff061388d5" providerId="LiveId" clId="{F7DDB045-99F5-427E-957E-9D2CA91EB527}" dt="2022-01-05T09:47:58.756" v="2344"/>
          <ac:inkMkLst>
            <pc:docMk/>
            <pc:sldMk cId="4046750422" sldId="318"/>
            <ac:inkMk id="17" creationId="{E8091A29-F6EA-49E7-B9E0-659E9AFD6F8E}"/>
          </ac:inkMkLst>
        </pc:inkChg>
        <pc:inkChg chg="add del">
          <ac:chgData name="Viet Anh Nguyen" userId="b95f61ff061388d5" providerId="LiveId" clId="{F7DDB045-99F5-427E-957E-9D2CA91EB527}" dt="2022-01-05T09:47:58.756" v="2344"/>
          <ac:inkMkLst>
            <pc:docMk/>
            <pc:sldMk cId="4046750422" sldId="318"/>
            <ac:inkMk id="18" creationId="{E848E5F4-6BA3-40DB-BF74-987E7C37FDDF}"/>
          </ac:inkMkLst>
        </pc:inkChg>
        <pc:inkChg chg="add del">
          <ac:chgData name="Viet Anh Nguyen" userId="b95f61ff061388d5" providerId="LiveId" clId="{F7DDB045-99F5-427E-957E-9D2CA91EB527}" dt="2022-01-05T09:47:58.756" v="2344"/>
          <ac:inkMkLst>
            <pc:docMk/>
            <pc:sldMk cId="4046750422" sldId="318"/>
            <ac:inkMk id="19" creationId="{43533C09-801E-4A55-8341-0B51A00ECF79}"/>
          </ac:inkMkLst>
        </pc:inkChg>
        <pc:inkChg chg="add del">
          <ac:chgData name="Viet Anh Nguyen" userId="b95f61ff061388d5" providerId="LiveId" clId="{F7DDB045-99F5-427E-957E-9D2CA91EB527}" dt="2022-01-05T09:48:00.301" v="2348"/>
          <ac:inkMkLst>
            <pc:docMk/>
            <pc:sldMk cId="4046750422" sldId="318"/>
            <ac:inkMk id="20" creationId="{0D252873-06F2-4ACB-B24D-A8068FC3426D}"/>
          </ac:inkMkLst>
        </pc:inkChg>
        <pc:inkChg chg="add del">
          <ac:chgData name="Viet Anh Nguyen" userId="b95f61ff061388d5" providerId="LiveId" clId="{F7DDB045-99F5-427E-957E-9D2CA91EB527}" dt="2022-01-05T09:48:00.301" v="2348"/>
          <ac:inkMkLst>
            <pc:docMk/>
            <pc:sldMk cId="4046750422" sldId="318"/>
            <ac:inkMk id="21" creationId="{D1136A89-9353-48BA-92E0-168254466A4D}"/>
          </ac:inkMkLst>
        </pc:inkChg>
        <pc:inkChg chg="add del">
          <ac:chgData name="Viet Anh Nguyen" userId="b95f61ff061388d5" providerId="LiveId" clId="{F7DDB045-99F5-427E-957E-9D2CA91EB527}" dt="2022-01-05T09:48:00.301" v="2348"/>
          <ac:inkMkLst>
            <pc:docMk/>
            <pc:sldMk cId="4046750422" sldId="318"/>
            <ac:inkMk id="22" creationId="{38D05990-E855-4B04-9894-B35AC3A17B93}"/>
          </ac:inkMkLst>
        </pc:inkChg>
        <pc:inkChg chg="add del">
          <ac:chgData name="Viet Anh Nguyen" userId="b95f61ff061388d5" providerId="LiveId" clId="{F7DDB045-99F5-427E-957E-9D2CA91EB527}" dt="2022-01-05T09:48:00.301" v="2348"/>
          <ac:inkMkLst>
            <pc:docMk/>
            <pc:sldMk cId="4046750422" sldId="318"/>
            <ac:inkMk id="23" creationId="{1A9F32F4-FE64-4CA8-9367-60F45180A6D9}"/>
          </ac:inkMkLst>
        </pc:inkChg>
        <pc:inkChg chg="add">
          <ac:chgData name="Viet Anh Nguyen" userId="b95f61ff061388d5" providerId="LiveId" clId="{F7DDB045-99F5-427E-957E-9D2CA91EB527}" dt="2022-01-05T09:48:00.301" v="2348"/>
          <ac:inkMkLst>
            <pc:docMk/>
            <pc:sldMk cId="4046750422" sldId="318"/>
            <ac:inkMk id="24" creationId="{F6A3025F-47F2-4310-A336-774450FF49CC}"/>
          </ac:inkMkLst>
        </pc:inkChg>
        <pc:inkChg chg="add del">
          <ac:chgData name="Viet Anh Nguyen" userId="b95f61ff061388d5" providerId="LiveId" clId="{F7DDB045-99F5-427E-957E-9D2CA91EB527}" dt="2022-01-05T09:48:06.279" v="2354"/>
          <ac:inkMkLst>
            <pc:docMk/>
            <pc:sldMk cId="4046750422" sldId="318"/>
            <ac:inkMk id="25" creationId="{545A659E-2311-40E7-BC76-1B35F1F37F76}"/>
          </ac:inkMkLst>
        </pc:inkChg>
        <pc:inkChg chg="add del">
          <ac:chgData name="Viet Anh Nguyen" userId="b95f61ff061388d5" providerId="LiveId" clId="{F7DDB045-99F5-427E-957E-9D2CA91EB527}" dt="2022-01-05T09:48:06.279" v="2354"/>
          <ac:inkMkLst>
            <pc:docMk/>
            <pc:sldMk cId="4046750422" sldId="318"/>
            <ac:inkMk id="26" creationId="{18859BB9-A506-4239-9900-9643E919FA93}"/>
          </ac:inkMkLst>
        </pc:inkChg>
        <pc:inkChg chg="add del">
          <ac:chgData name="Viet Anh Nguyen" userId="b95f61ff061388d5" providerId="LiveId" clId="{F7DDB045-99F5-427E-957E-9D2CA91EB527}" dt="2022-01-05T09:48:06.279" v="2354"/>
          <ac:inkMkLst>
            <pc:docMk/>
            <pc:sldMk cId="4046750422" sldId="318"/>
            <ac:inkMk id="27" creationId="{B3759BB3-4FB8-40FD-8989-E600C46010AA}"/>
          </ac:inkMkLst>
        </pc:inkChg>
        <pc:inkChg chg="add">
          <ac:chgData name="Viet Anh Nguyen" userId="b95f61ff061388d5" providerId="LiveId" clId="{F7DDB045-99F5-427E-957E-9D2CA91EB527}" dt="2022-01-05T09:48:04.984" v="2352" actId="9405"/>
          <ac:inkMkLst>
            <pc:docMk/>
            <pc:sldMk cId="4046750422" sldId="318"/>
            <ac:inkMk id="28" creationId="{6FA9CE47-4D51-4DAD-9B7A-055F823ABE94}"/>
          </ac:inkMkLst>
        </pc:inkChg>
        <pc:inkChg chg="add del">
          <ac:chgData name="Viet Anh Nguyen" userId="b95f61ff061388d5" providerId="LiveId" clId="{F7DDB045-99F5-427E-957E-9D2CA91EB527}" dt="2022-01-05T09:48:08.606" v="2361"/>
          <ac:inkMkLst>
            <pc:docMk/>
            <pc:sldMk cId="4046750422" sldId="318"/>
            <ac:inkMk id="29" creationId="{B4DF312E-684E-4E7C-A002-0C7CC58F7474}"/>
          </ac:inkMkLst>
        </pc:inkChg>
        <pc:inkChg chg="add">
          <ac:chgData name="Viet Anh Nguyen" userId="b95f61ff061388d5" providerId="LiveId" clId="{F7DDB045-99F5-427E-957E-9D2CA91EB527}" dt="2022-01-05T09:48:06.279" v="2354"/>
          <ac:inkMkLst>
            <pc:docMk/>
            <pc:sldMk cId="4046750422" sldId="318"/>
            <ac:inkMk id="30" creationId="{1B5A1DAC-BA0B-48E1-A398-9686AA18490D}"/>
          </ac:inkMkLst>
        </pc:inkChg>
        <pc:inkChg chg="add del">
          <ac:chgData name="Viet Anh Nguyen" userId="b95f61ff061388d5" providerId="LiveId" clId="{F7DDB045-99F5-427E-957E-9D2CA91EB527}" dt="2022-01-05T09:48:08.606" v="2361"/>
          <ac:inkMkLst>
            <pc:docMk/>
            <pc:sldMk cId="4046750422" sldId="318"/>
            <ac:inkMk id="31" creationId="{1AD0D148-6280-4BF7-A5CC-CA0088184B79}"/>
          </ac:inkMkLst>
        </pc:inkChg>
        <pc:inkChg chg="add del">
          <ac:chgData name="Viet Anh Nguyen" userId="b95f61ff061388d5" providerId="LiveId" clId="{F7DDB045-99F5-427E-957E-9D2CA91EB527}" dt="2022-01-05T09:48:08.606" v="2361"/>
          <ac:inkMkLst>
            <pc:docMk/>
            <pc:sldMk cId="4046750422" sldId="318"/>
            <ac:inkMk id="32" creationId="{0900B39D-F25C-448A-937E-A03D7EC1C5B2}"/>
          </ac:inkMkLst>
        </pc:inkChg>
        <pc:inkChg chg="add del">
          <ac:chgData name="Viet Anh Nguyen" userId="b95f61ff061388d5" providerId="LiveId" clId="{F7DDB045-99F5-427E-957E-9D2CA91EB527}" dt="2022-01-05T09:48:08.606" v="2361"/>
          <ac:inkMkLst>
            <pc:docMk/>
            <pc:sldMk cId="4046750422" sldId="318"/>
            <ac:inkMk id="33" creationId="{01ADD1FC-9FC6-496E-A06A-68FBD0D175A1}"/>
          </ac:inkMkLst>
        </pc:inkChg>
        <pc:inkChg chg="add del">
          <ac:chgData name="Viet Anh Nguyen" userId="b95f61ff061388d5" providerId="LiveId" clId="{F7DDB045-99F5-427E-957E-9D2CA91EB527}" dt="2022-01-05T09:48:08.606" v="2361"/>
          <ac:inkMkLst>
            <pc:docMk/>
            <pc:sldMk cId="4046750422" sldId="318"/>
            <ac:inkMk id="34" creationId="{58122171-659E-4BCC-9371-0C2C18EF9931}"/>
          </ac:inkMkLst>
        </pc:inkChg>
        <pc:inkChg chg="add del">
          <ac:chgData name="Viet Anh Nguyen" userId="b95f61ff061388d5" providerId="LiveId" clId="{F7DDB045-99F5-427E-957E-9D2CA91EB527}" dt="2022-01-05T09:48:08.606" v="2361"/>
          <ac:inkMkLst>
            <pc:docMk/>
            <pc:sldMk cId="4046750422" sldId="318"/>
            <ac:inkMk id="35" creationId="{3BC9490A-6BEA-472E-B71A-77B72FFE855C}"/>
          </ac:inkMkLst>
        </pc:inkChg>
        <pc:inkChg chg="add del">
          <ac:chgData name="Viet Anh Nguyen" userId="b95f61ff061388d5" providerId="LiveId" clId="{F7DDB045-99F5-427E-957E-9D2CA91EB527}" dt="2022-01-05T09:48:08.606" v="2361"/>
          <ac:inkMkLst>
            <pc:docMk/>
            <pc:sldMk cId="4046750422" sldId="318"/>
            <ac:inkMk id="36" creationId="{ED67C09B-DEEA-4F81-A941-6BC9C0BA2B95}"/>
          </ac:inkMkLst>
        </pc:inkChg>
        <pc:inkChg chg="add del">
          <ac:chgData name="Viet Anh Nguyen" userId="b95f61ff061388d5" providerId="LiveId" clId="{F7DDB045-99F5-427E-957E-9D2CA91EB527}" dt="2022-01-05T09:48:09.831" v="2364"/>
          <ac:inkMkLst>
            <pc:docMk/>
            <pc:sldMk cId="4046750422" sldId="318"/>
            <ac:inkMk id="37" creationId="{E197927C-F79E-45B5-9230-11A6F5CA4AEC}"/>
          </ac:inkMkLst>
        </pc:inkChg>
        <pc:inkChg chg="add">
          <ac:chgData name="Viet Anh Nguyen" userId="b95f61ff061388d5" providerId="LiveId" clId="{F7DDB045-99F5-427E-957E-9D2CA91EB527}" dt="2022-01-05T09:48:08.606" v="2361"/>
          <ac:inkMkLst>
            <pc:docMk/>
            <pc:sldMk cId="4046750422" sldId="318"/>
            <ac:inkMk id="38" creationId="{64F6C097-3C5C-44B8-81C0-692208FC45EE}"/>
          </ac:inkMkLst>
        </pc:inkChg>
        <pc:inkChg chg="add del">
          <ac:chgData name="Viet Anh Nguyen" userId="b95f61ff061388d5" providerId="LiveId" clId="{F7DDB045-99F5-427E-957E-9D2CA91EB527}" dt="2022-01-05T09:48:09.831" v="2364"/>
          <ac:inkMkLst>
            <pc:docMk/>
            <pc:sldMk cId="4046750422" sldId="318"/>
            <ac:inkMk id="39" creationId="{F49E21AC-3700-4DDB-AD42-3989B9FAA1BE}"/>
          </ac:inkMkLst>
        </pc:inkChg>
        <pc:inkChg chg="add del">
          <ac:chgData name="Viet Anh Nguyen" userId="b95f61ff061388d5" providerId="LiveId" clId="{F7DDB045-99F5-427E-957E-9D2CA91EB527}" dt="2022-01-05T09:48:09.831" v="2364"/>
          <ac:inkMkLst>
            <pc:docMk/>
            <pc:sldMk cId="4046750422" sldId="318"/>
            <ac:inkMk id="40" creationId="{3FEEDF75-9010-4045-A9AE-19EC219B3A54}"/>
          </ac:inkMkLst>
        </pc:inkChg>
        <pc:inkChg chg="add">
          <ac:chgData name="Viet Anh Nguyen" userId="b95f61ff061388d5" providerId="LiveId" clId="{F7DDB045-99F5-427E-957E-9D2CA91EB527}" dt="2022-01-05T09:48:09.831" v="2364"/>
          <ac:inkMkLst>
            <pc:docMk/>
            <pc:sldMk cId="4046750422" sldId="318"/>
            <ac:inkMk id="41" creationId="{6876EE90-AA62-4B84-A76B-CC3C0BD7EB98}"/>
          </ac:inkMkLst>
        </pc:inkChg>
      </pc:sldChg>
      <pc:sldChg chg="addSp delSp new mod">
        <pc:chgData name="Viet Anh Nguyen" userId="b95f61ff061388d5" providerId="LiveId" clId="{F7DDB045-99F5-427E-957E-9D2CA91EB527}" dt="2022-01-05T10:16:02.395" v="2683"/>
        <pc:sldMkLst>
          <pc:docMk/>
          <pc:sldMk cId="3027424473" sldId="319"/>
        </pc:sldMkLst>
        <pc:inkChg chg="add del">
          <ac:chgData name="Viet Anh Nguyen" userId="b95f61ff061388d5" providerId="LiveId" clId="{F7DDB045-99F5-427E-957E-9D2CA91EB527}" dt="2022-01-05T10:08:07.139" v="2432"/>
          <ac:inkMkLst>
            <pc:docMk/>
            <pc:sldMk cId="3027424473" sldId="319"/>
            <ac:inkMk id="2" creationId="{68607705-F5CA-4E58-B700-CD42DBAF619C}"/>
          </ac:inkMkLst>
        </pc:inkChg>
        <pc:inkChg chg="add del">
          <ac:chgData name="Viet Anh Nguyen" userId="b95f61ff061388d5" providerId="LiveId" clId="{F7DDB045-99F5-427E-957E-9D2CA91EB527}" dt="2022-01-05T10:08:07.139" v="2432"/>
          <ac:inkMkLst>
            <pc:docMk/>
            <pc:sldMk cId="3027424473" sldId="319"/>
            <ac:inkMk id="3" creationId="{5524AC95-C186-4A28-80C7-DFADB533A365}"/>
          </ac:inkMkLst>
        </pc:inkChg>
        <pc:inkChg chg="add del">
          <ac:chgData name="Viet Anh Nguyen" userId="b95f61ff061388d5" providerId="LiveId" clId="{F7DDB045-99F5-427E-957E-9D2CA91EB527}" dt="2022-01-05T10:08:07.139" v="2432"/>
          <ac:inkMkLst>
            <pc:docMk/>
            <pc:sldMk cId="3027424473" sldId="319"/>
            <ac:inkMk id="4" creationId="{6E317D50-85F9-49D4-A0C7-C6A9131965A7}"/>
          </ac:inkMkLst>
        </pc:inkChg>
        <pc:inkChg chg="add del">
          <ac:chgData name="Viet Anh Nguyen" userId="b95f61ff061388d5" providerId="LiveId" clId="{F7DDB045-99F5-427E-957E-9D2CA91EB527}" dt="2022-01-05T10:08:07.139" v="2432"/>
          <ac:inkMkLst>
            <pc:docMk/>
            <pc:sldMk cId="3027424473" sldId="319"/>
            <ac:inkMk id="5" creationId="{573030C5-35AF-4CF1-B523-34EB34B51287}"/>
          </ac:inkMkLst>
        </pc:inkChg>
        <pc:inkChg chg="add del">
          <ac:chgData name="Viet Anh Nguyen" userId="b95f61ff061388d5" providerId="LiveId" clId="{F7DDB045-99F5-427E-957E-9D2CA91EB527}" dt="2022-01-05T10:08:07.139" v="2432"/>
          <ac:inkMkLst>
            <pc:docMk/>
            <pc:sldMk cId="3027424473" sldId="319"/>
            <ac:inkMk id="6" creationId="{A2F493ED-FD8A-499F-B71B-7FFAFD2F5A7B}"/>
          </ac:inkMkLst>
        </pc:inkChg>
        <pc:inkChg chg="add del">
          <ac:chgData name="Viet Anh Nguyen" userId="b95f61ff061388d5" providerId="LiveId" clId="{F7DDB045-99F5-427E-957E-9D2CA91EB527}" dt="2022-01-05T10:08:07.139" v="2432"/>
          <ac:inkMkLst>
            <pc:docMk/>
            <pc:sldMk cId="3027424473" sldId="319"/>
            <ac:inkMk id="7" creationId="{C5BCD322-DF16-4607-B479-2352F9DEDA6E}"/>
          </ac:inkMkLst>
        </pc:inkChg>
        <pc:inkChg chg="add del">
          <ac:chgData name="Viet Anh Nguyen" userId="b95f61ff061388d5" providerId="LiveId" clId="{F7DDB045-99F5-427E-957E-9D2CA91EB527}" dt="2022-01-05T10:08:07.139" v="2432"/>
          <ac:inkMkLst>
            <pc:docMk/>
            <pc:sldMk cId="3027424473" sldId="319"/>
            <ac:inkMk id="8" creationId="{3FCEC115-A1F6-472A-BBB6-1A64895F116C}"/>
          </ac:inkMkLst>
        </pc:inkChg>
        <pc:inkChg chg="add del">
          <ac:chgData name="Viet Anh Nguyen" userId="b95f61ff061388d5" providerId="LiveId" clId="{F7DDB045-99F5-427E-957E-9D2CA91EB527}" dt="2022-01-05T10:08:07.139" v="2432"/>
          <ac:inkMkLst>
            <pc:docMk/>
            <pc:sldMk cId="3027424473" sldId="319"/>
            <ac:inkMk id="9" creationId="{33C8EE94-E538-4D23-91F3-8C4A58F91060}"/>
          </ac:inkMkLst>
        </pc:inkChg>
        <pc:inkChg chg="add del">
          <ac:chgData name="Viet Anh Nguyen" userId="b95f61ff061388d5" providerId="LiveId" clId="{F7DDB045-99F5-427E-957E-9D2CA91EB527}" dt="2022-01-05T10:08:07.139" v="2432"/>
          <ac:inkMkLst>
            <pc:docMk/>
            <pc:sldMk cId="3027424473" sldId="319"/>
            <ac:inkMk id="10" creationId="{D768B3A6-FA23-48E1-8191-0E5BFDB3C50A}"/>
          </ac:inkMkLst>
        </pc:inkChg>
        <pc:inkChg chg="add del">
          <ac:chgData name="Viet Anh Nguyen" userId="b95f61ff061388d5" providerId="LiveId" clId="{F7DDB045-99F5-427E-957E-9D2CA91EB527}" dt="2022-01-05T10:08:07.139" v="2432"/>
          <ac:inkMkLst>
            <pc:docMk/>
            <pc:sldMk cId="3027424473" sldId="319"/>
            <ac:inkMk id="11" creationId="{20467431-636B-43E1-9FD3-F8037477237D}"/>
          </ac:inkMkLst>
        </pc:inkChg>
        <pc:inkChg chg="add del">
          <ac:chgData name="Viet Anh Nguyen" userId="b95f61ff061388d5" providerId="LiveId" clId="{F7DDB045-99F5-427E-957E-9D2CA91EB527}" dt="2022-01-05T10:08:07.139" v="2432"/>
          <ac:inkMkLst>
            <pc:docMk/>
            <pc:sldMk cId="3027424473" sldId="319"/>
            <ac:inkMk id="12" creationId="{FBA6304C-200B-4C12-8CAF-ACC7D55A47EC}"/>
          </ac:inkMkLst>
        </pc:inkChg>
        <pc:inkChg chg="add">
          <ac:chgData name="Viet Anh Nguyen" userId="b95f61ff061388d5" providerId="LiveId" clId="{F7DDB045-99F5-427E-957E-9D2CA91EB527}" dt="2022-01-05T10:08:07.139" v="2432"/>
          <ac:inkMkLst>
            <pc:docMk/>
            <pc:sldMk cId="3027424473" sldId="319"/>
            <ac:inkMk id="13" creationId="{05FFCFD7-3E47-4DE0-ADFF-8F5BD92D9537}"/>
          </ac:inkMkLst>
        </pc:inkChg>
        <pc:inkChg chg="add del">
          <ac:chgData name="Viet Anh Nguyen" userId="b95f61ff061388d5" providerId="LiveId" clId="{F7DDB045-99F5-427E-957E-9D2CA91EB527}" dt="2022-01-05T10:08:10.507" v="2438"/>
          <ac:inkMkLst>
            <pc:docMk/>
            <pc:sldMk cId="3027424473" sldId="319"/>
            <ac:inkMk id="14" creationId="{B6ECF354-AB05-4BD6-BED7-414B1ED28BDB}"/>
          </ac:inkMkLst>
        </pc:inkChg>
        <pc:inkChg chg="add del">
          <ac:chgData name="Viet Anh Nguyen" userId="b95f61ff061388d5" providerId="LiveId" clId="{F7DDB045-99F5-427E-957E-9D2CA91EB527}" dt="2022-01-05T10:08:10.507" v="2438"/>
          <ac:inkMkLst>
            <pc:docMk/>
            <pc:sldMk cId="3027424473" sldId="319"/>
            <ac:inkMk id="15" creationId="{3241F90E-D077-4E63-BA1C-B71541A874B0}"/>
          </ac:inkMkLst>
        </pc:inkChg>
        <pc:inkChg chg="add del">
          <ac:chgData name="Viet Anh Nguyen" userId="b95f61ff061388d5" providerId="LiveId" clId="{F7DDB045-99F5-427E-957E-9D2CA91EB527}" dt="2022-01-05T10:08:10.507" v="2438"/>
          <ac:inkMkLst>
            <pc:docMk/>
            <pc:sldMk cId="3027424473" sldId="319"/>
            <ac:inkMk id="16" creationId="{B31714F3-B8B1-4BB4-BE73-D3D677C973A4}"/>
          </ac:inkMkLst>
        </pc:inkChg>
        <pc:inkChg chg="add del">
          <ac:chgData name="Viet Anh Nguyen" userId="b95f61ff061388d5" providerId="LiveId" clId="{F7DDB045-99F5-427E-957E-9D2CA91EB527}" dt="2022-01-05T10:08:10.507" v="2438"/>
          <ac:inkMkLst>
            <pc:docMk/>
            <pc:sldMk cId="3027424473" sldId="319"/>
            <ac:inkMk id="17" creationId="{0A706630-F84A-48FF-B4FC-A02D22F7EADC}"/>
          </ac:inkMkLst>
        </pc:inkChg>
        <pc:inkChg chg="add del">
          <ac:chgData name="Viet Anh Nguyen" userId="b95f61ff061388d5" providerId="LiveId" clId="{F7DDB045-99F5-427E-957E-9D2CA91EB527}" dt="2022-01-05T10:08:10.507" v="2438"/>
          <ac:inkMkLst>
            <pc:docMk/>
            <pc:sldMk cId="3027424473" sldId="319"/>
            <ac:inkMk id="18" creationId="{5CB9C105-B351-49DB-B353-FDCF6E3E59D3}"/>
          </ac:inkMkLst>
        </pc:inkChg>
        <pc:inkChg chg="add">
          <ac:chgData name="Viet Anh Nguyen" userId="b95f61ff061388d5" providerId="LiveId" clId="{F7DDB045-99F5-427E-957E-9D2CA91EB527}" dt="2022-01-05T10:08:10.507" v="2438"/>
          <ac:inkMkLst>
            <pc:docMk/>
            <pc:sldMk cId="3027424473" sldId="319"/>
            <ac:inkMk id="19" creationId="{F196FE3B-2443-4E42-B2F7-D05CBDC779CD}"/>
          </ac:inkMkLst>
        </pc:inkChg>
        <pc:inkChg chg="add">
          <ac:chgData name="Viet Anh Nguyen" userId="b95f61ff061388d5" providerId="LiveId" clId="{F7DDB045-99F5-427E-957E-9D2CA91EB527}" dt="2022-01-05T10:08:14.300" v="2439" actId="9405"/>
          <ac:inkMkLst>
            <pc:docMk/>
            <pc:sldMk cId="3027424473" sldId="319"/>
            <ac:inkMk id="20" creationId="{5300DA31-D93F-4840-BB9A-271B84AF6CA9}"/>
          </ac:inkMkLst>
        </pc:inkChg>
        <pc:inkChg chg="add">
          <ac:chgData name="Viet Anh Nguyen" userId="b95f61ff061388d5" providerId="LiveId" clId="{F7DDB045-99F5-427E-957E-9D2CA91EB527}" dt="2022-01-05T10:08:14.468" v="2440" actId="9405"/>
          <ac:inkMkLst>
            <pc:docMk/>
            <pc:sldMk cId="3027424473" sldId="319"/>
            <ac:inkMk id="21" creationId="{E8009231-068F-43B2-9D63-C4A5928F57FC}"/>
          </ac:inkMkLst>
        </pc:inkChg>
        <pc:inkChg chg="add del">
          <ac:chgData name="Viet Anh Nguyen" userId="b95f61ff061388d5" providerId="LiveId" clId="{F7DDB045-99F5-427E-957E-9D2CA91EB527}" dt="2022-01-05T10:08:17.861" v="2446"/>
          <ac:inkMkLst>
            <pc:docMk/>
            <pc:sldMk cId="3027424473" sldId="319"/>
            <ac:inkMk id="22" creationId="{789F7339-A358-41E8-B619-F4CE8F50D31A}"/>
          </ac:inkMkLst>
        </pc:inkChg>
        <pc:inkChg chg="add del">
          <ac:chgData name="Viet Anh Nguyen" userId="b95f61ff061388d5" providerId="LiveId" clId="{F7DDB045-99F5-427E-957E-9D2CA91EB527}" dt="2022-01-05T10:08:17.861" v="2446"/>
          <ac:inkMkLst>
            <pc:docMk/>
            <pc:sldMk cId="3027424473" sldId="319"/>
            <ac:inkMk id="23" creationId="{CBD9E7AD-1934-4442-B523-F01222D28832}"/>
          </ac:inkMkLst>
        </pc:inkChg>
        <pc:inkChg chg="add del">
          <ac:chgData name="Viet Anh Nguyen" userId="b95f61ff061388d5" providerId="LiveId" clId="{F7DDB045-99F5-427E-957E-9D2CA91EB527}" dt="2022-01-05T10:08:17.861" v="2446"/>
          <ac:inkMkLst>
            <pc:docMk/>
            <pc:sldMk cId="3027424473" sldId="319"/>
            <ac:inkMk id="24" creationId="{C1D425A4-0C85-46C0-A3F0-F50650DFBCCE}"/>
          </ac:inkMkLst>
        </pc:inkChg>
        <pc:inkChg chg="add del">
          <ac:chgData name="Viet Anh Nguyen" userId="b95f61ff061388d5" providerId="LiveId" clId="{F7DDB045-99F5-427E-957E-9D2CA91EB527}" dt="2022-01-05T10:08:17.861" v="2446"/>
          <ac:inkMkLst>
            <pc:docMk/>
            <pc:sldMk cId="3027424473" sldId="319"/>
            <ac:inkMk id="25" creationId="{00BC29BB-E98E-4888-B6F1-82A1CA9DABBE}"/>
          </ac:inkMkLst>
        </pc:inkChg>
        <pc:inkChg chg="add del">
          <ac:chgData name="Viet Anh Nguyen" userId="b95f61ff061388d5" providerId="LiveId" clId="{F7DDB045-99F5-427E-957E-9D2CA91EB527}" dt="2022-01-05T10:08:17.861" v="2446"/>
          <ac:inkMkLst>
            <pc:docMk/>
            <pc:sldMk cId="3027424473" sldId="319"/>
            <ac:inkMk id="26" creationId="{B6306A4E-D0D5-45D2-96DC-7FB830634EC7}"/>
          </ac:inkMkLst>
        </pc:inkChg>
        <pc:inkChg chg="add">
          <ac:chgData name="Viet Anh Nguyen" userId="b95f61ff061388d5" providerId="LiveId" clId="{F7DDB045-99F5-427E-957E-9D2CA91EB527}" dt="2022-01-05T10:08:17.861" v="2446"/>
          <ac:inkMkLst>
            <pc:docMk/>
            <pc:sldMk cId="3027424473" sldId="319"/>
            <ac:inkMk id="27" creationId="{B51C5BFF-3A95-4EF6-A2E4-A3251307A6E9}"/>
          </ac:inkMkLst>
        </pc:inkChg>
        <pc:inkChg chg="add del">
          <ac:chgData name="Viet Anh Nguyen" userId="b95f61ff061388d5" providerId="LiveId" clId="{F7DDB045-99F5-427E-957E-9D2CA91EB527}" dt="2022-01-05T10:08:23.163" v="2458"/>
          <ac:inkMkLst>
            <pc:docMk/>
            <pc:sldMk cId="3027424473" sldId="319"/>
            <ac:inkMk id="28" creationId="{02BB26A3-B114-456B-8D90-8A93F648F2AF}"/>
          </ac:inkMkLst>
        </pc:inkChg>
        <pc:inkChg chg="add del">
          <ac:chgData name="Viet Anh Nguyen" userId="b95f61ff061388d5" providerId="LiveId" clId="{F7DDB045-99F5-427E-957E-9D2CA91EB527}" dt="2022-01-05T10:08:23.163" v="2458"/>
          <ac:inkMkLst>
            <pc:docMk/>
            <pc:sldMk cId="3027424473" sldId="319"/>
            <ac:inkMk id="29" creationId="{7A08DF8A-8B4A-406D-ACF4-90658C07DCBD}"/>
          </ac:inkMkLst>
        </pc:inkChg>
        <pc:inkChg chg="add del">
          <ac:chgData name="Viet Anh Nguyen" userId="b95f61ff061388d5" providerId="LiveId" clId="{F7DDB045-99F5-427E-957E-9D2CA91EB527}" dt="2022-01-05T10:08:23.163" v="2458"/>
          <ac:inkMkLst>
            <pc:docMk/>
            <pc:sldMk cId="3027424473" sldId="319"/>
            <ac:inkMk id="30" creationId="{C597C63F-AE4A-4ADD-B897-11FF6ABC7C60}"/>
          </ac:inkMkLst>
        </pc:inkChg>
        <pc:inkChg chg="add del">
          <ac:chgData name="Viet Anh Nguyen" userId="b95f61ff061388d5" providerId="LiveId" clId="{F7DDB045-99F5-427E-957E-9D2CA91EB527}" dt="2022-01-05T10:08:23.163" v="2458"/>
          <ac:inkMkLst>
            <pc:docMk/>
            <pc:sldMk cId="3027424473" sldId="319"/>
            <ac:inkMk id="31" creationId="{6149A2C1-7F61-4C16-BEED-F3D6B11865AD}"/>
          </ac:inkMkLst>
        </pc:inkChg>
        <pc:inkChg chg="add del">
          <ac:chgData name="Viet Anh Nguyen" userId="b95f61ff061388d5" providerId="LiveId" clId="{F7DDB045-99F5-427E-957E-9D2CA91EB527}" dt="2022-01-05T10:08:23.163" v="2458"/>
          <ac:inkMkLst>
            <pc:docMk/>
            <pc:sldMk cId="3027424473" sldId="319"/>
            <ac:inkMk id="32" creationId="{21480CC6-51AE-450B-B9C2-67B6B6035A32}"/>
          </ac:inkMkLst>
        </pc:inkChg>
        <pc:inkChg chg="add del">
          <ac:chgData name="Viet Anh Nguyen" userId="b95f61ff061388d5" providerId="LiveId" clId="{F7DDB045-99F5-427E-957E-9D2CA91EB527}" dt="2022-01-05T10:08:23.163" v="2458"/>
          <ac:inkMkLst>
            <pc:docMk/>
            <pc:sldMk cId="3027424473" sldId="319"/>
            <ac:inkMk id="33" creationId="{4E0EA1F8-BE68-4E00-812C-FC22C1F12F0F}"/>
          </ac:inkMkLst>
        </pc:inkChg>
        <pc:inkChg chg="add del">
          <ac:chgData name="Viet Anh Nguyen" userId="b95f61ff061388d5" providerId="LiveId" clId="{F7DDB045-99F5-427E-957E-9D2CA91EB527}" dt="2022-01-05T10:08:23.163" v="2458"/>
          <ac:inkMkLst>
            <pc:docMk/>
            <pc:sldMk cId="3027424473" sldId="319"/>
            <ac:inkMk id="34" creationId="{6E51BDDB-DF8A-439C-BB4B-E70E5D2A7CB0}"/>
          </ac:inkMkLst>
        </pc:inkChg>
        <pc:inkChg chg="add del">
          <ac:chgData name="Viet Anh Nguyen" userId="b95f61ff061388d5" providerId="LiveId" clId="{F7DDB045-99F5-427E-957E-9D2CA91EB527}" dt="2022-01-05T10:08:23.163" v="2458"/>
          <ac:inkMkLst>
            <pc:docMk/>
            <pc:sldMk cId="3027424473" sldId="319"/>
            <ac:inkMk id="35" creationId="{CB168BCF-7D82-4E9E-8B80-D958CBDBF5A0}"/>
          </ac:inkMkLst>
        </pc:inkChg>
        <pc:inkChg chg="add del">
          <ac:chgData name="Viet Anh Nguyen" userId="b95f61ff061388d5" providerId="LiveId" clId="{F7DDB045-99F5-427E-957E-9D2CA91EB527}" dt="2022-01-05T10:08:23.163" v="2458"/>
          <ac:inkMkLst>
            <pc:docMk/>
            <pc:sldMk cId="3027424473" sldId="319"/>
            <ac:inkMk id="36" creationId="{21DDDE47-B809-43CF-A1F3-585C6CA6EF98}"/>
          </ac:inkMkLst>
        </pc:inkChg>
        <pc:inkChg chg="add del">
          <ac:chgData name="Viet Anh Nguyen" userId="b95f61ff061388d5" providerId="LiveId" clId="{F7DDB045-99F5-427E-957E-9D2CA91EB527}" dt="2022-01-05T10:08:23.163" v="2458"/>
          <ac:inkMkLst>
            <pc:docMk/>
            <pc:sldMk cId="3027424473" sldId="319"/>
            <ac:inkMk id="37" creationId="{F4EDF862-FC78-4B99-AA70-6C93294EBC2B}"/>
          </ac:inkMkLst>
        </pc:inkChg>
        <pc:inkChg chg="add del">
          <ac:chgData name="Viet Anh Nguyen" userId="b95f61ff061388d5" providerId="LiveId" clId="{F7DDB045-99F5-427E-957E-9D2CA91EB527}" dt="2022-01-05T10:08:23.163" v="2458"/>
          <ac:inkMkLst>
            <pc:docMk/>
            <pc:sldMk cId="3027424473" sldId="319"/>
            <ac:inkMk id="38" creationId="{5F6BEEB6-7A39-413D-B188-100A045278CC}"/>
          </ac:inkMkLst>
        </pc:inkChg>
        <pc:inkChg chg="add">
          <ac:chgData name="Viet Anh Nguyen" userId="b95f61ff061388d5" providerId="LiveId" clId="{F7DDB045-99F5-427E-957E-9D2CA91EB527}" dt="2022-01-05T10:08:23.163" v="2458"/>
          <ac:inkMkLst>
            <pc:docMk/>
            <pc:sldMk cId="3027424473" sldId="319"/>
            <ac:inkMk id="39" creationId="{204F5327-4714-452B-AF43-6AEE10E918DF}"/>
          </ac:inkMkLst>
        </pc:inkChg>
        <pc:inkChg chg="add">
          <ac:chgData name="Viet Anh Nguyen" userId="b95f61ff061388d5" providerId="LiveId" clId="{F7DDB045-99F5-427E-957E-9D2CA91EB527}" dt="2022-01-05T10:08:23.163" v="2458"/>
          <ac:inkMkLst>
            <pc:docMk/>
            <pc:sldMk cId="3027424473" sldId="319"/>
            <ac:inkMk id="40" creationId="{A1C71D3D-D669-408C-AA47-EA5DADD53D61}"/>
          </ac:inkMkLst>
        </pc:inkChg>
        <pc:inkChg chg="add del">
          <ac:chgData name="Viet Anh Nguyen" userId="b95f61ff061388d5" providerId="LiveId" clId="{F7DDB045-99F5-427E-957E-9D2CA91EB527}" dt="2022-01-05T10:08:24.639" v="2463"/>
          <ac:inkMkLst>
            <pc:docMk/>
            <pc:sldMk cId="3027424473" sldId="319"/>
            <ac:inkMk id="41" creationId="{0460A420-46A4-4FE1-8A2A-AD098813F618}"/>
          </ac:inkMkLst>
        </pc:inkChg>
        <pc:inkChg chg="add del">
          <ac:chgData name="Viet Anh Nguyen" userId="b95f61ff061388d5" providerId="LiveId" clId="{F7DDB045-99F5-427E-957E-9D2CA91EB527}" dt="2022-01-05T10:08:24.639" v="2463"/>
          <ac:inkMkLst>
            <pc:docMk/>
            <pc:sldMk cId="3027424473" sldId="319"/>
            <ac:inkMk id="42" creationId="{25290B29-CD82-4AD4-A1F8-6B64E7D63114}"/>
          </ac:inkMkLst>
        </pc:inkChg>
        <pc:inkChg chg="add del">
          <ac:chgData name="Viet Anh Nguyen" userId="b95f61ff061388d5" providerId="LiveId" clId="{F7DDB045-99F5-427E-957E-9D2CA91EB527}" dt="2022-01-05T10:08:24.639" v="2463"/>
          <ac:inkMkLst>
            <pc:docMk/>
            <pc:sldMk cId="3027424473" sldId="319"/>
            <ac:inkMk id="43" creationId="{DA35BD17-730C-45A5-8A07-F7FE29C968AD}"/>
          </ac:inkMkLst>
        </pc:inkChg>
        <pc:inkChg chg="add del">
          <ac:chgData name="Viet Anh Nguyen" userId="b95f61ff061388d5" providerId="LiveId" clId="{F7DDB045-99F5-427E-957E-9D2CA91EB527}" dt="2022-01-05T10:08:24.639" v="2463"/>
          <ac:inkMkLst>
            <pc:docMk/>
            <pc:sldMk cId="3027424473" sldId="319"/>
            <ac:inkMk id="44" creationId="{C7870E5E-AE7E-4559-9F45-F88D5883C801}"/>
          </ac:inkMkLst>
        </pc:inkChg>
        <pc:inkChg chg="add">
          <ac:chgData name="Viet Anh Nguyen" userId="b95f61ff061388d5" providerId="LiveId" clId="{F7DDB045-99F5-427E-957E-9D2CA91EB527}" dt="2022-01-05T10:08:24.639" v="2463"/>
          <ac:inkMkLst>
            <pc:docMk/>
            <pc:sldMk cId="3027424473" sldId="319"/>
            <ac:inkMk id="45" creationId="{2486FEA4-303C-4528-AF28-31A53FCE496B}"/>
          </ac:inkMkLst>
        </pc:inkChg>
        <pc:inkChg chg="add del">
          <ac:chgData name="Viet Anh Nguyen" userId="b95f61ff061388d5" providerId="LiveId" clId="{F7DDB045-99F5-427E-957E-9D2CA91EB527}" dt="2022-01-05T10:08:29.109" v="2473"/>
          <ac:inkMkLst>
            <pc:docMk/>
            <pc:sldMk cId="3027424473" sldId="319"/>
            <ac:inkMk id="46" creationId="{B234D27B-745B-4059-8EC7-E359DE8E0023}"/>
          </ac:inkMkLst>
        </pc:inkChg>
        <pc:inkChg chg="add del">
          <ac:chgData name="Viet Anh Nguyen" userId="b95f61ff061388d5" providerId="LiveId" clId="{F7DDB045-99F5-427E-957E-9D2CA91EB527}" dt="2022-01-05T10:08:29.109" v="2473"/>
          <ac:inkMkLst>
            <pc:docMk/>
            <pc:sldMk cId="3027424473" sldId="319"/>
            <ac:inkMk id="47" creationId="{80247461-8D4D-4BEE-A4BC-B2D89A748377}"/>
          </ac:inkMkLst>
        </pc:inkChg>
        <pc:inkChg chg="add del">
          <ac:chgData name="Viet Anh Nguyen" userId="b95f61ff061388d5" providerId="LiveId" clId="{F7DDB045-99F5-427E-957E-9D2CA91EB527}" dt="2022-01-05T10:08:29.109" v="2473"/>
          <ac:inkMkLst>
            <pc:docMk/>
            <pc:sldMk cId="3027424473" sldId="319"/>
            <ac:inkMk id="48" creationId="{C3CD770A-05CF-462D-B97C-2744381FB0CC}"/>
          </ac:inkMkLst>
        </pc:inkChg>
        <pc:inkChg chg="add del">
          <ac:chgData name="Viet Anh Nguyen" userId="b95f61ff061388d5" providerId="LiveId" clId="{F7DDB045-99F5-427E-957E-9D2CA91EB527}" dt="2022-01-05T10:08:29.109" v="2473"/>
          <ac:inkMkLst>
            <pc:docMk/>
            <pc:sldMk cId="3027424473" sldId="319"/>
            <ac:inkMk id="49" creationId="{2DDFC48C-52CE-4A24-A4BF-11880ABEFE80}"/>
          </ac:inkMkLst>
        </pc:inkChg>
        <pc:inkChg chg="add del">
          <ac:chgData name="Viet Anh Nguyen" userId="b95f61ff061388d5" providerId="LiveId" clId="{F7DDB045-99F5-427E-957E-9D2CA91EB527}" dt="2022-01-05T10:08:29.109" v="2473"/>
          <ac:inkMkLst>
            <pc:docMk/>
            <pc:sldMk cId="3027424473" sldId="319"/>
            <ac:inkMk id="50" creationId="{238E0C2A-BACB-48F9-A9B1-99DB370E757D}"/>
          </ac:inkMkLst>
        </pc:inkChg>
        <pc:inkChg chg="add del">
          <ac:chgData name="Viet Anh Nguyen" userId="b95f61ff061388d5" providerId="LiveId" clId="{F7DDB045-99F5-427E-957E-9D2CA91EB527}" dt="2022-01-05T10:08:29.109" v="2473"/>
          <ac:inkMkLst>
            <pc:docMk/>
            <pc:sldMk cId="3027424473" sldId="319"/>
            <ac:inkMk id="51" creationId="{F61092DB-591B-4C45-9F64-9AADEF2E4178}"/>
          </ac:inkMkLst>
        </pc:inkChg>
        <pc:inkChg chg="add del">
          <ac:chgData name="Viet Anh Nguyen" userId="b95f61ff061388d5" providerId="LiveId" clId="{F7DDB045-99F5-427E-957E-9D2CA91EB527}" dt="2022-01-05T10:08:29.109" v="2473"/>
          <ac:inkMkLst>
            <pc:docMk/>
            <pc:sldMk cId="3027424473" sldId="319"/>
            <ac:inkMk id="52" creationId="{93C74910-DC2B-4853-9AE3-5052A3CBF684}"/>
          </ac:inkMkLst>
        </pc:inkChg>
        <pc:inkChg chg="add del">
          <ac:chgData name="Viet Anh Nguyen" userId="b95f61ff061388d5" providerId="LiveId" clId="{F7DDB045-99F5-427E-957E-9D2CA91EB527}" dt="2022-01-05T10:08:29.109" v="2473"/>
          <ac:inkMkLst>
            <pc:docMk/>
            <pc:sldMk cId="3027424473" sldId="319"/>
            <ac:inkMk id="53" creationId="{39D19621-C428-4D7C-A69E-BEB8A82CA11B}"/>
          </ac:inkMkLst>
        </pc:inkChg>
        <pc:inkChg chg="add del">
          <ac:chgData name="Viet Anh Nguyen" userId="b95f61ff061388d5" providerId="LiveId" clId="{F7DDB045-99F5-427E-957E-9D2CA91EB527}" dt="2022-01-05T10:08:29.109" v="2473"/>
          <ac:inkMkLst>
            <pc:docMk/>
            <pc:sldMk cId="3027424473" sldId="319"/>
            <ac:inkMk id="54" creationId="{EACE1AE7-E5D9-4854-BDF8-5F74B3ACBB5D}"/>
          </ac:inkMkLst>
        </pc:inkChg>
        <pc:inkChg chg="add">
          <ac:chgData name="Viet Anh Nguyen" userId="b95f61ff061388d5" providerId="LiveId" clId="{F7DDB045-99F5-427E-957E-9D2CA91EB527}" dt="2022-01-05T10:08:29.109" v="2473"/>
          <ac:inkMkLst>
            <pc:docMk/>
            <pc:sldMk cId="3027424473" sldId="319"/>
            <ac:inkMk id="55" creationId="{0AA7012A-9A1B-4EFC-B0FB-21F5597A3A32}"/>
          </ac:inkMkLst>
        </pc:inkChg>
        <pc:inkChg chg="add del">
          <ac:chgData name="Viet Anh Nguyen" userId="b95f61ff061388d5" providerId="LiveId" clId="{F7DDB045-99F5-427E-957E-9D2CA91EB527}" dt="2022-01-05T10:08:30.571" v="2476"/>
          <ac:inkMkLst>
            <pc:docMk/>
            <pc:sldMk cId="3027424473" sldId="319"/>
            <ac:inkMk id="56" creationId="{0A6A80DE-11CE-4C18-813F-D96FCA11619A}"/>
          </ac:inkMkLst>
        </pc:inkChg>
        <pc:inkChg chg="add del">
          <ac:chgData name="Viet Anh Nguyen" userId="b95f61ff061388d5" providerId="LiveId" clId="{F7DDB045-99F5-427E-957E-9D2CA91EB527}" dt="2022-01-05T10:08:30.571" v="2476"/>
          <ac:inkMkLst>
            <pc:docMk/>
            <pc:sldMk cId="3027424473" sldId="319"/>
            <ac:inkMk id="57" creationId="{CAD6FF41-4775-4B1F-B0FF-317A14A59CE1}"/>
          </ac:inkMkLst>
        </pc:inkChg>
        <pc:inkChg chg="add">
          <ac:chgData name="Viet Anh Nguyen" userId="b95f61ff061388d5" providerId="LiveId" clId="{F7DDB045-99F5-427E-957E-9D2CA91EB527}" dt="2022-01-05T10:08:30.571" v="2476"/>
          <ac:inkMkLst>
            <pc:docMk/>
            <pc:sldMk cId="3027424473" sldId="319"/>
            <ac:inkMk id="58" creationId="{26B315FB-93D7-44A6-86BD-54714A7BBADF}"/>
          </ac:inkMkLst>
        </pc:inkChg>
        <pc:inkChg chg="add del">
          <ac:chgData name="Viet Anh Nguyen" userId="b95f61ff061388d5" providerId="LiveId" clId="{F7DDB045-99F5-427E-957E-9D2CA91EB527}" dt="2022-01-05T10:09:05.131" v="2480"/>
          <ac:inkMkLst>
            <pc:docMk/>
            <pc:sldMk cId="3027424473" sldId="319"/>
            <ac:inkMk id="59" creationId="{79066FBE-BDF1-49A3-A471-E543ECC4BD0B}"/>
          </ac:inkMkLst>
        </pc:inkChg>
        <pc:inkChg chg="add del">
          <ac:chgData name="Viet Anh Nguyen" userId="b95f61ff061388d5" providerId="LiveId" clId="{F7DDB045-99F5-427E-957E-9D2CA91EB527}" dt="2022-01-05T10:09:05.131" v="2480"/>
          <ac:inkMkLst>
            <pc:docMk/>
            <pc:sldMk cId="3027424473" sldId="319"/>
            <ac:inkMk id="60" creationId="{97F9DE03-B04E-427D-A746-5C484A12FEA5}"/>
          </ac:inkMkLst>
        </pc:inkChg>
        <pc:inkChg chg="add del">
          <ac:chgData name="Viet Anh Nguyen" userId="b95f61ff061388d5" providerId="LiveId" clId="{F7DDB045-99F5-427E-957E-9D2CA91EB527}" dt="2022-01-05T10:09:05.131" v="2480"/>
          <ac:inkMkLst>
            <pc:docMk/>
            <pc:sldMk cId="3027424473" sldId="319"/>
            <ac:inkMk id="61" creationId="{B7632994-81B9-495A-ADC0-AFDF804583E7}"/>
          </ac:inkMkLst>
        </pc:inkChg>
        <pc:inkChg chg="add del">
          <ac:chgData name="Viet Anh Nguyen" userId="b95f61ff061388d5" providerId="LiveId" clId="{F7DDB045-99F5-427E-957E-9D2CA91EB527}" dt="2022-01-05T10:09:07.929" v="2482"/>
          <ac:inkMkLst>
            <pc:docMk/>
            <pc:sldMk cId="3027424473" sldId="319"/>
            <ac:inkMk id="62" creationId="{9E0057E1-3D4E-448B-93C5-0FACD04CCC7A}"/>
          </ac:inkMkLst>
        </pc:inkChg>
        <pc:inkChg chg="add del">
          <ac:chgData name="Viet Anh Nguyen" userId="b95f61ff061388d5" providerId="LiveId" clId="{F7DDB045-99F5-427E-957E-9D2CA91EB527}" dt="2022-01-05T10:09:07.929" v="2482"/>
          <ac:inkMkLst>
            <pc:docMk/>
            <pc:sldMk cId="3027424473" sldId="319"/>
            <ac:inkMk id="63" creationId="{16AA3682-BF7E-4B8F-B5A3-6D0471199EBC}"/>
          </ac:inkMkLst>
        </pc:inkChg>
        <pc:inkChg chg="add">
          <ac:chgData name="Viet Anh Nguyen" userId="b95f61ff061388d5" providerId="LiveId" clId="{F7DDB045-99F5-427E-957E-9D2CA91EB527}" dt="2022-01-05T10:09:07.929" v="2482"/>
          <ac:inkMkLst>
            <pc:docMk/>
            <pc:sldMk cId="3027424473" sldId="319"/>
            <ac:inkMk id="64" creationId="{AEEFA8FF-A04B-4B65-B0F9-551258A3258B}"/>
          </ac:inkMkLst>
        </pc:inkChg>
        <pc:inkChg chg="add del">
          <ac:chgData name="Viet Anh Nguyen" userId="b95f61ff061388d5" providerId="LiveId" clId="{F7DDB045-99F5-427E-957E-9D2CA91EB527}" dt="2022-01-05T10:09:18.244" v="2486"/>
          <ac:inkMkLst>
            <pc:docMk/>
            <pc:sldMk cId="3027424473" sldId="319"/>
            <ac:inkMk id="65" creationId="{72D46EF9-D0F5-4A88-9CE4-E16B3EFA5D62}"/>
          </ac:inkMkLst>
        </pc:inkChg>
        <pc:inkChg chg="add del">
          <ac:chgData name="Viet Anh Nguyen" userId="b95f61ff061388d5" providerId="LiveId" clId="{F7DDB045-99F5-427E-957E-9D2CA91EB527}" dt="2022-01-05T10:09:18.244" v="2486"/>
          <ac:inkMkLst>
            <pc:docMk/>
            <pc:sldMk cId="3027424473" sldId="319"/>
            <ac:inkMk id="66" creationId="{0BD08F6B-9640-4B8F-BBD4-DBEEA702B785}"/>
          </ac:inkMkLst>
        </pc:inkChg>
        <pc:inkChg chg="add del">
          <ac:chgData name="Viet Anh Nguyen" userId="b95f61ff061388d5" providerId="LiveId" clId="{F7DDB045-99F5-427E-957E-9D2CA91EB527}" dt="2022-01-05T10:09:18.244" v="2486"/>
          <ac:inkMkLst>
            <pc:docMk/>
            <pc:sldMk cId="3027424473" sldId="319"/>
            <ac:inkMk id="67" creationId="{FCF9806E-7945-4826-8DB0-9303AA8FF04D}"/>
          </ac:inkMkLst>
        </pc:inkChg>
        <pc:inkChg chg="add del">
          <ac:chgData name="Viet Anh Nguyen" userId="b95f61ff061388d5" providerId="LiveId" clId="{F7DDB045-99F5-427E-957E-9D2CA91EB527}" dt="2022-01-05T10:09:19.462" v="2489"/>
          <ac:inkMkLst>
            <pc:docMk/>
            <pc:sldMk cId="3027424473" sldId="319"/>
            <ac:inkMk id="68" creationId="{8DEFD541-80F9-4154-8269-0E79F8399125}"/>
          </ac:inkMkLst>
        </pc:inkChg>
        <pc:inkChg chg="add del">
          <ac:chgData name="Viet Anh Nguyen" userId="b95f61ff061388d5" providerId="LiveId" clId="{F7DDB045-99F5-427E-957E-9D2CA91EB527}" dt="2022-01-05T10:09:19.462" v="2489"/>
          <ac:inkMkLst>
            <pc:docMk/>
            <pc:sldMk cId="3027424473" sldId="319"/>
            <ac:inkMk id="69" creationId="{08D0EE87-A9E6-42AB-87BB-7A1E0F540BDE}"/>
          </ac:inkMkLst>
        </pc:inkChg>
        <pc:inkChg chg="add del">
          <ac:chgData name="Viet Anh Nguyen" userId="b95f61ff061388d5" providerId="LiveId" clId="{F7DDB045-99F5-427E-957E-9D2CA91EB527}" dt="2022-01-05T10:09:19.462" v="2489"/>
          <ac:inkMkLst>
            <pc:docMk/>
            <pc:sldMk cId="3027424473" sldId="319"/>
            <ac:inkMk id="70" creationId="{4D6D26F1-DA6F-4E27-A3C2-01CDB2E4316F}"/>
          </ac:inkMkLst>
        </pc:inkChg>
        <pc:inkChg chg="add">
          <ac:chgData name="Viet Anh Nguyen" userId="b95f61ff061388d5" providerId="LiveId" clId="{F7DDB045-99F5-427E-957E-9D2CA91EB527}" dt="2022-01-05T10:09:19.462" v="2489"/>
          <ac:inkMkLst>
            <pc:docMk/>
            <pc:sldMk cId="3027424473" sldId="319"/>
            <ac:inkMk id="71" creationId="{A898CA3D-2F3D-4A90-8516-FEFC66DB83BA}"/>
          </ac:inkMkLst>
        </pc:inkChg>
        <pc:inkChg chg="add del">
          <ac:chgData name="Viet Anh Nguyen" userId="b95f61ff061388d5" providerId="LiveId" clId="{F7DDB045-99F5-427E-957E-9D2CA91EB527}" dt="2022-01-05T10:09:23.049" v="2494"/>
          <ac:inkMkLst>
            <pc:docMk/>
            <pc:sldMk cId="3027424473" sldId="319"/>
            <ac:inkMk id="72" creationId="{14232A25-7131-49EF-AFAA-8C4FDB8DA2C1}"/>
          </ac:inkMkLst>
        </pc:inkChg>
        <pc:inkChg chg="add del">
          <ac:chgData name="Viet Anh Nguyen" userId="b95f61ff061388d5" providerId="LiveId" clId="{F7DDB045-99F5-427E-957E-9D2CA91EB527}" dt="2022-01-05T10:09:23.049" v="2494"/>
          <ac:inkMkLst>
            <pc:docMk/>
            <pc:sldMk cId="3027424473" sldId="319"/>
            <ac:inkMk id="73" creationId="{60D9D674-A5E1-4F98-9ED3-387DA9354C2B}"/>
          </ac:inkMkLst>
        </pc:inkChg>
        <pc:inkChg chg="add del">
          <ac:chgData name="Viet Anh Nguyen" userId="b95f61ff061388d5" providerId="LiveId" clId="{F7DDB045-99F5-427E-957E-9D2CA91EB527}" dt="2022-01-05T10:09:23.049" v="2494"/>
          <ac:inkMkLst>
            <pc:docMk/>
            <pc:sldMk cId="3027424473" sldId="319"/>
            <ac:inkMk id="74" creationId="{DF46FCBF-B22E-4D77-9101-C54336229A3C}"/>
          </ac:inkMkLst>
        </pc:inkChg>
        <pc:inkChg chg="add del">
          <ac:chgData name="Viet Anh Nguyen" userId="b95f61ff061388d5" providerId="LiveId" clId="{F7DDB045-99F5-427E-957E-9D2CA91EB527}" dt="2022-01-05T10:09:23.049" v="2494"/>
          <ac:inkMkLst>
            <pc:docMk/>
            <pc:sldMk cId="3027424473" sldId="319"/>
            <ac:inkMk id="75" creationId="{91F53E15-E47D-40AC-A4CA-766DC9DDB845}"/>
          </ac:inkMkLst>
        </pc:inkChg>
        <pc:inkChg chg="add">
          <ac:chgData name="Viet Anh Nguyen" userId="b95f61ff061388d5" providerId="LiveId" clId="{F7DDB045-99F5-427E-957E-9D2CA91EB527}" dt="2022-01-05T10:09:23.049" v="2494"/>
          <ac:inkMkLst>
            <pc:docMk/>
            <pc:sldMk cId="3027424473" sldId="319"/>
            <ac:inkMk id="76" creationId="{AEF72DE3-7C8B-4538-AF5F-A14813E5F998}"/>
          </ac:inkMkLst>
        </pc:inkChg>
        <pc:inkChg chg="add del">
          <ac:chgData name="Viet Anh Nguyen" userId="b95f61ff061388d5" providerId="LiveId" clId="{F7DDB045-99F5-427E-957E-9D2CA91EB527}" dt="2022-01-05T10:09:27.969" v="2497"/>
          <ac:inkMkLst>
            <pc:docMk/>
            <pc:sldMk cId="3027424473" sldId="319"/>
            <ac:inkMk id="77" creationId="{C10B659F-775B-4405-9C70-79601DE25FAA}"/>
          </ac:inkMkLst>
        </pc:inkChg>
        <pc:inkChg chg="add del">
          <ac:chgData name="Viet Anh Nguyen" userId="b95f61ff061388d5" providerId="LiveId" clId="{F7DDB045-99F5-427E-957E-9D2CA91EB527}" dt="2022-01-05T10:09:27.969" v="2497"/>
          <ac:inkMkLst>
            <pc:docMk/>
            <pc:sldMk cId="3027424473" sldId="319"/>
            <ac:inkMk id="78" creationId="{7F34E343-FF4C-4617-A904-0B2D35F11BE2}"/>
          </ac:inkMkLst>
        </pc:inkChg>
        <pc:inkChg chg="add del">
          <ac:chgData name="Viet Anh Nguyen" userId="b95f61ff061388d5" providerId="LiveId" clId="{F7DDB045-99F5-427E-957E-9D2CA91EB527}" dt="2022-01-05T10:09:30.319" v="2500"/>
          <ac:inkMkLst>
            <pc:docMk/>
            <pc:sldMk cId="3027424473" sldId="319"/>
            <ac:inkMk id="79" creationId="{9882EB24-454E-4393-AA0D-27ECC645AB6F}"/>
          </ac:inkMkLst>
        </pc:inkChg>
        <pc:inkChg chg="add del">
          <ac:chgData name="Viet Anh Nguyen" userId="b95f61ff061388d5" providerId="LiveId" clId="{F7DDB045-99F5-427E-957E-9D2CA91EB527}" dt="2022-01-05T10:09:30.319" v="2500"/>
          <ac:inkMkLst>
            <pc:docMk/>
            <pc:sldMk cId="3027424473" sldId="319"/>
            <ac:inkMk id="80" creationId="{FA48A3FD-A591-47CE-B2A2-5C11504174CC}"/>
          </ac:inkMkLst>
        </pc:inkChg>
        <pc:inkChg chg="add del">
          <ac:chgData name="Viet Anh Nguyen" userId="b95f61ff061388d5" providerId="LiveId" clId="{F7DDB045-99F5-427E-957E-9D2CA91EB527}" dt="2022-01-05T10:09:30.319" v="2500"/>
          <ac:inkMkLst>
            <pc:docMk/>
            <pc:sldMk cId="3027424473" sldId="319"/>
            <ac:inkMk id="81" creationId="{0F5B8562-18F9-45A8-90F1-8B69D7435C7E}"/>
          </ac:inkMkLst>
        </pc:inkChg>
        <pc:inkChg chg="add del">
          <ac:chgData name="Viet Anh Nguyen" userId="b95f61ff061388d5" providerId="LiveId" clId="{F7DDB045-99F5-427E-957E-9D2CA91EB527}" dt="2022-01-05T10:09:32.120" v="2502"/>
          <ac:inkMkLst>
            <pc:docMk/>
            <pc:sldMk cId="3027424473" sldId="319"/>
            <ac:inkMk id="82" creationId="{28C3799D-821D-448A-8E68-18994536D672}"/>
          </ac:inkMkLst>
        </pc:inkChg>
        <pc:inkChg chg="add del">
          <ac:chgData name="Viet Anh Nguyen" userId="b95f61ff061388d5" providerId="LiveId" clId="{F7DDB045-99F5-427E-957E-9D2CA91EB527}" dt="2022-01-05T10:09:32.120" v="2502"/>
          <ac:inkMkLst>
            <pc:docMk/>
            <pc:sldMk cId="3027424473" sldId="319"/>
            <ac:inkMk id="83" creationId="{7FEFF794-23A1-4D8D-A1A3-0D9EA7B57501}"/>
          </ac:inkMkLst>
        </pc:inkChg>
        <pc:inkChg chg="add del">
          <ac:chgData name="Viet Anh Nguyen" userId="b95f61ff061388d5" providerId="LiveId" clId="{F7DDB045-99F5-427E-957E-9D2CA91EB527}" dt="2022-01-05T10:09:33.790" v="2505"/>
          <ac:inkMkLst>
            <pc:docMk/>
            <pc:sldMk cId="3027424473" sldId="319"/>
            <ac:inkMk id="84" creationId="{F9326118-7EB1-4F09-A4DD-6B2170C12F89}"/>
          </ac:inkMkLst>
        </pc:inkChg>
        <pc:inkChg chg="add del">
          <ac:chgData name="Viet Anh Nguyen" userId="b95f61ff061388d5" providerId="LiveId" clId="{F7DDB045-99F5-427E-957E-9D2CA91EB527}" dt="2022-01-05T10:09:33.790" v="2505"/>
          <ac:inkMkLst>
            <pc:docMk/>
            <pc:sldMk cId="3027424473" sldId="319"/>
            <ac:inkMk id="85" creationId="{9B36D46A-F332-46CE-B896-EADD960B86C2}"/>
          </ac:inkMkLst>
        </pc:inkChg>
        <pc:inkChg chg="add del">
          <ac:chgData name="Viet Anh Nguyen" userId="b95f61ff061388d5" providerId="LiveId" clId="{F7DDB045-99F5-427E-957E-9D2CA91EB527}" dt="2022-01-05T10:09:33.790" v="2505"/>
          <ac:inkMkLst>
            <pc:docMk/>
            <pc:sldMk cId="3027424473" sldId="319"/>
            <ac:inkMk id="86" creationId="{77FE9D44-7785-4BEA-8C3E-54ADE650A949}"/>
          </ac:inkMkLst>
        </pc:inkChg>
        <pc:inkChg chg="add">
          <ac:chgData name="Viet Anh Nguyen" userId="b95f61ff061388d5" providerId="LiveId" clId="{F7DDB045-99F5-427E-957E-9D2CA91EB527}" dt="2022-01-05T10:09:33.790" v="2505"/>
          <ac:inkMkLst>
            <pc:docMk/>
            <pc:sldMk cId="3027424473" sldId="319"/>
            <ac:inkMk id="87" creationId="{3DB687EC-31BE-4634-B28A-9178C369A0D0}"/>
          </ac:inkMkLst>
        </pc:inkChg>
        <pc:inkChg chg="add">
          <ac:chgData name="Viet Anh Nguyen" userId="b95f61ff061388d5" providerId="LiveId" clId="{F7DDB045-99F5-427E-957E-9D2CA91EB527}" dt="2022-01-05T10:09:34.378" v="2506" actId="9405"/>
          <ac:inkMkLst>
            <pc:docMk/>
            <pc:sldMk cId="3027424473" sldId="319"/>
            <ac:inkMk id="88" creationId="{6D997051-F641-4783-9B01-232B7A3E0D01}"/>
          </ac:inkMkLst>
        </pc:inkChg>
        <pc:inkChg chg="add">
          <ac:chgData name="Viet Anh Nguyen" userId="b95f61ff061388d5" providerId="LiveId" clId="{F7DDB045-99F5-427E-957E-9D2CA91EB527}" dt="2022-01-05T10:09:34.641" v="2507" actId="9405"/>
          <ac:inkMkLst>
            <pc:docMk/>
            <pc:sldMk cId="3027424473" sldId="319"/>
            <ac:inkMk id="89" creationId="{255357CE-4D03-4A7A-98DA-EF4D219236BA}"/>
          </ac:inkMkLst>
        </pc:inkChg>
        <pc:inkChg chg="add">
          <ac:chgData name="Viet Anh Nguyen" userId="b95f61ff061388d5" providerId="LiveId" clId="{F7DDB045-99F5-427E-957E-9D2CA91EB527}" dt="2022-01-05T10:09:36.434" v="2508" actId="9405"/>
          <ac:inkMkLst>
            <pc:docMk/>
            <pc:sldMk cId="3027424473" sldId="319"/>
            <ac:inkMk id="90" creationId="{58DFF890-D12C-49D8-8F5E-8F943FB5A448}"/>
          </ac:inkMkLst>
        </pc:inkChg>
        <pc:inkChg chg="add">
          <ac:chgData name="Viet Anh Nguyen" userId="b95f61ff061388d5" providerId="LiveId" clId="{F7DDB045-99F5-427E-957E-9D2CA91EB527}" dt="2022-01-05T10:09:40.363" v="2509" actId="9405"/>
          <ac:inkMkLst>
            <pc:docMk/>
            <pc:sldMk cId="3027424473" sldId="319"/>
            <ac:inkMk id="91" creationId="{A7413B95-87CB-4628-97A2-3B6F49DA895B}"/>
          </ac:inkMkLst>
        </pc:inkChg>
        <pc:inkChg chg="add del">
          <ac:chgData name="Viet Anh Nguyen" userId="b95f61ff061388d5" providerId="LiveId" clId="{F7DDB045-99F5-427E-957E-9D2CA91EB527}" dt="2022-01-05T10:09:50.972" v="2518"/>
          <ac:inkMkLst>
            <pc:docMk/>
            <pc:sldMk cId="3027424473" sldId="319"/>
            <ac:inkMk id="92" creationId="{0A98605C-7953-4C13-AE7E-7BCD11CB4331}"/>
          </ac:inkMkLst>
        </pc:inkChg>
        <pc:inkChg chg="add del">
          <ac:chgData name="Viet Anh Nguyen" userId="b95f61ff061388d5" providerId="LiveId" clId="{F7DDB045-99F5-427E-957E-9D2CA91EB527}" dt="2022-01-05T10:09:50.972" v="2518"/>
          <ac:inkMkLst>
            <pc:docMk/>
            <pc:sldMk cId="3027424473" sldId="319"/>
            <ac:inkMk id="93" creationId="{EF172145-49A9-44CE-B638-54C8EEA113C2}"/>
          </ac:inkMkLst>
        </pc:inkChg>
        <pc:inkChg chg="add del">
          <ac:chgData name="Viet Anh Nguyen" userId="b95f61ff061388d5" providerId="LiveId" clId="{F7DDB045-99F5-427E-957E-9D2CA91EB527}" dt="2022-01-05T10:09:50.972" v="2518"/>
          <ac:inkMkLst>
            <pc:docMk/>
            <pc:sldMk cId="3027424473" sldId="319"/>
            <ac:inkMk id="94" creationId="{58B03D58-A711-4A7F-8BD8-9780FC00AEA6}"/>
          </ac:inkMkLst>
        </pc:inkChg>
        <pc:inkChg chg="add del">
          <ac:chgData name="Viet Anh Nguyen" userId="b95f61ff061388d5" providerId="LiveId" clId="{F7DDB045-99F5-427E-957E-9D2CA91EB527}" dt="2022-01-05T10:09:50.972" v="2518"/>
          <ac:inkMkLst>
            <pc:docMk/>
            <pc:sldMk cId="3027424473" sldId="319"/>
            <ac:inkMk id="95" creationId="{9A810694-3E5E-4B6B-8234-F54ACD817ED7}"/>
          </ac:inkMkLst>
        </pc:inkChg>
        <pc:inkChg chg="add del">
          <ac:chgData name="Viet Anh Nguyen" userId="b95f61ff061388d5" providerId="LiveId" clId="{F7DDB045-99F5-427E-957E-9D2CA91EB527}" dt="2022-01-05T10:09:50.972" v="2518"/>
          <ac:inkMkLst>
            <pc:docMk/>
            <pc:sldMk cId="3027424473" sldId="319"/>
            <ac:inkMk id="96" creationId="{94A7613F-83DB-47AD-B4F8-41E0AF009940}"/>
          </ac:inkMkLst>
        </pc:inkChg>
        <pc:inkChg chg="add del">
          <ac:chgData name="Viet Anh Nguyen" userId="b95f61ff061388d5" providerId="LiveId" clId="{F7DDB045-99F5-427E-957E-9D2CA91EB527}" dt="2022-01-05T10:09:50.972" v="2518"/>
          <ac:inkMkLst>
            <pc:docMk/>
            <pc:sldMk cId="3027424473" sldId="319"/>
            <ac:inkMk id="97" creationId="{601E6657-236D-4979-B38F-F02210DC9246}"/>
          </ac:inkMkLst>
        </pc:inkChg>
        <pc:inkChg chg="add">
          <ac:chgData name="Viet Anh Nguyen" userId="b95f61ff061388d5" providerId="LiveId" clId="{F7DDB045-99F5-427E-957E-9D2CA91EB527}" dt="2022-01-05T10:09:50.122" v="2516" actId="9405"/>
          <ac:inkMkLst>
            <pc:docMk/>
            <pc:sldMk cId="3027424473" sldId="319"/>
            <ac:inkMk id="98" creationId="{2D34E2A6-B433-41C2-BD96-DB66C774A85B}"/>
          </ac:inkMkLst>
        </pc:inkChg>
        <pc:inkChg chg="add">
          <ac:chgData name="Viet Anh Nguyen" userId="b95f61ff061388d5" providerId="LiveId" clId="{F7DDB045-99F5-427E-957E-9D2CA91EB527}" dt="2022-01-05T10:09:50.304" v="2517" actId="9405"/>
          <ac:inkMkLst>
            <pc:docMk/>
            <pc:sldMk cId="3027424473" sldId="319"/>
            <ac:inkMk id="99" creationId="{29D661F9-0FB2-4174-8F93-8E9FF8421AAF}"/>
          </ac:inkMkLst>
        </pc:inkChg>
        <pc:inkChg chg="add">
          <ac:chgData name="Viet Anh Nguyen" userId="b95f61ff061388d5" providerId="LiveId" clId="{F7DDB045-99F5-427E-957E-9D2CA91EB527}" dt="2022-01-05T10:09:50.972" v="2518"/>
          <ac:inkMkLst>
            <pc:docMk/>
            <pc:sldMk cId="3027424473" sldId="319"/>
            <ac:inkMk id="100" creationId="{88EB4A56-2ED9-4755-BBF5-83EFDE054CAC}"/>
          </ac:inkMkLst>
        </pc:inkChg>
        <pc:inkChg chg="add">
          <ac:chgData name="Viet Anh Nguyen" userId="b95f61ff061388d5" providerId="LiveId" clId="{F7DDB045-99F5-427E-957E-9D2CA91EB527}" dt="2022-01-05T10:09:50.972" v="2518"/>
          <ac:inkMkLst>
            <pc:docMk/>
            <pc:sldMk cId="3027424473" sldId="319"/>
            <ac:inkMk id="101" creationId="{EC874597-D826-4823-8E3F-243379A0CFD9}"/>
          </ac:inkMkLst>
        </pc:inkChg>
        <pc:inkChg chg="add del">
          <ac:chgData name="Viet Anh Nguyen" userId="b95f61ff061388d5" providerId="LiveId" clId="{F7DDB045-99F5-427E-957E-9D2CA91EB527}" dt="2022-01-05T10:14:12.903" v="2601"/>
          <ac:inkMkLst>
            <pc:docMk/>
            <pc:sldMk cId="3027424473" sldId="319"/>
            <ac:inkMk id="102" creationId="{9F3212BA-1EB7-46A0-B16A-964C7EE2B602}"/>
          </ac:inkMkLst>
        </pc:inkChg>
        <pc:inkChg chg="add del">
          <ac:chgData name="Viet Anh Nguyen" userId="b95f61ff061388d5" providerId="LiveId" clId="{F7DDB045-99F5-427E-957E-9D2CA91EB527}" dt="2022-01-05T10:14:12.903" v="2601"/>
          <ac:inkMkLst>
            <pc:docMk/>
            <pc:sldMk cId="3027424473" sldId="319"/>
            <ac:inkMk id="103" creationId="{F757666A-B3D8-4E3C-BDDF-D0822046436D}"/>
          </ac:inkMkLst>
        </pc:inkChg>
        <pc:inkChg chg="add del">
          <ac:chgData name="Viet Anh Nguyen" userId="b95f61ff061388d5" providerId="LiveId" clId="{F7DDB045-99F5-427E-957E-9D2CA91EB527}" dt="2022-01-05T10:14:12.903" v="2601"/>
          <ac:inkMkLst>
            <pc:docMk/>
            <pc:sldMk cId="3027424473" sldId="319"/>
            <ac:inkMk id="104" creationId="{566EA96D-5F9B-4C60-90F6-20022CA70E7B}"/>
          </ac:inkMkLst>
        </pc:inkChg>
        <pc:inkChg chg="add del">
          <ac:chgData name="Viet Anh Nguyen" userId="b95f61ff061388d5" providerId="LiveId" clId="{F7DDB045-99F5-427E-957E-9D2CA91EB527}" dt="2022-01-05T10:14:12.903" v="2601"/>
          <ac:inkMkLst>
            <pc:docMk/>
            <pc:sldMk cId="3027424473" sldId="319"/>
            <ac:inkMk id="105" creationId="{80DEC1C4-1380-4F70-A8B8-F1A10CAF3024}"/>
          </ac:inkMkLst>
        </pc:inkChg>
        <pc:inkChg chg="add del">
          <ac:chgData name="Viet Anh Nguyen" userId="b95f61ff061388d5" providerId="LiveId" clId="{F7DDB045-99F5-427E-957E-9D2CA91EB527}" dt="2022-01-05T10:14:12.903" v="2601"/>
          <ac:inkMkLst>
            <pc:docMk/>
            <pc:sldMk cId="3027424473" sldId="319"/>
            <ac:inkMk id="106" creationId="{D666BDCF-EF74-45E7-94FE-4FF99B60E359}"/>
          </ac:inkMkLst>
        </pc:inkChg>
        <pc:inkChg chg="add del">
          <ac:chgData name="Viet Anh Nguyen" userId="b95f61ff061388d5" providerId="LiveId" clId="{F7DDB045-99F5-427E-957E-9D2CA91EB527}" dt="2022-01-05T10:14:12.903" v="2601"/>
          <ac:inkMkLst>
            <pc:docMk/>
            <pc:sldMk cId="3027424473" sldId="319"/>
            <ac:inkMk id="107" creationId="{52BFA161-59A4-4182-BC6D-7A14D9E09FF7}"/>
          </ac:inkMkLst>
        </pc:inkChg>
        <pc:inkChg chg="add del">
          <ac:chgData name="Viet Anh Nguyen" userId="b95f61ff061388d5" providerId="LiveId" clId="{F7DDB045-99F5-427E-957E-9D2CA91EB527}" dt="2022-01-05T10:14:12.903" v="2601"/>
          <ac:inkMkLst>
            <pc:docMk/>
            <pc:sldMk cId="3027424473" sldId="319"/>
            <ac:inkMk id="108" creationId="{3ACF104A-C37A-4BF8-952C-A69A1F620E25}"/>
          </ac:inkMkLst>
        </pc:inkChg>
        <pc:inkChg chg="add del">
          <ac:chgData name="Viet Anh Nguyen" userId="b95f61ff061388d5" providerId="LiveId" clId="{F7DDB045-99F5-427E-957E-9D2CA91EB527}" dt="2022-01-05T10:14:12.903" v="2601"/>
          <ac:inkMkLst>
            <pc:docMk/>
            <pc:sldMk cId="3027424473" sldId="319"/>
            <ac:inkMk id="109" creationId="{BA37EDCC-6098-4EC7-8D7B-A6535858A148}"/>
          </ac:inkMkLst>
        </pc:inkChg>
        <pc:inkChg chg="add del">
          <ac:chgData name="Viet Anh Nguyen" userId="b95f61ff061388d5" providerId="LiveId" clId="{F7DDB045-99F5-427E-957E-9D2CA91EB527}" dt="2022-01-05T10:14:12.903" v="2601"/>
          <ac:inkMkLst>
            <pc:docMk/>
            <pc:sldMk cId="3027424473" sldId="319"/>
            <ac:inkMk id="110" creationId="{E5901FF3-E202-4024-BC2B-3C63B1FFED1B}"/>
          </ac:inkMkLst>
        </pc:inkChg>
        <pc:inkChg chg="add">
          <ac:chgData name="Viet Anh Nguyen" userId="b95f61ff061388d5" providerId="LiveId" clId="{F7DDB045-99F5-427E-957E-9D2CA91EB527}" dt="2022-01-05T10:14:12.903" v="2601"/>
          <ac:inkMkLst>
            <pc:docMk/>
            <pc:sldMk cId="3027424473" sldId="319"/>
            <ac:inkMk id="111" creationId="{069D384A-D291-4CBE-A46F-094EDF060D93}"/>
          </ac:inkMkLst>
        </pc:inkChg>
        <pc:inkChg chg="add del">
          <ac:chgData name="Viet Anh Nguyen" userId="b95f61ff061388d5" providerId="LiveId" clId="{F7DDB045-99F5-427E-957E-9D2CA91EB527}" dt="2022-01-05T10:14:24.221" v="2605"/>
          <ac:inkMkLst>
            <pc:docMk/>
            <pc:sldMk cId="3027424473" sldId="319"/>
            <ac:inkMk id="112" creationId="{8EBD96C7-3DB3-4183-A56B-159BE21BC3F8}"/>
          </ac:inkMkLst>
        </pc:inkChg>
        <pc:inkChg chg="add del">
          <ac:chgData name="Viet Anh Nguyen" userId="b95f61ff061388d5" providerId="LiveId" clId="{F7DDB045-99F5-427E-957E-9D2CA91EB527}" dt="2022-01-05T10:14:24.221" v="2605"/>
          <ac:inkMkLst>
            <pc:docMk/>
            <pc:sldMk cId="3027424473" sldId="319"/>
            <ac:inkMk id="113" creationId="{DCDA18E5-1E5B-4D07-A23C-B36FAF445D17}"/>
          </ac:inkMkLst>
        </pc:inkChg>
        <pc:inkChg chg="add del">
          <ac:chgData name="Viet Anh Nguyen" userId="b95f61ff061388d5" providerId="LiveId" clId="{F7DDB045-99F5-427E-957E-9D2CA91EB527}" dt="2022-01-05T10:14:24.221" v="2605"/>
          <ac:inkMkLst>
            <pc:docMk/>
            <pc:sldMk cId="3027424473" sldId="319"/>
            <ac:inkMk id="114" creationId="{26B76915-768C-42A9-9777-084E62A207EA}"/>
          </ac:inkMkLst>
        </pc:inkChg>
        <pc:inkChg chg="add">
          <ac:chgData name="Viet Anh Nguyen" userId="b95f61ff061388d5" providerId="LiveId" clId="{F7DDB045-99F5-427E-957E-9D2CA91EB527}" dt="2022-01-05T10:14:24.221" v="2605"/>
          <ac:inkMkLst>
            <pc:docMk/>
            <pc:sldMk cId="3027424473" sldId="319"/>
            <ac:inkMk id="115" creationId="{A1028DE5-6B55-4E04-8577-834543457A86}"/>
          </ac:inkMkLst>
        </pc:inkChg>
        <pc:inkChg chg="add">
          <ac:chgData name="Viet Anh Nguyen" userId="b95f61ff061388d5" providerId="LiveId" clId="{F7DDB045-99F5-427E-957E-9D2CA91EB527}" dt="2022-01-05T10:14:45.420" v="2606" actId="9405"/>
          <ac:inkMkLst>
            <pc:docMk/>
            <pc:sldMk cId="3027424473" sldId="319"/>
            <ac:inkMk id="116" creationId="{5DF78E5D-4D3E-4F31-A0F0-08A43520C9CA}"/>
          </ac:inkMkLst>
        </pc:inkChg>
        <pc:inkChg chg="add del">
          <ac:chgData name="Viet Anh Nguyen" userId="b95f61ff061388d5" providerId="LiveId" clId="{F7DDB045-99F5-427E-957E-9D2CA91EB527}" dt="2022-01-05T10:14:54.004" v="2611"/>
          <ac:inkMkLst>
            <pc:docMk/>
            <pc:sldMk cId="3027424473" sldId="319"/>
            <ac:inkMk id="117" creationId="{EFDBFD71-8387-4E43-9B2B-AC47FF169771}"/>
          </ac:inkMkLst>
        </pc:inkChg>
        <pc:inkChg chg="add del">
          <ac:chgData name="Viet Anh Nguyen" userId="b95f61ff061388d5" providerId="LiveId" clId="{F7DDB045-99F5-427E-957E-9D2CA91EB527}" dt="2022-01-05T10:14:54.004" v="2611"/>
          <ac:inkMkLst>
            <pc:docMk/>
            <pc:sldMk cId="3027424473" sldId="319"/>
            <ac:inkMk id="118" creationId="{E2961D01-239A-445D-A890-7D0761255A70}"/>
          </ac:inkMkLst>
        </pc:inkChg>
        <pc:inkChg chg="add del">
          <ac:chgData name="Viet Anh Nguyen" userId="b95f61ff061388d5" providerId="LiveId" clId="{F7DDB045-99F5-427E-957E-9D2CA91EB527}" dt="2022-01-05T10:14:54.004" v="2611"/>
          <ac:inkMkLst>
            <pc:docMk/>
            <pc:sldMk cId="3027424473" sldId="319"/>
            <ac:inkMk id="119" creationId="{22876030-D8AC-4AEA-8850-F302679E35A9}"/>
          </ac:inkMkLst>
        </pc:inkChg>
        <pc:inkChg chg="add del">
          <ac:chgData name="Viet Anh Nguyen" userId="b95f61ff061388d5" providerId="LiveId" clId="{F7DDB045-99F5-427E-957E-9D2CA91EB527}" dt="2022-01-05T10:14:54.004" v="2611"/>
          <ac:inkMkLst>
            <pc:docMk/>
            <pc:sldMk cId="3027424473" sldId="319"/>
            <ac:inkMk id="120" creationId="{8988DABC-6A9C-4E0B-BD91-DE182C4CCD07}"/>
          </ac:inkMkLst>
        </pc:inkChg>
        <pc:inkChg chg="add del">
          <ac:chgData name="Viet Anh Nguyen" userId="b95f61ff061388d5" providerId="LiveId" clId="{F7DDB045-99F5-427E-957E-9D2CA91EB527}" dt="2022-01-05T10:14:55.336" v="2613"/>
          <ac:inkMkLst>
            <pc:docMk/>
            <pc:sldMk cId="3027424473" sldId="319"/>
            <ac:inkMk id="121" creationId="{980420AB-3A71-4BB4-8A15-3D761FB1C7AB}"/>
          </ac:inkMkLst>
        </pc:inkChg>
        <pc:inkChg chg="add del">
          <ac:chgData name="Viet Anh Nguyen" userId="b95f61ff061388d5" providerId="LiveId" clId="{F7DDB045-99F5-427E-957E-9D2CA91EB527}" dt="2022-01-05T10:14:55.336" v="2613"/>
          <ac:inkMkLst>
            <pc:docMk/>
            <pc:sldMk cId="3027424473" sldId="319"/>
            <ac:inkMk id="122" creationId="{775417F9-CE5B-43A7-B5B3-F544BBEBBE09}"/>
          </ac:inkMkLst>
        </pc:inkChg>
        <pc:inkChg chg="add">
          <ac:chgData name="Viet Anh Nguyen" userId="b95f61ff061388d5" providerId="LiveId" clId="{F7DDB045-99F5-427E-957E-9D2CA91EB527}" dt="2022-01-05T10:14:55.336" v="2613"/>
          <ac:inkMkLst>
            <pc:docMk/>
            <pc:sldMk cId="3027424473" sldId="319"/>
            <ac:inkMk id="123" creationId="{D6E030D0-9182-4B63-B28D-588916B7BA39}"/>
          </ac:inkMkLst>
        </pc:inkChg>
        <pc:inkChg chg="add del">
          <ac:chgData name="Viet Anh Nguyen" userId="b95f61ff061388d5" providerId="LiveId" clId="{F7DDB045-99F5-427E-957E-9D2CA91EB527}" dt="2022-01-05T10:14:58.010" v="2618"/>
          <ac:inkMkLst>
            <pc:docMk/>
            <pc:sldMk cId="3027424473" sldId="319"/>
            <ac:inkMk id="124" creationId="{ED8A195A-5E70-4177-9527-0E012706E7B6}"/>
          </ac:inkMkLst>
        </pc:inkChg>
        <pc:inkChg chg="add del">
          <ac:chgData name="Viet Anh Nguyen" userId="b95f61ff061388d5" providerId="LiveId" clId="{F7DDB045-99F5-427E-957E-9D2CA91EB527}" dt="2022-01-05T10:14:58.010" v="2618"/>
          <ac:inkMkLst>
            <pc:docMk/>
            <pc:sldMk cId="3027424473" sldId="319"/>
            <ac:inkMk id="125" creationId="{2B429E41-C420-401C-9794-41F3E79B1F1B}"/>
          </ac:inkMkLst>
        </pc:inkChg>
        <pc:inkChg chg="add del">
          <ac:chgData name="Viet Anh Nguyen" userId="b95f61ff061388d5" providerId="LiveId" clId="{F7DDB045-99F5-427E-957E-9D2CA91EB527}" dt="2022-01-05T10:14:58.010" v="2618"/>
          <ac:inkMkLst>
            <pc:docMk/>
            <pc:sldMk cId="3027424473" sldId="319"/>
            <ac:inkMk id="126" creationId="{CEAD37A7-40FA-4B40-9261-11E80E13F97C}"/>
          </ac:inkMkLst>
        </pc:inkChg>
        <pc:inkChg chg="add del">
          <ac:chgData name="Viet Anh Nguyen" userId="b95f61ff061388d5" providerId="LiveId" clId="{F7DDB045-99F5-427E-957E-9D2CA91EB527}" dt="2022-01-05T10:14:59.064" v="2620"/>
          <ac:inkMkLst>
            <pc:docMk/>
            <pc:sldMk cId="3027424473" sldId="319"/>
            <ac:inkMk id="127" creationId="{EDCAF5F0-5E4F-433F-B610-0F150FE51CE8}"/>
          </ac:inkMkLst>
        </pc:inkChg>
        <pc:inkChg chg="add">
          <ac:chgData name="Viet Anh Nguyen" userId="b95f61ff061388d5" providerId="LiveId" clId="{F7DDB045-99F5-427E-957E-9D2CA91EB527}" dt="2022-01-05T10:14:58.010" v="2618"/>
          <ac:inkMkLst>
            <pc:docMk/>
            <pc:sldMk cId="3027424473" sldId="319"/>
            <ac:inkMk id="128" creationId="{82CB6C29-7D6A-4F8A-BA6E-B25DC477B07F}"/>
          </ac:inkMkLst>
        </pc:inkChg>
        <pc:inkChg chg="add del">
          <ac:chgData name="Viet Anh Nguyen" userId="b95f61ff061388d5" providerId="LiveId" clId="{F7DDB045-99F5-427E-957E-9D2CA91EB527}" dt="2022-01-05T10:14:59.064" v="2620"/>
          <ac:inkMkLst>
            <pc:docMk/>
            <pc:sldMk cId="3027424473" sldId="319"/>
            <ac:inkMk id="129" creationId="{4E586C1C-A146-4697-9BD3-D39C98F639F5}"/>
          </ac:inkMkLst>
        </pc:inkChg>
        <pc:inkChg chg="add">
          <ac:chgData name="Viet Anh Nguyen" userId="b95f61ff061388d5" providerId="LiveId" clId="{F7DDB045-99F5-427E-957E-9D2CA91EB527}" dt="2022-01-05T10:14:59.064" v="2620"/>
          <ac:inkMkLst>
            <pc:docMk/>
            <pc:sldMk cId="3027424473" sldId="319"/>
            <ac:inkMk id="130" creationId="{AFBBDCA1-DB2B-4DC8-8D21-2D212A6025E8}"/>
          </ac:inkMkLst>
        </pc:inkChg>
        <pc:inkChg chg="add del">
          <ac:chgData name="Viet Anh Nguyen" userId="b95f61ff061388d5" providerId="LiveId" clId="{F7DDB045-99F5-427E-957E-9D2CA91EB527}" dt="2022-01-05T10:15:04.328" v="2627"/>
          <ac:inkMkLst>
            <pc:docMk/>
            <pc:sldMk cId="3027424473" sldId="319"/>
            <ac:inkMk id="131" creationId="{5A39A709-B8E7-42C1-8F55-20E42CDB0EA5}"/>
          </ac:inkMkLst>
        </pc:inkChg>
        <pc:inkChg chg="add del">
          <ac:chgData name="Viet Anh Nguyen" userId="b95f61ff061388d5" providerId="LiveId" clId="{F7DDB045-99F5-427E-957E-9D2CA91EB527}" dt="2022-01-05T10:15:04.328" v="2627"/>
          <ac:inkMkLst>
            <pc:docMk/>
            <pc:sldMk cId="3027424473" sldId="319"/>
            <ac:inkMk id="132" creationId="{D7F027B2-7CFB-4C4A-89AF-E66DFAB6EB5A}"/>
          </ac:inkMkLst>
        </pc:inkChg>
        <pc:inkChg chg="add del">
          <ac:chgData name="Viet Anh Nguyen" userId="b95f61ff061388d5" providerId="LiveId" clId="{F7DDB045-99F5-427E-957E-9D2CA91EB527}" dt="2022-01-05T10:15:04.328" v="2627"/>
          <ac:inkMkLst>
            <pc:docMk/>
            <pc:sldMk cId="3027424473" sldId="319"/>
            <ac:inkMk id="133" creationId="{F7E35AAB-A874-43E2-8800-B12E7FF04292}"/>
          </ac:inkMkLst>
        </pc:inkChg>
        <pc:inkChg chg="add del">
          <ac:chgData name="Viet Anh Nguyen" userId="b95f61ff061388d5" providerId="LiveId" clId="{F7DDB045-99F5-427E-957E-9D2CA91EB527}" dt="2022-01-05T10:15:04.328" v="2627"/>
          <ac:inkMkLst>
            <pc:docMk/>
            <pc:sldMk cId="3027424473" sldId="319"/>
            <ac:inkMk id="134" creationId="{AD0F339E-110C-44F9-9591-884F0D7E8B81}"/>
          </ac:inkMkLst>
        </pc:inkChg>
        <pc:inkChg chg="add del">
          <ac:chgData name="Viet Anh Nguyen" userId="b95f61ff061388d5" providerId="LiveId" clId="{F7DDB045-99F5-427E-957E-9D2CA91EB527}" dt="2022-01-05T10:15:04.328" v="2627"/>
          <ac:inkMkLst>
            <pc:docMk/>
            <pc:sldMk cId="3027424473" sldId="319"/>
            <ac:inkMk id="135" creationId="{CCD66322-9310-4B77-AA58-80F58E72A14C}"/>
          </ac:inkMkLst>
        </pc:inkChg>
        <pc:inkChg chg="add del">
          <ac:chgData name="Viet Anh Nguyen" userId="b95f61ff061388d5" providerId="LiveId" clId="{F7DDB045-99F5-427E-957E-9D2CA91EB527}" dt="2022-01-05T10:15:04.328" v="2627"/>
          <ac:inkMkLst>
            <pc:docMk/>
            <pc:sldMk cId="3027424473" sldId="319"/>
            <ac:inkMk id="136" creationId="{24BF2E8F-321A-4BC6-9438-31B574BC7CC3}"/>
          </ac:inkMkLst>
        </pc:inkChg>
        <pc:inkChg chg="add">
          <ac:chgData name="Viet Anh Nguyen" userId="b95f61ff061388d5" providerId="LiveId" clId="{F7DDB045-99F5-427E-957E-9D2CA91EB527}" dt="2022-01-05T10:15:04.328" v="2627"/>
          <ac:inkMkLst>
            <pc:docMk/>
            <pc:sldMk cId="3027424473" sldId="319"/>
            <ac:inkMk id="137" creationId="{434D7B82-0344-4081-8A03-957F3C00CC77}"/>
          </ac:inkMkLst>
        </pc:inkChg>
        <pc:inkChg chg="add del">
          <ac:chgData name="Viet Anh Nguyen" userId="b95f61ff061388d5" providerId="LiveId" clId="{F7DDB045-99F5-427E-957E-9D2CA91EB527}" dt="2022-01-05T10:15:29.542" v="2630"/>
          <ac:inkMkLst>
            <pc:docMk/>
            <pc:sldMk cId="3027424473" sldId="319"/>
            <ac:inkMk id="138" creationId="{E06FEDE0-AE6A-4710-87B7-D752F6F87D02}"/>
          </ac:inkMkLst>
        </pc:inkChg>
        <pc:inkChg chg="add del">
          <ac:chgData name="Viet Anh Nguyen" userId="b95f61ff061388d5" providerId="LiveId" clId="{F7DDB045-99F5-427E-957E-9D2CA91EB527}" dt="2022-01-05T10:15:29.542" v="2630"/>
          <ac:inkMkLst>
            <pc:docMk/>
            <pc:sldMk cId="3027424473" sldId="319"/>
            <ac:inkMk id="139" creationId="{F1EEEE97-7996-4C45-BFB0-55AB6D08E5FA}"/>
          </ac:inkMkLst>
        </pc:inkChg>
        <pc:inkChg chg="add">
          <ac:chgData name="Viet Anh Nguyen" userId="b95f61ff061388d5" providerId="LiveId" clId="{F7DDB045-99F5-427E-957E-9D2CA91EB527}" dt="2022-01-05T10:15:29.542" v="2630"/>
          <ac:inkMkLst>
            <pc:docMk/>
            <pc:sldMk cId="3027424473" sldId="319"/>
            <ac:inkMk id="140" creationId="{88A95F4C-3D97-4EBE-81D7-DC70D7A1EA07}"/>
          </ac:inkMkLst>
        </pc:inkChg>
        <pc:inkChg chg="add del">
          <ac:chgData name="Viet Anh Nguyen" userId="b95f61ff061388d5" providerId="LiveId" clId="{F7DDB045-99F5-427E-957E-9D2CA91EB527}" dt="2022-01-05T10:15:30.553" v="2633"/>
          <ac:inkMkLst>
            <pc:docMk/>
            <pc:sldMk cId="3027424473" sldId="319"/>
            <ac:inkMk id="141" creationId="{748BA87F-8C1A-46D1-8211-FB8D9266C68F}"/>
          </ac:inkMkLst>
        </pc:inkChg>
        <pc:inkChg chg="add del">
          <ac:chgData name="Viet Anh Nguyen" userId="b95f61ff061388d5" providerId="LiveId" clId="{F7DDB045-99F5-427E-957E-9D2CA91EB527}" dt="2022-01-05T10:15:30.553" v="2633"/>
          <ac:inkMkLst>
            <pc:docMk/>
            <pc:sldMk cId="3027424473" sldId="319"/>
            <ac:inkMk id="142" creationId="{8427F792-B7C2-4220-8B54-D1194622A49B}"/>
          </ac:inkMkLst>
        </pc:inkChg>
        <pc:inkChg chg="add del">
          <ac:chgData name="Viet Anh Nguyen" userId="b95f61ff061388d5" providerId="LiveId" clId="{F7DDB045-99F5-427E-957E-9D2CA91EB527}" dt="2022-01-05T10:15:33.838" v="2642"/>
          <ac:inkMkLst>
            <pc:docMk/>
            <pc:sldMk cId="3027424473" sldId="319"/>
            <ac:inkMk id="143" creationId="{FEFE985F-81CB-4FDD-842F-92AFCC59F79F}"/>
          </ac:inkMkLst>
        </pc:inkChg>
        <pc:inkChg chg="add del">
          <ac:chgData name="Viet Anh Nguyen" userId="b95f61ff061388d5" providerId="LiveId" clId="{F7DDB045-99F5-427E-957E-9D2CA91EB527}" dt="2022-01-05T10:15:33.838" v="2642"/>
          <ac:inkMkLst>
            <pc:docMk/>
            <pc:sldMk cId="3027424473" sldId="319"/>
            <ac:inkMk id="144" creationId="{CE77C871-E1DF-498E-B9B2-9D415E9A37C9}"/>
          </ac:inkMkLst>
        </pc:inkChg>
        <pc:inkChg chg="add del">
          <ac:chgData name="Viet Anh Nguyen" userId="b95f61ff061388d5" providerId="LiveId" clId="{F7DDB045-99F5-427E-957E-9D2CA91EB527}" dt="2022-01-05T10:15:33.838" v="2642"/>
          <ac:inkMkLst>
            <pc:docMk/>
            <pc:sldMk cId="3027424473" sldId="319"/>
            <ac:inkMk id="145" creationId="{FF21BCB4-1E78-4AC1-8915-DF9E35AFF79A}"/>
          </ac:inkMkLst>
        </pc:inkChg>
        <pc:inkChg chg="add del">
          <ac:chgData name="Viet Anh Nguyen" userId="b95f61ff061388d5" providerId="LiveId" clId="{F7DDB045-99F5-427E-957E-9D2CA91EB527}" dt="2022-01-05T10:15:33.838" v="2642"/>
          <ac:inkMkLst>
            <pc:docMk/>
            <pc:sldMk cId="3027424473" sldId="319"/>
            <ac:inkMk id="146" creationId="{16E77A92-7865-4840-9EA9-6D60E7DA8167}"/>
          </ac:inkMkLst>
        </pc:inkChg>
        <pc:inkChg chg="add del">
          <ac:chgData name="Viet Anh Nguyen" userId="b95f61ff061388d5" providerId="LiveId" clId="{F7DDB045-99F5-427E-957E-9D2CA91EB527}" dt="2022-01-05T10:15:33.838" v="2642"/>
          <ac:inkMkLst>
            <pc:docMk/>
            <pc:sldMk cId="3027424473" sldId="319"/>
            <ac:inkMk id="147" creationId="{8A3156F4-5E4C-4234-AFD0-8486E32EEE96}"/>
          </ac:inkMkLst>
        </pc:inkChg>
        <pc:inkChg chg="add del">
          <ac:chgData name="Viet Anh Nguyen" userId="b95f61ff061388d5" providerId="LiveId" clId="{F7DDB045-99F5-427E-957E-9D2CA91EB527}" dt="2022-01-05T10:15:33.838" v="2642"/>
          <ac:inkMkLst>
            <pc:docMk/>
            <pc:sldMk cId="3027424473" sldId="319"/>
            <ac:inkMk id="148" creationId="{806C993D-1710-40FE-8F81-44613410111C}"/>
          </ac:inkMkLst>
        </pc:inkChg>
        <pc:inkChg chg="add del">
          <ac:chgData name="Viet Anh Nguyen" userId="b95f61ff061388d5" providerId="LiveId" clId="{F7DDB045-99F5-427E-957E-9D2CA91EB527}" dt="2022-01-05T10:15:33.838" v="2642"/>
          <ac:inkMkLst>
            <pc:docMk/>
            <pc:sldMk cId="3027424473" sldId="319"/>
            <ac:inkMk id="149" creationId="{997394DD-B5D6-4F5B-A390-A78BF20A9AD6}"/>
          </ac:inkMkLst>
        </pc:inkChg>
        <pc:inkChg chg="add del">
          <ac:chgData name="Viet Anh Nguyen" userId="b95f61ff061388d5" providerId="LiveId" clId="{F7DDB045-99F5-427E-957E-9D2CA91EB527}" dt="2022-01-05T10:15:33.838" v="2642"/>
          <ac:inkMkLst>
            <pc:docMk/>
            <pc:sldMk cId="3027424473" sldId="319"/>
            <ac:inkMk id="150" creationId="{563B154A-056F-4656-9C05-A2A8284693CE}"/>
          </ac:inkMkLst>
        </pc:inkChg>
        <pc:inkChg chg="add del">
          <ac:chgData name="Viet Anh Nguyen" userId="b95f61ff061388d5" providerId="LiveId" clId="{F7DDB045-99F5-427E-957E-9D2CA91EB527}" dt="2022-01-05T10:15:33.838" v="2642"/>
          <ac:inkMkLst>
            <pc:docMk/>
            <pc:sldMk cId="3027424473" sldId="319"/>
            <ac:inkMk id="151" creationId="{8B421FFE-2B0C-4A0E-A107-8A0091354B14}"/>
          </ac:inkMkLst>
        </pc:inkChg>
        <pc:inkChg chg="add">
          <ac:chgData name="Viet Anh Nguyen" userId="b95f61ff061388d5" providerId="LiveId" clId="{F7DDB045-99F5-427E-957E-9D2CA91EB527}" dt="2022-01-05T10:15:33.838" v="2642"/>
          <ac:inkMkLst>
            <pc:docMk/>
            <pc:sldMk cId="3027424473" sldId="319"/>
            <ac:inkMk id="152" creationId="{A7672EF2-6EE2-4A82-8660-82BBEF4E9A2C}"/>
          </ac:inkMkLst>
        </pc:inkChg>
        <pc:inkChg chg="add del">
          <ac:chgData name="Viet Anh Nguyen" userId="b95f61ff061388d5" providerId="LiveId" clId="{F7DDB045-99F5-427E-957E-9D2CA91EB527}" dt="2022-01-05T10:15:35.572" v="2645"/>
          <ac:inkMkLst>
            <pc:docMk/>
            <pc:sldMk cId="3027424473" sldId="319"/>
            <ac:inkMk id="153" creationId="{ABDC8C14-4176-4A41-A232-44688AC7B1F4}"/>
          </ac:inkMkLst>
        </pc:inkChg>
        <pc:inkChg chg="add del">
          <ac:chgData name="Viet Anh Nguyen" userId="b95f61ff061388d5" providerId="LiveId" clId="{F7DDB045-99F5-427E-957E-9D2CA91EB527}" dt="2022-01-05T10:15:35.572" v="2645"/>
          <ac:inkMkLst>
            <pc:docMk/>
            <pc:sldMk cId="3027424473" sldId="319"/>
            <ac:inkMk id="154" creationId="{4484F058-A6FD-4280-A76F-E95FA9B6E5B8}"/>
          </ac:inkMkLst>
        </pc:inkChg>
        <pc:inkChg chg="add">
          <ac:chgData name="Viet Anh Nguyen" userId="b95f61ff061388d5" providerId="LiveId" clId="{F7DDB045-99F5-427E-957E-9D2CA91EB527}" dt="2022-01-05T10:15:35.572" v="2645"/>
          <ac:inkMkLst>
            <pc:docMk/>
            <pc:sldMk cId="3027424473" sldId="319"/>
            <ac:inkMk id="155" creationId="{1317B15A-D8F8-4718-9D3D-3E3DD3D24CEF}"/>
          </ac:inkMkLst>
        </pc:inkChg>
        <pc:inkChg chg="add">
          <ac:chgData name="Viet Anh Nguyen" userId="b95f61ff061388d5" providerId="LiveId" clId="{F7DDB045-99F5-427E-957E-9D2CA91EB527}" dt="2022-01-05T10:15:37.354" v="2646" actId="9405"/>
          <ac:inkMkLst>
            <pc:docMk/>
            <pc:sldMk cId="3027424473" sldId="319"/>
            <ac:inkMk id="156" creationId="{3DCCE7B8-278D-46F4-93DA-0A7FFB86738B}"/>
          </ac:inkMkLst>
        </pc:inkChg>
        <pc:inkChg chg="add">
          <ac:chgData name="Viet Anh Nguyen" userId="b95f61ff061388d5" providerId="LiveId" clId="{F7DDB045-99F5-427E-957E-9D2CA91EB527}" dt="2022-01-05T10:15:37.857" v="2647" actId="9405"/>
          <ac:inkMkLst>
            <pc:docMk/>
            <pc:sldMk cId="3027424473" sldId="319"/>
            <ac:inkMk id="157" creationId="{4E68F2B7-9DC1-4B8F-847D-79C0EAD7C046}"/>
          </ac:inkMkLst>
        </pc:inkChg>
        <pc:inkChg chg="add del">
          <ac:chgData name="Viet Anh Nguyen" userId="b95f61ff061388d5" providerId="LiveId" clId="{F7DDB045-99F5-427E-957E-9D2CA91EB527}" dt="2022-01-05T10:15:39.304" v="2650"/>
          <ac:inkMkLst>
            <pc:docMk/>
            <pc:sldMk cId="3027424473" sldId="319"/>
            <ac:inkMk id="158" creationId="{F9029DED-D126-4B80-8F33-318D6F908E88}"/>
          </ac:inkMkLst>
        </pc:inkChg>
        <pc:inkChg chg="add del">
          <ac:chgData name="Viet Anh Nguyen" userId="b95f61ff061388d5" providerId="LiveId" clId="{F7DDB045-99F5-427E-957E-9D2CA91EB527}" dt="2022-01-05T10:15:39.304" v="2650"/>
          <ac:inkMkLst>
            <pc:docMk/>
            <pc:sldMk cId="3027424473" sldId="319"/>
            <ac:inkMk id="159" creationId="{57D53223-1A79-4A00-8F86-1ECE1169E503}"/>
          </ac:inkMkLst>
        </pc:inkChg>
        <pc:inkChg chg="add del">
          <ac:chgData name="Viet Anh Nguyen" userId="b95f61ff061388d5" providerId="LiveId" clId="{F7DDB045-99F5-427E-957E-9D2CA91EB527}" dt="2022-01-05T10:15:44.430" v="2664"/>
          <ac:inkMkLst>
            <pc:docMk/>
            <pc:sldMk cId="3027424473" sldId="319"/>
            <ac:inkMk id="160" creationId="{74898B65-01FE-4791-B22E-61ED73AC0C57}"/>
          </ac:inkMkLst>
        </pc:inkChg>
        <pc:inkChg chg="add del">
          <ac:chgData name="Viet Anh Nguyen" userId="b95f61ff061388d5" providerId="LiveId" clId="{F7DDB045-99F5-427E-957E-9D2CA91EB527}" dt="2022-01-05T10:15:44.430" v="2664"/>
          <ac:inkMkLst>
            <pc:docMk/>
            <pc:sldMk cId="3027424473" sldId="319"/>
            <ac:inkMk id="161" creationId="{C69DD245-C084-4E14-9DC9-2F5EAA7ECB74}"/>
          </ac:inkMkLst>
        </pc:inkChg>
        <pc:inkChg chg="add del">
          <ac:chgData name="Viet Anh Nguyen" userId="b95f61ff061388d5" providerId="LiveId" clId="{F7DDB045-99F5-427E-957E-9D2CA91EB527}" dt="2022-01-05T10:15:44.430" v="2664"/>
          <ac:inkMkLst>
            <pc:docMk/>
            <pc:sldMk cId="3027424473" sldId="319"/>
            <ac:inkMk id="162" creationId="{3FDA1A99-D3F0-497A-9CC4-F4CEB1F5DE2D}"/>
          </ac:inkMkLst>
        </pc:inkChg>
        <pc:inkChg chg="add del">
          <ac:chgData name="Viet Anh Nguyen" userId="b95f61ff061388d5" providerId="LiveId" clId="{F7DDB045-99F5-427E-957E-9D2CA91EB527}" dt="2022-01-05T10:15:44.430" v="2664"/>
          <ac:inkMkLst>
            <pc:docMk/>
            <pc:sldMk cId="3027424473" sldId="319"/>
            <ac:inkMk id="163" creationId="{9F2B3DA0-A5CE-4277-8214-3CEE2DD2DBE3}"/>
          </ac:inkMkLst>
        </pc:inkChg>
        <pc:inkChg chg="add del">
          <ac:chgData name="Viet Anh Nguyen" userId="b95f61ff061388d5" providerId="LiveId" clId="{F7DDB045-99F5-427E-957E-9D2CA91EB527}" dt="2022-01-05T10:15:44.430" v="2664"/>
          <ac:inkMkLst>
            <pc:docMk/>
            <pc:sldMk cId="3027424473" sldId="319"/>
            <ac:inkMk id="164" creationId="{7FAFE631-A726-46DA-9B34-1E9ED1F375D5}"/>
          </ac:inkMkLst>
        </pc:inkChg>
        <pc:inkChg chg="add del">
          <ac:chgData name="Viet Anh Nguyen" userId="b95f61ff061388d5" providerId="LiveId" clId="{F7DDB045-99F5-427E-957E-9D2CA91EB527}" dt="2022-01-05T10:15:44.430" v="2664"/>
          <ac:inkMkLst>
            <pc:docMk/>
            <pc:sldMk cId="3027424473" sldId="319"/>
            <ac:inkMk id="165" creationId="{D4169472-25AA-4132-8FD3-0DA9E7BBC1E2}"/>
          </ac:inkMkLst>
        </pc:inkChg>
        <pc:inkChg chg="add del">
          <ac:chgData name="Viet Anh Nguyen" userId="b95f61ff061388d5" providerId="LiveId" clId="{F7DDB045-99F5-427E-957E-9D2CA91EB527}" dt="2022-01-05T10:15:44.430" v="2664"/>
          <ac:inkMkLst>
            <pc:docMk/>
            <pc:sldMk cId="3027424473" sldId="319"/>
            <ac:inkMk id="166" creationId="{47158D4E-2BF8-4A89-B355-2F9329AA66C2}"/>
          </ac:inkMkLst>
        </pc:inkChg>
        <pc:inkChg chg="add del">
          <ac:chgData name="Viet Anh Nguyen" userId="b95f61ff061388d5" providerId="LiveId" clId="{F7DDB045-99F5-427E-957E-9D2CA91EB527}" dt="2022-01-05T10:15:44.430" v="2664"/>
          <ac:inkMkLst>
            <pc:docMk/>
            <pc:sldMk cId="3027424473" sldId="319"/>
            <ac:inkMk id="167" creationId="{5ECA2E3F-7AB3-4DD0-8E1C-2123E5ED2FDD}"/>
          </ac:inkMkLst>
        </pc:inkChg>
        <pc:inkChg chg="add del">
          <ac:chgData name="Viet Anh Nguyen" userId="b95f61ff061388d5" providerId="LiveId" clId="{F7DDB045-99F5-427E-957E-9D2CA91EB527}" dt="2022-01-05T10:15:44.430" v="2664"/>
          <ac:inkMkLst>
            <pc:docMk/>
            <pc:sldMk cId="3027424473" sldId="319"/>
            <ac:inkMk id="168" creationId="{6385B1DD-FB2A-46AD-A92D-BE6DDD6EDF63}"/>
          </ac:inkMkLst>
        </pc:inkChg>
        <pc:inkChg chg="add del">
          <ac:chgData name="Viet Anh Nguyen" userId="b95f61ff061388d5" providerId="LiveId" clId="{F7DDB045-99F5-427E-957E-9D2CA91EB527}" dt="2022-01-05T10:15:44.430" v="2664"/>
          <ac:inkMkLst>
            <pc:docMk/>
            <pc:sldMk cId="3027424473" sldId="319"/>
            <ac:inkMk id="169" creationId="{4BB5F287-3424-46CB-9C6B-DC60AEAAC5CB}"/>
          </ac:inkMkLst>
        </pc:inkChg>
        <pc:inkChg chg="add del">
          <ac:chgData name="Viet Anh Nguyen" userId="b95f61ff061388d5" providerId="LiveId" clId="{F7DDB045-99F5-427E-957E-9D2CA91EB527}" dt="2022-01-05T10:15:44.430" v="2664"/>
          <ac:inkMkLst>
            <pc:docMk/>
            <pc:sldMk cId="3027424473" sldId="319"/>
            <ac:inkMk id="170" creationId="{E2FF4032-896A-4849-BC85-C7DF39FAE50F}"/>
          </ac:inkMkLst>
        </pc:inkChg>
        <pc:inkChg chg="add">
          <ac:chgData name="Viet Anh Nguyen" userId="b95f61ff061388d5" providerId="LiveId" clId="{F7DDB045-99F5-427E-957E-9D2CA91EB527}" dt="2022-01-05T10:15:42.993" v="2661" actId="9405"/>
          <ac:inkMkLst>
            <pc:docMk/>
            <pc:sldMk cId="3027424473" sldId="319"/>
            <ac:inkMk id="171" creationId="{D2FECFF7-911D-48A6-B702-BBDA636DEBED}"/>
          </ac:inkMkLst>
        </pc:inkChg>
        <pc:inkChg chg="add del">
          <ac:chgData name="Viet Anh Nguyen" userId="b95f61ff061388d5" providerId="LiveId" clId="{F7DDB045-99F5-427E-957E-9D2CA91EB527}" dt="2022-01-05T10:15:44.430" v="2664"/>
          <ac:inkMkLst>
            <pc:docMk/>
            <pc:sldMk cId="3027424473" sldId="319"/>
            <ac:inkMk id="172" creationId="{5221E048-F93E-4068-92DF-7F92AD85227A}"/>
          </ac:inkMkLst>
        </pc:inkChg>
        <pc:inkChg chg="add del">
          <ac:chgData name="Viet Anh Nguyen" userId="b95f61ff061388d5" providerId="LiveId" clId="{F7DDB045-99F5-427E-957E-9D2CA91EB527}" dt="2022-01-05T10:15:44.430" v="2664"/>
          <ac:inkMkLst>
            <pc:docMk/>
            <pc:sldMk cId="3027424473" sldId="319"/>
            <ac:inkMk id="173" creationId="{594B3B0C-315A-495B-A6CF-653E251456F9}"/>
          </ac:inkMkLst>
        </pc:inkChg>
        <pc:inkChg chg="add">
          <ac:chgData name="Viet Anh Nguyen" userId="b95f61ff061388d5" providerId="LiveId" clId="{F7DDB045-99F5-427E-957E-9D2CA91EB527}" dt="2022-01-05T10:15:44.430" v="2664"/>
          <ac:inkMkLst>
            <pc:docMk/>
            <pc:sldMk cId="3027424473" sldId="319"/>
            <ac:inkMk id="174" creationId="{CDB1D304-C468-4394-A635-CA7E159CC605}"/>
          </ac:inkMkLst>
        </pc:inkChg>
        <pc:inkChg chg="add">
          <ac:chgData name="Viet Anh Nguyen" userId="b95f61ff061388d5" providerId="LiveId" clId="{F7DDB045-99F5-427E-957E-9D2CA91EB527}" dt="2022-01-05T10:15:44.430" v="2664"/>
          <ac:inkMkLst>
            <pc:docMk/>
            <pc:sldMk cId="3027424473" sldId="319"/>
            <ac:inkMk id="175" creationId="{8C4713DF-F7FE-406D-A69C-5D875EEE232B}"/>
          </ac:inkMkLst>
        </pc:inkChg>
        <pc:inkChg chg="add">
          <ac:chgData name="Viet Anh Nguyen" userId="b95f61ff061388d5" providerId="LiveId" clId="{F7DDB045-99F5-427E-957E-9D2CA91EB527}" dt="2022-01-05T10:15:44.430" v="2664"/>
          <ac:inkMkLst>
            <pc:docMk/>
            <pc:sldMk cId="3027424473" sldId="319"/>
            <ac:inkMk id="176" creationId="{F924BCF7-5916-4E08-9559-D98723DD4741}"/>
          </ac:inkMkLst>
        </pc:inkChg>
        <pc:inkChg chg="add">
          <ac:chgData name="Viet Anh Nguyen" userId="b95f61ff061388d5" providerId="LiveId" clId="{F7DDB045-99F5-427E-957E-9D2CA91EB527}" dt="2022-01-05T10:15:44.430" v="2664"/>
          <ac:inkMkLst>
            <pc:docMk/>
            <pc:sldMk cId="3027424473" sldId="319"/>
            <ac:inkMk id="177" creationId="{5EDCA8DD-D615-4956-B90E-46815991833B}"/>
          </ac:inkMkLst>
        </pc:inkChg>
        <pc:inkChg chg="add">
          <ac:chgData name="Viet Anh Nguyen" userId="b95f61ff061388d5" providerId="LiveId" clId="{F7DDB045-99F5-427E-957E-9D2CA91EB527}" dt="2022-01-05T10:15:48.022" v="2665" actId="9405"/>
          <ac:inkMkLst>
            <pc:docMk/>
            <pc:sldMk cId="3027424473" sldId="319"/>
            <ac:inkMk id="178" creationId="{01F67AF7-9F53-4F56-BE69-ABC9B37F106C}"/>
          </ac:inkMkLst>
        </pc:inkChg>
        <pc:inkChg chg="add">
          <ac:chgData name="Viet Anh Nguyen" userId="b95f61ff061388d5" providerId="LiveId" clId="{F7DDB045-99F5-427E-957E-9D2CA91EB527}" dt="2022-01-05T10:15:49.281" v="2666" actId="9405"/>
          <ac:inkMkLst>
            <pc:docMk/>
            <pc:sldMk cId="3027424473" sldId="319"/>
            <ac:inkMk id="179" creationId="{5E3DE5CF-26DC-41C2-927C-AEF84DA42252}"/>
          </ac:inkMkLst>
        </pc:inkChg>
        <pc:inkChg chg="add">
          <ac:chgData name="Viet Anh Nguyen" userId="b95f61ff061388d5" providerId="LiveId" clId="{F7DDB045-99F5-427E-957E-9D2CA91EB527}" dt="2022-01-05T10:15:49.487" v="2667" actId="9405"/>
          <ac:inkMkLst>
            <pc:docMk/>
            <pc:sldMk cId="3027424473" sldId="319"/>
            <ac:inkMk id="180" creationId="{E5E24A96-6E25-41DB-8851-5EBD4F053BB0}"/>
          </ac:inkMkLst>
        </pc:inkChg>
        <pc:inkChg chg="add del">
          <ac:chgData name="Viet Anh Nguyen" userId="b95f61ff061388d5" providerId="LiveId" clId="{F7DDB045-99F5-427E-957E-9D2CA91EB527}" dt="2022-01-05T10:15:57.992" v="2675"/>
          <ac:inkMkLst>
            <pc:docMk/>
            <pc:sldMk cId="3027424473" sldId="319"/>
            <ac:inkMk id="181" creationId="{66D147CE-9B7B-43C1-8493-B9E5DD893112}"/>
          </ac:inkMkLst>
        </pc:inkChg>
        <pc:inkChg chg="add del">
          <ac:chgData name="Viet Anh Nguyen" userId="b95f61ff061388d5" providerId="LiveId" clId="{F7DDB045-99F5-427E-957E-9D2CA91EB527}" dt="2022-01-05T10:15:57.992" v="2675"/>
          <ac:inkMkLst>
            <pc:docMk/>
            <pc:sldMk cId="3027424473" sldId="319"/>
            <ac:inkMk id="182" creationId="{0DECFD98-555A-4274-B033-66F584311E85}"/>
          </ac:inkMkLst>
        </pc:inkChg>
        <pc:inkChg chg="add del">
          <ac:chgData name="Viet Anh Nguyen" userId="b95f61ff061388d5" providerId="LiveId" clId="{F7DDB045-99F5-427E-957E-9D2CA91EB527}" dt="2022-01-05T10:15:57.992" v="2675"/>
          <ac:inkMkLst>
            <pc:docMk/>
            <pc:sldMk cId="3027424473" sldId="319"/>
            <ac:inkMk id="183" creationId="{B7877C83-8B07-4306-B067-ECB4384CBF9F}"/>
          </ac:inkMkLst>
        </pc:inkChg>
        <pc:inkChg chg="add del">
          <ac:chgData name="Viet Anh Nguyen" userId="b95f61ff061388d5" providerId="LiveId" clId="{F7DDB045-99F5-427E-957E-9D2CA91EB527}" dt="2022-01-05T10:15:57.992" v="2675"/>
          <ac:inkMkLst>
            <pc:docMk/>
            <pc:sldMk cId="3027424473" sldId="319"/>
            <ac:inkMk id="184" creationId="{C061C9FD-A152-44E0-80B9-9C8117063BF0}"/>
          </ac:inkMkLst>
        </pc:inkChg>
        <pc:inkChg chg="add del">
          <ac:chgData name="Viet Anh Nguyen" userId="b95f61ff061388d5" providerId="LiveId" clId="{F7DDB045-99F5-427E-957E-9D2CA91EB527}" dt="2022-01-05T10:15:57.992" v="2675"/>
          <ac:inkMkLst>
            <pc:docMk/>
            <pc:sldMk cId="3027424473" sldId="319"/>
            <ac:inkMk id="185" creationId="{9ED81001-FD03-4AA4-B615-9EC1F6B7928F}"/>
          </ac:inkMkLst>
        </pc:inkChg>
        <pc:inkChg chg="add del">
          <ac:chgData name="Viet Anh Nguyen" userId="b95f61ff061388d5" providerId="LiveId" clId="{F7DDB045-99F5-427E-957E-9D2CA91EB527}" dt="2022-01-05T10:15:57.992" v="2675"/>
          <ac:inkMkLst>
            <pc:docMk/>
            <pc:sldMk cId="3027424473" sldId="319"/>
            <ac:inkMk id="186" creationId="{505BB62B-68BB-40E3-9BE1-B80926CD5AB6}"/>
          </ac:inkMkLst>
        </pc:inkChg>
        <pc:inkChg chg="add del">
          <ac:chgData name="Viet Anh Nguyen" userId="b95f61ff061388d5" providerId="LiveId" clId="{F7DDB045-99F5-427E-957E-9D2CA91EB527}" dt="2022-01-05T10:15:57.992" v="2675"/>
          <ac:inkMkLst>
            <pc:docMk/>
            <pc:sldMk cId="3027424473" sldId="319"/>
            <ac:inkMk id="187" creationId="{E2EDFE20-D7BC-4AD7-B4BB-795B6D3317F5}"/>
          </ac:inkMkLst>
        </pc:inkChg>
        <pc:inkChg chg="add del">
          <ac:chgData name="Viet Anh Nguyen" userId="b95f61ff061388d5" providerId="LiveId" clId="{F7DDB045-99F5-427E-957E-9D2CA91EB527}" dt="2022-01-05T10:16:00.542" v="2679"/>
          <ac:inkMkLst>
            <pc:docMk/>
            <pc:sldMk cId="3027424473" sldId="319"/>
            <ac:inkMk id="188" creationId="{2A416A87-361D-4D97-A6EE-B644265826CE}"/>
          </ac:inkMkLst>
        </pc:inkChg>
        <pc:inkChg chg="add del">
          <ac:chgData name="Viet Anh Nguyen" userId="b95f61ff061388d5" providerId="LiveId" clId="{F7DDB045-99F5-427E-957E-9D2CA91EB527}" dt="2022-01-05T10:16:00.542" v="2679"/>
          <ac:inkMkLst>
            <pc:docMk/>
            <pc:sldMk cId="3027424473" sldId="319"/>
            <ac:inkMk id="189" creationId="{8D2BCB6D-AE93-4905-8B38-E6AC5A5CA2C6}"/>
          </ac:inkMkLst>
        </pc:inkChg>
        <pc:inkChg chg="add del">
          <ac:chgData name="Viet Anh Nguyen" userId="b95f61ff061388d5" providerId="LiveId" clId="{F7DDB045-99F5-427E-957E-9D2CA91EB527}" dt="2022-01-05T10:16:00.542" v="2679"/>
          <ac:inkMkLst>
            <pc:docMk/>
            <pc:sldMk cId="3027424473" sldId="319"/>
            <ac:inkMk id="190" creationId="{0196E4FF-B0A9-4617-B809-A3E029118037}"/>
          </ac:inkMkLst>
        </pc:inkChg>
        <pc:inkChg chg="add del">
          <ac:chgData name="Viet Anh Nguyen" userId="b95f61ff061388d5" providerId="LiveId" clId="{F7DDB045-99F5-427E-957E-9D2CA91EB527}" dt="2022-01-05T10:16:00.542" v="2679"/>
          <ac:inkMkLst>
            <pc:docMk/>
            <pc:sldMk cId="3027424473" sldId="319"/>
            <ac:inkMk id="191" creationId="{76F89204-4AB4-46D6-BAB0-51CE1FB863D6}"/>
          </ac:inkMkLst>
        </pc:inkChg>
        <pc:inkChg chg="add">
          <ac:chgData name="Viet Anh Nguyen" userId="b95f61ff061388d5" providerId="LiveId" clId="{F7DDB045-99F5-427E-957E-9D2CA91EB527}" dt="2022-01-05T10:16:00.542" v="2679"/>
          <ac:inkMkLst>
            <pc:docMk/>
            <pc:sldMk cId="3027424473" sldId="319"/>
            <ac:inkMk id="192" creationId="{44BA3B8D-F7AA-4C8B-98A4-39CA08E3A025}"/>
          </ac:inkMkLst>
        </pc:inkChg>
        <pc:inkChg chg="add">
          <ac:chgData name="Viet Anh Nguyen" userId="b95f61ff061388d5" providerId="LiveId" clId="{F7DDB045-99F5-427E-957E-9D2CA91EB527}" dt="2022-01-05T10:16:00.542" v="2679"/>
          <ac:inkMkLst>
            <pc:docMk/>
            <pc:sldMk cId="3027424473" sldId="319"/>
            <ac:inkMk id="193" creationId="{C13DBFE7-3BDB-4255-8621-FDD72133DD8E}"/>
          </ac:inkMkLst>
        </pc:inkChg>
        <pc:inkChg chg="add del">
          <ac:chgData name="Viet Anh Nguyen" userId="b95f61ff061388d5" providerId="LiveId" clId="{F7DDB045-99F5-427E-957E-9D2CA91EB527}" dt="2022-01-05T10:16:02.395" v="2683"/>
          <ac:inkMkLst>
            <pc:docMk/>
            <pc:sldMk cId="3027424473" sldId="319"/>
            <ac:inkMk id="194" creationId="{E66A6F06-8E75-4C9D-91DA-B1FE920F7792}"/>
          </ac:inkMkLst>
        </pc:inkChg>
        <pc:inkChg chg="add del">
          <ac:chgData name="Viet Anh Nguyen" userId="b95f61ff061388d5" providerId="LiveId" clId="{F7DDB045-99F5-427E-957E-9D2CA91EB527}" dt="2022-01-05T10:16:02.395" v="2683"/>
          <ac:inkMkLst>
            <pc:docMk/>
            <pc:sldMk cId="3027424473" sldId="319"/>
            <ac:inkMk id="195" creationId="{0A1E7DC4-7B3A-44C7-8C87-AEE74CB4F674}"/>
          </ac:inkMkLst>
        </pc:inkChg>
        <pc:inkChg chg="add del">
          <ac:chgData name="Viet Anh Nguyen" userId="b95f61ff061388d5" providerId="LiveId" clId="{F7DDB045-99F5-427E-957E-9D2CA91EB527}" dt="2022-01-05T10:16:02.395" v="2683"/>
          <ac:inkMkLst>
            <pc:docMk/>
            <pc:sldMk cId="3027424473" sldId="319"/>
            <ac:inkMk id="196" creationId="{1860DCAE-69E4-4330-9A7E-D3018A3B2A7E}"/>
          </ac:inkMkLst>
        </pc:inkChg>
        <pc:inkChg chg="add">
          <ac:chgData name="Viet Anh Nguyen" userId="b95f61ff061388d5" providerId="LiveId" clId="{F7DDB045-99F5-427E-957E-9D2CA91EB527}" dt="2022-01-05T10:16:02.395" v="2683"/>
          <ac:inkMkLst>
            <pc:docMk/>
            <pc:sldMk cId="3027424473" sldId="319"/>
            <ac:inkMk id="197" creationId="{59970078-6B6A-4999-B764-3131C529E83A}"/>
          </ac:inkMkLst>
        </pc:inkChg>
      </pc:sldChg>
      <pc:sldChg chg="addSp delSp add mod">
        <pc:chgData name="Viet Anh Nguyen" userId="b95f61ff061388d5" providerId="LiveId" clId="{F7DDB045-99F5-427E-957E-9D2CA91EB527}" dt="2022-01-05T10:18:35.753" v="2828"/>
        <pc:sldMkLst>
          <pc:docMk/>
          <pc:sldMk cId="588863983" sldId="320"/>
        </pc:sldMkLst>
        <pc:inkChg chg="add del">
          <ac:chgData name="Viet Anh Nguyen" userId="b95f61ff061388d5" providerId="LiveId" clId="{F7DDB045-99F5-427E-957E-9D2CA91EB527}" dt="2022-01-05T10:09:56.706" v="2523"/>
          <ac:inkMkLst>
            <pc:docMk/>
            <pc:sldMk cId="588863983" sldId="320"/>
            <ac:inkMk id="2" creationId="{6DEFE420-CDBD-4046-87A0-09B49717EDBE}"/>
          </ac:inkMkLst>
        </pc:inkChg>
        <pc:inkChg chg="add del">
          <ac:chgData name="Viet Anh Nguyen" userId="b95f61ff061388d5" providerId="LiveId" clId="{F7DDB045-99F5-427E-957E-9D2CA91EB527}" dt="2022-01-05T10:09:56.706" v="2523"/>
          <ac:inkMkLst>
            <pc:docMk/>
            <pc:sldMk cId="588863983" sldId="320"/>
            <ac:inkMk id="3" creationId="{DFEFC934-48A4-46B8-8298-CA7706BBB91B}"/>
          </ac:inkMkLst>
        </pc:inkChg>
        <pc:inkChg chg="add del">
          <ac:chgData name="Viet Anh Nguyen" userId="b95f61ff061388d5" providerId="LiveId" clId="{F7DDB045-99F5-427E-957E-9D2CA91EB527}" dt="2022-01-05T10:09:56.706" v="2523"/>
          <ac:inkMkLst>
            <pc:docMk/>
            <pc:sldMk cId="588863983" sldId="320"/>
            <ac:inkMk id="4" creationId="{424B1546-3978-4912-A351-4894CD1DBE3E}"/>
          </ac:inkMkLst>
        </pc:inkChg>
        <pc:inkChg chg="add del">
          <ac:chgData name="Viet Anh Nguyen" userId="b95f61ff061388d5" providerId="LiveId" clId="{F7DDB045-99F5-427E-957E-9D2CA91EB527}" dt="2022-01-05T10:09:56.706" v="2523"/>
          <ac:inkMkLst>
            <pc:docMk/>
            <pc:sldMk cId="588863983" sldId="320"/>
            <ac:inkMk id="5" creationId="{246A384A-5EF9-461B-A389-725AB854BBD9}"/>
          </ac:inkMkLst>
        </pc:inkChg>
        <pc:inkChg chg="add">
          <ac:chgData name="Viet Anh Nguyen" userId="b95f61ff061388d5" providerId="LiveId" clId="{F7DDB045-99F5-427E-957E-9D2CA91EB527}" dt="2022-01-05T10:09:56.706" v="2523"/>
          <ac:inkMkLst>
            <pc:docMk/>
            <pc:sldMk cId="588863983" sldId="320"/>
            <ac:inkMk id="6" creationId="{F1C6395F-CD52-4742-BA6E-5444D19A03EC}"/>
          </ac:inkMkLst>
        </pc:inkChg>
        <pc:inkChg chg="add del">
          <ac:chgData name="Viet Anh Nguyen" userId="b95f61ff061388d5" providerId="LiveId" clId="{F7DDB045-99F5-427E-957E-9D2CA91EB527}" dt="2022-01-05T10:09:58.569" v="2526"/>
          <ac:inkMkLst>
            <pc:docMk/>
            <pc:sldMk cId="588863983" sldId="320"/>
            <ac:inkMk id="7" creationId="{EC52BC62-9697-439E-9013-DF3F0266AFBD}"/>
          </ac:inkMkLst>
        </pc:inkChg>
        <pc:inkChg chg="add del">
          <ac:chgData name="Viet Anh Nguyen" userId="b95f61ff061388d5" providerId="LiveId" clId="{F7DDB045-99F5-427E-957E-9D2CA91EB527}" dt="2022-01-05T10:09:58.569" v="2526"/>
          <ac:inkMkLst>
            <pc:docMk/>
            <pc:sldMk cId="588863983" sldId="320"/>
            <ac:inkMk id="8" creationId="{743A7BD2-B266-41DE-99A1-46D8276F47C6}"/>
          </ac:inkMkLst>
        </pc:inkChg>
        <pc:inkChg chg="add">
          <ac:chgData name="Viet Anh Nguyen" userId="b95f61ff061388d5" providerId="LiveId" clId="{F7DDB045-99F5-427E-957E-9D2CA91EB527}" dt="2022-01-05T10:09:58.569" v="2526"/>
          <ac:inkMkLst>
            <pc:docMk/>
            <pc:sldMk cId="588863983" sldId="320"/>
            <ac:inkMk id="9" creationId="{719735F9-828F-4EBE-88C0-D21FA1302660}"/>
          </ac:inkMkLst>
        </pc:inkChg>
        <pc:inkChg chg="add del">
          <ac:chgData name="Viet Anh Nguyen" userId="b95f61ff061388d5" providerId="LiveId" clId="{F7DDB045-99F5-427E-957E-9D2CA91EB527}" dt="2022-01-05T10:10:06.163" v="2534"/>
          <ac:inkMkLst>
            <pc:docMk/>
            <pc:sldMk cId="588863983" sldId="320"/>
            <ac:inkMk id="10" creationId="{6BF67AB5-B3F6-4CB4-8CB4-EF4873627B22}"/>
          </ac:inkMkLst>
        </pc:inkChg>
        <pc:inkChg chg="add del">
          <ac:chgData name="Viet Anh Nguyen" userId="b95f61ff061388d5" providerId="LiveId" clId="{F7DDB045-99F5-427E-957E-9D2CA91EB527}" dt="2022-01-05T10:10:06.163" v="2534"/>
          <ac:inkMkLst>
            <pc:docMk/>
            <pc:sldMk cId="588863983" sldId="320"/>
            <ac:inkMk id="11" creationId="{BC778A77-AF88-408D-83C4-3C46E6B22D9B}"/>
          </ac:inkMkLst>
        </pc:inkChg>
        <pc:inkChg chg="add del">
          <ac:chgData name="Viet Anh Nguyen" userId="b95f61ff061388d5" providerId="LiveId" clId="{F7DDB045-99F5-427E-957E-9D2CA91EB527}" dt="2022-01-05T10:10:06.163" v="2534"/>
          <ac:inkMkLst>
            <pc:docMk/>
            <pc:sldMk cId="588863983" sldId="320"/>
            <ac:inkMk id="12" creationId="{882B38B2-A923-42A4-99F4-6AB917FC0F6B}"/>
          </ac:inkMkLst>
        </pc:inkChg>
        <pc:inkChg chg="add del">
          <ac:chgData name="Viet Anh Nguyen" userId="b95f61ff061388d5" providerId="LiveId" clId="{F7DDB045-99F5-427E-957E-9D2CA91EB527}" dt="2022-01-05T10:10:06.163" v="2534"/>
          <ac:inkMkLst>
            <pc:docMk/>
            <pc:sldMk cId="588863983" sldId="320"/>
            <ac:inkMk id="13" creationId="{D9E83D87-005B-4F5A-8A1E-45D63DCDF6AD}"/>
          </ac:inkMkLst>
        </pc:inkChg>
        <pc:inkChg chg="add">
          <ac:chgData name="Viet Anh Nguyen" userId="b95f61ff061388d5" providerId="LiveId" clId="{F7DDB045-99F5-427E-957E-9D2CA91EB527}" dt="2022-01-05T10:10:04.449" v="2531" actId="9405"/>
          <ac:inkMkLst>
            <pc:docMk/>
            <pc:sldMk cId="588863983" sldId="320"/>
            <ac:inkMk id="14" creationId="{3DCD6542-A0D8-4669-BC82-2FB5C8509678}"/>
          </ac:inkMkLst>
        </pc:inkChg>
        <pc:inkChg chg="add">
          <ac:chgData name="Viet Anh Nguyen" userId="b95f61ff061388d5" providerId="LiveId" clId="{F7DDB045-99F5-427E-957E-9D2CA91EB527}" dt="2022-01-05T10:10:04.799" v="2532" actId="9405"/>
          <ac:inkMkLst>
            <pc:docMk/>
            <pc:sldMk cId="588863983" sldId="320"/>
            <ac:inkMk id="15" creationId="{211C722B-B14F-45ED-AEBC-0B2E2E35066D}"/>
          </ac:inkMkLst>
        </pc:inkChg>
        <pc:inkChg chg="add">
          <ac:chgData name="Viet Anh Nguyen" userId="b95f61ff061388d5" providerId="LiveId" clId="{F7DDB045-99F5-427E-957E-9D2CA91EB527}" dt="2022-01-05T10:10:05.243" v="2533" actId="9405"/>
          <ac:inkMkLst>
            <pc:docMk/>
            <pc:sldMk cId="588863983" sldId="320"/>
            <ac:inkMk id="16" creationId="{77EC4309-F4E5-41DD-BB2C-2DE7760AC95C}"/>
          </ac:inkMkLst>
        </pc:inkChg>
        <pc:inkChg chg="add">
          <ac:chgData name="Viet Anh Nguyen" userId="b95f61ff061388d5" providerId="LiveId" clId="{F7DDB045-99F5-427E-957E-9D2CA91EB527}" dt="2022-01-05T10:10:06.163" v="2534"/>
          <ac:inkMkLst>
            <pc:docMk/>
            <pc:sldMk cId="588863983" sldId="320"/>
            <ac:inkMk id="17" creationId="{98D43BFF-1332-4674-A781-FB191D79FDBB}"/>
          </ac:inkMkLst>
        </pc:inkChg>
        <pc:inkChg chg="add del">
          <ac:chgData name="Viet Anh Nguyen" userId="b95f61ff061388d5" providerId="LiveId" clId="{F7DDB045-99F5-427E-957E-9D2CA91EB527}" dt="2022-01-05T10:10:08.449" v="2539"/>
          <ac:inkMkLst>
            <pc:docMk/>
            <pc:sldMk cId="588863983" sldId="320"/>
            <ac:inkMk id="18" creationId="{1497C85C-0E49-407F-9EFE-1F20509F0BBF}"/>
          </ac:inkMkLst>
        </pc:inkChg>
        <pc:inkChg chg="add del">
          <ac:chgData name="Viet Anh Nguyen" userId="b95f61ff061388d5" providerId="LiveId" clId="{F7DDB045-99F5-427E-957E-9D2CA91EB527}" dt="2022-01-05T10:10:08.449" v="2539"/>
          <ac:inkMkLst>
            <pc:docMk/>
            <pc:sldMk cId="588863983" sldId="320"/>
            <ac:inkMk id="19" creationId="{CDD9970E-0A4A-440E-AEC4-85C1F73DBCD0}"/>
          </ac:inkMkLst>
        </pc:inkChg>
        <pc:inkChg chg="add del">
          <ac:chgData name="Viet Anh Nguyen" userId="b95f61ff061388d5" providerId="LiveId" clId="{F7DDB045-99F5-427E-957E-9D2CA91EB527}" dt="2022-01-05T10:10:08.449" v="2539"/>
          <ac:inkMkLst>
            <pc:docMk/>
            <pc:sldMk cId="588863983" sldId="320"/>
            <ac:inkMk id="20" creationId="{C587D475-D51E-45A1-9316-F12460588692}"/>
          </ac:inkMkLst>
        </pc:inkChg>
        <pc:inkChg chg="add del">
          <ac:chgData name="Viet Anh Nguyen" userId="b95f61ff061388d5" providerId="LiveId" clId="{F7DDB045-99F5-427E-957E-9D2CA91EB527}" dt="2022-01-05T10:10:08.449" v="2539"/>
          <ac:inkMkLst>
            <pc:docMk/>
            <pc:sldMk cId="588863983" sldId="320"/>
            <ac:inkMk id="21" creationId="{641470C7-E3AC-408C-B939-94BD77EF0468}"/>
          </ac:inkMkLst>
        </pc:inkChg>
        <pc:inkChg chg="add">
          <ac:chgData name="Viet Anh Nguyen" userId="b95f61ff061388d5" providerId="LiveId" clId="{F7DDB045-99F5-427E-957E-9D2CA91EB527}" dt="2022-01-05T10:10:08.449" v="2539"/>
          <ac:inkMkLst>
            <pc:docMk/>
            <pc:sldMk cId="588863983" sldId="320"/>
            <ac:inkMk id="22" creationId="{95080558-A5EE-4798-A703-F3D5B3CE59A6}"/>
          </ac:inkMkLst>
        </pc:inkChg>
        <pc:inkChg chg="add del">
          <ac:chgData name="Viet Anh Nguyen" userId="b95f61ff061388d5" providerId="LiveId" clId="{F7DDB045-99F5-427E-957E-9D2CA91EB527}" dt="2022-01-05T10:10:13.259" v="2544"/>
          <ac:inkMkLst>
            <pc:docMk/>
            <pc:sldMk cId="588863983" sldId="320"/>
            <ac:inkMk id="23" creationId="{1EBBB387-7BC0-44B2-90B1-06D953B15047}"/>
          </ac:inkMkLst>
        </pc:inkChg>
        <pc:inkChg chg="add del">
          <ac:chgData name="Viet Anh Nguyen" userId="b95f61ff061388d5" providerId="LiveId" clId="{F7DDB045-99F5-427E-957E-9D2CA91EB527}" dt="2022-01-05T10:10:13.259" v="2544"/>
          <ac:inkMkLst>
            <pc:docMk/>
            <pc:sldMk cId="588863983" sldId="320"/>
            <ac:inkMk id="24" creationId="{FDC45AD0-BF26-4553-9721-14A012E7C32D}"/>
          </ac:inkMkLst>
        </pc:inkChg>
        <pc:inkChg chg="add del">
          <ac:chgData name="Viet Anh Nguyen" userId="b95f61ff061388d5" providerId="LiveId" clId="{F7DDB045-99F5-427E-957E-9D2CA91EB527}" dt="2022-01-05T10:10:13.259" v="2544"/>
          <ac:inkMkLst>
            <pc:docMk/>
            <pc:sldMk cId="588863983" sldId="320"/>
            <ac:inkMk id="25" creationId="{0E597F7E-C96A-41CB-B45B-31324E322C76}"/>
          </ac:inkMkLst>
        </pc:inkChg>
        <pc:inkChg chg="add del">
          <ac:chgData name="Viet Anh Nguyen" userId="b95f61ff061388d5" providerId="LiveId" clId="{F7DDB045-99F5-427E-957E-9D2CA91EB527}" dt="2022-01-05T10:10:13.259" v="2544"/>
          <ac:inkMkLst>
            <pc:docMk/>
            <pc:sldMk cId="588863983" sldId="320"/>
            <ac:inkMk id="26" creationId="{50DA0E94-DA6A-4C5B-B2F8-52B94907A254}"/>
          </ac:inkMkLst>
        </pc:inkChg>
        <pc:inkChg chg="add">
          <ac:chgData name="Viet Anh Nguyen" userId="b95f61ff061388d5" providerId="LiveId" clId="{F7DDB045-99F5-427E-957E-9D2CA91EB527}" dt="2022-01-05T10:10:13.259" v="2544"/>
          <ac:inkMkLst>
            <pc:docMk/>
            <pc:sldMk cId="588863983" sldId="320"/>
            <ac:inkMk id="27" creationId="{FAAA5BC9-572A-42A3-9E68-79C582FAA652}"/>
          </ac:inkMkLst>
        </pc:inkChg>
        <pc:inkChg chg="add">
          <ac:chgData name="Viet Anh Nguyen" userId="b95f61ff061388d5" providerId="LiveId" clId="{F7DDB045-99F5-427E-957E-9D2CA91EB527}" dt="2022-01-05T10:10:13.669" v="2545" actId="9405"/>
          <ac:inkMkLst>
            <pc:docMk/>
            <pc:sldMk cId="588863983" sldId="320"/>
            <ac:inkMk id="28" creationId="{7398F68E-B863-4147-8504-A858338A7561}"/>
          </ac:inkMkLst>
        </pc:inkChg>
        <pc:inkChg chg="add">
          <ac:chgData name="Viet Anh Nguyen" userId="b95f61ff061388d5" providerId="LiveId" clId="{F7DDB045-99F5-427E-957E-9D2CA91EB527}" dt="2022-01-05T10:10:16.386" v="2546" actId="9405"/>
          <ac:inkMkLst>
            <pc:docMk/>
            <pc:sldMk cId="588863983" sldId="320"/>
            <ac:inkMk id="29" creationId="{2A6EDFFC-F861-416C-8D27-52BDD6238D52}"/>
          </ac:inkMkLst>
        </pc:inkChg>
        <pc:inkChg chg="add del">
          <ac:chgData name="Viet Anh Nguyen" userId="b95f61ff061388d5" providerId="LiveId" clId="{F7DDB045-99F5-427E-957E-9D2CA91EB527}" dt="2022-01-05T10:10:20.806" v="2553"/>
          <ac:inkMkLst>
            <pc:docMk/>
            <pc:sldMk cId="588863983" sldId="320"/>
            <ac:inkMk id="30" creationId="{47A82004-5E14-4820-84E8-9B492E24DEA1}"/>
          </ac:inkMkLst>
        </pc:inkChg>
        <pc:inkChg chg="add del">
          <ac:chgData name="Viet Anh Nguyen" userId="b95f61ff061388d5" providerId="LiveId" clId="{F7DDB045-99F5-427E-957E-9D2CA91EB527}" dt="2022-01-05T10:10:20.806" v="2553"/>
          <ac:inkMkLst>
            <pc:docMk/>
            <pc:sldMk cId="588863983" sldId="320"/>
            <ac:inkMk id="31" creationId="{47E9D5E6-2DF2-40AF-BD40-16E30688C14B}"/>
          </ac:inkMkLst>
        </pc:inkChg>
        <pc:inkChg chg="add del">
          <ac:chgData name="Viet Anh Nguyen" userId="b95f61ff061388d5" providerId="LiveId" clId="{F7DDB045-99F5-427E-957E-9D2CA91EB527}" dt="2022-01-05T10:10:20.806" v="2553"/>
          <ac:inkMkLst>
            <pc:docMk/>
            <pc:sldMk cId="588863983" sldId="320"/>
            <ac:inkMk id="32" creationId="{E80A2AC9-06E6-4160-937B-4B32485533BD}"/>
          </ac:inkMkLst>
        </pc:inkChg>
        <pc:inkChg chg="add del">
          <ac:chgData name="Viet Anh Nguyen" userId="b95f61ff061388d5" providerId="LiveId" clId="{F7DDB045-99F5-427E-957E-9D2CA91EB527}" dt="2022-01-05T10:10:20.806" v="2553"/>
          <ac:inkMkLst>
            <pc:docMk/>
            <pc:sldMk cId="588863983" sldId="320"/>
            <ac:inkMk id="33" creationId="{A87A4574-C89E-4F68-9178-F29FC014E188}"/>
          </ac:inkMkLst>
        </pc:inkChg>
        <pc:inkChg chg="add del">
          <ac:chgData name="Viet Anh Nguyen" userId="b95f61ff061388d5" providerId="LiveId" clId="{F7DDB045-99F5-427E-957E-9D2CA91EB527}" dt="2022-01-05T10:10:20.806" v="2553"/>
          <ac:inkMkLst>
            <pc:docMk/>
            <pc:sldMk cId="588863983" sldId="320"/>
            <ac:inkMk id="34" creationId="{DF5C19F8-93A3-4790-B067-F7872D3A4295}"/>
          </ac:inkMkLst>
        </pc:inkChg>
        <pc:inkChg chg="add del">
          <ac:chgData name="Viet Anh Nguyen" userId="b95f61ff061388d5" providerId="LiveId" clId="{F7DDB045-99F5-427E-957E-9D2CA91EB527}" dt="2022-01-05T10:10:20.806" v="2553"/>
          <ac:inkMkLst>
            <pc:docMk/>
            <pc:sldMk cId="588863983" sldId="320"/>
            <ac:inkMk id="35" creationId="{B1346963-6457-45E8-BB2D-4F9B05FAEB9C}"/>
          </ac:inkMkLst>
        </pc:inkChg>
        <pc:inkChg chg="add">
          <ac:chgData name="Viet Anh Nguyen" userId="b95f61ff061388d5" providerId="LiveId" clId="{F7DDB045-99F5-427E-957E-9D2CA91EB527}" dt="2022-01-05T10:10:20.806" v="2553"/>
          <ac:inkMkLst>
            <pc:docMk/>
            <pc:sldMk cId="588863983" sldId="320"/>
            <ac:inkMk id="36" creationId="{0FEE1B15-D065-4D61-BA64-45708A86BBCC}"/>
          </ac:inkMkLst>
        </pc:inkChg>
        <pc:inkChg chg="add">
          <ac:chgData name="Viet Anh Nguyen" userId="b95f61ff061388d5" providerId="LiveId" clId="{F7DDB045-99F5-427E-957E-9D2CA91EB527}" dt="2022-01-05T10:10:20.806" v="2553"/>
          <ac:inkMkLst>
            <pc:docMk/>
            <pc:sldMk cId="588863983" sldId="320"/>
            <ac:inkMk id="37" creationId="{6EEFFDEA-EB02-4553-9E42-EBFE65AAE554}"/>
          </ac:inkMkLst>
        </pc:inkChg>
        <pc:inkChg chg="add">
          <ac:chgData name="Viet Anh Nguyen" userId="b95f61ff061388d5" providerId="LiveId" clId="{F7DDB045-99F5-427E-957E-9D2CA91EB527}" dt="2022-01-05T10:16:33.647" v="2684" actId="9405"/>
          <ac:inkMkLst>
            <pc:docMk/>
            <pc:sldMk cId="588863983" sldId="320"/>
            <ac:inkMk id="38" creationId="{65BD7606-4674-4DEE-BE42-EB452B97CB31}"/>
          </ac:inkMkLst>
        </pc:inkChg>
        <pc:inkChg chg="add del">
          <ac:chgData name="Viet Anh Nguyen" userId="b95f61ff061388d5" providerId="LiveId" clId="{F7DDB045-99F5-427E-957E-9D2CA91EB527}" dt="2022-01-05T10:16:39.479" v="2687"/>
          <ac:inkMkLst>
            <pc:docMk/>
            <pc:sldMk cId="588863983" sldId="320"/>
            <ac:inkMk id="39" creationId="{F4BE7E5A-1755-429C-952C-4F763A4541E2}"/>
          </ac:inkMkLst>
        </pc:inkChg>
        <pc:inkChg chg="add del">
          <ac:chgData name="Viet Anh Nguyen" userId="b95f61ff061388d5" providerId="LiveId" clId="{F7DDB045-99F5-427E-957E-9D2CA91EB527}" dt="2022-01-05T10:16:39.479" v="2687"/>
          <ac:inkMkLst>
            <pc:docMk/>
            <pc:sldMk cId="588863983" sldId="320"/>
            <ac:inkMk id="40" creationId="{72A89162-2F23-4BBD-96AF-82278691B435}"/>
          </ac:inkMkLst>
        </pc:inkChg>
        <pc:inkChg chg="add">
          <ac:chgData name="Viet Anh Nguyen" userId="b95f61ff061388d5" providerId="LiveId" clId="{F7DDB045-99F5-427E-957E-9D2CA91EB527}" dt="2022-01-05T10:16:39.479" v="2687"/>
          <ac:inkMkLst>
            <pc:docMk/>
            <pc:sldMk cId="588863983" sldId="320"/>
            <ac:inkMk id="41" creationId="{2C78E267-F758-4DF3-89CF-45A4A7BCF3DF}"/>
          </ac:inkMkLst>
        </pc:inkChg>
        <pc:inkChg chg="add del">
          <ac:chgData name="Viet Anh Nguyen" userId="b95f61ff061388d5" providerId="LiveId" clId="{F7DDB045-99F5-427E-957E-9D2CA91EB527}" dt="2022-01-05T10:16:44.594" v="2695"/>
          <ac:inkMkLst>
            <pc:docMk/>
            <pc:sldMk cId="588863983" sldId="320"/>
            <ac:inkMk id="42" creationId="{E730973D-6581-4166-BFC0-0526E5353B94}"/>
          </ac:inkMkLst>
        </pc:inkChg>
        <pc:inkChg chg="add del">
          <ac:chgData name="Viet Anh Nguyen" userId="b95f61ff061388d5" providerId="LiveId" clId="{F7DDB045-99F5-427E-957E-9D2CA91EB527}" dt="2022-01-05T10:16:44.594" v="2695"/>
          <ac:inkMkLst>
            <pc:docMk/>
            <pc:sldMk cId="588863983" sldId="320"/>
            <ac:inkMk id="43" creationId="{D88986A4-FCE8-4AC3-AF75-90F1313747E9}"/>
          </ac:inkMkLst>
        </pc:inkChg>
        <pc:inkChg chg="add del">
          <ac:chgData name="Viet Anh Nguyen" userId="b95f61ff061388d5" providerId="LiveId" clId="{F7DDB045-99F5-427E-957E-9D2CA91EB527}" dt="2022-01-05T10:16:50.719" v="2702"/>
          <ac:inkMkLst>
            <pc:docMk/>
            <pc:sldMk cId="588863983" sldId="320"/>
            <ac:inkMk id="44" creationId="{76B9CE4F-C752-4F63-802E-E333D6497E2C}"/>
          </ac:inkMkLst>
        </pc:inkChg>
        <pc:inkChg chg="add del">
          <ac:chgData name="Viet Anh Nguyen" userId="b95f61ff061388d5" providerId="LiveId" clId="{F7DDB045-99F5-427E-957E-9D2CA91EB527}" dt="2022-01-05T10:16:44.594" v="2695"/>
          <ac:inkMkLst>
            <pc:docMk/>
            <pc:sldMk cId="588863983" sldId="320"/>
            <ac:inkMk id="45" creationId="{90838D3E-60DF-4CD9-A36B-27681DB5A3C9}"/>
          </ac:inkMkLst>
        </pc:inkChg>
        <pc:inkChg chg="add del">
          <ac:chgData name="Viet Anh Nguyen" userId="b95f61ff061388d5" providerId="LiveId" clId="{F7DDB045-99F5-427E-957E-9D2CA91EB527}" dt="2022-01-05T10:16:44.594" v="2695"/>
          <ac:inkMkLst>
            <pc:docMk/>
            <pc:sldMk cId="588863983" sldId="320"/>
            <ac:inkMk id="46" creationId="{5BF3189C-FC25-4968-89B1-006F2C720436}"/>
          </ac:inkMkLst>
        </pc:inkChg>
        <pc:inkChg chg="add del">
          <ac:chgData name="Viet Anh Nguyen" userId="b95f61ff061388d5" providerId="LiveId" clId="{F7DDB045-99F5-427E-957E-9D2CA91EB527}" dt="2022-01-05T10:16:50.719" v="2702"/>
          <ac:inkMkLst>
            <pc:docMk/>
            <pc:sldMk cId="588863983" sldId="320"/>
            <ac:inkMk id="47" creationId="{04BEF06A-EBC9-46FF-82BC-BD0E0E3A4CF4}"/>
          </ac:inkMkLst>
        </pc:inkChg>
        <pc:inkChg chg="add">
          <ac:chgData name="Viet Anh Nguyen" userId="b95f61ff061388d5" providerId="LiveId" clId="{F7DDB045-99F5-427E-957E-9D2CA91EB527}" dt="2022-01-05T10:16:43.680" v="2694" actId="9405"/>
          <ac:inkMkLst>
            <pc:docMk/>
            <pc:sldMk cId="588863983" sldId="320"/>
            <ac:inkMk id="48" creationId="{B6C8EA6F-8592-4AE1-87FA-9587E9B014FA}"/>
          </ac:inkMkLst>
        </pc:inkChg>
        <pc:inkChg chg="add del">
          <ac:chgData name="Viet Anh Nguyen" userId="b95f61ff061388d5" providerId="LiveId" clId="{F7DDB045-99F5-427E-957E-9D2CA91EB527}" dt="2022-01-05T10:16:50.719" v="2702"/>
          <ac:inkMkLst>
            <pc:docMk/>
            <pc:sldMk cId="588863983" sldId="320"/>
            <ac:inkMk id="49" creationId="{AB3B52D4-E423-4C96-98AF-8FE673D969E1}"/>
          </ac:inkMkLst>
        </pc:inkChg>
        <pc:inkChg chg="add">
          <ac:chgData name="Viet Anh Nguyen" userId="b95f61ff061388d5" providerId="LiveId" clId="{F7DDB045-99F5-427E-957E-9D2CA91EB527}" dt="2022-01-05T10:16:44.594" v="2695"/>
          <ac:inkMkLst>
            <pc:docMk/>
            <pc:sldMk cId="588863983" sldId="320"/>
            <ac:inkMk id="50" creationId="{6BE25CA5-6DBA-4518-A48B-58FA4D962618}"/>
          </ac:inkMkLst>
        </pc:inkChg>
        <pc:inkChg chg="add del">
          <ac:chgData name="Viet Anh Nguyen" userId="b95f61ff061388d5" providerId="LiveId" clId="{F7DDB045-99F5-427E-957E-9D2CA91EB527}" dt="2022-01-05T10:16:50.719" v="2702"/>
          <ac:inkMkLst>
            <pc:docMk/>
            <pc:sldMk cId="588863983" sldId="320"/>
            <ac:inkMk id="51" creationId="{AAAFDC6B-38BA-43DC-82FE-DD20B309F1EC}"/>
          </ac:inkMkLst>
        </pc:inkChg>
        <pc:inkChg chg="add del">
          <ac:chgData name="Viet Anh Nguyen" userId="b95f61ff061388d5" providerId="LiveId" clId="{F7DDB045-99F5-427E-957E-9D2CA91EB527}" dt="2022-01-05T10:16:50.719" v="2702"/>
          <ac:inkMkLst>
            <pc:docMk/>
            <pc:sldMk cId="588863983" sldId="320"/>
            <ac:inkMk id="52" creationId="{EDDF2451-98A6-4539-9B9E-865733CF8EB6}"/>
          </ac:inkMkLst>
        </pc:inkChg>
        <pc:inkChg chg="add del">
          <ac:chgData name="Viet Anh Nguyen" userId="b95f61ff061388d5" providerId="LiveId" clId="{F7DDB045-99F5-427E-957E-9D2CA91EB527}" dt="2022-01-05T10:16:50.719" v="2702"/>
          <ac:inkMkLst>
            <pc:docMk/>
            <pc:sldMk cId="588863983" sldId="320"/>
            <ac:inkMk id="53" creationId="{4695D30F-6BDA-427C-9777-EB3BB8727154}"/>
          </ac:inkMkLst>
        </pc:inkChg>
        <pc:inkChg chg="add del">
          <ac:chgData name="Viet Anh Nguyen" userId="b95f61ff061388d5" providerId="LiveId" clId="{F7DDB045-99F5-427E-957E-9D2CA91EB527}" dt="2022-01-05T10:16:50.719" v="2702"/>
          <ac:inkMkLst>
            <pc:docMk/>
            <pc:sldMk cId="588863983" sldId="320"/>
            <ac:inkMk id="54" creationId="{87BFECBF-F7A2-4C93-B7FD-78C8A5F0BB18}"/>
          </ac:inkMkLst>
        </pc:inkChg>
        <pc:inkChg chg="add del">
          <ac:chgData name="Viet Anh Nguyen" userId="b95f61ff061388d5" providerId="LiveId" clId="{F7DDB045-99F5-427E-957E-9D2CA91EB527}" dt="2022-01-05T10:16:50.719" v="2702"/>
          <ac:inkMkLst>
            <pc:docMk/>
            <pc:sldMk cId="588863983" sldId="320"/>
            <ac:inkMk id="55" creationId="{237D8AF7-5E34-47FF-87B9-ABD0351981C9}"/>
          </ac:inkMkLst>
        </pc:inkChg>
        <pc:inkChg chg="add del">
          <ac:chgData name="Viet Anh Nguyen" userId="b95f61ff061388d5" providerId="LiveId" clId="{F7DDB045-99F5-427E-957E-9D2CA91EB527}" dt="2022-01-05T10:16:50.719" v="2702"/>
          <ac:inkMkLst>
            <pc:docMk/>
            <pc:sldMk cId="588863983" sldId="320"/>
            <ac:inkMk id="56" creationId="{EC425043-EF2D-4C75-BAA2-437D9A4C8F3F}"/>
          </ac:inkMkLst>
        </pc:inkChg>
        <pc:inkChg chg="add">
          <ac:chgData name="Viet Anh Nguyen" userId="b95f61ff061388d5" providerId="LiveId" clId="{F7DDB045-99F5-427E-957E-9D2CA91EB527}" dt="2022-01-05T10:16:50.719" v="2702"/>
          <ac:inkMkLst>
            <pc:docMk/>
            <pc:sldMk cId="588863983" sldId="320"/>
            <ac:inkMk id="57" creationId="{BE550E03-262B-4FAC-B712-291637F06F63}"/>
          </ac:inkMkLst>
        </pc:inkChg>
        <pc:inkChg chg="add del">
          <ac:chgData name="Viet Anh Nguyen" userId="b95f61ff061388d5" providerId="LiveId" clId="{F7DDB045-99F5-427E-957E-9D2CA91EB527}" dt="2022-01-05T10:16:52.448" v="2707"/>
          <ac:inkMkLst>
            <pc:docMk/>
            <pc:sldMk cId="588863983" sldId="320"/>
            <ac:inkMk id="58" creationId="{1F94010C-A3D0-434F-8836-BAA8DB5E39CE}"/>
          </ac:inkMkLst>
        </pc:inkChg>
        <pc:inkChg chg="add del">
          <ac:chgData name="Viet Anh Nguyen" userId="b95f61ff061388d5" providerId="LiveId" clId="{F7DDB045-99F5-427E-957E-9D2CA91EB527}" dt="2022-01-05T10:16:52.448" v="2707"/>
          <ac:inkMkLst>
            <pc:docMk/>
            <pc:sldMk cId="588863983" sldId="320"/>
            <ac:inkMk id="59" creationId="{50031F6F-8BE9-4EC8-BECB-AAB0AC74EABD}"/>
          </ac:inkMkLst>
        </pc:inkChg>
        <pc:inkChg chg="add del">
          <ac:chgData name="Viet Anh Nguyen" userId="b95f61ff061388d5" providerId="LiveId" clId="{F7DDB045-99F5-427E-957E-9D2CA91EB527}" dt="2022-01-05T10:16:52.448" v="2707"/>
          <ac:inkMkLst>
            <pc:docMk/>
            <pc:sldMk cId="588863983" sldId="320"/>
            <ac:inkMk id="60" creationId="{B9BD24A4-3057-4296-8828-25B456EF77E7}"/>
          </ac:inkMkLst>
        </pc:inkChg>
        <pc:inkChg chg="add del">
          <ac:chgData name="Viet Anh Nguyen" userId="b95f61ff061388d5" providerId="LiveId" clId="{F7DDB045-99F5-427E-957E-9D2CA91EB527}" dt="2022-01-05T10:16:52.448" v="2707"/>
          <ac:inkMkLst>
            <pc:docMk/>
            <pc:sldMk cId="588863983" sldId="320"/>
            <ac:inkMk id="61" creationId="{9CB39E68-A633-4259-99B9-6FC2B8F50995}"/>
          </ac:inkMkLst>
        </pc:inkChg>
        <pc:inkChg chg="add">
          <ac:chgData name="Viet Anh Nguyen" userId="b95f61ff061388d5" providerId="LiveId" clId="{F7DDB045-99F5-427E-957E-9D2CA91EB527}" dt="2022-01-05T10:16:52.448" v="2707"/>
          <ac:inkMkLst>
            <pc:docMk/>
            <pc:sldMk cId="588863983" sldId="320"/>
            <ac:inkMk id="62" creationId="{EE0E65E2-56F6-4364-884A-4DC1333FDC5E}"/>
          </ac:inkMkLst>
        </pc:inkChg>
        <pc:inkChg chg="add del">
          <ac:chgData name="Viet Anh Nguyen" userId="b95f61ff061388d5" providerId="LiveId" clId="{F7DDB045-99F5-427E-957E-9D2CA91EB527}" dt="2022-01-05T10:16:54.610" v="2714"/>
          <ac:inkMkLst>
            <pc:docMk/>
            <pc:sldMk cId="588863983" sldId="320"/>
            <ac:inkMk id="63" creationId="{B57DA18E-EFC8-42B4-9065-D13B50135B87}"/>
          </ac:inkMkLst>
        </pc:inkChg>
        <pc:inkChg chg="add del">
          <ac:chgData name="Viet Anh Nguyen" userId="b95f61ff061388d5" providerId="LiveId" clId="{F7DDB045-99F5-427E-957E-9D2CA91EB527}" dt="2022-01-05T10:16:54.610" v="2714"/>
          <ac:inkMkLst>
            <pc:docMk/>
            <pc:sldMk cId="588863983" sldId="320"/>
            <ac:inkMk id="64" creationId="{6C9731CD-5411-4886-B4B3-1DEB16B2157E}"/>
          </ac:inkMkLst>
        </pc:inkChg>
        <pc:inkChg chg="add del">
          <ac:chgData name="Viet Anh Nguyen" userId="b95f61ff061388d5" providerId="LiveId" clId="{F7DDB045-99F5-427E-957E-9D2CA91EB527}" dt="2022-01-05T10:16:54.610" v="2714"/>
          <ac:inkMkLst>
            <pc:docMk/>
            <pc:sldMk cId="588863983" sldId="320"/>
            <ac:inkMk id="65" creationId="{78EB6486-EE0D-42FB-88C8-E0A7D90F3032}"/>
          </ac:inkMkLst>
        </pc:inkChg>
        <pc:inkChg chg="add del">
          <ac:chgData name="Viet Anh Nguyen" userId="b95f61ff061388d5" providerId="LiveId" clId="{F7DDB045-99F5-427E-957E-9D2CA91EB527}" dt="2022-01-05T10:16:54.610" v="2714"/>
          <ac:inkMkLst>
            <pc:docMk/>
            <pc:sldMk cId="588863983" sldId="320"/>
            <ac:inkMk id="66" creationId="{CE71FF5A-A8A1-463D-9E79-7E9D97A5A509}"/>
          </ac:inkMkLst>
        </pc:inkChg>
        <pc:inkChg chg="add del">
          <ac:chgData name="Viet Anh Nguyen" userId="b95f61ff061388d5" providerId="LiveId" clId="{F7DDB045-99F5-427E-957E-9D2CA91EB527}" dt="2022-01-05T10:16:54.610" v="2714"/>
          <ac:inkMkLst>
            <pc:docMk/>
            <pc:sldMk cId="588863983" sldId="320"/>
            <ac:inkMk id="67" creationId="{90B73009-69CC-476C-83EF-6634DFE18A97}"/>
          </ac:inkMkLst>
        </pc:inkChg>
        <pc:inkChg chg="add del">
          <ac:chgData name="Viet Anh Nguyen" userId="b95f61ff061388d5" providerId="LiveId" clId="{F7DDB045-99F5-427E-957E-9D2CA91EB527}" dt="2022-01-05T10:16:54.610" v="2714"/>
          <ac:inkMkLst>
            <pc:docMk/>
            <pc:sldMk cId="588863983" sldId="320"/>
            <ac:inkMk id="68" creationId="{0C5C2209-FC29-4DC9-BE04-65FB80AB0056}"/>
          </ac:inkMkLst>
        </pc:inkChg>
        <pc:inkChg chg="add del">
          <ac:chgData name="Viet Anh Nguyen" userId="b95f61ff061388d5" providerId="LiveId" clId="{F7DDB045-99F5-427E-957E-9D2CA91EB527}" dt="2022-01-05T10:16:56.048" v="2716"/>
          <ac:inkMkLst>
            <pc:docMk/>
            <pc:sldMk cId="588863983" sldId="320"/>
            <ac:inkMk id="69" creationId="{8CDFC3F1-6761-47BD-85D1-43D5F7799065}"/>
          </ac:inkMkLst>
        </pc:inkChg>
        <pc:inkChg chg="add del">
          <ac:chgData name="Viet Anh Nguyen" userId="b95f61ff061388d5" providerId="LiveId" clId="{F7DDB045-99F5-427E-957E-9D2CA91EB527}" dt="2022-01-05T10:16:56.048" v="2716"/>
          <ac:inkMkLst>
            <pc:docMk/>
            <pc:sldMk cId="588863983" sldId="320"/>
            <ac:inkMk id="70" creationId="{947E6ECF-B7EA-4F15-9E71-7F86FECCE9C1}"/>
          </ac:inkMkLst>
        </pc:inkChg>
        <pc:inkChg chg="add">
          <ac:chgData name="Viet Anh Nguyen" userId="b95f61ff061388d5" providerId="LiveId" clId="{F7DDB045-99F5-427E-957E-9D2CA91EB527}" dt="2022-01-05T10:16:56.048" v="2716"/>
          <ac:inkMkLst>
            <pc:docMk/>
            <pc:sldMk cId="588863983" sldId="320"/>
            <ac:inkMk id="71" creationId="{DF01C7BB-E0F9-435F-942E-43853637018D}"/>
          </ac:inkMkLst>
        </pc:inkChg>
        <pc:inkChg chg="add del">
          <ac:chgData name="Viet Anh Nguyen" userId="b95f61ff061388d5" providerId="LiveId" clId="{F7DDB045-99F5-427E-957E-9D2CA91EB527}" dt="2022-01-05T10:17:25.121" v="2725"/>
          <ac:inkMkLst>
            <pc:docMk/>
            <pc:sldMk cId="588863983" sldId="320"/>
            <ac:inkMk id="72" creationId="{CF0EF28A-5F3A-4159-A25C-DF4087E3B007}"/>
          </ac:inkMkLst>
        </pc:inkChg>
        <pc:inkChg chg="add del">
          <ac:chgData name="Viet Anh Nguyen" userId="b95f61ff061388d5" providerId="LiveId" clId="{F7DDB045-99F5-427E-957E-9D2CA91EB527}" dt="2022-01-05T10:17:25.121" v="2725"/>
          <ac:inkMkLst>
            <pc:docMk/>
            <pc:sldMk cId="588863983" sldId="320"/>
            <ac:inkMk id="73" creationId="{18F78E9F-FDA2-4594-BB61-BCE0BF21D5D2}"/>
          </ac:inkMkLst>
        </pc:inkChg>
        <pc:inkChg chg="add del">
          <ac:chgData name="Viet Anh Nguyen" userId="b95f61ff061388d5" providerId="LiveId" clId="{F7DDB045-99F5-427E-957E-9D2CA91EB527}" dt="2022-01-05T10:17:25.121" v="2725"/>
          <ac:inkMkLst>
            <pc:docMk/>
            <pc:sldMk cId="588863983" sldId="320"/>
            <ac:inkMk id="74" creationId="{BA827B29-69A7-4A30-8ABC-8AEC106F8DD8}"/>
          </ac:inkMkLst>
        </pc:inkChg>
        <pc:inkChg chg="add del">
          <ac:chgData name="Viet Anh Nguyen" userId="b95f61ff061388d5" providerId="LiveId" clId="{F7DDB045-99F5-427E-957E-9D2CA91EB527}" dt="2022-01-05T10:17:25.121" v="2725"/>
          <ac:inkMkLst>
            <pc:docMk/>
            <pc:sldMk cId="588863983" sldId="320"/>
            <ac:inkMk id="75" creationId="{28035934-1FD2-4A17-9F77-21C02E6A2BDB}"/>
          </ac:inkMkLst>
        </pc:inkChg>
        <pc:inkChg chg="add del">
          <ac:chgData name="Viet Anh Nguyen" userId="b95f61ff061388d5" providerId="LiveId" clId="{F7DDB045-99F5-427E-957E-9D2CA91EB527}" dt="2022-01-05T10:17:25.121" v="2725"/>
          <ac:inkMkLst>
            <pc:docMk/>
            <pc:sldMk cId="588863983" sldId="320"/>
            <ac:inkMk id="76" creationId="{527CF86D-41FC-4BAC-994F-762581D96A90}"/>
          </ac:inkMkLst>
        </pc:inkChg>
        <pc:inkChg chg="add del">
          <ac:chgData name="Viet Anh Nguyen" userId="b95f61ff061388d5" providerId="LiveId" clId="{F7DDB045-99F5-427E-957E-9D2CA91EB527}" dt="2022-01-05T10:17:25.121" v="2725"/>
          <ac:inkMkLst>
            <pc:docMk/>
            <pc:sldMk cId="588863983" sldId="320"/>
            <ac:inkMk id="77" creationId="{814EA991-19E3-445A-989E-194CFCBA9D37}"/>
          </ac:inkMkLst>
        </pc:inkChg>
        <pc:inkChg chg="add del">
          <ac:chgData name="Viet Anh Nguyen" userId="b95f61ff061388d5" providerId="LiveId" clId="{F7DDB045-99F5-427E-957E-9D2CA91EB527}" dt="2022-01-05T10:17:25.121" v="2725"/>
          <ac:inkMkLst>
            <pc:docMk/>
            <pc:sldMk cId="588863983" sldId="320"/>
            <ac:inkMk id="78" creationId="{59B4B2C5-3326-448F-9CB0-9F12A13038BC}"/>
          </ac:inkMkLst>
        </pc:inkChg>
        <pc:inkChg chg="add del">
          <ac:chgData name="Viet Anh Nguyen" userId="b95f61ff061388d5" providerId="LiveId" clId="{F7DDB045-99F5-427E-957E-9D2CA91EB527}" dt="2022-01-05T10:17:25.121" v="2725"/>
          <ac:inkMkLst>
            <pc:docMk/>
            <pc:sldMk cId="588863983" sldId="320"/>
            <ac:inkMk id="79" creationId="{C52B9307-90FE-45A6-8BAF-E20557AECDDB}"/>
          </ac:inkMkLst>
        </pc:inkChg>
        <pc:inkChg chg="add">
          <ac:chgData name="Viet Anh Nguyen" userId="b95f61ff061388d5" providerId="LiveId" clId="{F7DDB045-99F5-427E-957E-9D2CA91EB527}" dt="2022-01-05T10:17:25.121" v="2725"/>
          <ac:inkMkLst>
            <pc:docMk/>
            <pc:sldMk cId="588863983" sldId="320"/>
            <ac:inkMk id="80" creationId="{DEF54AD0-7D6D-4F0B-94DE-28BBB46A6D97}"/>
          </ac:inkMkLst>
        </pc:inkChg>
        <pc:inkChg chg="add">
          <ac:chgData name="Viet Anh Nguyen" userId="b95f61ff061388d5" providerId="LiveId" clId="{F7DDB045-99F5-427E-957E-9D2CA91EB527}" dt="2022-01-05T10:17:25.121" v="2725"/>
          <ac:inkMkLst>
            <pc:docMk/>
            <pc:sldMk cId="588863983" sldId="320"/>
            <ac:inkMk id="81" creationId="{8A189623-2018-464D-90C3-572B4849C0BC}"/>
          </ac:inkMkLst>
        </pc:inkChg>
        <pc:inkChg chg="add">
          <ac:chgData name="Viet Anh Nguyen" userId="b95f61ff061388d5" providerId="LiveId" clId="{F7DDB045-99F5-427E-957E-9D2CA91EB527}" dt="2022-01-05T10:17:26.060" v="2726" actId="9405"/>
          <ac:inkMkLst>
            <pc:docMk/>
            <pc:sldMk cId="588863983" sldId="320"/>
            <ac:inkMk id="82" creationId="{2B68CFE8-D231-4DB8-89B6-0DEB1C7848A6}"/>
          </ac:inkMkLst>
        </pc:inkChg>
        <pc:inkChg chg="add">
          <ac:chgData name="Viet Anh Nguyen" userId="b95f61ff061388d5" providerId="LiveId" clId="{F7DDB045-99F5-427E-957E-9D2CA91EB527}" dt="2022-01-05T10:17:27.230" v="2727" actId="9405"/>
          <ac:inkMkLst>
            <pc:docMk/>
            <pc:sldMk cId="588863983" sldId="320"/>
            <ac:inkMk id="83" creationId="{1EE7254F-40A8-4AF7-BC08-6342BEC6ED66}"/>
          </ac:inkMkLst>
        </pc:inkChg>
        <pc:inkChg chg="add del">
          <ac:chgData name="Viet Anh Nguyen" userId="b95f61ff061388d5" providerId="LiveId" clId="{F7DDB045-99F5-427E-957E-9D2CA91EB527}" dt="2022-01-05T10:17:31.727" v="2735"/>
          <ac:inkMkLst>
            <pc:docMk/>
            <pc:sldMk cId="588863983" sldId="320"/>
            <ac:inkMk id="84" creationId="{19D454E6-1BEA-47FA-B52A-DA933C6C5C07}"/>
          </ac:inkMkLst>
        </pc:inkChg>
        <pc:inkChg chg="add del">
          <ac:chgData name="Viet Anh Nguyen" userId="b95f61ff061388d5" providerId="LiveId" clId="{F7DDB045-99F5-427E-957E-9D2CA91EB527}" dt="2022-01-05T10:17:31.727" v="2735"/>
          <ac:inkMkLst>
            <pc:docMk/>
            <pc:sldMk cId="588863983" sldId="320"/>
            <ac:inkMk id="85" creationId="{C2AFD506-2546-4EDA-B8C4-667F0A934FF5}"/>
          </ac:inkMkLst>
        </pc:inkChg>
        <pc:inkChg chg="add del">
          <ac:chgData name="Viet Anh Nguyen" userId="b95f61ff061388d5" providerId="LiveId" clId="{F7DDB045-99F5-427E-957E-9D2CA91EB527}" dt="2022-01-05T10:17:31.727" v="2735"/>
          <ac:inkMkLst>
            <pc:docMk/>
            <pc:sldMk cId="588863983" sldId="320"/>
            <ac:inkMk id="86" creationId="{D81AF1B6-3F2D-4B12-B3CC-3DA956A0F916}"/>
          </ac:inkMkLst>
        </pc:inkChg>
        <pc:inkChg chg="add del">
          <ac:chgData name="Viet Anh Nguyen" userId="b95f61ff061388d5" providerId="LiveId" clId="{F7DDB045-99F5-427E-957E-9D2CA91EB527}" dt="2022-01-05T10:17:31.727" v="2735"/>
          <ac:inkMkLst>
            <pc:docMk/>
            <pc:sldMk cId="588863983" sldId="320"/>
            <ac:inkMk id="87" creationId="{E4A925EB-FD3A-49A7-AA78-5DEA8E4A2FDE}"/>
          </ac:inkMkLst>
        </pc:inkChg>
        <pc:inkChg chg="add del">
          <ac:chgData name="Viet Anh Nguyen" userId="b95f61ff061388d5" providerId="LiveId" clId="{F7DDB045-99F5-427E-957E-9D2CA91EB527}" dt="2022-01-05T10:17:31.727" v="2735"/>
          <ac:inkMkLst>
            <pc:docMk/>
            <pc:sldMk cId="588863983" sldId="320"/>
            <ac:inkMk id="88" creationId="{9C49A7BA-1911-4F03-8EBD-586B27735AD4}"/>
          </ac:inkMkLst>
        </pc:inkChg>
        <pc:inkChg chg="add">
          <ac:chgData name="Viet Anh Nguyen" userId="b95f61ff061388d5" providerId="LiveId" clId="{F7DDB045-99F5-427E-957E-9D2CA91EB527}" dt="2022-01-05T10:17:30.986" v="2733" actId="9405"/>
          <ac:inkMkLst>
            <pc:docMk/>
            <pc:sldMk cId="588863983" sldId="320"/>
            <ac:inkMk id="89" creationId="{31CD30D1-F10B-428E-A561-0572AE9686AF}"/>
          </ac:inkMkLst>
        </pc:inkChg>
        <pc:inkChg chg="add">
          <ac:chgData name="Viet Anh Nguyen" userId="b95f61ff061388d5" providerId="LiveId" clId="{F7DDB045-99F5-427E-957E-9D2CA91EB527}" dt="2022-01-05T10:17:31.127" v="2734" actId="9405"/>
          <ac:inkMkLst>
            <pc:docMk/>
            <pc:sldMk cId="588863983" sldId="320"/>
            <ac:inkMk id="90" creationId="{D5C5AE0F-1600-4CBA-B3A7-337433F64C06}"/>
          </ac:inkMkLst>
        </pc:inkChg>
        <pc:inkChg chg="add">
          <ac:chgData name="Viet Anh Nguyen" userId="b95f61ff061388d5" providerId="LiveId" clId="{F7DDB045-99F5-427E-957E-9D2CA91EB527}" dt="2022-01-05T10:17:31.727" v="2735"/>
          <ac:inkMkLst>
            <pc:docMk/>
            <pc:sldMk cId="588863983" sldId="320"/>
            <ac:inkMk id="91" creationId="{1DE6D779-6E58-4889-BB12-D898A7CF76F2}"/>
          </ac:inkMkLst>
        </pc:inkChg>
        <pc:inkChg chg="add">
          <ac:chgData name="Viet Anh Nguyen" userId="b95f61ff061388d5" providerId="LiveId" clId="{F7DDB045-99F5-427E-957E-9D2CA91EB527}" dt="2022-01-05T10:17:35.655" v="2736" actId="9405"/>
          <ac:inkMkLst>
            <pc:docMk/>
            <pc:sldMk cId="588863983" sldId="320"/>
            <ac:inkMk id="92" creationId="{CAF64110-42A6-4F9B-8440-8419BB78E3C0}"/>
          </ac:inkMkLst>
        </pc:inkChg>
        <pc:inkChg chg="add del">
          <ac:chgData name="Viet Anh Nguyen" userId="b95f61ff061388d5" providerId="LiveId" clId="{F7DDB045-99F5-427E-957E-9D2CA91EB527}" dt="2022-01-05T10:17:39.594" v="2746"/>
          <ac:inkMkLst>
            <pc:docMk/>
            <pc:sldMk cId="588863983" sldId="320"/>
            <ac:inkMk id="93" creationId="{B2FAB16D-40DF-463C-9C59-F1FF72DF1F5B}"/>
          </ac:inkMkLst>
        </pc:inkChg>
        <pc:inkChg chg="add del">
          <ac:chgData name="Viet Anh Nguyen" userId="b95f61ff061388d5" providerId="LiveId" clId="{F7DDB045-99F5-427E-957E-9D2CA91EB527}" dt="2022-01-05T10:17:39.594" v="2746"/>
          <ac:inkMkLst>
            <pc:docMk/>
            <pc:sldMk cId="588863983" sldId="320"/>
            <ac:inkMk id="94" creationId="{1255F276-A1FB-49F6-93A5-1E0A638E7231}"/>
          </ac:inkMkLst>
        </pc:inkChg>
        <pc:inkChg chg="add del">
          <ac:chgData name="Viet Anh Nguyen" userId="b95f61ff061388d5" providerId="LiveId" clId="{F7DDB045-99F5-427E-957E-9D2CA91EB527}" dt="2022-01-05T10:17:39.594" v="2746"/>
          <ac:inkMkLst>
            <pc:docMk/>
            <pc:sldMk cId="588863983" sldId="320"/>
            <ac:inkMk id="95" creationId="{3B30B3D9-EA29-4F3C-B3C4-95C5EE5017EC}"/>
          </ac:inkMkLst>
        </pc:inkChg>
        <pc:inkChg chg="add del">
          <ac:chgData name="Viet Anh Nguyen" userId="b95f61ff061388d5" providerId="LiveId" clId="{F7DDB045-99F5-427E-957E-9D2CA91EB527}" dt="2022-01-05T10:17:39.594" v="2746"/>
          <ac:inkMkLst>
            <pc:docMk/>
            <pc:sldMk cId="588863983" sldId="320"/>
            <ac:inkMk id="96" creationId="{1789082D-C054-49D3-9F4D-489EFBB900C6}"/>
          </ac:inkMkLst>
        </pc:inkChg>
        <pc:inkChg chg="add del">
          <ac:chgData name="Viet Anh Nguyen" userId="b95f61ff061388d5" providerId="LiveId" clId="{F7DDB045-99F5-427E-957E-9D2CA91EB527}" dt="2022-01-05T10:17:39.594" v="2746"/>
          <ac:inkMkLst>
            <pc:docMk/>
            <pc:sldMk cId="588863983" sldId="320"/>
            <ac:inkMk id="97" creationId="{9671C8C4-00E8-4D3F-97EB-89E5A0E2AC24}"/>
          </ac:inkMkLst>
        </pc:inkChg>
        <pc:inkChg chg="add del">
          <ac:chgData name="Viet Anh Nguyen" userId="b95f61ff061388d5" providerId="LiveId" clId="{F7DDB045-99F5-427E-957E-9D2CA91EB527}" dt="2022-01-05T10:17:39.594" v="2746"/>
          <ac:inkMkLst>
            <pc:docMk/>
            <pc:sldMk cId="588863983" sldId="320"/>
            <ac:inkMk id="98" creationId="{56E47C34-4B77-4632-9FFA-EA9122F614A0}"/>
          </ac:inkMkLst>
        </pc:inkChg>
        <pc:inkChg chg="add del">
          <ac:chgData name="Viet Anh Nguyen" userId="b95f61ff061388d5" providerId="LiveId" clId="{F7DDB045-99F5-427E-957E-9D2CA91EB527}" dt="2022-01-05T10:17:39.594" v="2746"/>
          <ac:inkMkLst>
            <pc:docMk/>
            <pc:sldMk cId="588863983" sldId="320"/>
            <ac:inkMk id="99" creationId="{C2646392-DFC3-4A7B-AEB4-3AFE378EBA47}"/>
          </ac:inkMkLst>
        </pc:inkChg>
        <pc:inkChg chg="add del">
          <ac:chgData name="Viet Anh Nguyen" userId="b95f61ff061388d5" providerId="LiveId" clId="{F7DDB045-99F5-427E-957E-9D2CA91EB527}" dt="2022-01-05T10:17:39.594" v="2746"/>
          <ac:inkMkLst>
            <pc:docMk/>
            <pc:sldMk cId="588863983" sldId="320"/>
            <ac:inkMk id="100" creationId="{7748016B-BF53-4ECC-99AF-A972283885CE}"/>
          </ac:inkMkLst>
        </pc:inkChg>
        <pc:inkChg chg="add del">
          <ac:chgData name="Viet Anh Nguyen" userId="b95f61ff061388d5" providerId="LiveId" clId="{F7DDB045-99F5-427E-957E-9D2CA91EB527}" dt="2022-01-05T10:17:39.594" v="2746"/>
          <ac:inkMkLst>
            <pc:docMk/>
            <pc:sldMk cId="588863983" sldId="320"/>
            <ac:inkMk id="101" creationId="{77A59545-7322-470B-ACFD-45ADD2474471}"/>
          </ac:inkMkLst>
        </pc:inkChg>
        <pc:inkChg chg="add">
          <ac:chgData name="Viet Anh Nguyen" userId="b95f61ff061388d5" providerId="LiveId" clId="{F7DDB045-99F5-427E-957E-9D2CA91EB527}" dt="2022-01-05T10:17:39.594" v="2746"/>
          <ac:inkMkLst>
            <pc:docMk/>
            <pc:sldMk cId="588863983" sldId="320"/>
            <ac:inkMk id="102" creationId="{6B178848-9E07-49CE-873D-03C0A5EE6455}"/>
          </ac:inkMkLst>
        </pc:inkChg>
        <pc:inkChg chg="add">
          <ac:chgData name="Viet Anh Nguyen" userId="b95f61ff061388d5" providerId="LiveId" clId="{F7DDB045-99F5-427E-957E-9D2CA91EB527}" dt="2022-01-05T10:17:39.594" v="2746"/>
          <ac:inkMkLst>
            <pc:docMk/>
            <pc:sldMk cId="588863983" sldId="320"/>
            <ac:inkMk id="103" creationId="{7ECD1849-BADB-489E-9F88-11C2B30A41B6}"/>
          </ac:inkMkLst>
        </pc:inkChg>
        <pc:inkChg chg="add">
          <ac:chgData name="Viet Anh Nguyen" userId="b95f61ff061388d5" providerId="LiveId" clId="{F7DDB045-99F5-427E-957E-9D2CA91EB527}" dt="2022-01-05T10:17:39.594" v="2746"/>
          <ac:inkMkLst>
            <pc:docMk/>
            <pc:sldMk cId="588863983" sldId="320"/>
            <ac:inkMk id="104" creationId="{0E70AD70-0D9E-4373-A545-09EF64F199F3}"/>
          </ac:inkMkLst>
        </pc:inkChg>
        <pc:inkChg chg="add">
          <ac:chgData name="Viet Anh Nguyen" userId="b95f61ff061388d5" providerId="LiveId" clId="{F7DDB045-99F5-427E-957E-9D2CA91EB527}" dt="2022-01-05T10:17:41" v="2747" actId="9405"/>
          <ac:inkMkLst>
            <pc:docMk/>
            <pc:sldMk cId="588863983" sldId="320"/>
            <ac:inkMk id="105" creationId="{96A4857F-4371-47DE-84CE-70E99DD7AF48}"/>
          </ac:inkMkLst>
        </pc:inkChg>
        <pc:inkChg chg="add">
          <ac:chgData name="Viet Anh Nguyen" userId="b95f61ff061388d5" providerId="LiveId" clId="{F7DDB045-99F5-427E-957E-9D2CA91EB527}" dt="2022-01-05T10:17:42.259" v="2748" actId="9405"/>
          <ac:inkMkLst>
            <pc:docMk/>
            <pc:sldMk cId="588863983" sldId="320"/>
            <ac:inkMk id="106" creationId="{76F0AB32-4186-4A03-A8C2-6B78BDE1633C}"/>
          </ac:inkMkLst>
        </pc:inkChg>
        <pc:inkChg chg="add del">
          <ac:chgData name="Viet Anh Nguyen" userId="b95f61ff061388d5" providerId="LiveId" clId="{F7DDB045-99F5-427E-957E-9D2CA91EB527}" dt="2022-01-05T10:17:45.801" v="2758"/>
          <ac:inkMkLst>
            <pc:docMk/>
            <pc:sldMk cId="588863983" sldId="320"/>
            <ac:inkMk id="107" creationId="{2B788545-88A0-4275-B6DB-0FA2755AE9EC}"/>
          </ac:inkMkLst>
        </pc:inkChg>
        <pc:inkChg chg="add del">
          <ac:chgData name="Viet Anh Nguyen" userId="b95f61ff061388d5" providerId="LiveId" clId="{F7DDB045-99F5-427E-957E-9D2CA91EB527}" dt="2022-01-05T10:17:45.801" v="2758"/>
          <ac:inkMkLst>
            <pc:docMk/>
            <pc:sldMk cId="588863983" sldId="320"/>
            <ac:inkMk id="108" creationId="{87BC98FE-51F6-4CFD-BDA5-DA282BAB287A}"/>
          </ac:inkMkLst>
        </pc:inkChg>
        <pc:inkChg chg="add del">
          <ac:chgData name="Viet Anh Nguyen" userId="b95f61ff061388d5" providerId="LiveId" clId="{F7DDB045-99F5-427E-957E-9D2CA91EB527}" dt="2022-01-05T10:17:45.801" v="2758"/>
          <ac:inkMkLst>
            <pc:docMk/>
            <pc:sldMk cId="588863983" sldId="320"/>
            <ac:inkMk id="109" creationId="{98F9CBCF-2399-4B15-BAF7-1D6D93839DBF}"/>
          </ac:inkMkLst>
        </pc:inkChg>
        <pc:inkChg chg="add del">
          <ac:chgData name="Viet Anh Nguyen" userId="b95f61ff061388d5" providerId="LiveId" clId="{F7DDB045-99F5-427E-957E-9D2CA91EB527}" dt="2022-01-05T10:17:45.801" v="2758"/>
          <ac:inkMkLst>
            <pc:docMk/>
            <pc:sldMk cId="588863983" sldId="320"/>
            <ac:inkMk id="110" creationId="{95964DF1-11AF-48A7-8BC7-80CA602DC878}"/>
          </ac:inkMkLst>
        </pc:inkChg>
        <pc:inkChg chg="add del">
          <ac:chgData name="Viet Anh Nguyen" userId="b95f61ff061388d5" providerId="LiveId" clId="{F7DDB045-99F5-427E-957E-9D2CA91EB527}" dt="2022-01-05T10:17:45.801" v="2758"/>
          <ac:inkMkLst>
            <pc:docMk/>
            <pc:sldMk cId="588863983" sldId="320"/>
            <ac:inkMk id="111" creationId="{07CFB049-69D9-4C75-ADC7-D772E7FBA8B6}"/>
          </ac:inkMkLst>
        </pc:inkChg>
        <pc:inkChg chg="add del">
          <ac:chgData name="Viet Anh Nguyen" userId="b95f61ff061388d5" providerId="LiveId" clId="{F7DDB045-99F5-427E-957E-9D2CA91EB527}" dt="2022-01-05T10:17:45.801" v="2758"/>
          <ac:inkMkLst>
            <pc:docMk/>
            <pc:sldMk cId="588863983" sldId="320"/>
            <ac:inkMk id="112" creationId="{ADD603F2-E2F1-4B13-9FEA-0F2C5480DABC}"/>
          </ac:inkMkLst>
        </pc:inkChg>
        <pc:inkChg chg="add del">
          <ac:chgData name="Viet Anh Nguyen" userId="b95f61ff061388d5" providerId="LiveId" clId="{F7DDB045-99F5-427E-957E-9D2CA91EB527}" dt="2022-01-05T10:17:45.801" v="2758"/>
          <ac:inkMkLst>
            <pc:docMk/>
            <pc:sldMk cId="588863983" sldId="320"/>
            <ac:inkMk id="113" creationId="{9AED44E6-9AC3-4D71-9F42-2A7AF3228C22}"/>
          </ac:inkMkLst>
        </pc:inkChg>
        <pc:inkChg chg="add">
          <ac:chgData name="Viet Anh Nguyen" userId="b95f61ff061388d5" providerId="LiveId" clId="{F7DDB045-99F5-427E-957E-9D2CA91EB527}" dt="2022-01-05T10:17:44.896" v="2756" actId="9405"/>
          <ac:inkMkLst>
            <pc:docMk/>
            <pc:sldMk cId="588863983" sldId="320"/>
            <ac:inkMk id="114" creationId="{87F90306-C081-472E-A8AD-F4D4F738C21F}"/>
          </ac:inkMkLst>
        </pc:inkChg>
        <pc:inkChg chg="add">
          <ac:chgData name="Viet Anh Nguyen" userId="b95f61ff061388d5" providerId="LiveId" clId="{F7DDB045-99F5-427E-957E-9D2CA91EB527}" dt="2022-01-05T10:17:45.037" v="2757" actId="9405"/>
          <ac:inkMkLst>
            <pc:docMk/>
            <pc:sldMk cId="588863983" sldId="320"/>
            <ac:inkMk id="115" creationId="{86792385-2A60-4C00-97E0-789118AF14CE}"/>
          </ac:inkMkLst>
        </pc:inkChg>
        <pc:inkChg chg="add">
          <ac:chgData name="Viet Anh Nguyen" userId="b95f61ff061388d5" providerId="LiveId" clId="{F7DDB045-99F5-427E-957E-9D2CA91EB527}" dt="2022-01-05T10:17:45.801" v="2758"/>
          <ac:inkMkLst>
            <pc:docMk/>
            <pc:sldMk cId="588863983" sldId="320"/>
            <ac:inkMk id="116" creationId="{8049D734-7FBE-4218-A6D4-6AA9FE4112C6}"/>
          </ac:inkMkLst>
        </pc:inkChg>
        <pc:inkChg chg="add">
          <ac:chgData name="Viet Anh Nguyen" userId="b95f61ff061388d5" providerId="LiveId" clId="{F7DDB045-99F5-427E-957E-9D2CA91EB527}" dt="2022-01-05T10:17:47.383" v="2759" actId="9405"/>
          <ac:inkMkLst>
            <pc:docMk/>
            <pc:sldMk cId="588863983" sldId="320"/>
            <ac:inkMk id="117" creationId="{FA28D2B4-221C-4A79-9303-842045FBBF39}"/>
          </ac:inkMkLst>
        </pc:inkChg>
        <pc:inkChg chg="add del">
          <ac:chgData name="Viet Anh Nguyen" userId="b95f61ff061388d5" providerId="LiveId" clId="{F7DDB045-99F5-427E-957E-9D2CA91EB527}" dt="2022-01-05T10:17:53.960" v="2772"/>
          <ac:inkMkLst>
            <pc:docMk/>
            <pc:sldMk cId="588863983" sldId="320"/>
            <ac:inkMk id="118" creationId="{83F33BE5-3443-4FD7-AA32-366EC11B5822}"/>
          </ac:inkMkLst>
        </pc:inkChg>
        <pc:inkChg chg="add del">
          <ac:chgData name="Viet Anh Nguyen" userId="b95f61ff061388d5" providerId="LiveId" clId="{F7DDB045-99F5-427E-957E-9D2CA91EB527}" dt="2022-01-05T10:17:53.960" v="2772"/>
          <ac:inkMkLst>
            <pc:docMk/>
            <pc:sldMk cId="588863983" sldId="320"/>
            <ac:inkMk id="119" creationId="{0F5B00F8-3D7F-43DE-9A0B-B7E06CBBC89D}"/>
          </ac:inkMkLst>
        </pc:inkChg>
        <pc:inkChg chg="add del">
          <ac:chgData name="Viet Anh Nguyen" userId="b95f61ff061388d5" providerId="LiveId" clId="{F7DDB045-99F5-427E-957E-9D2CA91EB527}" dt="2022-01-05T10:17:53.960" v="2772"/>
          <ac:inkMkLst>
            <pc:docMk/>
            <pc:sldMk cId="588863983" sldId="320"/>
            <ac:inkMk id="120" creationId="{D9C3D4C1-B5B1-4310-9364-56CD7DF4B354}"/>
          </ac:inkMkLst>
        </pc:inkChg>
        <pc:inkChg chg="add del">
          <ac:chgData name="Viet Anh Nguyen" userId="b95f61ff061388d5" providerId="LiveId" clId="{F7DDB045-99F5-427E-957E-9D2CA91EB527}" dt="2022-01-05T10:17:53.960" v="2772"/>
          <ac:inkMkLst>
            <pc:docMk/>
            <pc:sldMk cId="588863983" sldId="320"/>
            <ac:inkMk id="121" creationId="{D4BFC889-3870-4F7C-BD4C-913AEB4C7105}"/>
          </ac:inkMkLst>
        </pc:inkChg>
        <pc:inkChg chg="add del">
          <ac:chgData name="Viet Anh Nguyen" userId="b95f61ff061388d5" providerId="LiveId" clId="{F7DDB045-99F5-427E-957E-9D2CA91EB527}" dt="2022-01-05T10:17:53.960" v="2772"/>
          <ac:inkMkLst>
            <pc:docMk/>
            <pc:sldMk cId="588863983" sldId="320"/>
            <ac:inkMk id="122" creationId="{FCD0E015-E5D9-4C3C-9F18-E642723554B0}"/>
          </ac:inkMkLst>
        </pc:inkChg>
        <pc:inkChg chg="add del">
          <ac:chgData name="Viet Anh Nguyen" userId="b95f61ff061388d5" providerId="LiveId" clId="{F7DDB045-99F5-427E-957E-9D2CA91EB527}" dt="2022-01-05T10:17:53.960" v="2772"/>
          <ac:inkMkLst>
            <pc:docMk/>
            <pc:sldMk cId="588863983" sldId="320"/>
            <ac:inkMk id="123" creationId="{6F94E995-F0C1-4C7A-B472-D2A6B88038E7}"/>
          </ac:inkMkLst>
        </pc:inkChg>
        <pc:inkChg chg="add del">
          <ac:chgData name="Viet Anh Nguyen" userId="b95f61ff061388d5" providerId="LiveId" clId="{F7DDB045-99F5-427E-957E-9D2CA91EB527}" dt="2022-01-05T10:17:53.960" v="2772"/>
          <ac:inkMkLst>
            <pc:docMk/>
            <pc:sldMk cId="588863983" sldId="320"/>
            <ac:inkMk id="124" creationId="{FB9DF90F-E886-4271-92CF-EA5B475E0EDD}"/>
          </ac:inkMkLst>
        </pc:inkChg>
        <pc:inkChg chg="add del">
          <ac:chgData name="Viet Anh Nguyen" userId="b95f61ff061388d5" providerId="LiveId" clId="{F7DDB045-99F5-427E-957E-9D2CA91EB527}" dt="2022-01-05T10:17:53.960" v="2772"/>
          <ac:inkMkLst>
            <pc:docMk/>
            <pc:sldMk cId="588863983" sldId="320"/>
            <ac:inkMk id="125" creationId="{847B3D7F-9518-4179-B6E8-A4BDEB729442}"/>
          </ac:inkMkLst>
        </pc:inkChg>
        <pc:inkChg chg="add del">
          <ac:chgData name="Viet Anh Nguyen" userId="b95f61ff061388d5" providerId="LiveId" clId="{F7DDB045-99F5-427E-957E-9D2CA91EB527}" dt="2022-01-05T10:17:53.960" v="2772"/>
          <ac:inkMkLst>
            <pc:docMk/>
            <pc:sldMk cId="588863983" sldId="320"/>
            <ac:inkMk id="126" creationId="{7E3E3748-0B13-47AC-9E23-51ABAF882C65}"/>
          </ac:inkMkLst>
        </pc:inkChg>
        <pc:inkChg chg="add">
          <ac:chgData name="Viet Anh Nguyen" userId="b95f61ff061388d5" providerId="LiveId" clId="{F7DDB045-99F5-427E-957E-9D2CA91EB527}" dt="2022-01-05T10:17:52.334" v="2769" actId="9405"/>
          <ac:inkMkLst>
            <pc:docMk/>
            <pc:sldMk cId="588863983" sldId="320"/>
            <ac:inkMk id="127" creationId="{FE167E99-A96B-4277-B176-1ECC63527DDB}"/>
          </ac:inkMkLst>
        </pc:inkChg>
        <pc:inkChg chg="add">
          <ac:chgData name="Viet Anh Nguyen" userId="b95f61ff061388d5" providerId="LiveId" clId="{F7DDB045-99F5-427E-957E-9D2CA91EB527}" dt="2022-01-05T10:17:52.600" v="2770" actId="9405"/>
          <ac:inkMkLst>
            <pc:docMk/>
            <pc:sldMk cId="588863983" sldId="320"/>
            <ac:inkMk id="128" creationId="{925D263E-8CB7-40EA-AD70-DA1DE6504F2A}"/>
          </ac:inkMkLst>
        </pc:inkChg>
        <pc:inkChg chg="add">
          <ac:chgData name="Viet Anh Nguyen" userId="b95f61ff061388d5" providerId="LiveId" clId="{F7DDB045-99F5-427E-957E-9D2CA91EB527}" dt="2022-01-05T10:17:53.037" v="2771" actId="9405"/>
          <ac:inkMkLst>
            <pc:docMk/>
            <pc:sldMk cId="588863983" sldId="320"/>
            <ac:inkMk id="129" creationId="{C40E4729-71C6-4CF4-9C24-1CBEF922C022}"/>
          </ac:inkMkLst>
        </pc:inkChg>
        <pc:inkChg chg="add">
          <ac:chgData name="Viet Anh Nguyen" userId="b95f61ff061388d5" providerId="LiveId" clId="{F7DDB045-99F5-427E-957E-9D2CA91EB527}" dt="2022-01-05T10:17:53.960" v="2772"/>
          <ac:inkMkLst>
            <pc:docMk/>
            <pc:sldMk cId="588863983" sldId="320"/>
            <ac:inkMk id="130" creationId="{5CA49BE9-FA4D-45D4-88FC-8E0F47ECF02B}"/>
          </ac:inkMkLst>
        </pc:inkChg>
        <pc:inkChg chg="add">
          <ac:chgData name="Viet Anh Nguyen" userId="b95f61ff061388d5" providerId="LiveId" clId="{F7DDB045-99F5-427E-957E-9D2CA91EB527}" dt="2022-01-05T10:17:53.960" v="2772"/>
          <ac:inkMkLst>
            <pc:docMk/>
            <pc:sldMk cId="588863983" sldId="320"/>
            <ac:inkMk id="131" creationId="{1EB2A01C-F728-4274-B07D-BFB97C965994}"/>
          </ac:inkMkLst>
        </pc:inkChg>
        <pc:inkChg chg="add">
          <ac:chgData name="Viet Anh Nguyen" userId="b95f61ff061388d5" providerId="LiveId" clId="{F7DDB045-99F5-427E-957E-9D2CA91EB527}" dt="2022-01-05T10:17:58.936" v="2773" actId="9405"/>
          <ac:inkMkLst>
            <pc:docMk/>
            <pc:sldMk cId="588863983" sldId="320"/>
            <ac:inkMk id="132" creationId="{1796661D-A702-4628-BD7B-F145D9CBA9BD}"/>
          </ac:inkMkLst>
        </pc:inkChg>
        <pc:inkChg chg="add">
          <ac:chgData name="Viet Anh Nguyen" userId="b95f61ff061388d5" providerId="LiveId" clId="{F7DDB045-99F5-427E-957E-9D2CA91EB527}" dt="2022-01-05T10:18:05.646" v="2774" actId="9405"/>
          <ac:inkMkLst>
            <pc:docMk/>
            <pc:sldMk cId="588863983" sldId="320"/>
            <ac:inkMk id="133" creationId="{73B295B5-768C-4422-B5E0-FD349EB34CA0}"/>
          </ac:inkMkLst>
        </pc:inkChg>
        <pc:inkChg chg="add del">
          <ac:chgData name="Viet Anh Nguyen" userId="b95f61ff061388d5" providerId="LiveId" clId="{F7DDB045-99F5-427E-957E-9D2CA91EB527}" dt="2022-01-05T10:18:09.414" v="2777"/>
          <ac:inkMkLst>
            <pc:docMk/>
            <pc:sldMk cId="588863983" sldId="320"/>
            <ac:inkMk id="134" creationId="{1F87C64E-B679-4FC4-A76E-8C4DA7217D3B}"/>
          </ac:inkMkLst>
        </pc:inkChg>
        <pc:inkChg chg="add del">
          <ac:chgData name="Viet Anh Nguyen" userId="b95f61ff061388d5" providerId="LiveId" clId="{F7DDB045-99F5-427E-957E-9D2CA91EB527}" dt="2022-01-05T10:18:09.414" v="2777"/>
          <ac:inkMkLst>
            <pc:docMk/>
            <pc:sldMk cId="588863983" sldId="320"/>
            <ac:inkMk id="135" creationId="{5559F6A6-D3A7-407E-BCB0-0F804E220FE2}"/>
          </ac:inkMkLst>
        </pc:inkChg>
        <pc:inkChg chg="add del">
          <ac:chgData name="Viet Anh Nguyen" userId="b95f61ff061388d5" providerId="LiveId" clId="{F7DDB045-99F5-427E-957E-9D2CA91EB527}" dt="2022-01-05T10:18:10.469" v="2779"/>
          <ac:inkMkLst>
            <pc:docMk/>
            <pc:sldMk cId="588863983" sldId="320"/>
            <ac:inkMk id="136" creationId="{E4271197-535F-4144-9FD9-BA3CFC6450B0}"/>
          </ac:inkMkLst>
        </pc:inkChg>
        <pc:inkChg chg="add del">
          <ac:chgData name="Viet Anh Nguyen" userId="b95f61ff061388d5" providerId="LiveId" clId="{F7DDB045-99F5-427E-957E-9D2CA91EB527}" dt="2022-01-05T10:18:10.469" v="2779"/>
          <ac:inkMkLst>
            <pc:docMk/>
            <pc:sldMk cId="588863983" sldId="320"/>
            <ac:inkMk id="137" creationId="{D66858BF-DC88-4A09-B227-DCD0DFE597F9}"/>
          </ac:inkMkLst>
        </pc:inkChg>
        <pc:inkChg chg="add">
          <ac:chgData name="Viet Anh Nguyen" userId="b95f61ff061388d5" providerId="LiveId" clId="{F7DDB045-99F5-427E-957E-9D2CA91EB527}" dt="2022-01-05T10:18:10.469" v="2779"/>
          <ac:inkMkLst>
            <pc:docMk/>
            <pc:sldMk cId="588863983" sldId="320"/>
            <ac:inkMk id="138" creationId="{CA50EA65-2AC4-44A8-981C-4DA1767B68C7}"/>
          </ac:inkMkLst>
        </pc:inkChg>
        <pc:inkChg chg="add del">
          <ac:chgData name="Viet Anh Nguyen" userId="b95f61ff061388d5" providerId="LiveId" clId="{F7DDB045-99F5-427E-957E-9D2CA91EB527}" dt="2022-01-05T10:18:13.738" v="2788"/>
          <ac:inkMkLst>
            <pc:docMk/>
            <pc:sldMk cId="588863983" sldId="320"/>
            <ac:inkMk id="139" creationId="{85867FC4-A975-4F50-B9B8-628163A390A0}"/>
          </ac:inkMkLst>
        </pc:inkChg>
        <pc:inkChg chg="add del">
          <ac:chgData name="Viet Anh Nguyen" userId="b95f61ff061388d5" providerId="LiveId" clId="{F7DDB045-99F5-427E-957E-9D2CA91EB527}" dt="2022-01-05T10:18:13.738" v="2788"/>
          <ac:inkMkLst>
            <pc:docMk/>
            <pc:sldMk cId="588863983" sldId="320"/>
            <ac:inkMk id="140" creationId="{602A152E-B9F7-462F-95BC-8708C9D03AFB}"/>
          </ac:inkMkLst>
        </pc:inkChg>
        <pc:inkChg chg="add del">
          <ac:chgData name="Viet Anh Nguyen" userId="b95f61ff061388d5" providerId="LiveId" clId="{F7DDB045-99F5-427E-957E-9D2CA91EB527}" dt="2022-01-05T10:18:13.738" v="2788"/>
          <ac:inkMkLst>
            <pc:docMk/>
            <pc:sldMk cId="588863983" sldId="320"/>
            <ac:inkMk id="141" creationId="{98B3D60B-40BF-4D61-82DE-679D30C3FA1E}"/>
          </ac:inkMkLst>
        </pc:inkChg>
        <pc:inkChg chg="add del">
          <ac:chgData name="Viet Anh Nguyen" userId="b95f61ff061388d5" providerId="LiveId" clId="{F7DDB045-99F5-427E-957E-9D2CA91EB527}" dt="2022-01-05T10:18:13.738" v="2788"/>
          <ac:inkMkLst>
            <pc:docMk/>
            <pc:sldMk cId="588863983" sldId="320"/>
            <ac:inkMk id="142" creationId="{DCF97E83-4E72-49F7-AD9A-B29D9024C237}"/>
          </ac:inkMkLst>
        </pc:inkChg>
        <pc:inkChg chg="add del">
          <ac:chgData name="Viet Anh Nguyen" userId="b95f61ff061388d5" providerId="LiveId" clId="{F7DDB045-99F5-427E-957E-9D2CA91EB527}" dt="2022-01-05T10:18:13.738" v="2788"/>
          <ac:inkMkLst>
            <pc:docMk/>
            <pc:sldMk cId="588863983" sldId="320"/>
            <ac:inkMk id="143" creationId="{15596CF1-561E-41C6-8CC8-1CE316F5C88B}"/>
          </ac:inkMkLst>
        </pc:inkChg>
        <pc:inkChg chg="add del">
          <ac:chgData name="Viet Anh Nguyen" userId="b95f61ff061388d5" providerId="LiveId" clId="{F7DDB045-99F5-427E-957E-9D2CA91EB527}" dt="2022-01-05T10:18:13.738" v="2788"/>
          <ac:inkMkLst>
            <pc:docMk/>
            <pc:sldMk cId="588863983" sldId="320"/>
            <ac:inkMk id="144" creationId="{9FBD9C39-C684-42A8-BA19-FC3133D4CA1F}"/>
          </ac:inkMkLst>
        </pc:inkChg>
        <pc:inkChg chg="add del">
          <ac:chgData name="Viet Anh Nguyen" userId="b95f61ff061388d5" providerId="LiveId" clId="{F7DDB045-99F5-427E-957E-9D2CA91EB527}" dt="2022-01-05T10:18:13.738" v="2788"/>
          <ac:inkMkLst>
            <pc:docMk/>
            <pc:sldMk cId="588863983" sldId="320"/>
            <ac:inkMk id="145" creationId="{733E03FF-C07E-4A41-8A92-4AE66E1A9C62}"/>
          </ac:inkMkLst>
        </pc:inkChg>
        <pc:inkChg chg="add del">
          <ac:chgData name="Viet Anh Nguyen" userId="b95f61ff061388d5" providerId="LiveId" clId="{F7DDB045-99F5-427E-957E-9D2CA91EB527}" dt="2022-01-05T10:18:13.738" v="2788"/>
          <ac:inkMkLst>
            <pc:docMk/>
            <pc:sldMk cId="588863983" sldId="320"/>
            <ac:inkMk id="146" creationId="{DED68FD7-4585-4609-89BA-1A116356C1E4}"/>
          </ac:inkMkLst>
        </pc:inkChg>
        <pc:inkChg chg="add">
          <ac:chgData name="Viet Anh Nguyen" userId="b95f61ff061388d5" providerId="LiveId" clId="{F7DDB045-99F5-427E-957E-9D2CA91EB527}" dt="2022-01-05T10:18:13.738" v="2788"/>
          <ac:inkMkLst>
            <pc:docMk/>
            <pc:sldMk cId="588863983" sldId="320"/>
            <ac:inkMk id="147" creationId="{4867492F-D4D7-4A76-ABBA-4C0FF52F142D}"/>
          </ac:inkMkLst>
        </pc:inkChg>
        <pc:inkChg chg="add del">
          <ac:chgData name="Viet Anh Nguyen" userId="b95f61ff061388d5" providerId="LiveId" clId="{F7DDB045-99F5-427E-957E-9D2CA91EB527}" dt="2022-01-05T10:18:16.271" v="2797"/>
          <ac:inkMkLst>
            <pc:docMk/>
            <pc:sldMk cId="588863983" sldId="320"/>
            <ac:inkMk id="148" creationId="{873718D6-ACEF-42EF-9E4E-128C19647C0F}"/>
          </ac:inkMkLst>
        </pc:inkChg>
        <pc:inkChg chg="add del">
          <ac:chgData name="Viet Anh Nguyen" userId="b95f61ff061388d5" providerId="LiveId" clId="{F7DDB045-99F5-427E-957E-9D2CA91EB527}" dt="2022-01-05T10:18:16.271" v="2797"/>
          <ac:inkMkLst>
            <pc:docMk/>
            <pc:sldMk cId="588863983" sldId="320"/>
            <ac:inkMk id="149" creationId="{E6697096-DA4D-4A3F-8DFD-B12C2311668E}"/>
          </ac:inkMkLst>
        </pc:inkChg>
        <pc:inkChg chg="add del">
          <ac:chgData name="Viet Anh Nguyen" userId="b95f61ff061388d5" providerId="LiveId" clId="{F7DDB045-99F5-427E-957E-9D2CA91EB527}" dt="2022-01-05T10:18:16.271" v="2797"/>
          <ac:inkMkLst>
            <pc:docMk/>
            <pc:sldMk cId="588863983" sldId="320"/>
            <ac:inkMk id="150" creationId="{8CDE3B38-BC3A-4B01-BF98-DDDF993B1706}"/>
          </ac:inkMkLst>
        </pc:inkChg>
        <pc:inkChg chg="add del">
          <ac:chgData name="Viet Anh Nguyen" userId="b95f61ff061388d5" providerId="LiveId" clId="{F7DDB045-99F5-427E-957E-9D2CA91EB527}" dt="2022-01-05T10:18:16.271" v="2797"/>
          <ac:inkMkLst>
            <pc:docMk/>
            <pc:sldMk cId="588863983" sldId="320"/>
            <ac:inkMk id="151" creationId="{4AE50A5F-B6FE-4FEF-BD18-E25AC3A01C6C}"/>
          </ac:inkMkLst>
        </pc:inkChg>
        <pc:inkChg chg="add del">
          <ac:chgData name="Viet Anh Nguyen" userId="b95f61ff061388d5" providerId="LiveId" clId="{F7DDB045-99F5-427E-957E-9D2CA91EB527}" dt="2022-01-05T10:18:16.271" v="2797"/>
          <ac:inkMkLst>
            <pc:docMk/>
            <pc:sldMk cId="588863983" sldId="320"/>
            <ac:inkMk id="152" creationId="{0FF91D33-859D-46DC-B6AA-876B25C45313}"/>
          </ac:inkMkLst>
        </pc:inkChg>
        <pc:inkChg chg="add del">
          <ac:chgData name="Viet Anh Nguyen" userId="b95f61ff061388d5" providerId="LiveId" clId="{F7DDB045-99F5-427E-957E-9D2CA91EB527}" dt="2022-01-05T10:18:16.271" v="2797"/>
          <ac:inkMkLst>
            <pc:docMk/>
            <pc:sldMk cId="588863983" sldId="320"/>
            <ac:inkMk id="153" creationId="{BD5059BD-5844-4EE4-A761-E31BAAB3A29D}"/>
          </ac:inkMkLst>
        </pc:inkChg>
        <pc:inkChg chg="add del">
          <ac:chgData name="Viet Anh Nguyen" userId="b95f61ff061388d5" providerId="LiveId" clId="{F7DDB045-99F5-427E-957E-9D2CA91EB527}" dt="2022-01-05T10:18:16.271" v="2797"/>
          <ac:inkMkLst>
            <pc:docMk/>
            <pc:sldMk cId="588863983" sldId="320"/>
            <ac:inkMk id="154" creationId="{1944F920-A122-409A-9CD5-85D425DE75CC}"/>
          </ac:inkMkLst>
        </pc:inkChg>
        <pc:inkChg chg="add del">
          <ac:chgData name="Viet Anh Nguyen" userId="b95f61ff061388d5" providerId="LiveId" clId="{F7DDB045-99F5-427E-957E-9D2CA91EB527}" dt="2022-01-05T10:18:16.271" v="2797"/>
          <ac:inkMkLst>
            <pc:docMk/>
            <pc:sldMk cId="588863983" sldId="320"/>
            <ac:inkMk id="155" creationId="{BD7B29F6-AD34-461E-B0EE-137C9E910A3C}"/>
          </ac:inkMkLst>
        </pc:inkChg>
        <pc:inkChg chg="add">
          <ac:chgData name="Viet Anh Nguyen" userId="b95f61ff061388d5" providerId="LiveId" clId="{F7DDB045-99F5-427E-957E-9D2CA91EB527}" dt="2022-01-05T10:18:16.271" v="2797"/>
          <ac:inkMkLst>
            <pc:docMk/>
            <pc:sldMk cId="588863983" sldId="320"/>
            <ac:inkMk id="156" creationId="{D845B34B-8B88-434E-979D-6FB5F1658F62}"/>
          </ac:inkMkLst>
        </pc:inkChg>
        <pc:inkChg chg="add del">
          <ac:chgData name="Viet Anh Nguyen" userId="b95f61ff061388d5" providerId="LiveId" clId="{F7DDB045-99F5-427E-957E-9D2CA91EB527}" dt="2022-01-05T10:18:17.325" v="2800"/>
          <ac:inkMkLst>
            <pc:docMk/>
            <pc:sldMk cId="588863983" sldId="320"/>
            <ac:inkMk id="157" creationId="{9A81168F-D141-4B2A-BC5F-50455643DAF6}"/>
          </ac:inkMkLst>
        </pc:inkChg>
        <pc:inkChg chg="add del">
          <ac:chgData name="Viet Anh Nguyen" userId="b95f61ff061388d5" providerId="LiveId" clId="{F7DDB045-99F5-427E-957E-9D2CA91EB527}" dt="2022-01-05T10:18:17.325" v="2800"/>
          <ac:inkMkLst>
            <pc:docMk/>
            <pc:sldMk cId="588863983" sldId="320"/>
            <ac:inkMk id="158" creationId="{5147A3BA-F108-4DCD-8D39-54503524F436}"/>
          </ac:inkMkLst>
        </pc:inkChg>
        <pc:inkChg chg="add">
          <ac:chgData name="Viet Anh Nguyen" userId="b95f61ff061388d5" providerId="LiveId" clId="{F7DDB045-99F5-427E-957E-9D2CA91EB527}" dt="2022-01-05T10:18:17.325" v="2800"/>
          <ac:inkMkLst>
            <pc:docMk/>
            <pc:sldMk cId="588863983" sldId="320"/>
            <ac:inkMk id="159" creationId="{D8CFDD6B-7A6B-4AD2-A479-1125C7B09A17}"/>
          </ac:inkMkLst>
        </pc:inkChg>
        <pc:inkChg chg="add">
          <ac:chgData name="Viet Anh Nguyen" userId="b95f61ff061388d5" providerId="LiveId" clId="{F7DDB045-99F5-427E-957E-9D2CA91EB527}" dt="2022-01-05T10:18:18.817" v="2801" actId="9405"/>
          <ac:inkMkLst>
            <pc:docMk/>
            <pc:sldMk cId="588863983" sldId="320"/>
            <ac:inkMk id="160" creationId="{CAFAF24F-5659-4180-AA0C-8505C5A627EE}"/>
          </ac:inkMkLst>
        </pc:inkChg>
        <pc:inkChg chg="add del">
          <ac:chgData name="Viet Anh Nguyen" userId="b95f61ff061388d5" providerId="LiveId" clId="{F7DDB045-99F5-427E-957E-9D2CA91EB527}" dt="2022-01-05T10:18:23.190" v="2804"/>
          <ac:inkMkLst>
            <pc:docMk/>
            <pc:sldMk cId="588863983" sldId="320"/>
            <ac:inkMk id="161" creationId="{C67BAD78-EE73-4B6E-9C16-A3C835E8043D}"/>
          </ac:inkMkLst>
        </pc:inkChg>
        <pc:inkChg chg="add del">
          <ac:chgData name="Viet Anh Nguyen" userId="b95f61ff061388d5" providerId="LiveId" clId="{F7DDB045-99F5-427E-957E-9D2CA91EB527}" dt="2022-01-05T10:18:23.190" v="2804"/>
          <ac:inkMkLst>
            <pc:docMk/>
            <pc:sldMk cId="588863983" sldId="320"/>
            <ac:inkMk id="162" creationId="{E552429E-0DF0-4A31-9FC5-C60FE14C087C}"/>
          </ac:inkMkLst>
        </pc:inkChg>
        <pc:inkChg chg="add">
          <ac:chgData name="Viet Anh Nguyen" userId="b95f61ff061388d5" providerId="LiveId" clId="{F7DDB045-99F5-427E-957E-9D2CA91EB527}" dt="2022-01-05T10:18:23.190" v="2804"/>
          <ac:inkMkLst>
            <pc:docMk/>
            <pc:sldMk cId="588863983" sldId="320"/>
            <ac:inkMk id="163" creationId="{63A1112A-6492-4F40-9044-59B647418BB0}"/>
          </ac:inkMkLst>
        </pc:inkChg>
        <pc:inkChg chg="add">
          <ac:chgData name="Viet Anh Nguyen" userId="b95f61ff061388d5" providerId="LiveId" clId="{F7DDB045-99F5-427E-957E-9D2CA91EB527}" dt="2022-01-05T10:18:23.482" v="2805" actId="9405"/>
          <ac:inkMkLst>
            <pc:docMk/>
            <pc:sldMk cId="588863983" sldId="320"/>
            <ac:inkMk id="164" creationId="{8D60A852-F8D7-4667-B0D2-50FB0C329740}"/>
          </ac:inkMkLst>
        </pc:inkChg>
        <pc:inkChg chg="add del">
          <ac:chgData name="Viet Anh Nguyen" userId="b95f61ff061388d5" providerId="LiveId" clId="{F7DDB045-99F5-427E-957E-9D2CA91EB527}" dt="2022-01-05T10:18:25.603" v="2808"/>
          <ac:inkMkLst>
            <pc:docMk/>
            <pc:sldMk cId="588863983" sldId="320"/>
            <ac:inkMk id="165" creationId="{B99A8272-BC63-4850-8645-5610A249FAC5}"/>
          </ac:inkMkLst>
        </pc:inkChg>
        <pc:inkChg chg="add del">
          <ac:chgData name="Viet Anh Nguyen" userId="b95f61ff061388d5" providerId="LiveId" clId="{F7DDB045-99F5-427E-957E-9D2CA91EB527}" dt="2022-01-05T10:18:25.603" v="2808"/>
          <ac:inkMkLst>
            <pc:docMk/>
            <pc:sldMk cId="588863983" sldId="320"/>
            <ac:inkMk id="166" creationId="{35703EAA-8D50-4679-8B98-5B5667E5145B}"/>
          </ac:inkMkLst>
        </pc:inkChg>
        <pc:inkChg chg="add">
          <ac:chgData name="Viet Anh Nguyen" userId="b95f61ff061388d5" providerId="LiveId" clId="{F7DDB045-99F5-427E-957E-9D2CA91EB527}" dt="2022-01-05T10:18:25.603" v="2808"/>
          <ac:inkMkLst>
            <pc:docMk/>
            <pc:sldMk cId="588863983" sldId="320"/>
            <ac:inkMk id="167" creationId="{77B93FEA-6F3B-4F5A-886D-51A755BDC43A}"/>
          </ac:inkMkLst>
        </pc:inkChg>
        <pc:inkChg chg="add del">
          <ac:chgData name="Viet Anh Nguyen" userId="b95f61ff061388d5" providerId="LiveId" clId="{F7DDB045-99F5-427E-957E-9D2CA91EB527}" dt="2022-01-05T10:18:28.027" v="2812"/>
          <ac:inkMkLst>
            <pc:docMk/>
            <pc:sldMk cId="588863983" sldId="320"/>
            <ac:inkMk id="168" creationId="{420C6767-944B-4666-AE76-7B082318887A}"/>
          </ac:inkMkLst>
        </pc:inkChg>
        <pc:inkChg chg="add del">
          <ac:chgData name="Viet Anh Nguyen" userId="b95f61ff061388d5" providerId="LiveId" clId="{F7DDB045-99F5-427E-957E-9D2CA91EB527}" dt="2022-01-05T10:18:28.027" v="2812"/>
          <ac:inkMkLst>
            <pc:docMk/>
            <pc:sldMk cId="588863983" sldId="320"/>
            <ac:inkMk id="169" creationId="{C1FAC778-8F15-46BF-8CF7-846F8AB27161}"/>
          </ac:inkMkLst>
        </pc:inkChg>
        <pc:inkChg chg="add del">
          <ac:chgData name="Viet Anh Nguyen" userId="b95f61ff061388d5" providerId="LiveId" clId="{F7DDB045-99F5-427E-957E-9D2CA91EB527}" dt="2022-01-05T10:18:28.027" v="2812"/>
          <ac:inkMkLst>
            <pc:docMk/>
            <pc:sldMk cId="588863983" sldId="320"/>
            <ac:inkMk id="170" creationId="{D71AAE05-F5C8-4AD8-A527-3AA6611BE1A3}"/>
          </ac:inkMkLst>
        </pc:inkChg>
        <pc:inkChg chg="add del">
          <ac:chgData name="Viet Anh Nguyen" userId="b95f61ff061388d5" providerId="LiveId" clId="{F7DDB045-99F5-427E-957E-9D2CA91EB527}" dt="2022-01-05T10:18:28.027" v="2812"/>
          <ac:inkMkLst>
            <pc:docMk/>
            <pc:sldMk cId="588863983" sldId="320"/>
            <ac:inkMk id="171" creationId="{990D3B7C-62B9-431E-A383-67BA4CC49009}"/>
          </ac:inkMkLst>
        </pc:inkChg>
        <pc:inkChg chg="add del">
          <ac:chgData name="Viet Anh Nguyen" userId="b95f61ff061388d5" providerId="LiveId" clId="{F7DDB045-99F5-427E-957E-9D2CA91EB527}" dt="2022-01-05T10:18:29.033" v="2816"/>
          <ac:inkMkLst>
            <pc:docMk/>
            <pc:sldMk cId="588863983" sldId="320"/>
            <ac:inkMk id="172" creationId="{17D3DD25-1CB9-4DAE-9801-0134EFA1A62C}"/>
          </ac:inkMkLst>
        </pc:inkChg>
        <pc:inkChg chg="add del">
          <ac:chgData name="Viet Anh Nguyen" userId="b95f61ff061388d5" providerId="LiveId" clId="{F7DDB045-99F5-427E-957E-9D2CA91EB527}" dt="2022-01-05T10:18:29.033" v="2816"/>
          <ac:inkMkLst>
            <pc:docMk/>
            <pc:sldMk cId="588863983" sldId="320"/>
            <ac:inkMk id="173" creationId="{D8FCD9AC-DD25-4B84-94FF-C9352D294388}"/>
          </ac:inkMkLst>
        </pc:inkChg>
        <pc:inkChg chg="add del">
          <ac:chgData name="Viet Anh Nguyen" userId="b95f61ff061388d5" providerId="LiveId" clId="{F7DDB045-99F5-427E-957E-9D2CA91EB527}" dt="2022-01-05T10:18:29.033" v="2816"/>
          <ac:inkMkLst>
            <pc:docMk/>
            <pc:sldMk cId="588863983" sldId="320"/>
            <ac:inkMk id="174" creationId="{389023D9-2745-469E-88D9-60214C079400}"/>
          </ac:inkMkLst>
        </pc:inkChg>
        <pc:inkChg chg="add del">
          <ac:chgData name="Viet Anh Nguyen" userId="b95f61ff061388d5" providerId="LiveId" clId="{F7DDB045-99F5-427E-957E-9D2CA91EB527}" dt="2022-01-05T10:18:29.033" v="2816"/>
          <ac:inkMkLst>
            <pc:docMk/>
            <pc:sldMk cId="588863983" sldId="320"/>
            <ac:inkMk id="175" creationId="{7DDAA4C3-D664-46C1-9BAA-B94402DF9A26}"/>
          </ac:inkMkLst>
        </pc:inkChg>
        <pc:inkChg chg="add">
          <ac:chgData name="Viet Anh Nguyen" userId="b95f61ff061388d5" providerId="LiveId" clId="{F7DDB045-99F5-427E-957E-9D2CA91EB527}" dt="2022-01-05T10:18:29.033" v="2816"/>
          <ac:inkMkLst>
            <pc:docMk/>
            <pc:sldMk cId="588863983" sldId="320"/>
            <ac:inkMk id="176" creationId="{D4D28BA7-1FC1-4F35-AA25-219D4CAA4D6A}"/>
          </ac:inkMkLst>
        </pc:inkChg>
        <pc:inkChg chg="add del">
          <ac:chgData name="Viet Anh Nguyen" userId="b95f61ff061388d5" providerId="LiveId" clId="{F7DDB045-99F5-427E-957E-9D2CA91EB527}" dt="2022-01-05T10:18:30.161" v="2820"/>
          <ac:inkMkLst>
            <pc:docMk/>
            <pc:sldMk cId="588863983" sldId="320"/>
            <ac:inkMk id="177" creationId="{D98EDCA8-898A-4F3C-9EDE-F88A7628BA6A}"/>
          </ac:inkMkLst>
        </pc:inkChg>
        <pc:inkChg chg="add del">
          <ac:chgData name="Viet Anh Nguyen" userId="b95f61ff061388d5" providerId="LiveId" clId="{F7DDB045-99F5-427E-957E-9D2CA91EB527}" dt="2022-01-05T10:18:30.161" v="2820"/>
          <ac:inkMkLst>
            <pc:docMk/>
            <pc:sldMk cId="588863983" sldId="320"/>
            <ac:inkMk id="178" creationId="{B74F1523-4C1C-46A9-B6AD-C761F6FB2A60}"/>
          </ac:inkMkLst>
        </pc:inkChg>
        <pc:inkChg chg="add del">
          <ac:chgData name="Viet Anh Nguyen" userId="b95f61ff061388d5" providerId="LiveId" clId="{F7DDB045-99F5-427E-957E-9D2CA91EB527}" dt="2022-01-05T10:18:30.161" v="2820"/>
          <ac:inkMkLst>
            <pc:docMk/>
            <pc:sldMk cId="588863983" sldId="320"/>
            <ac:inkMk id="179" creationId="{F000E7EB-07FE-4A86-A287-603B1EA150A6}"/>
          </ac:inkMkLst>
        </pc:inkChg>
        <pc:inkChg chg="add del">
          <ac:chgData name="Viet Anh Nguyen" userId="b95f61ff061388d5" providerId="LiveId" clId="{F7DDB045-99F5-427E-957E-9D2CA91EB527}" dt="2022-01-05T10:18:31.684" v="2824"/>
          <ac:inkMkLst>
            <pc:docMk/>
            <pc:sldMk cId="588863983" sldId="320"/>
            <ac:inkMk id="180" creationId="{46527118-2C8D-4687-8A27-C778DDCFD720}"/>
          </ac:inkMkLst>
        </pc:inkChg>
        <pc:inkChg chg="add del">
          <ac:chgData name="Viet Anh Nguyen" userId="b95f61ff061388d5" providerId="LiveId" clId="{F7DDB045-99F5-427E-957E-9D2CA91EB527}" dt="2022-01-05T10:18:31.684" v="2824"/>
          <ac:inkMkLst>
            <pc:docMk/>
            <pc:sldMk cId="588863983" sldId="320"/>
            <ac:inkMk id="181" creationId="{7B32688D-DF7A-4551-A454-871DCD0F3636}"/>
          </ac:inkMkLst>
        </pc:inkChg>
        <pc:inkChg chg="add del">
          <ac:chgData name="Viet Anh Nguyen" userId="b95f61ff061388d5" providerId="LiveId" clId="{F7DDB045-99F5-427E-957E-9D2CA91EB527}" dt="2022-01-05T10:18:31.684" v="2824"/>
          <ac:inkMkLst>
            <pc:docMk/>
            <pc:sldMk cId="588863983" sldId="320"/>
            <ac:inkMk id="182" creationId="{6131497A-7B02-401E-901C-99C85DD859C1}"/>
          </ac:inkMkLst>
        </pc:inkChg>
        <pc:inkChg chg="add del">
          <ac:chgData name="Viet Anh Nguyen" userId="b95f61ff061388d5" providerId="LiveId" clId="{F7DDB045-99F5-427E-957E-9D2CA91EB527}" dt="2022-01-05T10:18:31.684" v="2824"/>
          <ac:inkMkLst>
            <pc:docMk/>
            <pc:sldMk cId="588863983" sldId="320"/>
            <ac:inkMk id="183" creationId="{F351DFA9-F48C-4887-8668-99AEA40855B7}"/>
          </ac:inkMkLst>
        </pc:inkChg>
        <pc:inkChg chg="add">
          <ac:chgData name="Viet Anh Nguyen" userId="b95f61ff061388d5" providerId="LiveId" clId="{F7DDB045-99F5-427E-957E-9D2CA91EB527}" dt="2022-01-05T10:18:31.684" v="2824"/>
          <ac:inkMkLst>
            <pc:docMk/>
            <pc:sldMk cId="588863983" sldId="320"/>
            <ac:inkMk id="184" creationId="{BF2B4BDC-9A9E-4A16-A90D-88DC68938BFB}"/>
          </ac:inkMkLst>
        </pc:inkChg>
        <pc:inkChg chg="add">
          <ac:chgData name="Viet Anh Nguyen" userId="b95f61ff061388d5" providerId="LiveId" clId="{F7DDB045-99F5-427E-957E-9D2CA91EB527}" dt="2022-01-05T10:18:31.684" v="2824"/>
          <ac:inkMkLst>
            <pc:docMk/>
            <pc:sldMk cId="588863983" sldId="320"/>
            <ac:inkMk id="185" creationId="{DEBDC33F-2A1A-4EB8-AA62-1F5406FA1607}"/>
          </ac:inkMkLst>
        </pc:inkChg>
        <pc:inkChg chg="add">
          <ac:chgData name="Viet Anh Nguyen" userId="b95f61ff061388d5" providerId="LiveId" clId="{F7DDB045-99F5-427E-957E-9D2CA91EB527}" dt="2022-01-05T10:18:34.289" v="2825" actId="9405"/>
          <ac:inkMkLst>
            <pc:docMk/>
            <pc:sldMk cId="588863983" sldId="320"/>
            <ac:inkMk id="186" creationId="{B7D8E8FD-776D-4D4A-94DE-49C97844F057}"/>
          </ac:inkMkLst>
        </pc:inkChg>
        <pc:inkChg chg="add del">
          <ac:chgData name="Viet Anh Nguyen" userId="b95f61ff061388d5" providerId="LiveId" clId="{F7DDB045-99F5-427E-957E-9D2CA91EB527}" dt="2022-01-05T10:18:35.753" v="2828"/>
          <ac:inkMkLst>
            <pc:docMk/>
            <pc:sldMk cId="588863983" sldId="320"/>
            <ac:inkMk id="187" creationId="{651E56CD-5DB6-4FE1-818B-FB3EBEA3FA28}"/>
          </ac:inkMkLst>
        </pc:inkChg>
        <pc:inkChg chg="add del">
          <ac:chgData name="Viet Anh Nguyen" userId="b95f61ff061388d5" providerId="LiveId" clId="{F7DDB045-99F5-427E-957E-9D2CA91EB527}" dt="2022-01-05T10:18:35.753" v="2828"/>
          <ac:inkMkLst>
            <pc:docMk/>
            <pc:sldMk cId="588863983" sldId="320"/>
            <ac:inkMk id="188" creationId="{EBB74F93-00C9-45E5-A451-E9DC659D8F66}"/>
          </ac:inkMkLst>
        </pc:inkChg>
        <pc:inkChg chg="add">
          <ac:chgData name="Viet Anh Nguyen" userId="b95f61ff061388d5" providerId="LiveId" clId="{F7DDB045-99F5-427E-957E-9D2CA91EB527}" dt="2022-01-05T10:18:35.753" v="2828"/>
          <ac:inkMkLst>
            <pc:docMk/>
            <pc:sldMk cId="588863983" sldId="320"/>
            <ac:inkMk id="189" creationId="{6FFF83E2-364F-4D66-BE80-B8D0FCF29164}"/>
          </ac:inkMkLst>
        </pc:inkChg>
      </pc:sldChg>
      <pc:sldChg chg="addSp delSp add mod">
        <pc:chgData name="Viet Anh Nguyen" userId="b95f61ff061388d5" providerId="LiveId" clId="{F7DDB045-99F5-427E-957E-9D2CA91EB527}" dt="2022-01-05T10:23:43.663" v="3023"/>
        <pc:sldMkLst>
          <pc:docMk/>
          <pc:sldMk cId="3425398836" sldId="321"/>
        </pc:sldMkLst>
        <pc:inkChg chg="add">
          <ac:chgData name="Viet Anh Nguyen" userId="b95f61ff061388d5" providerId="LiveId" clId="{F7DDB045-99F5-427E-957E-9D2CA91EB527}" dt="2022-01-05T10:10:24.470" v="2554" actId="9405"/>
          <ac:inkMkLst>
            <pc:docMk/>
            <pc:sldMk cId="3425398836" sldId="321"/>
            <ac:inkMk id="2" creationId="{55653566-297E-492F-BB42-91BFC78A35DC}"/>
          </ac:inkMkLst>
        </pc:inkChg>
        <pc:inkChg chg="add del">
          <ac:chgData name="Viet Anh Nguyen" userId="b95f61ff061388d5" providerId="LiveId" clId="{F7DDB045-99F5-427E-957E-9D2CA91EB527}" dt="2022-01-05T10:10:25.421" v="2557"/>
          <ac:inkMkLst>
            <pc:docMk/>
            <pc:sldMk cId="3425398836" sldId="321"/>
            <ac:inkMk id="3" creationId="{A4557DC0-0E9A-4280-8A8F-87C86C3B0781}"/>
          </ac:inkMkLst>
        </pc:inkChg>
        <pc:inkChg chg="add del">
          <ac:chgData name="Viet Anh Nguyen" userId="b95f61ff061388d5" providerId="LiveId" clId="{F7DDB045-99F5-427E-957E-9D2CA91EB527}" dt="2022-01-05T10:10:25.421" v="2557"/>
          <ac:inkMkLst>
            <pc:docMk/>
            <pc:sldMk cId="3425398836" sldId="321"/>
            <ac:inkMk id="4" creationId="{8973246F-A962-43D2-AF24-BD6376E63C68}"/>
          </ac:inkMkLst>
        </pc:inkChg>
        <pc:inkChg chg="add">
          <ac:chgData name="Viet Anh Nguyen" userId="b95f61ff061388d5" providerId="LiveId" clId="{F7DDB045-99F5-427E-957E-9D2CA91EB527}" dt="2022-01-05T10:10:25.421" v="2557"/>
          <ac:inkMkLst>
            <pc:docMk/>
            <pc:sldMk cId="3425398836" sldId="321"/>
            <ac:inkMk id="5" creationId="{FFD60485-3571-4FAD-9F9F-DA477E755AA9}"/>
          </ac:inkMkLst>
        </pc:inkChg>
        <pc:inkChg chg="add del">
          <ac:chgData name="Viet Anh Nguyen" userId="b95f61ff061388d5" providerId="LiveId" clId="{F7DDB045-99F5-427E-957E-9D2CA91EB527}" dt="2022-01-05T10:10:27.012" v="2560"/>
          <ac:inkMkLst>
            <pc:docMk/>
            <pc:sldMk cId="3425398836" sldId="321"/>
            <ac:inkMk id="6" creationId="{15B4A47F-0A3C-42CC-9D78-C0B534E81ABA}"/>
          </ac:inkMkLst>
        </pc:inkChg>
        <pc:inkChg chg="add del">
          <ac:chgData name="Viet Anh Nguyen" userId="b95f61ff061388d5" providerId="LiveId" clId="{F7DDB045-99F5-427E-957E-9D2CA91EB527}" dt="2022-01-05T10:10:27.012" v="2560"/>
          <ac:inkMkLst>
            <pc:docMk/>
            <pc:sldMk cId="3425398836" sldId="321"/>
            <ac:inkMk id="7" creationId="{CCD83B5D-B376-4A58-91A3-8B8152DBBEF7}"/>
          </ac:inkMkLst>
        </pc:inkChg>
        <pc:inkChg chg="add">
          <ac:chgData name="Viet Anh Nguyen" userId="b95f61ff061388d5" providerId="LiveId" clId="{F7DDB045-99F5-427E-957E-9D2CA91EB527}" dt="2022-01-05T10:10:27.012" v="2560"/>
          <ac:inkMkLst>
            <pc:docMk/>
            <pc:sldMk cId="3425398836" sldId="321"/>
            <ac:inkMk id="8" creationId="{AFB51F3D-43AA-43A7-8765-45BD38E66BDA}"/>
          </ac:inkMkLst>
        </pc:inkChg>
        <pc:inkChg chg="add del">
          <ac:chgData name="Viet Anh Nguyen" userId="b95f61ff061388d5" providerId="LiveId" clId="{F7DDB045-99F5-427E-957E-9D2CA91EB527}" dt="2022-01-05T10:10:30.044" v="2566"/>
          <ac:inkMkLst>
            <pc:docMk/>
            <pc:sldMk cId="3425398836" sldId="321"/>
            <ac:inkMk id="9" creationId="{6EE780F9-4D73-490D-A2C7-B22D43717364}"/>
          </ac:inkMkLst>
        </pc:inkChg>
        <pc:inkChg chg="add del">
          <ac:chgData name="Viet Anh Nguyen" userId="b95f61ff061388d5" providerId="LiveId" clId="{F7DDB045-99F5-427E-957E-9D2CA91EB527}" dt="2022-01-05T10:10:30.044" v="2566"/>
          <ac:inkMkLst>
            <pc:docMk/>
            <pc:sldMk cId="3425398836" sldId="321"/>
            <ac:inkMk id="10" creationId="{558CCB25-7F7A-4B03-B7E9-F9CD478F39D3}"/>
          </ac:inkMkLst>
        </pc:inkChg>
        <pc:inkChg chg="add">
          <ac:chgData name="Viet Anh Nguyen" userId="b95f61ff061388d5" providerId="LiveId" clId="{F7DDB045-99F5-427E-957E-9D2CA91EB527}" dt="2022-01-05T10:10:28.743" v="2563" actId="9405"/>
          <ac:inkMkLst>
            <pc:docMk/>
            <pc:sldMk cId="3425398836" sldId="321"/>
            <ac:inkMk id="11" creationId="{A38795D3-13A5-4D4B-A133-033EB86E4BB6}"/>
          </ac:inkMkLst>
        </pc:inkChg>
        <pc:inkChg chg="add">
          <ac:chgData name="Viet Anh Nguyen" userId="b95f61ff061388d5" providerId="LiveId" clId="{F7DDB045-99F5-427E-957E-9D2CA91EB527}" dt="2022-01-05T10:10:29.085" v="2564" actId="9405"/>
          <ac:inkMkLst>
            <pc:docMk/>
            <pc:sldMk cId="3425398836" sldId="321"/>
            <ac:inkMk id="12" creationId="{2E910C64-31FB-478E-98A6-DC1D797A5573}"/>
          </ac:inkMkLst>
        </pc:inkChg>
        <pc:inkChg chg="add">
          <ac:chgData name="Viet Anh Nguyen" userId="b95f61ff061388d5" providerId="LiveId" clId="{F7DDB045-99F5-427E-957E-9D2CA91EB527}" dt="2022-01-05T10:10:29.480" v="2565" actId="9405"/>
          <ac:inkMkLst>
            <pc:docMk/>
            <pc:sldMk cId="3425398836" sldId="321"/>
            <ac:inkMk id="13" creationId="{95B39EFA-9C27-43A3-913C-E5627A168735}"/>
          </ac:inkMkLst>
        </pc:inkChg>
        <pc:inkChg chg="add">
          <ac:chgData name="Viet Anh Nguyen" userId="b95f61ff061388d5" providerId="LiveId" clId="{F7DDB045-99F5-427E-957E-9D2CA91EB527}" dt="2022-01-05T10:10:30.044" v="2566"/>
          <ac:inkMkLst>
            <pc:docMk/>
            <pc:sldMk cId="3425398836" sldId="321"/>
            <ac:inkMk id="14" creationId="{E422E8DA-5CBA-4A9B-A970-114667B0C15B}"/>
          </ac:inkMkLst>
        </pc:inkChg>
        <pc:inkChg chg="add">
          <ac:chgData name="Viet Anh Nguyen" userId="b95f61ff061388d5" providerId="LiveId" clId="{F7DDB045-99F5-427E-957E-9D2CA91EB527}" dt="2022-01-05T10:10:31.196" v="2567" actId="9405"/>
          <ac:inkMkLst>
            <pc:docMk/>
            <pc:sldMk cId="3425398836" sldId="321"/>
            <ac:inkMk id="15" creationId="{00CC5B5B-A282-4144-A5C7-844723A7C028}"/>
          </ac:inkMkLst>
        </pc:inkChg>
        <pc:inkChg chg="add del">
          <ac:chgData name="Viet Anh Nguyen" userId="b95f61ff061388d5" providerId="LiveId" clId="{F7DDB045-99F5-427E-957E-9D2CA91EB527}" dt="2022-01-05T10:10:32.749" v="2570"/>
          <ac:inkMkLst>
            <pc:docMk/>
            <pc:sldMk cId="3425398836" sldId="321"/>
            <ac:inkMk id="16" creationId="{697CF8D3-EB45-4002-B9DB-B899F9336239}"/>
          </ac:inkMkLst>
        </pc:inkChg>
        <pc:inkChg chg="add del">
          <ac:chgData name="Viet Anh Nguyen" userId="b95f61ff061388d5" providerId="LiveId" clId="{F7DDB045-99F5-427E-957E-9D2CA91EB527}" dt="2022-01-05T10:10:32.749" v="2570"/>
          <ac:inkMkLst>
            <pc:docMk/>
            <pc:sldMk cId="3425398836" sldId="321"/>
            <ac:inkMk id="17" creationId="{DCC373A7-50BF-41E3-BA51-BD21D5358B1D}"/>
          </ac:inkMkLst>
        </pc:inkChg>
        <pc:inkChg chg="add">
          <ac:chgData name="Viet Anh Nguyen" userId="b95f61ff061388d5" providerId="LiveId" clId="{F7DDB045-99F5-427E-957E-9D2CA91EB527}" dt="2022-01-05T10:10:32.749" v="2570"/>
          <ac:inkMkLst>
            <pc:docMk/>
            <pc:sldMk cId="3425398836" sldId="321"/>
            <ac:inkMk id="18" creationId="{DF1368B6-AD25-43DD-AE40-36A0C306DDDD}"/>
          </ac:inkMkLst>
        </pc:inkChg>
        <pc:inkChg chg="add del">
          <ac:chgData name="Viet Anh Nguyen" userId="b95f61ff061388d5" providerId="LiveId" clId="{F7DDB045-99F5-427E-957E-9D2CA91EB527}" dt="2022-01-05T10:10:41.444" v="2578"/>
          <ac:inkMkLst>
            <pc:docMk/>
            <pc:sldMk cId="3425398836" sldId="321"/>
            <ac:inkMk id="19" creationId="{9E3B38E2-537D-4CC9-88AD-F0B6A74B9FFC}"/>
          </ac:inkMkLst>
        </pc:inkChg>
        <pc:inkChg chg="add del">
          <ac:chgData name="Viet Anh Nguyen" userId="b95f61ff061388d5" providerId="LiveId" clId="{F7DDB045-99F5-427E-957E-9D2CA91EB527}" dt="2022-01-05T10:10:41.444" v="2578"/>
          <ac:inkMkLst>
            <pc:docMk/>
            <pc:sldMk cId="3425398836" sldId="321"/>
            <ac:inkMk id="20" creationId="{F6ED93EB-C343-4337-B919-8F74AC5161BB}"/>
          </ac:inkMkLst>
        </pc:inkChg>
        <pc:inkChg chg="add del">
          <ac:chgData name="Viet Anh Nguyen" userId="b95f61ff061388d5" providerId="LiveId" clId="{F7DDB045-99F5-427E-957E-9D2CA91EB527}" dt="2022-01-05T10:10:41.444" v="2578"/>
          <ac:inkMkLst>
            <pc:docMk/>
            <pc:sldMk cId="3425398836" sldId="321"/>
            <ac:inkMk id="21" creationId="{D6EF2B98-914F-413A-BAFD-EDEEE06F650D}"/>
          </ac:inkMkLst>
        </pc:inkChg>
        <pc:inkChg chg="add del">
          <ac:chgData name="Viet Anh Nguyen" userId="b95f61ff061388d5" providerId="LiveId" clId="{F7DDB045-99F5-427E-957E-9D2CA91EB527}" dt="2022-01-05T10:10:41.444" v="2578"/>
          <ac:inkMkLst>
            <pc:docMk/>
            <pc:sldMk cId="3425398836" sldId="321"/>
            <ac:inkMk id="22" creationId="{E8CF99E0-4815-4A4E-B8E4-CE8755187537}"/>
          </ac:inkMkLst>
        </pc:inkChg>
        <pc:inkChg chg="add del">
          <ac:chgData name="Viet Anh Nguyen" userId="b95f61ff061388d5" providerId="LiveId" clId="{F7DDB045-99F5-427E-957E-9D2CA91EB527}" dt="2022-01-05T10:10:41.444" v="2578"/>
          <ac:inkMkLst>
            <pc:docMk/>
            <pc:sldMk cId="3425398836" sldId="321"/>
            <ac:inkMk id="23" creationId="{21840130-7E37-40FD-AE18-1856B04E2596}"/>
          </ac:inkMkLst>
        </pc:inkChg>
        <pc:inkChg chg="add del">
          <ac:chgData name="Viet Anh Nguyen" userId="b95f61ff061388d5" providerId="LiveId" clId="{F7DDB045-99F5-427E-957E-9D2CA91EB527}" dt="2022-01-05T10:10:41.444" v="2578"/>
          <ac:inkMkLst>
            <pc:docMk/>
            <pc:sldMk cId="3425398836" sldId="321"/>
            <ac:inkMk id="24" creationId="{7FD6D566-17FD-4348-92FD-9954C0FC9243}"/>
          </ac:inkMkLst>
        </pc:inkChg>
        <pc:inkChg chg="add del">
          <ac:chgData name="Viet Anh Nguyen" userId="b95f61ff061388d5" providerId="LiveId" clId="{F7DDB045-99F5-427E-957E-9D2CA91EB527}" dt="2022-01-05T10:10:41.444" v="2578"/>
          <ac:inkMkLst>
            <pc:docMk/>
            <pc:sldMk cId="3425398836" sldId="321"/>
            <ac:inkMk id="25" creationId="{BE396C5D-2A0C-49D9-8C6C-01219A6C0121}"/>
          </ac:inkMkLst>
        </pc:inkChg>
        <pc:inkChg chg="add">
          <ac:chgData name="Viet Anh Nguyen" userId="b95f61ff061388d5" providerId="LiveId" clId="{F7DDB045-99F5-427E-957E-9D2CA91EB527}" dt="2022-01-05T10:10:41.444" v="2578"/>
          <ac:inkMkLst>
            <pc:docMk/>
            <pc:sldMk cId="3425398836" sldId="321"/>
            <ac:inkMk id="26" creationId="{1EF399FF-E104-4C4A-94B5-5A1C1C2B951C}"/>
          </ac:inkMkLst>
        </pc:inkChg>
        <pc:inkChg chg="add">
          <ac:chgData name="Viet Anh Nguyen" userId="b95f61ff061388d5" providerId="LiveId" clId="{F7DDB045-99F5-427E-957E-9D2CA91EB527}" dt="2022-01-05T10:10:41.444" v="2578"/>
          <ac:inkMkLst>
            <pc:docMk/>
            <pc:sldMk cId="3425398836" sldId="321"/>
            <ac:inkMk id="27" creationId="{C8BF90CE-813A-4F1B-993D-9F39E81553B2}"/>
          </ac:inkMkLst>
        </pc:inkChg>
        <pc:inkChg chg="add">
          <ac:chgData name="Viet Anh Nguyen" userId="b95f61ff061388d5" providerId="LiveId" clId="{F7DDB045-99F5-427E-957E-9D2CA91EB527}" dt="2022-01-05T10:10:41.444" v="2578"/>
          <ac:inkMkLst>
            <pc:docMk/>
            <pc:sldMk cId="3425398836" sldId="321"/>
            <ac:inkMk id="28" creationId="{87C471E0-1445-4E92-B33D-7734E2890024}"/>
          </ac:inkMkLst>
        </pc:inkChg>
        <pc:inkChg chg="add">
          <ac:chgData name="Viet Anh Nguyen" userId="b95f61ff061388d5" providerId="LiveId" clId="{F7DDB045-99F5-427E-957E-9D2CA91EB527}" dt="2022-01-05T10:10:45.252" v="2579" actId="9405"/>
          <ac:inkMkLst>
            <pc:docMk/>
            <pc:sldMk cId="3425398836" sldId="321"/>
            <ac:inkMk id="29" creationId="{0731483C-E269-48C7-B677-C97033CF0CF2}"/>
          </ac:inkMkLst>
        </pc:inkChg>
        <pc:inkChg chg="add">
          <ac:chgData name="Viet Anh Nguyen" userId="b95f61ff061388d5" providerId="LiveId" clId="{F7DDB045-99F5-427E-957E-9D2CA91EB527}" dt="2022-01-05T10:10:45.465" v="2580" actId="9405"/>
          <ac:inkMkLst>
            <pc:docMk/>
            <pc:sldMk cId="3425398836" sldId="321"/>
            <ac:inkMk id="30" creationId="{D24D4CD6-9A55-4ED6-BF40-8302A8D96C86}"/>
          </ac:inkMkLst>
        </pc:inkChg>
        <pc:inkChg chg="add">
          <ac:chgData name="Viet Anh Nguyen" userId="b95f61ff061388d5" providerId="LiveId" clId="{F7DDB045-99F5-427E-957E-9D2CA91EB527}" dt="2022-01-05T10:10:46.110" v="2581" actId="9405"/>
          <ac:inkMkLst>
            <pc:docMk/>
            <pc:sldMk cId="3425398836" sldId="321"/>
            <ac:inkMk id="31" creationId="{13E7DF08-66BC-44DB-829A-757234479889}"/>
          </ac:inkMkLst>
        </pc:inkChg>
        <pc:inkChg chg="add">
          <ac:chgData name="Viet Anh Nguyen" userId="b95f61ff061388d5" providerId="LiveId" clId="{F7DDB045-99F5-427E-957E-9D2CA91EB527}" dt="2022-01-05T10:10:47.401" v="2582" actId="9405"/>
          <ac:inkMkLst>
            <pc:docMk/>
            <pc:sldMk cId="3425398836" sldId="321"/>
            <ac:inkMk id="32" creationId="{A55E4ECC-2002-4009-BBD0-7EB007A2A8B6}"/>
          </ac:inkMkLst>
        </pc:inkChg>
        <pc:inkChg chg="add del">
          <ac:chgData name="Viet Anh Nguyen" userId="b95f61ff061388d5" providerId="LiveId" clId="{F7DDB045-99F5-427E-957E-9D2CA91EB527}" dt="2022-01-05T10:10:50.112" v="2585"/>
          <ac:inkMkLst>
            <pc:docMk/>
            <pc:sldMk cId="3425398836" sldId="321"/>
            <ac:inkMk id="33" creationId="{E6EBB80B-44DB-492C-90A6-D6EFF605F94A}"/>
          </ac:inkMkLst>
        </pc:inkChg>
        <pc:inkChg chg="add del">
          <ac:chgData name="Viet Anh Nguyen" userId="b95f61ff061388d5" providerId="LiveId" clId="{F7DDB045-99F5-427E-957E-9D2CA91EB527}" dt="2022-01-05T10:10:50.112" v="2585"/>
          <ac:inkMkLst>
            <pc:docMk/>
            <pc:sldMk cId="3425398836" sldId="321"/>
            <ac:inkMk id="34" creationId="{EB404A52-DD85-43B1-B9BA-049F8F67A322}"/>
          </ac:inkMkLst>
        </pc:inkChg>
        <pc:inkChg chg="add del">
          <ac:chgData name="Viet Anh Nguyen" userId="b95f61ff061388d5" providerId="LiveId" clId="{F7DDB045-99F5-427E-957E-9D2CA91EB527}" dt="2022-01-05T10:10:52.738" v="2591"/>
          <ac:inkMkLst>
            <pc:docMk/>
            <pc:sldMk cId="3425398836" sldId="321"/>
            <ac:inkMk id="35" creationId="{D6E70F15-76F7-4E5A-9205-3511900981D3}"/>
          </ac:inkMkLst>
        </pc:inkChg>
        <pc:inkChg chg="add del">
          <ac:chgData name="Viet Anh Nguyen" userId="b95f61ff061388d5" providerId="LiveId" clId="{F7DDB045-99F5-427E-957E-9D2CA91EB527}" dt="2022-01-05T10:10:52.738" v="2591"/>
          <ac:inkMkLst>
            <pc:docMk/>
            <pc:sldMk cId="3425398836" sldId="321"/>
            <ac:inkMk id="36" creationId="{0E408E96-BF8B-4213-9446-08626F264F9A}"/>
          </ac:inkMkLst>
        </pc:inkChg>
        <pc:inkChg chg="add del">
          <ac:chgData name="Viet Anh Nguyen" userId="b95f61ff061388d5" providerId="LiveId" clId="{F7DDB045-99F5-427E-957E-9D2CA91EB527}" dt="2022-01-05T10:10:52.738" v="2591"/>
          <ac:inkMkLst>
            <pc:docMk/>
            <pc:sldMk cId="3425398836" sldId="321"/>
            <ac:inkMk id="37" creationId="{E0E9007B-3B80-4A4E-B6E4-74EAA11A7686}"/>
          </ac:inkMkLst>
        </pc:inkChg>
        <pc:inkChg chg="add del">
          <ac:chgData name="Viet Anh Nguyen" userId="b95f61ff061388d5" providerId="LiveId" clId="{F7DDB045-99F5-427E-957E-9D2CA91EB527}" dt="2022-01-05T10:10:52.738" v="2591"/>
          <ac:inkMkLst>
            <pc:docMk/>
            <pc:sldMk cId="3425398836" sldId="321"/>
            <ac:inkMk id="38" creationId="{3D10BB1D-455C-4622-9581-EF453F0EB869}"/>
          </ac:inkMkLst>
        </pc:inkChg>
        <pc:inkChg chg="add">
          <ac:chgData name="Viet Anh Nguyen" userId="b95f61ff061388d5" providerId="LiveId" clId="{F7DDB045-99F5-427E-957E-9D2CA91EB527}" dt="2022-01-05T10:10:51.686" v="2589" actId="9405"/>
          <ac:inkMkLst>
            <pc:docMk/>
            <pc:sldMk cId="3425398836" sldId="321"/>
            <ac:inkMk id="39" creationId="{90187D29-BCC1-4E82-912C-ED38CD464F0C}"/>
          </ac:inkMkLst>
        </pc:inkChg>
        <pc:inkChg chg="add">
          <ac:chgData name="Viet Anh Nguyen" userId="b95f61ff061388d5" providerId="LiveId" clId="{F7DDB045-99F5-427E-957E-9D2CA91EB527}" dt="2022-01-05T10:10:51.901" v="2590" actId="9405"/>
          <ac:inkMkLst>
            <pc:docMk/>
            <pc:sldMk cId="3425398836" sldId="321"/>
            <ac:inkMk id="40" creationId="{9300D73F-6DA8-442F-9515-B65BF199026D}"/>
          </ac:inkMkLst>
        </pc:inkChg>
        <pc:inkChg chg="add">
          <ac:chgData name="Viet Anh Nguyen" userId="b95f61ff061388d5" providerId="LiveId" clId="{F7DDB045-99F5-427E-957E-9D2CA91EB527}" dt="2022-01-05T10:10:52.738" v="2591"/>
          <ac:inkMkLst>
            <pc:docMk/>
            <pc:sldMk cId="3425398836" sldId="321"/>
            <ac:inkMk id="41" creationId="{1C4A0925-162E-4D20-BA0E-2F57DF62635A}"/>
          </ac:inkMkLst>
        </pc:inkChg>
        <pc:inkChg chg="add">
          <ac:chgData name="Viet Anh Nguyen" userId="b95f61ff061388d5" providerId="LiveId" clId="{F7DDB045-99F5-427E-957E-9D2CA91EB527}" dt="2022-01-05T10:10:52.738" v="2591"/>
          <ac:inkMkLst>
            <pc:docMk/>
            <pc:sldMk cId="3425398836" sldId="321"/>
            <ac:inkMk id="42" creationId="{BB784450-80A3-4EA3-A555-082AF72429C1}"/>
          </ac:inkMkLst>
        </pc:inkChg>
        <pc:inkChg chg="add del">
          <ac:chgData name="Viet Anh Nguyen" userId="b95f61ff061388d5" providerId="LiveId" clId="{F7DDB045-99F5-427E-957E-9D2CA91EB527}" dt="2022-01-05T10:19:10.030" v="2835"/>
          <ac:inkMkLst>
            <pc:docMk/>
            <pc:sldMk cId="3425398836" sldId="321"/>
            <ac:inkMk id="43" creationId="{9738B1E6-583E-4BCC-BA57-D73CB4E600C4}"/>
          </ac:inkMkLst>
        </pc:inkChg>
        <pc:inkChg chg="add del">
          <ac:chgData name="Viet Anh Nguyen" userId="b95f61ff061388d5" providerId="LiveId" clId="{F7DDB045-99F5-427E-957E-9D2CA91EB527}" dt="2022-01-05T10:19:10.030" v="2835"/>
          <ac:inkMkLst>
            <pc:docMk/>
            <pc:sldMk cId="3425398836" sldId="321"/>
            <ac:inkMk id="44" creationId="{F10F48B8-41EB-4B70-A258-C2DB33361B83}"/>
          </ac:inkMkLst>
        </pc:inkChg>
        <pc:inkChg chg="add del">
          <ac:chgData name="Viet Anh Nguyen" userId="b95f61ff061388d5" providerId="LiveId" clId="{F7DDB045-99F5-427E-957E-9D2CA91EB527}" dt="2022-01-05T10:19:10.030" v="2835"/>
          <ac:inkMkLst>
            <pc:docMk/>
            <pc:sldMk cId="3425398836" sldId="321"/>
            <ac:inkMk id="45" creationId="{7761DD5D-62AC-403E-9809-2DB060589F58}"/>
          </ac:inkMkLst>
        </pc:inkChg>
        <pc:inkChg chg="add del">
          <ac:chgData name="Viet Anh Nguyen" userId="b95f61ff061388d5" providerId="LiveId" clId="{F7DDB045-99F5-427E-957E-9D2CA91EB527}" dt="2022-01-05T10:19:10.030" v="2835"/>
          <ac:inkMkLst>
            <pc:docMk/>
            <pc:sldMk cId="3425398836" sldId="321"/>
            <ac:inkMk id="46" creationId="{86493741-19D9-4E47-A85C-35CB51ED92ED}"/>
          </ac:inkMkLst>
        </pc:inkChg>
        <pc:inkChg chg="add del">
          <ac:chgData name="Viet Anh Nguyen" userId="b95f61ff061388d5" providerId="LiveId" clId="{F7DDB045-99F5-427E-957E-9D2CA91EB527}" dt="2022-01-05T10:19:10.030" v="2835"/>
          <ac:inkMkLst>
            <pc:docMk/>
            <pc:sldMk cId="3425398836" sldId="321"/>
            <ac:inkMk id="47" creationId="{8F154690-3429-4B59-85BB-9632BF83C1E7}"/>
          </ac:inkMkLst>
        </pc:inkChg>
        <pc:inkChg chg="add del">
          <ac:chgData name="Viet Anh Nguyen" userId="b95f61ff061388d5" providerId="LiveId" clId="{F7DDB045-99F5-427E-957E-9D2CA91EB527}" dt="2022-01-05T10:19:10.030" v="2835"/>
          <ac:inkMkLst>
            <pc:docMk/>
            <pc:sldMk cId="3425398836" sldId="321"/>
            <ac:inkMk id="48" creationId="{29099248-FD15-415B-A50E-9DF264981F0F}"/>
          </ac:inkMkLst>
        </pc:inkChg>
        <pc:inkChg chg="add del">
          <ac:chgData name="Viet Anh Nguyen" userId="b95f61ff061388d5" providerId="LiveId" clId="{F7DDB045-99F5-427E-957E-9D2CA91EB527}" dt="2022-01-05T10:19:13.107" v="2840"/>
          <ac:inkMkLst>
            <pc:docMk/>
            <pc:sldMk cId="3425398836" sldId="321"/>
            <ac:inkMk id="49" creationId="{EA003714-470F-4E98-BBC8-4D3A499FF5B6}"/>
          </ac:inkMkLst>
        </pc:inkChg>
        <pc:inkChg chg="add del">
          <ac:chgData name="Viet Anh Nguyen" userId="b95f61ff061388d5" providerId="LiveId" clId="{F7DDB045-99F5-427E-957E-9D2CA91EB527}" dt="2022-01-05T10:19:13.107" v="2840"/>
          <ac:inkMkLst>
            <pc:docMk/>
            <pc:sldMk cId="3425398836" sldId="321"/>
            <ac:inkMk id="50" creationId="{D0147FCE-791A-4E73-B7B2-1CFA08765319}"/>
          </ac:inkMkLst>
        </pc:inkChg>
        <pc:inkChg chg="add del">
          <ac:chgData name="Viet Anh Nguyen" userId="b95f61ff061388d5" providerId="LiveId" clId="{F7DDB045-99F5-427E-957E-9D2CA91EB527}" dt="2022-01-05T10:19:13.107" v="2840"/>
          <ac:inkMkLst>
            <pc:docMk/>
            <pc:sldMk cId="3425398836" sldId="321"/>
            <ac:inkMk id="51" creationId="{6922131F-C22D-4F27-A1CB-F25471F34793}"/>
          </ac:inkMkLst>
        </pc:inkChg>
        <pc:inkChg chg="add del">
          <ac:chgData name="Viet Anh Nguyen" userId="b95f61ff061388d5" providerId="LiveId" clId="{F7DDB045-99F5-427E-957E-9D2CA91EB527}" dt="2022-01-05T10:19:13.107" v="2840"/>
          <ac:inkMkLst>
            <pc:docMk/>
            <pc:sldMk cId="3425398836" sldId="321"/>
            <ac:inkMk id="52" creationId="{A8875E20-ECDE-4423-92DA-3E378BA5FDB0}"/>
          </ac:inkMkLst>
        </pc:inkChg>
        <pc:inkChg chg="add del">
          <ac:chgData name="Viet Anh Nguyen" userId="b95f61ff061388d5" providerId="LiveId" clId="{F7DDB045-99F5-427E-957E-9D2CA91EB527}" dt="2022-01-05T10:19:13.107" v="2840"/>
          <ac:inkMkLst>
            <pc:docMk/>
            <pc:sldMk cId="3425398836" sldId="321"/>
            <ac:inkMk id="53" creationId="{80276007-C537-4C2D-AE75-AE63342EB3B4}"/>
          </ac:inkMkLst>
        </pc:inkChg>
        <pc:inkChg chg="add">
          <ac:chgData name="Viet Anh Nguyen" userId="b95f61ff061388d5" providerId="LiveId" clId="{F7DDB045-99F5-427E-957E-9D2CA91EB527}" dt="2022-01-05T10:19:13.107" v="2840"/>
          <ac:inkMkLst>
            <pc:docMk/>
            <pc:sldMk cId="3425398836" sldId="321"/>
            <ac:inkMk id="54" creationId="{FCBCD75F-52EC-4640-972B-7D303C7470E7}"/>
          </ac:inkMkLst>
        </pc:inkChg>
        <pc:inkChg chg="add del">
          <ac:chgData name="Viet Anh Nguyen" userId="b95f61ff061388d5" providerId="LiveId" clId="{F7DDB045-99F5-427E-957E-9D2CA91EB527}" dt="2022-01-05T10:19:17.823" v="2851"/>
          <ac:inkMkLst>
            <pc:docMk/>
            <pc:sldMk cId="3425398836" sldId="321"/>
            <ac:inkMk id="55" creationId="{0E6C3E90-0255-4AD3-BB34-142C67CCD41F}"/>
          </ac:inkMkLst>
        </pc:inkChg>
        <pc:inkChg chg="add del">
          <ac:chgData name="Viet Anh Nguyen" userId="b95f61ff061388d5" providerId="LiveId" clId="{F7DDB045-99F5-427E-957E-9D2CA91EB527}" dt="2022-01-05T10:19:17.823" v="2851"/>
          <ac:inkMkLst>
            <pc:docMk/>
            <pc:sldMk cId="3425398836" sldId="321"/>
            <ac:inkMk id="56" creationId="{6985ECC0-3FDF-4539-9FC8-68EB51160624}"/>
          </ac:inkMkLst>
        </pc:inkChg>
        <pc:inkChg chg="add del">
          <ac:chgData name="Viet Anh Nguyen" userId="b95f61ff061388d5" providerId="LiveId" clId="{F7DDB045-99F5-427E-957E-9D2CA91EB527}" dt="2022-01-05T10:19:17.823" v="2851"/>
          <ac:inkMkLst>
            <pc:docMk/>
            <pc:sldMk cId="3425398836" sldId="321"/>
            <ac:inkMk id="57" creationId="{65A4EAD1-FB96-4AE1-A46F-B6918DC7397E}"/>
          </ac:inkMkLst>
        </pc:inkChg>
        <pc:inkChg chg="add del">
          <ac:chgData name="Viet Anh Nguyen" userId="b95f61ff061388d5" providerId="LiveId" clId="{F7DDB045-99F5-427E-957E-9D2CA91EB527}" dt="2022-01-05T10:19:17.823" v="2851"/>
          <ac:inkMkLst>
            <pc:docMk/>
            <pc:sldMk cId="3425398836" sldId="321"/>
            <ac:inkMk id="58" creationId="{D11F549B-AC24-489B-B074-45AB36B8E43A}"/>
          </ac:inkMkLst>
        </pc:inkChg>
        <pc:inkChg chg="add del">
          <ac:chgData name="Viet Anh Nguyen" userId="b95f61ff061388d5" providerId="LiveId" clId="{F7DDB045-99F5-427E-957E-9D2CA91EB527}" dt="2022-01-05T10:19:17.823" v="2851"/>
          <ac:inkMkLst>
            <pc:docMk/>
            <pc:sldMk cId="3425398836" sldId="321"/>
            <ac:inkMk id="59" creationId="{56A8E1A0-4297-4A9B-848C-B0AB8A24A0CF}"/>
          </ac:inkMkLst>
        </pc:inkChg>
        <pc:inkChg chg="add del">
          <ac:chgData name="Viet Anh Nguyen" userId="b95f61ff061388d5" providerId="LiveId" clId="{F7DDB045-99F5-427E-957E-9D2CA91EB527}" dt="2022-01-05T10:19:17.823" v="2851"/>
          <ac:inkMkLst>
            <pc:docMk/>
            <pc:sldMk cId="3425398836" sldId="321"/>
            <ac:inkMk id="60" creationId="{3D83C6DE-9CBD-4081-A5D6-5BC474329CB1}"/>
          </ac:inkMkLst>
        </pc:inkChg>
        <pc:inkChg chg="add del">
          <ac:chgData name="Viet Anh Nguyen" userId="b95f61ff061388d5" providerId="LiveId" clId="{F7DDB045-99F5-427E-957E-9D2CA91EB527}" dt="2022-01-05T10:19:17.823" v="2851"/>
          <ac:inkMkLst>
            <pc:docMk/>
            <pc:sldMk cId="3425398836" sldId="321"/>
            <ac:inkMk id="61" creationId="{A614CE78-FD54-4262-9607-56F52E1B9A29}"/>
          </ac:inkMkLst>
        </pc:inkChg>
        <pc:inkChg chg="add del">
          <ac:chgData name="Viet Anh Nguyen" userId="b95f61ff061388d5" providerId="LiveId" clId="{F7DDB045-99F5-427E-957E-9D2CA91EB527}" dt="2022-01-05T10:19:17.823" v="2851"/>
          <ac:inkMkLst>
            <pc:docMk/>
            <pc:sldMk cId="3425398836" sldId="321"/>
            <ac:inkMk id="62" creationId="{5C8F793A-C886-4BAE-A2EA-9D56A68B893C}"/>
          </ac:inkMkLst>
        </pc:inkChg>
        <pc:inkChg chg="add">
          <ac:chgData name="Viet Anh Nguyen" userId="b95f61ff061388d5" providerId="LiveId" clId="{F7DDB045-99F5-427E-957E-9D2CA91EB527}" dt="2022-01-05T10:19:16.360" v="2849" actId="9405"/>
          <ac:inkMkLst>
            <pc:docMk/>
            <pc:sldMk cId="3425398836" sldId="321"/>
            <ac:inkMk id="63" creationId="{C1EDFF47-2D31-40D4-AB58-AE1AEC981638}"/>
          </ac:inkMkLst>
        </pc:inkChg>
        <pc:inkChg chg="add">
          <ac:chgData name="Viet Anh Nguyen" userId="b95f61ff061388d5" providerId="LiveId" clId="{F7DDB045-99F5-427E-957E-9D2CA91EB527}" dt="2022-01-05T10:19:17.308" v="2850" actId="9405"/>
          <ac:inkMkLst>
            <pc:docMk/>
            <pc:sldMk cId="3425398836" sldId="321"/>
            <ac:inkMk id="64" creationId="{E506861B-79A8-40B0-B44A-D1DB0B58B188}"/>
          </ac:inkMkLst>
        </pc:inkChg>
        <pc:inkChg chg="add del">
          <ac:chgData name="Viet Anh Nguyen" userId="b95f61ff061388d5" providerId="LiveId" clId="{F7DDB045-99F5-427E-957E-9D2CA91EB527}" dt="2022-01-05T10:19:17.823" v="2851"/>
          <ac:inkMkLst>
            <pc:docMk/>
            <pc:sldMk cId="3425398836" sldId="321"/>
            <ac:inkMk id="65" creationId="{C0F7866B-26AD-4435-9D0B-AF0B9C0698AC}"/>
          </ac:inkMkLst>
        </pc:inkChg>
        <pc:inkChg chg="add">
          <ac:chgData name="Viet Anh Nguyen" userId="b95f61ff061388d5" providerId="LiveId" clId="{F7DDB045-99F5-427E-957E-9D2CA91EB527}" dt="2022-01-05T10:19:17.823" v="2851"/>
          <ac:inkMkLst>
            <pc:docMk/>
            <pc:sldMk cId="3425398836" sldId="321"/>
            <ac:inkMk id="66" creationId="{1779D384-A187-44E1-AC16-AA2BCA6D4705}"/>
          </ac:inkMkLst>
        </pc:inkChg>
        <pc:inkChg chg="add del">
          <ac:chgData name="Viet Anh Nguyen" userId="b95f61ff061388d5" providerId="LiveId" clId="{F7DDB045-99F5-427E-957E-9D2CA91EB527}" dt="2022-01-05T10:19:19.700" v="2855"/>
          <ac:inkMkLst>
            <pc:docMk/>
            <pc:sldMk cId="3425398836" sldId="321"/>
            <ac:inkMk id="67" creationId="{2615E9C8-A9D3-4D94-890D-00CB41E21C86}"/>
          </ac:inkMkLst>
        </pc:inkChg>
        <pc:inkChg chg="add del">
          <ac:chgData name="Viet Anh Nguyen" userId="b95f61ff061388d5" providerId="LiveId" clId="{F7DDB045-99F5-427E-957E-9D2CA91EB527}" dt="2022-01-05T10:19:19.700" v="2855"/>
          <ac:inkMkLst>
            <pc:docMk/>
            <pc:sldMk cId="3425398836" sldId="321"/>
            <ac:inkMk id="68" creationId="{8402748B-60A3-4C4D-B7AA-11E71A143E18}"/>
          </ac:inkMkLst>
        </pc:inkChg>
        <pc:inkChg chg="add del">
          <ac:chgData name="Viet Anh Nguyen" userId="b95f61ff061388d5" providerId="LiveId" clId="{F7DDB045-99F5-427E-957E-9D2CA91EB527}" dt="2022-01-05T10:19:19.700" v="2855"/>
          <ac:inkMkLst>
            <pc:docMk/>
            <pc:sldMk cId="3425398836" sldId="321"/>
            <ac:inkMk id="69" creationId="{03A1DF71-38F0-45BE-A38E-334B990D7B13}"/>
          </ac:inkMkLst>
        </pc:inkChg>
        <pc:inkChg chg="add del">
          <ac:chgData name="Viet Anh Nguyen" userId="b95f61ff061388d5" providerId="LiveId" clId="{F7DDB045-99F5-427E-957E-9D2CA91EB527}" dt="2022-01-05T10:19:23.778" v="2860"/>
          <ac:inkMkLst>
            <pc:docMk/>
            <pc:sldMk cId="3425398836" sldId="321"/>
            <ac:inkMk id="70" creationId="{AD1C9C29-4196-4C8B-B176-EFCD8426DDF4}"/>
          </ac:inkMkLst>
        </pc:inkChg>
        <pc:inkChg chg="add del">
          <ac:chgData name="Viet Anh Nguyen" userId="b95f61ff061388d5" providerId="LiveId" clId="{F7DDB045-99F5-427E-957E-9D2CA91EB527}" dt="2022-01-05T10:19:23.778" v="2860"/>
          <ac:inkMkLst>
            <pc:docMk/>
            <pc:sldMk cId="3425398836" sldId="321"/>
            <ac:inkMk id="71" creationId="{5C36F00C-C5E9-4330-AA65-D88355009023}"/>
          </ac:inkMkLst>
        </pc:inkChg>
        <pc:inkChg chg="add del">
          <ac:chgData name="Viet Anh Nguyen" userId="b95f61ff061388d5" providerId="LiveId" clId="{F7DDB045-99F5-427E-957E-9D2CA91EB527}" dt="2022-01-05T10:19:23.778" v="2860"/>
          <ac:inkMkLst>
            <pc:docMk/>
            <pc:sldMk cId="3425398836" sldId="321"/>
            <ac:inkMk id="72" creationId="{AE688356-0188-4F9D-9F3E-77022B2AB8DD}"/>
          </ac:inkMkLst>
        </pc:inkChg>
        <pc:inkChg chg="add del">
          <ac:chgData name="Viet Anh Nguyen" userId="b95f61ff061388d5" providerId="LiveId" clId="{F7DDB045-99F5-427E-957E-9D2CA91EB527}" dt="2022-01-05T10:19:23.778" v="2860"/>
          <ac:inkMkLst>
            <pc:docMk/>
            <pc:sldMk cId="3425398836" sldId="321"/>
            <ac:inkMk id="73" creationId="{B4633694-BDD7-424B-BBAA-5F96E0103ED2}"/>
          </ac:inkMkLst>
        </pc:inkChg>
        <pc:inkChg chg="add del">
          <ac:chgData name="Viet Anh Nguyen" userId="b95f61ff061388d5" providerId="LiveId" clId="{F7DDB045-99F5-427E-957E-9D2CA91EB527}" dt="2022-01-05T10:19:23.778" v="2860"/>
          <ac:inkMkLst>
            <pc:docMk/>
            <pc:sldMk cId="3425398836" sldId="321"/>
            <ac:inkMk id="74" creationId="{265E9782-605A-49DE-AB8B-4DAFEAF836BB}"/>
          </ac:inkMkLst>
        </pc:inkChg>
        <pc:inkChg chg="add">
          <ac:chgData name="Viet Anh Nguyen" userId="b95f61ff061388d5" providerId="LiveId" clId="{F7DDB045-99F5-427E-957E-9D2CA91EB527}" dt="2022-01-05T10:19:23.778" v="2860"/>
          <ac:inkMkLst>
            <pc:docMk/>
            <pc:sldMk cId="3425398836" sldId="321"/>
            <ac:inkMk id="75" creationId="{45A00FB0-F6EB-47EC-8D9B-E74A45F61C84}"/>
          </ac:inkMkLst>
        </pc:inkChg>
        <pc:inkChg chg="add del">
          <ac:chgData name="Viet Anh Nguyen" userId="b95f61ff061388d5" providerId="LiveId" clId="{F7DDB045-99F5-427E-957E-9D2CA91EB527}" dt="2022-01-05T10:22:17.698" v="2937"/>
          <ac:inkMkLst>
            <pc:docMk/>
            <pc:sldMk cId="3425398836" sldId="321"/>
            <ac:inkMk id="76" creationId="{0D2F1C3A-E4E6-4CE0-9C08-FE22CAFF46A9}"/>
          </ac:inkMkLst>
        </pc:inkChg>
        <pc:inkChg chg="add del">
          <ac:chgData name="Viet Anh Nguyen" userId="b95f61ff061388d5" providerId="LiveId" clId="{F7DDB045-99F5-427E-957E-9D2CA91EB527}" dt="2022-01-05T10:22:17.698" v="2937"/>
          <ac:inkMkLst>
            <pc:docMk/>
            <pc:sldMk cId="3425398836" sldId="321"/>
            <ac:inkMk id="77" creationId="{483FAE6E-54F3-4BD9-957F-76227474DC43}"/>
          </ac:inkMkLst>
        </pc:inkChg>
        <pc:inkChg chg="add del">
          <ac:chgData name="Viet Anh Nguyen" userId="b95f61ff061388d5" providerId="LiveId" clId="{F7DDB045-99F5-427E-957E-9D2CA91EB527}" dt="2022-01-05T10:22:17.698" v="2937"/>
          <ac:inkMkLst>
            <pc:docMk/>
            <pc:sldMk cId="3425398836" sldId="321"/>
            <ac:inkMk id="78" creationId="{67D4A89F-3342-4245-954A-AD2E5513F520}"/>
          </ac:inkMkLst>
        </pc:inkChg>
        <pc:inkChg chg="add del">
          <ac:chgData name="Viet Anh Nguyen" userId="b95f61ff061388d5" providerId="LiveId" clId="{F7DDB045-99F5-427E-957E-9D2CA91EB527}" dt="2022-01-05T10:22:17.698" v="2937"/>
          <ac:inkMkLst>
            <pc:docMk/>
            <pc:sldMk cId="3425398836" sldId="321"/>
            <ac:inkMk id="79" creationId="{4FF3039D-6624-487F-A3F2-92B1D2867587}"/>
          </ac:inkMkLst>
        </pc:inkChg>
        <pc:inkChg chg="add del">
          <ac:chgData name="Viet Anh Nguyen" userId="b95f61ff061388d5" providerId="LiveId" clId="{F7DDB045-99F5-427E-957E-9D2CA91EB527}" dt="2022-01-05T10:22:17.698" v="2937"/>
          <ac:inkMkLst>
            <pc:docMk/>
            <pc:sldMk cId="3425398836" sldId="321"/>
            <ac:inkMk id="80" creationId="{1F4D48C5-E4C3-4ED2-87EF-029D4D9489AB}"/>
          </ac:inkMkLst>
        </pc:inkChg>
        <pc:inkChg chg="add del">
          <ac:chgData name="Viet Anh Nguyen" userId="b95f61ff061388d5" providerId="LiveId" clId="{F7DDB045-99F5-427E-957E-9D2CA91EB527}" dt="2022-01-05T10:22:17.698" v="2937"/>
          <ac:inkMkLst>
            <pc:docMk/>
            <pc:sldMk cId="3425398836" sldId="321"/>
            <ac:inkMk id="81" creationId="{3EA40F8B-DF33-4C68-8286-28F6DB25C44F}"/>
          </ac:inkMkLst>
        </pc:inkChg>
        <pc:inkChg chg="add del">
          <ac:chgData name="Viet Anh Nguyen" userId="b95f61ff061388d5" providerId="LiveId" clId="{F7DDB045-99F5-427E-957E-9D2CA91EB527}" dt="2022-01-05T10:22:17.698" v="2937"/>
          <ac:inkMkLst>
            <pc:docMk/>
            <pc:sldMk cId="3425398836" sldId="321"/>
            <ac:inkMk id="82" creationId="{B5A1D24B-F233-48B9-9EA7-8F6D7CDB2767}"/>
          </ac:inkMkLst>
        </pc:inkChg>
        <pc:inkChg chg="add del">
          <ac:chgData name="Viet Anh Nguyen" userId="b95f61ff061388d5" providerId="LiveId" clId="{F7DDB045-99F5-427E-957E-9D2CA91EB527}" dt="2022-01-05T10:22:18.807" v="2941"/>
          <ac:inkMkLst>
            <pc:docMk/>
            <pc:sldMk cId="3425398836" sldId="321"/>
            <ac:inkMk id="83" creationId="{AFEC07DF-5E31-4CAA-8DE3-D57BB5555E8D}"/>
          </ac:inkMkLst>
        </pc:inkChg>
        <pc:inkChg chg="add del">
          <ac:chgData name="Viet Anh Nguyen" userId="b95f61ff061388d5" providerId="LiveId" clId="{F7DDB045-99F5-427E-957E-9D2CA91EB527}" dt="2022-01-05T10:22:18.807" v="2941"/>
          <ac:inkMkLst>
            <pc:docMk/>
            <pc:sldMk cId="3425398836" sldId="321"/>
            <ac:inkMk id="84" creationId="{2F4FEF2B-908F-4FF4-BA0B-50434E9A404F}"/>
          </ac:inkMkLst>
        </pc:inkChg>
        <pc:inkChg chg="add">
          <ac:chgData name="Viet Anh Nguyen" userId="b95f61ff061388d5" providerId="LiveId" clId="{F7DDB045-99F5-427E-957E-9D2CA91EB527}" dt="2022-01-05T10:22:17.921" v="2939" actId="9405"/>
          <ac:inkMkLst>
            <pc:docMk/>
            <pc:sldMk cId="3425398836" sldId="321"/>
            <ac:inkMk id="85" creationId="{F8C3AED1-51AC-46AC-8DB6-B1AA6DBA51B6}"/>
          </ac:inkMkLst>
        </pc:inkChg>
        <pc:inkChg chg="add">
          <ac:chgData name="Viet Anh Nguyen" userId="b95f61ff061388d5" providerId="LiveId" clId="{F7DDB045-99F5-427E-957E-9D2CA91EB527}" dt="2022-01-05T10:22:18.056" v="2940" actId="9405"/>
          <ac:inkMkLst>
            <pc:docMk/>
            <pc:sldMk cId="3425398836" sldId="321"/>
            <ac:inkMk id="86" creationId="{2521A452-7362-41C4-BED1-C51A7CBAE7DD}"/>
          </ac:inkMkLst>
        </pc:inkChg>
        <pc:inkChg chg="add">
          <ac:chgData name="Viet Anh Nguyen" userId="b95f61ff061388d5" providerId="LiveId" clId="{F7DDB045-99F5-427E-957E-9D2CA91EB527}" dt="2022-01-05T10:22:18.807" v="2941"/>
          <ac:inkMkLst>
            <pc:docMk/>
            <pc:sldMk cId="3425398836" sldId="321"/>
            <ac:inkMk id="87" creationId="{2CF12641-3481-43B8-9B56-1A4786773102}"/>
          </ac:inkMkLst>
        </pc:inkChg>
        <pc:inkChg chg="add del">
          <ac:chgData name="Viet Anh Nguyen" userId="b95f61ff061388d5" providerId="LiveId" clId="{F7DDB045-99F5-427E-957E-9D2CA91EB527}" dt="2022-01-05T10:22:27.997" v="2950"/>
          <ac:inkMkLst>
            <pc:docMk/>
            <pc:sldMk cId="3425398836" sldId="321"/>
            <ac:inkMk id="88" creationId="{86B348CE-9EC2-4F0B-8FCB-7A9CEEA08D10}"/>
          </ac:inkMkLst>
        </pc:inkChg>
        <pc:inkChg chg="add del">
          <ac:chgData name="Viet Anh Nguyen" userId="b95f61ff061388d5" providerId="LiveId" clId="{F7DDB045-99F5-427E-957E-9D2CA91EB527}" dt="2022-01-05T10:22:27.997" v="2950"/>
          <ac:inkMkLst>
            <pc:docMk/>
            <pc:sldMk cId="3425398836" sldId="321"/>
            <ac:inkMk id="89" creationId="{7274F9B8-A97A-4CB1-979A-95B9AD353CA8}"/>
          </ac:inkMkLst>
        </pc:inkChg>
        <pc:inkChg chg="add del">
          <ac:chgData name="Viet Anh Nguyen" userId="b95f61ff061388d5" providerId="LiveId" clId="{F7DDB045-99F5-427E-957E-9D2CA91EB527}" dt="2022-01-05T10:22:27.997" v="2950"/>
          <ac:inkMkLst>
            <pc:docMk/>
            <pc:sldMk cId="3425398836" sldId="321"/>
            <ac:inkMk id="90" creationId="{6A435C0F-3AC5-4EF6-82D9-88BA23CD983C}"/>
          </ac:inkMkLst>
        </pc:inkChg>
        <pc:inkChg chg="add del">
          <ac:chgData name="Viet Anh Nguyen" userId="b95f61ff061388d5" providerId="LiveId" clId="{F7DDB045-99F5-427E-957E-9D2CA91EB527}" dt="2022-01-05T10:22:27.997" v="2950"/>
          <ac:inkMkLst>
            <pc:docMk/>
            <pc:sldMk cId="3425398836" sldId="321"/>
            <ac:inkMk id="91" creationId="{35AA6D4F-83A4-407F-8928-AE8F5A072D30}"/>
          </ac:inkMkLst>
        </pc:inkChg>
        <pc:inkChg chg="add del">
          <ac:chgData name="Viet Anh Nguyen" userId="b95f61ff061388d5" providerId="LiveId" clId="{F7DDB045-99F5-427E-957E-9D2CA91EB527}" dt="2022-01-05T10:22:27.997" v="2950"/>
          <ac:inkMkLst>
            <pc:docMk/>
            <pc:sldMk cId="3425398836" sldId="321"/>
            <ac:inkMk id="92" creationId="{878BEBD7-C6CD-4E07-914F-06987E5A5514}"/>
          </ac:inkMkLst>
        </pc:inkChg>
        <pc:inkChg chg="add del">
          <ac:chgData name="Viet Anh Nguyen" userId="b95f61ff061388d5" providerId="LiveId" clId="{F7DDB045-99F5-427E-957E-9D2CA91EB527}" dt="2022-01-05T10:22:27.997" v="2950"/>
          <ac:inkMkLst>
            <pc:docMk/>
            <pc:sldMk cId="3425398836" sldId="321"/>
            <ac:inkMk id="93" creationId="{40DD1CB3-C400-44CF-9C53-3C670F40C51A}"/>
          </ac:inkMkLst>
        </pc:inkChg>
        <pc:inkChg chg="add del">
          <ac:chgData name="Viet Anh Nguyen" userId="b95f61ff061388d5" providerId="LiveId" clId="{F7DDB045-99F5-427E-957E-9D2CA91EB527}" dt="2022-01-05T10:22:27.997" v="2950"/>
          <ac:inkMkLst>
            <pc:docMk/>
            <pc:sldMk cId="3425398836" sldId="321"/>
            <ac:inkMk id="94" creationId="{03AB3DB6-5886-4741-A8B9-50136A9BE681}"/>
          </ac:inkMkLst>
        </pc:inkChg>
        <pc:inkChg chg="add del">
          <ac:chgData name="Viet Anh Nguyen" userId="b95f61ff061388d5" providerId="LiveId" clId="{F7DDB045-99F5-427E-957E-9D2CA91EB527}" dt="2022-01-05T10:22:27.997" v="2950"/>
          <ac:inkMkLst>
            <pc:docMk/>
            <pc:sldMk cId="3425398836" sldId="321"/>
            <ac:inkMk id="95" creationId="{983CA242-D5EC-4346-9374-0156B3B21A37}"/>
          </ac:inkMkLst>
        </pc:inkChg>
        <pc:inkChg chg="add">
          <ac:chgData name="Viet Anh Nguyen" userId="b95f61ff061388d5" providerId="LiveId" clId="{F7DDB045-99F5-427E-957E-9D2CA91EB527}" dt="2022-01-05T10:22:27.997" v="2950"/>
          <ac:inkMkLst>
            <pc:docMk/>
            <pc:sldMk cId="3425398836" sldId="321"/>
            <ac:inkMk id="96" creationId="{5ACE2A71-53BF-491B-AD32-4FAFB9DAAC49}"/>
          </ac:inkMkLst>
        </pc:inkChg>
        <pc:inkChg chg="add">
          <ac:chgData name="Viet Anh Nguyen" userId="b95f61ff061388d5" providerId="LiveId" clId="{F7DDB045-99F5-427E-957E-9D2CA91EB527}" dt="2022-01-05T10:22:27.997" v="2950"/>
          <ac:inkMkLst>
            <pc:docMk/>
            <pc:sldMk cId="3425398836" sldId="321"/>
            <ac:inkMk id="97" creationId="{5A446E83-C235-486A-8A94-CBFB3342B869}"/>
          </ac:inkMkLst>
        </pc:inkChg>
        <pc:inkChg chg="add">
          <ac:chgData name="Viet Anh Nguyen" userId="b95f61ff061388d5" providerId="LiveId" clId="{F7DDB045-99F5-427E-957E-9D2CA91EB527}" dt="2022-01-05T10:22:28.172" v="2951" actId="9405"/>
          <ac:inkMkLst>
            <pc:docMk/>
            <pc:sldMk cId="3425398836" sldId="321"/>
            <ac:inkMk id="98" creationId="{EC319DFA-7651-4047-8132-6C9B4CA97856}"/>
          </ac:inkMkLst>
        </pc:inkChg>
        <pc:inkChg chg="add">
          <ac:chgData name="Viet Anh Nguyen" userId="b95f61ff061388d5" providerId="LiveId" clId="{F7DDB045-99F5-427E-957E-9D2CA91EB527}" dt="2022-01-05T10:22:28.401" v="2952" actId="9405"/>
          <ac:inkMkLst>
            <pc:docMk/>
            <pc:sldMk cId="3425398836" sldId="321"/>
            <ac:inkMk id="99" creationId="{73248231-9AB0-4B8E-8B7B-BCF0D8F42D7E}"/>
          </ac:inkMkLst>
        </pc:inkChg>
        <pc:inkChg chg="add">
          <ac:chgData name="Viet Anh Nguyen" userId="b95f61ff061388d5" providerId="LiveId" clId="{F7DDB045-99F5-427E-957E-9D2CA91EB527}" dt="2022-01-05T10:22:28.561" v="2953" actId="9405"/>
          <ac:inkMkLst>
            <pc:docMk/>
            <pc:sldMk cId="3425398836" sldId="321"/>
            <ac:inkMk id="100" creationId="{F6D81817-053E-4D1F-AA45-02EF97582B42}"/>
          </ac:inkMkLst>
        </pc:inkChg>
        <pc:inkChg chg="add">
          <ac:chgData name="Viet Anh Nguyen" userId="b95f61ff061388d5" providerId="LiveId" clId="{F7DDB045-99F5-427E-957E-9D2CA91EB527}" dt="2022-01-05T10:22:28.707" v="2954" actId="9405"/>
          <ac:inkMkLst>
            <pc:docMk/>
            <pc:sldMk cId="3425398836" sldId="321"/>
            <ac:inkMk id="101" creationId="{836A4F12-84E7-4F8B-89CE-C6F4D55F6A9A}"/>
          </ac:inkMkLst>
        </pc:inkChg>
        <pc:inkChg chg="add del">
          <ac:chgData name="Viet Anh Nguyen" userId="b95f61ff061388d5" providerId="LiveId" clId="{F7DDB045-99F5-427E-957E-9D2CA91EB527}" dt="2022-01-05T10:23:43.663" v="3023"/>
          <ac:inkMkLst>
            <pc:docMk/>
            <pc:sldMk cId="3425398836" sldId="321"/>
            <ac:inkMk id="102" creationId="{CEB9D0C9-5288-4637-957D-904D64510A33}"/>
          </ac:inkMkLst>
        </pc:inkChg>
        <pc:inkChg chg="add del">
          <ac:chgData name="Viet Anh Nguyen" userId="b95f61ff061388d5" providerId="LiveId" clId="{F7DDB045-99F5-427E-957E-9D2CA91EB527}" dt="2022-01-05T10:23:43.663" v="3023"/>
          <ac:inkMkLst>
            <pc:docMk/>
            <pc:sldMk cId="3425398836" sldId="321"/>
            <ac:inkMk id="103" creationId="{941FC912-3893-47F4-BF49-3FC7D7B8387C}"/>
          </ac:inkMkLst>
        </pc:inkChg>
        <pc:inkChg chg="add">
          <ac:chgData name="Viet Anh Nguyen" userId="b95f61ff061388d5" providerId="LiveId" clId="{F7DDB045-99F5-427E-957E-9D2CA91EB527}" dt="2022-01-05T10:22:30.062" v="2957" actId="9405"/>
          <ac:inkMkLst>
            <pc:docMk/>
            <pc:sldMk cId="3425398836" sldId="321"/>
            <ac:inkMk id="104" creationId="{FBEFC450-67DB-47BA-9AF2-BE70F469948E}"/>
          </ac:inkMkLst>
        </pc:inkChg>
        <pc:inkChg chg="add">
          <ac:chgData name="Viet Anh Nguyen" userId="b95f61ff061388d5" providerId="LiveId" clId="{F7DDB045-99F5-427E-957E-9D2CA91EB527}" dt="2022-01-05T10:22:30.283" v="2958" actId="9405"/>
          <ac:inkMkLst>
            <pc:docMk/>
            <pc:sldMk cId="3425398836" sldId="321"/>
            <ac:inkMk id="105" creationId="{EE8299B3-2CC7-4BA6-BF48-1838F267C5E3}"/>
          </ac:inkMkLst>
        </pc:inkChg>
        <pc:inkChg chg="add">
          <ac:chgData name="Viet Anh Nguyen" userId="b95f61ff061388d5" providerId="LiveId" clId="{F7DDB045-99F5-427E-957E-9D2CA91EB527}" dt="2022-01-05T10:22:30.439" v="2959" actId="9405"/>
          <ac:inkMkLst>
            <pc:docMk/>
            <pc:sldMk cId="3425398836" sldId="321"/>
            <ac:inkMk id="106" creationId="{C8590E58-B332-4BEA-A905-C1DA42B60259}"/>
          </ac:inkMkLst>
        </pc:inkChg>
        <pc:inkChg chg="add">
          <ac:chgData name="Viet Anh Nguyen" userId="b95f61ff061388d5" providerId="LiveId" clId="{F7DDB045-99F5-427E-957E-9D2CA91EB527}" dt="2022-01-05T10:22:30.600" v="2960" actId="9405"/>
          <ac:inkMkLst>
            <pc:docMk/>
            <pc:sldMk cId="3425398836" sldId="321"/>
            <ac:inkMk id="107" creationId="{FF4B09B1-0846-46C2-A972-0383FF74FB69}"/>
          </ac:inkMkLst>
        </pc:inkChg>
        <pc:inkChg chg="add">
          <ac:chgData name="Viet Anh Nguyen" userId="b95f61ff061388d5" providerId="LiveId" clId="{F7DDB045-99F5-427E-957E-9D2CA91EB527}" dt="2022-01-05T10:22:31.108" v="2961" actId="9405"/>
          <ac:inkMkLst>
            <pc:docMk/>
            <pc:sldMk cId="3425398836" sldId="321"/>
            <ac:inkMk id="108" creationId="{4193D5BD-C052-4452-987D-78E6C580FEF7}"/>
          </ac:inkMkLst>
        </pc:inkChg>
        <pc:inkChg chg="add del">
          <ac:chgData name="Viet Anh Nguyen" userId="b95f61ff061388d5" providerId="LiveId" clId="{F7DDB045-99F5-427E-957E-9D2CA91EB527}" dt="2022-01-05T10:22:44.921" v="2972"/>
          <ac:inkMkLst>
            <pc:docMk/>
            <pc:sldMk cId="3425398836" sldId="321"/>
            <ac:inkMk id="109" creationId="{880153EC-058C-4BA4-B1EA-2C5A9908BC05}"/>
          </ac:inkMkLst>
        </pc:inkChg>
        <pc:inkChg chg="add del">
          <ac:chgData name="Viet Anh Nguyen" userId="b95f61ff061388d5" providerId="LiveId" clId="{F7DDB045-99F5-427E-957E-9D2CA91EB527}" dt="2022-01-05T10:22:44.921" v="2972"/>
          <ac:inkMkLst>
            <pc:docMk/>
            <pc:sldMk cId="3425398836" sldId="321"/>
            <ac:inkMk id="110" creationId="{25F25420-E2DD-40C7-A0C9-0C5505422816}"/>
          </ac:inkMkLst>
        </pc:inkChg>
        <pc:inkChg chg="add del">
          <ac:chgData name="Viet Anh Nguyen" userId="b95f61ff061388d5" providerId="LiveId" clId="{F7DDB045-99F5-427E-957E-9D2CA91EB527}" dt="2022-01-05T10:22:44.921" v="2972"/>
          <ac:inkMkLst>
            <pc:docMk/>
            <pc:sldMk cId="3425398836" sldId="321"/>
            <ac:inkMk id="111" creationId="{89AC7846-96A2-477D-A33E-5B72DED11C6E}"/>
          </ac:inkMkLst>
        </pc:inkChg>
        <pc:inkChg chg="add del">
          <ac:chgData name="Viet Anh Nguyen" userId="b95f61ff061388d5" providerId="LiveId" clId="{F7DDB045-99F5-427E-957E-9D2CA91EB527}" dt="2022-01-05T10:22:44.921" v="2972"/>
          <ac:inkMkLst>
            <pc:docMk/>
            <pc:sldMk cId="3425398836" sldId="321"/>
            <ac:inkMk id="112" creationId="{A9840FD4-8A20-4E63-86AB-7E8D934DC0DE}"/>
          </ac:inkMkLst>
        </pc:inkChg>
        <pc:inkChg chg="add del">
          <ac:chgData name="Viet Anh Nguyen" userId="b95f61ff061388d5" providerId="LiveId" clId="{F7DDB045-99F5-427E-957E-9D2CA91EB527}" dt="2022-01-05T10:22:44.921" v="2972"/>
          <ac:inkMkLst>
            <pc:docMk/>
            <pc:sldMk cId="3425398836" sldId="321"/>
            <ac:inkMk id="113" creationId="{91D37CB6-88AD-40AA-AAF0-EF2317CF9494}"/>
          </ac:inkMkLst>
        </pc:inkChg>
        <pc:inkChg chg="add del">
          <ac:chgData name="Viet Anh Nguyen" userId="b95f61ff061388d5" providerId="LiveId" clId="{F7DDB045-99F5-427E-957E-9D2CA91EB527}" dt="2022-01-05T10:22:44.921" v="2972"/>
          <ac:inkMkLst>
            <pc:docMk/>
            <pc:sldMk cId="3425398836" sldId="321"/>
            <ac:inkMk id="114" creationId="{194E876B-F7F6-4727-8358-AD2C01975885}"/>
          </ac:inkMkLst>
        </pc:inkChg>
        <pc:inkChg chg="add del">
          <ac:chgData name="Viet Anh Nguyen" userId="b95f61ff061388d5" providerId="LiveId" clId="{F7DDB045-99F5-427E-957E-9D2CA91EB527}" dt="2022-01-05T10:22:44.921" v="2972"/>
          <ac:inkMkLst>
            <pc:docMk/>
            <pc:sldMk cId="3425398836" sldId="321"/>
            <ac:inkMk id="115" creationId="{9AA037EF-5FDC-4316-8124-3BC03C02965D}"/>
          </ac:inkMkLst>
        </pc:inkChg>
        <pc:inkChg chg="add del">
          <ac:chgData name="Viet Anh Nguyen" userId="b95f61ff061388d5" providerId="LiveId" clId="{F7DDB045-99F5-427E-957E-9D2CA91EB527}" dt="2022-01-05T10:22:44.921" v="2972"/>
          <ac:inkMkLst>
            <pc:docMk/>
            <pc:sldMk cId="3425398836" sldId="321"/>
            <ac:inkMk id="116" creationId="{61B6F2B2-CFBE-4EB9-BC33-229179807D50}"/>
          </ac:inkMkLst>
        </pc:inkChg>
        <pc:inkChg chg="add del">
          <ac:chgData name="Viet Anh Nguyen" userId="b95f61ff061388d5" providerId="LiveId" clId="{F7DDB045-99F5-427E-957E-9D2CA91EB527}" dt="2022-01-05T10:22:44.921" v="2972"/>
          <ac:inkMkLst>
            <pc:docMk/>
            <pc:sldMk cId="3425398836" sldId="321"/>
            <ac:inkMk id="117" creationId="{EAA2EB63-5C9F-464F-BAA1-C08B5EE1AB41}"/>
          </ac:inkMkLst>
        </pc:inkChg>
        <pc:inkChg chg="add del">
          <ac:chgData name="Viet Anh Nguyen" userId="b95f61ff061388d5" providerId="LiveId" clId="{F7DDB045-99F5-427E-957E-9D2CA91EB527}" dt="2022-01-05T10:22:44.921" v="2972"/>
          <ac:inkMkLst>
            <pc:docMk/>
            <pc:sldMk cId="3425398836" sldId="321"/>
            <ac:inkMk id="118" creationId="{992BB9C6-C67D-40A9-AAC6-850E51F87684}"/>
          </ac:inkMkLst>
        </pc:inkChg>
        <pc:inkChg chg="add">
          <ac:chgData name="Viet Anh Nguyen" userId="b95f61ff061388d5" providerId="LiveId" clId="{F7DDB045-99F5-427E-957E-9D2CA91EB527}" dt="2022-01-05T10:22:44.921" v="2972"/>
          <ac:inkMkLst>
            <pc:docMk/>
            <pc:sldMk cId="3425398836" sldId="321"/>
            <ac:inkMk id="119" creationId="{AD260C65-45A0-4314-8F08-B79DD7CDED33}"/>
          </ac:inkMkLst>
        </pc:inkChg>
        <pc:inkChg chg="add">
          <ac:chgData name="Viet Anh Nguyen" userId="b95f61ff061388d5" providerId="LiveId" clId="{F7DDB045-99F5-427E-957E-9D2CA91EB527}" dt="2022-01-05T10:22:44.921" v="2972"/>
          <ac:inkMkLst>
            <pc:docMk/>
            <pc:sldMk cId="3425398836" sldId="321"/>
            <ac:inkMk id="120" creationId="{272490A6-1C4C-455E-B0BD-93AA431EEA21}"/>
          </ac:inkMkLst>
        </pc:inkChg>
        <pc:inkChg chg="add del">
          <ac:chgData name="Viet Anh Nguyen" userId="b95f61ff061388d5" providerId="LiveId" clId="{F7DDB045-99F5-427E-957E-9D2CA91EB527}" dt="2022-01-05T10:22:50.253" v="2983"/>
          <ac:inkMkLst>
            <pc:docMk/>
            <pc:sldMk cId="3425398836" sldId="321"/>
            <ac:inkMk id="121" creationId="{DF8BE76B-0E3A-430B-986D-26C94A6DC1A4}"/>
          </ac:inkMkLst>
        </pc:inkChg>
        <pc:inkChg chg="add del">
          <ac:chgData name="Viet Anh Nguyen" userId="b95f61ff061388d5" providerId="LiveId" clId="{F7DDB045-99F5-427E-957E-9D2CA91EB527}" dt="2022-01-05T10:22:50.253" v="2983"/>
          <ac:inkMkLst>
            <pc:docMk/>
            <pc:sldMk cId="3425398836" sldId="321"/>
            <ac:inkMk id="122" creationId="{5191F3EE-6355-4F7A-A632-9E86CA58CD92}"/>
          </ac:inkMkLst>
        </pc:inkChg>
        <pc:inkChg chg="add del">
          <ac:chgData name="Viet Anh Nguyen" userId="b95f61ff061388d5" providerId="LiveId" clId="{F7DDB045-99F5-427E-957E-9D2CA91EB527}" dt="2022-01-05T10:22:50.253" v="2983"/>
          <ac:inkMkLst>
            <pc:docMk/>
            <pc:sldMk cId="3425398836" sldId="321"/>
            <ac:inkMk id="123" creationId="{8110DDE3-E480-46EF-B963-6E04CBAE55D8}"/>
          </ac:inkMkLst>
        </pc:inkChg>
        <pc:inkChg chg="add del">
          <ac:chgData name="Viet Anh Nguyen" userId="b95f61ff061388d5" providerId="LiveId" clId="{F7DDB045-99F5-427E-957E-9D2CA91EB527}" dt="2022-01-05T10:22:50.253" v="2983"/>
          <ac:inkMkLst>
            <pc:docMk/>
            <pc:sldMk cId="3425398836" sldId="321"/>
            <ac:inkMk id="124" creationId="{D86BCB47-B0C1-4BA9-9072-A23F2BAC3458}"/>
          </ac:inkMkLst>
        </pc:inkChg>
        <pc:inkChg chg="add del">
          <ac:chgData name="Viet Anh Nguyen" userId="b95f61ff061388d5" providerId="LiveId" clId="{F7DDB045-99F5-427E-957E-9D2CA91EB527}" dt="2022-01-05T10:22:50.253" v="2983"/>
          <ac:inkMkLst>
            <pc:docMk/>
            <pc:sldMk cId="3425398836" sldId="321"/>
            <ac:inkMk id="125" creationId="{D5C8EEF9-22D5-47A6-9406-03B288EC3A3D}"/>
          </ac:inkMkLst>
        </pc:inkChg>
        <pc:inkChg chg="add del">
          <ac:chgData name="Viet Anh Nguyen" userId="b95f61ff061388d5" providerId="LiveId" clId="{F7DDB045-99F5-427E-957E-9D2CA91EB527}" dt="2022-01-05T10:22:50.253" v="2983"/>
          <ac:inkMkLst>
            <pc:docMk/>
            <pc:sldMk cId="3425398836" sldId="321"/>
            <ac:inkMk id="126" creationId="{80307C3F-27F8-4384-B419-D2A0E3F66F19}"/>
          </ac:inkMkLst>
        </pc:inkChg>
        <pc:inkChg chg="add del">
          <ac:chgData name="Viet Anh Nguyen" userId="b95f61ff061388d5" providerId="LiveId" clId="{F7DDB045-99F5-427E-957E-9D2CA91EB527}" dt="2022-01-05T10:22:50.253" v="2983"/>
          <ac:inkMkLst>
            <pc:docMk/>
            <pc:sldMk cId="3425398836" sldId="321"/>
            <ac:inkMk id="127" creationId="{497A75EE-94AF-475D-86F8-00BA4EBA6DC8}"/>
          </ac:inkMkLst>
        </pc:inkChg>
        <pc:inkChg chg="add del">
          <ac:chgData name="Viet Anh Nguyen" userId="b95f61ff061388d5" providerId="LiveId" clId="{F7DDB045-99F5-427E-957E-9D2CA91EB527}" dt="2022-01-05T10:22:50.253" v="2983"/>
          <ac:inkMkLst>
            <pc:docMk/>
            <pc:sldMk cId="3425398836" sldId="321"/>
            <ac:inkMk id="128" creationId="{2CE0A5BE-7E86-431D-BC19-AE96FC8FAF9A}"/>
          </ac:inkMkLst>
        </pc:inkChg>
        <pc:inkChg chg="add del">
          <ac:chgData name="Viet Anh Nguyen" userId="b95f61ff061388d5" providerId="LiveId" clId="{F7DDB045-99F5-427E-957E-9D2CA91EB527}" dt="2022-01-05T10:22:50.253" v="2983"/>
          <ac:inkMkLst>
            <pc:docMk/>
            <pc:sldMk cId="3425398836" sldId="321"/>
            <ac:inkMk id="129" creationId="{4C8B4702-61A5-4550-B67B-99E57126621D}"/>
          </ac:inkMkLst>
        </pc:inkChg>
        <pc:inkChg chg="add del">
          <ac:chgData name="Viet Anh Nguyen" userId="b95f61ff061388d5" providerId="LiveId" clId="{F7DDB045-99F5-427E-957E-9D2CA91EB527}" dt="2022-01-05T10:22:50.253" v="2983"/>
          <ac:inkMkLst>
            <pc:docMk/>
            <pc:sldMk cId="3425398836" sldId="321"/>
            <ac:inkMk id="130" creationId="{2665324E-DA91-4071-B01F-A8472923F90C}"/>
          </ac:inkMkLst>
        </pc:inkChg>
        <pc:inkChg chg="add">
          <ac:chgData name="Viet Anh Nguyen" userId="b95f61ff061388d5" providerId="LiveId" clId="{F7DDB045-99F5-427E-957E-9D2CA91EB527}" dt="2022-01-05T10:22:50.253" v="2983"/>
          <ac:inkMkLst>
            <pc:docMk/>
            <pc:sldMk cId="3425398836" sldId="321"/>
            <ac:inkMk id="131" creationId="{5DB8490D-B51A-47E4-8BDC-02AD6E17EE13}"/>
          </ac:inkMkLst>
        </pc:inkChg>
        <pc:inkChg chg="add">
          <ac:chgData name="Viet Anh Nguyen" userId="b95f61ff061388d5" providerId="LiveId" clId="{F7DDB045-99F5-427E-957E-9D2CA91EB527}" dt="2022-01-05T10:22:50.253" v="2983"/>
          <ac:inkMkLst>
            <pc:docMk/>
            <pc:sldMk cId="3425398836" sldId="321"/>
            <ac:inkMk id="132" creationId="{380A1942-6DFA-4E91-A0E9-73A44161B92A}"/>
          </ac:inkMkLst>
        </pc:inkChg>
        <pc:inkChg chg="add">
          <ac:chgData name="Viet Anh Nguyen" userId="b95f61ff061388d5" providerId="LiveId" clId="{F7DDB045-99F5-427E-957E-9D2CA91EB527}" dt="2022-01-05T10:22:50.253" v="2983"/>
          <ac:inkMkLst>
            <pc:docMk/>
            <pc:sldMk cId="3425398836" sldId="321"/>
            <ac:inkMk id="133" creationId="{68E63B9F-425E-43A7-A52D-1E3B846A6CEE}"/>
          </ac:inkMkLst>
        </pc:inkChg>
        <pc:inkChg chg="add">
          <ac:chgData name="Viet Anh Nguyen" userId="b95f61ff061388d5" providerId="LiveId" clId="{F7DDB045-99F5-427E-957E-9D2CA91EB527}" dt="2022-01-05T10:22:55.862" v="2984" actId="9405"/>
          <ac:inkMkLst>
            <pc:docMk/>
            <pc:sldMk cId="3425398836" sldId="321"/>
            <ac:inkMk id="134" creationId="{088BF7C1-354C-4A76-A0A1-E077ED2781E7}"/>
          </ac:inkMkLst>
        </pc:inkChg>
        <pc:inkChg chg="add del">
          <ac:chgData name="Viet Anh Nguyen" userId="b95f61ff061388d5" providerId="LiveId" clId="{F7DDB045-99F5-427E-957E-9D2CA91EB527}" dt="2022-01-05T10:22:57.949" v="2989"/>
          <ac:inkMkLst>
            <pc:docMk/>
            <pc:sldMk cId="3425398836" sldId="321"/>
            <ac:inkMk id="135" creationId="{CC9D530D-BCAB-4842-A2C2-B2A66BED654E}"/>
          </ac:inkMkLst>
        </pc:inkChg>
        <pc:inkChg chg="add del">
          <ac:chgData name="Viet Anh Nguyen" userId="b95f61ff061388d5" providerId="LiveId" clId="{F7DDB045-99F5-427E-957E-9D2CA91EB527}" dt="2022-01-05T10:22:57.949" v="2989"/>
          <ac:inkMkLst>
            <pc:docMk/>
            <pc:sldMk cId="3425398836" sldId="321"/>
            <ac:inkMk id="136" creationId="{236D59BE-1A80-41AA-80E0-1B5C4E05FED8}"/>
          </ac:inkMkLst>
        </pc:inkChg>
        <pc:inkChg chg="add del">
          <ac:chgData name="Viet Anh Nguyen" userId="b95f61ff061388d5" providerId="LiveId" clId="{F7DDB045-99F5-427E-957E-9D2CA91EB527}" dt="2022-01-05T10:22:57.949" v="2989"/>
          <ac:inkMkLst>
            <pc:docMk/>
            <pc:sldMk cId="3425398836" sldId="321"/>
            <ac:inkMk id="137" creationId="{685138F6-F859-4A48-97F1-82BA1E5935C8}"/>
          </ac:inkMkLst>
        </pc:inkChg>
        <pc:inkChg chg="add del">
          <ac:chgData name="Viet Anh Nguyen" userId="b95f61ff061388d5" providerId="LiveId" clId="{F7DDB045-99F5-427E-957E-9D2CA91EB527}" dt="2022-01-05T10:22:57.949" v="2989"/>
          <ac:inkMkLst>
            <pc:docMk/>
            <pc:sldMk cId="3425398836" sldId="321"/>
            <ac:inkMk id="138" creationId="{3A4533DA-DF6C-4FDB-AFB3-D556AC7AD04F}"/>
          </ac:inkMkLst>
        </pc:inkChg>
        <pc:inkChg chg="add">
          <ac:chgData name="Viet Anh Nguyen" userId="b95f61ff061388d5" providerId="LiveId" clId="{F7DDB045-99F5-427E-957E-9D2CA91EB527}" dt="2022-01-05T10:22:57.949" v="2989"/>
          <ac:inkMkLst>
            <pc:docMk/>
            <pc:sldMk cId="3425398836" sldId="321"/>
            <ac:inkMk id="139" creationId="{73C17109-006A-407F-B8F3-A1DE43CD0369}"/>
          </ac:inkMkLst>
        </pc:inkChg>
        <pc:inkChg chg="add del">
          <ac:chgData name="Viet Anh Nguyen" userId="b95f61ff061388d5" providerId="LiveId" clId="{F7DDB045-99F5-427E-957E-9D2CA91EB527}" dt="2022-01-05T10:23:43.663" v="3023"/>
          <ac:inkMkLst>
            <pc:docMk/>
            <pc:sldMk cId="3425398836" sldId="321"/>
            <ac:inkMk id="140" creationId="{29C74D07-9B17-4D01-B5F0-46000E6117DB}"/>
          </ac:inkMkLst>
        </pc:inkChg>
        <pc:inkChg chg="add del">
          <ac:chgData name="Viet Anh Nguyen" userId="b95f61ff061388d5" providerId="LiveId" clId="{F7DDB045-99F5-427E-957E-9D2CA91EB527}" dt="2022-01-05T10:23:43.663" v="3023"/>
          <ac:inkMkLst>
            <pc:docMk/>
            <pc:sldMk cId="3425398836" sldId="321"/>
            <ac:inkMk id="141" creationId="{F8BD30BD-2D58-4914-9A53-56D447EDF779}"/>
          </ac:inkMkLst>
        </pc:inkChg>
        <pc:inkChg chg="add del">
          <ac:chgData name="Viet Anh Nguyen" userId="b95f61ff061388d5" providerId="LiveId" clId="{F7DDB045-99F5-427E-957E-9D2CA91EB527}" dt="2022-01-05T10:23:43.663" v="3023"/>
          <ac:inkMkLst>
            <pc:docMk/>
            <pc:sldMk cId="3425398836" sldId="321"/>
            <ac:inkMk id="142" creationId="{704F26CA-4A2F-480C-80ED-E17C33995FBD}"/>
          </ac:inkMkLst>
        </pc:inkChg>
        <pc:inkChg chg="add">
          <ac:chgData name="Viet Anh Nguyen" userId="b95f61ff061388d5" providerId="LiveId" clId="{F7DDB045-99F5-427E-957E-9D2CA91EB527}" dt="2022-01-05T10:23:43.663" v="3023"/>
          <ac:inkMkLst>
            <pc:docMk/>
            <pc:sldMk cId="3425398836" sldId="321"/>
            <ac:inkMk id="143" creationId="{5E92702C-989F-4DBF-9B5C-1D2DD10B1812}"/>
          </ac:inkMkLst>
        </pc:inkChg>
      </pc:sldChg>
      <pc:sldChg chg="addSp delSp add mod">
        <pc:chgData name="Viet Anh Nguyen" userId="b95f61ff061388d5" providerId="LiveId" clId="{F7DDB045-99F5-427E-957E-9D2CA91EB527}" dt="2022-01-05T10:20:53.979" v="2894"/>
        <pc:sldMkLst>
          <pc:docMk/>
          <pc:sldMk cId="2322120230" sldId="322"/>
        </pc:sldMkLst>
        <pc:inkChg chg="add del">
          <ac:chgData name="Viet Anh Nguyen" userId="b95f61ff061388d5" providerId="LiveId" clId="{F7DDB045-99F5-427E-957E-9D2CA91EB527}" dt="2022-01-05T10:20:42.427" v="2875"/>
          <ac:inkMkLst>
            <pc:docMk/>
            <pc:sldMk cId="2322120230" sldId="322"/>
            <ac:inkMk id="2" creationId="{407BBDC0-50C3-4ADB-AD48-1B8C4212E550}"/>
          </ac:inkMkLst>
        </pc:inkChg>
        <pc:inkChg chg="add del">
          <ac:chgData name="Viet Anh Nguyen" userId="b95f61ff061388d5" providerId="LiveId" clId="{F7DDB045-99F5-427E-957E-9D2CA91EB527}" dt="2022-01-05T10:20:42.427" v="2875"/>
          <ac:inkMkLst>
            <pc:docMk/>
            <pc:sldMk cId="2322120230" sldId="322"/>
            <ac:inkMk id="3" creationId="{51D0657C-A184-4DB3-A7D4-886144CBE83E}"/>
          </ac:inkMkLst>
        </pc:inkChg>
        <pc:inkChg chg="add">
          <ac:chgData name="Viet Anh Nguyen" userId="b95f61ff061388d5" providerId="LiveId" clId="{F7DDB045-99F5-427E-957E-9D2CA91EB527}" dt="2022-01-05T10:20:37.627" v="2863" actId="9405"/>
          <ac:inkMkLst>
            <pc:docMk/>
            <pc:sldMk cId="2322120230" sldId="322"/>
            <ac:inkMk id="4" creationId="{A7694DA2-22EC-4ACD-BED8-56920FB8F54B}"/>
          </ac:inkMkLst>
        </pc:inkChg>
        <pc:inkChg chg="add">
          <ac:chgData name="Viet Anh Nguyen" userId="b95f61ff061388d5" providerId="LiveId" clId="{F7DDB045-99F5-427E-957E-9D2CA91EB527}" dt="2022-01-05T10:20:37.959" v="2864" actId="9405"/>
          <ac:inkMkLst>
            <pc:docMk/>
            <pc:sldMk cId="2322120230" sldId="322"/>
            <ac:inkMk id="5" creationId="{BB0B0811-8646-4513-8018-7BAC7FCE3A2D}"/>
          </ac:inkMkLst>
        </pc:inkChg>
        <pc:inkChg chg="add del">
          <ac:chgData name="Viet Anh Nguyen" userId="b95f61ff061388d5" providerId="LiveId" clId="{F7DDB045-99F5-427E-957E-9D2CA91EB527}" dt="2022-01-05T10:20:42.427" v="2875"/>
          <ac:inkMkLst>
            <pc:docMk/>
            <pc:sldMk cId="2322120230" sldId="322"/>
            <ac:inkMk id="6" creationId="{3F3B46DE-C32F-4183-9F2F-A78B58A14D5D}"/>
          </ac:inkMkLst>
        </pc:inkChg>
        <pc:inkChg chg="add del">
          <ac:chgData name="Viet Anh Nguyen" userId="b95f61ff061388d5" providerId="LiveId" clId="{F7DDB045-99F5-427E-957E-9D2CA91EB527}" dt="2022-01-05T10:20:42.427" v="2875"/>
          <ac:inkMkLst>
            <pc:docMk/>
            <pc:sldMk cId="2322120230" sldId="322"/>
            <ac:inkMk id="7" creationId="{9B1F1B2A-6804-4677-BD84-0327B26D25DA}"/>
          </ac:inkMkLst>
        </pc:inkChg>
        <pc:inkChg chg="add del">
          <ac:chgData name="Viet Anh Nguyen" userId="b95f61ff061388d5" providerId="LiveId" clId="{F7DDB045-99F5-427E-957E-9D2CA91EB527}" dt="2022-01-05T10:20:42.427" v="2875"/>
          <ac:inkMkLst>
            <pc:docMk/>
            <pc:sldMk cId="2322120230" sldId="322"/>
            <ac:inkMk id="8" creationId="{01210684-68EB-4E00-9018-DB0DF7A6089C}"/>
          </ac:inkMkLst>
        </pc:inkChg>
        <pc:inkChg chg="add del">
          <ac:chgData name="Viet Anh Nguyen" userId="b95f61ff061388d5" providerId="LiveId" clId="{F7DDB045-99F5-427E-957E-9D2CA91EB527}" dt="2022-01-05T10:20:42.427" v="2875"/>
          <ac:inkMkLst>
            <pc:docMk/>
            <pc:sldMk cId="2322120230" sldId="322"/>
            <ac:inkMk id="9" creationId="{1B4E9B19-7928-42C6-BAEF-BCD8C0D932B5}"/>
          </ac:inkMkLst>
        </pc:inkChg>
        <pc:inkChg chg="add del">
          <ac:chgData name="Viet Anh Nguyen" userId="b95f61ff061388d5" providerId="LiveId" clId="{F7DDB045-99F5-427E-957E-9D2CA91EB527}" dt="2022-01-05T10:20:42.427" v="2875"/>
          <ac:inkMkLst>
            <pc:docMk/>
            <pc:sldMk cId="2322120230" sldId="322"/>
            <ac:inkMk id="10" creationId="{BCE35675-DCEF-4CA4-9354-771234665AEA}"/>
          </ac:inkMkLst>
        </pc:inkChg>
        <pc:inkChg chg="add del">
          <ac:chgData name="Viet Anh Nguyen" userId="b95f61ff061388d5" providerId="LiveId" clId="{F7DDB045-99F5-427E-957E-9D2CA91EB527}" dt="2022-01-05T10:20:42.427" v="2875"/>
          <ac:inkMkLst>
            <pc:docMk/>
            <pc:sldMk cId="2322120230" sldId="322"/>
            <ac:inkMk id="11" creationId="{4F492D70-69DE-476A-A2E8-A9F2851E8C64}"/>
          </ac:inkMkLst>
        </pc:inkChg>
        <pc:inkChg chg="add del">
          <ac:chgData name="Viet Anh Nguyen" userId="b95f61ff061388d5" providerId="LiveId" clId="{F7DDB045-99F5-427E-957E-9D2CA91EB527}" dt="2022-01-05T10:20:42.427" v="2875"/>
          <ac:inkMkLst>
            <pc:docMk/>
            <pc:sldMk cId="2322120230" sldId="322"/>
            <ac:inkMk id="12" creationId="{DE6B6E98-E744-4ABD-B595-FF2A9AABB682}"/>
          </ac:inkMkLst>
        </pc:inkChg>
        <pc:inkChg chg="add">
          <ac:chgData name="Viet Anh Nguyen" userId="b95f61ff061388d5" providerId="LiveId" clId="{F7DDB045-99F5-427E-957E-9D2CA91EB527}" dt="2022-01-05T10:20:41.405" v="2872" actId="9405"/>
          <ac:inkMkLst>
            <pc:docMk/>
            <pc:sldMk cId="2322120230" sldId="322"/>
            <ac:inkMk id="13" creationId="{EEBB1A7A-52FB-478F-AF4A-A21CA5477720}"/>
          </ac:inkMkLst>
        </pc:inkChg>
        <pc:inkChg chg="add del">
          <ac:chgData name="Viet Anh Nguyen" userId="b95f61ff061388d5" providerId="LiveId" clId="{F7DDB045-99F5-427E-957E-9D2CA91EB527}" dt="2022-01-05T10:20:42.427" v="2875"/>
          <ac:inkMkLst>
            <pc:docMk/>
            <pc:sldMk cId="2322120230" sldId="322"/>
            <ac:inkMk id="14" creationId="{C86B1104-4AB0-4462-9AB9-CC2CC1E98E2B}"/>
          </ac:inkMkLst>
        </pc:inkChg>
        <pc:inkChg chg="add del">
          <ac:chgData name="Viet Anh Nguyen" userId="b95f61ff061388d5" providerId="LiveId" clId="{F7DDB045-99F5-427E-957E-9D2CA91EB527}" dt="2022-01-05T10:20:42.427" v="2875"/>
          <ac:inkMkLst>
            <pc:docMk/>
            <pc:sldMk cId="2322120230" sldId="322"/>
            <ac:inkMk id="15" creationId="{16D5F541-5501-4C68-A22D-90F0C115F2D9}"/>
          </ac:inkMkLst>
        </pc:inkChg>
        <pc:inkChg chg="add">
          <ac:chgData name="Viet Anh Nguyen" userId="b95f61ff061388d5" providerId="LiveId" clId="{F7DDB045-99F5-427E-957E-9D2CA91EB527}" dt="2022-01-05T10:20:42.427" v="2875"/>
          <ac:inkMkLst>
            <pc:docMk/>
            <pc:sldMk cId="2322120230" sldId="322"/>
            <ac:inkMk id="16" creationId="{B83CEC39-CD11-42AD-9679-E357D5246D57}"/>
          </ac:inkMkLst>
        </pc:inkChg>
        <pc:inkChg chg="add">
          <ac:chgData name="Viet Anh Nguyen" userId="b95f61ff061388d5" providerId="LiveId" clId="{F7DDB045-99F5-427E-957E-9D2CA91EB527}" dt="2022-01-05T10:20:42.427" v="2875"/>
          <ac:inkMkLst>
            <pc:docMk/>
            <pc:sldMk cId="2322120230" sldId="322"/>
            <ac:inkMk id="17" creationId="{0D17076C-0BA7-435B-8BA7-CCE88084061E}"/>
          </ac:inkMkLst>
        </pc:inkChg>
        <pc:inkChg chg="add">
          <ac:chgData name="Viet Anh Nguyen" userId="b95f61ff061388d5" providerId="LiveId" clId="{F7DDB045-99F5-427E-957E-9D2CA91EB527}" dt="2022-01-05T10:20:42.427" v="2875"/>
          <ac:inkMkLst>
            <pc:docMk/>
            <pc:sldMk cId="2322120230" sldId="322"/>
            <ac:inkMk id="18" creationId="{9004F1D3-960A-4F02-B053-B6344ECA4C1B}"/>
          </ac:inkMkLst>
        </pc:inkChg>
        <pc:inkChg chg="add">
          <ac:chgData name="Viet Anh Nguyen" userId="b95f61ff061388d5" providerId="LiveId" clId="{F7DDB045-99F5-427E-957E-9D2CA91EB527}" dt="2022-01-05T10:20:42.427" v="2875"/>
          <ac:inkMkLst>
            <pc:docMk/>
            <pc:sldMk cId="2322120230" sldId="322"/>
            <ac:inkMk id="19" creationId="{B7AD2D37-7E7C-4E35-8BCE-53AFB0ED057F}"/>
          </ac:inkMkLst>
        </pc:inkChg>
        <pc:inkChg chg="add">
          <ac:chgData name="Viet Anh Nguyen" userId="b95f61ff061388d5" providerId="LiveId" clId="{F7DDB045-99F5-427E-957E-9D2CA91EB527}" dt="2022-01-05T10:20:45.435" v="2876" actId="9405"/>
          <ac:inkMkLst>
            <pc:docMk/>
            <pc:sldMk cId="2322120230" sldId="322"/>
            <ac:inkMk id="20" creationId="{E329EB45-4926-4F80-9E7B-74EF79C63316}"/>
          </ac:inkMkLst>
        </pc:inkChg>
        <pc:inkChg chg="add del">
          <ac:chgData name="Viet Anh Nguyen" userId="b95f61ff061388d5" providerId="LiveId" clId="{F7DDB045-99F5-427E-957E-9D2CA91EB527}" dt="2022-01-05T10:20:46.901" v="2879"/>
          <ac:inkMkLst>
            <pc:docMk/>
            <pc:sldMk cId="2322120230" sldId="322"/>
            <ac:inkMk id="21" creationId="{81714678-3EE9-4891-B811-436E15BA547B}"/>
          </ac:inkMkLst>
        </pc:inkChg>
        <pc:inkChg chg="add del">
          <ac:chgData name="Viet Anh Nguyen" userId="b95f61ff061388d5" providerId="LiveId" clId="{F7DDB045-99F5-427E-957E-9D2CA91EB527}" dt="2022-01-05T10:20:46.901" v="2879"/>
          <ac:inkMkLst>
            <pc:docMk/>
            <pc:sldMk cId="2322120230" sldId="322"/>
            <ac:inkMk id="22" creationId="{86019324-6931-411C-BDFB-49B2C9E3F5AD}"/>
          </ac:inkMkLst>
        </pc:inkChg>
        <pc:inkChg chg="add">
          <ac:chgData name="Viet Anh Nguyen" userId="b95f61ff061388d5" providerId="LiveId" clId="{F7DDB045-99F5-427E-957E-9D2CA91EB527}" dt="2022-01-05T10:20:46.901" v="2879"/>
          <ac:inkMkLst>
            <pc:docMk/>
            <pc:sldMk cId="2322120230" sldId="322"/>
            <ac:inkMk id="23" creationId="{E6FE84A1-3EF1-43B7-821F-BFB91BD4470E}"/>
          </ac:inkMkLst>
        </pc:inkChg>
        <pc:inkChg chg="add">
          <ac:chgData name="Viet Anh Nguyen" userId="b95f61ff061388d5" providerId="LiveId" clId="{F7DDB045-99F5-427E-957E-9D2CA91EB527}" dt="2022-01-05T10:20:48.025" v="2880" actId="9405"/>
          <ac:inkMkLst>
            <pc:docMk/>
            <pc:sldMk cId="2322120230" sldId="322"/>
            <ac:inkMk id="24" creationId="{C8AA1545-6066-44D6-BBC6-B4E1F57D347B}"/>
          </ac:inkMkLst>
        </pc:inkChg>
        <pc:inkChg chg="add">
          <ac:chgData name="Viet Anh Nguyen" userId="b95f61ff061388d5" providerId="LiveId" clId="{F7DDB045-99F5-427E-957E-9D2CA91EB527}" dt="2022-01-05T10:20:48.210" v="2881" actId="9405"/>
          <ac:inkMkLst>
            <pc:docMk/>
            <pc:sldMk cId="2322120230" sldId="322"/>
            <ac:inkMk id="25" creationId="{48341EF1-479E-4862-8DDC-7E6DB8473DB3}"/>
          </ac:inkMkLst>
        </pc:inkChg>
        <pc:inkChg chg="add">
          <ac:chgData name="Viet Anh Nguyen" userId="b95f61ff061388d5" providerId="LiveId" clId="{F7DDB045-99F5-427E-957E-9D2CA91EB527}" dt="2022-01-05T10:20:48.795" v="2882" actId="9405"/>
          <ac:inkMkLst>
            <pc:docMk/>
            <pc:sldMk cId="2322120230" sldId="322"/>
            <ac:inkMk id="26" creationId="{6D543B23-115D-414F-843C-620897319D44}"/>
          </ac:inkMkLst>
        </pc:inkChg>
        <pc:inkChg chg="add">
          <ac:chgData name="Viet Anh Nguyen" userId="b95f61ff061388d5" providerId="LiveId" clId="{F7DDB045-99F5-427E-957E-9D2CA91EB527}" dt="2022-01-05T10:20:49.335" v="2883" actId="9405"/>
          <ac:inkMkLst>
            <pc:docMk/>
            <pc:sldMk cId="2322120230" sldId="322"/>
            <ac:inkMk id="27" creationId="{FF967B0B-0D3E-4A98-9784-30249BFB1A4B}"/>
          </ac:inkMkLst>
        </pc:inkChg>
        <pc:inkChg chg="add">
          <ac:chgData name="Viet Anh Nguyen" userId="b95f61ff061388d5" providerId="LiveId" clId="{F7DDB045-99F5-427E-957E-9D2CA91EB527}" dt="2022-01-05T10:20:49.592" v="2884" actId="9405"/>
          <ac:inkMkLst>
            <pc:docMk/>
            <pc:sldMk cId="2322120230" sldId="322"/>
            <ac:inkMk id="28" creationId="{D1438AFC-035F-4715-873D-FCB989CC5B57}"/>
          </ac:inkMkLst>
        </pc:inkChg>
        <pc:inkChg chg="add">
          <ac:chgData name="Viet Anh Nguyen" userId="b95f61ff061388d5" providerId="LiveId" clId="{F7DDB045-99F5-427E-957E-9D2CA91EB527}" dt="2022-01-05T10:20:49.921" v="2885" actId="9405"/>
          <ac:inkMkLst>
            <pc:docMk/>
            <pc:sldMk cId="2322120230" sldId="322"/>
            <ac:inkMk id="29" creationId="{5F9F771A-3782-4365-B509-632193CCBC12}"/>
          </ac:inkMkLst>
        </pc:inkChg>
        <pc:inkChg chg="add">
          <ac:chgData name="Viet Anh Nguyen" userId="b95f61ff061388d5" providerId="LiveId" clId="{F7DDB045-99F5-427E-957E-9D2CA91EB527}" dt="2022-01-05T10:20:50.109" v="2886" actId="9405"/>
          <ac:inkMkLst>
            <pc:docMk/>
            <pc:sldMk cId="2322120230" sldId="322"/>
            <ac:inkMk id="30" creationId="{3025885C-BD02-424A-9A88-03BBEEFA847E}"/>
          </ac:inkMkLst>
        </pc:inkChg>
        <pc:inkChg chg="add">
          <ac:chgData name="Viet Anh Nguyen" userId="b95f61ff061388d5" providerId="LiveId" clId="{F7DDB045-99F5-427E-957E-9D2CA91EB527}" dt="2022-01-05T10:20:50.998" v="2887" actId="9405"/>
          <ac:inkMkLst>
            <pc:docMk/>
            <pc:sldMk cId="2322120230" sldId="322"/>
            <ac:inkMk id="31" creationId="{E40CF862-1EBF-4DEA-88D9-86C82BC9F3F1}"/>
          </ac:inkMkLst>
        </pc:inkChg>
        <pc:inkChg chg="add del">
          <ac:chgData name="Viet Anh Nguyen" userId="b95f61ff061388d5" providerId="LiveId" clId="{F7DDB045-99F5-427E-957E-9D2CA91EB527}" dt="2022-01-05T10:20:53.979" v="2894"/>
          <ac:inkMkLst>
            <pc:docMk/>
            <pc:sldMk cId="2322120230" sldId="322"/>
            <ac:inkMk id="32" creationId="{AC186EA3-385A-47FD-B6B8-D4EB0ADF92BD}"/>
          </ac:inkMkLst>
        </pc:inkChg>
        <pc:inkChg chg="add del">
          <ac:chgData name="Viet Anh Nguyen" userId="b95f61ff061388d5" providerId="LiveId" clId="{F7DDB045-99F5-427E-957E-9D2CA91EB527}" dt="2022-01-05T10:20:53.979" v="2894"/>
          <ac:inkMkLst>
            <pc:docMk/>
            <pc:sldMk cId="2322120230" sldId="322"/>
            <ac:inkMk id="33" creationId="{70FC5F0C-80ED-4600-86BD-FE004DC0A1C3}"/>
          </ac:inkMkLst>
        </pc:inkChg>
        <pc:inkChg chg="add del">
          <ac:chgData name="Viet Anh Nguyen" userId="b95f61ff061388d5" providerId="LiveId" clId="{F7DDB045-99F5-427E-957E-9D2CA91EB527}" dt="2022-01-05T10:20:53.979" v="2894"/>
          <ac:inkMkLst>
            <pc:docMk/>
            <pc:sldMk cId="2322120230" sldId="322"/>
            <ac:inkMk id="34" creationId="{712F44EF-3725-4EEF-A188-39E77E6DF6F7}"/>
          </ac:inkMkLst>
        </pc:inkChg>
        <pc:inkChg chg="add del">
          <ac:chgData name="Viet Anh Nguyen" userId="b95f61ff061388d5" providerId="LiveId" clId="{F7DDB045-99F5-427E-957E-9D2CA91EB527}" dt="2022-01-05T10:20:53.979" v="2894"/>
          <ac:inkMkLst>
            <pc:docMk/>
            <pc:sldMk cId="2322120230" sldId="322"/>
            <ac:inkMk id="35" creationId="{9FC54365-777F-485A-A7DA-4B86FADB520C}"/>
          </ac:inkMkLst>
        </pc:inkChg>
        <pc:inkChg chg="add del">
          <ac:chgData name="Viet Anh Nguyen" userId="b95f61ff061388d5" providerId="LiveId" clId="{F7DDB045-99F5-427E-957E-9D2CA91EB527}" dt="2022-01-05T10:20:53.979" v="2894"/>
          <ac:inkMkLst>
            <pc:docMk/>
            <pc:sldMk cId="2322120230" sldId="322"/>
            <ac:inkMk id="36" creationId="{4FAEFCF4-F83E-41F7-B717-731852094ADB}"/>
          </ac:inkMkLst>
        </pc:inkChg>
        <pc:inkChg chg="add del">
          <ac:chgData name="Viet Anh Nguyen" userId="b95f61ff061388d5" providerId="LiveId" clId="{F7DDB045-99F5-427E-957E-9D2CA91EB527}" dt="2022-01-05T10:20:53.979" v="2894"/>
          <ac:inkMkLst>
            <pc:docMk/>
            <pc:sldMk cId="2322120230" sldId="322"/>
            <ac:inkMk id="37" creationId="{6418859D-2A0E-4B86-8AAD-7E7B3479F6D7}"/>
          </ac:inkMkLst>
        </pc:inkChg>
        <pc:inkChg chg="add">
          <ac:chgData name="Viet Anh Nguyen" userId="b95f61ff061388d5" providerId="LiveId" clId="{F7DDB045-99F5-427E-957E-9D2CA91EB527}" dt="2022-01-05T10:20:53.979" v="2894"/>
          <ac:inkMkLst>
            <pc:docMk/>
            <pc:sldMk cId="2322120230" sldId="322"/>
            <ac:inkMk id="38" creationId="{B1BFE48A-B581-4BCD-A03D-415AF932C01B}"/>
          </ac:inkMkLst>
        </pc:inkChg>
        <pc:inkChg chg="add">
          <ac:chgData name="Viet Anh Nguyen" userId="b95f61ff061388d5" providerId="LiveId" clId="{F7DDB045-99F5-427E-957E-9D2CA91EB527}" dt="2022-01-05T10:20:53.979" v="2894"/>
          <ac:inkMkLst>
            <pc:docMk/>
            <pc:sldMk cId="2322120230" sldId="322"/>
            <ac:inkMk id="39" creationId="{353351DD-9F6D-476D-B79F-70401734F54B}"/>
          </ac:inkMkLst>
        </pc:inkChg>
      </pc:sldChg>
      <pc:sldChg chg="addSp delSp add mod">
        <pc:chgData name="Viet Anh Nguyen" userId="b95f61ff061388d5" providerId="LiveId" clId="{F7DDB045-99F5-427E-957E-9D2CA91EB527}" dt="2022-01-05T10:21:30.499" v="2929"/>
        <pc:sldMkLst>
          <pc:docMk/>
          <pc:sldMk cId="488936287" sldId="323"/>
        </pc:sldMkLst>
        <pc:inkChg chg="add del">
          <ac:chgData name="Viet Anh Nguyen" userId="b95f61ff061388d5" providerId="LiveId" clId="{F7DDB045-99F5-427E-957E-9D2CA91EB527}" dt="2022-01-05T10:21:15.118" v="2902"/>
          <ac:inkMkLst>
            <pc:docMk/>
            <pc:sldMk cId="488936287" sldId="323"/>
            <ac:inkMk id="2" creationId="{8AF6B8B6-CA04-4759-8575-79CE32D9010F}"/>
          </ac:inkMkLst>
        </pc:inkChg>
        <pc:inkChg chg="add del">
          <ac:chgData name="Viet Anh Nguyen" userId="b95f61ff061388d5" providerId="LiveId" clId="{F7DDB045-99F5-427E-957E-9D2CA91EB527}" dt="2022-01-05T10:21:15.118" v="2902"/>
          <ac:inkMkLst>
            <pc:docMk/>
            <pc:sldMk cId="488936287" sldId="323"/>
            <ac:inkMk id="3" creationId="{981C6FC9-2337-4699-9E40-AD3CEC08983C}"/>
          </ac:inkMkLst>
        </pc:inkChg>
        <pc:inkChg chg="add del">
          <ac:chgData name="Viet Anh Nguyen" userId="b95f61ff061388d5" providerId="LiveId" clId="{F7DDB045-99F5-427E-957E-9D2CA91EB527}" dt="2022-01-05T10:21:15.118" v="2902"/>
          <ac:inkMkLst>
            <pc:docMk/>
            <pc:sldMk cId="488936287" sldId="323"/>
            <ac:inkMk id="4" creationId="{71DC79C1-9913-4D82-85D6-B20544C95C7D}"/>
          </ac:inkMkLst>
        </pc:inkChg>
        <pc:inkChg chg="add">
          <ac:chgData name="Viet Anh Nguyen" userId="b95f61ff061388d5" providerId="LiveId" clId="{F7DDB045-99F5-427E-957E-9D2CA91EB527}" dt="2022-01-05T10:21:13.434" v="2898" actId="9405"/>
          <ac:inkMkLst>
            <pc:docMk/>
            <pc:sldMk cId="488936287" sldId="323"/>
            <ac:inkMk id="5" creationId="{D0611AC8-0156-44E2-BE97-D2D908FA0AC9}"/>
          </ac:inkMkLst>
        </pc:inkChg>
        <pc:inkChg chg="add">
          <ac:chgData name="Viet Anh Nguyen" userId="b95f61ff061388d5" providerId="LiveId" clId="{F7DDB045-99F5-427E-957E-9D2CA91EB527}" dt="2022-01-05T10:21:13.638" v="2899" actId="9405"/>
          <ac:inkMkLst>
            <pc:docMk/>
            <pc:sldMk cId="488936287" sldId="323"/>
            <ac:inkMk id="6" creationId="{286CE7FC-C8F2-4715-BC81-EFC529F29B42}"/>
          </ac:inkMkLst>
        </pc:inkChg>
        <pc:inkChg chg="add del">
          <ac:chgData name="Viet Anh Nguyen" userId="b95f61ff061388d5" providerId="LiveId" clId="{F7DDB045-99F5-427E-957E-9D2CA91EB527}" dt="2022-01-05T10:21:15.118" v="2902"/>
          <ac:inkMkLst>
            <pc:docMk/>
            <pc:sldMk cId="488936287" sldId="323"/>
            <ac:inkMk id="7" creationId="{1FFB574A-A0DA-4D08-9FED-0633497E392B}"/>
          </ac:inkMkLst>
        </pc:inkChg>
        <pc:inkChg chg="add del">
          <ac:chgData name="Viet Anh Nguyen" userId="b95f61ff061388d5" providerId="LiveId" clId="{F7DDB045-99F5-427E-957E-9D2CA91EB527}" dt="2022-01-05T10:21:15.118" v="2902"/>
          <ac:inkMkLst>
            <pc:docMk/>
            <pc:sldMk cId="488936287" sldId="323"/>
            <ac:inkMk id="8" creationId="{1BFEF0DC-10EF-430F-8335-FA3D2C31A848}"/>
          </ac:inkMkLst>
        </pc:inkChg>
        <pc:inkChg chg="add">
          <ac:chgData name="Viet Anh Nguyen" userId="b95f61ff061388d5" providerId="LiveId" clId="{F7DDB045-99F5-427E-957E-9D2CA91EB527}" dt="2022-01-05T10:21:15.118" v="2902"/>
          <ac:inkMkLst>
            <pc:docMk/>
            <pc:sldMk cId="488936287" sldId="323"/>
            <ac:inkMk id="9" creationId="{BC80D962-AFA9-4924-8C5E-07B9F84D599D}"/>
          </ac:inkMkLst>
        </pc:inkChg>
        <pc:inkChg chg="add">
          <ac:chgData name="Viet Anh Nguyen" userId="b95f61ff061388d5" providerId="LiveId" clId="{F7DDB045-99F5-427E-957E-9D2CA91EB527}" dt="2022-01-05T10:21:15.118" v="2902"/>
          <ac:inkMkLst>
            <pc:docMk/>
            <pc:sldMk cId="488936287" sldId="323"/>
            <ac:inkMk id="10" creationId="{D4A360C1-6329-4D16-8C55-D28FA3732F67}"/>
          </ac:inkMkLst>
        </pc:inkChg>
        <pc:inkChg chg="add del">
          <ac:chgData name="Viet Anh Nguyen" userId="b95f61ff061388d5" providerId="LiveId" clId="{F7DDB045-99F5-427E-957E-9D2CA91EB527}" dt="2022-01-05T10:21:16.548" v="2905"/>
          <ac:inkMkLst>
            <pc:docMk/>
            <pc:sldMk cId="488936287" sldId="323"/>
            <ac:inkMk id="11" creationId="{07F60DF8-2834-4AEB-9F98-374BE13536D1}"/>
          </ac:inkMkLst>
        </pc:inkChg>
        <pc:inkChg chg="add del">
          <ac:chgData name="Viet Anh Nguyen" userId="b95f61ff061388d5" providerId="LiveId" clId="{F7DDB045-99F5-427E-957E-9D2CA91EB527}" dt="2022-01-05T10:21:16.548" v="2905"/>
          <ac:inkMkLst>
            <pc:docMk/>
            <pc:sldMk cId="488936287" sldId="323"/>
            <ac:inkMk id="12" creationId="{C6363C52-B1AA-46C9-BF1B-F1EDF86C1CA5}"/>
          </ac:inkMkLst>
        </pc:inkChg>
        <pc:inkChg chg="add del">
          <ac:chgData name="Viet Anh Nguyen" userId="b95f61ff061388d5" providerId="LiveId" clId="{F7DDB045-99F5-427E-957E-9D2CA91EB527}" dt="2022-01-05T10:21:18.124" v="2908"/>
          <ac:inkMkLst>
            <pc:docMk/>
            <pc:sldMk cId="488936287" sldId="323"/>
            <ac:inkMk id="13" creationId="{077E967E-362B-4C71-A9AD-162311D0E1FE}"/>
          </ac:inkMkLst>
        </pc:inkChg>
        <pc:inkChg chg="add del">
          <ac:chgData name="Viet Anh Nguyen" userId="b95f61ff061388d5" providerId="LiveId" clId="{F7DDB045-99F5-427E-957E-9D2CA91EB527}" dt="2022-01-05T10:21:18.124" v="2908"/>
          <ac:inkMkLst>
            <pc:docMk/>
            <pc:sldMk cId="488936287" sldId="323"/>
            <ac:inkMk id="14" creationId="{7A1BCA32-495F-49CB-BEE1-5B6290A74ED0}"/>
          </ac:inkMkLst>
        </pc:inkChg>
        <pc:inkChg chg="add del">
          <ac:chgData name="Viet Anh Nguyen" userId="b95f61ff061388d5" providerId="LiveId" clId="{F7DDB045-99F5-427E-957E-9D2CA91EB527}" dt="2022-01-05T10:21:18.124" v="2908"/>
          <ac:inkMkLst>
            <pc:docMk/>
            <pc:sldMk cId="488936287" sldId="323"/>
            <ac:inkMk id="15" creationId="{1ED035BE-60C8-4E28-B0DE-8AC7A6BBFC0E}"/>
          </ac:inkMkLst>
        </pc:inkChg>
        <pc:inkChg chg="add">
          <ac:chgData name="Viet Anh Nguyen" userId="b95f61ff061388d5" providerId="LiveId" clId="{F7DDB045-99F5-427E-957E-9D2CA91EB527}" dt="2022-01-05T10:21:18.124" v="2908"/>
          <ac:inkMkLst>
            <pc:docMk/>
            <pc:sldMk cId="488936287" sldId="323"/>
            <ac:inkMk id="16" creationId="{5D03C053-3FD8-4073-9C0C-45423493578B}"/>
          </ac:inkMkLst>
        </pc:inkChg>
        <pc:inkChg chg="add del">
          <ac:chgData name="Viet Anh Nguyen" userId="b95f61ff061388d5" providerId="LiveId" clId="{F7DDB045-99F5-427E-957E-9D2CA91EB527}" dt="2022-01-05T10:21:21.729" v="2911"/>
          <ac:inkMkLst>
            <pc:docMk/>
            <pc:sldMk cId="488936287" sldId="323"/>
            <ac:inkMk id="17" creationId="{4819528F-8237-4D58-887A-7CDB644DC36B}"/>
          </ac:inkMkLst>
        </pc:inkChg>
        <pc:inkChg chg="add del">
          <ac:chgData name="Viet Anh Nguyen" userId="b95f61ff061388d5" providerId="LiveId" clId="{F7DDB045-99F5-427E-957E-9D2CA91EB527}" dt="2022-01-05T10:21:21.729" v="2911"/>
          <ac:inkMkLst>
            <pc:docMk/>
            <pc:sldMk cId="488936287" sldId="323"/>
            <ac:inkMk id="18" creationId="{549FA4E8-2D2E-4974-AED4-06BB34C3AF6D}"/>
          </ac:inkMkLst>
        </pc:inkChg>
        <pc:inkChg chg="add">
          <ac:chgData name="Viet Anh Nguyen" userId="b95f61ff061388d5" providerId="LiveId" clId="{F7DDB045-99F5-427E-957E-9D2CA91EB527}" dt="2022-01-05T10:21:21.729" v="2911"/>
          <ac:inkMkLst>
            <pc:docMk/>
            <pc:sldMk cId="488936287" sldId="323"/>
            <ac:inkMk id="19" creationId="{BF39DFE4-7712-4008-BDC7-78D2A51D315B}"/>
          </ac:inkMkLst>
        </pc:inkChg>
        <pc:inkChg chg="add">
          <ac:chgData name="Viet Anh Nguyen" userId="b95f61ff061388d5" providerId="LiveId" clId="{F7DDB045-99F5-427E-957E-9D2CA91EB527}" dt="2022-01-05T10:21:23.074" v="2912" actId="9405"/>
          <ac:inkMkLst>
            <pc:docMk/>
            <pc:sldMk cId="488936287" sldId="323"/>
            <ac:inkMk id="20" creationId="{C8BAFB5B-1F5F-4E18-A346-FEC9E46B034C}"/>
          </ac:inkMkLst>
        </pc:inkChg>
        <pc:inkChg chg="add">
          <ac:chgData name="Viet Anh Nguyen" userId="b95f61ff061388d5" providerId="LiveId" clId="{F7DDB045-99F5-427E-957E-9D2CA91EB527}" dt="2022-01-05T10:21:23.284" v="2913" actId="9405"/>
          <ac:inkMkLst>
            <pc:docMk/>
            <pc:sldMk cId="488936287" sldId="323"/>
            <ac:inkMk id="21" creationId="{15CF870B-9792-4240-976A-A5CBF8E182F2}"/>
          </ac:inkMkLst>
        </pc:inkChg>
        <pc:inkChg chg="add">
          <ac:chgData name="Viet Anh Nguyen" userId="b95f61ff061388d5" providerId="LiveId" clId="{F7DDB045-99F5-427E-957E-9D2CA91EB527}" dt="2022-01-05T10:21:23.876" v="2914" actId="9405"/>
          <ac:inkMkLst>
            <pc:docMk/>
            <pc:sldMk cId="488936287" sldId="323"/>
            <ac:inkMk id="22" creationId="{56343E9E-A34E-438B-998E-2A395D3830D1}"/>
          </ac:inkMkLst>
        </pc:inkChg>
        <pc:inkChg chg="add">
          <ac:chgData name="Viet Anh Nguyen" userId="b95f61ff061388d5" providerId="LiveId" clId="{F7DDB045-99F5-427E-957E-9D2CA91EB527}" dt="2022-01-05T10:21:25.055" v="2915" actId="9405"/>
          <ac:inkMkLst>
            <pc:docMk/>
            <pc:sldMk cId="488936287" sldId="323"/>
            <ac:inkMk id="23" creationId="{12D3EEB8-BE8C-4BCF-828D-99933B763CA4}"/>
          </ac:inkMkLst>
        </pc:inkChg>
        <pc:inkChg chg="add">
          <ac:chgData name="Viet Anh Nguyen" userId="b95f61ff061388d5" providerId="LiveId" clId="{F7DDB045-99F5-427E-957E-9D2CA91EB527}" dt="2022-01-05T10:21:25.235" v="2916" actId="9405"/>
          <ac:inkMkLst>
            <pc:docMk/>
            <pc:sldMk cId="488936287" sldId="323"/>
            <ac:inkMk id="24" creationId="{016AF8A2-0F63-4BA2-A6F4-483194C2F34F}"/>
          </ac:inkMkLst>
        </pc:inkChg>
        <pc:inkChg chg="add">
          <ac:chgData name="Viet Anh Nguyen" userId="b95f61ff061388d5" providerId="LiveId" clId="{F7DDB045-99F5-427E-957E-9D2CA91EB527}" dt="2022-01-05T10:21:25.410" v="2917" actId="9405"/>
          <ac:inkMkLst>
            <pc:docMk/>
            <pc:sldMk cId="488936287" sldId="323"/>
            <ac:inkMk id="25" creationId="{159C283E-77D8-4DE6-81F9-F95C2074BE5D}"/>
          </ac:inkMkLst>
        </pc:inkChg>
        <pc:inkChg chg="add">
          <ac:chgData name="Viet Anh Nguyen" userId="b95f61ff061388d5" providerId="LiveId" clId="{F7DDB045-99F5-427E-957E-9D2CA91EB527}" dt="2022-01-05T10:21:25.549" v="2918" actId="9405"/>
          <ac:inkMkLst>
            <pc:docMk/>
            <pc:sldMk cId="488936287" sldId="323"/>
            <ac:inkMk id="26" creationId="{B733E3D0-D484-4C43-A773-1681AB5D02D2}"/>
          </ac:inkMkLst>
        </pc:inkChg>
        <pc:inkChg chg="add">
          <ac:chgData name="Viet Anh Nguyen" userId="b95f61ff061388d5" providerId="LiveId" clId="{F7DDB045-99F5-427E-957E-9D2CA91EB527}" dt="2022-01-05T10:21:26.332" v="2919" actId="9405"/>
          <ac:inkMkLst>
            <pc:docMk/>
            <pc:sldMk cId="488936287" sldId="323"/>
            <ac:inkMk id="27" creationId="{6F6E72D6-F31A-4C56-8894-9A987054F603}"/>
          </ac:inkMkLst>
        </pc:inkChg>
        <pc:inkChg chg="add del">
          <ac:chgData name="Viet Anh Nguyen" userId="b95f61ff061388d5" providerId="LiveId" clId="{F7DDB045-99F5-427E-957E-9D2CA91EB527}" dt="2022-01-05T10:21:30.499" v="2929"/>
          <ac:inkMkLst>
            <pc:docMk/>
            <pc:sldMk cId="488936287" sldId="323"/>
            <ac:inkMk id="28" creationId="{E1275C73-D39C-464F-9602-76CF7AEB24A1}"/>
          </ac:inkMkLst>
        </pc:inkChg>
        <pc:inkChg chg="add del">
          <ac:chgData name="Viet Anh Nguyen" userId="b95f61ff061388d5" providerId="LiveId" clId="{F7DDB045-99F5-427E-957E-9D2CA91EB527}" dt="2022-01-05T10:21:30.499" v="2929"/>
          <ac:inkMkLst>
            <pc:docMk/>
            <pc:sldMk cId="488936287" sldId="323"/>
            <ac:inkMk id="29" creationId="{6DD28C87-95FB-410A-93ED-0C4E13068BCB}"/>
          </ac:inkMkLst>
        </pc:inkChg>
        <pc:inkChg chg="add del">
          <ac:chgData name="Viet Anh Nguyen" userId="b95f61ff061388d5" providerId="LiveId" clId="{F7DDB045-99F5-427E-957E-9D2CA91EB527}" dt="2022-01-05T10:21:30.499" v="2929"/>
          <ac:inkMkLst>
            <pc:docMk/>
            <pc:sldMk cId="488936287" sldId="323"/>
            <ac:inkMk id="30" creationId="{EC316FBD-6363-4F9F-AB23-71AF69377D30}"/>
          </ac:inkMkLst>
        </pc:inkChg>
        <pc:inkChg chg="add del">
          <ac:chgData name="Viet Anh Nguyen" userId="b95f61ff061388d5" providerId="LiveId" clId="{F7DDB045-99F5-427E-957E-9D2CA91EB527}" dt="2022-01-05T10:21:30.499" v="2929"/>
          <ac:inkMkLst>
            <pc:docMk/>
            <pc:sldMk cId="488936287" sldId="323"/>
            <ac:inkMk id="31" creationId="{27FDA2E7-54FD-44CD-862A-5D566EB30FB4}"/>
          </ac:inkMkLst>
        </pc:inkChg>
        <pc:inkChg chg="add del">
          <ac:chgData name="Viet Anh Nguyen" userId="b95f61ff061388d5" providerId="LiveId" clId="{F7DDB045-99F5-427E-957E-9D2CA91EB527}" dt="2022-01-05T10:21:30.499" v="2929"/>
          <ac:inkMkLst>
            <pc:docMk/>
            <pc:sldMk cId="488936287" sldId="323"/>
            <ac:inkMk id="32" creationId="{A1E4D8B1-650E-47A2-9000-9548BDD26EAD}"/>
          </ac:inkMkLst>
        </pc:inkChg>
        <pc:inkChg chg="add">
          <ac:chgData name="Viet Anh Nguyen" userId="b95f61ff061388d5" providerId="LiveId" clId="{F7DDB045-99F5-427E-957E-9D2CA91EB527}" dt="2022-01-05T10:21:29.224" v="2925" actId="9405"/>
          <ac:inkMkLst>
            <pc:docMk/>
            <pc:sldMk cId="488936287" sldId="323"/>
            <ac:inkMk id="33" creationId="{1E310FA8-4123-431E-91E9-EA97DFE892F5}"/>
          </ac:inkMkLst>
        </pc:inkChg>
        <pc:inkChg chg="add">
          <ac:chgData name="Viet Anh Nguyen" userId="b95f61ff061388d5" providerId="LiveId" clId="{F7DDB045-99F5-427E-957E-9D2CA91EB527}" dt="2022-01-05T10:21:29.425" v="2926" actId="9405"/>
          <ac:inkMkLst>
            <pc:docMk/>
            <pc:sldMk cId="488936287" sldId="323"/>
            <ac:inkMk id="34" creationId="{B57AC3BE-E2B7-4179-9814-39724E214BA9}"/>
          </ac:inkMkLst>
        </pc:inkChg>
        <pc:inkChg chg="add">
          <ac:chgData name="Viet Anh Nguyen" userId="b95f61ff061388d5" providerId="LiveId" clId="{F7DDB045-99F5-427E-957E-9D2CA91EB527}" dt="2022-01-05T10:21:29.799" v="2927" actId="9405"/>
          <ac:inkMkLst>
            <pc:docMk/>
            <pc:sldMk cId="488936287" sldId="323"/>
            <ac:inkMk id="35" creationId="{C2C7290A-8B6C-481A-AEA7-D6ACE5218A97}"/>
          </ac:inkMkLst>
        </pc:inkChg>
        <pc:inkChg chg="add">
          <ac:chgData name="Viet Anh Nguyen" userId="b95f61ff061388d5" providerId="LiveId" clId="{F7DDB045-99F5-427E-957E-9D2CA91EB527}" dt="2022-01-05T10:21:29.963" v="2928" actId="9405"/>
          <ac:inkMkLst>
            <pc:docMk/>
            <pc:sldMk cId="488936287" sldId="323"/>
            <ac:inkMk id="36" creationId="{3EF9D97B-1764-4F10-ACB2-972EC64BA41C}"/>
          </ac:inkMkLst>
        </pc:inkChg>
        <pc:inkChg chg="add">
          <ac:chgData name="Viet Anh Nguyen" userId="b95f61ff061388d5" providerId="LiveId" clId="{F7DDB045-99F5-427E-957E-9D2CA91EB527}" dt="2022-01-05T10:21:30.499" v="2929"/>
          <ac:inkMkLst>
            <pc:docMk/>
            <pc:sldMk cId="488936287" sldId="323"/>
            <ac:inkMk id="37" creationId="{142EA1F5-DDEE-4D6B-80DD-48643D0B9DA1}"/>
          </ac:inkMkLst>
        </pc:inkChg>
      </pc:sldChg>
      <pc:sldChg chg="addSp delSp new del mod">
        <pc:chgData name="Viet Anh Nguyen" userId="b95f61ff061388d5" providerId="LiveId" clId="{F7DDB045-99F5-427E-957E-9D2CA91EB527}" dt="2022-01-05T10:24:44.677" v="3065" actId="47"/>
        <pc:sldMkLst>
          <pc:docMk/>
          <pc:sldMk cId="1072317491" sldId="324"/>
        </pc:sldMkLst>
        <pc:inkChg chg="add del">
          <ac:chgData name="Viet Anh Nguyen" userId="b95f61ff061388d5" providerId="LiveId" clId="{F7DDB045-99F5-427E-957E-9D2CA91EB527}" dt="2022-01-05T10:23:11.093" v="2997"/>
          <ac:inkMkLst>
            <pc:docMk/>
            <pc:sldMk cId="1072317491" sldId="324"/>
            <ac:inkMk id="2" creationId="{690F8C94-90B1-4FE1-8B0A-0463D0D9C33D}"/>
          </ac:inkMkLst>
        </pc:inkChg>
        <pc:inkChg chg="add del">
          <ac:chgData name="Viet Anh Nguyen" userId="b95f61ff061388d5" providerId="LiveId" clId="{F7DDB045-99F5-427E-957E-9D2CA91EB527}" dt="2022-01-05T10:23:11.093" v="2997"/>
          <ac:inkMkLst>
            <pc:docMk/>
            <pc:sldMk cId="1072317491" sldId="324"/>
            <ac:inkMk id="3" creationId="{345B5198-15C0-4D83-8BDC-B4AC849DAA6D}"/>
          </ac:inkMkLst>
        </pc:inkChg>
        <pc:inkChg chg="add del">
          <ac:chgData name="Viet Anh Nguyen" userId="b95f61ff061388d5" providerId="LiveId" clId="{F7DDB045-99F5-427E-957E-9D2CA91EB527}" dt="2022-01-05T10:23:11.093" v="2997"/>
          <ac:inkMkLst>
            <pc:docMk/>
            <pc:sldMk cId="1072317491" sldId="324"/>
            <ac:inkMk id="4" creationId="{F63BF3AE-6383-4F79-933A-BE890BE56529}"/>
          </ac:inkMkLst>
        </pc:inkChg>
        <pc:inkChg chg="add del">
          <ac:chgData name="Viet Anh Nguyen" userId="b95f61ff061388d5" providerId="LiveId" clId="{F7DDB045-99F5-427E-957E-9D2CA91EB527}" dt="2022-01-05T10:23:11.093" v="2997"/>
          <ac:inkMkLst>
            <pc:docMk/>
            <pc:sldMk cId="1072317491" sldId="324"/>
            <ac:inkMk id="5" creationId="{FC9B626D-AD01-44A0-BCA6-DDA831B36F16}"/>
          </ac:inkMkLst>
        </pc:inkChg>
        <pc:inkChg chg="add del">
          <ac:chgData name="Viet Anh Nguyen" userId="b95f61ff061388d5" providerId="LiveId" clId="{F7DDB045-99F5-427E-957E-9D2CA91EB527}" dt="2022-01-05T10:23:11.093" v="2997"/>
          <ac:inkMkLst>
            <pc:docMk/>
            <pc:sldMk cId="1072317491" sldId="324"/>
            <ac:inkMk id="6" creationId="{03F47C41-0C75-4A23-BCDA-94A846141A11}"/>
          </ac:inkMkLst>
        </pc:inkChg>
        <pc:inkChg chg="add del">
          <ac:chgData name="Viet Anh Nguyen" userId="b95f61ff061388d5" providerId="LiveId" clId="{F7DDB045-99F5-427E-957E-9D2CA91EB527}" dt="2022-01-05T10:23:11.093" v="2997"/>
          <ac:inkMkLst>
            <pc:docMk/>
            <pc:sldMk cId="1072317491" sldId="324"/>
            <ac:inkMk id="7" creationId="{E499A2FC-4AEA-4CB1-BB28-2B62201DE4E3}"/>
          </ac:inkMkLst>
        </pc:inkChg>
        <pc:inkChg chg="add del">
          <ac:chgData name="Viet Anh Nguyen" userId="b95f61ff061388d5" providerId="LiveId" clId="{F7DDB045-99F5-427E-957E-9D2CA91EB527}" dt="2022-01-05T10:23:14.204" v="3004"/>
          <ac:inkMkLst>
            <pc:docMk/>
            <pc:sldMk cId="1072317491" sldId="324"/>
            <ac:inkMk id="8" creationId="{A0E68466-629F-4280-8576-9519A2AACD2A}"/>
          </ac:inkMkLst>
        </pc:inkChg>
        <pc:inkChg chg="add">
          <ac:chgData name="Viet Anh Nguyen" userId="b95f61ff061388d5" providerId="LiveId" clId="{F7DDB045-99F5-427E-957E-9D2CA91EB527}" dt="2022-01-05T10:23:11.093" v="2997"/>
          <ac:inkMkLst>
            <pc:docMk/>
            <pc:sldMk cId="1072317491" sldId="324"/>
            <ac:inkMk id="9" creationId="{39D739CF-B4E6-49A6-A659-6C0CFB4C9F88}"/>
          </ac:inkMkLst>
        </pc:inkChg>
        <pc:inkChg chg="add del">
          <ac:chgData name="Viet Anh Nguyen" userId="b95f61ff061388d5" providerId="LiveId" clId="{F7DDB045-99F5-427E-957E-9D2CA91EB527}" dt="2022-01-05T10:23:14.204" v="3004"/>
          <ac:inkMkLst>
            <pc:docMk/>
            <pc:sldMk cId="1072317491" sldId="324"/>
            <ac:inkMk id="10" creationId="{75AA702E-D3B3-429E-BD31-023B8BD3ABD2}"/>
          </ac:inkMkLst>
        </pc:inkChg>
        <pc:inkChg chg="add del">
          <ac:chgData name="Viet Anh Nguyen" userId="b95f61ff061388d5" providerId="LiveId" clId="{F7DDB045-99F5-427E-957E-9D2CA91EB527}" dt="2022-01-05T10:23:14.204" v="3004"/>
          <ac:inkMkLst>
            <pc:docMk/>
            <pc:sldMk cId="1072317491" sldId="324"/>
            <ac:inkMk id="11" creationId="{ED41472F-FACF-405D-8611-7AC82A77ADA9}"/>
          </ac:inkMkLst>
        </pc:inkChg>
        <pc:inkChg chg="add del">
          <ac:chgData name="Viet Anh Nguyen" userId="b95f61ff061388d5" providerId="LiveId" clId="{F7DDB045-99F5-427E-957E-9D2CA91EB527}" dt="2022-01-05T10:23:14.204" v="3004"/>
          <ac:inkMkLst>
            <pc:docMk/>
            <pc:sldMk cId="1072317491" sldId="324"/>
            <ac:inkMk id="12" creationId="{4D6C6FF8-7BD1-40C5-9BC3-E7539D24AEB5}"/>
          </ac:inkMkLst>
        </pc:inkChg>
        <pc:inkChg chg="add del">
          <ac:chgData name="Viet Anh Nguyen" userId="b95f61ff061388d5" providerId="LiveId" clId="{F7DDB045-99F5-427E-957E-9D2CA91EB527}" dt="2022-01-05T10:23:14.204" v="3004"/>
          <ac:inkMkLst>
            <pc:docMk/>
            <pc:sldMk cId="1072317491" sldId="324"/>
            <ac:inkMk id="13" creationId="{9F414BF2-C7F0-46EF-9CF0-D39E68F112C8}"/>
          </ac:inkMkLst>
        </pc:inkChg>
        <pc:inkChg chg="add del">
          <ac:chgData name="Viet Anh Nguyen" userId="b95f61ff061388d5" providerId="LiveId" clId="{F7DDB045-99F5-427E-957E-9D2CA91EB527}" dt="2022-01-05T10:23:14.204" v="3004"/>
          <ac:inkMkLst>
            <pc:docMk/>
            <pc:sldMk cId="1072317491" sldId="324"/>
            <ac:inkMk id="14" creationId="{AC096869-9986-4DDA-8C6F-A9CFA3D19E5E}"/>
          </ac:inkMkLst>
        </pc:inkChg>
        <pc:inkChg chg="add del">
          <ac:chgData name="Viet Anh Nguyen" userId="b95f61ff061388d5" providerId="LiveId" clId="{F7DDB045-99F5-427E-957E-9D2CA91EB527}" dt="2022-01-05T10:23:14.204" v="3004"/>
          <ac:inkMkLst>
            <pc:docMk/>
            <pc:sldMk cId="1072317491" sldId="324"/>
            <ac:inkMk id="15" creationId="{7C64CBCA-FA45-4EB5-8535-6866148F672B}"/>
          </ac:inkMkLst>
        </pc:inkChg>
        <pc:inkChg chg="add del">
          <ac:chgData name="Viet Anh Nguyen" userId="b95f61ff061388d5" providerId="LiveId" clId="{F7DDB045-99F5-427E-957E-9D2CA91EB527}" dt="2022-01-05T10:23:15.861" v="3008"/>
          <ac:inkMkLst>
            <pc:docMk/>
            <pc:sldMk cId="1072317491" sldId="324"/>
            <ac:inkMk id="16" creationId="{37BF2BFB-9746-45FF-ABB6-8AF6EB309403}"/>
          </ac:inkMkLst>
        </pc:inkChg>
        <pc:inkChg chg="add">
          <ac:chgData name="Viet Anh Nguyen" userId="b95f61ff061388d5" providerId="LiveId" clId="{F7DDB045-99F5-427E-957E-9D2CA91EB527}" dt="2022-01-05T10:23:14.204" v="3004"/>
          <ac:inkMkLst>
            <pc:docMk/>
            <pc:sldMk cId="1072317491" sldId="324"/>
            <ac:inkMk id="17" creationId="{6071539C-ED22-426A-A8F5-CA974B510843}"/>
          </ac:inkMkLst>
        </pc:inkChg>
        <pc:inkChg chg="add del">
          <ac:chgData name="Viet Anh Nguyen" userId="b95f61ff061388d5" providerId="LiveId" clId="{F7DDB045-99F5-427E-957E-9D2CA91EB527}" dt="2022-01-05T10:23:15.861" v="3008"/>
          <ac:inkMkLst>
            <pc:docMk/>
            <pc:sldMk cId="1072317491" sldId="324"/>
            <ac:inkMk id="18" creationId="{2C6777D9-D494-4CFC-A2A2-8B2D929E3471}"/>
          </ac:inkMkLst>
        </pc:inkChg>
        <pc:inkChg chg="add del">
          <ac:chgData name="Viet Anh Nguyen" userId="b95f61ff061388d5" providerId="LiveId" clId="{F7DDB045-99F5-427E-957E-9D2CA91EB527}" dt="2022-01-05T10:23:15.861" v="3008"/>
          <ac:inkMkLst>
            <pc:docMk/>
            <pc:sldMk cId="1072317491" sldId="324"/>
            <ac:inkMk id="19" creationId="{D1CA2DBF-AE09-4588-A473-AC9DD7E9DCC9}"/>
          </ac:inkMkLst>
        </pc:inkChg>
        <pc:inkChg chg="add del">
          <ac:chgData name="Viet Anh Nguyen" userId="b95f61ff061388d5" providerId="LiveId" clId="{F7DDB045-99F5-427E-957E-9D2CA91EB527}" dt="2022-01-05T10:23:15.861" v="3008"/>
          <ac:inkMkLst>
            <pc:docMk/>
            <pc:sldMk cId="1072317491" sldId="324"/>
            <ac:inkMk id="20" creationId="{B02AC8D0-439E-496A-80FE-2356FC86FE74}"/>
          </ac:inkMkLst>
        </pc:inkChg>
        <pc:inkChg chg="add">
          <ac:chgData name="Viet Anh Nguyen" userId="b95f61ff061388d5" providerId="LiveId" clId="{F7DDB045-99F5-427E-957E-9D2CA91EB527}" dt="2022-01-05T10:23:15.861" v="3008"/>
          <ac:inkMkLst>
            <pc:docMk/>
            <pc:sldMk cId="1072317491" sldId="324"/>
            <ac:inkMk id="21" creationId="{7421D573-6791-4B34-85A9-DA8780C93459}"/>
          </ac:inkMkLst>
        </pc:inkChg>
        <pc:inkChg chg="add del">
          <ac:chgData name="Viet Anh Nguyen" userId="b95f61ff061388d5" providerId="LiveId" clId="{F7DDB045-99F5-427E-957E-9D2CA91EB527}" dt="2022-01-05T10:23:17.340" v="3011"/>
          <ac:inkMkLst>
            <pc:docMk/>
            <pc:sldMk cId="1072317491" sldId="324"/>
            <ac:inkMk id="22" creationId="{44A2C053-9693-4425-B76F-0959548EBFC2}"/>
          </ac:inkMkLst>
        </pc:inkChg>
        <pc:inkChg chg="add del">
          <ac:chgData name="Viet Anh Nguyen" userId="b95f61ff061388d5" providerId="LiveId" clId="{F7DDB045-99F5-427E-957E-9D2CA91EB527}" dt="2022-01-05T10:23:17.340" v="3011"/>
          <ac:inkMkLst>
            <pc:docMk/>
            <pc:sldMk cId="1072317491" sldId="324"/>
            <ac:inkMk id="23" creationId="{DBDC5154-F745-45EC-90AB-07E5081CE26C}"/>
          </ac:inkMkLst>
        </pc:inkChg>
        <pc:inkChg chg="add">
          <ac:chgData name="Viet Anh Nguyen" userId="b95f61ff061388d5" providerId="LiveId" clId="{F7DDB045-99F5-427E-957E-9D2CA91EB527}" dt="2022-01-05T10:23:17.340" v="3011"/>
          <ac:inkMkLst>
            <pc:docMk/>
            <pc:sldMk cId="1072317491" sldId="324"/>
            <ac:inkMk id="24" creationId="{922427FE-ADF8-41C8-8603-B6DC43DE4AFD}"/>
          </ac:inkMkLst>
        </pc:inkChg>
        <pc:inkChg chg="add del">
          <ac:chgData name="Viet Anh Nguyen" userId="b95f61ff061388d5" providerId="LiveId" clId="{F7DDB045-99F5-427E-957E-9D2CA91EB527}" dt="2022-01-05T10:23:23.251" v="3019"/>
          <ac:inkMkLst>
            <pc:docMk/>
            <pc:sldMk cId="1072317491" sldId="324"/>
            <ac:inkMk id="25" creationId="{2482784F-3158-438B-8143-882076F7E5D5}"/>
          </ac:inkMkLst>
        </pc:inkChg>
        <pc:inkChg chg="add del">
          <ac:chgData name="Viet Anh Nguyen" userId="b95f61ff061388d5" providerId="LiveId" clId="{F7DDB045-99F5-427E-957E-9D2CA91EB527}" dt="2022-01-05T10:23:23.251" v="3019"/>
          <ac:inkMkLst>
            <pc:docMk/>
            <pc:sldMk cId="1072317491" sldId="324"/>
            <ac:inkMk id="26" creationId="{094369D6-33C3-4F4B-891C-73C123187DF0}"/>
          </ac:inkMkLst>
        </pc:inkChg>
        <pc:inkChg chg="add del">
          <ac:chgData name="Viet Anh Nguyen" userId="b95f61ff061388d5" providerId="LiveId" clId="{F7DDB045-99F5-427E-957E-9D2CA91EB527}" dt="2022-01-05T10:23:23.251" v="3019"/>
          <ac:inkMkLst>
            <pc:docMk/>
            <pc:sldMk cId="1072317491" sldId="324"/>
            <ac:inkMk id="27" creationId="{5FD92CEF-E17E-48C3-B714-E518F3159A31}"/>
          </ac:inkMkLst>
        </pc:inkChg>
        <pc:inkChg chg="add del">
          <ac:chgData name="Viet Anh Nguyen" userId="b95f61ff061388d5" providerId="LiveId" clId="{F7DDB045-99F5-427E-957E-9D2CA91EB527}" dt="2022-01-05T10:23:23.251" v="3019"/>
          <ac:inkMkLst>
            <pc:docMk/>
            <pc:sldMk cId="1072317491" sldId="324"/>
            <ac:inkMk id="28" creationId="{3477AE14-0F92-468A-B651-5199FE8F4CEF}"/>
          </ac:inkMkLst>
        </pc:inkChg>
        <pc:inkChg chg="add">
          <ac:chgData name="Viet Anh Nguyen" userId="b95f61ff061388d5" providerId="LiveId" clId="{F7DDB045-99F5-427E-957E-9D2CA91EB527}" dt="2022-01-05T10:23:22.331" v="3016" actId="9405"/>
          <ac:inkMkLst>
            <pc:docMk/>
            <pc:sldMk cId="1072317491" sldId="324"/>
            <ac:inkMk id="29" creationId="{85763FAB-0674-407F-9345-631E3369DEEB}"/>
          </ac:inkMkLst>
        </pc:inkChg>
        <pc:inkChg chg="add del">
          <ac:chgData name="Viet Anh Nguyen" userId="b95f61ff061388d5" providerId="LiveId" clId="{F7DDB045-99F5-427E-957E-9D2CA91EB527}" dt="2022-01-05T10:23:23.251" v="3019"/>
          <ac:inkMkLst>
            <pc:docMk/>
            <pc:sldMk cId="1072317491" sldId="324"/>
            <ac:inkMk id="30" creationId="{31CBD0A9-7ED9-4430-9132-398CE1C89CDB}"/>
          </ac:inkMkLst>
        </pc:inkChg>
        <pc:inkChg chg="add del">
          <ac:chgData name="Viet Anh Nguyen" userId="b95f61ff061388d5" providerId="LiveId" clId="{F7DDB045-99F5-427E-957E-9D2CA91EB527}" dt="2022-01-05T10:23:23.251" v="3019"/>
          <ac:inkMkLst>
            <pc:docMk/>
            <pc:sldMk cId="1072317491" sldId="324"/>
            <ac:inkMk id="31" creationId="{DA412045-EFFB-4154-96FE-4547F6ED8933}"/>
          </ac:inkMkLst>
        </pc:inkChg>
        <pc:inkChg chg="add">
          <ac:chgData name="Viet Anh Nguyen" userId="b95f61ff061388d5" providerId="LiveId" clId="{F7DDB045-99F5-427E-957E-9D2CA91EB527}" dt="2022-01-05T10:23:23.251" v="3019"/>
          <ac:inkMkLst>
            <pc:docMk/>
            <pc:sldMk cId="1072317491" sldId="324"/>
            <ac:inkMk id="32" creationId="{2F1769E0-8907-4B4E-B3DE-E131ABA22234}"/>
          </ac:inkMkLst>
        </pc:inkChg>
        <pc:inkChg chg="add">
          <ac:chgData name="Viet Anh Nguyen" userId="b95f61ff061388d5" providerId="LiveId" clId="{F7DDB045-99F5-427E-957E-9D2CA91EB527}" dt="2022-01-05T10:23:23.251" v="3019"/>
          <ac:inkMkLst>
            <pc:docMk/>
            <pc:sldMk cId="1072317491" sldId="324"/>
            <ac:inkMk id="33" creationId="{80191ABF-B3C1-4EE5-9E70-3BB180E02B4A}"/>
          </ac:inkMkLst>
        </pc:inkChg>
        <pc:inkChg chg="add del">
          <ac:chgData name="Viet Anh Nguyen" userId="b95f61ff061388d5" providerId="LiveId" clId="{F7DDB045-99F5-427E-957E-9D2CA91EB527}" dt="2022-01-05T10:23:57.523" v="3029"/>
          <ac:inkMkLst>
            <pc:docMk/>
            <pc:sldMk cId="1072317491" sldId="324"/>
            <ac:inkMk id="34" creationId="{EA10DBE9-53A7-47E7-9AF9-E51E1208F8EE}"/>
          </ac:inkMkLst>
        </pc:inkChg>
        <pc:inkChg chg="add del">
          <ac:chgData name="Viet Anh Nguyen" userId="b95f61ff061388d5" providerId="LiveId" clId="{F7DDB045-99F5-427E-957E-9D2CA91EB527}" dt="2022-01-05T10:23:57.523" v="3029"/>
          <ac:inkMkLst>
            <pc:docMk/>
            <pc:sldMk cId="1072317491" sldId="324"/>
            <ac:inkMk id="35" creationId="{481B59F2-494D-4917-9C51-73A474768C69}"/>
          </ac:inkMkLst>
        </pc:inkChg>
        <pc:inkChg chg="add del">
          <ac:chgData name="Viet Anh Nguyen" userId="b95f61ff061388d5" providerId="LiveId" clId="{F7DDB045-99F5-427E-957E-9D2CA91EB527}" dt="2022-01-05T10:23:57.523" v="3029"/>
          <ac:inkMkLst>
            <pc:docMk/>
            <pc:sldMk cId="1072317491" sldId="324"/>
            <ac:inkMk id="36" creationId="{47F9FE2A-AB1C-46C4-8E42-7043245A0A31}"/>
          </ac:inkMkLst>
        </pc:inkChg>
        <pc:inkChg chg="add del">
          <ac:chgData name="Viet Anh Nguyen" userId="b95f61ff061388d5" providerId="LiveId" clId="{F7DDB045-99F5-427E-957E-9D2CA91EB527}" dt="2022-01-05T10:23:57.523" v="3029"/>
          <ac:inkMkLst>
            <pc:docMk/>
            <pc:sldMk cId="1072317491" sldId="324"/>
            <ac:inkMk id="37" creationId="{ADC6E7E1-8D41-44D7-B762-2704E78695B4}"/>
          </ac:inkMkLst>
        </pc:inkChg>
        <pc:inkChg chg="add del">
          <ac:chgData name="Viet Anh Nguyen" userId="b95f61ff061388d5" providerId="LiveId" clId="{F7DDB045-99F5-427E-957E-9D2CA91EB527}" dt="2022-01-05T10:23:57.523" v="3029"/>
          <ac:inkMkLst>
            <pc:docMk/>
            <pc:sldMk cId="1072317491" sldId="324"/>
            <ac:inkMk id="38" creationId="{B5080EFA-7879-480E-AD15-DC0E7BFAFB3F}"/>
          </ac:inkMkLst>
        </pc:inkChg>
        <pc:inkChg chg="add">
          <ac:chgData name="Viet Anh Nguyen" userId="b95f61ff061388d5" providerId="LiveId" clId="{F7DDB045-99F5-427E-957E-9D2CA91EB527}" dt="2022-01-05T10:23:57.523" v="3029"/>
          <ac:inkMkLst>
            <pc:docMk/>
            <pc:sldMk cId="1072317491" sldId="324"/>
            <ac:inkMk id="39" creationId="{E8D1A157-1A4E-4596-9D92-6DA5E4A77DE0}"/>
          </ac:inkMkLst>
        </pc:inkChg>
      </pc:sldChg>
      <pc:sldChg chg="addSp delSp new mod">
        <pc:chgData name="Viet Anh Nguyen" userId="b95f61ff061388d5" providerId="LiveId" clId="{F7DDB045-99F5-427E-957E-9D2CA91EB527}" dt="2022-01-05T10:26:15.439" v="3155"/>
        <pc:sldMkLst>
          <pc:docMk/>
          <pc:sldMk cId="247298297" sldId="325"/>
        </pc:sldMkLst>
        <pc:inkChg chg="add del">
          <ac:chgData name="Viet Anh Nguyen" userId="b95f61ff061388d5" providerId="LiveId" clId="{F7DDB045-99F5-427E-957E-9D2CA91EB527}" dt="2022-01-05T10:24:23.086" v="3039"/>
          <ac:inkMkLst>
            <pc:docMk/>
            <pc:sldMk cId="247298297" sldId="325"/>
            <ac:inkMk id="2" creationId="{AB011BA1-96AC-435D-9667-27C13D4B81A9}"/>
          </ac:inkMkLst>
        </pc:inkChg>
        <pc:inkChg chg="add del">
          <ac:chgData name="Viet Anh Nguyen" userId="b95f61ff061388d5" providerId="LiveId" clId="{F7DDB045-99F5-427E-957E-9D2CA91EB527}" dt="2022-01-05T10:24:23.086" v="3039"/>
          <ac:inkMkLst>
            <pc:docMk/>
            <pc:sldMk cId="247298297" sldId="325"/>
            <ac:inkMk id="3" creationId="{4C8FEF47-FE7F-4772-B50F-764369B0B1B5}"/>
          </ac:inkMkLst>
        </pc:inkChg>
        <pc:inkChg chg="add del">
          <ac:chgData name="Viet Anh Nguyen" userId="b95f61ff061388d5" providerId="LiveId" clId="{F7DDB045-99F5-427E-957E-9D2CA91EB527}" dt="2022-01-05T10:24:23.086" v="3039"/>
          <ac:inkMkLst>
            <pc:docMk/>
            <pc:sldMk cId="247298297" sldId="325"/>
            <ac:inkMk id="4" creationId="{CE2145C4-DF4C-45E5-AA57-4C0DA1733A78}"/>
          </ac:inkMkLst>
        </pc:inkChg>
        <pc:inkChg chg="add del">
          <ac:chgData name="Viet Anh Nguyen" userId="b95f61ff061388d5" providerId="LiveId" clId="{F7DDB045-99F5-427E-957E-9D2CA91EB527}" dt="2022-01-05T10:24:23.086" v="3039"/>
          <ac:inkMkLst>
            <pc:docMk/>
            <pc:sldMk cId="247298297" sldId="325"/>
            <ac:inkMk id="5" creationId="{19943684-7218-49D8-8FFE-0042A901E65E}"/>
          </ac:inkMkLst>
        </pc:inkChg>
        <pc:inkChg chg="add del">
          <ac:chgData name="Viet Anh Nguyen" userId="b95f61ff061388d5" providerId="LiveId" clId="{F7DDB045-99F5-427E-957E-9D2CA91EB527}" dt="2022-01-05T10:24:23.086" v="3039"/>
          <ac:inkMkLst>
            <pc:docMk/>
            <pc:sldMk cId="247298297" sldId="325"/>
            <ac:inkMk id="6" creationId="{F8A245E8-9969-4384-B200-92F19B7C1711}"/>
          </ac:inkMkLst>
        </pc:inkChg>
        <pc:inkChg chg="add">
          <ac:chgData name="Viet Anh Nguyen" userId="b95f61ff061388d5" providerId="LiveId" clId="{F7DDB045-99F5-427E-957E-9D2CA91EB527}" dt="2022-01-05T10:24:21.840" v="3036" actId="9405"/>
          <ac:inkMkLst>
            <pc:docMk/>
            <pc:sldMk cId="247298297" sldId="325"/>
            <ac:inkMk id="7" creationId="{0B534A4C-1013-4363-9654-FEC990F9B06F}"/>
          </ac:inkMkLst>
        </pc:inkChg>
        <pc:inkChg chg="add">
          <ac:chgData name="Viet Anh Nguyen" userId="b95f61ff061388d5" providerId="LiveId" clId="{F7DDB045-99F5-427E-957E-9D2CA91EB527}" dt="2022-01-05T10:24:21.994" v="3037" actId="9405"/>
          <ac:inkMkLst>
            <pc:docMk/>
            <pc:sldMk cId="247298297" sldId="325"/>
            <ac:inkMk id="8" creationId="{AF552AED-6192-4867-9306-63DD9A0B7F1C}"/>
          </ac:inkMkLst>
        </pc:inkChg>
        <pc:inkChg chg="add">
          <ac:chgData name="Viet Anh Nguyen" userId="b95f61ff061388d5" providerId="LiveId" clId="{F7DDB045-99F5-427E-957E-9D2CA91EB527}" dt="2022-01-05T10:24:22.133" v="3038" actId="9405"/>
          <ac:inkMkLst>
            <pc:docMk/>
            <pc:sldMk cId="247298297" sldId="325"/>
            <ac:inkMk id="9" creationId="{A439C838-F305-4228-BDBC-3C251E894E85}"/>
          </ac:inkMkLst>
        </pc:inkChg>
        <pc:inkChg chg="add">
          <ac:chgData name="Viet Anh Nguyen" userId="b95f61ff061388d5" providerId="LiveId" clId="{F7DDB045-99F5-427E-957E-9D2CA91EB527}" dt="2022-01-05T10:24:23.086" v="3039"/>
          <ac:inkMkLst>
            <pc:docMk/>
            <pc:sldMk cId="247298297" sldId="325"/>
            <ac:inkMk id="10" creationId="{570E6477-29F5-4E8D-ACBB-8B52C43EFB20}"/>
          </ac:inkMkLst>
        </pc:inkChg>
        <pc:inkChg chg="add">
          <ac:chgData name="Viet Anh Nguyen" userId="b95f61ff061388d5" providerId="LiveId" clId="{F7DDB045-99F5-427E-957E-9D2CA91EB527}" dt="2022-01-05T10:24:23.093" v="3040" actId="9405"/>
          <ac:inkMkLst>
            <pc:docMk/>
            <pc:sldMk cId="247298297" sldId="325"/>
            <ac:inkMk id="11" creationId="{2419048E-4FFE-4EEA-BE94-A5B57F61411D}"/>
          </ac:inkMkLst>
        </pc:inkChg>
        <pc:inkChg chg="add">
          <ac:chgData name="Viet Anh Nguyen" userId="b95f61ff061388d5" providerId="LiveId" clId="{F7DDB045-99F5-427E-957E-9D2CA91EB527}" dt="2022-01-05T10:24:23.313" v="3041" actId="9405"/>
          <ac:inkMkLst>
            <pc:docMk/>
            <pc:sldMk cId="247298297" sldId="325"/>
            <ac:inkMk id="12" creationId="{831E28DA-B478-4D19-A9EC-8EC364DA27A9}"/>
          </ac:inkMkLst>
        </pc:inkChg>
        <pc:inkChg chg="add">
          <ac:chgData name="Viet Anh Nguyen" userId="b95f61ff061388d5" providerId="LiveId" clId="{F7DDB045-99F5-427E-957E-9D2CA91EB527}" dt="2022-01-05T10:24:23.476" v="3042" actId="9405"/>
          <ac:inkMkLst>
            <pc:docMk/>
            <pc:sldMk cId="247298297" sldId="325"/>
            <ac:inkMk id="13" creationId="{096A74BF-B879-491E-A609-D1EDE19B4439}"/>
          </ac:inkMkLst>
        </pc:inkChg>
        <pc:inkChg chg="add">
          <ac:chgData name="Viet Anh Nguyen" userId="b95f61ff061388d5" providerId="LiveId" clId="{F7DDB045-99F5-427E-957E-9D2CA91EB527}" dt="2022-01-05T10:24:23.638" v="3043" actId="9405"/>
          <ac:inkMkLst>
            <pc:docMk/>
            <pc:sldMk cId="247298297" sldId="325"/>
            <ac:inkMk id="14" creationId="{4117439E-6C64-4328-9C45-0D0AD36BADC0}"/>
          </ac:inkMkLst>
        </pc:inkChg>
        <pc:inkChg chg="add">
          <ac:chgData name="Viet Anh Nguyen" userId="b95f61ff061388d5" providerId="LiveId" clId="{F7DDB045-99F5-427E-957E-9D2CA91EB527}" dt="2022-01-05T10:24:24.179" v="3044" actId="9405"/>
          <ac:inkMkLst>
            <pc:docMk/>
            <pc:sldMk cId="247298297" sldId="325"/>
            <ac:inkMk id="15" creationId="{01876908-838F-4F6E-BB37-02813741081F}"/>
          </ac:inkMkLst>
        </pc:inkChg>
        <pc:inkChg chg="add">
          <ac:chgData name="Viet Anh Nguyen" userId="b95f61ff061388d5" providerId="LiveId" clId="{F7DDB045-99F5-427E-957E-9D2CA91EB527}" dt="2022-01-05T10:24:24.921" v="3045" actId="9405"/>
          <ac:inkMkLst>
            <pc:docMk/>
            <pc:sldMk cId="247298297" sldId="325"/>
            <ac:inkMk id="16" creationId="{300E7B61-04E5-4A9A-9842-4EE6676D6B5F}"/>
          </ac:inkMkLst>
        </pc:inkChg>
        <pc:inkChg chg="add">
          <ac:chgData name="Viet Anh Nguyen" userId="b95f61ff061388d5" providerId="LiveId" clId="{F7DDB045-99F5-427E-957E-9D2CA91EB527}" dt="2022-01-05T10:24:25.101" v="3046" actId="9405"/>
          <ac:inkMkLst>
            <pc:docMk/>
            <pc:sldMk cId="247298297" sldId="325"/>
            <ac:inkMk id="17" creationId="{2E65B551-502A-4639-8DAD-48458BBA0472}"/>
          </ac:inkMkLst>
        </pc:inkChg>
        <pc:inkChg chg="add">
          <ac:chgData name="Viet Anh Nguyen" userId="b95f61ff061388d5" providerId="LiveId" clId="{F7DDB045-99F5-427E-957E-9D2CA91EB527}" dt="2022-01-05T10:24:25.611" v="3047" actId="9405"/>
          <ac:inkMkLst>
            <pc:docMk/>
            <pc:sldMk cId="247298297" sldId="325"/>
            <ac:inkMk id="18" creationId="{E6113454-4A87-4912-BD54-D6871AB5C16A}"/>
          </ac:inkMkLst>
        </pc:inkChg>
        <pc:inkChg chg="add">
          <ac:chgData name="Viet Anh Nguyen" userId="b95f61ff061388d5" providerId="LiveId" clId="{F7DDB045-99F5-427E-957E-9D2CA91EB527}" dt="2022-01-05T10:24:25.831" v="3048" actId="9405"/>
          <ac:inkMkLst>
            <pc:docMk/>
            <pc:sldMk cId="247298297" sldId="325"/>
            <ac:inkMk id="19" creationId="{F5DA3A6B-1B69-41B6-A623-253E0D5119E3}"/>
          </ac:inkMkLst>
        </pc:inkChg>
        <pc:inkChg chg="add">
          <ac:chgData name="Viet Anh Nguyen" userId="b95f61ff061388d5" providerId="LiveId" clId="{F7DDB045-99F5-427E-957E-9D2CA91EB527}" dt="2022-01-05T10:24:26" v="3049" actId="9405"/>
          <ac:inkMkLst>
            <pc:docMk/>
            <pc:sldMk cId="247298297" sldId="325"/>
            <ac:inkMk id="20" creationId="{BAB4705F-3611-45B4-A204-A20B1DBBC04D}"/>
          </ac:inkMkLst>
        </pc:inkChg>
        <pc:inkChg chg="add">
          <ac:chgData name="Viet Anh Nguyen" userId="b95f61ff061388d5" providerId="LiveId" clId="{F7DDB045-99F5-427E-957E-9D2CA91EB527}" dt="2022-01-05T10:24:26.152" v="3050" actId="9405"/>
          <ac:inkMkLst>
            <pc:docMk/>
            <pc:sldMk cId="247298297" sldId="325"/>
            <ac:inkMk id="21" creationId="{A1B8041A-8920-4E7C-8A63-B7261A288422}"/>
          </ac:inkMkLst>
        </pc:inkChg>
        <pc:inkChg chg="add">
          <ac:chgData name="Viet Anh Nguyen" userId="b95f61ff061388d5" providerId="LiveId" clId="{F7DDB045-99F5-427E-957E-9D2CA91EB527}" dt="2022-01-05T10:24:26.859" v="3051" actId="9405"/>
          <ac:inkMkLst>
            <pc:docMk/>
            <pc:sldMk cId="247298297" sldId="325"/>
            <ac:inkMk id="22" creationId="{90A33BB8-B000-47CF-9A7B-090358A6E6A0}"/>
          </ac:inkMkLst>
        </pc:inkChg>
        <pc:inkChg chg="add">
          <ac:chgData name="Viet Anh Nguyen" userId="b95f61ff061388d5" providerId="LiveId" clId="{F7DDB045-99F5-427E-957E-9D2CA91EB527}" dt="2022-01-05T10:24:30.175" v="3052" actId="9405"/>
          <ac:inkMkLst>
            <pc:docMk/>
            <pc:sldMk cId="247298297" sldId="325"/>
            <ac:inkMk id="23" creationId="{6D4D3F4A-218A-4B0F-84B8-AF23B7B1B652}"/>
          </ac:inkMkLst>
        </pc:inkChg>
        <pc:inkChg chg="add del">
          <ac:chgData name="Viet Anh Nguyen" userId="b95f61ff061388d5" providerId="LiveId" clId="{F7DDB045-99F5-427E-957E-9D2CA91EB527}" dt="2022-01-05T10:24:32.235" v="3057"/>
          <ac:inkMkLst>
            <pc:docMk/>
            <pc:sldMk cId="247298297" sldId="325"/>
            <ac:inkMk id="24" creationId="{36F5EFBC-2698-40B1-8BD7-871C208A2CCE}"/>
          </ac:inkMkLst>
        </pc:inkChg>
        <pc:inkChg chg="add del">
          <ac:chgData name="Viet Anh Nguyen" userId="b95f61ff061388d5" providerId="LiveId" clId="{F7DDB045-99F5-427E-957E-9D2CA91EB527}" dt="2022-01-05T10:24:32.235" v="3057"/>
          <ac:inkMkLst>
            <pc:docMk/>
            <pc:sldMk cId="247298297" sldId="325"/>
            <ac:inkMk id="25" creationId="{B9EC10AC-5E54-4953-AA54-4250C37A7377}"/>
          </ac:inkMkLst>
        </pc:inkChg>
        <pc:inkChg chg="add del">
          <ac:chgData name="Viet Anh Nguyen" userId="b95f61ff061388d5" providerId="LiveId" clId="{F7DDB045-99F5-427E-957E-9D2CA91EB527}" dt="2022-01-05T10:24:32.235" v="3057"/>
          <ac:inkMkLst>
            <pc:docMk/>
            <pc:sldMk cId="247298297" sldId="325"/>
            <ac:inkMk id="26" creationId="{A58A61D0-7B2E-4B01-BFB0-0E3220E4F170}"/>
          </ac:inkMkLst>
        </pc:inkChg>
        <pc:inkChg chg="add del">
          <ac:chgData name="Viet Anh Nguyen" userId="b95f61ff061388d5" providerId="LiveId" clId="{F7DDB045-99F5-427E-957E-9D2CA91EB527}" dt="2022-01-05T10:24:32.235" v="3057"/>
          <ac:inkMkLst>
            <pc:docMk/>
            <pc:sldMk cId="247298297" sldId="325"/>
            <ac:inkMk id="27" creationId="{63670E8B-7688-4068-B6BE-F6408CE164F4}"/>
          </ac:inkMkLst>
        </pc:inkChg>
        <pc:inkChg chg="add">
          <ac:chgData name="Viet Anh Nguyen" userId="b95f61ff061388d5" providerId="LiveId" clId="{F7DDB045-99F5-427E-957E-9D2CA91EB527}" dt="2022-01-05T10:24:32.235" v="3057"/>
          <ac:inkMkLst>
            <pc:docMk/>
            <pc:sldMk cId="247298297" sldId="325"/>
            <ac:inkMk id="28" creationId="{C2C44B8C-9D3C-49B7-B0F9-951CD76710B8}"/>
          </ac:inkMkLst>
        </pc:inkChg>
        <pc:inkChg chg="add del">
          <ac:chgData name="Viet Anh Nguyen" userId="b95f61ff061388d5" providerId="LiveId" clId="{F7DDB045-99F5-427E-957E-9D2CA91EB527}" dt="2022-01-05T10:24:35.310" v="3064"/>
          <ac:inkMkLst>
            <pc:docMk/>
            <pc:sldMk cId="247298297" sldId="325"/>
            <ac:inkMk id="29" creationId="{204AB3BF-4D8C-48CC-828F-B4B27428561E}"/>
          </ac:inkMkLst>
        </pc:inkChg>
        <pc:inkChg chg="add del">
          <ac:chgData name="Viet Anh Nguyen" userId="b95f61ff061388d5" providerId="LiveId" clId="{F7DDB045-99F5-427E-957E-9D2CA91EB527}" dt="2022-01-05T10:24:35.310" v="3064"/>
          <ac:inkMkLst>
            <pc:docMk/>
            <pc:sldMk cId="247298297" sldId="325"/>
            <ac:inkMk id="30" creationId="{11D1808F-F212-4583-A6A2-8A09B41E8B07}"/>
          </ac:inkMkLst>
        </pc:inkChg>
        <pc:inkChg chg="add del">
          <ac:chgData name="Viet Anh Nguyen" userId="b95f61ff061388d5" providerId="LiveId" clId="{F7DDB045-99F5-427E-957E-9D2CA91EB527}" dt="2022-01-05T10:24:35.310" v="3064"/>
          <ac:inkMkLst>
            <pc:docMk/>
            <pc:sldMk cId="247298297" sldId="325"/>
            <ac:inkMk id="31" creationId="{DC18DE9D-317B-41E2-AD7B-459271AB3A6A}"/>
          </ac:inkMkLst>
        </pc:inkChg>
        <pc:inkChg chg="add del">
          <ac:chgData name="Viet Anh Nguyen" userId="b95f61ff061388d5" providerId="LiveId" clId="{F7DDB045-99F5-427E-957E-9D2CA91EB527}" dt="2022-01-05T10:24:35.310" v="3064"/>
          <ac:inkMkLst>
            <pc:docMk/>
            <pc:sldMk cId="247298297" sldId="325"/>
            <ac:inkMk id="32" creationId="{CF2593C0-7CD1-42CE-BA27-A941C801F341}"/>
          </ac:inkMkLst>
        </pc:inkChg>
        <pc:inkChg chg="add del">
          <ac:chgData name="Viet Anh Nguyen" userId="b95f61ff061388d5" providerId="LiveId" clId="{F7DDB045-99F5-427E-957E-9D2CA91EB527}" dt="2022-01-05T10:24:35.310" v="3064"/>
          <ac:inkMkLst>
            <pc:docMk/>
            <pc:sldMk cId="247298297" sldId="325"/>
            <ac:inkMk id="33" creationId="{48FF2F5D-4865-445E-A2E4-43BB6D388C1A}"/>
          </ac:inkMkLst>
        </pc:inkChg>
        <pc:inkChg chg="add del">
          <ac:chgData name="Viet Anh Nguyen" userId="b95f61ff061388d5" providerId="LiveId" clId="{F7DDB045-99F5-427E-957E-9D2CA91EB527}" dt="2022-01-05T10:24:35.310" v="3064"/>
          <ac:inkMkLst>
            <pc:docMk/>
            <pc:sldMk cId="247298297" sldId="325"/>
            <ac:inkMk id="34" creationId="{360BE670-1A8B-4486-879D-3C8F34648220}"/>
          </ac:inkMkLst>
        </pc:inkChg>
        <pc:inkChg chg="add">
          <ac:chgData name="Viet Anh Nguyen" userId="b95f61ff061388d5" providerId="LiveId" clId="{F7DDB045-99F5-427E-957E-9D2CA91EB527}" dt="2022-01-05T10:24:35.310" v="3064"/>
          <ac:inkMkLst>
            <pc:docMk/>
            <pc:sldMk cId="247298297" sldId="325"/>
            <ac:inkMk id="35" creationId="{457308F9-F0E7-4A86-8D1F-DF86F9797934}"/>
          </ac:inkMkLst>
        </pc:inkChg>
        <pc:inkChg chg="add del">
          <ac:chgData name="Viet Anh Nguyen" userId="b95f61ff061388d5" providerId="LiveId" clId="{F7DDB045-99F5-427E-957E-9D2CA91EB527}" dt="2022-01-05T10:24:56.838" v="3086"/>
          <ac:inkMkLst>
            <pc:docMk/>
            <pc:sldMk cId="247298297" sldId="325"/>
            <ac:inkMk id="36" creationId="{201688B4-1AFE-4685-9C63-79B7231EBE99}"/>
          </ac:inkMkLst>
        </pc:inkChg>
        <pc:inkChg chg="add del">
          <ac:chgData name="Viet Anh Nguyen" userId="b95f61ff061388d5" providerId="LiveId" clId="{F7DDB045-99F5-427E-957E-9D2CA91EB527}" dt="2022-01-05T10:24:56.838" v="3086"/>
          <ac:inkMkLst>
            <pc:docMk/>
            <pc:sldMk cId="247298297" sldId="325"/>
            <ac:inkMk id="37" creationId="{D20A1A0C-06BE-45E1-A0AE-F28C5B25C0A4}"/>
          </ac:inkMkLst>
        </pc:inkChg>
        <pc:inkChg chg="add del">
          <ac:chgData name="Viet Anh Nguyen" userId="b95f61ff061388d5" providerId="LiveId" clId="{F7DDB045-99F5-427E-957E-9D2CA91EB527}" dt="2022-01-05T10:24:56.838" v="3086"/>
          <ac:inkMkLst>
            <pc:docMk/>
            <pc:sldMk cId="247298297" sldId="325"/>
            <ac:inkMk id="38" creationId="{780D711C-87BA-42D8-8548-E830A5682CB3}"/>
          </ac:inkMkLst>
        </pc:inkChg>
        <pc:inkChg chg="add del">
          <ac:chgData name="Viet Anh Nguyen" userId="b95f61ff061388d5" providerId="LiveId" clId="{F7DDB045-99F5-427E-957E-9D2CA91EB527}" dt="2022-01-05T10:24:56.838" v="3086"/>
          <ac:inkMkLst>
            <pc:docMk/>
            <pc:sldMk cId="247298297" sldId="325"/>
            <ac:inkMk id="39" creationId="{B3958CE0-4637-4A80-957F-92CC848EC6E9}"/>
          </ac:inkMkLst>
        </pc:inkChg>
        <pc:inkChg chg="add del">
          <ac:chgData name="Viet Anh Nguyen" userId="b95f61ff061388d5" providerId="LiveId" clId="{F7DDB045-99F5-427E-957E-9D2CA91EB527}" dt="2022-01-05T10:24:56.838" v="3086"/>
          <ac:inkMkLst>
            <pc:docMk/>
            <pc:sldMk cId="247298297" sldId="325"/>
            <ac:inkMk id="40" creationId="{967E32EE-5975-4E3F-BE96-A03CBF1CC269}"/>
          </ac:inkMkLst>
        </pc:inkChg>
        <pc:inkChg chg="add del">
          <ac:chgData name="Viet Anh Nguyen" userId="b95f61ff061388d5" providerId="LiveId" clId="{F7DDB045-99F5-427E-957E-9D2CA91EB527}" dt="2022-01-05T10:24:56.838" v="3086"/>
          <ac:inkMkLst>
            <pc:docMk/>
            <pc:sldMk cId="247298297" sldId="325"/>
            <ac:inkMk id="41" creationId="{ABE0D023-1CB3-4DBB-83C8-1C36F743A8DB}"/>
          </ac:inkMkLst>
        </pc:inkChg>
        <pc:inkChg chg="add del">
          <ac:chgData name="Viet Anh Nguyen" userId="b95f61ff061388d5" providerId="LiveId" clId="{F7DDB045-99F5-427E-957E-9D2CA91EB527}" dt="2022-01-05T10:24:56.838" v="3086"/>
          <ac:inkMkLst>
            <pc:docMk/>
            <pc:sldMk cId="247298297" sldId="325"/>
            <ac:inkMk id="42" creationId="{D90583BA-A79E-42D4-A379-F301EFFFA453}"/>
          </ac:inkMkLst>
        </pc:inkChg>
        <pc:inkChg chg="add del">
          <ac:chgData name="Viet Anh Nguyen" userId="b95f61ff061388d5" providerId="LiveId" clId="{F7DDB045-99F5-427E-957E-9D2CA91EB527}" dt="2022-01-05T10:24:56.838" v="3086"/>
          <ac:inkMkLst>
            <pc:docMk/>
            <pc:sldMk cId="247298297" sldId="325"/>
            <ac:inkMk id="43" creationId="{4E606FA0-E6F9-4741-852B-7A8485BE7256}"/>
          </ac:inkMkLst>
        </pc:inkChg>
        <pc:inkChg chg="add del">
          <ac:chgData name="Viet Anh Nguyen" userId="b95f61ff061388d5" providerId="LiveId" clId="{F7DDB045-99F5-427E-957E-9D2CA91EB527}" dt="2022-01-05T10:24:56.838" v="3086"/>
          <ac:inkMkLst>
            <pc:docMk/>
            <pc:sldMk cId="247298297" sldId="325"/>
            <ac:inkMk id="44" creationId="{708BB2B0-13AE-4C5A-BD78-906E30D1ECF0}"/>
          </ac:inkMkLst>
        </pc:inkChg>
        <pc:inkChg chg="add del">
          <ac:chgData name="Viet Anh Nguyen" userId="b95f61ff061388d5" providerId="LiveId" clId="{F7DDB045-99F5-427E-957E-9D2CA91EB527}" dt="2022-01-05T10:24:56.838" v="3086"/>
          <ac:inkMkLst>
            <pc:docMk/>
            <pc:sldMk cId="247298297" sldId="325"/>
            <ac:inkMk id="45" creationId="{ECCC2369-CA1E-451C-8235-D07FFD373A71}"/>
          </ac:inkMkLst>
        </pc:inkChg>
        <pc:inkChg chg="add del">
          <ac:chgData name="Viet Anh Nguyen" userId="b95f61ff061388d5" providerId="LiveId" clId="{F7DDB045-99F5-427E-957E-9D2CA91EB527}" dt="2022-01-05T10:24:56.838" v="3086"/>
          <ac:inkMkLst>
            <pc:docMk/>
            <pc:sldMk cId="247298297" sldId="325"/>
            <ac:inkMk id="46" creationId="{605CEF22-B124-4AD0-947C-25CB4FCFBFEE}"/>
          </ac:inkMkLst>
        </pc:inkChg>
        <pc:inkChg chg="add del">
          <ac:chgData name="Viet Anh Nguyen" userId="b95f61ff061388d5" providerId="LiveId" clId="{F7DDB045-99F5-427E-957E-9D2CA91EB527}" dt="2022-01-05T10:24:56.838" v="3086"/>
          <ac:inkMkLst>
            <pc:docMk/>
            <pc:sldMk cId="247298297" sldId="325"/>
            <ac:inkMk id="47" creationId="{C4E3960F-B3C5-4326-885D-F175881C67D1}"/>
          </ac:inkMkLst>
        </pc:inkChg>
        <pc:inkChg chg="add del">
          <ac:chgData name="Viet Anh Nguyen" userId="b95f61ff061388d5" providerId="LiveId" clId="{F7DDB045-99F5-427E-957E-9D2CA91EB527}" dt="2022-01-05T10:24:56.838" v="3086"/>
          <ac:inkMkLst>
            <pc:docMk/>
            <pc:sldMk cId="247298297" sldId="325"/>
            <ac:inkMk id="48" creationId="{98BC84DC-3184-444D-BEAA-B9ED87DE16F9}"/>
          </ac:inkMkLst>
        </pc:inkChg>
        <pc:inkChg chg="add del">
          <ac:chgData name="Viet Anh Nguyen" userId="b95f61ff061388d5" providerId="LiveId" clId="{F7DDB045-99F5-427E-957E-9D2CA91EB527}" dt="2022-01-05T10:24:56.838" v="3086"/>
          <ac:inkMkLst>
            <pc:docMk/>
            <pc:sldMk cId="247298297" sldId="325"/>
            <ac:inkMk id="49" creationId="{9B8DE688-BD58-4EDC-8A2A-A3400F149AD7}"/>
          </ac:inkMkLst>
        </pc:inkChg>
        <pc:inkChg chg="add del">
          <ac:chgData name="Viet Anh Nguyen" userId="b95f61ff061388d5" providerId="LiveId" clId="{F7DDB045-99F5-427E-957E-9D2CA91EB527}" dt="2022-01-05T10:24:56.838" v="3086"/>
          <ac:inkMkLst>
            <pc:docMk/>
            <pc:sldMk cId="247298297" sldId="325"/>
            <ac:inkMk id="50" creationId="{EB78F3A1-79A2-4EAB-AF56-26737D6B1BFF}"/>
          </ac:inkMkLst>
        </pc:inkChg>
        <pc:inkChg chg="add del">
          <ac:chgData name="Viet Anh Nguyen" userId="b95f61ff061388d5" providerId="LiveId" clId="{F7DDB045-99F5-427E-957E-9D2CA91EB527}" dt="2022-01-05T10:24:56.838" v="3086"/>
          <ac:inkMkLst>
            <pc:docMk/>
            <pc:sldMk cId="247298297" sldId="325"/>
            <ac:inkMk id="51" creationId="{5A5B6BA1-921A-43AE-ACB2-BE4BE178C7F3}"/>
          </ac:inkMkLst>
        </pc:inkChg>
        <pc:inkChg chg="add">
          <ac:chgData name="Viet Anh Nguyen" userId="b95f61ff061388d5" providerId="LiveId" clId="{F7DDB045-99F5-427E-957E-9D2CA91EB527}" dt="2022-01-05T10:24:55.185" v="3082" actId="9405"/>
          <ac:inkMkLst>
            <pc:docMk/>
            <pc:sldMk cId="247298297" sldId="325"/>
            <ac:inkMk id="52" creationId="{C4F01501-E6FF-4F62-980D-CE74CDD469AB}"/>
          </ac:inkMkLst>
        </pc:inkChg>
        <pc:inkChg chg="add del">
          <ac:chgData name="Viet Anh Nguyen" userId="b95f61ff061388d5" providerId="LiveId" clId="{F7DDB045-99F5-427E-957E-9D2CA91EB527}" dt="2022-01-05T10:24:56.838" v="3086"/>
          <ac:inkMkLst>
            <pc:docMk/>
            <pc:sldMk cId="247298297" sldId="325"/>
            <ac:inkMk id="53" creationId="{B4A45C1A-F054-4F5B-8CA9-207824A6094A}"/>
          </ac:inkMkLst>
        </pc:inkChg>
        <pc:inkChg chg="add del">
          <ac:chgData name="Viet Anh Nguyen" userId="b95f61ff061388d5" providerId="LiveId" clId="{F7DDB045-99F5-427E-957E-9D2CA91EB527}" dt="2022-01-05T10:24:56.838" v="3086"/>
          <ac:inkMkLst>
            <pc:docMk/>
            <pc:sldMk cId="247298297" sldId="325"/>
            <ac:inkMk id="54" creationId="{B35AD184-C75E-4A8B-A607-E8E2AC406E60}"/>
          </ac:inkMkLst>
        </pc:inkChg>
        <pc:inkChg chg="add del">
          <ac:chgData name="Viet Anh Nguyen" userId="b95f61ff061388d5" providerId="LiveId" clId="{F7DDB045-99F5-427E-957E-9D2CA91EB527}" dt="2022-01-05T10:24:56.838" v="3086"/>
          <ac:inkMkLst>
            <pc:docMk/>
            <pc:sldMk cId="247298297" sldId="325"/>
            <ac:inkMk id="55" creationId="{7AABF1BD-2FD1-4C9E-9A79-9FD5A1CF49A8}"/>
          </ac:inkMkLst>
        </pc:inkChg>
        <pc:inkChg chg="add">
          <ac:chgData name="Viet Anh Nguyen" userId="b95f61ff061388d5" providerId="LiveId" clId="{F7DDB045-99F5-427E-957E-9D2CA91EB527}" dt="2022-01-05T10:24:56.838" v="3086"/>
          <ac:inkMkLst>
            <pc:docMk/>
            <pc:sldMk cId="247298297" sldId="325"/>
            <ac:inkMk id="56" creationId="{B7F75F18-DE8D-41DE-A62F-9165F576EF9F}"/>
          </ac:inkMkLst>
        </pc:inkChg>
        <pc:inkChg chg="add">
          <ac:chgData name="Viet Anh Nguyen" userId="b95f61ff061388d5" providerId="LiveId" clId="{F7DDB045-99F5-427E-957E-9D2CA91EB527}" dt="2022-01-05T10:24:56.838" v="3086"/>
          <ac:inkMkLst>
            <pc:docMk/>
            <pc:sldMk cId="247298297" sldId="325"/>
            <ac:inkMk id="57" creationId="{D38953F3-557C-4093-BB12-8BFC8E5F6258}"/>
          </ac:inkMkLst>
        </pc:inkChg>
        <pc:inkChg chg="add">
          <ac:chgData name="Viet Anh Nguyen" userId="b95f61ff061388d5" providerId="LiveId" clId="{F7DDB045-99F5-427E-957E-9D2CA91EB527}" dt="2022-01-05T10:24:56.838" v="3086"/>
          <ac:inkMkLst>
            <pc:docMk/>
            <pc:sldMk cId="247298297" sldId="325"/>
            <ac:inkMk id="58" creationId="{37AF9285-D446-487E-AB3E-82C27DE3B6D6}"/>
          </ac:inkMkLst>
        </pc:inkChg>
        <pc:inkChg chg="add">
          <ac:chgData name="Viet Anh Nguyen" userId="b95f61ff061388d5" providerId="LiveId" clId="{F7DDB045-99F5-427E-957E-9D2CA91EB527}" dt="2022-01-05T10:24:56.838" v="3086"/>
          <ac:inkMkLst>
            <pc:docMk/>
            <pc:sldMk cId="247298297" sldId="325"/>
            <ac:inkMk id="59" creationId="{2E6129C7-3954-44EB-BDD6-DE92D194BCB4}"/>
          </ac:inkMkLst>
        </pc:inkChg>
        <pc:inkChg chg="add del">
          <ac:chgData name="Viet Anh Nguyen" userId="b95f61ff061388d5" providerId="LiveId" clId="{F7DDB045-99F5-427E-957E-9D2CA91EB527}" dt="2022-01-05T10:24:57.919" v="3089"/>
          <ac:inkMkLst>
            <pc:docMk/>
            <pc:sldMk cId="247298297" sldId="325"/>
            <ac:inkMk id="60" creationId="{78517DC6-4964-4202-BCA1-1EBC98EA5A1C}"/>
          </ac:inkMkLst>
        </pc:inkChg>
        <pc:inkChg chg="add del">
          <ac:chgData name="Viet Anh Nguyen" userId="b95f61ff061388d5" providerId="LiveId" clId="{F7DDB045-99F5-427E-957E-9D2CA91EB527}" dt="2022-01-05T10:24:57.919" v="3089"/>
          <ac:inkMkLst>
            <pc:docMk/>
            <pc:sldMk cId="247298297" sldId="325"/>
            <ac:inkMk id="61" creationId="{64F4EE16-D716-455F-8603-D11E09F74B51}"/>
          </ac:inkMkLst>
        </pc:inkChg>
        <pc:inkChg chg="add del">
          <ac:chgData name="Viet Anh Nguyen" userId="b95f61ff061388d5" providerId="LiveId" clId="{F7DDB045-99F5-427E-957E-9D2CA91EB527}" dt="2022-01-05T10:24:58.833" v="3091"/>
          <ac:inkMkLst>
            <pc:docMk/>
            <pc:sldMk cId="247298297" sldId="325"/>
            <ac:inkMk id="62" creationId="{B9B96AAD-74D8-4184-BA43-BD0F747BA370}"/>
          </ac:inkMkLst>
        </pc:inkChg>
        <pc:inkChg chg="add del">
          <ac:chgData name="Viet Anh Nguyen" userId="b95f61ff061388d5" providerId="LiveId" clId="{F7DDB045-99F5-427E-957E-9D2CA91EB527}" dt="2022-01-05T10:24:58.833" v="3091"/>
          <ac:inkMkLst>
            <pc:docMk/>
            <pc:sldMk cId="247298297" sldId="325"/>
            <ac:inkMk id="63" creationId="{90ED6CA2-B029-4385-A923-0066BBE1C1F2}"/>
          </ac:inkMkLst>
        </pc:inkChg>
        <pc:inkChg chg="add del">
          <ac:chgData name="Viet Anh Nguyen" userId="b95f61ff061388d5" providerId="LiveId" clId="{F7DDB045-99F5-427E-957E-9D2CA91EB527}" dt="2022-01-05T10:24:59.865" v="3093"/>
          <ac:inkMkLst>
            <pc:docMk/>
            <pc:sldMk cId="247298297" sldId="325"/>
            <ac:inkMk id="64" creationId="{CF2A9033-1A17-4239-AA60-97089F7E847A}"/>
          </ac:inkMkLst>
        </pc:inkChg>
        <pc:inkChg chg="add del">
          <ac:chgData name="Viet Anh Nguyen" userId="b95f61ff061388d5" providerId="LiveId" clId="{F7DDB045-99F5-427E-957E-9D2CA91EB527}" dt="2022-01-05T10:24:59.865" v="3093"/>
          <ac:inkMkLst>
            <pc:docMk/>
            <pc:sldMk cId="247298297" sldId="325"/>
            <ac:inkMk id="65" creationId="{D64222D5-A840-41D0-AE7C-DD01F7E2C0DF}"/>
          </ac:inkMkLst>
        </pc:inkChg>
        <pc:inkChg chg="add del">
          <ac:chgData name="Viet Anh Nguyen" userId="b95f61ff061388d5" providerId="LiveId" clId="{F7DDB045-99F5-427E-957E-9D2CA91EB527}" dt="2022-01-05T10:25:02.532" v="3094"/>
          <ac:inkMkLst>
            <pc:docMk/>
            <pc:sldMk cId="247298297" sldId="325"/>
            <ac:inkMk id="66" creationId="{F86EC60C-DA24-41C9-B3BD-11BEDB84B562}"/>
          </ac:inkMkLst>
        </pc:inkChg>
        <pc:inkChg chg="add del">
          <ac:chgData name="Viet Anh Nguyen" userId="b95f61ff061388d5" providerId="LiveId" clId="{F7DDB045-99F5-427E-957E-9D2CA91EB527}" dt="2022-01-05T10:25:09.524" v="3104"/>
          <ac:inkMkLst>
            <pc:docMk/>
            <pc:sldMk cId="247298297" sldId="325"/>
            <ac:inkMk id="67" creationId="{A36B3242-607F-4A9F-92FF-B82A35C7D8B0}"/>
          </ac:inkMkLst>
        </pc:inkChg>
        <pc:inkChg chg="add del">
          <ac:chgData name="Viet Anh Nguyen" userId="b95f61ff061388d5" providerId="LiveId" clId="{F7DDB045-99F5-427E-957E-9D2CA91EB527}" dt="2022-01-05T10:25:09.524" v="3104"/>
          <ac:inkMkLst>
            <pc:docMk/>
            <pc:sldMk cId="247298297" sldId="325"/>
            <ac:inkMk id="68" creationId="{C7868D54-54A1-4FFF-9B42-25C337658A0D}"/>
          </ac:inkMkLst>
        </pc:inkChg>
        <pc:inkChg chg="add del">
          <ac:chgData name="Viet Anh Nguyen" userId="b95f61ff061388d5" providerId="LiveId" clId="{F7DDB045-99F5-427E-957E-9D2CA91EB527}" dt="2022-01-05T10:25:09.524" v="3104"/>
          <ac:inkMkLst>
            <pc:docMk/>
            <pc:sldMk cId="247298297" sldId="325"/>
            <ac:inkMk id="69" creationId="{04C16FBE-077E-4032-8C42-7D0E19CC45F4}"/>
          </ac:inkMkLst>
        </pc:inkChg>
        <pc:inkChg chg="add del">
          <ac:chgData name="Viet Anh Nguyen" userId="b95f61ff061388d5" providerId="LiveId" clId="{F7DDB045-99F5-427E-957E-9D2CA91EB527}" dt="2022-01-05T10:25:09.524" v="3104"/>
          <ac:inkMkLst>
            <pc:docMk/>
            <pc:sldMk cId="247298297" sldId="325"/>
            <ac:inkMk id="70" creationId="{AC12C72B-D95E-4639-8FAA-4021E1684B96}"/>
          </ac:inkMkLst>
        </pc:inkChg>
        <pc:inkChg chg="add del">
          <ac:chgData name="Viet Anh Nguyen" userId="b95f61ff061388d5" providerId="LiveId" clId="{F7DDB045-99F5-427E-957E-9D2CA91EB527}" dt="2022-01-05T10:25:09.524" v="3104"/>
          <ac:inkMkLst>
            <pc:docMk/>
            <pc:sldMk cId="247298297" sldId="325"/>
            <ac:inkMk id="71" creationId="{F436624E-0AC3-4C55-BAFE-28D99C28BA2A}"/>
          </ac:inkMkLst>
        </pc:inkChg>
        <pc:inkChg chg="add del">
          <ac:chgData name="Viet Anh Nguyen" userId="b95f61ff061388d5" providerId="LiveId" clId="{F7DDB045-99F5-427E-957E-9D2CA91EB527}" dt="2022-01-05T10:25:09.524" v="3104"/>
          <ac:inkMkLst>
            <pc:docMk/>
            <pc:sldMk cId="247298297" sldId="325"/>
            <ac:inkMk id="72" creationId="{AD13D862-E461-4638-958D-69C3FCE1A314}"/>
          </ac:inkMkLst>
        </pc:inkChg>
        <pc:inkChg chg="add">
          <ac:chgData name="Viet Anh Nguyen" userId="b95f61ff061388d5" providerId="LiveId" clId="{F7DDB045-99F5-427E-957E-9D2CA91EB527}" dt="2022-01-05T10:25:07.541" v="3101" actId="9405"/>
          <ac:inkMkLst>
            <pc:docMk/>
            <pc:sldMk cId="247298297" sldId="325"/>
            <ac:inkMk id="73" creationId="{6183DC7D-04B3-4A82-8685-1B2FB3359F0A}"/>
          </ac:inkMkLst>
        </pc:inkChg>
        <pc:inkChg chg="add del">
          <ac:chgData name="Viet Anh Nguyen" userId="b95f61ff061388d5" providerId="LiveId" clId="{F7DDB045-99F5-427E-957E-9D2CA91EB527}" dt="2022-01-05T10:25:09.524" v="3104"/>
          <ac:inkMkLst>
            <pc:docMk/>
            <pc:sldMk cId="247298297" sldId="325"/>
            <ac:inkMk id="74" creationId="{992525CF-9B77-442D-8F28-5050B0E075A5}"/>
          </ac:inkMkLst>
        </pc:inkChg>
        <pc:inkChg chg="add del">
          <ac:chgData name="Viet Anh Nguyen" userId="b95f61ff061388d5" providerId="LiveId" clId="{F7DDB045-99F5-427E-957E-9D2CA91EB527}" dt="2022-01-05T10:25:09.524" v="3104"/>
          <ac:inkMkLst>
            <pc:docMk/>
            <pc:sldMk cId="247298297" sldId="325"/>
            <ac:inkMk id="75" creationId="{D3D3BDB6-78A3-4AB2-8473-54328C7D9E21}"/>
          </ac:inkMkLst>
        </pc:inkChg>
        <pc:inkChg chg="add del">
          <ac:chgData name="Viet Anh Nguyen" userId="b95f61ff061388d5" providerId="LiveId" clId="{F7DDB045-99F5-427E-957E-9D2CA91EB527}" dt="2022-01-05T10:25:10.995" v="3108"/>
          <ac:inkMkLst>
            <pc:docMk/>
            <pc:sldMk cId="247298297" sldId="325"/>
            <ac:inkMk id="76" creationId="{FD6DCDAE-4EC4-4372-B7F9-319F3F584C6D}"/>
          </ac:inkMkLst>
        </pc:inkChg>
        <pc:inkChg chg="add">
          <ac:chgData name="Viet Anh Nguyen" userId="b95f61ff061388d5" providerId="LiveId" clId="{F7DDB045-99F5-427E-957E-9D2CA91EB527}" dt="2022-01-05T10:25:09.524" v="3104"/>
          <ac:inkMkLst>
            <pc:docMk/>
            <pc:sldMk cId="247298297" sldId="325"/>
            <ac:inkMk id="77" creationId="{C6C3A54B-79F2-4744-B001-97B358ECBA8F}"/>
          </ac:inkMkLst>
        </pc:inkChg>
        <pc:inkChg chg="add">
          <ac:chgData name="Viet Anh Nguyen" userId="b95f61ff061388d5" providerId="LiveId" clId="{F7DDB045-99F5-427E-957E-9D2CA91EB527}" dt="2022-01-05T10:25:09.524" v="3104"/>
          <ac:inkMkLst>
            <pc:docMk/>
            <pc:sldMk cId="247298297" sldId="325"/>
            <ac:inkMk id="78" creationId="{73024E1F-6B28-4A23-8932-90109C99E7B4}"/>
          </ac:inkMkLst>
        </pc:inkChg>
        <pc:inkChg chg="add del">
          <ac:chgData name="Viet Anh Nguyen" userId="b95f61ff061388d5" providerId="LiveId" clId="{F7DDB045-99F5-427E-957E-9D2CA91EB527}" dt="2022-01-05T10:25:10.995" v="3108"/>
          <ac:inkMkLst>
            <pc:docMk/>
            <pc:sldMk cId="247298297" sldId="325"/>
            <ac:inkMk id="79" creationId="{C7CEFF37-021C-4D97-836F-46C245263DD4}"/>
          </ac:inkMkLst>
        </pc:inkChg>
        <pc:inkChg chg="add del">
          <ac:chgData name="Viet Anh Nguyen" userId="b95f61ff061388d5" providerId="LiveId" clId="{F7DDB045-99F5-427E-957E-9D2CA91EB527}" dt="2022-01-05T10:25:10.995" v="3108"/>
          <ac:inkMkLst>
            <pc:docMk/>
            <pc:sldMk cId="247298297" sldId="325"/>
            <ac:inkMk id="80" creationId="{05300D34-95B5-4FDD-BF1C-91F0CECD0DDE}"/>
          </ac:inkMkLst>
        </pc:inkChg>
        <pc:inkChg chg="add del">
          <ac:chgData name="Viet Anh Nguyen" userId="b95f61ff061388d5" providerId="LiveId" clId="{F7DDB045-99F5-427E-957E-9D2CA91EB527}" dt="2022-01-05T10:25:10.995" v="3108"/>
          <ac:inkMkLst>
            <pc:docMk/>
            <pc:sldMk cId="247298297" sldId="325"/>
            <ac:inkMk id="81" creationId="{516A9135-2AE3-423C-AFD3-6D25F3DA8568}"/>
          </ac:inkMkLst>
        </pc:inkChg>
        <pc:inkChg chg="add del">
          <ac:chgData name="Viet Anh Nguyen" userId="b95f61ff061388d5" providerId="LiveId" clId="{F7DDB045-99F5-427E-957E-9D2CA91EB527}" dt="2022-01-05T10:25:12.493" v="3111"/>
          <ac:inkMkLst>
            <pc:docMk/>
            <pc:sldMk cId="247298297" sldId="325"/>
            <ac:inkMk id="82" creationId="{013BD551-A94A-4693-A5DD-87AAE7B14FE7}"/>
          </ac:inkMkLst>
        </pc:inkChg>
        <pc:inkChg chg="add del">
          <ac:chgData name="Viet Anh Nguyen" userId="b95f61ff061388d5" providerId="LiveId" clId="{F7DDB045-99F5-427E-957E-9D2CA91EB527}" dt="2022-01-05T10:25:12.493" v="3111"/>
          <ac:inkMkLst>
            <pc:docMk/>
            <pc:sldMk cId="247298297" sldId="325"/>
            <ac:inkMk id="83" creationId="{F11AC8F2-3A70-4041-8A06-D2B4DC20311F}"/>
          </ac:inkMkLst>
        </pc:inkChg>
        <pc:inkChg chg="add del">
          <ac:chgData name="Viet Anh Nguyen" userId="b95f61ff061388d5" providerId="LiveId" clId="{F7DDB045-99F5-427E-957E-9D2CA91EB527}" dt="2022-01-05T10:25:12.493" v="3111"/>
          <ac:inkMkLst>
            <pc:docMk/>
            <pc:sldMk cId="247298297" sldId="325"/>
            <ac:inkMk id="84" creationId="{0BB66095-FD29-47B2-9E1B-D22CD75AC5A5}"/>
          </ac:inkMkLst>
        </pc:inkChg>
        <pc:inkChg chg="add del">
          <ac:chgData name="Viet Anh Nguyen" userId="b95f61ff061388d5" providerId="LiveId" clId="{F7DDB045-99F5-427E-957E-9D2CA91EB527}" dt="2022-01-05T10:25:29.079" v="3124"/>
          <ac:inkMkLst>
            <pc:docMk/>
            <pc:sldMk cId="247298297" sldId="325"/>
            <ac:inkMk id="85" creationId="{BCF16DA5-E4D3-4E82-BDBE-3B52FC24E5C4}"/>
          </ac:inkMkLst>
        </pc:inkChg>
        <pc:inkChg chg="add del">
          <ac:chgData name="Viet Anh Nguyen" userId="b95f61ff061388d5" providerId="LiveId" clId="{F7DDB045-99F5-427E-957E-9D2CA91EB527}" dt="2022-01-05T10:25:26.486" v="3116"/>
          <ac:inkMkLst>
            <pc:docMk/>
            <pc:sldMk cId="247298297" sldId="325"/>
            <ac:inkMk id="86" creationId="{FAD014F0-2580-4276-950B-5F5479F71B25}"/>
          </ac:inkMkLst>
        </pc:inkChg>
        <pc:inkChg chg="add del">
          <ac:chgData name="Viet Anh Nguyen" userId="b95f61ff061388d5" providerId="LiveId" clId="{F7DDB045-99F5-427E-957E-9D2CA91EB527}" dt="2022-01-05T10:25:26.486" v="3116"/>
          <ac:inkMkLst>
            <pc:docMk/>
            <pc:sldMk cId="247298297" sldId="325"/>
            <ac:inkMk id="87" creationId="{93D0C742-DA82-438A-86F6-D18449B618A1}"/>
          </ac:inkMkLst>
        </pc:inkChg>
        <pc:inkChg chg="add del">
          <ac:chgData name="Viet Anh Nguyen" userId="b95f61ff061388d5" providerId="LiveId" clId="{F7DDB045-99F5-427E-957E-9D2CA91EB527}" dt="2022-01-05T10:25:26.486" v="3116"/>
          <ac:inkMkLst>
            <pc:docMk/>
            <pc:sldMk cId="247298297" sldId="325"/>
            <ac:inkMk id="88" creationId="{17E832EB-97D9-4BBA-A47A-85A18A86C35E}"/>
          </ac:inkMkLst>
        </pc:inkChg>
        <pc:inkChg chg="add del">
          <ac:chgData name="Viet Anh Nguyen" userId="b95f61ff061388d5" providerId="LiveId" clId="{F7DDB045-99F5-427E-957E-9D2CA91EB527}" dt="2022-01-05T10:25:26.486" v="3116"/>
          <ac:inkMkLst>
            <pc:docMk/>
            <pc:sldMk cId="247298297" sldId="325"/>
            <ac:inkMk id="89" creationId="{15621C52-7C7A-4125-A3EF-1956931DD64C}"/>
          </ac:inkMkLst>
        </pc:inkChg>
        <pc:inkChg chg="add del">
          <ac:chgData name="Viet Anh Nguyen" userId="b95f61ff061388d5" providerId="LiveId" clId="{F7DDB045-99F5-427E-957E-9D2CA91EB527}" dt="2022-01-05T10:25:29.079" v="3124"/>
          <ac:inkMkLst>
            <pc:docMk/>
            <pc:sldMk cId="247298297" sldId="325"/>
            <ac:inkMk id="90" creationId="{169BA2A1-2FBA-4F36-90CF-B44480A24DC4}"/>
          </ac:inkMkLst>
        </pc:inkChg>
        <pc:inkChg chg="add del">
          <ac:chgData name="Viet Anh Nguyen" userId="b95f61ff061388d5" providerId="LiveId" clId="{F7DDB045-99F5-427E-957E-9D2CA91EB527}" dt="2022-01-05T10:25:29.079" v="3124"/>
          <ac:inkMkLst>
            <pc:docMk/>
            <pc:sldMk cId="247298297" sldId="325"/>
            <ac:inkMk id="91" creationId="{0D1E6C17-0F82-4231-8000-A14E77FA70AE}"/>
          </ac:inkMkLst>
        </pc:inkChg>
        <pc:inkChg chg="add del">
          <ac:chgData name="Viet Anh Nguyen" userId="b95f61ff061388d5" providerId="LiveId" clId="{F7DDB045-99F5-427E-957E-9D2CA91EB527}" dt="2022-01-05T10:25:29.079" v="3124"/>
          <ac:inkMkLst>
            <pc:docMk/>
            <pc:sldMk cId="247298297" sldId="325"/>
            <ac:inkMk id="92" creationId="{371BA26D-66F9-4CB0-B832-179F322DE59C}"/>
          </ac:inkMkLst>
        </pc:inkChg>
        <pc:inkChg chg="add del">
          <ac:chgData name="Viet Anh Nguyen" userId="b95f61ff061388d5" providerId="LiveId" clId="{F7DDB045-99F5-427E-957E-9D2CA91EB527}" dt="2022-01-05T10:25:29.079" v="3124"/>
          <ac:inkMkLst>
            <pc:docMk/>
            <pc:sldMk cId="247298297" sldId="325"/>
            <ac:inkMk id="93" creationId="{8827C251-707B-484F-BF73-9804F6AB627C}"/>
          </ac:inkMkLst>
        </pc:inkChg>
        <pc:inkChg chg="add del">
          <ac:chgData name="Viet Anh Nguyen" userId="b95f61ff061388d5" providerId="LiveId" clId="{F7DDB045-99F5-427E-957E-9D2CA91EB527}" dt="2022-01-05T10:25:29.079" v="3124"/>
          <ac:inkMkLst>
            <pc:docMk/>
            <pc:sldMk cId="247298297" sldId="325"/>
            <ac:inkMk id="94" creationId="{509EE875-3BC6-43B1-931B-F02A98374170}"/>
          </ac:inkMkLst>
        </pc:inkChg>
        <pc:inkChg chg="add del">
          <ac:chgData name="Viet Anh Nguyen" userId="b95f61ff061388d5" providerId="LiveId" clId="{F7DDB045-99F5-427E-957E-9D2CA91EB527}" dt="2022-01-05T10:25:29.079" v="3124"/>
          <ac:inkMkLst>
            <pc:docMk/>
            <pc:sldMk cId="247298297" sldId="325"/>
            <ac:inkMk id="95" creationId="{168B3252-22CE-4F7B-BA09-B3514A301B52}"/>
          </ac:inkMkLst>
        </pc:inkChg>
        <pc:inkChg chg="add del">
          <ac:chgData name="Viet Anh Nguyen" userId="b95f61ff061388d5" providerId="LiveId" clId="{F7DDB045-99F5-427E-957E-9D2CA91EB527}" dt="2022-01-05T10:25:29.079" v="3124"/>
          <ac:inkMkLst>
            <pc:docMk/>
            <pc:sldMk cId="247298297" sldId="325"/>
            <ac:inkMk id="96" creationId="{6873C4A6-52CF-438E-B896-39D40903E9C1}"/>
          </ac:inkMkLst>
        </pc:inkChg>
        <pc:inkChg chg="add del">
          <ac:chgData name="Viet Anh Nguyen" userId="b95f61ff061388d5" providerId="LiveId" clId="{F7DDB045-99F5-427E-957E-9D2CA91EB527}" dt="2022-01-05T10:25:29.079" v="3124"/>
          <ac:inkMkLst>
            <pc:docMk/>
            <pc:sldMk cId="247298297" sldId="325"/>
            <ac:inkMk id="97" creationId="{43671695-EB2F-4F7C-BB89-D9A663298DC9}"/>
          </ac:inkMkLst>
        </pc:inkChg>
        <pc:inkChg chg="add">
          <ac:chgData name="Viet Anh Nguyen" userId="b95f61ff061388d5" providerId="LiveId" clId="{F7DDB045-99F5-427E-957E-9D2CA91EB527}" dt="2022-01-05T10:25:28.558" v="3123" actId="9405"/>
          <ac:inkMkLst>
            <pc:docMk/>
            <pc:sldMk cId="247298297" sldId="325"/>
            <ac:inkMk id="98" creationId="{7AE0B794-179D-4F78-985F-6AAA28B19D40}"/>
          </ac:inkMkLst>
        </pc:inkChg>
        <pc:inkChg chg="add">
          <ac:chgData name="Viet Anh Nguyen" userId="b95f61ff061388d5" providerId="LiveId" clId="{F7DDB045-99F5-427E-957E-9D2CA91EB527}" dt="2022-01-05T10:25:29.079" v="3124"/>
          <ac:inkMkLst>
            <pc:docMk/>
            <pc:sldMk cId="247298297" sldId="325"/>
            <ac:inkMk id="99" creationId="{90059BCD-49F1-463A-A320-2674964CE83D}"/>
          </ac:inkMkLst>
        </pc:inkChg>
        <pc:inkChg chg="add">
          <ac:chgData name="Viet Anh Nguyen" userId="b95f61ff061388d5" providerId="LiveId" clId="{F7DDB045-99F5-427E-957E-9D2CA91EB527}" dt="2022-01-05T10:25:29.079" v="3124"/>
          <ac:inkMkLst>
            <pc:docMk/>
            <pc:sldMk cId="247298297" sldId="325"/>
            <ac:inkMk id="100" creationId="{4125723F-FC2D-4EA4-AC59-4824C4575BAD}"/>
          </ac:inkMkLst>
        </pc:inkChg>
        <pc:inkChg chg="add del">
          <ac:chgData name="Viet Anh Nguyen" userId="b95f61ff061388d5" providerId="LiveId" clId="{F7DDB045-99F5-427E-957E-9D2CA91EB527}" dt="2022-01-05T10:25:30.619" v="3128"/>
          <ac:inkMkLst>
            <pc:docMk/>
            <pc:sldMk cId="247298297" sldId="325"/>
            <ac:inkMk id="101" creationId="{F610986F-8601-42F2-A00B-D78EE18FB2A0}"/>
          </ac:inkMkLst>
        </pc:inkChg>
        <pc:inkChg chg="add del">
          <ac:chgData name="Viet Anh Nguyen" userId="b95f61ff061388d5" providerId="LiveId" clId="{F7DDB045-99F5-427E-957E-9D2CA91EB527}" dt="2022-01-05T10:25:30.619" v="3128"/>
          <ac:inkMkLst>
            <pc:docMk/>
            <pc:sldMk cId="247298297" sldId="325"/>
            <ac:inkMk id="102" creationId="{35268E4B-E40F-46F2-BD29-B196C3CB235A}"/>
          </ac:inkMkLst>
        </pc:inkChg>
        <pc:inkChg chg="add del">
          <ac:chgData name="Viet Anh Nguyen" userId="b95f61ff061388d5" providerId="LiveId" clId="{F7DDB045-99F5-427E-957E-9D2CA91EB527}" dt="2022-01-05T10:25:30.619" v="3128"/>
          <ac:inkMkLst>
            <pc:docMk/>
            <pc:sldMk cId="247298297" sldId="325"/>
            <ac:inkMk id="103" creationId="{0AFB69CA-E052-4F9B-B287-261E57B41834}"/>
          </ac:inkMkLst>
        </pc:inkChg>
        <pc:inkChg chg="add del">
          <ac:chgData name="Viet Anh Nguyen" userId="b95f61ff061388d5" providerId="LiveId" clId="{F7DDB045-99F5-427E-957E-9D2CA91EB527}" dt="2022-01-05T10:25:34.179" v="3136"/>
          <ac:inkMkLst>
            <pc:docMk/>
            <pc:sldMk cId="247298297" sldId="325"/>
            <ac:inkMk id="104" creationId="{BC60B639-66B6-487D-80B0-BFE9DECC94F2}"/>
          </ac:inkMkLst>
        </pc:inkChg>
        <pc:inkChg chg="add del">
          <ac:chgData name="Viet Anh Nguyen" userId="b95f61ff061388d5" providerId="LiveId" clId="{F7DDB045-99F5-427E-957E-9D2CA91EB527}" dt="2022-01-05T10:25:34.179" v="3136"/>
          <ac:inkMkLst>
            <pc:docMk/>
            <pc:sldMk cId="247298297" sldId="325"/>
            <ac:inkMk id="105" creationId="{C3884587-1C01-4C88-973E-8B3A5E68B430}"/>
          </ac:inkMkLst>
        </pc:inkChg>
        <pc:inkChg chg="add del">
          <ac:chgData name="Viet Anh Nguyen" userId="b95f61ff061388d5" providerId="LiveId" clId="{F7DDB045-99F5-427E-957E-9D2CA91EB527}" dt="2022-01-05T10:25:34.179" v="3136"/>
          <ac:inkMkLst>
            <pc:docMk/>
            <pc:sldMk cId="247298297" sldId="325"/>
            <ac:inkMk id="106" creationId="{07BEA4CB-8CB3-49FD-9254-257CDEF3F0F7}"/>
          </ac:inkMkLst>
        </pc:inkChg>
        <pc:inkChg chg="add del">
          <ac:chgData name="Viet Anh Nguyen" userId="b95f61ff061388d5" providerId="LiveId" clId="{F7DDB045-99F5-427E-957E-9D2CA91EB527}" dt="2022-01-05T10:25:34.179" v="3136"/>
          <ac:inkMkLst>
            <pc:docMk/>
            <pc:sldMk cId="247298297" sldId="325"/>
            <ac:inkMk id="107" creationId="{E8CCC708-C776-4906-A634-D8DA73E0E67B}"/>
          </ac:inkMkLst>
        </pc:inkChg>
        <pc:inkChg chg="add del">
          <ac:chgData name="Viet Anh Nguyen" userId="b95f61ff061388d5" providerId="LiveId" clId="{F7DDB045-99F5-427E-957E-9D2CA91EB527}" dt="2022-01-05T10:25:34.179" v="3136"/>
          <ac:inkMkLst>
            <pc:docMk/>
            <pc:sldMk cId="247298297" sldId="325"/>
            <ac:inkMk id="108" creationId="{1D190F3F-1DA2-4950-8C48-05A7747B64A0}"/>
          </ac:inkMkLst>
        </pc:inkChg>
        <pc:inkChg chg="add del">
          <ac:chgData name="Viet Anh Nguyen" userId="b95f61ff061388d5" providerId="LiveId" clId="{F7DDB045-99F5-427E-957E-9D2CA91EB527}" dt="2022-01-05T10:25:34.179" v="3136"/>
          <ac:inkMkLst>
            <pc:docMk/>
            <pc:sldMk cId="247298297" sldId="325"/>
            <ac:inkMk id="109" creationId="{3B8224BC-A2B4-4196-9805-79F9F23EECA6}"/>
          </ac:inkMkLst>
        </pc:inkChg>
        <pc:inkChg chg="add">
          <ac:chgData name="Viet Anh Nguyen" userId="b95f61ff061388d5" providerId="LiveId" clId="{F7DDB045-99F5-427E-957E-9D2CA91EB527}" dt="2022-01-05T10:25:33.378" v="3134" actId="9405"/>
          <ac:inkMkLst>
            <pc:docMk/>
            <pc:sldMk cId="247298297" sldId="325"/>
            <ac:inkMk id="110" creationId="{20B5FF83-73B7-405B-81BF-A738F5DE64A2}"/>
          </ac:inkMkLst>
        </pc:inkChg>
        <pc:inkChg chg="add">
          <ac:chgData name="Viet Anh Nguyen" userId="b95f61ff061388d5" providerId="LiveId" clId="{F7DDB045-99F5-427E-957E-9D2CA91EB527}" dt="2022-01-05T10:25:33.536" v="3135" actId="9405"/>
          <ac:inkMkLst>
            <pc:docMk/>
            <pc:sldMk cId="247298297" sldId="325"/>
            <ac:inkMk id="111" creationId="{90E4931B-6AC7-49CD-982D-E05C47D9AB5E}"/>
          </ac:inkMkLst>
        </pc:inkChg>
        <pc:inkChg chg="add">
          <ac:chgData name="Viet Anh Nguyen" userId="b95f61ff061388d5" providerId="LiveId" clId="{F7DDB045-99F5-427E-957E-9D2CA91EB527}" dt="2022-01-05T10:25:34.179" v="3136"/>
          <ac:inkMkLst>
            <pc:docMk/>
            <pc:sldMk cId="247298297" sldId="325"/>
            <ac:inkMk id="112" creationId="{88D831FB-A8D4-4116-8A3E-0194429E4806}"/>
          </ac:inkMkLst>
        </pc:inkChg>
        <pc:inkChg chg="add">
          <ac:chgData name="Viet Anh Nguyen" userId="b95f61ff061388d5" providerId="LiveId" clId="{F7DDB045-99F5-427E-957E-9D2CA91EB527}" dt="2022-01-05T10:25:34.179" v="3136"/>
          <ac:inkMkLst>
            <pc:docMk/>
            <pc:sldMk cId="247298297" sldId="325"/>
            <ac:inkMk id="113" creationId="{D6B764B7-4336-4EFE-90B0-E4DAA49C4C28}"/>
          </ac:inkMkLst>
        </pc:inkChg>
        <pc:inkChg chg="add del">
          <ac:chgData name="Viet Anh Nguyen" userId="b95f61ff061388d5" providerId="LiveId" clId="{F7DDB045-99F5-427E-957E-9D2CA91EB527}" dt="2022-01-05T10:26:05.952" v="3141"/>
          <ac:inkMkLst>
            <pc:docMk/>
            <pc:sldMk cId="247298297" sldId="325"/>
            <ac:inkMk id="114" creationId="{70C65988-F0DC-4000-B3DE-3BE16507040E}"/>
          </ac:inkMkLst>
        </pc:inkChg>
        <pc:inkChg chg="add del">
          <ac:chgData name="Viet Anh Nguyen" userId="b95f61ff061388d5" providerId="LiveId" clId="{F7DDB045-99F5-427E-957E-9D2CA91EB527}" dt="2022-01-05T10:26:05.952" v="3141"/>
          <ac:inkMkLst>
            <pc:docMk/>
            <pc:sldMk cId="247298297" sldId="325"/>
            <ac:inkMk id="115" creationId="{CC6D728A-AC48-4A07-8D6F-122BF8AE49DB}"/>
          </ac:inkMkLst>
        </pc:inkChg>
        <pc:inkChg chg="add del">
          <ac:chgData name="Viet Anh Nguyen" userId="b95f61ff061388d5" providerId="LiveId" clId="{F7DDB045-99F5-427E-957E-9D2CA91EB527}" dt="2022-01-05T10:26:05.952" v="3141"/>
          <ac:inkMkLst>
            <pc:docMk/>
            <pc:sldMk cId="247298297" sldId="325"/>
            <ac:inkMk id="116" creationId="{0C6B5427-4470-4738-AED9-7E4B28C95D89}"/>
          </ac:inkMkLst>
        </pc:inkChg>
        <pc:inkChg chg="add del">
          <ac:chgData name="Viet Anh Nguyen" userId="b95f61ff061388d5" providerId="LiveId" clId="{F7DDB045-99F5-427E-957E-9D2CA91EB527}" dt="2022-01-05T10:26:05.952" v="3141"/>
          <ac:inkMkLst>
            <pc:docMk/>
            <pc:sldMk cId="247298297" sldId="325"/>
            <ac:inkMk id="117" creationId="{A240E7B5-8658-4A19-A922-D91B52851DBA}"/>
          </ac:inkMkLst>
        </pc:inkChg>
        <pc:inkChg chg="add">
          <ac:chgData name="Viet Anh Nguyen" userId="b95f61ff061388d5" providerId="LiveId" clId="{F7DDB045-99F5-427E-957E-9D2CA91EB527}" dt="2022-01-05T10:26:05.952" v="3141"/>
          <ac:inkMkLst>
            <pc:docMk/>
            <pc:sldMk cId="247298297" sldId="325"/>
            <ac:inkMk id="118" creationId="{D989EA80-7EF6-4FD8-8BDA-83F131AC0993}"/>
          </ac:inkMkLst>
        </pc:inkChg>
        <pc:inkChg chg="add">
          <ac:chgData name="Viet Anh Nguyen" userId="b95f61ff061388d5" providerId="LiveId" clId="{F7DDB045-99F5-427E-957E-9D2CA91EB527}" dt="2022-01-05T10:26:05.952" v="3141"/>
          <ac:inkMkLst>
            <pc:docMk/>
            <pc:sldMk cId="247298297" sldId="325"/>
            <ac:inkMk id="119" creationId="{6D02376D-5A2F-47D1-AB56-0E57760E37A4}"/>
          </ac:inkMkLst>
        </pc:inkChg>
        <pc:inkChg chg="add del">
          <ac:chgData name="Viet Anh Nguyen" userId="b95f61ff061388d5" providerId="LiveId" clId="{F7DDB045-99F5-427E-957E-9D2CA91EB527}" dt="2022-01-05T10:26:12.584" v="3147"/>
          <ac:inkMkLst>
            <pc:docMk/>
            <pc:sldMk cId="247298297" sldId="325"/>
            <ac:inkMk id="120" creationId="{0E58CC27-092B-46CD-B737-2B984C38D889}"/>
          </ac:inkMkLst>
        </pc:inkChg>
        <pc:inkChg chg="add del">
          <ac:chgData name="Viet Anh Nguyen" userId="b95f61ff061388d5" providerId="LiveId" clId="{F7DDB045-99F5-427E-957E-9D2CA91EB527}" dt="2022-01-05T10:26:12.584" v="3147"/>
          <ac:inkMkLst>
            <pc:docMk/>
            <pc:sldMk cId="247298297" sldId="325"/>
            <ac:inkMk id="121" creationId="{E4C27E79-CFE9-4DC6-8CA7-AB2EC8EFE1B5}"/>
          </ac:inkMkLst>
        </pc:inkChg>
        <pc:inkChg chg="add del">
          <ac:chgData name="Viet Anh Nguyen" userId="b95f61ff061388d5" providerId="LiveId" clId="{F7DDB045-99F5-427E-957E-9D2CA91EB527}" dt="2022-01-05T10:26:12.584" v="3147"/>
          <ac:inkMkLst>
            <pc:docMk/>
            <pc:sldMk cId="247298297" sldId="325"/>
            <ac:inkMk id="122" creationId="{EEFCDBF0-81BE-4945-8369-7CF3634C6E29}"/>
          </ac:inkMkLst>
        </pc:inkChg>
        <pc:inkChg chg="add del">
          <ac:chgData name="Viet Anh Nguyen" userId="b95f61ff061388d5" providerId="LiveId" clId="{F7DDB045-99F5-427E-957E-9D2CA91EB527}" dt="2022-01-05T10:26:12.584" v="3147"/>
          <ac:inkMkLst>
            <pc:docMk/>
            <pc:sldMk cId="247298297" sldId="325"/>
            <ac:inkMk id="123" creationId="{AD038E63-F448-45A6-A7B8-72E2AE14BF72}"/>
          </ac:inkMkLst>
        </pc:inkChg>
        <pc:inkChg chg="add del">
          <ac:chgData name="Viet Anh Nguyen" userId="b95f61ff061388d5" providerId="LiveId" clId="{F7DDB045-99F5-427E-957E-9D2CA91EB527}" dt="2022-01-05T10:26:12.584" v="3147"/>
          <ac:inkMkLst>
            <pc:docMk/>
            <pc:sldMk cId="247298297" sldId="325"/>
            <ac:inkMk id="124" creationId="{6FC176D0-A1F9-4471-9A59-E82004A15988}"/>
          </ac:inkMkLst>
        </pc:inkChg>
        <pc:inkChg chg="add">
          <ac:chgData name="Viet Anh Nguyen" userId="b95f61ff061388d5" providerId="LiveId" clId="{F7DDB045-99F5-427E-957E-9D2CA91EB527}" dt="2022-01-05T10:26:12.584" v="3147"/>
          <ac:inkMkLst>
            <pc:docMk/>
            <pc:sldMk cId="247298297" sldId="325"/>
            <ac:inkMk id="125" creationId="{2F79EF55-7A77-421C-86B6-95C71C12D13E}"/>
          </ac:inkMkLst>
        </pc:inkChg>
        <pc:inkChg chg="add del">
          <ac:chgData name="Viet Anh Nguyen" userId="b95f61ff061388d5" providerId="LiveId" clId="{F7DDB045-99F5-427E-957E-9D2CA91EB527}" dt="2022-01-05T10:26:15.439" v="3155"/>
          <ac:inkMkLst>
            <pc:docMk/>
            <pc:sldMk cId="247298297" sldId="325"/>
            <ac:inkMk id="126" creationId="{D711922B-96B5-4D24-9388-72F3212A3EA8}"/>
          </ac:inkMkLst>
        </pc:inkChg>
        <pc:inkChg chg="add del">
          <ac:chgData name="Viet Anh Nguyen" userId="b95f61ff061388d5" providerId="LiveId" clId="{F7DDB045-99F5-427E-957E-9D2CA91EB527}" dt="2022-01-05T10:26:15.439" v="3155"/>
          <ac:inkMkLst>
            <pc:docMk/>
            <pc:sldMk cId="247298297" sldId="325"/>
            <ac:inkMk id="127" creationId="{9DB1482E-18C1-4687-A04D-DC25F090BEB8}"/>
          </ac:inkMkLst>
        </pc:inkChg>
        <pc:inkChg chg="add">
          <ac:chgData name="Viet Anh Nguyen" userId="b95f61ff061388d5" providerId="LiveId" clId="{F7DDB045-99F5-427E-957E-9D2CA91EB527}" dt="2022-01-05T10:26:13.641" v="3150" actId="9405"/>
          <ac:inkMkLst>
            <pc:docMk/>
            <pc:sldMk cId="247298297" sldId="325"/>
            <ac:inkMk id="128" creationId="{6B88DB84-2652-41B1-BE7F-48A09AE76DD1}"/>
          </ac:inkMkLst>
        </pc:inkChg>
        <pc:inkChg chg="add del">
          <ac:chgData name="Viet Anh Nguyen" userId="b95f61ff061388d5" providerId="LiveId" clId="{F7DDB045-99F5-427E-957E-9D2CA91EB527}" dt="2022-01-05T10:26:15.439" v="3155"/>
          <ac:inkMkLst>
            <pc:docMk/>
            <pc:sldMk cId="247298297" sldId="325"/>
            <ac:inkMk id="129" creationId="{239A947B-05A5-4824-A607-7AB81C942777}"/>
          </ac:inkMkLst>
        </pc:inkChg>
        <pc:inkChg chg="add del">
          <ac:chgData name="Viet Anh Nguyen" userId="b95f61ff061388d5" providerId="LiveId" clId="{F7DDB045-99F5-427E-957E-9D2CA91EB527}" dt="2022-01-05T10:26:15.439" v="3155"/>
          <ac:inkMkLst>
            <pc:docMk/>
            <pc:sldMk cId="247298297" sldId="325"/>
            <ac:inkMk id="130" creationId="{72E011FE-CE00-4A28-A2FB-86F27E93E614}"/>
          </ac:inkMkLst>
        </pc:inkChg>
        <pc:inkChg chg="add del">
          <ac:chgData name="Viet Anh Nguyen" userId="b95f61ff061388d5" providerId="LiveId" clId="{F7DDB045-99F5-427E-957E-9D2CA91EB527}" dt="2022-01-05T10:26:15.439" v="3155"/>
          <ac:inkMkLst>
            <pc:docMk/>
            <pc:sldMk cId="247298297" sldId="325"/>
            <ac:inkMk id="131" creationId="{C0E06491-228A-44DC-9C36-344C18545ECB}"/>
          </ac:inkMkLst>
        </pc:inkChg>
        <pc:inkChg chg="add del">
          <ac:chgData name="Viet Anh Nguyen" userId="b95f61ff061388d5" providerId="LiveId" clId="{F7DDB045-99F5-427E-957E-9D2CA91EB527}" dt="2022-01-05T10:26:15.439" v="3155"/>
          <ac:inkMkLst>
            <pc:docMk/>
            <pc:sldMk cId="247298297" sldId="325"/>
            <ac:inkMk id="132" creationId="{31768953-667E-4E8F-83F4-18C7A3A05C7B}"/>
          </ac:inkMkLst>
        </pc:inkChg>
        <pc:inkChg chg="add">
          <ac:chgData name="Viet Anh Nguyen" userId="b95f61ff061388d5" providerId="LiveId" clId="{F7DDB045-99F5-427E-957E-9D2CA91EB527}" dt="2022-01-05T10:26:15.439" v="3155"/>
          <ac:inkMkLst>
            <pc:docMk/>
            <pc:sldMk cId="247298297" sldId="325"/>
            <ac:inkMk id="133" creationId="{50EC22BB-B4B3-4D9A-A894-BAF5CB1B88C3}"/>
          </ac:inkMkLst>
        </pc:inkChg>
        <pc:inkChg chg="add">
          <ac:chgData name="Viet Anh Nguyen" userId="b95f61ff061388d5" providerId="LiveId" clId="{F7DDB045-99F5-427E-957E-9D2CA91EB527}" dt="2022-01-05T10:26:15.439" v="3155"/>
          <ac:inkMkLst>
            <pc:docMk/>
            <pc:sldMk cId="247298297" sldId="325"/>
            <ac:inkMk id="134" creationId="{24C1185B-7F53-4E98-9685-3D2B4BB35259}"/>
          </ac:inkMkLst>
        </pc:inkChg>
      </pc:sldChg>
      <pc:sldChg chg="addSp delSp modSp new mod">
        <pc:chgData name="Viet Anh Nguyen" userId="b95f61ff061388d5" providerId="LiveId" clId="{F7DDB045-99F5-427E-957E-9D2CA91EB527}" dt="2022-01-05T10:32:22.974" v="3368"/>
        <pc:sldMkLst>
          <pc:docMk/>
          <pc:sldMk cId="3210928893" sldId="326"/>
        </pc:sldMkLst>
        <pc:inkChg chg="add del">
          <ac:chgData name="Viet Anh Nguyen" userId="b95f61ff061388d5" providerId="LiveId" clId="{F7DDB045-99F5-427E-957E-9D2CA91EB527}" dt="2022-01-05T10:29:15.650" v="3166"/>
          <ac:inkMkLst>
            <pc:docMk/>
            <pc:sldMk cId="3210928893" sldId="326"/>
            <ac:inkMk id="2" creationId="{DB72CC15-80EF-4BDF-85EB-7AD2D62AB033}"/>
          </ac:inkMkLst>
        </pc:inkChg>
        <pc:inkChg chg="add del">
          <ac:chgData name="Viet Anh Nguyen" userId="b95f61ff061388d5" providerId="LiveId" clId="{F7DDB045-99F5-427E-957E-9D2CA91EB527}" dt="2022-01-05T10:29:15.650" v="3166"/>
          <ac:inkMkLst>
            <pc:docMk/>
            <pc:sldMk cId="3210928893" sldId="326"/>
            <ac:inkMk id="3" creationId="{FCDF3B71-EBC3-4FDB-AC78-CDC02CB40054}"/>
          </ac:inkMkLst>
        </pc:inkChg>
        <pc:inkChg chg="add del">
          <ac:chgData name="Viet Anh Nguyen" userId="b95f61ff061388d5" providerId="LiveId" clId="{F7DDB045-99F5-427E-957E-9D2CA91EB527}" dt="2022-01-05T10:29:15.650" v="3166"/>
          <ac:inkMkLst>
            <pc:docMk/>
            <pc:sldMk cId="3210928893" sldId="326"/>
            <ac:inkMk id="4" creationId="{A41C873A-87D5-4CE2-84E1-D726958F1E92}"/>
          </ac:inkMkLst>
        </pc:inkChg>
        <pc:inkChg chg="add del">
          <ac:chgData name="Viet Anh Nguyen" userId="b95f61ff061388d5" providerId="LiveId" clId="{F7DDB045-99F5-427E-957E-9D2CA91EB527}" dt="2022-01-05T10:29:15.650" v="3166"/>
          <ac:inkMkLst>
            <pc:docMk/>
            <pc:sldMk cId="3210928893" sldId="326"/>
            <ac:inkMk id="5" creationId="{6318C3E1-38DE-415E-8868-B07BC2CA4850}"/>
          </ac:inkMkLst>
        </pc:inkChg>
        <pc:inkChg chg="add del">
          <ac:chgData name="Viet Anh Nguyen" userId="b95f61ff061388d5" providerId="LiveId" clId="{F7DDB045-99F5-427E-957E-9D2CA91EB527}" dt="2022-01-05T10:29:15.650" v="3166"/>
          <ac:inkMkLst>
            <pc:docMk/>
            <pc:sldMk cId="3210928893" sldId="326"/>
            <ac:inkMk id="6" creationId="{52C7FB58-2D45-4795-9C94-B693B667D4FC}"/>
          </ac:inkMkLst>
        </pc:inkChg>
        <pc:inkChg chg="add del">
          <ac:chgData name="Viet Anh Nguyen" userId="b95f61ff061388d5" providerId="LiveId" clId="{F7DDB045-99F5-427E-957E-9D2CA91EB527}" dt="2022-01-05T10:29:15.650" v="3166"/>
          <ac:inkMkLst>
            <pc:docMk/>
            <pc:sldMk cId="3210928893" sldId="326"/>
            <ac:inkMk id="7" creationId="{8412348E-81B6-40F6-88C0-65E233D266B6}"/>
          </ac:inkMkLst>
        </pc:inkChg>
        <pc:inkChg chg="add del">
          <ac:chgData name="Viet Anh Nguyen" userId="b95f61ff061388d5" providerId="LiveId" clId="{F7DDB045-99F5-427E-957E-9D2CA91EB527}" dt="2022-01-05T10:29:15.650" v="3166"/>
          <ac:inkMkLst>
            <pc:docMk/>
            <pc:sldMk cId="3210928893" sldId="326"/>
            <ac:inkMk id="8" creationId="{1567FA0D-E49B-4FDC-AE75-42EDBC958478}"/>
          </ac:inkMkLst>
        </pc:inkChg>
        <pc:inkChg chg="add del">
          <ac:chgData name="Viet Anh Nguyen" userId="b95f61ff061388d5" providerId="LiveId" clId="{F7DDB045-99F5-427E-957E-9D2CA91EB527}" dt="2022-01-05T10:29:15.650" v="3166"/>
          <ac:inkMkLst>
            <pc:docMk/>
            <pc:sldMk cId="3210928893" sldId="326"/>
            <ac:inkMk id="9" creationId="{DB8F8E46-DB28-4817-AEE3-ABA4065B25FF}"/>
          </ac:inkMkLst>
        </pc:inkChg>
        <pc:inkChg chg="add del">
          <ac:chgData name="Viet Anh Nguyen" userId="b95f61ff061388d5" providerId="LiveId" clId="{F7DDB045-99F5-427E-957E-9D2CA91EB527}" dt="2022-01-05T10:29:15.650" v="3166"/>
          <ac:inkMkLst>
            <pc:docMk/>
            <pc:sldMk cId="3210928893" sldId="326"/>
            <ac:inkMk id="10" creationId="{EA506AAE-77DB-41A9-BEEA-86AF9B0C319B}"/>
          </ac:inkMkLst>
        </pc:inkChg>
        <pc:inkChg chg="add mod">
          <ac:chgData name="Viet Anh Nguyen" userId="b95f61ff061388d5" providerId="LiveId" clId="{F7DDB045-99F5-427E-957E-9D2CA91EB527}" dt="2022-01-05T10:29:21.770" v="3167"/>
          <ac:inkMkLst>
            <pc:docMk/>
            <pc:sldMk cId="3210928893" sldId="326"/>
            <ac:inkMk id="11" creationId="{F0D17B30-ABA1-44B5-8492-DB8EEE22958A}"/>
          </ac:inkMkLst>
        </pc:inkChg>
        <pc:inkChg chg="add del">
          <ac:chgData name="Viet Anh Nguyen" userId="b95f61ff061388d5" providerId="LiveId" clId="{F7DDB045-99F5-427E-957E-9D2CA91EB527}" dt="2022-01-05T10:29:28.043" v="3177"/>
          <ac:inkMkLst>
            <pc:docMk/>
            <pc:sldMk cId="3210928893" sldId="326"/>
            <ac:inkMk id="12" creationId="{14F47717-BA38-4028-A304-C3235EBA2A6E}"/>
          </ac:inkMkLst>
        </pc:inkChg>
        <pc:inkChg chg="add del">
          <ac:chgData name="Viet Anh Nguyen" userId="b95f61ff061388d5" providerId="LiveId" clId="{F7DDB045-99F5-427E-957E-9D2CA91EB527}" dt="2022-01-05T10:29:28.043" v="3177"/>
          <ac:inkMkLst>
            <pc:docMk/>
            <pc:sldMk cId="3210928893" sldId="326"/>
            <ac:inkMk id="13" creationId="{D07FF8EE-1215-47E1-A0C6-93FE9CD44695}"/>
          </ac:inkMkLst>
        </pc:inkChg>
        <pc:inkChg chg="add del">
          <ac:chgData name="Viet Anh Nguyen" userId="b95f61ff061388d5" providerId="LiveId" clId="{F7DDB045-99F5-427E-957E-9D2CA91EB527}" dt="2022-01-05T10:29:28.043" v="3177"/>
          <ac:inkMkLst>
            <pc:docMk/>
            <pc:sldMk cId="3210928893" sldId="326"/>
            <ac:inkMk id="14" creationId="{B39C26F2-A643-464C-83F3-697923647F22}"/>
          </ac:inkMkLst>
        </pc:inkChg>
        <pc:inkChg chg="add del">
          <ac:chgData name="Viet Anh Nguyen" userId="b95f61ff061388d5" providerId="LiveId" clId="{F7DDB045-99F5-427E-957E-9D2CA91EB527}" dt="2022-01-05T10:29:28.043" v="3177"/>
          <ac:inkMkLst>
            <pc:docMk/>
            <pc:sldMk cId="3210928893" sldId="326"/>
            <ac:inkMk id="15" creationId="{E8C0512C-7711-4ACE-A75D-6C49D713ADCE}"/>
          </ac:inkMkLst>
        </pc:inkChg>
        <pc:inkChg chg="add del">
          <ac:chgData name="Viet Anh Nguyen" userId="b95f61ff061388d5" providerId="LiveId" clId="{F7DDB045-99F5-427E-957E-9D2CA91EB527}" dt="2022-01-05T10:29:28.043" v="3177"/>
          <ac:inkMkLst>
            <pc:docMk/>
            <pc:sldMk cId="3210928893" sldId="326"/>
            <ac:inkMk id="16" creationId="{42FCD7DE-E63F-4FAF-B1BF-9FC18C958182}"/>
          </ac:inkMkLst>
        </pc:inkChg>
        <pc:inkChg chg="add del">
          <ac:chgData name="Viet Anh Nguyen" userId="b95f61ff061388d5" providerId="LiveId" clId="{F7DDB045-99F5-427E-957E-9D2CA91EB527}" dt="2022-01-05T10:29:28.043" v="3177"/>
          <ac:inkMkLst>
            <pc:docMk/>
            <pc:sldMk cId="3210928893" sldId="326"/>
            <ac:inkMk id="17" creationId="{FFDE77EC-1AC7-4905-AFC1-D5ED15213082}"/>
          </ac:inkMkLst>
        </pc:inkChg>
        <pc:inkChg chg="add del">
          <ac:chgData name="Viet Anh Nguyen" userId="b95f61ff061388d5" providerId="LiveId" clId="{F7DDB045-99F5-427E-957E-9D2CA91EB527}" dt="2022-01-05T10:29:28.043" v="3177"/>
          <ac:inkMkLst>
            <pc:docMk/>
            <pc:sldMk cId="3210928893" sldId="326"/>
            <ac:inkMk id="18" creationId="{ECF869C4-0972-4FC7-8DE9-6BCFD6A1ED14}"/>
          </ac:inkMkLst>
        </pc:inkChg>
        <pc:inkChg chg="add del">
          <ac:chgData name="Viet Anh Nguyen" userId="b95f61ff061388d5" providerId="LiveId" clId="{F7DDB045-99F5-427E-957E-9D2CA91EB527}" dt="2022-01-05T10:29:28.043" v="3177"/>
          <ac:inkMkLst>
            <pc:docMk/>
            <pc:sldMk cId="3210928893" sldId="326"/>
            <ac:inkMk id="19" creationId="{4A5EE1CE-E711-45EC-8642-57EB19293600}"/>
          </ac:inkMkLst>
        </pc:inkChg>
        <pc:inkChg chg="add del">
          <ac:chgData name="Viet Anh Nguyen" userId="b95f61ff061388d5" providerId="LiveId" clId="{F7DDB045-99F5-427E-957E-9D2CA91EB527}" dt="2022-01-05T10:29:28.043" v="3177"/>
          <ac:inkMkLst>
            <pc:docMk/>
            <pc:sldMk cId="3210928893" sldId="326"/>
            <ac:inkMk id="20" creationId="{05FF6BAE-40F6-4673-91A0-08208CF3DE8E}"/>
          </ac:inkMkLst>
        </pc:inkChg>
        <pc:inkChg chg="add">
          <ac:chgData name="Viet Anh Nguyen" userId="b95f61ff061388d5" providerId="LiveId" clId="{F7DDB045-99F5-427E-957E-9D2CA91EB527}" dt="2022-01-05T10:29:28.043" v="3177"/>
          <ac:inkMkLst>
            <pc:docMk/>
            <pc:sldMk cId="3210928893" sldId="326"/>
            <ac:inkMk id="21" creationId="{5D0D1CAF-0D08-49D4-A140-D0A1468273A2}"/>
          </ac:inkMkLst>
        </pc:inkChg>
        <pc:inkChg chg="add">
          <ac:chgData name="Viet Anh Nguyen" userId="b95f61ff061388d5" providerId="LiveId" clId="{F7DDB045-99F5-427E-957E-9D2CA91EB527}" dt="2022-01-05T10:29:31.687" v="3178" actId="9405"/>
          <ac:inkMkLst>
            <pc:docMk/>
            <pc:sldMk cId="3210928893" sldId="326"/>
            <ac:inkMk id="22" creationId="{3578ADCA-BC53-4794-A76E-C4C03577358A}"/>
          </ac:inkMkLst>
        </pc:inkChg>
        <pc:inkChg chg="add del">
          <ac:chgData name="Viet Anh Nguyen" userId="b95f61ff061388d5" providerId="LiveId" clId="{F7DDB045-99F5-427E-957E-9D2CA91EB527}" dt="2022-01-05T10:29:34.583" v="3183"/>
          <ac:inkMkLst>
            <pc:docMk/>
            <pc:sldMk cId="3210928893" sldId="326"/>
            <ac:inkMk id="23" creationId="{8C3CF5BA-80A9-4076-BA29-1D34447B2207}"/>
          </ac:inkMkLst>
        </pc:inkChg>
        <pc:inkChg chg="add del">
          <ac:chgData name="Viet Anh Nguyen" userId="b95f61ff061388d5" providerId="LiveId" clId="{F7DDB045-99F5-427E-957E-9D2CA91EB527}" dt="2022-01-05T10:29:34.583" v="3183"/>
          <ac:inkMkLst>
            <pc:docMk/>
            <pc:sldMk cId="3210928893" sldId="326"/>
            <ac:inkMk id="24" creationId="{CE87E437-A92C-4D8F-BC49-16D6E16EE3FA}"/>
          </ac:inkMkLst>
        </pc:inkChg>
        <pc:inkChg chg="add del">
          <ac:chgData name="Viet Anh Nguyen" userId="b95f61ff061388d5" providerId="LiveId" clId="{F7DDB045-99F5-427E-957E-9D2CA91EB527}" dt="2022-01-05T10:29:34.583" v="3183"/>
          <ac:inkMkLst>
            <pc:docMk/>
            <pc:sldMk cId="3210928893" sldId="326"/>
            <ac:inkMk id="25" creationId="{4D5B630D-7773-429A-B677-E7D2754DBECE}"/>
          </ac:inkMkLst>
        </pc:inkChg>
        <pc:inkChg chg="add del">
          <ac:chgData name="Viet Anh Nguyen" userId="b95f61ff061388d5" providerId="LiveId" clId="{F7DDB045-99F5-427E-957E-9D2CA91EB527}" dt="2022-01-05T10:29:34.583" v="3183"/>
          <ac:inkMkLst>
            <pc:docMk/>
            <pc:sldMk cId="3210928893" sldId="326"/>
            <ac:inkMk id="26" creationId="{960542EA-E824-4BBC-8147-E4ABFB57A5B5}"/>
          </ac:inkMkLst>
        </pc:inkChg>
        <pc:inkChg chg="add del">
          <ac:chgData name="Viet Anh Nguyen" userId="b95f61ff061388d5" providerId="LiveId" clId="{F7DDB045-99F5-427E-957E-9D2CA91EB527}" dt="2022-01-05T10:29:35.989" v="3185"/>
          <ac:inkMkLst>
            <pc:docMk/>
            <pc:sldMk cId="3210928893" sldId="326"/>
            <ac:inkMk id="27" creationId="{2C31EDFC-EE4A-41CE-AFF2-86599AAEB1E7}"/>
          </ac:inkMkLst>
        </pc:inkChg>
        <pc:inkChg chg="add del">
          <ac:chgData name="Viet Anh Nguyen" userId="b95f61ff061388d5" providerId="LiveId" clId="{F7DDB045-99F5-427E-957E-9D2CA91EB527}" dt="2022-01-05T10:29:35.989" v="3185"/>
          <ac:inkMkLst>
            <pc:docMk/>
            <pc:sldMk cId="3210928893" sldId="326"/>
            <ac:inkMk id="28" creationId="{42EADC3D-851B-4781-9A1B-2E3ED170D887}"/>
          </ac:inkMkLst>
        </pc:inkChg>
        <pc:inkChg chg="add del">
          <ac:chgData name="Viet Anh Nguyen" userId="b95f61ff061388d5" providerId="LiveId" clId="{F7DDB045-99F5-427E-957E-9D2CA91EB527}" dt="2022-01-05T10:29:39.785" v="3193"/>
          <ac:inkMkLst>
            <pc:docMk/>
            <pc:sldMk cId="3210928893" sldId="326"/>
            <ac:inkMk id="29" creationId="{BD6B1D4A-925E-47D5-B13B-B48C9F799C64}"/>
          </ac:inkMkLst>
        </pc:inkChg>
        <pc:inkChg chg="add del">
          <ac:chgData name="Viet Anh Nguyen" userId="b95f61ff061388d5" providerId="LiveId" clId="{F7DDB045-99F5-427E-957E-9D2CA91EB527}" dt="2022-01-05T10:29:39.785" v="3193"/>
          <ac:inkMkLst>
            <pc:docMk/>
            <pc:sldMk cId="3210928893" sldId="326"/>
            <ac:inkMk id="30" creationId="{ECFF44D8-2656-4CB6-A5B1-8B771BB30CF9}"/>
          </ac:inkMkLst>
        </pc:inkChg>
        <pc:inkChg chg="add del">
          <ac:chgData name="Viet Anh Nguyen" userId="b95f61ff061388d5" providerId="LiveId" clId="{F7DDB045-99F5-427E-957E-9D2CA91EB527}" dt="2022-01-05T10:29:39.785" v="3193"/>
          <ac:inkMkLst>
            <pc:docMk/>
            <pc:sldMk cId="3210928893" sldId="326"/>
            <ac:inkMk id="31" creationId="{DE8FE043-D32F-4D61-9A7D-4189F202AFBB}"/>
          </ac:inkMkLst>
        </pc:inkChg>
        <pc:inkChg chg="add del">
          <ac:chgData name="Viet Anh Nguyen" userId="b95f61ff061388d5" providerId="LiveId" clId="{F7DDB045-99F5-427E-957E-9D2CA91EB527}" dt="2022-01-05T10:29:39.785" v="3193"/>
          <ac:inkMkLst>
            <pc:docMk/>
            <pc:sldMk cId="3210928893" sldId="326"/>
            <ac:inkMk id="32" creationId="{3F489C8D-B1A3-4EE5-9CC8-16E17615EB8D}"/>
          </ac:inkMkLst>
        </pc:inkChg>
        <pc:inkChg chg="add del">
          <ac:chgData name="Viet Anh Nguyen" userId="b95f61ff061388d5" providerId="LiveId" clId="{F7DDB045-99F5-427E-957E-9D2CA91EB527}" dt="2022-01-05T10:29:39.785" v="3193"/>
          <ac:inkMkLst>
            <pc:docMk/>
            <pc:sldMk cId="3210928893" sldId="326"/>
            <ac:inkMk id="33" creationId="{F252AE1E-84C3-43C1-A012-6A56F01B32F3}"/>
          </ac:inkMkLst>
        </pc:inkChg>
        <pc:inkChg chg="add del">
          <ac:chgData name="Viet Anh Nguyen" userId="b95f61ff061388d5" providerId="LiveId" clId="{F7DDB045-99F5-427E-957E-9D2CA91EB527}" dt="2022-01-05T10:29:39.785" v="3193"/>
          <ac:inkMkLst>
            <pc:docMk/>
            <pc:sldMk cId="3210928893" sldId="326"/>
            <ac:inkMk id="34" creationId="{38643F0B-E0CE-4723-B51A-AAEAD3549514}"/>
          </ac:inkMkLst>
        </pc:inkChg>
        <pc:inkChg chg="add del">
          <ac:chgData name="Viet Anh Nguyen" userId="b95f61ff061388d5" providerId="LiveId" clId="{F7DDB045-99F5-427E-957E-9D2CA91EB527}" dt="2022-01-05T10:29:39.785" v="3193"/>
          <ac:inkMkLst>
            <pc:docMk/>
            <pc:sldMk cId="3210928893" sldId="326"/>
            <ac:inkMk id="35" creationId="{4CC42286-8CC1-4A92-85AD-F98514EB05C2}"/>
          </ac:inkMkLst>
        </pc:inkChg>
        <pc:inkChg chg="add del">
          <ac:chgData name="Viet Anh Nguyen" userId="b95f61ff061388d5" providerId="LiveId" clId="{F7DDB045-99F5-427E-957E-9D2CA91EB527}" dt="2022-01-05T10:29:39.785" v="3193"/>
          <ac:inkMkLst>
            <pc:docMk/>
            <pc:sldMk cId="3210928893" sldId="326"/>
            <ac:inkMk id="36" creationId="{C2F7F3A6-253E-4421-B4A2-75F548A6928F}"/>
          </ac:inkMkLst>
        </pc:inkChg>
        <pc:inkChg chg="add">
          <ac:chgData name="Viet Anh Nguyen" userId="b95f61ff061388d5" providerId="LiveId" clId="{F7DDB045-99F5-427E-957E-9D2CA91EB527}" dt="2022-01-05T10:29:39.785" v="3193"/>
          <ac:inkMkLst>
            <pc:docMk/>
            <pc:sldMk cId="3210928893" sldId="326"/>
            <ac:inkMk id="37" creationId="{7EC87138-96FD-412C-96EC-544BA9B58014}"/>
          </ac:inkMkLst>
        </pc:inkChg>
        <pc:inkChg chg="add">
          <ac:chgData name="Viet Anh Nguyen" userId="b95f61ff061388d5" providerId="LiveId" clId="{F7DDB045-99F5-427E-957E-9D2CA91EB527}" dt="2022-01-05T10:29:41.218" v="3194" actId="9405"/>
          <ac:inkMkLst>
            <pc:docMk/>
            <pc:sldMk cId="3210928893" sldId="326"/>
            <ac:inkMk id="38" creationId="{E9A5685B-E28D-4FF9-B58A-3C8D28CCB998}"/>
          </ac:inkMkLst>
        </pc:inkChg>
        <pc:inkChg chg="add">
          <ac:chgData name="Viet Anh Nguyen" userId="b95f61ff061388d5" providerId="LiveId" clId="{F7DDB045-99F5-427E-957E-9D2CA91EB527}" dt="2022-01-05T10:29:41.379" v="3195" actId="9405"/>
          <ac:inkMkLst>
            <pc:docMk/>
            <pc:sldMk cId="3210928893" sldId="326"/>
            <ac:inkMk id="39" creationId="{4E707A5A-F002-4C9A-B2F9-A58873596DA1}"/>
          </ac:inkMkLst>
        </pc:inkChg>
        <pc:inkChg chg="add del">
          <ac:chgData name="Viet Anh Nguyen" userId="b95f61ff061388d5" providerId="LiveId" clId="{F7DDB045-99F5-427E-957E-9D2CA91EB527}" dt="2022-01-05T10:29:43.244" v="3198"/>
          <ac:inkMkLst>
            <pc:docMk/>
            <pc:sldMk cId="3210928893" sldId="326"/>
            <ac:inkMk id="40" creationId="{A30A0395-DB80-451D-AA7E-3EF0DAC0569C}"/>
          </ac:inkMkLst>
        </pc:inkChg>
        <pc:inkChg chg="add del">
          <ac:chgData name="Viet Anh Nguyen" userId="b95f61ff061388d5" providerId="LiveId" clId="{F7DDB045-99F5-427E-957E-9D2CA91EB527}" dt="2022-01-05T10:29:43.244" v="3198"/>
          <ac:inkMkLst>
            <pc:docMk/>
            <pc:sldMk cId="3210928893" sldId="326"/>
            <ac:inkMk id="41" creationId="{311F5ABD-D4F5-4F25-A5FA-C892C280ABF4}"/>
          </ac:inkMkLst>
        </pc:inkChg>
        <pc:inkChg chg="add">
          <ac:chgData name="Viet Anh Nguyen" userId="b95f61ff061388d5" providerId="LiveId" clId="{F7DDB045-99F5-427E-957E-9D2CA91EB527}" dt="2022-01-05T10:29:43.244" v="3198"/>
          <ac:inkMkLst>
            <pc:docMk/>
            <pc:sldMk cId="3210928893" sldId="326"/>
            <ac:inkMk id="42" creationId="{A8906656-1D6A-4F71-9EB0-180B58B83A96}"/>
          </ac:inkMkLst>
        </pc:inkChg>
        <pc:inkChg chg="add del">
          <ac:chgData name="Viet Anh Nguyen" userId="b95f61ff061388d5" providerId="LiveId" clId="{F7DDB045-99F5-427E-957E-9D2CA91EB527}" dt="2022-01-05T10:29:47.910" v="3201"/>
          <ac:inkMkLst>
            <pc:docMk/>
            <pc:sldMk cId="3210928893" sldId="326"/>
            <ac:inkMk id="43" creationId="{1E626E11-93A1-4399-9CCC-C55042AB257C}"/>
          </ac:inkMkLst>
        </pc:inkChg>
        <pc:inkChg chg="add del">
          <ac:chgData name="Viet Anh Nguyen" userId="b95f61ff061388d5" providerId="LiveId" clId="{F7DDB045-99F5-427E-957E-9D2CA91EB527}" dt="2022-01-05T10:29:47.910" v="3201"/>
          <ac:inkMkLst>
            <pc:docMk/>
            <pc:sldMk cId="3210928893" sldId="326"/>
            <ac:inkMk id="44" creationId="{9CEE9E7F-3D25-4F71-A671-D35BCF709777}"/>
          </ac:inkMkLst>
        </pc:inkChg>
        <pc:inkChg chg="add">
          <ac:chgData name="Viet Anh Nguyen" userId="b95f61ff061388d5" providerId="LiveId" clId="{F7DDB045-99F5-427E-957E-9D2CA91EB527}" dt="2022-01-05T10:29:47.910" v="3201"/>
          <ac:inkMkLst>
            <pc:docMk/>
            <pc:sldMk cId="3210928893" sldId="326"/>
            <ac:inkMk id="45" creationId="{99CD544F-0E71-4529-B17B-E590F6A60EE7}"/>
          </ac:inkMkLst>
        </pc:inkChg>
        <pc:inkChg chg="add del">
          <ac:chgData name="Viet Anh Nguyen" userId="b95f61ff061388d5" providerId="LiveId" clId="{F7DDB045-99F5-427E-957E-9D2CA91EB527}" dt="2022-01-05T10:29:49.033" v="3204"/>
          <ac:inkMkLst>
            <pc:docMk/>
            <pc:sldMk cId="3210928893" sldId="326"/>
            <ac:inkMk id="46" creationId="{53540D75-0EA2-4956-9AD0-57E9D46EBC9E}"/>
          </ac:inkMkLst>
        </pc:inkChg>
        <pc:inkChg chg="add del">
          <ac:chgData name="Viet Anh Nguyen" userId="b95f61ff061388d5" providerId="LiveId" clId="{F7DDB045-99F5-427E-957E-9D2CA91EB527}" dt="2022-01-05T10:29:49.033" v="3204"/>
          <ac:inkMkLst>
            <pc:docMk/>
            <pc:sldMk cId="3210928893" sldId="326"/>
            <ac:inkMk id="47" creationId="{3F0196F4-D3FB-4167-9186-AEB5C01B6328}"/>
          </ac:inkMkLst>
        </pc:inkChg>
        <pc:inkChg chg="add">
          <ac:chgData name="Viet Anh Nguyen" userId="b95f61ff061388d5" providerId="LiveId" clId="{F7DDB045-99F5-427E-957E-9D2CA91EB527}" dt="2022-01-05T10:29:49.033" v="3204"/>
          <ac:inkMkLst>
            <pc:docMk/>
            <pc:sldMk cId="3210928893" sldId="326"/>
            <ac:inkMk id="48" creationId="{256C31F7-AC3B-4A62-A20A-008D75212229}"/>
          </ac:inkMkLst>
        </pc:inkChg>
        <pc:inkChg chg="add">
          <ac:chgData name="Viet Anh Nguyen" userId="b95f61ff061388d5" providerId="LiveId" clId="{F7DDB045-99F5-427E-957E-9D2CA91EB527}" dt="2022-01-05T10:29:51.209" v="3205" actId="9405"/>
          <ac:inkMkLst>
            <pc:docMk/>
            <pc:sldMk cId="3210928893" sldId="326"/>
            <ac:inkMk id="49" creationId="{2DA7810B-FE90-4D17-B371-5B6686A1AED4}"/>
          </ac:inkMkLst>
        </pc:inkChg>
        <pc:inkChg chg="add del">
          <ac:chgData name="Viet Anh Nguyen" userId="b95f61ff061388d5" providerId="LiveId" clId="{F7DDB045-99F5-427E-957E-9D2CA91EB527}" dt="2022-01-05T10:29:53.709" v="3209"/>
          <ac:inkMkLst>
            <pc:docMk/>
            <pc:sldMk cId="3210928893" sldId="326"/>
            <ac:inkMk id="50" creationId="{E780551A-FF98-4DE7-9A68-E7CB5EE36340}"/>
          </ac:inkMkLst>
        </pc:inkChg>
        <pc:inkChg chg="add del">
          <ac:chgData name="Viet Anh Nguyen" userId="b95f61ff061388d5" providerId="LiveId" clId="{F7DDB045-99F5-427E-957E-9D2CA91EB527}" dt="2022-01-05T10:29:53.709" v="3209"/>
          <ac:inkMkLst>
            <pc:docMk/>
            <pc:sldMk cId="3210928893" sldId="326"/>
            <ac:inkMk id="51" creationId="{E96E1763-513D-47B3-9F6E-9352C1EF2273}"/>
          </ac:inkMkLst>
        </pc:inkChg>
        <pc:inkChg chg="add del">
          <ac:chgData name="Viet Anh Nguyen" userId="b95f61ff061388d5" providerId="LiveId" clId="{F7DDB045-99F5-427E-957E-9D2CA91EB527}" dt="2022-01-05T10:29:53.709" v="3209"/>
          <ac:inkMkLst>
            <pc:docMk/>
            <pc:sldMk cId="3210928893" sldId="326"/>
            <ac:inkMk id="52" creationId="{3250B9F1-C3C8-40F0-B75D-B214115444FA}"/>
          </ac:inkMkLst>
        </pc:inkChg>
        <pc:inkChg chg="add">
          <ac:chgData name="Viet Anh Nguyen" userId="b95f61ff061388d5" providerId="LiveId" clId="{F7DDB045-99F5-427E-957E-9D2CA91EB527}" dt="2022-01-05T10:29:53.709" v="3209"/>
          <ac:inkMkLst>
            <pc:docMk/>
            <pc:sldMk cId="3210928893" sldId="326"/>
            <ac:inkMk id="53" creationId="{54806B2B-2A52-4FD0-99C2-98E09865747C}"/>
          </ac:inkMkLst>
        </pc:inkChg>
        <pc:inkChg chg="add del">
          <ac:chgData name="Viet Anh Nguyen" userId="b95f61ff061388d5" providerId="LiveId" clId="{F7DDB045-99F5-427E-957E-9D2CA91EB527}" dt="2022-01-05T10:29:57.544" v="3213"/>
          <ac:inkMkLst>
            <pc:docMk/>
            <pc:sldMk cId="3210928893" sldId="326"/>
            <ac:inkMk id="54" creationId="{98E6AABD-B60E-4295-8CB4-21E1772B75B3}"/>
          </ac:inkMkLst>
        </pc:inkChg>
        <pc:inkChg chg="add del">
          <ac:chgData name="Viet Anh Nguyen" userId="b95f61ff061388d5" providerId="LiveId" clId="{F7DDB045-99F5-427E-957E-9D2CA91EB527}" dt="2022-01-05T10:29:57.544" v="3213"/>
          <ac:inkMkLst>
            <pc:docMk/>
            <pc:sldMk cId="3210928893" sldId="326"/>
            <ac:inkMk id="55" creationId="{6BC27A56-643E-4AEE-9F3E-6FCD084EEB46}"/>
          </ac:inkMkLst>
        </pc:inkChg>
        <pc:inkChg chg="add del">
          <ac:chgData name="Viet Anh Nguyen" userId="b95f61ff061388d5" providerId="LiveId" clId="{F7DDB045-99F5-427E-957E-9D2CA91EB527}" dt="2022-01-05T10:29:57.544" v="3213"/>
          <ac:inkMkLst>
            <pc:docMk/>
            <pc:sldMk cId="3210928893" sldId="326"/>
            <ac:inkMk id="56" creationId="{61DDB4F0-2525-4189-8C3A-EFBD06C1AD2F}"/>
          </ac:inkMkLst>
        </pc:inkChg>
        <pc:inkChg chg="add">
          <ac:chgData name="Viet Anh Nguyen" userId="b95f61ff061388d5" providerId="LiveId" clId="{F7DDB045-99F5-427E-957E-9D2CA91EB527}" dt="2022-01-05T10:29:57.544" v="3213"/>
          <ac:inkMkLst>
            <pc:docMk/>
            <pc:sldMk cId="3210928893" sldId="326"/>
            <ac:inkMk id="57" creationId="{62DC710C-8D65-4CC8-8434-E6A97E1C7C20}"/>
          </ac:inkMkLst>
        </pc:inkChg>
        <pc:inkChg chg="add del">
          <ac:chgData name="Viet Anh Nguyen" userId="b95f61ff061388d5" providerId="LiveId" clId="{F7DDB045-99F5-427E-957E-9D2CA91EB527}" dt="2022-01-05T10:30:01.603" v="3220"/>
          <ac:inkMkLst>
            <pc:docMk/>
            <pc:sldMk cId="3210928893" sldId="326"/>
            <ac:inkMk id="58" creationId="{D6997574-EF3B-4394-B181-31A7EBE57919}"/>
          </ac:inkMkLst>
        </pc:inkChg>
        <pc:inkChg chg="add del">
          <ac:chgData name="Viet Anh Nguyen" userId="b95f61ff061388d5" providerId="LiveId" clId="{F7DDB045-99F5-427E-957E-9D2CA91EB527}" dt="2022-01-05T10:30:01.603" v="3220"/>
          <ac:inkMkLst>
            <pc:docMk/>
            <pc:sldMk cId="3210928893" sldId="326"/>
            <ac:inkMk id="59" creationId="{4B2BE3F2-FDD4-4EBB-9F4A-1A4F146CA45C}"/>
          </ac:inkMkLst>
        </pc:inkChg>
        <pc:inkChg chg="add del">
          <ac:chgData name="Viet Anh Nguyen" userId="b95f61ff061388d5" providerId="LiveId" clId="{F7DDB045-99F5-427E-957E-9D2CA91EB527}" dt="2022-01-05T10:30:01.603" v="3220"/>
          <ac:inkMkLst>
            <pc:docMk/>
            <pc:sldMk cId="3210928893" sldId="326"/>
            <ac:inkMk id="60" creationId="{5FFBCF90-EBB2-49F1-BA9E-03E162312F63}"/>
          </ac:inkMkLst>
        </pc:inkChg>
        <pc:inkChg chg="add del">
          <ac:chgData name="Viet Anh Nguyen" userId="b95f61ff061388d5" providerId="LiveId" clId="{F7DDB045-99F5-427E-957E-9D2CA91EB527}" dt="2022-01-05T10:30:01.603" v="3220"/>
          <ac:inkMkLst>
            <pc:docMk/>
            <pc:sldMk cId="3210928893" sldId="326"/>
            <ac:inkMk id="61" creationId="{750D1001-C318-4AEF-B9AC-5CD774632155}"/>
          </ac:inkMkLst>
        </pc:inkChg>
        <pc:inkChg chg="add del">
          <ac:chgData name="Viet Anh Nguyen" userId="b95f61ff061388d5" providerId="LiveId" clId="{F7DDB045-99F5-427E-957E-9D2CA91EB527}" dt="2022-01-05T10:30:01.603" v="3220"/>
          <ac:inkMkLst>
            <pc:docMk/>
            <pc:sldMk cId="3210928893" sldId="326"/>
            <ac:inkMk id="62" creationId="{7B8A3629-A61D-4522-9302-9EBAE136F592}"/>
          </ac:inkMkLst>
        </pc:inkChg>
        <pc:inkChg chg="add del">
          <ac:chgData name="Viet Anh Nguyen" userId="b95f61ff061388d5" providerId="LiveId" clId="{F7DDB045-99F5-427E-957E-9D2CA91EB527}" dt="2022-01-05T10:30:01.603" v="3220"/>
          <ac:inkMkLst>
            <pc:docMk/>
            <pc:sldMk cId="3210928893" sldId="326"/>
            <ac:inkMk id="63" creationId="{A3BDEB2D-70F1-4694-8FCD-741BDB9F9F07}"/>
          </ac:inkMkLst>
        </pc:inkChg>
        <pc:inkChg chg="add">
          <ac:chgData name="Viet Anh Nguyen" userId="b95f61ff061388d5" providerId="LiveId" clId="{F7DDB045-99F5-427E-957E-9D2CA91EB527}" dt="2022-01-05T10:30:01.603" v="3220"/>
          <ac:inkMkLst>
            <pc:docMk/>
            <pc:sldMk cId="3210928893" sldId="326"/>
            <ac:inkMk id="64" creationId="{7F8FD8CE-CD57-41D2-91FD-4D13D89D5A8B}"/>
          </ac:inkMkLst>
        </pc:inkChg>
        <pc:inkChg chg="add">
          <ac:chgData name="Viet Anh Nguyen" userId="b95f61ff061388d5" providerId="LiveId" clId="{F7DDB045-99F5-427E-957E-9D2CA91EB527}" dt="2022-01-05T10:30:01.603" v="3220"/>
          <ac:inkMkLst>
            <pc:docMk/>
            <pc:sldMk cId="3210928893" sldId="326"/>
            <ac:inkMk id="65" creationId="{6FC84087-0510-4F74-89D0-A329B35CFA80}"/>
          </ac:inkMkLst>
        </pc:inkChg>
        <pc:inkChg chg="add">
          <ac:chgData name="Viet Anh Nguyen" userId="b95f61ff061388d5" providerId="LiveId" clId="{F7DDB045-99F5-427E-957E-9D2CA91EB527}" dt="2022-01-05T10:30:08.561" v="3221" actId="9405"/>
          <ac:inkMkLst>
            <pc:docMk/>
            <pc:sldMk cId="3210928893" sldId="326"/>
            <ac:inkMk id="66" creationId="{30CA3A3E-1374-4FAC-9313-127B6FBA8E38}"/>
          </ac:inkMkLst>
        </pc:inkChg>
        <pc:inkChg chg="add">
          <ac:chgData name="Viet Anh Nguyen" userId="b95f61ff061388d5" providerId="LiveId" clId="{F7DDB045-99F5-427E-957E-9D2CA91EB527}" dt="2022-01-05T10:30:08.983" v="3222" actId="9405"/>
          <ac:inkMkLst>
            <pc:docMk/>
            <pc:sldMk cId="3210928893" sldId="326"/>
            <ac:inkMk id="67" creationId="{0ECB2A37-2ECC-454B-A03A-AAAC06BF1E2E}"/>
          </ac:inkMkLst>
        </pc:inkChg>
        <pc:inkChg chg="add">
          <ac:chgData name="Viet Anh Nguyen" userId="b95f61ff061388d5" providerId="LiveId" clId="{F7DDB045-99F5-427E-957E-9D2CA91EB527}" dt="2022-01-05T10:30:09.191" v="3223" actId="9405"/>
          <ac:inkMkLst>
            <pc:docMk/>
            <pc:sldMk cId="3210928893" sldId="326"/>
            <ac:inkMk id="68" creationId="{4C26561D-8049-4BBA-B2FB-E376D7E304B7}"/>
          </ac:inkMkLst>
        </pc:inkChg>
        <pc:inkChg chg="add">
          <ac:chgData name="Viet Anh Nguyen" userId="b95f61ff061388d5" providerId="LiveId" clId="{F7DDB045-99F5-427E-957E-9D2CA91EB527}" dt="2022-01-05T10:30:09.403" v="3224" actId="9405"/>
          <ac:inkMkLst>
            <pc:docMk/>
            <pc:sldMk cId="3210928893" sldId="326"/>
            <ac:inkMk id="69" creationId="{362A7460-8A55-4D03-900C-FD307F49954B}"/>
          </ac:inkMkLst>
        </pc:inkChg>
        <pc:inkChg chg="add">
          <ac:chgData name="Viet Anh Nguyen" userId="b95f61ff061388d5" providerId="LiveId" clId="{F7DDB045-99F5-427E-957E-9D2CA91EB527}" dt="2022-01-05T10:30:10.018" v="3225" actId="9405"/>
          <ac:inkMkLst>
            <pc:docMk/>
            <pc:sldMk cId="3210928893" sldId="326"/>
            <ac:inkMk id="70" creationId="{2FAAD003-E7EB-42EA-939F-7FD65ACFFC6C}"/>
          </ac:inkMkLst>
        </pc:inkChg>
        <pc:inkChg chg="add del">
          <ac:chgData name="Viet Anh Nguyen" userId="b95f61ff061388d5" providerId="LiveId" clId="{F7DDB045-99F5-427E-957E-9D2CA91EB527}" dt="2022-01-05T10:30:11.970" v="3229"/>
          <ac:inkMkLst>
            <pc:docMk/>
            <pc:sldMk cId="3210928893" sldId="326"/>
            <ac:inkMk id="71" creationId="{33ECCBA8-D4E5-4803-8EE4-74DB915FE3CD}"/>
          </ac:inkMkLst>
        </pc:inkChg>
        <pc:inkChg chg="add del">
          <ac:chgData name="Viet Anh Nguyen" userId="b95f61ff061388d5" providerId="LiveId" clId="{F7DDB045-99F5-427E-957E-9D2CA91EB527}" dt="2022-01-05T10:30:11.970" v="3229"/>
          <ac:inkMkLst>
            <pc:docMk/>
            <pc:sldMk cId="3210928893" sldId="326"/>
            <ac:inkMk id="72" creationId="{AEC196B0-23A3-4C69-8165-3D7614F9D743}"/>
          </ac:inkMkLst>
        </pc:inkChg>
        <pc:inkChg chg="add del">
          <ac:chgData name="Viet Anh Nguyen" userId="b95f61ff061388d5" providerId="LiveId" clId="{F7DDB045-99F5-427E-957E-9D2CA91EB527}" dt="2022-01-05T10:30:11.970" v="3229"/>
          <ac:inkMkLst>
            <pc:docMk/>
            <pc:sldMk cId="3210928893" sldId="326"/>
            <ac:inkMk id="73" creationId="{32709A37-5795-4D26-B624-9B65057A1484}"/>
          </ac:inkMkLst>
        </pc:inkChg>
        <pc:inkChg chg="add">
          <ac:chgData name="Viet Anh Nguyen" userId="b95f61ff061388d5" providerId="LiveId" clId="{F7DDB045-99F5-427E-957E-9D2CA91EB527}" dt="2022-01-05T10:30:11.970" v="3229"/>
          <ac:inkMkLst>
            <pc:docMk/>
            <pc:sldMk cId="3210928893" sldId="326"/>
            <ac:inkMk id="74" creationId="{6CA86AFF-910D-4772-9F23-532BCEE31403}"/>
          </ac:inkMkLst>
        </pc:inkChg>
        <pc:inkChg chg="add">
          <ac:chgData name="Viet Anh Nguyen" userId="b95f61ff061388d5" providerId="LiveId" clId="{F7DDB045-99F5-427E-957E-9D2CA91EB527}" dt="2022-01-05T10:30:12.983" v="3230" actId="9405"/>
          <ac:inkMkLst>
            <pc:docMk/>
            <pc:sldMk cId="3210928893" sldId="326"/>
            <ac:inkMk id="75" creationId="{94E08347-E51C-4C81-8F25-646DA20E93C6}"/>
          </ac:inkMkLst>
        </pc:inkChg>
        <pc:inkChg chg="add">
          <ac:chgData name="Viet Anh Nguyen" userId="b95f61ff061388d5" providerId="LiveId" clId="{F7DDB045-99F5-427E-957E-9D2CA91EB527}" dt="2022-01-05T10:30:13.162" v="3231" actId="9405"/>
          <ac:inkMkLst>
            <pc:docMk/>
            <pc:sldMk cId="3210928893" sldId="326"/>
            <ac:inkMk id="76" creationId="{16AB3353-24CA-4B94-B40B-726845F33278}"/>
          </ac:inkMkLst>
        </pc:inkChg>
        <pc:inkChg chg="add del">
          <ac:chgData name="Viet Anh Nguyen" userId="b95f61ff061388d5" providerId="LiveId" clId="{F7DDB045-99F5-427E-957E-9D2CA91EB527}" dt="2022-01-05T10:30:23.445" v="3234"/>
          <ac:inkMkLst>
            <pc:docMk/>
            <pc:sldMk cId="3210928893" sldId="326"/>
            <ac:inkMk id="77" creationId="{C203EF34-E9A5-41A1-9087-A8BDF54BE4FD}"/>
          </ac:inkMkLst>
        </pc:inkChg>
        <pc:inkChg chg="add del">
          <ac:chgData name="Viet Anh Nguyen" userId="b95f61ff061388d5" providerId="LiveId" clId="{F7DDB045-99F5-427E-957E-9D2CA91EB527}" dt="2022-01-05T10:30:23.445" v="3234"/>
          <ac:inkMkLst>
            <pc:docMk/>
            <pc:sldMk cId="3210928893" sldId="326"/>
            <ac:inkMk id="78" creationId="{6F255084-075B-40C6-B6CC-C48FD5AE4599}"/>
          </ac:inkMkLst>
        </pc:inkChg>
        <pc:inkChg chg="add">
          <ac:chgData name="Viet Anh Nguyen" userId="b95f61ff061388d5" providerId="LiveId" clId="{F7DDB045-99F5-427E-957E-9D2CA91EB527}" dt="2022-01-05T10:30:23.445" v="3234"/>
          <ac:inkMkLst>
            <pc:docMk/>
            <pc:sldMk cId="3210928893" sldId="326"/>
            <ac:inkMk id="79" creationId="{A861B161-E083-4604-BC0C-0F4F212F710D}"/>
          </ac:inkMkLst>
        </pc:inkChg>
        <pc:inkChg chg="add del">
          <ac:chgData name="Viet Anh Nguyen" userId="b95f61ff061388d5" providerId="LiveId" clId="{F7DDB045-99F5-427E-957E-9D2CA91EB527}" dt="2022-01-05T10:30:26.795" v="3241"/>
          <ac:inkMkLst>
            <pc:docMk/>
            <pc:sldMk cId="3210928893" sldId="326"/>
            <ac:inkMk id="80" creationId="{2C33949C-0CB9-4F13-8496-371851A6E8DE}"/>
          </ac:inkMkLst>
        </pc:inkChg>
        <pc:inkChg chg="add del">
          <ac:chgData name="Viet Anh Nguyen" userId="b95f61ff061388d5" providerId="LiveId" clId="{F7DDB045-99F5-427E-957E-9D2CA91EB527}" dt="2022-01-05T10:30:26.795" v="3241"/>
          <ac:inkMkLst>
            <pc:docMk/>
            <pc:sldMk cId="3210928893" sldId="326"/>
            <ac:inkMk id="81" creationId="{7ECF96A6-C0AE-4B30-B0E7-2B474D7B6D29}"/>
          </ac:inkMkLst>
        </pc:inkChg>
        <pc:inkChg chg="add del">
          <ac:chgData name="Viet Anh Nguyen" userId="b95f61ff061388d5" providerId="LiveId" clId="{F7DDB045-99F5-427E-957E-9D2CA91EB527}" dt="2022-01-05T10:30:26.795" v="3241"/>
          <ac:inkMkLst>
            <pc:docMk/>
            <pc:sldMk cId="3210928893" sldId="326"/>
            <ac:inkMk id="82" creationId="{FB585318-B76B-4381-BBAA-D49E9C440C7C}"/>
          </ac:inkMkLst>
        </pc:inkChg>
        <pc:inkChg chg="add del">
          <ac:chgData name="Viet Anh Nguyen" userId="b95f61ff061388d5" providerId="LiveId" clId="{F7DDB045-99F5-427E-957E-9D2CA91EB527}" dt="2022-01-05T10:30:26.795" v="3241"/>
          <ac:inkMkLst>
            <pc:docMk/>
            <pc:sldMk cId="3210928893" sldId="326"/>
            <ac:inkMk id="83" creationId="{B3FC138E-EFBF-4077-B4EA-0B1D8D331BAC}"/>
          </ac:inkMkLst>
        </pc:inkChg>
        <pc:inkChg chg="add del">
          <ac:chgData name="Viet Anh Nguyen" userId="b95f61ff061388d5" providerId="LiveId" clId="{F7DDB045-99F5-427E-957E-9D2CA91EB527}" dt="2022-01-05T10:30:26.795" v="3241"/>
          <ac:inkMkLst>
            <pc:docMk/>
            <pc:sldMk cId="3210928893" sldId="326"/>
            <ac:inkMk id="84" creationId="{3F7F51FE-5338-4370-B18D-F71DD88E3021}"/>
          </ac:inkMkLst>
        </pc:inkChg>
        <pc:inkChg chg="add del">
          <ac:chgData name="Viet Anh Nguyen" userId="b95f61ff061388d5" providerId="LiveId" clId="{F7DDB045-99F5-427E-957E-9D2CA91EB527}" dt="2022-01-05T10:30:26.795" v="3241"/>
          <ac:inkMkLst>
            <pc:docMk/>
            <pc:sldMk cId="3210928893" sldId="326"/>
            <ac:inkMk id="85" creationId="{B42440EA-55FC-43C3-8033-5241938C25A4}"/>
          </ac:inkMkLst>
        </pc:inkChg>
        <pc:inkChg chg="add">
          <ac:chgData name="Viet Anh Nguyen" userId="b95f61ff061388d5" providerId="LiveId" clId="{F7DDB045-99F5-427E-957E-9D2CA91EB527}" dt="2022-01-05T10:30:26.795" v="3241"/>
          <ac:inkMkLst>
            <pc:docMk/>
            <pc:sldMk cId="3210928893" sldId="326"/>
            <ac:inkMk id="86" creationId="{3BB51B68-28D7-474D-A950-0B9779064635}"/>
          </ac:inkMkLst>
        </pc:inkChg>
        <pc:inkChg chg="add">
          <ac:chgData name="Viet Anh Nguyen" userId="b95f61ff061388d5" providerId="LiveId" clId="{F7DDB045-99F5-427E-957E-9D2CA91EB527}" dt="2022-01-05T10:30:27.302" v="3242" actId="9405"/>
          <ac:inkMkLst>
            <pc:docMk/>
            <pc:sldMk cId="3210928893" sldId="326"/>
            <ac:inkMk id="87" creationId="{540AF2B8-7E9E-40DE-B326-D6F3D87AC66E}"/>
          </ac:inkMkLst>
        </pc:inkChg>
        <pc:inkChg chg="add del">
          <ac:chgData name="Viet Anh Nguyen" userId="b95f61ff061388d5" providerId="LiveId" clId="{F7DDB045-99F5-427E-957E-9D2CA91EB527}" dt="2022-01-05T10:30:31.183" v="3252"/>
          <ac:inkMkLst>
            <pc:docMk/>
            <pc:sldMk cId="3210928893" sldId="326"/>
            <ac:inkMk id="88" creationId="{E6D045EE-96F6-48BE-B3E8-3394774F36C2}"/>
          </ac:inkMkLst>
        </pc:inkChg>
        <pc:inkChg chg="add del">
          <ac:chgData name="Viet Anh Nguyen" userId="b95f61ff061388d5" providerId="LiveId" clId="{F7DDB045-99F5-427E-957E-9D2CA91EB527}" dt="2022-01-05T10:30:31.183" v="3252"/>
          <ac:inkMkLst>
            <pc:docMk/>
            <pc:sldMk cId="3210928893" sldId="326"/>
            <ac:inkMk id="89" creationId="{D0457F2B-D7B3-4F8F-8B9C-70B27D9CDFA5}"/>
          </ac:inkMkLst>
        </pc:inkChg>
        <pc:inkChg chg="add del">
          <ac:chgData name="Viet Anh Nguyen" userId="b95f61ff061388d5" providerId="LiveId" clId="{F7DDB045-99F5-427E-957E-9D2CA91EB527}" dt="2022-01-05T10:30:31.183" v="3252"/>
          <ac:inkMkLst>
            <pc:docMk/>
            <pc:sldMk cId="3210928893" sldId="326"/>
            <ac:inkMk id="90" creationId="{72ED37C2-9CCF-4812-AAB5-0F39018EB187}"/>
          </ac:inkMkLst>
        </pc:inkChg>
        <pc:inkChg chg="add del">
          <ac:chgData name="Viet Anh Nguyen" userId="b95f61ff061388d5" providerId="LiveId" clId="{F7DDB045-99F5-427E-957E-9D2CA91EB527}" dt="2022-01-05T10:30:31.183" v="3252"/>
          <ac:inkMkLst>
            <pc:docMk/>
            <pc:sldMk cId="3210928893" sldId="326"/>
            <ac:inkMk id="91" creationId="{6969D715-5AE6-4EB1-B784-7DF763C5C58E}"/>
          </ac:inkMkLst>
        </pc:inkChg>
        <pc:inkChg chg="add del">
          <ac:chgData name="Viet Anh Nguyen" userId="b95f61ff061388d5" providerId="LiveId" clId="{F7DDB045-99F5-427E-957E-9D2CA91EB527}" dt="2022-01-05T10:30:31.183" v="3252"/>
          <ac:inkMkLst>
            <pc:docMk/>
            <pc:sldMk cId="3210928893" sldId="326"/>
            <ac:inkMk id="92" creationId="{DABF677A-0D09-4D81-93AC-AA2E87F0ECFF}"/>
          </ac:inkMkLst>
        </pc:inkChg>
        <pc:inkChg chg="add del">
          <ac:chgData name="Viet Anh Nguyen" userId="b95f61ff061388d5" providerId="LiveId" clId="{F7DDB045-99F5-427E-957E-9D2CA91EB527}" dt="2022-01-05T10:30:31.183" v="3252"/>
          <ac:inkMkLst>
            <pc:docMk/>
            <pc:sldMk cId="3210928893" sldId="326"/>
            <ac:inkMk id="93" creationId="{59788A2E-E497-41EE-92CD-37068FF663EC}"/>
          </ac:inkMkLst>
        </pc:inkChg>
        <pc:inkChg chg="add">
          <ac:chgData name="Viet Anh Nguyen" userId="b95f61ff061388d5" providerId="LiveId" clId="{F7DDB045-99F5-427E-957E-9D2CA91EB527}" dt="2022-01-05T10:30:30.081" v="3249" actId="9405"/>
          <ac:inkMkLst>
            <pc:docMk/>
            <pc:sldMk cId="3210928893" sldId="326"/>
            <ac:inkMk id="94" creationId="{5F53F92B-5F40-476C-973F-AE918E38B2C3}"/>
          </ac:inkMkLst>
        </pc:inkChg>
        <pc:inkChg chg="add">
          <ac:chgData name="Viet Anh Nguyen" userId="b95f61ff061388d5" providerId="LiveId" clId="{F7DDB045-99F5-427E-957E-9D2CA91EB527}" dt="2022-01-05T10:30:30.269" v="3250" actId="9405"/>
          <ac:inkMkLst>
            <pc:docMk/>
            <pc:sldMk cId="3210928893" sldId="326"/>
            <ac:inkMk id="95" creationId="{CFA3E889-6EF9-43BE-A8DB-5963902E7856}"/>
          </ac:inkMkLst>
        </pc:inkChg>
        <pc:inkChg chg="add">
          <ac:chgData name="Viet Anh Nguyen" userId="b95f61ff061388d5" providerId="LiveId" clId="{F7DDB045-99F5-427E-957E-9D2CA91EB527}" dt="2022-01-05T10:30:30.396" v="3251" actId="9405"/>
          <ac:inkMkLst>
            <pc:docMk/>
            <pc:sldMk cId="3210928893" sldId="326"/>
            <ac:inkMk id="96" creationId="{C8F5E126-CF11-4437-A622-7E1A494A6E58}"/>
          </ac:inkMkLst>
        </pc:inkChg>
        <pc:inkChg chg="add">
          <ac:chgData name="Viet Anh Nguyen" userId="b95f61ff061388d5" providerId="LiveId" clId="{F7DDB045-99F5-427E-957E-9D2CA91EB527}" dt="2022-01-05T10:30:31.183" v="3252"/>
          <ac:inkMkLst>
            <pc:docMk/>
            <pc:sldMk cId="3210928893" sldId="326"/>
            <ac:inkMk id="97" creationId="{EC5931E5-C5F7-498A-94FE-4E0173F8195C}"/>
          </ac:inkMkLst>
        </pc:inkChg>
        <pc:inkChg chg="add">
          <ac:chgData name="Viet Anh Nguyen" userId="b95f61ff061388d5" providerId="LiveId" clId="{F7DDB045-99F5-427E-957E-9D2CA91EB527}" dt="2022-01-05T10:30:31.649" v="3253" actId="9405"/>
          <ac:inkMkLst>
            <pc:docMk/>
            <pc:sldMk cId="3210928893" sldId="326"/>
            <ac:inkMk id="98" creationId="{D936D5CC-C2E8-4DC4-B502-5323510D2198}"/>
          </ac:inkMkLst>
        </pc:inkChg>
        <pc:inkChg chg="add del">
          <ac:chgData name="Viet Anh Nguyen" userId="b95f61ff061388d5" providerId="LiveId" clId="{F7DDB045-99F5-427E-957E-9D2CA91EB527}" dt="2022-01-05T10:30:35.605" v="3264"/>
          <ac:inkMkLst>
            <pc:docMk/>
            <pc:sldMk cId="3210928893" sldId="326"/>
            <ac:inkMk id="99" creationId="{4380019E-2099-490E-9FD1-1B94A7F90B0F}"/>
          </ac:inkMkLst>
        </pc:inkChg>
        <pc:inkChg chg="add del">
          <ac:chgData name="Viet Anh Nguyen" userId="b95f61ff061388d5" providerId="LiveId" clId="{F7DDB045-99F5-427E-957E-9D2CA91EB527}" dt="2022-01-05T10:30:35.605" v="3264"/>
          <ac:inkMkLst>
            <pc:docMk/>
            <pc:sldMk cId="3210928893" sldId="326"/>
            <ac:inkMk id="100" creationId="{34CBB6BB-D854-4F2E-945B-C0A73EA3C989}"/>
          </ac:inkMkLst>
        </pc:inkChg>
        <pc:inkChg chg="add del">
          <ac:chgData name="Viet Anh Nguyen" userId="b95f61ff061388d5" providerId="LiveId" clId="{F7DDB045-99F5-427E-957E-9D2CA91EB527}" dt="2022-01-05T10:30:35.605" v="3264"/>
          <ac:inkMkLst>
            <pc:docMk/>
            <pc:sldMk cId="3210928893" sldId="326"/>
            <ac:inkMk id="101" creationId="{76C8D490-A546-43E8-8CBD-4C9C1A254F2A}"/>
          </ac:inkMkLst>
        </pc:inkChg>
        <pc:inkChg chg="add del">
          <ac:chgData name="Viet Anh Nguyen" userId="b95f61ff061388d5" providerId="LiveId" clId="{F7DDB045-99F5-427E-957E-9D2CA91EB527}" dt="2022-01-05T10:30:35.605" v="3264"/>
          <ac:inkMkLst>
            <pc:docMk/>
            <pc:sldMk cId="3210928893" sldId="326"/>
            <ac:inkMk id="102" creationId="{96EC1A1E-7199-47C2-916D-C08FFE850FF1}"/>
          </ac:inkMkLst>
        </pc:inkChg>
        <pc:inkChg chg="add del">
          <ac:chgData name="Viet Anh Nguyen" userId="b95f61ff061388d5" providerId="LiveId" clId="{F7DDB045-99F5-427E-957E-9D2CA91EB527}" dt="2022-01-05T10:30:35.605" v="3264"/>
          <ac:inkMkLst>
            <pc:docMk/>
            <pc:sldMk cId="3210928893" sldId="326"/>
            <ac:inkMk id="103" creationId="{8B407D30-EFA0-44BC-9B3F-9FDED29CE152}"/>
          </ac:inkMkLst>
        </pc:inkChg>
        <pc:inkChg chg="add del">
          <ac:chgData name="Viet Anh Nguyen" userId="b95f61ff061388d5" providerId="LiveId" clId="{F7DDB045-99F5-427E-957E-9D2CA91EB527}" dt="2022-01-05T10:30:35.605" v="3264"/>
          <ac:inkMkLst>
            <pc:docMk/>
            <pc:sldMk cId="3210928893" sldId="326"/>
            <ac:inkMk id="104" creationId="{8A252FFC-1A33-4477-B1F0-19790D6828A8}"/>
          </ac:inkMkLst>
        </pc:inkChg>
        <pc:inkChg chg="add del">
          <ac:chgData name="Viet Anh Nguyen" userId="b95f61ff061388d5" providerId="LiveId" clId="{F7DDB045-99F5-427E-957E-9D2CA91EB527}" dt="2022-01-05T10:30:35.605" v="3264"/>
          <ac:inkMkLst>
            <pc:docMk/>
            <pc:sldMk cId="3210928893" sldId="326"/>
            <ac:inkMk id="105" creationId="{9EAC3A61-2CC7-476A-88B2-BCD1A1306DA3}"/>
          </ac:inkMkLst>
        </pc:inkChg>
        <pc:inkChg chg="add del">
          <ac:chgData name="Viet Anh Nguyen" userId="b95f61ff061388d5" providerId="LiveId" clId="{F7DDB045-99F5-427E-957E-9D2CA91EB527}" dt="2022-01-05T10:30:35.605" v="3264"/>
          <ac:inkMkLst>
            <pc:docMk/>
            <pc:sldMk cId="3210928893" sldId="326"/>
            <ac:inkMk id="106" creationId="{F1996BBE-82E3-4128-ABB9-319BFA7D0813}"/>
          </ac:inkMkLst>
        </pc:inkChg>
        <pc:inkChg chg="add del">
          <ac:chgData name="Viet Anh Nguyen" userId="b95f61ff061388d5" providerId="LiveId" clId="{F7DDB045-99F5-427E-957E-9D2CA91EB527}" dt="2022-01-05T10:30:35.605" v="3264"/>
          <ac:inkMkLst>
            <pc:docMk/>
            <pc:sldMk cId="3210928893" sldId="326"/>
            <ac:inkMk id="107" creationId="{776DF329-CF1D-4CD6-8FC3-6C4CFF59B077}"/>
          </ac:inkMkLst>
        </pc:inkChg>
        <pc:inkChg chg="add del">
          <ac:chgData name="Viet Anh Nguyen" userId="b95f61ff061388d5" providerId="LiveId" clId="{F7DDB045-99F5-427E-957E-9D2CA91EB527}" dt="2022-01-05T10:30:35.605" v="3264"/>
          <ac:inkMkLst>
            <pc:docMk/>
            <pc:sldMk cId="3210928893" sldId="326"/>
            <ac:inkMk id="108" creationId="{76715175-59A3-4F48-A9E5-57D9EBF9BE19}"/>
          </ac:inkMkLst>
        </pc:inkChg>
        <pc:inkChg chg="add">
          <ac:chgData name="Viet Anh Nguyen" userId="b95f61ff061388d5" providerId="LiveId" clId="{F7DDB045-99F5-427E-957E-9D2CA91EB527}" dt="2022-01-05T10:30:35.605" v="3264"/>
          <ac:inkMkLst>
            <pc:docMk/>
            <pc:sldMk cId="3210928893" sldId="326"/>
            <ac:inkMk id="109" creationId="{88BDD1B0-F82B-4A99-86CA-3F566D5F1CEC}"/>
          </ac:inkMkLst>
        </pc:inkChg>
        <pc:inkChg chg="add">
          <ac:chgData name="Viet Anh Nguyen" userId="b95f61ff061388d5" providerId="LiveId" clId="{F7DDB045-99F5-427E-957E-9D2CA91EB527}" dt="2022-01-05T10:30:35.605" v="3264"/>
          <ac:inkMkLst>
            <pc:docMk/>
            <pc:sldMk cId="3210928893" sldId="326"/>
            <ac:inkMk id="110" creationId="{CB357675-4978-4646-863E-48C51380394A}"/>
          </ac:inkMkLst>
        </pc:inkChg>
        <pc:inkChg chg="add">
          <ac:chgData name="Viet Anh Nguyen" userId="b95f61ff061388d5" providerId="LiveId" clId="{F7DDB045-99F5-427E-957E-9D2CA91EB527}" dt="2022-01-05T10:30:35.659" v="3265" actId="9405"/>
          <ac:inkMkLst>
            <pc:docMk/>
            <pc:sldMk cId="3210928893" sldId="326"/>
            <ac:inkMk id="111" creationId="{4D25B5B3-8654-4010-9B5B-89B26D2CA2E9}"/>
          </ac:inkMkLst>
        </pc:inkChg>
        <pc:inkChg chg="add">
          <ac:chgData name="Viet Anh Nguyen" userId="b95f61ff061388d5" providerId="LiveId" clId="{F7DDB045-99F5-427E-957E-9D2CA91EB527}" dt="2022-01-05T10:30:36.546" v="3266" actId="9405"/>
          <ac:inkMkLst>
            <pc:docMk/>
            <pc:sldMk cId="3210928893" sldId="326"/>
            <ac:inkMk id="112" creationId="{0A68EB64-EE65-45E3-B02A-7110B43CDCFC}"/>
          </ac:inkMkLst>
        </pc:inkChg>
        <pc:inkChg chg="add">
          <ac:chgData name="Viet Anh Nguyen" userId="b95f61ff061388d5" providerId="LiveId" clId="{F7DDB045-99F5-427E-957E-9D2CA91EB527}" dt="2022-01-05T10:30:36.693" v="3267" actId="9405"/>
          <ac:inkMkLst>
            <pc:docMk/>
            <pc:sldMk cId="3210928893" sldId="326"/>
            <ac:inkMk id="113" creationId="{73896F83-9EBE-4C97-8A63-237968A5C6A7}"/>
          </ac:inkMkLst>
        </pc:inkChg>
        <pc:inkChg chg="add del">
          <ac:chgData name="Viet Anh Nguyen" userId="b95f61ff061388d5" providerId="LiveId" clId="{F7DDB045-99F5-427E-957E-9D2CA91EB527}" dt="2022-01-05T10:30:44.561" v="3273"/>
          <ac:inkMkLst>
            <pc:docMk/>
            <pc:sldMk cId="3210928893" sldId="326"/>
            <ac:inkMk id="114" creationId="{48359DB4-93D7-4254-B67C-B1CD2D6DD703}"/>
          </ac:inkMkLst>
        </pc:inkChg>
        <pc:inkChg chg="add del">
          <ac:chgData name="Viet Anh Nguyen" userId="b95f61ff061388d5" providerId="LiveId" clId="{F7DDB045-99F5-427E-957E-9D2CA91EB527}" dt="2022-01-05T10:30:44.561" v="3273"/>
          <ac:inkMkLst>
            <pc:docMk/>
            <pc:sldMk cId="3210928893" sldId="326"/>
            <ac:inkMk id="115" creationId="{7A391DAD-2B5D-4B62-A1ED-90C962963ED1}"/>
          </ac:inkMkLst>
        </pc:inkChg>
        <pc:inkChg chg="add del">
          <ac:chgData name="Viet Anh Nguyen" userId="b95f61ff061388d5" providerId="LiveId" clId="{F7DDB045-99F5-427E-957E-9D2CA91EB527}" dt="2022-01-05T10:30:44.561" v="3273"/>
          <ac:inkMkLst>
            <pc:docMk/>
            <pc:sldMk cId="3210928893" sldId="326"/>
            <ac:inkMk id="116" creationId="{0FCFEC1C-F562-49E3-8509-45875F8B63E9}"/>
          </ac:inkMkLst>
        </pc:inkChg>
        <pc:inkChg chg="add del">
          <ac:chgData name="Viet Anh Nguyen" userId="b95f61ff061388d5" providerId="LiveId" clId="{F7DDB045-99F5-427E-957E-9D2CA91EB527}" dt="2022-01-05T10:30:44.561" v="3273"/>
          <ac:inkMkLst>
            <pc:docMk/>
            <pc:sldMk cId="3210928893" sldId="326"/>
            <ac:inkMk id="117" creationId="{3CA77F34-909A-4767-955E-1471657C8034}"/>
          </ac:inkMkLst>
        </pc:inkChg>
        <pc:inkChg chg="add del">
          <ac:chgData name="Viet Anh Nguyen" userId="b95f61ff061388d5" providerId="LiveId" clId="{F7DDB045-99F5-427E-957E-9D2CA91EB527}" dt="2022-01-05T10:30:44.561" v="3273"/>
          <ac:inkMkLst>
            <pc:docMk/>
            <pc:sldMk cId="3210928893" sldId="326"/>
            <ac:inkMk id="118" creationId="{DE4135AB-3935-4D3C-A794-4A137B8EEB94}"/>
          </ac:inkMkLst>
        </pc:inkChg>
        <pc:inkChg chg="add">
          <ac:chgData name="Viet Anh Nguyen" userId="b95f61ff061388d5" providerId="LiveId" clId="{F7DDB045-99F5-427E-957E-9D2CA91EB527}" dt="2022-01-05T10:30:44.561" v="3273"/>
          <ac:inkMkLst>
            <pc:docMk/>
            <pc:sldMk cId="3210928893" sldId="326"/>
            <ac:inkMk id="119" creationId="{8ECA6095-B0C9-4537-8093-5C23487B150E}"/>
          </ac:inkMkLst>
        </pc:inkChg>
        <pc:inkChg chg="add del">
          <ac:chgData name="Viet Anh Nguyen" userId="b95f61ff061388d5" providerId="LiveId" clId="{F7DDB045-99F5-427E-957E-9D2CA91EB527}" dt="2022-01-05T10:30:47.368" v="3279"/>
          <ac:inkMkLst>
            <pc:docMk/>
            <pc:sldMk cId="3210928893" sldId="326"/>
            <ac:inkMk id="120" creationId="{8127EED3-4855-43C5-B10C-11EEF5840EB7}"/>
          </ac:inkMkLst>
        </pc:inkChg>
        <pc:inkChg chg="add del">
          <ac:chgData name="Viet Anh Nguyen" userId="b95f61ff061388d5" providerId="LiveId" clId="{F7DDB045-99F5-427E-957E-9D2CA91EB527}" dt="2022-01-05T10:30:47.368" v="3279"/>
          <ac:inkMkLst>
            <pc:docMk/>
            <pc:sldMk cId="3210928893" sldId="326"/>
            <ac:inkMk id="121" creationId="{C9B2CC31-7D7B-4E01-BED5-F6C6E30EF52E}"/>
          </ac:inkMkLst>
        </pc:inkChg>
        <pc:inkChg chg="add del">
          <ac:chgData name="Viet Anh Nguyen" userId="b95f61ff061388d5" providerId="LiveId" clId="{F7DDB045-99F5-427E-957E-9D2CA91EB527}" dt="2022-01-05T10:30:47.368" v="3279"/>
          <ac:inkMkLst>
            <pc:docMk/>
            <pc:sldMk cId="3210928893" sldId="326"/>
            <ac:inkMk id="122" creationId="{C1C1C9F3-7095-4C33-98A5-5ACAFDE5391A}"/>
          </ac:inkMkLst>
        </pc:inkChg>
        <pc:inkChg chg="add del">
          <ac:chgData name="Viet Anh Nguyen" userId="b95f61ff061388d5" providerId="LiveId" clId="{F7DDB045-99F5-427E-957E-9D2CA91EB527}" dt="2022-01-05T10:30:47.368" v="3279"/>
          <ac:inkMkLst>
            <pc:docMk/>
            <pc:sldMk cId="3210928893" sldId="326"/>
            <ac:inkMk id="123" creationId="{05A76CFB-41DF-4818-99FE-DBB466A7C80A}"/>
          </ac:inkMkLst>
        </pc:inkChg>
        <pc:inkChg chg="add del">
          <ac:chgData name="Viet Anh Nguyen" userId="b95f61ff061388d5" providerId="LiveId" clId="{F7DDB045-99F5-427E-957E-9D2CA91EB527}" dt="2022-01-05T10:30:47.368" v="3279"/>
          <ac:inkMkLst>
            <pc:docMk/>
            <pc:sldMk cId="3210928893" sldId="326"/>
            <ac:inkMk id="124" creationId="{38BA3FFB-D044-4E9F-A9B6-5E01F2701D8B}"/>
          </ac:inkMkLst>
        </pc:inkChg>
        <pc:inkChg chg="add">
          <ac:chgData name="Viet Anh Nguyen" userId="b95f61ff061388d5" providerId="LiveId" clId="{F7DDB045-99F5-427E-957E-9D2CA91EB527}" dt="2022-01-05T10:30:47.368" v="3279"/>
          <ac:inkMkLst>
            <pc:docMk/>
            <pc:sldMk cId="3210928893" sldId="326"/>
            <ac:inkMk id="125" creationId="{1D40089B-3110-4396-8578-47C42B248CBB}"/>
          </ac:inkMkLst>
        </pc:inkChg>
        <pc:inkChg chg="add">
          <ac:chgData name="Viet Anh Nguyen" userId="b95f61ff061388d5" providerId="LiveId" clId="{F7DDB045-99F5-427E-957E-9D2CA91EB527}" dt="2022-01-05T10:30:47.368" v="3279"/>
          <ac:inkMkLst>
            <pc:docMk/>
            <pc:sldMk cId="3210928893" sldId="326"/>
            <ac:inkMk id="126" creationId="{8EECB958-68C6-49A6-889D-A443160E5A38}"/>
          </ac:inkMkLst>
        </pc:inkChg>
        <pc:inkChg chg="add del">
          <ac:chgData name="Viet Anh Nguyen" userId="b95f61ff061388d5" providerId="LiveId" clId="{F7DDB045-99F5-427E-957E-9D2CA91EB527}" dt="2022-01-05T10:30:49.663" v="3284"/>
          <ac:inkMkLst>
            <pc:docMk/>
            <pc:sldMk cId="3210928893" sldId="326"/>
            <ac:inkMk id="127" creationId="{07BDE09F-CE15-4D98-82AD-282CDC8E7B6B}"/>
          </ac:inkMkLst>
        </pc:inkChg>
        <pc:inkChg chg="add del">
          <ac:chgData name="Viet Anh Nguyen" userId="b95f61ff061388d5" providerId="LiveId" clId="{F7DDB045-99F5-427E-957E-9D2CA91EB527}" dt="2022-01-05T10:30:49.663" v="3284"/>
          <ac:inkMkLst>
            <pc:docMk/>
            <pc:sldMk cId="3210928893" sldId="326"/>
            <ac:inkMk id="128" creationId="{8A06A367-CA1A-4711-996C-4F1029548BA1}"/>
          </ac:inkMkLst>
        </pc:inkChg>
        <pc:inkChg chg="add del">
          <ac:chgData name="Viet Anh Nguyen" userId="b95f61ff061388d5" providerId="LiveId" clId="{F7DDB045-99F5-427E-957E-9D2CA91EB527}" dt="2022-01-05T10:30:49.663" v="3284"/>
          <ac:inkMkLst>
            <pc:docMk/>
            <pc:sldMk cId="3210928893" sldId="326"/>
            <ac:inkMk id="129" creationId="{CA0CA1FA-1597-4340-8016-635984E4DDFA}"/>
          </ac:inkMkLst>
        </pc:inkChg>
        <pc:inkChg chg="add">
          <ac:chgData name="Viet Anh Nguyen" userId="b95f61ff061388d5" providerId="LiveId" clId="{F7DDB045-99F5-427E-957E-9D2CA91EB527}" dt="2022-01-05T10:30:49.061" v="3283" actId="9405"/>
          <ac:inkMkLst>
            <pc:docMk/>
            <pc:sldMk cId="3210928893" sldId="326"/>
            <ac:inkMk id="130" creationId="{B06E7F6B-E9F0-4F7B-B03E-762B70725C75}"/>
          </ac:inkMkLst>
        </pc:inkChg>
        <pc:inkChg chg="add">
          <ac:chgData name="Viet Anh Nguyen" userId="b95f61ff061388d5" providerId="LiveId" clId="{F7DDB045-99F5-427E-957E-9D2CA91EB527}" dt="2022-01-05T10:30:49.663" v="3284"/>
          <ac:inkMkLst>
            <pc:docMk/>
            <pc:sldMk cId="3210928893" sldId="326"/>
            <ac:inkMk id="131" creationId="{3EA7BCAC-B9CC-44A7-8C54-1778AD4490E5}"/>
          </ac:inkMkLst>
        </pc:inkChg>
        <pc:inkChg chg="add del">
          <ac:chgData name="Viet Anh Nguyen" userId="b95f61ff061388d5" providerId="LiveId" clId="{F7DDB045-99F5-427E-957E-9D2CA91EB527}" dt="2022-01-05T10:30:51.711" v="3288"/>
          <ac:inkMkLst>
            <pc:docMk/>
            <pc:sldMk cId="3210928893" sldId="326"/>
            <ac:inkMk id="132" creationId="{41DE7713-85D3-48FC-B9C0-2C260F6EB338}"/>
          </ac:inkMkLst>
        </pc:inkChg>
        <pc:inkChg chg="add del">
          <ac:chgData name="Viet Anh Nguyen" userId="b95f61ff061388d5" providerId="LiveId" clId="{F7DDB045-99F5-427E-957E-9D2CA91EB527}" dt="2022-01-05T10:30:51.711" v="3288"/>
          <ac:inkMkLst>
            <pc:docMk/>
            <pc:sldMk cId="3210928893" sldId="326"/>
            <ac:inkMk id="133" creationId="{C0997593-7975-44A5-A93D-69E9ED82FC2F}"/>
          </ac:inkMkLst>
        </pc:inkChg>
        <pc:inkChg chg="add del">
          <ac:chgData name="Viet Anh Nguyen" userId="b95f61ff061388d5" providerId="LiveId" clId="{F7DDB045-99F5-427E-957E-9D2CA91EB527}" dt="2022-01-05T10:30:51.711" v="3288"/>
          <ac:inkMkLst>
            <pc:docMk/>
            <pc:sldMk cId="3210928893" sldId="326"/>
            <ac:inkMk id="134" creationId="{DF5A5DB3-E0A1-4082-A089-41D6C116B33C}"/>
          </ac:inkMkLst>
        </pc:inkChg>
        <pc:inkChg chg="add">
          <ac:chgData name="Viet Anh Nguyen" userId="b95f61ff061388d5" providerId="LiveId" clId="{F7DDB045-99F5-427E-957E-9D2CA91EB527}" dt="2022-01-05T10:30:51.711" v="3288"/>
          <ac:inkMkLst>
            <pc:docMk/>
            <pc:sldMk cId="3210928893" sldId="326"/>
            <ac:inkMk id="135" creationId="{4590CEA0-7A59-40D5-AA38-EA7192080927}"/>
          </ac:inkMkLst>
        </pc:inkChg>
        <pc:inkChg chg="add del">
          <ac:chgData name="Viet Anh Nguyen" userId="b95f61ff061388d5" providerId="LiveId" clId="{F7DDB045-99F5-427E-957E-9D2CA91EB527}" dt="2022-01-05T10:30:54.205" v="3291"/>
          <ac:inkMkLst>
            <pc:docMk/>
            <pc:sldMk cId="3210928893" sldId="326"/>
            <ac:inkMk id="136" creationId="{87BC92EE-48AD-4FAE-8CA1-0951A724DE87}"/>
          </ac:inkMkLst>
        </pc:inkChg>
        <pc:inkChg chg="add del">
          <ac:chgData name="Viet Anh Nguyen" userId="b95f61ff061388d5" providerId="LiveId" clId="{F7DDB045-99F5-427E-957E-9D2CA91EB527}" dt="2022-01-05T10:30:54.205" v="3291"/>
          <ac:inkMkLst>
            <pc:docMk/>
            <pc:sldMk cId="3210928893" sldId="326"/>
            <ac:inkMk id="137" creationId="{0E7AA702-5ECC-4CC0-A531-9CCD83375A45}"/>
          </ac:inkMkLst>
        </pc:inkChg>
        <pc:inkChg chg="add">
          <ac:chgData name="Viet Anh Nguyen" userId="b95f61ff061388d5" providerId="LiveId" clId="{F7DDB045-99F5-427E-957E-9D2CA91EB527}" dt="2022-01-05T10:30:54.205" v="3291"/>
          <ac:inkMkLst>
            <pc:docMk/>
            <pc:sldMk cId="3210928893" sldId="326"/>
            <ac:inkMk id="138" creationId="{7DB9347E-1DB7-48C4-ADA3-D8BC37613B0E}"/>
          </ac:inkMkLst>
        </pc:inkChg>
        <pc:inkChg chg="add del">
          <ac:chgData name="Viet Anh Nguyen" userId="b95f61ff061388d5" providerId="LiveId" clId="{F7DDB045-99F5-427E-957E-9D2CA91EB527}" dt="2022-01-05T10:31:11.677" v="3296"/>
          <ac:inkMkLst>
            <pc:docMk/>
            <pc:sldMk cId="3210928893" sldId="326"/>
            <ac:inkMk id="139" creationId="{F273493D-D958-4B14-844E-BA8A0CEF8387}"/>
          </ac:inkMkLst>
        </pc:inkChg>
        <pc:inkChg chg="add del">
          <ac:chgData name="Viet Anh Nguyen" userId="b95f61ff061388d5" providerId="LiveId" clId="{F7DDB045-99F5-427E-957E-9D2CA91EB527}" dt="2022-01-05T10:31:11.677" v="3296"/>
          <ac:inkMkLst>
            <pc:docMk/>
            <pc:sldMk cId="3210928893" sldId="326"/>
            <ac:inkMk id="140" creationId="{9A0CE59C-21B9-4984-824D-97EA639DAC4E}"/>
          </ac:inkMkLst>
        </pc:inkChg>
        <pc:inkChg chg="add del">
          <ac:chgData name="Viet Anh Nguyen" userId="b95f61ff061388d5" providerId="LiveId" clId="{F7DDB045-99F5-427E-957E-9D2CA91EB527}" dt="2022-01-05T10:31:11.677" v="3296"/>
          <ac:inkMkLst>
            <pc:docMk/>
            <pc:sldMk cId="3210928893" sldId="326"/>
            <ac:inkMk id="141" creationId="{1AB41F03-2E5C-4FF5-A96E-08922D4776D4}"/>
          </ac:inkMkLst>
        </pc:inkChg>
        <pc:inkChg chg="add del">
          <ac:chgData name="Viet Anh Nguyen" userId="b95f61ff061388d5" providerId="LiveId" clId="{F7DDB045-99F5-427E-957E-9D2CA91EB527}" dt="2022-01-05T10:31:11.677" v="3296"/>
          <ac:inkMkLst>
            <pc:docMk/>
            <pc:sldMk cId="3210928893" sldId="326"/>
            <ac:inkMk id="142" creationId="{33312006-08EB-4CCB-AAE0-7519C34F218C}"/>
          </ac:inkMkLst>
        </pc:inkChg>
        <pc:inkChg chg="add">
          <ac:chgData name="Viet Anh Nguyen" userId="b95f61ff061388d5" providerId="LiveId" clId="{F7DDB045-99F5-427E-957E-9D2CA91EB527}" dt="2022-01-05T10:31:11.677" v="3296"/>
          <ac:inkMkLst>
            <pc:docMk/>
            <pc:sldMk cId="3210928893" sldId="326"/>
            <ac:inkMk id="143" creationId="{04CA451D-4D14-4393-B8BD-AC3D60C542F0}"/>
          </ac:inkMkLst>
        </pc:inkChg>
        <pc:inkChg chg="add del">
          <ac:chgData name="Viet Anh Nguyen" userId="b95f61ff061388d5" providerId="LiveId" clId="{F7DDB045-99F5-427E-957E-9D2CA91EB527}" dt="2022-01-05T10:31:19.783" v="3300"/>
          <ac:inkMkLst>
            <pc:docMk/>
            <pc:sldMk cId="3210928893" sldId="326"/>
            <ac:inkMk id="144" creationId="{4D099CEA-64CE-4E50-B329-7A1DD494BC4A}"/>
          </ac:inkMkLst>
        </pc:inkChg>
        <pc:inkChg chg="add del">
          <ac:chgData name="Viet Anh Nguyen" userId="b95f61ff061388d5" providerId="LiveId" clId="{F7DDB045-99F5-427E-957E-9D2CA91EB527}" dt="2022-01-05T10:31:19.783" v="3300"/>
          <ac:inkMkLst>
            <pc:docMk/>
            <pc:sldMk cId="3210928893" sldId="326"/>
            <ac:inkMk id="145" creationId="{769D4B56-30C4-4CC3-9BB4-46ACFC1B0396}"/>
          </ac:inkMkLst>
        </pc:inkChg>
        <pc:inkChg chg="add del">
          <ac:chgData name="Viet Anh Nguyen" userId="b95f61ff061388d5" providerId="LiveId" clId="{F7DDB045-99F5-427E-957E-9D2CA91EB527}" dt="2022-01-05T10:31:19.783" v="3300"/>
          <ac:inkMkLst>
            <pc:docMk/>
            <pc:sldMk cId="3210928893" sldId="326"/>
            <ac:inkMk id="146" creationId="{21014A6F-4906-45DB-AA94-5E9668C404CE}"/>
          </ac:inkMkLst>
        </pc:inkChg>
        <pc:inkChg chg="add">
          <ac:chgData name="Viet Anh Nguyen" userId="b95f61ff061388d5" providerId="LiveId" clId="{F7DDB045-99F5-427E-957E-9D2CA91EB527}" dt="2022-01-05T10:31:19.783" v="3300"/>
          <ac:inkMkLst>
            <pc:docMk/>
            <pc:sldMk cId="3210928893" sldId="326"/>
            <ac:inkMk id="147" creationId="{77B95998-6BC3-44CA-A5B8-3E65743E336E}"/>
          </ac:inkMkLst>
        </pc:inkChg>
        <pc:inkChg chg="add">
          <ac:chgData name="Viet Anh Nguyen" userId="b95f61ff061388d5" providerId="LiveId" clId="{F7DDB045-99F5-427E-957E-9D2CA91EB527}" dt="2022-01-05T10:31:20.065" v="3301" actId="9405"/>
          <ac:inkMkLst>
            <pc:docMk/>
            <pc:sldMk cId="3210928893" sldId="326"/>
            <ac:inkMk id="148" creationId="{6AAC2539-37F1-4A8B-9302-24E670350CC3}"/>
          </ac:inkMkLst>
        </pc:inkChg>
        <pc:inkChg chg="add">
          <ac:chgData name="Viet Anh Nguyen" userId="b95f61ff061388d5" providerId="LiveId" clId="{F7DDB045-99F5-427E-957E-9D2CA91EB527}" dt="2022-01-05T10:31:20.833" v="3302" actId="9405"/>
          <ac:inkMkLst>
            <pc:docMk/>
            <pc:sldMk cId="3210928893" sldId="326"/>
            <ac:inkMk id="149" creationId="{BBB26B8D-18BF-4982-9D47-69AE50D07C0D}"/>
          </ac:inkMkLst>
        </pc:inkChg>
        <pc:inkChg chg="add">
          <ac:chgData name="Viet Anh Nguyen" userId="b95f61ff061388d5" providerId="LiveId" clId="{F7DDB045-99F5-427E-957E-9D2CA91EB527}" dt="2022-01-05T10:31:21.315" v="3303" actId="9405"/>
          <ac:inkMkLst>
            <pc:docMk/>
            <pc:sldMk cId="3210928893" sldId="326"/>
            <ac:inkMk id="150" creationId="{A382C499-DACE-4543-A857-371004280895}"/>
          </ac:inkMkLst>
        </pc:inkChg>
        <pc:inkChg chg="add">
          <ac:chgData name="Viet Anh Nguyen" userId="b95f61ff061388d5" providerId="LiveId" clId="{F7DDB045-99F5-427E-957E-9D2CA91EB527}" dt="2022-01-05T10:31:21.758" v="3304" actId="9405"/>
          <ac:inkMkLst>
            <pc:docMk/>
            <pc:sldMk cId="3210928893" sldId="326"/>
            <ac:inkMk id="151" creationId="{20B1C183-8A7E-44BB-8852-013C4BBC7CA0}"/>
          </ac:inkMkLst>
        </pc:inkChg>
        <pc:inkChg chg="add">
          <ac:chgData name="Viet Anh Nguyen" userId="b95f61ff061388d5" providerId="LiveId" clId="{F7DDB045-99F5-427E-957E-9D2CA91EB527}" dt="2022-01-05T10:31:22.658" v="3305" actId="9405"/>
          <ac:inkMkLst>
            <pc:docMk/>
            <pc:sldMk cId="3210928893" sldId="326"/>
            <ac:inkMk id="152" creationId="{6E2F5269-A0D3-4682-93ED-42DBA7FEBA2F}"/>
          </ac:inkMkLst>
        </pc:inkChg>
        <pc:inkChg chg="add">
          <ac:chgData name="Viet Anh Nguyen" userId="b95f61ff061388d5" providerId="LiveId" clId="{F7DDB045-99F5-427E-957E-9D2CA91EB527}" dt="2022-01-05T10:31:28.275" v="3306" actId="9405"/>
          <ac:inkMkLst>
            <pc:docMk/>
            <pc:sldMk cId="3210928893" sldId="326"/>
            <ac:inkMk id="153" creationId="{7AA20BC5-2283-4A3B-818C-0BDFB96010B7}"/>
          </ac:inkMkLst>
        </pc:inkChg>
        <pc:inkChg chg="add">
          <ac:chgData name="Viet Anh Nguyen" userId="b95f61ff061388d5" providerId="LiveId" clId="{F7DDB045-99F5-427E-957E-9D2CA91EB527}" dt="2022-01-05T10:31:28.452" v="3307" actId="9405"/>
          <ac:inkMkLst>
            <pc:docMk/>
            <pc:sldMk cId="3210928893" sldId="326"/>
            <ac:inkMk id="154" creationId="{B3FF4623-ECC5-4672-AB88-C10C6EBAF347}"/>
          </ac:inkMkLst>
        </pc:inkChg>
        <pc:inkChg chg="add del">
          <ac:chgData name="Viet Anh Nguyen" userId="b95f61ff061388d5" providerId="LiveId" clId="{F7DDB045-99F5-427E-957E-9D2CA91EB527}" dt="2022-01-05T10:31:33.452" v="3310"/>
          <ac:inkMkLst>
            <pc:docMk/>
            <pc:sldMk cId="3210928893" sldId="326"/>
            <ac:inkMk id="155" creationId="{4340A720-3646-4E7C-A6DB-C7DDFA40AB5D}"/>
          </ac:inkMkLst>
        </pc:inkChg>
        <pc:inkChg chg="add del">
          <ac:chgData name="Viet Anh Nguyen" userId="b95f61ff061388d5" providerId="LiveId" clId="{F7DDB045-99F5-427E-957E-9D2CA91EB527}" dt="2022-01-05T10:31:33.452" v="3310"/>
          <ac:inkMkLst>
            <pc:docMk/>
            <pc:sldMk cId="3210928893" sldId="326"/>
            <ac:inkMk id="156" creationId="{C97FFCAC-7702-4D32-8840-21717405833A}"/>
          </ac:inkMkLst>
        </pc:inkChg>
        <pc:inkChg chg="add">
          <ac:chgData name="Viet Anh Nguyen" userId="b95f61ff061388d5" providerId="LiveId" clId="{F7DDB045-99F5-427E-957E-9D2CA91EB527}" dt="2022-01-05T10:31:33.452" v="3310"/>
          <ac:inkMkLst>
            <pc:docMk/>
            <pc:sldMk cId="3210928893" sldId="326"/>
            <ac:inkMk id="157" creationId="{5E1A5DCD-6BA1-49ED-9619-8D03FF71D34D}"/>
          </ac:inkMkLst>
        </pc:inkChg>
        <pc:inkChg chg="add del">
          <ac:chgData name="Viet Anh Nguyen" userId="b95f61ff061388d5" providerId="LiveId" clId="{F7DDB045-99F5-427E-957E-9D2CA91EB527}" dt="2022-01-05T10:31:35.024" v="3313"/>
          <ac:inkMkLst>
            <pc:docMk/>
            <pc:sldMk cId="3210928893" sldId="326"/>
            <ac:inkMk id="158" creationId="{55754494-EE15-41F7-BB21-2205063966F1}"/>
          </ac:inkMkLst>
        </pc:inkChg>
        <pc:inkChg chg="add del">
          <ac:chgData name="Viet Anh Nguyen" userId="b95f61ff061388d5" providerId="LiveId" clId="{F7DDB045-99F5-427E-957E-9D2CA91EB527}" dt="2022-01-05T10:31:35.024" v="3313"/>
          <ac:inkMkLst>
            <pc:docMk/>
            <pc:sldMk cId="3210928893" sldId="326"/>
            <ac:inkMk id="159" creationId="{E594A772-87A0-4953-A3B2-D173083BE85E}"/>
          </ac:inkMkLst>
        </pc:inkChg>
        <pc:inkChg chg="add">
          <ac:chgData name="Viet Anh Nguyen" userId="b95f61ff061388d5" providerId="LiveId" clId="{F7DDB045-99F5-427E-957E-9D2CA91EB527}" dt="2022-01-05T10:31:35.024" v="3313"/>
          <ac:inkMkLst>
            <pc:docMk/>
            <pc:sldMk cId="3210928893" sldId="326"/>
            <ac:inkMk id="160" creationId="{A88B98D6-B048-490B-A6AF-F99C5834C8FB}"/>
          </ac:inkMkLst>
        </pc:inkChg>
        <pc:inkChg chg="add del">
          <ac:chgData name="Viet Anh Nguyen" userId="b95f61ff061388d5" providerId="LiveId" clId="{F7DDB045-99F5-427E-957E-9D2CA91EB527}" dt="2022-01-05T10:31:45.279" v="3316"/>
          <ac:inkMkLst>
            <pc:docMk/>
            <pc:sldMk cId="3210928893" sldId="326"/>
            <ac:inkMk id="161" creationId="{DA48EA2C-94D7-4366-80BF-CF9EB57380C1}"/>
          </ac:inkMkLst>
        </pc:inkChg>
        <pc:inkChg chg="add del">
          <ac:chgData name="Viet Anh Nguyen" userId="b95f61ff061388d5" providerId="LiveId" clId="{F7DDB045-99F5-427E-957E-9D2CA91EB527}" dt="2022-01-05T10:31:45.279" v="3316"/>
          <ac:inkMkLst>
            <pc:docMk/>
            <pc:sldMk cId="3210928893" sldId="326"/>
            <ac:inkMk id="162" creationId="{1A4B30C9-952D-470E-A589-4589E7AED74B}"/>
          </ac:inkMkLst>
        </pc:inkChg>
        <pc:inkChg chg="add">
          <ac:chgData name="Viet Anh Nguyen" userId="b95f61ff061388d5" providerId="LiveId" clId="{F7DDB045-99F5-427E-957E-9D2CA91EB527}" dt="2022-01-05T10:31:45.279" v="3316"/>
          <ac:inkMkLst>
            <pc:docMk/>
            <pc:sldMk cId="3210928893" sldId="326"/>
            <ac:inkMk id="163" creationId="{06357F36-1AC4-4953-AC06-911DC098AB0D}"/>
          </ac:inkMkLst>
        </pc:inkChg>
        <pc:inkChg chg="add del">
          <ac:chgData name="Viet Anh Nguyen" userId="b95f61ff061388d5" providerId="LiveId" clId="{F7DDB045-99F5-427E-957E-9D2CA91EB527}" dt="2022-01-05T10:31:49.091" v="3326"/>
          <ac:inkMkLst>
            <pc:docMk/>
            <pc:sldMk cId="3210928893" sldId="326"/>
            <ac:inkMk id="164" creationId="{59D413DD-8089-4AF7-BE16-EF79A2D3FD1E}"/>
          </ac:inkMkLst>
        </pc:inkChg>
        <pc:inkChg chg="add del">
          <ac:chgData name="Viet Anh Nguyen" userId="b95f61ff061388d5" providerId="LiveId" clId="{F7DDB045-99F5-427E-957E-9D2CA91EB527}" dt="2022-01-05T10:31:49.091" v="3326"/>
          <ac:inkMkLst>
            <pc:docMk/>
            <pc:sldMk cId="3210928893" sldId="326"/>
            <ac:inkMk id="165" creationId="{691713CB-C486-4F39-99DF-9A654A66F095}"/>
          </ac:inkMkLst>
        </pc:inkChg>
        <pc:inkChg chg="add del">
          <ac:chgData name="Viet Anh Nguyen" userId="b95f61ff061388d5" providerId="LiveId" clId="{F7DDB045-99F5-427E-957E-9D2CA91EB527}" dt="2022-01-05T10:31:49.091" v="3326"/>
          <ac:inkMkLst>
            <pc:docMk/>
            <pc:sldMk cId="3210928893" sldId="326"/>
            <ac:inkMk id="166" creationId="{3CDF4B85-9957-4139-A664-59625F71B131}"/>
          </ac:inkMkLst>
        </pc:inkChg>
        <pc:inkChg chg="add del">
          <ac:chgData name="Viet Anh Nguyen" userId="b95f61ff061388d5" providerId="LiveId" clId="{F7DDB045-99F5-427E-957E-9D2CA91EB527}" dt="2022-01-05T10:31:49.091" v="3326"/>
          <ac:inkMkLst>
            <pc:docMk/>
            <pc:sldMk cId="3210928893" sldId="326"/>
            <ac:inkMk id="167" creationId="{2C63C218-B694-4317-84EE-12C5D5E85BD1}"/>
          </ac:inkMkLst>
        </pc:inkChg>
        <pc:inkChg chg="add del">
          <ac:chgData name="Viet Anh Nguyen" userId="b95f61ff061388d5" providerId="LiveId" clId="{F7DDB045-99F5-427E-957E-9D2CA91EB527}" dt="2022-01-05T10:31:49.091" v="3326"/>
          <ac:inkMkLst>
            <pc:docMk/>
            <pc:sldMk cId="3210928893" sldId="326"/>
            <ac:inkMk id="168" creationId="{28369D48-2DD8-43E0-9C70-2810DE94B0E5}"/>
          </ac:inkMkLst>
        </pc:inkChg>
        <pc:inkChg chg="add del">
          <ac:chgData name="Viet Anh Nguyen" userId="b95f61ff061388d5" providerId="LiveId" clId="{F7DDB045-99F5-427E-957E-9D2CA91EB527}" dt="2022-01-05T10:31:49.091" v="3326"/>
          <ac:inkMkLst>
            <pc:docMk/>
            <pc:sldMk cId="3210928893" sldId="326"/>
            <ac:inkMk id="169" creationId="{0D6BE89D-9106-45C6-B716-023A646CF4A3}"/>
          </ac:inkMkLst>
        </pc:inkChg>
        <pc:inkChg chg="add">
          <ac:chgData name="Viet Anh Nguyen" userId="b95f61ff061388d5" providerId="LiveId" clId="{F7DDB045-99F5-427E-957E-9D2CA91EB527}" dt="2022-01-05T10:31:47.785" v="3323" actId="9405"/>
          <ac:inkMkLst>
            <pc:docMk/>
            <pc:sldMk cId="3210928893" sldId="326"/>
            <ac:inkMk id="170" creationId="{60D655ED-3EC8-40DF-B79D-CF68522E4BD5}"/>
          </ac:inkMkLst>
        </pc:inkChg>
        <pc:inkChg chg="add">
          <ac:chgData name="Viet Anh Nguyen" userId="b95f61ff061388d5" providerId="LiveId" clId="{F7DDB045-99F5-427E-957E-9D2CA91EB527}" dt="2022-01-05T10:31:47.989" v="3324" actId="9405"/>
          <ac:inkMkLst>
            <pc:docMk/>
            <pc:sldMk cId="3210928893" sldId="326"/>
            <ac:inkMk id="171" creationId="{8E5EC612-5862-4E88-BA92-75083812D788}"/>
          </ac:inkMkLst>
        </pc:inkChg>
        <pc:inkChg chg="add">
          <ac:chgData name="Viet Anh Nguyen" userId="b95f61ff061388d5" providerId="LiveId" clId="{F7DDB045-99F5-427E-957E-9D2CA91EB527}" dt="2022-01-05T10:31:48.113" v="3325" actId="9405"/>
          <ac:inkMkLst>
            <pc:docMk/>
            <pc:sldMk cId="3210928893" sldId="326"/>
            <ac:inkMk id="172" creationId="{013B86A7-3424-49F6-8C95-065A4570FAB5}"/>
          </ac:inkMkLst>
        </pc:inkChg>
        <pc:inkChg chg="add">
          <ac:chgData name="Viet Anh Nguyen" userId="b95f61ff061388d5" providerId="LiveId" clId="{F7DDB045-99F5-427E-957E-9D2CA91EB527}" dt="2022-01-05T10:31:49.091" v="3326"/>
          <ac:inkMkLst>
            <pc:docMk/>
            <pc:sldMk cId="3210928893" sldId="326"/>
            <ac:inkMk id="173" creationId="{E536CA7A-167B-4E25-8F0D-86E7F17E48C2}"/>
          </ac:inkMkLst>
        </pc:inkChg>
        <pc:inkChg chg="add del">
          <ac:chgData name="Viet Anh Nguyen" userId="b95f61ff061388d5" providerId="LiveId" clId="{F7DDB045-99F5-427E-957E-9D2CA91EB527}" dt="2022-01-05T10:31:55.236" v="3339"/>
          <ac:inkMkLst>
            <pc:docMk/>
            <pc:sldMk cId="3210928893" sldId="326"/>
            <ac:inkMk id="174" creationId="{870D740F-D57E-4237-B115-7A975D054B32}"/>
          </ac:inkMkLst>
        </pc:inkChg>
        <pc:inkChg chg="add del">
          <ac:chgData name="Viet Anh Nguyen" userId="b95f61ff061388d5" providerId="LiveId" clId="{F7DDB045-99F5-427E-957E-9D2CA91EB527}" dt="2022-01-05T10:31:55.236" v="3339"/>
          <ac:inkMkLst>
            <pc:docMk/>
            <pc:sldMk cId="3210928893" sldId="326"/>
            <ac:inkMk id="175" creationId="{DA41AD9C-60BD-4EC9-9376-2FB62BAA0F6D}"/>
          </ac:inkMkLst>
        </pc:inkChg>
        <pc:inkChg chg="add del">
          <ac:chgData name="Viet Anh Nguyen" userId="b95f61ff061388d5" providerId="LiveId" clId="{F7DDB045-99F5-427E-957E-9D2CA91EB527}" dt="2022-01-05T10:31:55.236" v="3339"/>
          <ac:inkMkLst>
            <pc:docMk/>
            <pc:sldMk cId="3210928893" sldId="326"/>
            <ac:inkMk id="176" creationId="{FF149F30-DE0D-4D5F-AD96-E9B79D28E027}"/>
          </ac:inkMkLst>
        </pc:inkChg>
        <pc:inkChg chg="add del">
          <ac:chgData name="Viet Anh Nguyen" userId="b95f61ff061388d5" providerId="LiveId" clId="{F7DDB045-99F5-427E-957E-9D2CA91EB527}" dt="2022-01-05T10:31:55.236" v="3339"/>
          <ac:inkMkLst>
            <pc:docMk/>
            <pc:sldMk cId="3210928893" sldId="326"/>
            <ac:inkMk id="177" creationId="{54E07890-AB1A-45DD-820D-A990800010A1}"/>
          </ac:inkMkLst>
        </pc:inkChg>
        <pc:inkChg chg="add del">
          <ac:chgData name="Viet Anh Nguyen" userId="b95f61ff061388d5" providerId="LiveId" clId="{F7DDB045-99F5-427E-957E-9D2CA91EB527}" dt="2022-01-05T10:31:55.236" v="3339"/>
          <ac:inkMkLst>
            <pc:docMk/>
            <pc:sldMk cId="3210928893" sldId="326"/>
            <ac:inkMk id="178" creationId="{E28E932A-E255-4A51-84F2-7887B6B4495B}"/>
          </ac:inkMkLst>
        </pc:inkChg>
        <pc:inkChg chg="add del">
          <ac:chgData name="Viet Anh Nguyen" userId="b95f61ff061388d5" providerId="LiveId" clId="{F7DDB045-99F5-427E-957E-9D2CA91EB527}" dt="2022-01-05T10:31:55.236" v="3339"/>
          <ac:inkMkLst>
            <pc:docMk/>
            <pc:sldMk cId="3210928893" sldId="326"/>
            <ac:inkMk id="179" creationId="{09AAE30D-264A-4253-A348-66CFA50D9058}"/>
          </ac:inkMkLst>
        </pc:inkChg>
        <pc:inkChg chg="add del">
          <ac:chgData name="Viet Anh Nguyen" userId="b95f61ff061388d5" providerId="LiveId" clId="{F7DDB045-99F5-427E-957E-9D2CA91EB527}" dt="2022-01-05T10:31:55.236" v="3339"/>
          <ac:inkMkLst>
            <pc:docMk/>
            <pc:sldMk cId="3210928893" sldId="326"/>
            <ac:inkMk id="180" creationId="{E6244DDA-794A-4585-951D-AECE8032F39A}"/>
          </ac:inkMkLst>
        </pc:inkChg>
        <pc:inkChg chg="add del">
          <ac:chgData name="Viet Anh Nguyen" userId="b95f61ff061388d5" providerId="LiveId" clId="{F7DDB045-99F5-427E-957E-9D2CA91EB527}" dt="2022-01-05T10:31:55.236" v="3339"/>
          <ac:inkMkLst>
            <pc:docMk/>
            <pc:sldMk cId="3210928893" sldId="326"/>
            <ac:inkMk id="181" creationId="{42438F42-504E-44AD-A347-C25835558231}"/>
          </ac:inkMkLst>
        </pc:inkChg>
        <pc:inkChg chg="add del">
          <ac:chgData name="Viet Anh Nguyen" userId="b95f61ff061388d5" providerId="LiveId" clId="{F7DDB045-99F5-427E-957E-9D2CA91EB527}" dt="2022-01-05T10:31:55.236" v="3339"/>
          <ac:inkMkLst>
            <pc:docMk/>
            <pc:sldMk cId="3210928893" sldId="326"/>
            <ac:inkMk id="182" creationId="{73F5079D-EEA0-4C11-AF01-253CD6B98286}"/>
          </ac:inkMkLst>
        </pc:inkChg>
        <pc:inkChg chg="add del">
          <ac:chgData name="Viet Anh Nguyen" userId="b95f61ff061388d5" providerId="LiveId" clId="{F7DDB045-99F5-427E-957E-9D2CA91EB527}" dt="2022-01-05T10:31:55.236" v="3339"/>
          <ac:inkMkLst>
            <pc:docMk/>
            <pc:sldMk cId="3210928893" sldId="326"/>
            <ac:inkMk id="183" creationId="{4CC2AED7-7036-4F54-92B5-D2505907AF8D}"/>
          </ac:inkMkLst>
        </pc:inkChg>
        <pc:inkChg chg="add del">
          <ac:chgData name="Viet Anh Nguyen" userId="b95f61ff061388d5" providerId="LiveId" clId="{F7DDB045-99F5-427E-957E-9D2CA91EB527}" dt="2022-01-05T10:31:55.236" v="3339"/>
          <ac:inkMkLst>
            <pc:docMk/>
            <pc:sldMk cId="3210928893" sldId="326"/>
            <ac:inkMk id="184" creationId="{39AA7100-F927-4C0E-A60B-FEA8F04078D0}"/>
          </ac:inkMkLst>
        </pc:inkChg>
        <pc:inkChg chg="add del">
          <ac:chgData name="Viet Anh Nguyen" userId="b95f61ff061388d5" providerId="LiveId" clId="{F7DDB045-99F5-427E-957E-9D2CA91EB527}" dt="2022-01-05T10:31:55.236" v="3339"/>
          <ac:inkMkLst>
            <pc:docMk/>
            <pc:sldMk cId="3210928893" sldId="326"/>
            <ac:inkMk id="185" creationId="{94B98A88-DC95-42A7-A534-E9A22BA80FB3}"/>
          </ac:inkMkLst>
        </pc:inkChg>
        <pc:inkChg chg="add">
          <ac:chgData name="Viet Anh Nguyen" userId="b95f61ff061388d5" providerId="LiveId" clId="{F7DDB045-99F5-427E-957E-9D2CA91EB527}" dt="2022-01-05T10:31:55.236" v="3339"/>
          <ac:inkMkLst>
            <pc:docMk/>
            <pc:sldMk cId="3210928893" sldId="326"/>
            <ac:inkMk id="186" creationId="{4AF2B51D-0D8E-407F-86E8-2A851BDEEB71}"/>
          </ac:inkMkLst>
        </pc:inkChg>
        <pc:inkChg chg="add">
          <ac:chgData name="Viet Anh Nguyen" userId="b95f61ff061388d5" providerId="LiveId" clId="{F7DDB045-99F5-427E-957E-9D2CA91EB527}" dt="2022-01-05T10:31:55.236" v="3339"/>
          <ac:inkMkLst>
            <pc:docMk/>
            <pc:sldMk cId="3210928893" sldId="326"/>
            <ac:inkMk id="187" creationId="{DB96BE3E-5035-4172-9363-1A9C66297164}"/>
          </ac:inkMkLst>
        </pc:inkChg>
        <pc:inkChg chg="add">
          <ac:chgData name="Viet Anh Nguyen" userId="b95f61ff061388d5" providerId="LiveId" clId="{F7DDB045-99F5-427E-957E-9D2CA91EB527}" dt="2022-01-05T10:31:55.279" v="3340" actId="9405"/>
          <ac:inkMkLst>
            <pc:docMk/>
            <pc:sldMk cId="3210928893" sldId="326"/>
            <ac:inkMk id="188" creationId="{6A8EBB8E-B7F4-46BB-8347-1835B887ADEB}"/>
          </ac:inkMkLst>
        </pc:inkChg>
        <pc:inkChg chg="add">
          <ac:chgData name="Viet Anh Nguyen" userId="b95f61ff061388d5" providerId="LiveId" clId="{F7DDB045-99F5-427E-957E-9D2CA91EB527}" dt="2022-01-05T10:31:55.428" v="3341" actId="9405"/>
          <ac:inkMkLst>
            <pc:docMk/>
            <pc:sldMk cId="3210928893" sldId="326"/>
            <ac:inkMk id="189" creationId="{8A9EFCFA-4161-4E08-A673-6E297BB8B677}"/>
          </ac:inkMkLst>
        </pc:inkChg>
        <pc:inkChg chg="add del">
          <ac:chgData name="Viet Anh Nguyen" userId="b95f61ff061388d5" providerId="LiveId" clId="{F7DDB045-99F5-427E-957E-9D2CA91EB527}" dt="2022-01-05T10:31:59.940" v="3344"/>
          <ac:inkMkLst>
            <pc:docMk/>
            <pc:sldMk cId="3210928893" sldId="326"/>
            <ac:inkMk id="190" creationId="{753EF46D-9536-435B-896F-16CA44A351EE}"/>
          </ac:inkMkLst>
        </pc:inkChg>
        <pc:inkChg chg="add del">
          <ac:chgData name="Viet Anh Nguyen" userId="b95f61ff061388d5" providerId="LiveId" clId="{F7DDB045-99F5-427E-957E-9D2CA91EB527}" dt="2022-01-05T10:31:59.940" v="3344"/>
          <ac:inkMkLst>
            <pc:docMk/>
            <pc:sldMk cId="3210928893" sldId="326"/>
            <ac:inkMk id="191" creationId="{DE01BA91-8963-48D8-B1F0-DBB59874439A}"/>
          </ac:inkMkLst>
        </pc:inkChg>
        <pc:inkChg chg="add">
          <ac:chgData name="Viet Anh Nguyen" userId="b95f61ff061388d5" providerId="LiveId" clId="{F7DDB045-99F5-427E-957E-9D2CA91EB527}" dt="2022-01-05T10:31:59.940" v="3344"/>
          <ac:inkMkLst>
            <pc:docMk/>
            <pc:sldMk cId="3210928893" sldId="326"/>
            <ac:inkMk id="192" creationId="{A6D29195-192D-4E37-8558-2FF41E8517D5}"/>
          </ac:inkMkLst>
        </pc:inkChg>
        <pc:inkChg chg="add del">
          <ac:chgData name="Viet Anh Nguyen" userId="b95f61ff061388d5" providerId="LiveId" clId="{F7DDB045-99F5-427E-957E-9D2CA91EB527}" dt="2022-01-05T10:32:06.987" v="3347"/>
          <ac:inkMkLst>
            <pc:docMk/>
            <pc:sldMk cId="3210928893" sldId="326"/>
            <ac:inkMk id="193" creationId="{E61ED902-DD1C-438A-9545-7187A7780009}"/>
          </ac:inkMkLst>
        </pc:inkChg>
        <pc:inkChg chg="add del">
          <ac:chgData name="Viet Anh Nguyen" userId="b95f61ff061388d5" providerId="LiveId" clId="{F7DDB045-99F5-427E-957E-9D2CA91EB527}" dt="2022-01-05T10:32:06.987" v="3347"/>
          <ac:inkMkLst>
            <pc:docMk/>
            <pc:sldMk cId="3210928893" sldId="326"/>
            <ac:inkMk id="194" creationId="{A6BDAF34-01FC-4C5F-8CCD-05FF0BC023B7}"/>
          </ac:inkMkLst>
        </pc:inkChg>
        <pc:inkChg chg="add">
          <ac:chgData name="Viet Anh Nguyen" userId="b95f61ff061388d5" providerId="LiveId" clId="{F7DDB045-99F5-427E-957E-9D2CA91EB527}" dt="2022-01-05T10:32:06.987" v="3347"/>
          <ac:inkMkLst>
            <pc:docMk/>
            <pc:sldMk cId="3210928893" sldId="326"/>
            <ac:inkMk id="195" creationId="{FB93090D-AD2F-493D-A2D2-928A78029117}"/>
          </ac:inkMkLst>
        </pc:inkChg>
        <pc:inkChg chg="add del">
          <ac:chgData name="Viet Anh Nguyen" userId="b95f61ff061388d5" providerId="LiveId" clId="{F7DDB045-99F5-427E-957E-9D2CA91EB527}" dt="2022-01-05T10:32:09.069" v="3350"/>
          <ac:inkMkLst>
            <pc:docMk/>
            <pc:sldMk cId="3210928893" sldId="326"/>
            <ac:inkMk id="196" creationId="{82B36102-0F38-4B6F-9E2B-75126AC1BBC1}"/>
          </ac:inkMkLst>
        </pc:inkChg>
        <pc:inkChg chg="add del">
          <ac:chgData name="Viet Anh Nguyen" userId="b95f61ff061388d5" providerId="LiveId" clId="{F7DDB045-99F5-427E-957E-9D2CA91EB527}" dt="2022-01-05T10:32:09.069" v="3350"/>
          <ac:inkMkLst>
            <pc:docMk/>
            <pc:sldMk cId="3210928893" sldId="326"/>
            <ac:inkMk id="197" creationId="{93EE3B6B-A1FF-44E7-8AE7-6DD276565775}"/>
          </ac:inkMkLst>
        </pc:inkChg>
        <pc:inkChg chg="add">
          <ac:chgData name="Viet Anh Nguyen" userId="b95f61ff061388d5" providerId="LiveId" clId="{F7DDB045-99F5-427E-957E-9D2CA91EB527}" dt="2022-01-05T10:32:09.069" v="3350"/>
          <ac:inkMkLst>
            <pc:docMk/>
            <pc:sldMk cId="3210928893" sldId="326"/>
            <ac:inkMk id="198" creationId="{56C26E04-0054-44D6-9E94-6CF2DF24FED3}"/>
          </ac:inkMkLst>
        </pc:inkChg>
        <pc:inkChg chg="add del">
          <ac:chgData name="Viet Anh Nguyen" userId="b95f61ff061388d5" providerId="LiveId" clId="{F7DDB045-99F5-427E-957E-9D2CA91EB527}" dt="2022-01-05T10:32:12.974" v="3361"/>
          <ac:inkMkLst>
            <pc:docMk/>
            <pc:sldMk cId="3210928893" sldId="326"/>
            <ac:inkMk id="199" creationId="{F4F62F44-F814-44DD-81F1-251A46CC600B}"/>
          </ac:inkMkLst>
        </pc:inkChg>
        <pc:inkChg chg="add del">
          <ac:chgData name="Viet Anh Nguyen" userId="b95f61ff061388d5" providerId="LiveId" clId="{F7DDB045-99F5-427E-957E-9D2CA91EB527}" dt="2022-01-05T10:32:12.974" v="3361"/>
          <ac:inkMkLst>
            <pc:docMk/>
            <pc:sldMk cId="3210928893" sldId="326"/>
            <ac:inkMk id="200" creationId="{A924164B-4F73-43A8-8D3F-3358532477EF}"/>
          </ac:inkMkLst>
        </pc:inkChg>
        <pc:inkChg chg="add del">
          <ac:chgData name="Viet Anh Nguyen" userId="b95f61ff061388d5" providerId="LiveId" clId="{F7DDB045-99F5-427E-957E-9D2CA91EB527}" dt="2022-01-05T10:32:12.974" v="3361"/>
          <ac:inkMkLst>
            <pc:docMk/>
            <pc:sldMk cId="3210928893" sldId="326"/>
            <ac:inkMk id="201" creationId="{5C1F1CDE-8AE7-47CE-B1D9-F0A01ABA81D3}"/>
          </ac:inkMkLst>
        </pc:inkChg>
        <pc:inkChg chg="add">
          <ac:chgData name="Viet Anh Nguyen" userId="b95f61ff061388d5" providerId="LiveId" clId="{F7DDB045-99F5-427E-957E-9D2CA91EB527}" dt="2022-01-05T10:32:10.522" v="3354" actId="9405"/>
          <ac:inkMkLst>
            <pc:docMk/>
            <pc:sldMk cId="3210928893" sldId="326"/>
            <ac:inkMk id="202" creationId="{AE135A7A-DFE7-4E12-917D-3BB670882D61}"/>
          </ac:inkMkLst>
        </pc:inkChg>
        <pc:inkChg chg="add">
          <ac:chgData name="Viet Anh Nguyen" userId="b95f61ff061388d5" providerId="LiveId" clId="{F7DDB045-99F5-427E-957E-9D2CA91EB527}" dt="2022-01-05T10:32:10.755" v="3355" actId="9405"/>
          <ac:inkMkLst>
            <pc:docMk/>
            <pc:sldMk cId="3210928893" sldId="326"/>
            <ac:inkMk id="203" creationId="{53CFC9CA-908A-4CCF-A0A9-BD0FE070E728}"/>
          </ac:inkMkLst>
        </pc:inkChg>
        <pc:inkChg chg="add">
          <ac:chgData name="Viet Anh Nguyen" userId="b95f61ff061388d5" providerId="LiveId" clId="{F7DDB045-99F5-427E-957E-9D2CA91EB527}" dt="2022-01-05T10:32:10.955" v="3356" actId="9405"/>
          <ac:inkMkLst>
            <pc:docMk/>
            <pc:sldMk cId="3210928893" sldId="326"/>
            <ac:inkMk id="204" creationId="{B7E97963-C854-4278-ABD5-53E2913013FB}"/>
          </ac:inkMkLst>
        </pc:inkChg>
        <pc:inkChg chg="add">
          <ac:chgData name="Viet Anh Nguyen" userId="b95f61ff061388d5" providerId="LiveId" clId="{F7DDB045-99F5-427E-957E-9D2CA91EB527}" dt="2022-01-05T10:32:11.124" v="3357" actId="9405"/>
          <ac:inkMkLst>
            <pc:docMk/>
            <pc:sldMk cId="3210928893" sldId="326"/>
            <ac:inkMk id="205" creationId="{7D80C5BE-88D6-481B-B54F-836F05676E83}"/>
          </ac:inkMkLst>
        </pc:inkChg>
        <pc:inkChg chg="add">
          <ac:chgData name="Viet Anh Nguyen" userId="b95f61ff061388d5" providerId="LiveId" clId="{F7DDB045-99F5-427E-957E-9D2CA91EB527}" dt="2022-01-05T10:32:11.648" v="3358" actId="9405"/>
          <ac:inkMkLst>
            <pc:docMk/>
            <pc:sldMk cId="3210928893" sldId="326"/>
            <ac:inkMk id="206" creationId="{90A4B369-6442-4DE6-AFAB-1DB905BE8733}"/>
          </ac:inkMkLst>
        </pc:inkChg>
        <pc:inkChg chg="add">
          <ac:chgData name="Viet Anh Nguyen" userId="b95f61ff061388d5" providerId="LiveId" clId="{F7DDB045-99F5-427E-957E-9D2CA91EB527}" dt="2022-01-05T10:32:12.001" v="3359" actId="9405"/>
          <ac:inkMkLst>
            <pc:docMk/>
            <pc:sldMk cId="3210928893" sldId="326"/>
            <ac:inkMk id="207" creationId="{45132E94-26C4-462C-B4A1-D07F7D5A82F2}"/>
          </ac:inkMkLst>
        </pc:inkChg>
        <pc:inkChg chg="add">
          <ac:chgData name="Viet Anh Nguyen" userId="b95f61ff061388d5" providerId="LiveId" clId="{F7DDB045-99F5-427E-957E-9D2CA91EB527}" dt="2022-01-05T10:32:12.148" v="3360" actId="9405"/>
          <ac:inkMkLst>
            <pc:docMk/>
            <pc:sldMk cId="3210928893" sldId="326"/>
            <ac:inkMk id="208" creationId="{46B96558-C820-41C4-81C0-47E2987E410E}"/>
          </ac:inkMkLst>
        </pc:inkChg>
        <pc:inkChg chg="add">
          <ac:chgData name="Viet Anh Nguyen" userId="b95f61ff061388d5" providerId="LiveId" clId="{F7DDB045-99F5-427E-957E-9D2CA91EB527}" dt="2022-01-05T10:32:12.974" v="3361"/>
          <ac:inkMkLst>
            <pc:docMk/>
            <pc:sldMk cId="3210928893" sldId="326"/>
            <ac:inkMk id="209" creationId="{3C5E5128-A78C-494B-B629-5BD0C66948F7}"/>
          </ac:inkMkLst>
        </pc:inkChg>
        <pc:inkChg chg="add">
          <ac:chgData name="Viet Anh Nguyen" userId="b95f61ff061388d5" providerId="LiveId" clId="{F7DDB045-99F5-427E-957E-9D2CA91EB527}" dt="2022-01-05T10:32:15.661" v="3362" actId="9405"/>
          <ac:inkMkLst>
            <pc:docMk/>
            <pc:sldMk cId="3210928893" sldId="326"/>
            <ac:inkMk id="210" creationId="{26470543-9D0E-4424-9D79-A41EF4025C64}"/>
          </ac:inkMkLst>
        </pc:inkChg>
        <pc:inkChg chg="add del">
          <ac:chgData name="Viet Anh Nguyen" userId="b95f61ff061388d5" providerId="LiveId" clId="{F7DDB045-99F5-427E-957E-9D2CA91EB527}" dt="2022-01-05T10:32:17.234" v="3365"/>
          <ac:inkMkLst>
            <pc:docMk/>
            <pc:sldMk cId="3210928893" sldId="326"/>
            <ac:inkMk id="211" creationId="{909EF43B-0DE1-4F3D-B86E-B62A4AA3DB44}"/>
          </ac:inkMkLst>
        </pc:inkChg>
        <pc:inkChg chg="add del">
          <ac:chgData name="Viet Anh Nguyen" userId="b95f61ff061388d5" providerId="LiveId" clId="{F7DDB045-99F5-427E-957E-9D2CA91EB527}" dt="2022-01-05T10:32:17.234" v="3365"/>
          <ac:inkMkLst>
            <pc:docMk/>
            <pc:sldMk cId="3210928893" sldId="326"/>
            <ac:inkMk id="212" creationId="{372B4D8C-EF6D-4ED4-A329-099643D32653}"/>
          </ac:inkMkLst>
        </pc:inkChg>
        <pc:inkChg chg="add">
          <ac:chgData name="Viet Anh Nguyen" userId="b95f61ff061388d5" providerId="LiveId" clId="{F7DDB045-99F5-427E-957E-9D2CA91EB527}" dt="2022-01-05T10:32:17.234" v="3365"/>
          <ac:inkMkLst>
            <pc:docMk/>
            <pc:sldMk cId="3210928893" sldId="326"/>
            <ac:inkMk id="213" creationId="{86240BA5-58D1-4B5F-93DA-6B3CE9FDC4AA}"/>
          </ac:inkMkLst>
        </pc:inkChg>
        <pc:inkChg chg="add del">
          <ac:chgData name="Viet Anh Nguyen" userId="b95f61ff061388d5" providerId="LiveId" clId="{F7DDB045-99F5-427E-957E-9D2CA91EB527}" dt="2022-01-05T10:32:22.974" v="3368"/>
          <ac:inkMkLst>
            <pc:docMk/>
            <pc:sldMk cId="3210928893" sldId="326"/>
            <ac:inkMk id="214" creationId="{7C22C0C4-899A-49CC-8C2A-7386C230FA35}"/>
          </ac:inkMkLst>
        </pc:inkChg>
        <pc:inkChg chg="add del">
          <ac:chgData name="Viet Anh Nguyen" userId="b95f61ff061388d5" providerId="LiveId" clId="{F7DDB045-99F5-427E-957E-9D2CA91EB527}" dt="2022-01-05T10:32:22.974" v="3368"/>
          <ac:inkMkLst>
            <pc:docMk/>
            <pc:sldMk cId="3210928893" sldId="326"/>
            <ac:inkMk id="215" creationId="{2FA226DC-019D-494C-AD4D-4BA54CCDC319}"/>
          </ac:inkMkLst>
        </pc:inkChg>
        <pc:inkChg chg="add">
          <ac:chgData name="Viet Anh Nguyen" userId="b95f61ff061388d5" providerId="LiveId" clId="{F7DDB045-99F5-427E-957E-9D2CA91EB527}" dt="2022-01-05T10:32:22.974" v="3368"/>
          <ac:inkMkLst>
            <pc:docMk/>
            <pc:sldMk cId="3210928893" sldId="326"/>
            <ac:inkMk id="216" creationId="{41C5015F-C2D2-4D88-87AF-EF501C05387B}"/>
          </ac:inkMkLst>
        </pc:inkChg>
      </pc:sldChg>
      <pc:sldChg chg="addSp delSp new mod">
        <pc:chgData name="Viet Anh Nguyen" userId="b95f61ff061388d5" providerId="LiveId" clId="{F7DDB045-99F5-427E-957E-9D2CA91EB527}" dt="2022-01-05T10:33:37.100" v="3461"/>
        <pc:sldMkLst>
          <pc:docMk/>
          <pc:sldMk cId="1590535847" sldId="327"/>
        </pc:sldMkLst>
        <pc:inkChg chg="add del">
          <ac:chgData name="Viet Anh Nguyen" userId="b95f61ff061388d5" providerId="LiveId" clId="{F7DDB045-99F5-427E-957E-9D2CA91EB527}" dt="2022-01-05T10:32:31.329" v="3380"/>
          <ac:inkMkLst>
            <pc:docMk/>
            <pc:sldMk cId="1590535847" sldId="327"/>
            <ac:inkMk id="2" creationId="{B50B3462-5373-4BBC-90F9-DDD370C9B34B}"/>
          </ac:inkMkLst>
        </pc:inkChg>
        <pc:inkChg chg="add del">
          <ac:chgData name="Viet Anh Nguyen" userId="b95f61ff061388d5" providerId="LiveId" clId="{F7DDB045-99F5-427E-957E-9D2CA91EB527}" dt="2022-01-05T10:32:31.329" v="3380"/>
          <ac:inkMkLst>
            <pc:docMk/>
            <pc:sldMk cId="1590535847" sldId="327"/>
            <ac:inkMk id="3" creationId="{CE321135-3B61-4616-98F3-2ABB560FD2C0}"/>
          </ac:inkMkLst>
        </pc:inkChg>
        <pc:inkChg chg="add del">
          <ac:chgData name="Viet Anh Nguyen" userId="b95f61ff061388d5" providerId="LiveId" clId="{F7DDB045-99F5-427E-957E-9D2CA91EB527}" dt="2022-01-05T10:32:31.329" v="3380"/>
          <ac:inkMkLst>
            <pc:docMk/>
            <pc:sldMk cId="1590535847" sldId="327"/>
            <ac:inkMk id="4" creationId="{2DB6B8E9-1E1E-4EAD-9CA5-AFF60AF2A9EA}"/>
          </ac:inkMkLst>
        </pc:inkChg>
        <pc:inkChg chg="add del">
          <ac:chgData name="Viet Anh Nguyen" userId="b95f61ff061388d5" providerId="LiveId" clId="{F7DDB045-99F5-427E-957E-9D2CA91EB527}" dt="2022-01-05T10:32:31.329" v="3380"/>
          <ac:inkMkLst>
            <pc:docMk/>
            <pc:sldMk cId="1590535847" sldId="327"/>
            <ac:inkMk id="5" creationId="{FC92827E-B65E-4695-8A26-C6A0361E0584}"/>
          </ac:inkMkLst>
        </pc:inkChg>
        <pc:inkChg chg="add del">
          <ac:chgData name="Viet Anh Nguyen" userId="b95f61ff061388d5" providerId="LiveId" clId="{F7DDB045-99F5-427E-957E-9D2CA91EB527}" dt="2022-01-05T10:32:31.329" v="3380"/>
          <ac:inkMkLst>
            <pc:docMk/>
            <pc:sldMk cId="1590535847" sldId="327"/>
            <ac:inkMk id="6" creationId="{312A9B41-3D3B-4017-B0A4-0FD368FC8472}"/>
          </ac:inkMkLst>
        </pc:inkChg>
        <pc:inkChg chg="add del">
          <ac:chgData name="Viet Anh Nguyen" userId="b95f61ff061388d5" providerId="LiveId" clId="{F7DDB045-99F5-427E-957E-9D2CA91EB527}" dt="2022-01-05T10:32:31.329" v="3380"/>
          <ac:inkMkLst>
            <pc:docMk/>
            <pc:sldMk cId="1590535847" sldId="327"/>
            <ac:inkMk id="7" creationId="{1CB2FAF0-AE12-4CD6-A9FE-75D8E3F4B0E3}"/>
          </ac:inkMkLst>
        </pc:inkChg>
        <pc:inkChg chg="add del">
          <ac:chgData name="Viet Anh Nguyen" userId="b95f61ff061388d5" providerId="LiveId" clId="{F7DDB045-99F5-427E-957E-9D2CA91EB527}" dt="2022-01-05T10:32:31.329" v="3380"/>
          <ac:inkMkLst>
            <pc:docMk/>
            <pc:sldMk cId="1590535847" sldId="327"/>
            <ac:inkMk id="8" creationId="{E4A79EFA-B1DE-44B4-A606-8D3EA4FB5127}"/>
          </ac:inkMkLst>
        </pc:inkChg>
        <pc:inkChg chg="add del">
          <ac:chgData name="Viet Anh Nguyen" userId="b95f61ff061388d5" providerId="LiveId" clId="{F7DDB045-99F5-427E-957E-9D2CA91EB527}" dt="2022-01-05T10:32:31.329" v="3380"/>
          <ac:inkMkLst>
            <pc:docMk/>
            <pc:sldMk cId="1590535847" sldId="327"/>
            <ac:inkMk id="9" creationId="{2E6C2683-9AC0-4268-B793-6E9C27D35CD1}"/>
          </ac:inkMkLst>
        </pc:inkChg>
        <pc:inkChg chg="add">
          <ac:chgData name="Viet Anh Nguyen" userId="b95f61ff061388d5" providerId="LiveId" clId="{F7DDB045-99F5-427E-957E-9D2CA91EB527}" dt="2022-01-05T10:32:30.638" v="3378" actId="9405"/>
          <ac:inkMkLst>
            <pc:docMk/>
            <pc:sldMk cId="1590535847" sldId="327"/>
            <ac:inkMk id="10" creationId="{7A3D4139-E516-4705-80FC-96ECE097224B}"/>
          </ac:inkMkLst>
        </pc:inkChg>
        <pc:inkChg chg="add">
          <ac:chgData name="Viet Anh Nguyen" userId="b95f61ff061388d5" providerId="LiveId" clId="{F7DDB045-99F5-427E-957E-9D2CA91EB527}" dt="2022-01-05T10:32:30.758" v="3379" actId="9405"/>
          <ac:inkMkLst>
            <pc:docMk/>
            <pc:sldMk cId="1590535847" sldId="327"/>
            <ac:inkMk id="11" creationId="{15BD4F17-3D2A-480C-A74C-CFE79FD58AD4}"/>
          </ac:inkMkLst>
        </pc:inkChg>
        <pc:inkChg chg="add">
          <ac:chgData name="Viet Anh Nguyen" userId="b95f61ff061388d5" providerId="LiveId" clId="{F7DDB045-99F5-427E-957E-9D2CA91EB527}" dt="2022-01-05T10:32:31.329" v="3380"/>
          <ac:inkMkLst>
            <pc:docMk/>
            <pc:sldMk cId="1590535847" sldId="327"/>
            <ac:inkMk id="12" creationId="{BFEBC43D-2D65-4017-985D-F25084399DDF}"/>
          </ac:inkMkLst>
        </pc:inkChg>
        <pc:inkChg chg="add">
          <ac:chgData name="Viet Anh Nguyen" userId="b95f61ff061388d5" providerId="LiveId" clId="{F7DDB045-99F5-427E-957E-9D2CA91EB527}" dt="2022-01-05T10:33:00.737" v="3381" actId="9405"/>
          <ac:inkMkLst>
            <pc:docMk/>
            <pc:sldMk cId="1590535847" sldId="327"/>
            <ac:inkMk id="13" creationId="{29613C91-3E8C-485E-A5C2-C713AFB5FF5A}"/>
          </ac:inkMkLst>
        </pc:inkChg>
        <pc:inkChg chg="add del">
          <ac:chgData name="Viet Anh Nguyen" userId="b95f61ff061388d5" providerId="LiveId" clId="{F7DDB045-99F5-427E-957E-9D2CA91EB527}" dt="2022-01-05T10:33:03.734" v="3389"/>
          <ac:inkMkLst>
            <pc:docMk/>
            <pc:sldMk cId="1590535847" sldId="327"/>
            <ac:inkMk id="14" creationId="{86AFC9AF-D26A-4C5B-BAB9-B2C187183153}"/>
          </ac:inkMkLst>
        </pc:inkChg>
        <pc:inkChg chg="add del">
          <ac:chgData name="Viet Anh Nguyen" userId="b95f61ff061388d5" providerId="LiveId" clId="{F7DDB045-99F5-427E-957E-9D2CA91EB527}" dt="2022-01-05T10:33:03.734" v="3389"/>
          <ac:inkMkLst>
            <pc:docMk/>
            <pc:sldMk cId="1590535847" sldId="327"/>
            <ac:inkMk id="15" creationId="{8A8EDB97-AFAA-4736-BFC4-6DE3393A3C0C}"/>
          </ac:inkMkLst>
        </pc:inkChg>
        <pc:inkChg chg="add del">
          <ac:chgData name="Viet Anh Nguyen" userId="b95f61ff061388d5" providerId="LiveId" clId="{F7DDB045-99F5-427E-957E-9D2CA91EB527}" dt="2022-01-05T10:33:03.734" v="3389"/>
          <ac:inkMkLst>
            <pc:docMk/>
            <pc:sldMk cId="1590535847" sldId="327"/>
            <ac:inkMk id="16" creationId="{1190D711-11A9-416A-B293-976042175E99}"/>
          </ac:inkMkLst>
        </pc:inkChg>
        <pc:inkChg chg="add del">
          <ac:chgData name="Viet Anh Nguyen" userId="b95f61ff061388d5" providerId="LiveId" clId="{F7DDB045-99F5-427E-957E-9D2CA91EB527}" dt="2022-01-05T10:33:03.734" v="3389"/>
          <ac:inkMkLst>
            <pc:docMk/>
            <pc:sldMk cId="1590535847" sldId="327"/>
            <ac:inkMk id="17" creationId="{712B376D-6A20-46B2-9A2C-DAAAFFEBBF13}"/>
          </ac:inkMkLst>
        </pc:inkChg>
        <pc:inkChg chg="add del">
          <ac:chgData name="Viet Anh Nguyen" userId="b95f61ff061388d5" providerId="LiveId" clId="{F7DDB045-99F5-427E-957E-9D2CA91EB527}" dt="2022-01-05T10:33:03.734" v="3389"/>
          <ac:inkMkLst>
            <pc:docMk/>
            <pc:sldMk cId="1590535847" sldId="327"/>
            <ac:inkMk id="18" creationId="{481420B7-E1E7-4BC1-856D-4B4D268CECC6}"/>
          </ac:inkMkLst>
        </pc:inkChg>
        <pc:inkChg chg="add del">
          <ac:chgData name="Viet Anh Nguyen" userId="b95f61ff061388d5" providerId="LiveId" clId="{F7DDB045-99F5-427E-957E-9D2CA91EB527}" dt="2022-01-05T10:33:03.734" v="3389"/>
          <ac:inkMkLst>
            <pc:docMk/>
            <pc:sldMk cId="1590535847" sldId="327"/>
            <ac:inkMk id="19" creationId="{C1632BDB-D855-4943-B2BF-89E5C60919CF}"/>
          </ac:inkMkLst>
        </pc:inkChg>
        <pc:inkChg chg="add del">
          <ac:chgData name="Viet Anh Nguyen" userId="b95f61ff061388d5" providerId="LiveId" clId="{F7DDB045-99F5-427E-957E-9D2CA91EB527}" dt="2022-01-05T10:33:03.734" v="3389"/>
          <ac:inkMkLst>
            <pc:docMk/>
            <pc:sldMk cId="1590535847" sldId="327"/>
            <ac:inkMk id="20" creationId="{3C31149F-6C7D-41FA-82A9-5B1D303D364A}"/>
          </ac:inkMkLst>
        </pc:inkChg>
        <pc:inkChg chg="add">
          <ac:chgData name="Viet Anh Nguyen" userId="b95f61ff061388d5" providerId="LiveId" clId="{F7DDB045-99F5-427E-957E-9D2CA91EB527}" dt="2022-01-05T10:33:03.734" v="3389"/>
          <ac:inkMkLst>
            <pc:docMk/>
            <pc:sldMk cId="1590535847" sldId="327"/>
            <ac:inkMk id="21" creationId="{BDCA2BD3-B3D2-4A4F-87FC-60C5E77B8B44}"/>
          </ac:inkMkLst>
        </pc:inkChg>
        <pc:inkChg chg="add">
          <ac:chgData name="Viet Anh Nguyen" userId="b95f61ff061388d5" providerId="LiveId" clId="{F7DDB045-99F5-427E-957E-9D2CA91EB527}" dt="2022-01-05T10:33:04.104" v="3390" actId="9405"/>
          <ac:inkMkLst>
            <pc:docMk/>
            <pc:sldMk cId="1590535847" sldId="327"/>
            <ac:inkMk id="22" creationId="{E54F4247-5CFB-40D7-88F7-31F22BDB89B2}"/>
          </ac:inkMkLst>
        </pc:inkChg>
        <pc:inkChg chg="add del">
          <ac:chgData name="Viet Anh Nguyen" userId="b95f61ff061388d5" providerId="LiveId" clId="{F7DDB045-99F5-427E-957E-9D2CA91EB527}" dt="2022-01-05T10:33:07.326" v="3397"/>
          <ac:inkMkLst>
            <pc:docMk/>
            <pc:sldMk cId="1590535847" sldId="327"/>
            <ac:inkMk id="23" creationId="{CBAD0870-2883-4846-A996-EA5C554725DA}"/>
          </ac:inkMkLst>
        </pc:inkChg>
        <pc:inkChg chg="add del">
          <ac:chgData name="Viet Anh Nguyen" userId="b95f61ff061388d5" providerId="LiveId" clId="{F7DDB045-99F5-427E-957E-9D2CA91EB527}" dt="2022-01-05T10:33:07.326" v="3397"/>
          <ac:inkMkLst>
            <pc:docMk/>
            <pc:sldMk cId="1590535847" sldId="327"/>
            <ac:inkMk id="24" creationId="{B567741F-BA18-45A7-AFF8-0AE68C3901A8}"/>
          </ac:inkMkLst>
        </pc:inkChg>
        <pc:inkChg chg="add del">
          <ac:chgData name="Viet Anh Nguyen" userId="b95f61ff061388d5" providerId="LiveId" clId="{F7DDB045-99F5-427E-957E-9D2CA91EB527}" dt="2022-01-05T10:33:07.326" v="3397"/>
          <ac:inkMkLst>
            <pc:docMk/>
            <pc:sldMk cId="1590535847" sldId="327"/>
            <ac:inkMk id="25" creationId="{CB6FBAB0-4211-4F7C-8B93-87720F7BADC6}"/>
          </ac:inkMkLst>
        </pc:inkChg>
        <pc:inkChg chg="add del">
          <ac:chgData name="Viet Anh Nguyen" userId="b95f61ff061388d5" providerId="LiveId" clId="{F7DDB045-99F5-427E-957E-9D2CA91EB527}" dt="2022-01-05T10:33:07.326" v="3397"/>
          <ac:inkMkLst>
            <pc:docMk/>
            <pc:sldMk cId="1590535847" sldId="327"/>
            <ac:inkMk id="26" creationId="{DFD39172-9B6C-4E61-8A18-1ECE5CECC44B}"/>
          </ac:inkMkLst>
        </pc:inkChg>
        <pc:inkChg chg="add del">
          <ac:chgData name="Viet Anh Nguyen" userId="b95f61ff061388d5" providerId="LiveId" clId="{F7DDB045-99F5-427E-957E-9D2CA91EB527}" dt="2022-01-05T10:33:07.326" v="3397"/>
          <ac:inkMkLst>
            <pc:docMk/>
            <pc:sldMk cId="1590535847" sldId="327"/>
            <ac:inkMk id="27" creationId="{8655D38A-6099-476B-92F7-5F064E97981C}"/>
          </ac:inkMkLst>
        </pc:inkChg>
        <pc:inkChg chg="add del">
          <ac:chgData name="Viet Anh Nguyen" userId="b95f61ff061388d5" providerId="LiveId" clId="{F7DDB045-99F5-427E-957E-9D2CA91EB527}" dt="2022-01-05T10:33:07.326" v="3397"/>
          <ac:inkMkLst>
            <pc:docMk/>
            <pc:sldMk cId="1590535847" sldId="327"/>
            <ac:inkMk id="28" creationId="{303DD0D1-7120-449F-B8C1-1A8AC65A0F77}"/>
          </ac:inkMkLst>
        </pc:inkChg>
        <pc:inkChg chg="add">
          <ac:chgData name="Viet Anh Nguyen" userId="b95f61ff061388d5" providerId="LiveId" clId="{F7DDB045-99F5-427E-957E-9D2CA91EB527}" dt="2022-01-05T10:33:07.326" v="3397"/>
          <ac:inkMkLst>
            <pc:docMk/>
            <pc:sldMk cId="1590535847" sldId="327"/>
            <ac:inkMk id="29" creationId="{9D9F1BAE-9797-49E1-9543-6C257900B300}"/>
          </ac:inkMkLst>
        </pc:inkChg>
        <pc:inkChg chg="add del">
          <ac:chgData name="Viet Anh Nguyen" userId="b95f61ff061388d5" providerId="LiveId" clId="{F7DDB045-99F5-427E-957E-9D2CA91EB527}" dt="2022-01-05T10:33:09.124" v="3401"/>
          <ac:inkMkLst>
            <pc:docMk/>
            <pc:sldMk cId="1590535847" sldId="327"/>
            <ac:inkMk id="30" creationId="{561DF460-F866-44D2-BF56-65335B9D9167}"/>
          </ac:inkMkLst>
        </pc:inkChg>
        <pc:inkChg chg="add del">
          <ac:chgData name="Viet Anh Nguyen" userId="b95f61ff061388d5" providerId="LiveId" clId="{F7DDB045-99F5-427E-957E-9D2CA91EB527}" dt="2022-01-05T10:33:09.124" v="3401"/>
          <ac:inkMkLst>
            <pc:docMk/>
            <pc:sldMk cId="1590535847" sldId="327"/>
            <ac:inkMk id="31" creationId="{C381832A-C645-4123-BA1A-A127ED6C087A}"/>
          </ac:inkMkLst>
        </pc:inkChg>
        <pc:inkChg chg="add del">
          <ac:chgData name="Viet Anh Nguyen" userId="b95f61ff061388d5" providerId="LiveId" clId="{F7DDB045-99F5-427E-957E-9D2CA91EB527}" dt="2022-01-05T10:33:09.124" v="3401"/>
          <ac:inkMkLst>
            <pc:docMk/>
            <pc:sldMk cId="1590535847" sldId="327"/>
            <ac:inkMk id="32" creationId="{4B30EADA-D6A3-4A17-A883-C662C0225E61}"/>
          </ac:inkMkLst>
        </pc:inkChg>
        <pc:inkChg chg="add">
          <ac:chgData name="Viet Anh Nguyen" userId="b95f61ff061388d5" providerId="LiveId" clId="{F7DDB045-99F5-427E-957E-9D2CA91EB527}" dt="2022-01-05T10:33:09.124" v="3401"/>
          <ac:inkMkLst>
            <pc:docMk/>
            <pc:sldMk cId="1590535847" sldId="327"/>
            <ac:inkMk id="33" creationId="{9C302F72-D17A-4402-94BD-97C79D567911}"/>
          </ac:inkMkLst>
        </pc:inkChg>
        <pc:inkChg chg="add del">
          <ac:chgData name="Viet Anh Nguyen" userId="b95f61ff061388d5" providerId="LiveId" clId="{F7DDB045-99F5-427E-957E-9D2CA91EB527}" dt="2022-01-05T10:33:10.194" v="3404"/>
          <ac:inkMkLst>
            <pc:docMk/>
            <pc:sldMk cId="1590535847" sldId="327"/>
            <ac:inkMk id="34" creationId="{A870E2CC-E692-463E-B093-6FA96B956370}"/>
          </ac:inkMkLst>
        </pc:inkChg>
        <pc:inkChg chg="add del">
          <ac:chgData name="Viet Anh Nguyen" userId="b95f61ff061388d5" providerId="LiveId" clId="{F7DDB045-99F5-427E-957E-9D2CA91EB527}" dt="2022-01-05T10:33:10.194" v="3404"/>
          <ac:inkMkLst>
            <pc:docMk/>
            <pc:sldMk cId="1590535847" sldId="327"/>
            <ac:inkMk id="35" creationId="{9D8D728C-4764-43CE-A00B-D053167A934A}"/>
          </ac:inkMkLst>
        </pc:inkChg>
        <pc:inkChg chg="add">
          <ac:chgData name="Viet Anh Nguyen" userId="b95f61ff061388d5" providerId="LiveId" clId="{F7DDB045-99F5-427E-957E-9D2CA91EB527}" dt="2022-01-05T10:33:10.194" v="3404"/>
          <ac:inkMkLst>
            <pc:docMk/>
            <pc:sldMk cId="1590535847" sldId="327"/>
            <ac:inkMk id="36" creationId="{831D5E49-4028-4098-86A3-48EB38447374}"/>
          </ac:inkMkLst>
        </pc:inkChg>
        <pc:inkChg chg="add del">
          <ac:chgData name="Viet Anh Nguyen" userId="b95f61ff061388d5" providerId="LiveId" clId="{F7DDB045-99F5-427E-957E-9D2CA91EB527}" dt="2022-01-05T10:33:17.102" v="3411"/>
          <ac:inkMkLst>
            <pc:docMk/>
            <pc:sldMk cId="1590535847" sldId="327"/>
            <ac:inkMk id="37" creationId="{4CD7BCD8-16BD-4179-B7E1-61E7CDF3B8DA}"/>
          </ac:inkMkLst>
        </pc:inkChg>
        <pc:inkChg chg="add del">
          <ac:chgData name="Viet Anh Nguyen" userId="b95f61ff061388d5" providerId="LiveId" clId="{F7DDB045-99F5-427E-957E-9D2CA91EB527}" dt="2022-01-05T10:33:17.102" v="3411"/>
          <ac:inkMkLst>
            <pc:docMk/>
            <pc:sldMk cId="1590535847" sldId="327"/>
            <ac:inkMk id="38" creationId="{615BD397-EE15-4293-AEA1-F1BBF28E01E5}"/>
          </ac:inkMkLst>
        </pc:inkChg>
        <pc:inkChg chg="add del">
          <ac:chgData name="Viet Anh Nguyen" userId="b95f61ff061388d5" providerId="LiveId" clId="{F7DDB045-99F5-427E-957E-9D2CA91EB527}" dt="2022-01-05T10:33:17.102" v="3411"/>
          <ac:inkMkLst>
            <pc:docMk/>
            <pc:sldMk cId="1590535847" sldId="327"/>
            <ac:inkMk id="39" creationId="{7A2D16F2-B422-4137-8651-034E33F8E1BC}"/>
          </ac:inkMkLst>
        </pc:inkChg>
        <pc:inkChg chg="add del">
          <ac:chgData name="Viet Anh Nguyen" userId="b95f61ff061388d5" providerId="LiveId" clId="{F7DDB045-99F5-427E-957E-9D2CA91EB527}" dt="2022-01-05T10:33:17.102" v="3411"/>
          <ac:inkMkLst>
            <pc:docMk/>
            <pc:sldMk cId="1590535847" sldId="327"/>
            <ac:inkMk id="40" creationId="{55F0B3A2-89EF-44A6-AF9F-64C73D4B4C2C}"/>
          </ac:inkMkLst>
        </pc:inkChg>
        <pc:inkChg chg="add del">
          <ac:chgData name="Viet Anh Nguyen" userId="b95f61ff061388d5" providerId="LiveId" clId="{F7DDB045-99F5-427E-957E-9D2CA91EB527}" dt="2022-01-05T10:33:17.102" v="3411"/>
          <ac:inkMkLst>
            <pc:docMk/>
            <pc:sldMk cId="1590535847" sldId="327"/>
            <ac:inkMk id="41" creationId="{C1A2C836-96DF-42A2-BB5D-D48B0CD75477}"/>
          </ac:inkMkLst>
        </pc:inkChg>
        <pc:inkChg chg="add del">
          <ac:chgData name="Viet Anh Nguyen" userId="b95f61ff061388d5" providerId="LiveId" clId="{F7DDB045-99F5-427E-957E-9D2CA91EB527}" dt="2022-01-05T10:33:17.102" v="3411"/>
          <ac:inkMkLst>
            <pc:docMk/>
            <pc:sldMk cId="1590535847" sldId="327"/>
            <ac:inkMk id="42" creationId="{F4F61ED6-E8C8-4172-B690-C79099664F77}"/>
          </ac:inkMkLst>
        </pc:inkChg>
        <pc:inkChg chg="add">
          <ac:chgData name="Viet Anh Nguyen" userId="b95f61ff061388d5" providerId="LiveId" clId="{F7DDB045-99F5-427E-957E-9D2CA91EB527}" dt="2022-01-05T10:33:17.102" v="3411"/>
          <ac:inkMkLst>
            <pc:docMk/>
            <pc:sldMk cId="1590535847" sldId="327"/>
            <ac:inkMk id="43" creationId="{A6DC4840-7630-49EE-9686-F0D0C2BAEBCA}"/>
          </ac:inkMkLst>
        </pc:inkChg>
        <pc:inkChg chg="add">
          <ac:chgData name="Viet Anh Nguyen" userId="b95f61ff061388d5" providerId="LiveId" clId="{F7DDB045-99F5-427E-957E-9D2CA91EB527}" dt="2022-01-05T10:33:17.102" v="3411"/>
          <ac:inkMkLst>
            <pc:docMk/>
            <pc:sldMk cId="1590535847" sldId="327"/>
            <ac:inkMk id="44" creationId="{88D6CDD0-7294-4489-92DC-6B2A75A434DD}"/>
          </ac:inkMkLst>
        </pc:inkChg>
        <pc:inkChg chg="add del">
          <ac:chgData name="Viet Anh Nguyen" userId="b95f61ff061388d5" providerId="LiveId" clId="{F7DDB045-99F5-427E-957E-9D2CA91EB527}" dt="2022-01-05T10:33:20.918" v="3417"/>
          <ac:inkMkLst>
            <pc:docMk/>
            <pc:sldMk cId="1590535847" sldId="327"/>
            <ac:inkMk id="45" creationId="{6CA6BD14-B1F0-41F8-AB42-99569599FE9C}"/>
          </ac:inkMkLst>
        </pc:inkChg>
        <pc:inkChg chg="add del">
          <ac:chgData name="Viet Anh Nguyen" userId="b95f61ff061388d5" providerId="LiveId" clId="{F7DDB045-99F5-427E-957E-9D2CA91EB527}" dt="2022-01-05T10:33:20.918" v="3417"/>
          <ac:inkMkLst>
            <pc:docMk/>
            <pc:sldMk cId="1590535847" sldId="327"/>
            <ac:inkMk id="46" creationId="{61552EEB-C214-4132-AF40-C5044F2D44A1}"/>
          </ac:inkMkLst>
        </pc:inkChg>
        <pc:inkChg chg="add del">
          <ac:chgData name="Viet Anh Nguyen" userId="b95f61ff061388d5" providerId="LiveId" clId="{F7DDB045-99F5-427E-957E-9D2CA91EB527}" dt="2022-01-05T10:33:20.918" v="3417"/>
          <ac:inkMkLst>
            <pc:docMk/>
            <pc:sldMk cId="1590535847" sldId="327"/>
            <ac:inkMk id="47" creationId="{23CADC45-C1A1-4FA8-9D10-1A2573C672DB}"/>
          </ac:inkMkLst>
        </pc:inkChg>
        <pc:inkChg chg="add del">
          <ac:chgData name="Viet Anh Nguyen" userId="b95f61ff061388d5" providerId="LiveId" clId="{F7DDB045-99F5-427E-957E-9D2CA91EB527}" dt="2022-01-05T10:33:20.918" v="3417"/>
          <ac:inkMkLst>
            <pc:docMk/>
            <pc:sldMk cId="1590535847" sldId="327"/>
            <ac:inkMk id="48" creationId="{CE878038-D07D-444D-8B49-CEB65D0AA856}"/>
          </ac:inkMkLst>
        </pc:inkChg>
        <pc:inkChg chg="add del">
          <ac:chgData name="Viet Anh Nguyen" userId="b95f61ff061388d5" providerId="LiveId" clId="{F7DDB045-99F5-427E-957E-9D2CA91EB527}" dt="2022-01-05T10:33:20.918" v="3417"/>
          <ac:inkMkLst>
            <pc:docMk/>
            <pc:sldMk cId="1590535847" sldId="327"/>
            <ac:inkMk id="49" creationId="{5EF86906-F7E3-4013-A0CD-F9915B9D05BB}"/>
          </ac:inkMkLst>
        </pc:inkChg>
        <pc:inkChg chg="add del">
          <ac:chgData name="Viet Anh Nguyen" userId="b95f61ff061388d5" providerId="LiveId" clId="{F7DDB045-99F5-427E-957E-9D2CA91EB527}" dt="2022-01-05T10:33:22.992" v="3423"/>
          <ac:inkMkLst>
            <pc:docMk/>
            <pc:sldMk cId="1590535847" sldId="327"/>
            <ac:inkMk id="50" creationId="{A626A33A-9288-4C33-B41A-B1827B0E6506}"/>
          </ac:inkMkLst>
        </pc:inkChg>
        <pc:inkChg chg="add del">
          <ac:chgData name="Viet Anh Nguyen" userId="b95f61ff061388d5" providerId="LiveId" clId="{F7DDB045-99F5-427E-957E-9D2CA91EB527}" dt="2022-01-05T10:33:22.992" v="3423"/>
          <ac:inkMkLst>
            <pc:docMk/>
            <pc:sldMk cId="1590535847" sldId="327"/>
            <ac:inkMk id="51" creationId="{8B5BB032-603E-447A-99E0-1CEC65936974}"/>
          </ac:inkMkLst>
        </pc:inkChg>
        <pc:inkChg chg="add del">
          <ac:chgData name="Viet Anh Nguyen" userId="b95f61ff061388d5" providerId="LiveId" clId="{F7DDB045-99F5-427E-957E-9D2CA91EB527}" dt="2022-01-05T10:33:22.992" v="3423"/>
          <ac:inkMkLst>
            <pc:docMk/>
            <pc:sldMk cId="1590535847" sldId="327"/>
            <ac:inkMk id="52" creationId="{833D66BC-E81A-4CDE-AE9A-562FAD9A2226}"/>
          </ac:inkMkLst>
        </pc:inkChg>
        <pc:inkChg chg="add del">
          <ac:chgData name="Viet Anh Nguyen" userId="b95f61ff061388d5" providerId="LiveId" clId="{F7DDB045-99F5-427E-957E-9D2CA91EB527}" dt="2022-01-05T10:33:22.992" v="3423"/>
          <ac:inkMkLst>
            <pc:docMk/>
            <pc:sldMk cId="1590535847" sldId="327"/>
            <ac:inkMk id="53" creationId="{C1A84E7A-F3D3-4FF9-BC11-C9A4FA35CBFC}"/>
          </ac:inkMkLst>
        </pc:inkChg>
        <pc:inkChg chg="add">
          <ac:chgData name="Viet Anh Nguyen" userId="b95f61ff061388d5" providerId="LiveId" clId="{F7DDB045-99F5-427E-957E-9D2CA91EB527}" dt="2022-01-05T10:33:21.914" v="3421" actId="9405"/>
          <ac:inkMkLst>
            <pc:docMk/>
            <pc:sldMk cId="1590535847" sldId="327"/>
            <ac:inkMk id="54" creationId="{1C70CA38-15A3-4B57-8C8C-231351B10D2C}"/>
          </ac:inkMkLst>
        </pc:inkChg>
        <pc:inkChg chg="add">
          <ac:chgData name="Viet Anh Nguyen" userId="b95f61ff061388d5" providerId="LiveId" clId="{F7DDB045-99F5-427E-957E-9D2CA91EB527}" dt="2022-01-05T10:33:22.041" v="3422" actId="9405"/>
          <ac:inkMkLst>
            <pc:docMk/>
            <pc:sldMk cId="1590535847" sldId="327"/>
            <ac:inkMk id="55" creationId="{56E6ED07-9AE0-46FB-B3FA-6128EBD03812}"/>
          </ac:inkMkLst>
        </pc:inkChg>
        <pc:inkChg chg="add">
          <ac:chgData name="Viet Anh Nguyen" userId="b95f61ff061388d5" providerId="LiveId" clId="{F7DDB045-99F5-427E-957E-9D2CA91EB527}" dt="2022-01-05T10:33:22.992" v="3423"/>
          <ac:inkMkLst>
            <pc:docMk/>
            <pc:sldMk cId="1590535847" sldId="327"/>
            <ac:inkMk id="56" creationId="{7D2BEF7D-32C1-4B2B-B2D8-26E5D90BD6AF}"/>
          </ac:inkMkLst>
        </pc:inkChg>
        <pc:inkChg chg="add del">
          <ac:chgData name="Viet Anh Nguyen" userId="b95f61ff061388d5" providerId="LiveId" clId="{F7DDB045-99F5-427E-957E-9D2CA91EB527}" dt="2022-01-05T10:33:25.619" v="3430"/>
          <ac:inkMkLst>
            <pc:docMk/>
            <pc:sldMk cId="1590535847" sldId="327"/>
            <ac:inkMk id="57" creationId="{7884830A-95D7-4931-B9A6-11C980E8BEF6}"/>
          </ac:inkMkLst>
        </pc:inkChg>
        <pc:inkChg chg="add del">
          <ac:chgData name="Viet Anh Nguyen" userId="b95f61ff061388d5" providerId="LiveId" clId="{F7DDB045-99F5-427E-957E-9D2CA91EB527}" dt="2022-01-05T10:33:25.619" v="3430"/>
          <ac:inkMkLst>
            <pc:docMk/>
            <pc:sldMk cId="1590535847" sldId="327"/>
            <ac:inkMk id="58" creationId="{3A019108-8058-4D27-9420-F3AD26F66BF8}"/>
          </ac:inkMkLst>
        </pc:inkChg>
        <pc:inkChg chg="add del">
          <ac:chgData name="Viet Anh Nguyen" userId="b95f61ff061388d5" providerId="LiveId" clId="{F7DDB045-99F5-427E-957E-9D2CA91EB527}" dt="2022-01-05T10:33:25.619" v="3430"/>
          <ac:inkMkLst>
            <pc:docMk/>
            <pc:sldMk cId="1590535847" sldId="327"/>
            <ac:inkMk id="59" creationId="{D22E3612-F36D-4F67-867B-2EDC10EA9B86}"/>
          </ac:inkMkLst>
        </pc:inkChg>
        <pc:inkChg chg="add del">
          <ac:chgData name="Viet Anh Nguyen" userId="b95f61ff061388d5" providerId="LiveId" clId="{F7DDB045-99F5-427E-957E-9D2CA91EB527}" dt="2022-01-05T10:33:25.619" v="3430"/>
          <ac:inkMkLst>
            <pc:docMk/>
            <pc:sldMk cId="1590535847" sldId="327"/>
            <ac:inkMk id="60" creationId="{4737EAAA-3EE2-4ACE-8C18-91EC4D7D8FA1}"/>
          </ac:inkMkLst>
        </pc:inkChg>
        <pc:inkChg chg="add del">
          <ac:chgData name="Viet Anh Nguyen" userId="b95f61ff061388d5" providerId="LiveId" clId="{F7DDB045-99F5-427E-957E-9D2CA91EB527}" dt="2022-01-05T10:33:25.619" v="3430"/>
          <ac:inkMkLst>
            <pc:docMk/>
            <pc:sldMk cId="1590535847" sldId="327"/>
            <ac:inkMk id="61" creationId="{42BEC538-620E-4051-8C19-9F2B169E6FEB}"/>
          </ac:inkMkLst>
        </pc:inkChg>
        <pc:inkChg chg="add del">
          <ac:chgData name="Viet Anh Nguyen" userId="b95f61ff061388d5" providerId="LiveId" clId="{F7DDB045-99F5-427E-957E-9D2CA91EB527}" dt="2022-01-05T10:33:25.619" v="3430"/>
          <ac:inkMkLst>
            <pc:docMk/>
            <pc:sldMk cId="1590535847" sldId="327"/>
            <ac:inkMk id="62" creationId="{771446E2-51F7-4524-86CE-B7B7CF8EE87B}"/>
          </ac:inkMkLst>
        </pc:inkChg>
        <pc:inkChg chg="add">
          <ac:chgData name="Viet Anh Nguyen" userId="b95f61ff061388d5" providerId="LiveId" clId="{F7DDB045-99F5-427E-957E-9D2CA91EB527}" dt="2022-01-05T10:33:25.619" v="3430"/>
          <ac:inkMkLst>
            <pc:docMk/>
            <pc:sldMk cId="1590535847" sldId="327"/>
            <ac:inkMk id="63" creationId="{40BB7FAD-4AA0-40A2-9B30-8E65101DD24C}"/>
          </ac:inkMkLst>
        </pc:inkChg>
        <pc:inkChg chg="add del">
          <ac:chgData name="Viet Anh Nguyen" userId="b95f61ff061388d5" providerId="LiveId" clId="{F7DDB045-99F5-427E-957E-9D2CA91EB527}" dt="2022-01-05T10:33:29.622" v="3439"/>
          <ac:inkMkLst>
            <pc:docMk/>
            <pc:sldMk cId="1590535847" sldId="327"/>
            <ac:inkMk id="64" creationId="{A7729749-436D-40F6-AEF2-CD1369919BE9}"/>
          </ac:inkMkLst>
        </pc:inkChg>
        <pc:inkChg chg="add del">
          <ac:chgData name="Viet Anh Nguyen" userId="b95f61ff061388d5" providerId="LiveId" clId="{F7DDB045-99F5-427E-957E-9D2CA91EB527}" dt="2022-01-05T10:33:29.622" v="3439"/>
          <ac:inkMkLst>
            <pc:docMk/>
            <pc:sldMk cId="1590535847" sldId="327"/>
            <ac:inkMk id="65" creationId="{F449D1EA-DC1B-4B46-A8E9-6049DC45CFB4}"/>
          </ac:inkMkLst>
        </pc:inkChg>
        <pc:inkChg chg="add del">
          <ac:chgData name="Viet Anh Nguyen" userId="b95f61ff061388d5" providerId="LiveId" clId="{F7DDB045-99F5-427E-957E-9D2CA91EB527}" dt="2022-01-05T10:33:29.622" v="3439"/>
          <ac:inkMkLst>
            <pc:docMk/>
            <pc:sldMk cId="1590535847" sldId="327"/>
            <ac:inkMk id="66" creationId="{84777198-8635-4308-B781-763AAB9A5DF5}"/>
          </ac:inkMkLst>
        </pc:inkChg>
        <pc:inkChg chg="add del">
          <ac:chgData name="Viet Anh Nguyen" userId="b95f61ff061388d5" providerId="LiveId" clId="{F7DDB045-99F5-427E-957E-9D2CA91EB527}" dt="2022-01-05T10:33:29.622" v="3439"/>
          <ac:inkMkLst>
            <pc:docMk/>
            <pc:sldMk cId="1590535847" sldId="327"/>
            <ac:inkMk id="67" creationId="{87FF8BD8-13E5-4163-87FB-F8F5C3B2751A}"/>
          </ac:inkMkLst>
        </pc:inkChg>
        <pc:inkChg chg="add del">
          <ac:chgData name="Viet Anh Nguyen" userId="b95f61ff061388d5" providerId="LiveId" clId="{F7DDB045-99F5-427E-957E-9D2CA91EB527}" dt="2022-01-05T10:33:29.622" v="3439"/>
          <ac:inkMkLst>
            <pc:docMk/>
            <pc:sldMk cId="1590535847" sldId="327"/>
            <ac:inkMk id="68" creationId="{C591277F-6218-49B7-A2C0-909537859523}"/>
          </ac:inkMkLst>
        </pc:inkChg>
        <pc:inkChg chg="add del">
          <ac:chgData name="Viet Anh Nguyen" userId="b95f61ff061388d5" providerId="LiveId" clId="{F7DDB045-99F5-427E-957E-9D2CA91EB527}" dt="2022-01-05T10:33:29.622" v="3439"/>
          <ac:inkMkLst>
            <pc:docMk/>
            <pc:sldMk cId="1590535847" sldId="327"/>
            <ac:inkMk id="69" creationId="{596965F0-88CE-455C-9E57-9CC53508C324}"/>
          </ac:inkMkLst>
        </pc:inkChg>
        <pc:inkChg chg="add del">
          <ac:chgData name="Viet Anh Nguyen" userId="b95f61ff061388d5" providerId="LiveId" clId="{F7DDB045-99F5-427E-957E-9D2CA91EB527}" dt="2022-01-05T10:33:29.622" v="3439"/>
          <ac:inkMkLst>
            <pc:docMk/>
            <pc:sldMk cId="1590535847" sldId="327"/>
            <ac:inkMk id="70" creationId="{39F4D521-06C1-4CA3-B72C-E5F339C1C9F8}"/>
          </ac:inkMkLst>
        </pc:inkChg>
        <pc:inkChg chg="add del">
          <ac:chgData name="Viet Anh Nguyen" userId="b95f61ff061388d5" providerId="LiveId" clId="{F7DDB045-99F5-427E-957E-9D2CA91EB527}" dt="2022-01-05T10:33:29.622" v="3439"/>
          <ac:inkMkLst>
            <pc:docMk/>
            <pc:sldMk cId="1590535847" sldId="327"/>
            <ac:inkMk id="71" creationId="{11FD360E-363D-479D-A79A-F817E55F07FC}"/>
          </ac:inkMkLst>
        </pc:inkChg>
        <pc:inkChg chg="add">
          <ac:chgData name="Viet Anh Nguyen" userId="b95f61ff061388d5" providerId="LiveId" clId="{F7DDB045-99F5-427E-957E-9D2CA91EB527}" dt="2022-01-05T10:33:29.622" v="3439"/>
          <ac:inkMkLst>
            <pc:docMk/>
            <pc:sldMk cId="1590535847" sldId="327"/>
            <ac:inkMk id="72" creationId="{21E1AD1C-C92D-45F5-BEEE-D461E3013E61}"/>
          </ac:inkMkLst>
        </pc:inkChg>
        <pc:inkChg chg="add del">
          <ac:chgData name="Viet Anh Nguyen" userId="b95f61ff061388d5" providerId="LiveId" clId="{F7DDB045-99F5-427E-957E-9D2CA91EB527}" dt="2022-01-05T10:33:35.321" v="3457"/>
          <ac:inkMkLst>
            <pc:docMk/>
            <pc:sldMk cId="1590535847" sldId="327"/>
            <ac:inkMk id="73" creationId="{C978A2E0-1058-401E-91CE-1658DD4861CE}"/>
          </ac:inkMkLst>
        </pc:inkChg>
        <pc:inkChg chg="add del">
          <ac:chgData name="Viet Anh Nguyen" userId="b95f61ff061388d5" providerId="LiveId" clId="{F7DDB045-99F5-427E-957E-9D2CA91EB527}" dt="2022-01-05T10:33:35.321" v="3457"/>
          <ac:inkMkLst>
            <pc:docMk/>
            <pc:sldMk cId="1590535847" sldId="327"/>
            <ac:inkMk id="74" creationId="{D41E4C50-28EB-4133-B531-7C504C963672}"/>
          </ac:inkMkLst>
        </pc:inkChg>
        <pc:inkChg chg="add del">
          <ac:chgData name="Viet Anh Nguyen" userId="b95f61ff061388d5" providerId="LiveId" clId="{F7DDB045-99F5-427E-957E-9D2CA91EB527}" dt="2022-01-05T10:33:35.321" v="3457"/>
          <ac:inkMkLst>
            <pc:docMk/>
            <pc:sldMk cId="1590535847" sldId="327"/>
            <ac:inkMk id="75" creationId="{6C26E844-A4F2-4CF7-9CF3-8B7B2EB936FF}"/>
          </ac:inkMkLst>
        </pc:inkChg>
        <pc:inkChg chg="add del">
          <ac:chgData name="Viet Anh Nguyen" userId="b95f61ff061388d5" providerId="LiveId" clId="{F7DDB045-99F5-427E-957E-9D2CA91EB527}" dt="2022-01-05T10:33:35.321" v="3457"/>
          <ac:inkMkLst>
            <pc:docMk/>
            <pc:sldMk cId="1590535847" sldId="327"/>
            <ac:inkMk id="76" creationId="{D0876E7E-B362-4D2F-BD7A-9649D4B98D1B}"/>
          </ac:inkMkLst>
        </pc:inkChg>
        <pc:inkChg chg="add del">
          <ac:chgData name="Viet Anh Nguyen" userId="b95f61ff061388d5" providerId="LiveId" clId="{F7DDB045-99F5-427E-957E-9D2CA91EB527}" dt="2022-01-05T10:33:35.321" v="3457"/>
          <ac:inkMkLst>
            <pc:docMk/>
            <pc:sldMk cId="1590535847" sldId="327"/>
            <ac:inkMk id="77" creationId="{D6E20886-7CAA-4E66-8AF5-679BBD5EF9D9}"/>
          </ac:inkMkLst>
        </pc:inkChg>
        <pc:inkChg chg="add del">
          <ac:chgData name="Viet Anh Nguyen" userId="b95f61ff061388d5" providerId="LiveId" clId="{F7DDB045-99F5-427E-957E-9D2CA91EB527}" dt="2022-01-05T10:33:35.321" v="3457"/>
          <ac:inkMkLst>
            <pc:docMk/>
            <pc:sldMk cId="1590535847" sldId="327"/>
            <ac:inkMk id="78" creationId="{04E213D3-D691-44E3-92F1-FF443109B2B7}"/>
          </ac:inkMkLst>
        </pc:inkChg>
        <pc:inkChg chg="add del">
          <ac:chgData name="Viet Anh Nguyen" userId="b95f61ff061388d5" providerId="LiveId" clId="{F7DDB045-99F5-427E-957E-9D2CA91EB527}" dt="2022-01-05T10:33:35.321" v="3457"/>
          <ac:inkMkLst>
            <pc:docMk/>
            <pc:sldMk cId="1590535847" sldId="327"/>
            <ac:inkMk id="79" creationId="{A88FD8FA-236A-40D2-924A-5BE65CEAB1EA}"/>
          </ac:inkMkLst>
        </pc:inkChg>
        <pc:inkChg chg="add del">
          <ac:chgData name="Viet Anh Nguyen" userId="b95f61ff061388d5" providerId="LiveId" clId="{F7DDB045-99F5-427E-957E-9D2CA91EB527}" dt="2022-01-05T10:33:35.321" v="3457"/>
          <ac:inkMkLst>
            <pc:docMk/>
            <pc:sldMk cId="1590535847" sldId="327"/>
            <ac:inkMk id="80" creationId="{2A91E295-0D49-44FB-A1CC-BEF4E015097B}"/>
          </ac:inkMkLst>
        </pc:inkChg>
        <pc:inkChg chg="add del">
          <ac:chgData name="Viet Anh Nguyen" userId="b95f61ff061388d5" providerId="LiveId" clId="{F7DDB045-99F5-427E-957E-9D2CA91EB527}" dt="2022-01-05T10:33:35.321" v="3457"/>
          <ac:inkMkLst>
            <pc:docMk/>
            <pc:sldMk cId="1590535847" sldId="327"/>
            <ac:inkMk id="81" creationId="{113AAE1E-CB8F-4969-A921-990FBEA5DFF8}"/>
          </ac:inkMkLst>
        </pc:inkChg>
        <pc:inkChg chg="add del">
          <ac:chgData name="Viet Anh Nguyen" userId="b95f61ff061388d5" providerId="LiveId" clId="{F7DDB045-99F5-427E-957E-9D2CA91EB527}" dt="2022-01-05T10:33:35.321" v="3457"/>
          <ac:inkMkLst>
            <pc:docMk/>
            <pc:sldMk cId="1590535847" sldId="327"/>
            <ac:inkMk id="82" creationId="{1AF7E7C3-800B-4F9C-A7F4-701D66D386BC}"/>
          </ac:inkMkLst>
        </pc:inkChg>
        <pc:inkChg chg="add del">
          <ac:chgData name="Viet Anh Nguyen" userId="b95f61ff061388d5" providerId="LiveId" clId="{F7DDB045-99F5-427E-957E-9D2CA91EB527}" dt="2022-01-05T10:33:35.321" v="3457"/>
          <ac:inkMkLst>
            <pc:docMk/>
            <pc:sldMk cId="1590535847" sldId="327"/>
            <ac:inkMk id="83" creationId="{179A02BD-8262-42EE-A358-F3C6B079BE22}"/>
          </ac:inkMkLst>
        </pc:inkChg>
        <pc:inkChg chg="add del">
          <ac:chgData name="Viet Anh Nguyen" userId="b95f61ff061388d5" providerId="LiveId" clId="{F7DDB045-99F5-427E-957E-9D2CA91EB527}" dt="2022-01-05T10:33:35.321" v="3457"/>
          <ac:inkMkLst>
            <pc:docMk/>
            <pc:sldMk cId="1590535847" sldId="327"/>
            <ac:inkMk id="84" creationId="{4C9751BE-082E-4588-B84E-B30C7FA84CAE}"/>
          </ac:inkMkLst>
        </pc:inkChg>
        <pc:inkChg chg="add del">
          <ac:chgData name="Viet Anh Nguyen" userId="b95f61ff061388d5" providerId="LiveId" clId="{F7DDB045-99F5-427E-957E-9D2CA91EB527}" dt="2022-01-05T10:33:35.321" v="3457"/>
          <ac:inkMkLst>
            <pc:docMk/>
            <pc:sldMk cId="1590535847" sldId="327"/>
            <ac:inkMk id="85" creationId="{999E2C22-0893-4319-8733-9702D7AEE29F}"/>
          </ac:inkMkLst>
        </pc:inkChg>
        <pc:inkChg chg="add del">
          <ac:chgData name="Viet Anh Nguyen" userId="b95f61ff061388d5" providerId="LiveId" clId="{F7DDB045-99F5-427E-957E-9D2CA91EB527}" dt="2022-01-05T10:33:35.321" v="3457"/>
          <ac:inkMkLst>
            <pc:docMk/>
            <pc:sldMk cId="1590535847" sldId="327"/>
            <ac:inkMk id="86" creationId="{1D994914-11A0-4D2D-A97B-0ABA2E491C9D}"/>
          </ac:inkMkLst>
        </pc:inkChg>
        <pc:inkChg chg="add del">
          <ac:chgData name="Viet Anh Nguyen" userId="b95f61ff061388d5" providerId="LiveId" clId="{F7DDB045-99F5-427E-957E-9D2CA91EB527}" dt="2022-01-05T10:33:35.321" v="3457"/>
          <ac:inkMkLst>
            <pc:docMk/>
            <pc:sldMk cId="1590535847" sldId="327"/>
            <ac:inkMk id="87" creationId="{41D47F12-9194-4263-B97A-62785C2B2829}"/>
          </ac:inkMkLst>
        </pc:inkChg>
        <pc:inkChg chg="add del">
          <ac:chgData name="Viet Anh Nguyen" userId="b95f61ff061388d5" providerId="LiveId" clId="{F7DDB045-99F5-427E-957E-9D2CA91EB527}" dt="2022-01-05T10:33:35.321" v="3457"/>
          <ac:inkMkLst>
            <pc:docMk/>
            <pc:sldMk cId="1590535847" sldId="327"/>
            <ac:inkMk id="88" creationId="{C9CCE053-482E-4405-AF3D-F0E0FF84B82D}"/>
          </ac:inkMkLst>
        </pc:inkChg>
        <pc:inkChg chg="add del">
          <ac:chgData name="Viet Anh Nguyen" userId="b95f61ff061388d5" providerId="LiveId" clId="{F7DDB045-99F5-427E-957E-9D2CA91EB527}" dt="2022-01-05T10:33:35.321" v="3457"/>
          <ac:inkMkLst>
            <pc:docMk/>
            <pc:sldMk cId="1590535847" sldId="327"/>
            <ac:inkMk id="89" creationId="{E14F00A5-DE08-42B4-B3C5-1E268E793C7C}"/>
          </ac:inkMkLst>
        </pc:inkChg>
        <pc:inkChg chg="add">
          <ac:chgData name="Viet Anh Nguyen" userId="b95f61ff061388d5" providerId="LiveId" clId="{F7DDB045-99F5-427E-957E-9D2CA91EB527}" dt="2022-01-05T10:33:35.321" v="3457"/>
          <ac:inkMkLst>
            <pc:docMk/>
            <pc:sldMk cId="1590535847" sldId="327"/>
            <ac:inkMk id="90" creationId="{F10FA584-0A71-47CD-B2AB-0E8C21B4E134}"/>
          </ac:inkMkLst>
        </pc:inkChg>
        <pc:inkChg chg="add">
          <ac:chgData name="Viet Anh Nguyen" userId="b95f61ff061388d5" providerId="LiveId" clId="{F7DDB045-99F5-427E-957E-9D2CA91EB527}" dt="2022-01-05T10:33:35.321" v="3457"/>
          <ac:inkMkLst>
            <pc:docMk/>
            <pc:sldMk cId="1590535847" sldId="327"/>
            <ac:inkMk id="91" creationId="{815AEE17-DB5D-4C3F-B144-EA0B2E661C04}"/>
          </ac:inkMkLst>
        </pc:inkChg>
        <pc:inkChg chg="add">
          <ac:chgData name="Viet Anh Nguyen" userId="b95f61ff061388d5" providerId="LiveId" clId="{F7DDB045-99F5-427E-957E-9D2CA91EB527}" dt="2022-01-05T10:33:35.321" v="3457"/>
          <ac:inkMkLst>
            <pc:docMk/>
            <pc:sldMk cId="1590535847" sldId="327"/>
            <ac:inkMk id="92" creationId="{5C34B1D7-8A98-423C-A245-65E6737E035D}"/>
          </ac:inkMkLst>
        </pc:inkChg>
        <pc:inkChg chg="add">
          <ac:chgData name="Viet Anh Nguyen" userId="b95f61ff061388d5" providerId="LiveId" clId="{F7DDB045-99F5-427E-957E-9D2CA91EB527}" dt="2022-01-05T10:33:35.321" v="3457"/>
          <ac:inkMkLst>
            <pc:docMk/>
            <pc:sldMk cId="1590535847" sldId="327"/>
            <ac:inkMk id="93" creationId="{D7880537-0672-48EC-8C86-0641E200C623}"/>
          </ac:inkMkLst>
        </pc:inkChg>
        <pc:inkChg chg="add">
          <ac:chgData name="Viet Anh Nguyen" userId="b95f61ff061388d5" providerId="LiveId" clId="{F7DDB045-99F5-427E-957E-9D2CA91EB527}" dt="2022-01-05T10:33:35.321" v="3457"/>
          <ac:inkMkLst>
            <pc:docMk/>
            <pc:sldMk cId="1590535847" sldId="327"/>
            <ac:inkMk id="94" creationId="{83DB68E7-B6C5-4712-9852-3F38FC1D42C7}"/>
          </ac:inkMkLst>
        </pc:inkChg>
        <pc:inkChg chg="add del">
          <ac:chgData name="Viet Anh Nguyen" userId="b95f61ff061388d5" providerId="LiveId" clId="{F7DDB045-99F5-427E-957E-9D2CA91EB527}" dt="2022-01-05T10:33:37.100" v="3461"/>
          <ac:inkMkLst>
            <pc:docMk/>
            <pc:sldMk cId="1590535847" sldId="327"/>
            <ac:inkMk id="95" creationId="{BE64693F-468E-4956-9F5B-CDF8D59F1817}"/>
          </ac:inkMkLst>
        </pc:inkChg>
        <pc:inkChg chg="add del">
          <ac:chgData name="Viet Anh Nguyen" userId="b95f61ff061388d5" providerId="LiveId" clId="{F7DDB045-99F5-427E-957E-9D2CA91EB527}" dt="2022-01-05T10:33:37.100" v="3461"/>
          <ac:inkMkLst>
            <pc:docMk/>
            <pc:sldMk cId="1590535847" sldId="327"/>
            <ac:inkMk id="96" creationId="{5CCB3607-7879-4561-8DEF-8964850385D6}"/>
          </ac:inkMkLst>
        </pc:inkChg>
        <pc:inkChg chg="add">
          <ac:chgData name="Viet Anh Nguyen" userId="b95f61ff061388d5" providerId="LiveId" clId="{F7DDB045-99F5-427E-957E-9D2CA91EB527}" dt="2022-01-05T10:33:36.326" v="3460" actId="9405"/>
          <ac:inkMkLst>
            <pc:docMk/>
            <pc:sldMk cId="1590535847" sldId="327"/>
            <ac:inkMk id="97" creationId="{E918ECB6-8D68-4D14-AF9D-875BB2A7BED7}"/>
          </ac:inkMkLst>
        </pc:inkChg>
        <pc:inkChg chg="add">
          <ac:chgData name="Viet Anh Nguyen" userId="b95f61ff061388d5" providerId="LiveId" clId="{F7DDB045-99F5-427E-957E-9D2CA91EB527}" dt="2022-01-05T10:33:37.100" v="3461"/>
          <ac:inkMkLst>
            <pc:docMk/>
            <pc:sldMk cId="1590535847" sldId="327"/>
            <ac:inkMk id="98" creationId="{9A474CD3-C228-4747-9421-7D65981E7904}"/>
          </ac:inkMkLst>
        </pc:inkChg>
      </pc:sldChg>
      <pc:sldChg chg="addSp delSp new mod modClrScheme chgLayout">
        <pc:chgData name="Viet Anh Nguyen" userId="b95f61ff061388d5" providerId="LiveId" clId="{F7DDB045-99F5-427E-957E-9D2CA91EB527}" dt="2022-01-07T06:07:57.574" v="3640"/>
        <pc:sldMkLst>
          <pc:docMk/>
          <pc:sldMk cId="3980730845" sldId="328"/>
        </pc:sldMkLst>
        <pc:spChg chg="del">
          <ac:chgData name="Viet Anh Nguyen" userId="b95f61ff061388d5" providerId="LiveId" clId="{F7DDB045-99F5-427E-957E-9D2CA91EB527}" dt="2022-01-07T06:06:11.783" v="3501" actId="700"/>
          <ac:spMkLst>
            <pc:docMk/>
            <pc:sldMk cId="3980730845" sldId="328"/>
            <ac:spMk id="2" creationId="{4481AF42-BA36-43F3-BB48-30969AA8EAAA}"/>
          </ac:spMkLst>
        </pc:spChg>
        <pc:spChg chg="del">
          <ac:chgData name="Viet Anh Nguyen" userId="b95f61ff061388d5" providerId="LiveId" clId="{F7DDB045-99F5-427E-957E-9D2CA91EB527}" dt="2022-01-07T06:06:11.783" v="3501" actId="700"/>
          <ac:spMkLst>
            <pc:docMk/>
            <pc:sldMk cId="3980730845" sldId="328"/>
            <ac:spMk id="3" creationId="{8D74CFF5-24B7-4C8A-95A1-C026048AF005}"/>
          </ac:spMkLst>
        </pc:spChg>
        <pc:inkChg chg="add del">
          <ac:chgData name="Viet Anh Nguyen" userId="b95f61ff061388d5" providerId="LiveId" clId="{F7DDB045-99F5-427E-957E-9D2CA91EB527}" dt="2022-01-07T06:06:17.598" v="3508"/>
          <ac:inkMkLst>
            <pc:docMk/>
            <pc:sldMk cId="3980730845" sldId="328"/>
            <ac:inkMk id="4" creationId="{2871981E-F139-447E-A7CB-CD7E417E3A91}"/>
          </ac:inkMkLst>
        </pc:inkChg>
        <pc:inkChg chg="add del">
          <ac:chgData name="Viet Anh Nguyen" userId="b95f61ff061388d5" providerId="LiveId" clId="{F7DDB045-99F5-427E-957E-9D2CA91EB527}" dt="2022-01-07T06:06:17.598" v="3508"/>
          <ac:inkMkLst>
            <pc:docMk/>
            <pc:sldMk cId="3980730845" sldId="328"/>
            <ac:inkMk id="5" creationId="{C9277C07-8A0B-42C8-8FA4-6472197970D3}"/>
          </ac:inkMkLst>
        </pc:inkChg>
        <pc:inkChg chg="add">
          <ac:chgData name="Viet Anh Nguyen" userId="b95f61ff061388d5" providerId="LiveId" clId="{F7DDB045-99F5-427E-957E-9D2CA91EB527}" dt="2022-01-07T06:06:16.339" v="3504" actId="9405"/>
          <ac:inkMkLst>
            <pc:docMk/>
            <pc:sldMk cId="3980730845" sldId="328"/>
            <ac:inkMk id="6" creationId="{EB9C20B5-B5B9-4508-A3F1-69F6A25E386F}"/>
          </ac:inkMkLst>
        </pc:inkChg>
        <pc:inkChg chg="add">
          <ac:chgData name="Viet Anh Nguyen" userId="b95f61ff061388d5" providerId="LiveId" clId="{F7DDB045-99F5-427E-957E-9D2CA91EB527}" dt="2022-01-07T06:06:16.471" v="3505" actId="9405"/>
          <ac:inkMkLst>
            <pc:docMk/>
            <pc:sldMk cId="3980730845" sldId="328"/>
            <ac:inkMk id="7" creationId="{38FABCC9-760E-4D3C-AC79-65AB699E3A29}"/>
          </ac:inkMkLst>
        </pc:inkChg>
        <pc:inkChg chg="add del">
          <ac:chgData name="Viet Anh Nguyen" userId="b95f61ff061388d5" providerId="LiveId" clId="{F7DDB045-99F5-427E-957E-9D2CA91EB527}" dt="2022-01-07T06:06:17.598" v="3508"/>
          <ac:inkMkLst>
            <pc:docMk/>
            <pc:sldMk cId="3980730845" sldId="328"/>
            <ac:inkMk id="8" creationId="{381B9C31-F0E3-422C-A8A9-93705D84B6B9}"/>
          </ac:inkMkLst>
        </pc:inkChg>
        <pc:inkChg chg="add del">
          <ac:chgData name="Viet Anh Nguyen" userId="b95f61ff061388d5" providerId="LiveId" clId="{F7DDB045-99F5-427E-957E-9D2CA91EB527}" dt="2022-01-07T06:06:17.598" v="3508"/>
          <ac:inkMkLst>
            <pc:docMk/>
            <pc:sldMk cId="3980730845" sldId="328"/>
            <ac:inkMk id="9" creationId="{451793CA-140A-468E-917F-C517CD3A8BFD}"/>
          </ac:inkMkLst>
        </pc:inkChg>
        <pc:inkChg chg="add del">
          <ac:chgData name="Viet Anh Nguyen" userId="b95f61ff061388d5" providerId="LiveId" clId="{F7DDB045-99F5-427E-957E-9D2CA91EB527}" dt="2022-01-07T06:06:20.376" v="3515"/>
          <ac:inkMkLst>
            <pc:docMk/>
            <pc:sldMk cId="3980730845" sldId="328"/>
            <ac:inkMk id="10" creationId="{EA7B398E-7134-4DFC-94BC-35F56A2A5D1E}"/>
          </ac:inkMkLst>
        </pc:inkChg>
        <pc:inkChg chg="add">
          <ac:chgData name="Viet Anh Nguyen" userId="b95f61ff061388d5" providerId="LiveId" clId="{F7DDB045-99F5-427E-957E-9D2CA91EB527}" dt="2022-01-07T06:06:17.598" v="3508"/>
          <ac:inkMkLst>
            <pc:docMk/>
            <pc:sldMk cId="3980730845" sldId="328"/>
            <ac:inkMk id="11" creationId="{65419EB9-8921-4999-9B25-A5678CEDE922}"/>
          </ac:inkMkLst>
        </pc:inkChg>
        <pc:inkChg chg="add del">
          <ac:chgData name="Viet Anh Nguyen" userId="b95f61ff061388d5" providerId="LiveId" clId="{F7DDB045-99F5-427E-957E-9D2CA91EB527}" dt="2022-01-07T06:06:20.376" v="3515"/>
          <ac:inkMkLst>
            <pc:docMk/>
            <pc:sldMk cId="3980730845" sldId="328"/>
            <ac:inkMk id="12" creationId="{32D1AD9F-A984-474E-86E1-4C82A70CD97B}"/>
          </ac:inkMkLst>
        </pc:inkChg>
        <pc:inkChg chg="add del">
          <ac:chgData name="Viet Anh Nguyen" userId="b95f61ff061388d5" providerId="LiveId" clId="{F7DDB045-99F5-427E-957E-9D2CA91EB527}" dt="2022-01-07T06:06:20.376" v="3515"/>
          <ac:inkMkLst>
            <pc:docMk/>
            <pc:sldMk cId="3980730845" sldId="328"/>
            <ac:inkMk id="13" creationId="{A44BE11F-A2A4-40FA-8E79-EAB1459C352E}"/>
          </ac:inkMkLst>
        </pc:inkChg>
        <pc:inkChg chg="add del">
          <ac:chgData name="Viet Anh Nguyen" userId="b95f61ff061388d5" providerId="LiveId" clId="{F7DDB045-99F5-427E-957E-9D2CA91EB527}" dt="2022-01-07T06:06:20.376" v="3515"/>
          <ac:inkMkLst>
            <pc:docMk/>
            <pc:sldMk cId="3980730845" sldId="328"/>
            <ac:inkMk id="14" creationId="{783F3E2D-BA95-4F41-943A-1D0F96DC6645}"/>
          </ac:inkMkLst>
        </pc:inkChg>
        <pc:inkChg chg="add del">
          <ac:chgData name="Viet Anh Nguyen" userId="b95f61ff061388d5" providerId="LiveId" clId="{F7DDB045-99F5-427E-957E-9D2CA91EB527}" dt="2022-01-07T06:06:20.376" v="3515"/>
          <ac:inkMkLst>
            <pc:docMk/>
            <pc:sldMk cId="3980730845" sldId="328"/>
            <ac:inkMk id="15" creationId="{FB4C6482-C587-421E-B7F5-CF90E76A6BCA}"/>
          </ac:inkMkLst>
        </pc:inkChg>
        <pc:inkChg chg="add del">
          <ac:chgData name="Viet Anh Nguyen" userId="b95f61ff061388d5" providerId="LiveId" clId="{F7DDB045-99F5-427E-957E-9D2CA91EB527}" dt="2022-01-07T06:06:20.376" v="3515"/>
          <ac:inkMkLst>
            <pc:docMk/>
            <pc:sldMk cId="3980730845" sldId="328"/>
            <ac:inkMk id="16" creationId="{04B5E410-E524-418F-9652-921A9FA44010}"/>
          </ac:inkMkLst>
        </pc:inkChg>
        <pc:inkChg chg="add del">
          <ac:chgData name="Viet Anh Nguyen" userId="b95f61ff061388d5" providerId="LiveId" clId="{F7DDB045-99F5-427E-957E-9D2CA91EB527}" dt="2022-01-07T06:06:20.376" v="3515"/>
          <ac:inkMkLst>
            <pc:docMk/>
            <pc:sldMk cId="3980730845" sldId="328"/>
            <ac:inkMk id="17" creationId="{B9DA53A6-6D87-461C-AB35-E627AA3D613E}"/>
          </ac:inkMkLst>
        </pc:inkChg>
        <pc:inkChg chg="add">
          <ac:chgData name="Viet Anh Nguyen" userId="b95f61ff061388d5" providerId="LiveId" clId="{F7DDB045-99F5-427E-957E-9D2CA91EB527}" dt="2022-01-07T06:06:20.376" v="3515"/>
          <ac:inkMkLst>
            <pc:docMk/>
            <pc:sldMk cId="3980730845" sldId="328"/>
            <ac:inkMk id="18" creationId="{B58AAB6A-E57C-40B3-8ED8-FE231D23D63B}"/>
          </ac:inkMkLst>
        </pc:inkChg>
        <pc:inkChg chg="add del">
          <ac:chgData name="Viet Anh Nguyen" userId="b95f61ff061388d5" providerId="LiveId" clId="{F7DDB045-99F5-427E-957E-9D2CA91EB527}" dt="2022-01-07T06:06:24.977" v="3527"/>
          <ac:inkMkLst>
            <pc:docMk/>
            <pc:sldMk cId="3980730845" sldId="328"/>
            <ac:inkMk id="19" creationId="{12711E72-519E-4147-8EC9-25CFAECAF8A4}"/>
          </ac:inkMkLst>
        </pc:inkChg>
        <pc:inkChg chg="add del">
          <ac:chgData name="Viet Anh Nguyen" userId="b95f61ff061388d5" providerId="LiveId" clId="{F7DDB045-99F5-427E-957E-9D2CA91EB527}" dt="2022-01-07T06:06:24.977" v="3527"/>
          <ac:inkMkLst>
            <pc:docMk/>
            <pc:sldMk cId="3980730845" sldId="328"/>
            <ac:inkMk id="20" creationId="{C5CE6CC9-67A8-4765-962C-C517AE8F94DB}"/>
          </ac:inkMkLst>
        </pc:inkChg>
        <pc:inkChg chg="add del">
          <ac:chgData name="Viet Anh Nguyen" userId="b95f61ff061388d5" providerId="LiveId" clId="{F7DDB045-99F5-427E-957E-9D2CA91EB527}" dt="2022-01-07T06:06:24.977" v="3527"/>
          <ac:inkMkLst>
            <pc:docMk/>
            <pc:sldMk cId="3980730845" sldId="328"/>
            <ac:inkMk id="21" creationId="{E598598A-9A10-4BFC-9DD0-4C8A696896DD}"/>
          </ac:inkMkLst>
        </pc:inkChg>
        <pc:inkChg chg="add del">
          <ac:chgData name="Viet Anh Nguyen" userId="b95f61ff061388d5" providerId="LiveId" clId="{F7DDB045-99F5-427E-957E-9D2CA91EB527}" dt="2022-01-07T06:06:24.977" v="3527"/>
          <ac:inkMkLst>
            <pc:docMk/>
            <pc:sldMk cId="3980730845" sldId="328"/>
            <ac:inkMk id="22" creationId="{57DF6CFF-1E2D-412A-A170-70AA1E07A125}"/>
          </ac:inkMkLst>
        </pc:inkChg>
        <pc:inkChg chg="add del">
          <ac:chgData name="Viet Anh Nguyen" userId="b95f61ff061388d5" providerId="LiveId" clId="{F7DDB045-99F5-427E-957E-9D2CA91EB527}" dt="2022-01-07T06:06:24.977" v="3527"/>
          <ac:inkMkLst>
            <pc:docMk/>
            <pc:sldMk cId="3980730845" sldId="328"/>
            <ac:inkMk id="23" creationId="{08220A5B-465A-4531-B722-20D2B59F65CB}"/>
          </ac:inkMkLst>
        </pc:inkChg>
        <pc:inkChg chg="add del">
          <ac:chgData name="Viet Anh Nguyen" userId="b95f61ff061388d5" providerId="LiveId" clId="{F7DDB045-99F5-427E-957E-9D2CA91EB527}" dt="2022-01-07T06:06:24.977" v="3527"/>
          <ac:inkMkLst>
            <pc:docMk/>
            <pc:sldMk cId="3980730845" sldId="328"/>
            <ac:inkMk id="24" creationId="{DAE79BD3-3818-4921-BA2A-9FF2EFFF0B41}"/>
          </ac:inkMkLst>
        </pc:inkChg>
        <pc:inkChg chg="add del">
          <ac:chgData name="Viet Anh Nguyen" userId="b95f61ff061388d5" providerId="LiveId" clId="{F7DDB045-99F5-427E-957E-9D2CA91EB527}" dt="2022-01-07T06:06:24.977" v="3527"/>
          <ac:inkMkLst>
            <pc:docMk/>
            <pc:sldMk cId="3980730845" sldId="328"/>
            <ac:inkMk id="25" creationId="{82EF957E-414F-4B87-9C7C-B4A309ACC2D4}"/>
          </ac:inkMkLst>
        </pc:inkChg>
        <pc:inkChg chg="add del">
          <ac:chgData name="Viet Anh Nguyen" userId="b95f61ff061388d5" providerId="LiveId" clId="{F7DDB045-99F5-427E-957E-9D2CA91EB527}" dt="2022-01-07T06:06:24.977" v="3527"/>
          <ac:inkMkLst>
            <pc:docMk/>
            <pc:sldMk cId="3980730845" sldId="328"/>
            <ac:inkMk id="26" creationId="{3499CB57-461E-43FE-A732-9C00A4A03BB9}"/>
          </ac:inkMkLst>
        </pc:inkChg>
        <pc:inkChg chg="add del">
          <ac:chgData name="Viet Anh Nguyen" userId="b95f61ff061388d5" providerId="LiveId" clId="{F7DDB045-99F5-427E-957E-9D2CA91EB527}" dt="2022-01-07T06:06:24.977" v="3527"/>
          <ac:inkMkLst>
            <pc:docMk/>
            <pc:sldMk cId="3980730845" sldId="328"/>
            <ac:inkMk id="27" creationId="{B746A15F-D36E-40E7-AB9D-3202DF817AFE}"/>
          </ac:inkMkLst>
        </pc:inkChg>
        <pc:inkChg chg="add">
          <ac:chgData name="Viet Anh Nguyen" userId="b95f61ff061388d5" providerId="LiveId" clId="{F7DDB045-99F5-427E-957E-9D2CA91EB527}" dt="2022-01-07T06:06:23.536" v="3525" actId="9405"/>
          <ac:inkMkLst>
            <pc:docMk/>
            <pc:sldMk cId="3980730845" sldId="328"/>
            <ac:inkMk id="28" creationId="{1D0F2AE9-D6AB-4C51-956C-3A7FD092328D}"/>
          </ac:inkMkLst>
        </pc:inkChg>
        <pc:inkChg chg="add">
          <ac:chgData name="Viet Anh Nguyen" userId="b95f61ff061388d5" providerId="LiveId" clId="{F7DDB045-99F5-427E-957E-9D2CA91EB527}" dt="2022-01-07T06:06:24.033" v="3526" actId="9405"/>
          <ac:inkMkLst>
            <pc:docMk/>
            <pc:sldMk cId="3980730845" sldId="328"/>
            <ac:inkMk id="29" creationId="{9D98CC24-1533-4D02-A244-450BFA09F0C6}"/>
          </ac:inkMkLst>
        </pc:inkChg>
        <pc:inkChg chg="add">
          <ac:chgData name="Viet Anh Nguyen" userId="b95f61ff061388d5" providerId="LiveId" clId="{F7DDB045-99F5-427E-957E-9D2CA91EB527}" dt="2022-01-07T06:06:24.977" v="3527"/>
          <ac:inkMkLst>
            <pc:docMk/>
            <pc:sldMk cId="3980730845" sldId="328"/>
            <ac:inkMk id="30" creationId="{4BEDFD3F-7AB5-4F75-943A-90C60593FEA2}"/>
          </ac:inkMkLst>
        </pc:inkChg>
        <pc:inkChg chg="add">
          <ac:chgData name="Viet Anh Nguyen" userId="b95f61ff061388d5" providerId="LiveId" clId="{F7DDB045-99F5-427E-957E-9D2CA91EB527}" dt="2022-01-07T06:06:24.977" v="3527"/>
          <ac:inkMkLst>
            <pc:docMk/>
            <pc:sldMk cId="3980730845" sldId="328"/>
            <ac:inkMk id="31" creationId="{087DBD78-29D5-4DD8-B3F4-224ADD78364B}"/>
          </ac:inkMkLst>
        </pc:inkChg>
        <pc:inkChg chg="add del">
          <ac:chgData name="Viet Anh Nguyen" userId="b95f61ff061388d5" providerId="LiveId" clId="{F7DDB045-99F5-427E-957E-9D2CA91EB527}" dt="2022-01-07T06:06:28.516" v="3531"/>
          <ac:inkMkLst>
            <pc:docMk/>
            <pc:sldMk cId="3980730845" sldId="328"/>
            <ac:inkMk id="32" creationId="{CDF5C3AF-E3A5-4243-8201-21CE06A28D3F}"/>
          </ac:inkMkLst>
        </pc:inkChg>
        <pc:inkChg chg="add del">
          <ac:chgData name="Viet Anh Nguyen" userId="b95f61ff061388d5" providerId="LiveId" clId="{F7DDB045-99F5-427E-957E-9D2CA91EB527}" dt="2022-01-07T06:06:28.516" v="3531"/>
          <ac:inkMkLst>
            <pc:docMk/>
            <pc:sldMk cId="3980730845" sldId="328"/>
            <ac:inkMk id="33" creationId="{5A3FEB8F-9B42-4646-A535-FA60AEE3F435}"/>
          </ac:inkMkLst>
        </pc:inkChg>
        <pc:inkChg chg="add del">
          <ac:chgData name="Viet Anh Nguyen" userId="b95f61ff061388d5" providerId="LiveId" clId="{F7DDB045-99F5-427E-957E-9D2CA91EB527}" dt="2022-01-07T06:06:28.516" v="3531"/>
          <ac:inkMkLst>
            <pc:docMk/>
            <pc:sldMk cId="3980730845" sldId="328"/>
            <ac:inkMk id="34" creationId="{12A91B81-76B0-4B65-8046-0047DB9C9CA9}"/>
          </ac:inkMkLst>
        </pc:inkChg>
        <pc:inkChg chg="add del">
          <ac:chgData name="Viet Anh Nguyen" userId="b95f61ff061388d5" providerId="LiveId" clId="{F7DDB045-99F5-427E-957E-9D2CA91EB527}" dt="2022-01-07T06:06:31.304" v="3538"/>
          <ac:inkMkLst>
            <pc:docMk/>
            <pc:sldMk cId="3980730845" sldId="328"/>
            <ac:inkMk id="35" creationId="{9C264EE3-4D00-46A8-B85C-9E0D8E617562}"/>
          </ac:inkMkLst>
        </pc:inkChg>
        <pc:inkChg chg="add del">
          <ac:chgData name="Viet Anh Nguyen" userId="b95f61ff061388d5" providerId="LiveId" clId="{F7DDB045-99F5-427E-957E-9D2CA91EB527}" dt="2022-01-07T06:06:31.304" v="3538"/>
          <ac:inkMkLst>
            <pc:docMk/>
            <pc:sldMk cId="3980730845" sldId="328"/>
            <ac:inkMk id="36" creationId="{CBF80960-8E44-41B2-9FFA-9E6F485A03A8}"/>
          </ac:inkMkLst>
        </pc:inkChg>
        <pc:inkChg chg="add del">
          <ac:chgData name="Viet Anh Nguyen" userId="b95f61ff061388d5" providerId="LiveId" clId="{F7DDB045-99F5-427E-957E-9D2CA91EB527}" dt="2022-01-07T06:06:31.304" v="3538"/>
          <ac:inkMkLst>
            <pc:docMk/>
            <pc:sldMk cId="3980730845" sldId="328"/>
            <ac:inkMk id="37" creationId="{479D0654-1341-4EA7-A071-5AA443ABC157}"/>
          </ac:inkMkLst>
        </pc:inkChg>
        <pc:inkChg chg="add del">
          <ac:chgData name="Viet Anh Nguyen" userId="b95f61ff061388d5" providerId="LiveId" clId="{F7DDB045-99F5-427E-957E-9D2CA91EB527}" dt="2022-01-07T06:06:31.304" v="3538"/>
          <ac:inkMkLst>
            <pc:docMk/>
            <pc:sldMk cId="3980730845" sldId="328"/>
            <ac:inkMk id="38" creationId="{3A30E9B3-A4ED-4275-8C29-2EAE5B81EDC9}"/>
          </ac:inkMkLst>
        </pc:inkChg>
        <pc:inkChg chg="add del">
          <ac:chgData name="Viet Anh Nguyen" userId="b95f61ff061388d5" providerId="LiveId" clId="{F7DDB045-99F5-427E-957E-9D2CA91EB527}" dt="2022-01-07T06:06:31.304" v="3538"/>
          <ac:inkMkLst>
            <pc:docMk/>
            <pc:sldMk cId="3980730845" sldId="328"/>
            <ac:inkMk id="39" creationId="{BF2F324C-0004-4DDD-A32B-74AE3F18D40D}"/>
          </ac:inkMkLst>
        </pc:inkChg>
        <pc:inkChg chg="add del">
          <ac:chgData name="Viet Anh Nguyen" userId="b95f61ff061388d5" providerId="LiveId" clId="{F7DDB045-99F5-427E-957E-9D2CA91EB527}" dt="2022-01-07T06:06:31.304" v="3538"/>
          <ac:inkMkLst>
            <pc:docMk/>
            <pc:sldMk cId="3980730845" sldId="328"/>
            <ac:inkMk id="40" creationId="{6300D935-0EE3-4A5F-A293-5B3802CC04B8}"/>
          </ac:inkMkLst>
        </pc:inkChg>
        <pc:inkChg chg="add del">
          <ac:chgData name="Viet Anh Nguyen" userId="b95f61ff061388d5" providerId="LiveId" clId="{F7DDB045-99F5-427E-957E-9D2CA91EB527}" dt="2022-01-07T06:06:31.304" v="3538"/>
          <ac:inkMkLst>
            <pc:docMk/>
            <pc:sldMk cId="3980730845" sldId="328"/>
            <ac:inkMk id="41" creationId="{910AC176-8E3D-4521-B2FE-1D8AFD4EFECD}"/>
          </ac:inkMkLst>
        </pc:inkChg>
        <pc:inkChg chg="add">
          <ac:chgData name="Viet Anh Nguyen" userId="b95f61ff061388d5" providerId="LiveId" clId="{F7DDB045-99F5-427E-957E-9D2CA91EB527}" dt="2022-01-07T06:06:31.304" v="3538"/>
          <ac:inkMkLst>
            <pc:docMk/>
            <pc:sldMk cId="3980730845" sldId="328"/>
            <ac:inkMk id="42" creationId="{3599705E-CABC-4D0D-AAD3-59F41F9139A3}"/>
          </ac:inkMkLst>
        </pc:inkChg>
        <pc:inkChg chg="add">
          <ac:chgData name="Viet Anh Nguyen" userId="b95f61ff061388d5" providerId="LiveId" clId="{F7DDB045-99F5-427E-957E-9D2CA91EB527}" dt="2022-01-07T06:06:31.304" v="3538"/>
          <ac:inkMkLst>
            <pc:docMk/>
            <pc:sldMk cId="3980730845" sldId="328"/>
            <ac:inkMk id="43" creationId="{FD9EC4D8-F252-401A-95BB-77F5C2E4652B}"/>
          </ac:inkMkLst>
        </pc:inkChg>
        <pc:inkChg chg="add del">
          <ac:chgData name="Viet Anh Nguyen" userId="b95f61ff061388d5" providerId="LiveId" clId="{F7DDB045-99F5-427E-957E-9D2CA91EB527}" dt="2022-01-07T06:06:35.475" v="3544"/>
          <ac:inkMkLst>
            <pc:docMk/>
            <pc:sldMk cId="3980730845" sldId="328"/>
            <ac:inkMk id="44" creationId="{79598542-F9A5-461C-9936-AA1613CDFF42}"/>
          </ac:inkMkLst>
        </pc:inkChg>
        <pc:inkChg chg="add del">
          <ac:chgData name="Viet Anh Nguyen" userId="b95f61ff061388d5" providerId="LiveId" clId="{F7DDB045-99F5-427E-957E-9D2CA91EB527}" dt="2022-01-07T06:06:35.475" v="3544"/>
          <ac:inkMkLst>
            <pc:docMk/>
            <pc:sldMk cId="3980730845" sldId="328"/>
            <ac:inkMk id="45" creationId="{FCBEEAAF-FCBA-4B6D-A4BE-F00265FA61AF}"/>
          </ac:inkMkLst>
        </pc:inkChg>
        <pc:inkChg chg="add del">
          <ac:chgData name="Viet Anh Nguyen" userId="b95f61ff061388d5" providerId="LiveId" clId="{F7DDB045-99F5-427E-957E-9D2CA91EB527}" dt="2022-01-07T06:06:35.475" v="3544"/>
          <ac:inkMkLst>
            <pc:docMk/>
            <pc:sldMk cId="3980730845" sldId="328"/>
            <ac:inkMk id="46" creationId="{87D45A46-8B60-4E07-BBA5-51B996635114}"/>
          </ac:inkMkLst>
        </pc:inkChg>
        <pc:inkChg chg="add">
          <ac:chgData name="Viet Anh Nguyen" userId="b95f61ff061388d5" providerId="LiveId" clId="{F7DDB045-99F5-427E-957E-9D2CA91EB527}" dt="2022-01-07T06:06:34.623" v="3542" actId="9405"/>
          <ac:inkMkLst>
            <pc:docMk/>
            <pc:sldMk cId="3980730845" sldId="328"/>
            <ac:inkMk id="47" creationId="{FB2577C5-A66C-4549-97A5-91F8448193AD}"/>
          </ac:inkMkLst>
        </pc:inkChg>
        <pc:inkChg chg="add">
          <ac:chgData name="Viet Anh Nguyen" userId="b95f61ff061388d5" providerId="LiveId" clId="{F7DDB045-99F5-427E-957E-9D2CA91EB527}" dt="2022-01-07T06:06:34.806" v="3543" actId="9405"/>
          <ac:inkMkLst>
            <pc:docMk/>
            <pc:sldMk cId="3980730845" sldId="328"/>
            <ac:inkMk id="48" creationId="{1E011598-55D9-4248-A022-0C48CFEC9A5C}"/>
          </ac:inkMkLst>
        </pc:inkChg>
        <pc:inkChg chg="add">
          <ac:chgData name="Viet Anh Nguyen" userId="b95f61ff061388d5" providerId="LiveId" clId="{F7DDB045-99F5-427E-957E-9D2CA91EB527}" dt="2022-01-07T06:06:35.475" v="3544"/>
          <ac:inkMkLst>
            <pc:docMk/>
            <pc:sldMk cId="3980730845" sldId="328"/>
            <ac:inkMk id="49" creationId="{B3CB794E-076A-4F35-9C06-5AC27B3FAB7C}"/>
          </ac:inkMkLst>
        </pc:inkChg>
        <pc:inkChg chg="add">
          <ac:chgData name="Viet Anh Nguyen" userId="b95f61ff061388d5" providerId="LiveId" clId="{F7DDB045-99F5-427E-957E-9D2CA91EB527}" dt="2022-01-07T06:06:35.657" v="3545" actId="9405"/>
          <ac:inkMkLst>
            <pc:docMk/>
            <pc:sldMk cId="3980730845" sldId="328"/>
            <ac:inkMk id="50" creationId="{3A6A8C44-11A8-487B-87D2-B70FCA556B38}"/>
          </ac:inkMkLst>
        </pc:inkChg>
        <pc:inkChg chg="add del">
          <ac:chgData name="Viet Anh Nguyen" userId="b95f61ff061388d5" providerId="LiveId" clId="{F7DDB045-99F5-427E-957E-9D2CA91EB527}" dt="2022-01-07T06:06:38.203" v="3549"/>
          <ac:inkMkLst>
            <pc:docMk/>
            <pc:sldMk cId="3980730845" sldId="328"/>
            <ac:inkMk id="51" creationId="{A775A9A9-7ADC-4425-8E52-FE7E7904361B}"/>
          </ac:inkMkLst>
        </pc:inkChg>
        <pc:inkChg chg="add del">
          <ac:chgData name="Viet Anh Nguyen" userId="b95f61ff061388d5" providerId="LiveId" clId="{F7DDB045-99F5-427E-957E-9D2CA91EB527}" dt="2022-01-07T06:06:38.203" v="3549"/>
          <ac:inkMkLst>
            <pc:docMk/>
            <pc:sldMk cId="3980730845" sldId="328"/>
            <ac:inkMk id="52" creationId="{37512B83-5C69-4906-813C-C4E24096D2A7}"/>
          </ac:inkMkLst>
        </pc:inkChg>
        <pc:inkChg chg="add del">
          <ac:chgData name="Viet Anh Nguyen" userId="b95f61ff061388d5" providerId="LiveId" clId="{F7DDB045-99F5-427E-957E-9D2CA91EB527}" dt="2022-01-07T06:06:38.203" v="3549"/>
          <ac:inkMkLst>
            <pc:docMk/>
            <pc:sldMk cId="3980730845" sldId="328"/>
            <ac:inkMk id="53" creationId="{2BADF655-311D-4722-84A7-B15C06A4C820}"/>
          </ac:inkMkLst>
        </pc:inkChg>
        <pc:inkChg chg="add del">
          <ac:chgData name="Viet Anh Nguyen" userId="b95f61ff061388d5" providerId="LiveId" clId="{F7DDB045-99F5-427E-957E-9D2CA91EB527}" dt="2022-01-07T06:06:39.231" v="3552"/>
          <ac:inkMkLst>
            <pc:docMk/>
            <pc:sldMk cId="3980730845" sldId="328"/>
            <ac:inkMk id="54" creationId="{420ECC75-2529-4124-80CD-6926A4AB6685}"/>
          </ac:inkMkLst>
        </pc:inkChg>
        <pc:inkChg chg="add del">
          <ac:chgData name="Viet Anh Nguyen" userId="b95f61ff061388d5" providerId="LiveId" clId="{F7DDB045-99F5-427E-957E-9D2CA91EB527}" dt="2022-01-07T06:06:39.231" v="3552"/>
          <ac:inkMkLst>
            <pc:docMk/>
            <pc:sldMk cId="3980730845" sldId="328"/>
            <ac:inkMk id="55" creationId="{75CB3186-2292-49E7-8D10-5A50BA52B686}"/>
          </ac:inkMkLst>
        </pc:inkChg>
        <pc:inkChg chg="add del">
          <ac:chgData name="Viet Anh Nguyen" userId="b95f61ff061388d5" providerId="LiveId" clId="{F7DDB045-99F5-427E-957E-9D2CA91EB527}" dt="2022-01-07T06:06:39.231" v="3552"/>
          <ac:inkMkLst>
            <pc:docMk/>
            <pc:sldMk cId="3980730845" sldId="328"/>
            <ac:inkMk id="56" creationId="{D5C3E8F7-B444-4432-95C8-7C346795827F}"/>
          </ac:inkMkLst>
        </pc:inkChg>
        <pc:inkChg chg="add del">
          <ac:chgData name="Viet Anh Nguyen" userId="b95f61ff061388d5" providerId="LiveId" clId="{F7DDB045-99F5-427E-957E-9D2CA91EB527}" dt="2022-01-07T06:06:41.156" v="3556"/>
          <ac:inkMkLst>
            <pc:docMk/>
            <pc:sldMk cId="3980730845" sldId="328"/>
            <ac:inkMk id="57" creationId="{E95D148D-08B7-43FF-A4D4-19180CD42612}"/>
          </ac:inkMkLst>
        </pc:inkChg>
        <pc:inkChg chg="add del">
          <ac:chgData name="Viet Anh Nguyen" userId="b95f61ff061388d5" providerId="LiveId" clId="{F7DDB045-99F5-427E-957E-9D2CA91EB527}" dt="2022-01-07T06:06:41.156" v="3556"/>
          <ac:inkMkLst>
            <pc:docMk/>
            <pc:sldMk cId="3980730845" sldId="328"/>
            <ac:inkMk id="58" creationId="{B245CBE6-99DA-41E8-8CCD-7AD448A1A905}"/>
          </ac:inkMkLst>
        </pc:inkChg>
        <pc:inkChg chg="add del">
          <ac:chgData name="Viet Anh Nguyen" userId="b95f61ff061388d5" providerId="LiveId" clId="{F7DDB045-99F5-427E-957E-9D2CA91EB527}" dt="2022-01-07T06:06:41.156" v="3556"/>
          <ac:inkMkLst>
            <pc:docMk/>
            <pc:sldMk cId="3980730845" sldId="328"/>
            <ac:inkMk id="59" creationId="{E03EADDB-A2A1-4C3A-A445-B00DD6784FC5}"/>
          </ac:inkMkLst>
        </pc:inkChg>
        <pc:inkChg chg="add del">
          <ac:chgData name="Viet Anh Nguyen" userId="b95f61ff061388d5" providerId="LiveId" clId="{F7DDB045-99F5-427E-957E-9D2CA91EB527}" dt="2022-01-07T06:06:41.156" v="3556"/>
          <ac:inkMkLst>
            <pc:docMk/>
            <pc:sldMk cId="3980730845" sldId="328"/>
            <ac:inkMk id="60" creationId="{9B97CB7E-B0C6-41AE-A8AD-9343D60D3F1D}"/>
          </ac:inkMkLst>
        </pc:inkChg>
        <pc:inkChg chg="add del">
          <ac:chgData name="Viet Anh Nguyen" userId="b95f61ff061388d5" providerId="LiveId" clId="{F7DDB045-99F5-427E-957E-9D2CA91EB527}" dt="2022-01-07T06:06:42.685" v="3560"/>
          <ac:inkMkLst>
            <pc:docMk/>
            <pc:sldMk cId="3980730845" sldId="328"/>
            <ac:inkMk id="61" creationId="{7C31C5B7-E906-4E4B-8241-F08C20E221AF}"/>
          </ac:inkMkLst>
        </pc:inkChg>
        <pc:inkChg chg="add del">
          <ac:chgData name="Viet Anh Nguyen" userId="b95f61ff061388d5" providerId="LiveId" clId="{F7DDB045-99F5-427E-957E-9D2CA91EB527}" dt="2022-01-07T06:06:42.685" v="3560"/>
          <ac:inkMkLst>
            <pc:docMk/>
            <pc:sldMk cId="3980730845" sldId="328"/>
            <ac:inkMk id="62" creationId="{97B19C11-E754-44C3-BF52-258D4DDE35CF}"/>
          </ac:inkMkLst>
        </pc:inkChg>
        <pc:inkChg chg="add del">
          <ac:chgData name="Viet Anh Nguyen" userId="b95f61ff061388d5" providerId="LiveId" clId="{F7DDB045-99F5-427E-957E-9D2CA91EB527}" dt="2022-01-07T06:06:42.685" v="3560"/>
          <ac:inkMkLst>
            <pc:docMk/>
            <pc:sldMk cId="3980730845" sldId="328"/>
            <ac:inkMk id="63" creationId="{9E3E05B2-42F0-47C1-ABBA-27EB7AF829BD}"/>
          </ac:inkMkLst>
        </pc:inkChg>
        <pc:inkChg chg="add del">
          <ac:chgData name="Viet Anh Nguyen" userId="b95f61ff061388d5" providerId="LiveId" clId="{F7DDB045-99F5-427E-957E-9D2CA91EB527}" dt="2022-01-07T06:06:42.685" v="3560"/>
          <ac:inkMkLst>
            <pc:docMk/>
            <pc:sldMk cId="3980730845" sldId="328"/>
            <ac:inkMk id="64" creationId="{7590995B-05F1-4388-A458-39521FA84A3C}"/>
          </ac:inkMkLst>
        </pc:inkChg>
        <pc:inkChg chg="add">
          <ac:chgData name="Viet Anh Nguyen" userId="b95f61ff061388d5" providerId="LiveId" clId="{F7DDB045-99F5-427E-957E-9D2CA91EB527}" dt="2022-01-07T06:06:42.685" v="3560"/>
          <ac:inkMkLst>
            <pc:docMk/>
            <pc:sldMk cId="3980730845" sldId="328"/>
            <ac:inkMk id="65" creationId="{7D3D45CF-8127-4B62-BF0C-A43E870D3150}"/>
          </ac:inkMkLst>
        </pc:inkChg>
        <pc:inkChg chg="add del">
          <ac:chgData name="Viet Anh Nguyen" userId="b95f61ff061388d5" providerId="LiveId" clId="{F7DDB045-99F5-427E-957E-9D2CA91EB527}" dt="2022-01-07T06:06:45.812" v="3567"/>
          <ac:inkMkLst>
            <pc:docMk/>
            <pc:sldMk cId="3980730845" sldId="328"/>
            <ac:inkMk id="66" creationId="{ABD148DE-FAF8-499D-8A1A-23F993C300F0}"/>
          </ac:inkMkLst>
        </pc:inkChg>
        <pc:inkChg chg="add del">
          <ac:chgData name="Viet Anh Nguyen" userId="b95f61ff061388d5" providerId="LiveId" clId="{F7DDB045-99F5-427E-957E-9D2CA91EB527}" dt="2022-01-07T06:06:45.812" v="3567"/>
          <ac:inkMkLst>
            <pc:docMk/>
            <pc:sldMk cId="3980730845" sldId="328"/>
            <ac:inkMk id="67" creationId="{D2D1AAC9-4063-431F-9F71-D037ED3EBE18}"/>
          </ac:inkMkLst>
        </pc:inkChg>
        <pc:inkChg chg="add del">
          <ac:chgData name="Viet Anh Nguyen" userId="b95f61ff061388d5" providerId="LiveId" clId="{F7DDB045-99F5-427E-957E-9D2CA91EB527}" dt="2022-01-07T06:06:45.812" v="3567"/>
          <ac:inkMkLst>
            <pc:docMk/>
            <pc:sldMk cId="3980730845" sldId="328"/>
            <ac:inkMk id="68" creationId="{8E3F699B-C694-4A1D-A593-A13249E0B14B}"/>
          </ac:inkMkLst>
        </pc:inkChg>
        <pc:inkChg chg="add del">
          <ac:chgData name="Viet Anh Nguyen" userId="b95f61ff061388d5" providerId="LiveId" clId="{F7DDB045-99F5-427E-957E-9D2CA91EB527}" dt="2022-01-07T06:06:45.812" v="3567"/>
          <ac:inkMkLst>
            <pc:docMk/>
            <pc:sldMk cId="3980730845" sldId="328"/>
            <ac:inkMk id="69" creationId="{C8B133A3-5B12-410A-AA7F-FEFF977EBA30}"/>
          </ac:inkMkLst>
        </pc:inkChg>
        <pc:inkChg chg="add del">
          <ac:chgData name="Viet Anh Nguyen" userId="b95f61ff061388d5" providerId="LiveId" clId="{F7DDB045-99F5-427E-957E-9D2CA91EB527}" dt="2022-01-07T06:06:45.812" v="3567"/>
          <ac:inkMkLst>
            <pc:docMk/>
            <pc:sldMk cId="3980730845" sldId="328"/>
            <ac:inkMk id="70" creationId="{0A562D36-F571-4A00-85D5-D80CDD5C7FEF}"/>
          </ac:inkMkLst>
        </pc:inkChg>
        <pc:inkChg chg="add del">
          <ac:chgData name="Viet Anh Nguyen" userId="b95f61ff061388d5" providerId="LiveId" clId="{F7DDB045-99F5-427E-957E-9D2CA91EB527}" dt="2022-01-07T06:06:45.812" v="3567"/>
          <ac:inkMkLst>
            <pc:docMk/>
            <pc:sldMk cId="3980730845" sldId="328"/>
            <ac:inkMk id="71" creationId="{038155E0-4D0D-4731-BDCB-6597322D0091}"/>
          </ac:inkMkLst>
        </pc:inkChg>
        <pc:inkChg chg="add">
          <ac:chgData name="Viet Anh Nguyen" userId="b95f61ff061388d5" providerId="LiveId" clId="{F7DDB045-99F5-427E-957E-9D2CA91EB527}" dt="2022-01-07T06:06:45.812" v="3567"/>
          <ac:inkMkLst>
            <pc:docMk/>
            <pc:sldMk cId="3980730845" sldId="328"/>
            <ac:inkMk id="72" creationId="{3CFF0C02-B9C7-459A-9626-9097B0079D40}"/>
          </ac:inkMkLst>
        </pc:inkChg>
        <pc:inkChg chg="add">
          <ac:chgData name="Viet Anh Nguyen" userId="b95f61ff061388d5" providerId="LiveId" clId="{F7DDB045-99F5-427E-957E-9D2CA91EB527}" dt="2022-01-07T06:06:45.812" v="3567"/>
          <ac:inkMkLst>
            <pc:docMk/>
            <pc:sldMk cId="3980730845" sldId="328"/>
            <ac:inkMk id="73" creationId="{F7DE781A-6B3E-44CD-A7AD-EF4F27F4858D}"/>
          </ac:inkMkLst>
        </pc:inkChg>
        <pc:inkChg chg="add">
          <ac:chgData name="Viet Anh Nguyen" userId="b95f61ff061388d5" providerId="LiveId" clId="{F7DDB045-99F5-427E-957E-9D2CA91EB527}" dt="2022-01-07T06:06:46.478" v="3568" actId="9405"/>
          <ac:inkMkLst>
            <pc:docMk/>
            <pc:sldMk cId="3980730845" sldId="328"/>
            <ac:inkMk id="74" creationId="{82D837C6-19C5-46DC-94D6-CDCAF6533F06}"/>
          </ac:inkMkLst>
        </pc:inkChg>
        <pc:inkChg chg="add del">
          <ac:chgData name="Viet Anh Nguyen" userId="b95f61ff061388d5" providerId="LiveId" clId="{F7DDB045-99F5-427E-957E-9D2CA91EB527}" dt="2022-01-07T06:06:50.013" v="3576"/>
          <ac:inkMkLst>
            <pc:docMk/>
            <pc:sldMk cId="3980730845" sldId="328"/>
            <ac:inkMk id="75" creationId="{1CC09656-A3FA-4592-A77B-8F572F1373AC}"/>
          </ac:inkMkLst>
        </pc:inkChg>
        <pc:inkChg chg="add del">
          <ac:chgData name="Viet Anh Nguyen" userId="b95f61ff061388d5" providerId="LiveId" clId="{F7DDB045-99F5-427E-957E-9D2CA91EB527}" dt="2022-01-07T06:06:50.013" v="3576"/>
          <ac:inkMkLst>
            <pc:docMk/>
            <pc:sldMk cId="3980730845" sldId="328"/>
            <ac:inkMk id="76" creationId="{1BCFEB8F-1E9D-48F6-B38E-CCDBF58973B2}"/>
          </ac:inkMkLst>
        </pc:inkChg>
        <pc:inkChg chg="add del">
          <ac:chgData name="Viet Anh Nguyen" userId="b95f61ff061388d5" providerId="LiveId" clId="{F7DDB045-99F5-427E-957E-9D2CA91EB527}" dt="2022-01-07T06:06:50.013" v="3576"/>
          <ac:inkMkLst>
            <pc:docMk/>
            <pc:sldMk cId="3980730845" sldId="328"/>
            <ac:inkMk id="77" creationId="{AFC98B37-463C-4FB4-9E17-A646074FFF4C}"/>
          </ac:inkMkLst>
        </pc:inkChg>
        <pc:inkChg chg="add del">
          <ac:chgData name="Viet Anh Nguyen" userId="b95f61ff061388d5" providerId="LiveId" clId="{F7DDB045-99F5-427E-957E-9D2CA91EB527}" dt="2022-01-07T06:06:50.013" v="3576"/>
          <ac:inkMkLst>
            <pc:docMk/>
            <pc:sldMk cId="3980730845" sldId="328"/>
            <ac:inkMk id="78" creationId="{679E7B05-34F4-4AC8-987A-4F2F7A393CC4}"/>
          </ac:inkMkLst>
        </pc:inkChg>
        <pc:inkChg chg="add del">
          <ac:chgData name="Viet Anh Nguyen" userId="b95f61ff061388d5" providerId="LiveId" clId="{F7DDB045-99F5-427E-957E-9D2CA91EB527}" dt="2022-01-07T06:06:50.013" v="3576"/>
          <ac:inkMkLst>
            <pc:docMk/>
            <pc:sldMk cId="3980730845" sldId="328"/>
            <ac:inkMk id="79" creationId="{920DD966-3008-4F0B-B833-02FB31F5D02C}"/>
          </ac:inkMkLst>
        </pc:inkChg>
        <pc:inkChg chg="add del">
          <ac:chgData name="Viet Anh Nguyen" userId="b95f61ff061388d5" providerId="LiveId" clId="{F7DDB045-99F5-427E-957E-9D2CA91EB527}" dt="2022-01-07T06:06:50.013" v="3576"/>
          <ac:inkMkLst>
            <pc:docMk/>
            <pc:sldMk cId="3980730845" sldId="328"/>
            <ac:inkMk id="80" creationId="{FD4671C2-7E42-478F-8BBF-E5BB387C6CDB}"/>
          </ac:inkMkLst>
        </pc:inkChg>
        <pc:inkChg chg="add del">
          <ac:chgData name="Viet Anh Nguyen" userId="b95f61ff061388d5" providerId="LiveId" clId="{F7DDB045-99F5-427E-957E-9D2CA91EB527}" dt="2022-01-07T06:06:50.013" v="3576"/>
          <ac:inkMkLst>
            <pc:docMk/>
            <pc:sldMk cId="3980730845" sldId="328"/>
            <ac:inkMk id="81" creationId="{7719D089-2B8E-4CEB-B871-66AA47728CC3}"/>
          </ac:inkMkLst>
        </pc:inkChg>
        <pc:inkChg chg="add">
          <ac:chgData name="Viet Anh Nguyen" userId="b95f61ff061388d5" providerId="LiveId" clId="{F7DDB045-99F5-427E-957E-9D2CA91EB527}" dt="2022-01-07T06:06:50.013" v="3576"/>
          <ac:inkMkLst>
            <pc:docMk/>
            <pc:sldMk cId="3980730845" sldId="328"/>
            <ac:inkMk id="82" creationId="{3AA2E54E-CC7D-46D5-B118-DBA1A2BDD294}"/>
          </ac:inkMkLst>
        </pc:inkChg>
        <pc:inkChg chg="add del">
          <ac:chgData name="Viet Anh Nguyen" userId="b95f61ff061388d5" providerId="LiveId" clId="{F7DDB045-99F5-427E-957E-9D2CA91EB527}" dt="2022-01-07T06:06:53.693" v="3585"/>
          <ac:inkMkLst>
            <pc:docMk/>
            <pc:sldMk cId="3980730845" sldId="328"/>
            <ac:inkMk id="83" creationId="{48253754-4583-4189-8393-89988D164FD9}"/>
          </ac:inkMkLst>
        </pc:inkChg>
        <pc:inkChg chg="add del">
          <ac:chgData name="Viet Anh Nguyen" userId="b95f61ff061388d5" providerId="LiveId" clId="{F7DDB045-99F5-427E-957E-9D2CA91EB527}" dt="2022-01-07T06:06:53.693" v="3585"/>
          <ac:inkMkLst>
            <pc:docMk/>
            <pc:sldMk cId="3980730845" sldId="328"/>
            <ac:inkMk id="84" creationId="{806D2E34-F784-43B3-A619-D4CCD3B3C5A0}"/>
          </ac:inkMkLst>
        </pc:inkChg>
        <pc:inkChg chg="add del">
          <ac:chgData name="Viet Anh Nguyen" userId="b95f61ff061388d5" providerId="LiveId" clId="{F7DDB045-99F5-427E-957E-9D2CA91EB527}" dt="2022-01-07T06:06:53.693" v="3585"/>
          <ac:inkMkLst>
            <pc:docMk/>
            <pc:sldMk cId="3980730845" sldId="328"/>
            <ac:inkMk id="85" creationId="{DB133881-1381-481D-90C1-FC5445766861}"/>
          </ac:inkMkLst>
        </pc:inkChg>
        <pc:inkChg chg="add del">
          <ac:chgData name="Viet Anh Nguyen" userId="b95f61ff061388d5" providerId="LiveId" clId="{F7DDB045-99F5-427E-957E-9D2CA91EB527}" dt="2022-01-07T06:06:53.693" v="3585"/>
          <ac:inkMkLst>
            <pc:docMk/>
            <pc:sldMk cId="3980730845" sldId="328"/>
            <ac:inkMk id="86" creationId="{AD160A3B-9429-4CC1-A4F7-9F57EFA1F790}"/>
          </ac:inkMkLst>
        </pc:inkChg>
        <pc:inkChg chg="add del">
          <ac:chgData name="Viet Anh Nguyen" userId="b95f61ff061388d5" providerId="LiveId" clId="{F7DDB045-99F5-427E-957E-9D2CA91EB527}" dt="2022-01-07T06:06:53.693" v="3585"/>
          <ac:inkMkLst>
            <pc:docMk/>
            <pc:sldMk cId="3980730845" sldId="328"/>
            <ac:inkMk id="87" creationId="{A78244C6-D243-45D6-BFD4-6D8EFFC9A1C6}"/>
          </ac:inkMkLst>
        </pc:inkChg>
        <pc:inkChg chg="add del">
          <ac:chgData name="Viet Anh Nguyen" userId="b95f61ff061388d5" providerId="LiveId" clId="{F7DDB045-99F5-427E-957E-9D2CA91EB527}" dt="2022-01-07T06:06:53.693" v="3585"/>
          <ac:inkMkLst>
            <pc:docMk/>
            <pc:sldMk cId="3980730845" sldId="328"/>
            <ac:inkMk id="88" creationId="{8A60B20F-3BD0-4740-A77C-BB1F51278BAA}"/>
          </ac:inkMkLst>
        </pc:inkChg>
        <pc:inkChg chg="add del">
          <ac:chgData name="Viet Anh Nguyen" userId="b95f61ff061388d5" providerId="LiveId" clId="{F7DDB045-99F5-427E-957E-9D2CA91EB527}" dt="2022-01-07T06:06:53.693" v="3585"/>
          <ac:inkMkLst>
            <pc:docMk/>
            <pc:sldMk cId="3980730845" sldId="328"/>
            <ac:inkMk id="89" creationId="{46980F77-BCA9-4EFC-BD01-107A62C1F91E}"/>
          </ac:inkMkLst>
        </pc:inkChg>
        <pc:inkChg chg="add del">
          <ac:chgData name="Viet Anh Nguyen" userId="b95f61ff061388d5" providerId="LiveId" clId="{F7DDB045-99F5-427E-957E-9D2CA91EB527}" dt="2022-01-07T06:06:53.693" v="3585"/>
          <ac:inkMkLst>
            <pc:docMk/>
            <pc:sldMk cId="3980730845" sldId="328"/>
            <ac:inkMk id="90" creationId="{C68E02D5-0944-432C-8A9B-A6BFE96EACAF}"/>
          </ac:inkMkLst>
        </pc:inkChg>
        <pc:inkChg chg="add">
          <ac:chgData name="Viet Anh Nguyen" userId="b95f61ff061388d5" providerId="LiveId" clId="{F7DDB045-99F5-427E-957E-9D2CA91EB527}" dt="2022-01-07T06:06:53.693" v="3585"/>
          <ac:inkMkLst>
            <pc:docMk/>
            <pc:sldMk cId="3980730845" sldId="328"/>
            <ac:inkMk id="91" creationId="{4CA3197C-0CFA-4064-8ADC-0D11D8B3465F}"/>
          </ac:inkMkLst>
        </pc:inkChg>
        <pc:inkChg chg="add">
          <ac:chgData name="Viet Anh Nguyen" userId="b95f61ff061388d5" providerId="LiveId" clId="{F7DDB045-99F5-427E-957E-9D2CA91EB527}" dt="2022-01-07T06:06:53.693" v="3585"/>
          <ac:inkMkLst>
            <pc:docMk/>
            <pc:sldMk cId="3980730845" sldId="328"/>
            <ac:inkMk id="92" creationId="{7315EE6B-CF71-4B44-9BB3-9A7EDECC4C37}"/>
          </ac:inkMkLst>
        </pc:inkChg>
        <pc:inkChg chg="add del">
          <ac:chgData name="Viet Anh Nguyen" userId="b95f61ff061388d5" providerId="LiveId" clId="{F7DDB045-99F5-427E-957E-9D2CA91EB527}" dt="2022-01-07T06:06:58.886" v="3589"/>
          <ac:inkMkLst>
            <pc:docMk/>
            <pc:sldMk cId="3980730845" sldId="328"/>
            <ac:inkMk id="93" creationId="{2C155C57-A6D4-4E0F-BFD2-2E8F5EACF626}"/>
          </ac:inkMkLst>
        </pc:inkChg>
        <pc:inkChg chg="add del">
          <ac:chgData name="Viet Anh Nguyen" userId="b95f61ff061388d5" providerId="LiveId" clId="{F7DDB045-99F5-427E-957E-9D2CA91EB527}" dt="2022-01-07T06:06:58.886" v="3589"/>
          <ac:inkMkLst>
            <pc:docMk/>
            <pc:sldMk cId="3980730845" sldId="328"/>
            <ac:inkMk id="94" creationId="{A6965D09-9276-489A-AEE3-A6677ABEE079}"/>
          </ac:inkMkLst>
        </pc:inkChg>
        <pc:inkChg chg="add del">
          <ac:chgData name="Viet Anh Nguyen" userId="b95f61ff061388d5" providerId="LiveId" clId="{F7DDB045-99F5-427E-957E-9D2CA91EB527}" dt="2022-01-07T06:06:58.886" v="3589"/>
          <ac:inkMkLst>
            <pc:docMk/>
            <pc:sldMk cId="3980730845" sldId="328"/>
            <ac:inkMk id="95" creationId="{4578EA15-B38D-4C15-B1AE-86FF9A079A70}"/>
          </ac:inkMkLst>
        </pc:inkChg>
        <pc:inkChg chg="add">
          <ac:chgData name="Viet Anh Nguyen" userId="b95f61ff061388d5" providerId="LiveId" clId="{F7DDB045-99F5-427E-957E-9D2CA91EB527}" dt="2022-01-07T06:06:58.886" v="3589"/>
          <ac:inkMkLst>
            <pc:docMk/>
            <pc:sldMk cId="3980730845" sldId="328"/>
            <ac:inkMk id="96" creationId="{219F5643-D4B9-4110-9075-906380A59234}"/>
          </ac:inkMkLst>
        </pc:inkChg>
        <pc:inkChg chg="add del">
          <ac:chgData name="Viet Anh Nguyen" userId="b95f61ff061388d5" providerId="LiveId" clId="{F7DDB045-99F5-427E-957E-9D2CA91EB527}" dt="2022-01-07T06:07:05.102" v="3595"/>
          <ac:inkMkLst>
            <pc:docMk/>
            <pc:sldMk cId="3980730845" sldId="328"/>
            <ac:inkMk id="97" creationId="{FC636CB0-544C-431B-8668-C2B60001415C}"/>
          </ac:inkMkLst>
        </pc:inkChg>
        <pc:inkChg chg="add del">
          <ac:chgData name="Viet Anh Nguyen" userId="b95f61ff061388d5" providerId="LiveId" clId="{F7DDB045-99F5-427E-957E-9D2CA91EB527}" dt="2022-01-07T06:07:05.102" v="3595"/>
          <ac:inkMkLst>
            <pc:docMk/>
            <pc:sldMk cId="3980730845" sldId="328"/>
            <ac:inkMk id="98" creationId="{E150A9AF-C596-49F0-8D96-B0F948514320}"/>
          </ac:inkMkLst>
        </pc:inkChg>
        <pc:inkChg chg="add del">
          <ac:chgData name="Viet Anh Nguyen" userId="b95f61ff061388d5" providerId="LiveId" clId="{F7DDB045-99F5-427E-957E-9D2CA91EB527}" dt="2022-01-07T06:07:05.102" v="3595"/>
          <ac:inkMkLst>
            <pc:docMk/>
            <pc:sldMk cId="3980730845" sldId="328"/>
            <ac:inkMk id="99" creationId="{DC9F972B-95C5-4876-BB50-A7930DB51CD3}"/>
          </ac:inkMkLst>
        </pc:inkChg>
        <pc:inkChg chg="add del">
          <ac:chgData name="Viet Anh Nguyen" userId="b95f61ff061388d5" providerId="LiveId" clId="{F7DDB045-99F5-427E-957E-9D2CA91EB527}" dt="2022-01-07T06:07:05.102" v="3595"/>
          <ac:inkMkLst>
            <pc:docMk/>
            <pc:sldMk cId="3980730845" sldId="328"/>
            <ac:inkMk id="100" creationId="{D208AA9C-6610-441A-9AEB-80B37F5D0F0F}"/>
          </ac:inkMkLst>
        </pc:inkChg>
        <pc:inkChg chg="add del">
          <ac:chgData name="Viet Anh Nguyen" userId="b95f61ff061388d5" providerId="LiveId" clId="{F7DDB045-99F5-427E-957E-9D2CA91EB527}" dt="2022-01-07T06:07:05.102" v="3595"/>
          <ac:inkMkLst>
            <pc:docMk/>
            <pc:sldMk cId="3980730845" sldId="328"/>
            <ac:inkMk id="101" creationId="{42AF895B-0603-4970-8A07-EDDF551B06B1}"/>
          </ac:inkMkLst>
        </pc:inkChg>
        <pc:inkChg chg="add">
          <ac:chgData name="Viet Anh Nguyen" userId="b95f61ff061388d5" providerId="LiveId" clId="{F7DDB045-99F5-427E-957E-9D2CA91EB527}" dt="2022-01-07T06:07:05.102" v="3595"/>
          <ac:inkMkLst>
            <pc:docMk/>
            <pc:sldMk cId="3980730845" sldId="328"/>
            <ac:inkMk id="102" creationId="{F5D66622-2763-4CA5-BFA9-A2F7DA775ABD}"/>
          </ac:inkMkLst>
        </pc:inkChg>
        <pc:inkChg chg="add">
          <ac:chgData name="Viet Anh Nguyen" userId="b95f61ff061388d5" providerId="LiveId" clId="{F7DDB045-99F5-427E-957E-9D2CA91EB527}" dt="2022-01-07T06:07:41.124" v="3596" actId="9405"/>
          <ac:inkMkLst>
            <pc:docMk/>
            <pc:sldMk cId="3980730845" sldId="328"/>
            <ac:inkMk id="103" creationId="{083C84A4-D2DF-4296-B1A4-AFA202F354A3}"/>
          </ac:inkMkLst>
        </pc:inkChg>
        <pc:inkChg chg="add del">
          <ac:chgData name="Viet Anh Nguyen" userId="b95f61ff061388d5" providerId="LiveId" clId="{F7DDB045-99F5-427E-957E-9D2CA91EB527}" dt="2022-01-07T06:07:45.597" v="3610"/>
          <ac:inkMkLst>
            <pc:docMk/>
            <pc:sldMk cId="3980730845" sldId="328"/>
            <ac:inkMk id="104" creationId="{18A52CD7-0D0B-4658-9C47-D1789238E514}"/>
          </ac:inkMkLst>
        </pc:inkChg>
        <pc:inkChg chg="add del">
          <ac:chgData name="Viet Anh Nguyen" userId="b95f61ff061388d5" providerId="LiveId" clId="{F7DDB045-99F5-427E-957E-9D2CA91EB527}" dt="2022-01-07T06:07:45.597" v="3610"/>
          <ac:inkMkLst>
            <pc:docMk/>
            <pc:sldMk cId="3980730845" sldId="328"/>
            <ac:inkMk id="105" creationId="{7827D88B-C625-4593-A39E-DA8ED4677317}"/>
          </ac:inkMkLst>
        </pc:inkChg>
        <pc:inkChg chg="add del">
          <ac:chgData name="Viet Anh Nguyen" userId="b95f61ff061388d5" providerId="LiveId" clId="{F7DDB045-99F5-427E-957E-9D2CA91EB527}" dt="2022-01-07T06:07:45.597" v="3610"/>
          <ac:inkMkLst>
            <pc:docMk/>
            <pc:sldMk cId="3980730845" sldId="328"/>
            <ac:inkMk id="106" creationId="{76A00018-79D7-4983-A32D-945806C80245}"/>
          </ac:inkMkLst>
        </pc:inkChg>
        <pc:inkChg chg="add del">
          <ac:chgData name="Viet Anh Nguyen" userId="b95f61ff061388d5" providerId="LiveId" clId="{F7DDB045-99F5-427E-957E-9D2CA91EB527}" dt="2022-01-07T06:07:45.597" v="3610"/>
          <ac:inkMkLst>
            <pc:docMk/>
            <pc:sldMk cId="3980730845" sldId="328"/>
            <ac:inkMk id="107" creationId="{E8F98190-637D-467F-9EE1-50CC965B58A5}"/>
          </ac:inkMkLst>
        </pc:inkChg>
        <pc:inkChg chg="add del">
          <ac:chgData name="Viet Anh Nguyen" userId="b95f61ff061388d5" providerId="LiveId" clId="{F7DDB045-99F5-427E-957E-9D2CA91EB527}" dt="2022-01-07T06:07:45.597" v="3610"/>
          <ac:inkMkLst>
            <pc:docMk/>
            <pc:sldMk cId="3980730845" sldId="328"/>
            <ac:inkMk id="108" creationId="{4E6F7995-3CDE-4780-8549-4DE04E633650}"/>
          </ac:inkMkLst>
        </pc:inkChg>
        <pc:inkChg chg="add del">
          <ac:chgData name="Viet Anh Nguyen" userId="b95f61ff061388d5" providerId="LiveId" clId="{F7DDB045-99F5-427E-957E-9D2CA91EB527}" dt="2022-01-07T06:07:45.597" v="3610"/>
          <ac:inkMkLst>
            <pc:docMk/>
            <pc:sldMk cId="3980730845" sldId="328"/>
            <ac:inkMk id="109" creationId="{4D105A4B-2783-4680-8BBF-9874F4D54617}"/>
          </ac:inkMkLst>
        </pc:inkChg>
        <pc:inkChg chg="add del">
          <ac:chgData name="Viet Anh Nguyen" userId="b95f61ff061388d5" providerId="LiveId" clId="{F7DDB045-99F5-427E-957E-9D2CA91EB527}" dt="2022-01-07T06:07:45.597" v="3610"/>
          <ac:inkMkLst>
            <pc:docMk/>
            <pc:sldMk cId="3980730845" sldId="328"/>
            <ac:inkMk id="110" creationId="{62D4156E-3480-471B-9E5A-038EA48B3AF8}"/>
          </ac:inkMkLst>
        </pc:inkChg>
        <pc:inkChg chg="add del">
          <ac:chgData name="Viet Anh Nguyen" userId="b95f61ff061388d5" providerId="LiveId" clId="{F7DDB045-99F5-427E-957E-9D2CA91EB527}" dt="2022-01-07T06:07:45.597" v="3610"/>
          <ac:inkMkLst>
            <pc:docMk/>
            <pc:sldMk cId="3980730845" sldId="328"/>
            <ac:inkMk id="111" creationId="{C16AF6E9-C1E9-4A97-ACE4-009C7AC4C981}"/>
          </ac:inkMkLst>
        </pc:inkChg>
        <pc:inkChg chg="add del">
          <ac:chgData name="Viet Anh Nguyen" userId="b95f61ff061388d5" providerId="LiveId" clId="{F7DDB045-99F5-427E-957E-9D2CA91EB527}" dt="2022-01-07T06:07:45.597" v="3610"/>
          <ac:inkMkLst>
            <pc:docMk/>
            <pc:sldMk cId="3980730845" sldId="328"/>
            <ac:inkMk id="112" creationId="{1D5AC012-425B-4846-B8F9-0E6E7A066DAB}"/>
          </ac:inkMkLst>
        </pc:inkChg>
        <pc:inkChg chg="add del">
          <ac:chgData name="Viet Anh Nguyen" userId="b95f61ff061388d5" providerId="LiveId" clId="{F7DDB045-99F5-427E-957E-9D2CA91EB527}" dt="2022-01-07T06:07:45.597" v="3610"/>
          <ac:inkMkLst>
            <pc:docMk/>
            <pc:sldMk cId="3980730845" sldId="328"/>
            <ac:inkMk id="113" creationId="{814BFC5B-D2EB-499B-B273-C8AF29D36687}"/>
          </ac:inkMkLst>
        </pc:inkChg>
        <pc:inkChg chg="add del">
          <ac:chgData name="Viet Anh Nguyen" userId="b95f61ff061388d5" providerId="LiveId" clId="{F7DDB045-99F5-427E-957E-9D2CA91EB527}" dt="2022-01-07T06:07:45.597" v="3610"/>
          <ac:inkMkLst>
            <pc:docMk/>
            <pc:sldMk cId="3980730845" sldId="328"/>
            <ac:inkMk id="114" creationId="{817B2E3E-B32E-4BDD-B968-0CB708FC6767}"/>
          </ac:inkMkLst>
        </pc:inkChg>
        <pc:inkChg chg="add del">
          <ac:chgData name="Viet Anh Nguyen" userId="b95f61ff061388d5" providerId="LiveId" clId="{F7DDB045-99F5-427E-957E-9D2CA91EB527}" dt="2022-01-07T06:07:45.597" v="3610"/>
          <ac:inkMkLst>
            <pc:docMk/>
            <pc:sldMk cId="3980730845" sldId="328"/>
            <ac:inkMk id="115" creationId="{293C7E96-2B17-41B5-A0B3-3AF4791FD59D}"/>
          </ac:inkMkLst>
        </pc:inkChg>
        <pc:inkChg chg="add del">
          <ac:chgData name="Viet Anh Nguyen" userId="b95f61ff061388d5" providerId="LiveId" clId="{F7DDB045-99F5-427E-957E-9D2CA91EB527}" dt="2022-01-07T06:07:45.597" v="3610"/>
          <ac:inkMkLst>
            <pc:docMk/>
            <pc:sldMk cId="3980730845" sldId="328"/>
            <ac:inkMk id="116" creationId="{30BDC329-E86B-4F03-8F39-DE99B5938259}"/>
          </ac:inkMkLst>
        </pc:inkChg>
        <pc:inkChg chg="add">
          <ac:chgData name="Viet Anh Nguyen" userId="b95f61ff061388d5" providerId="LiveId" clId="{F7DDB045-99F5-427E-957E-9D2CA91EB527}" dt="2022-01-07T06:07:45.597" v="3610"/>
          <ac:inkMkLst>
            <pc:docMk/>
            <pc:sldMk cId="3980730845" sldId="328"/>
            <ac:inkMk id="117" creationId="{E79C9198-160D-403F-8728-94A7638AA7D6}"/>
          </ac:inkMkLst>
        </pc:inkChg>
        <pc:inkChg chg="add">
          <ac:chgData name="Viet Anh Nguyen" userId="b95f61ff061388d5" providerId="LiveId" clId="{F7DDB045-99F5-427E-957E-9D2CA91EB527}" dt="2022-01-07T06:07:45.597" v="3610"/>
          <ac:inkMkLst>
            <pc:docMk/>
            <pc:sldMk cId="3980730845" sldId="328"/>
            <ac:inkMk id="118" creationId="{6BEEFE7E-0990-4C3E-BACD-7356AD01FAF1}"/>
          </ac:inkMkLst>
        </pc:inkChg>
        <pc:inkChg chg="add del">
          <ac:chgData name="Viet Anh Nguyen" userId="b95f61ff061388d5" providerId="LiveId" clId="{F7DDB045-99F5-427E-957E-9D2CA91EB527}" dt="2022-01-07T06:07:49.336" v="3620"/>
          <ac:inkMkLst>
            <pc:docMk/>
            <pc:sldMk cId="3980730845" sldId="328"/>
            <ac:inkMk id="119" creationId="{5BEBF65F-AF14-4DCC-9237-BAA23B660F2D}"/>
          </ac:inkMkLst>
        </pc:inkChg>
        <pc:inkChg chg="add del">
          <ac:chgData name="Viet Anh Nguyen" userId="b95f61ff061388d5" providerId="LiveId" clId="{F7DDB045-99F5-427E-957E-9D2CA91EB527}" dt="2022-01-07T06:07:49.336" v="3620"/>
          <ac:inkMkLst>
            <pc:docMk/>
            <pc:sldMk cId="3980730845" sldId="328"/>
            <ac:inkMk id="120" creationId="{1AB469D6-1ACE-4FA9-9E95-F7EC6B6499B1}"/>
          </ac:inkMkLst>
        </pc:inkChg>
        <pc:inkChg chg="add del">
          <ac:chgData name="Viet Anh Nguyen" userId="b95f61ff061388d5" providerId="LiveId" clId="{F7DDB045-99F5-427E-957E-9D2CA91EB527}" dt="2022-01-07T06:07:49.336" v="3620"/>
          <ac:inkMkLst>
            <pc:docMk/>
            <pc:sldMk cId="3980730845" sldId="328"/>
            <ac:inkMk id="121" creationId="{B7370635-B3A8-4522-BE9B-A1409EB54E52}"/>
          </ac:inkMkLst>
        </pc:inkChg>
        <pc:inkChg chg="add del">
          <ac:chgData name="Viet Anh Nguyen" userId="b95f61ff061388d5" providerId="LiveId" clId="{F7DDB045-99F5-427E-957E-9D2CA91EB527}" dt="2022-01-07T06:07:49.336" v="3620"/>
          <ac:inkMkLst>
            <pc:docMk/>
            <pc:sldMk cId="3980730845" sldId="328"/>
            <ac:inkMk id="122" creationId="{5E4150F4-D83B-4F2C-9AD0-FF3ED19FE2A0}"/>
          </ac:inkMkLst>
        </pc:inkChg>
        <pc:inkChg chg="add del">
          <ac:chgData name="Viet Anh Nguyen" userId="b95f61ff061388d5" providerId="LiveId" clId="{F7DDB045-99F5-427E-957E-9D2CA91EB527}" dt="2022-01-07T06:07:49.336" v="3620"/>
          <ac:inkMkLst>
            <pc:docMk/>
            <pc:sldMk cId="3980730845" sldId="328"/>
            <ac:inkMk id="123" creationId="{80E2FDC6-B466-44B4-B363-A6B82FB638C9}"/>
          </ac:inkMkLst>
        </pc:inkChg>
        <pc:inkChg chg="add del">
          <ac:chgData name="Viet Anh Nguyen" userId="b95f61ff061388d5" providerId="LiveId" clId="{F7DDB045-99F5-427E-957E-9D2CA91EB527}" dt="2022-01-07T06:07:49.336" v="3620"/>
          <ac:inkMkLst>
            <pc:docMk/>
            <pc:sldMk cId="3980730845" sldId="328"/>
            <ac:inkMk id="124" creationId="{19B548E5-0F4A-4EF5-9B49-0F5CB2AAA6FE}"/>
          </ac:inkMkLst>
        </pc:inkChg>
        <pc:inkChg chg="add del">
          <ac:chgData name="Viet Anh Nguyen" userId="b95f61ff061388d5" providerId="LiveId" clId="{F7DDB045-99F5-427E-957E-9D2CA91EB527}" dt="2022-01-07T06:07:49.336" v="3620"/>
          <ac:inkMkLst>
            <pc:docMk/>
            <pc:sldMk cId="3980730845" sldId="328"/>
            <ac:inkMk id="125" creationId="{0837948D-9AD2-4391-8F21-0249889A266E}"/>
          </ac:inkMkLst>
        </pc:inkChg>
        <pc:inkChg chg="add del">
          <ac:chgData name="Viet Anh Nguyen" userId="b95f61ff061388d5" providerId="LiveId" clId="{F7DDB045-99F5-427E-957E-9D2CA91EB527}" dt="2022-01-07T06:07:49.336" v="3620"/>
          <ac:inkMkLst>
            <pc:docMk/>
            <pc:sldMk cId="3980730845" sldId="328"/>
            <ac:inkMk id="126" creationId="{12A0646C-5161-45AA-89B5-83E20982A717}"/>
          </ac:inkMkLst>
        </pc:inkChg>
        <pc:inkChg chg="add del">
          <ac:chgData name="Viet Anh Nguyen" userId="b95f61ff061388d5" providerId="LiveId" clId="{F7DDB045-99F5-427E-957E-9D2CA91EB527}" dt="2022-01-07T06:07:49.336" v="3620"/>
          <ac:inkMkLst>
            <pc:docMk/>
            <pc:sldMk cId="3980730845" sldId="328"/>
            <ac:inkMk id="127" creationId="{E23BF073-DF43-408A-8804-CB2466B93709}"/>
          </ac:inkMkLst>
        </pc:inkChg>
        <pc:inkChg chg="add">
          <ac:chgData name="Viet Anh Nguyen" userId="b95f61ff061388d5" providerId="LiveId" clId="{F7DDB045-99F5-427E-957E-9D2CA91EB527}" dt="2022-01-07T06:07:49.336" v="3620"/>
          <ac:inkMkLst>
            <pc:docMk/>
            <pc:sldMk cId="3980730845" sldId="328"/>
            <ac:inkMk id="128" creationId="{9C8E785A-2076-4BFD-A6F1-5E7D7DBF0726}"/>
          </ac:inkMkLst>
        </pc:inkChg>
        <pc:inkChg chg="add">
          <ac:chgData name="Viet Anh Nguyen" userId="b95f61ff061388d5" providerId="LiveId" clId="{F7DDB045-99F5-427E-957E-9D2CA91EB527}" dt="2022-01-07T06:07:49.336" v="3620"/>
          <ac:inkMkLst>
            <pc:docMk/>
            <pc:sldMk cId="3980730845" sldId="328"/>
            <ac:inkMk id="129" creationId="{0E81B71B-48A0-4AA3-946F-8D121A19AC96}"/>
          </ac:inkMkLst>
        </pc:inkChg>
        <pc:inkChg chg="add del">
          <ac:chgData name="Viet Anh Nguyen" userId="b95f61ff061388d5" providerId="LiveId" clId="{F7DDB045-99F5-427E-957E-9D2CA91EB527}" dt="2022-01-07T06:07:51.711" v="3627"/>
          <ac:inkMkLst>
            <pc:docMk/>
            <pc:sldMk cId="3980730845" sldId="328"/>
            <ac:inkMk id="130" creationId="{C7D31490-981C-45DC-98D9-268AC59F6EDF}"/>
          </ac:inkMkLst>
        </pc:inkChg>
        <pc:inkChg chg="add del">
          <ac:chgData name="Viet Anh Nguyen" userId="b95f61ff061388d5" providerId="LiveId" clId="{F7DDB045-99F5-427E-957E-9D2CA91EB527}" dt="2022-01-07T06:07:51.711" v="3627"/>
          <ac:inkMkLst>
            <pc:docMk/>
            <pc:sldMk cId="3980730845" sldId="328"/>
            <ac:inkMk id="131" creationId="{3A86CAD0-2175-41DC-9CA8-6001B3A70C9D}"/>
          </ac:inkMkLst>
        </pc:inkChg>
        <pc:inkChg chg="add del">
          <ac:chgData name="Viet Anh Nguyen" userId="b95f61ff061388d5" providerId="LiveId" clId="{F7DDB045-99F5-427E-957E-9D2CA91EB527}" dt="2022-01-07T06:07:51.711" v="3627"/>
          <ac:inkMkLst>
            <pc:docMk/>
            <pc:sldMk cId="3980730845" sldId="328"/>
            <ac:inkMk id="132" creationId="{36F811EC-11FA-4F1A-BCC9-0289DDC4AD7F}"/>
          </ac:inkMkLst>
        </pc:inkChg>
        <pc:inkChg chg="add del">
          <ac:chgData name="Viet Anh Nguyen" userId="b95f61ff061388d5" providerId="LiveId" clId="{F7DDB045-99F5-427E-957E-9D2CA91EB527}" dt="2022-01-07T06:07:51.711" v="3627"/>
          <ac:inkMkLst>
            <pc:docMk/>
            <pc:sldMk cId="3980730845" sldId="328"/>
            <ac:inkMk id="133" creationId="{BDCC69F6-A273-4CC1-A9B6-39C6A05F0A6D}"/>
          </ac:inkMkLst>
        </pc:inkChg>
        <pc:inkChg chg="add del">
          <ac:chgData name="Viet Anh Nguyen" userId="b95f61ff061388d5" providerId="LiveId" clId="{F7DDB045-99F5-427E-957E-9D2CA91EB527}" dt="2022-01-07T06:07:51.711" v="3627"/>
          <ac:inkMkLst>
            <pc:docMk/>
            <pc:sldMk cId="3980730845" sldId="328"/>
            <ac:inkMk id="134" creationId="{FB28A50B-80A4-4C5D-B7FE-570DF8BAFAA7}"/>
          </ac:inkMkLst>
        </pc:inkChg>
        <pc:inkChg chg="add del">
          <ac:chgData name="Viet Anh Nguyen" userId="b95f61ff061388d5" providerId="LiveId" clId="{F7DDB045-99F5-427E-957E-9D2CA91EB527}" dt="2022-01-07T06:07:51.711" v="3627"/>
          <ac:inkMkLst>
            <pc:docMk/>
            <pc:sldMk cId="3980730845" sldId="328"/>
            <ac:inkMk id="135" creationId="{277EAF17-2CDE-46CA-8A32-3B5225E902E1}"/>
          </ac:inkMkLst>
        </pc:inkChg>
        <pc:inkChg chg="add">
          <ac:chgData name="Viet Anh Nguyen" userId="b95f61ff061388d5" providerId="LiveId" clId="{F7DDB045-99F5-427E-957E-9D2CA91EB527}" dt="2022-01-07T06:07:51.711" v="3627"/>
          <ac:inkMkLst>
            <pc:docMk/>
            <pc:sldMk cId="3980730845" sldId="328"/>
            <ac:inkMk id="136" creationId="{E0151E90-A912-4A35-A744-2F2E7271C0C8}"/>
          </ac:inkMkLst>
        </pc:inkChg>
        <pc:inkChg chg="add">
          <ac:chgData name="Viet Anh Nguyen" userId="b95f61ff061388d5" providerId="LiveId" clId="{F7DDB045-99F5-427E-957E-9D2CA91EB527}" dt="2022-01-07T06:07:51.711" v="3627"/>
          <ac:inkMkLst>
            <pc:docMk/>
            <pc:sldMk cId="3980730845" sldId="328"/>
            <ac:inkMk id="137" creationId="{DA1A0BD2-3AC3-4AFD-AEB3-0BD535268AAB}"/>
          </ac:inkMkLst>
        </pc:inkChg>
        <pc:inkChg chg="add del">
          <ac:chgData name="Viet Anh Nguyen" userId="b95f61ff061388d5" providerId="LiveId" clId="{F7DDB045-99F5-427E-957E-9D2CA91EB527}" dt="2022-01-07T06:07:53.002" v="3630"/>
          <ac:inkMkLst>
            <pc:docMk/>
            <pc:sldMk cId="3980730845" sldId="328"/>
            <ac:inkMk id="138" creationId="{9F44B35F-862A-4E45-93F5-0D91CBC197DF}"/>
          </ac:inkMkLst>
        </pc:inkChg>
        <pc:inkChg chg="add del">
          <ac:chgData name="Viet Anh Nguyen" userId="b95f61ff061388d5" providerId="LiveId" clId="{F7DDB045-99F5-427E-957E-9D2CA91EB527}" dt="2022-01-07T06:07:53.002" v="3630"/>
          <ac:inkMkLst>
            <pc:docMk/>
            <pc:sldMk cId="3980730845" sldId="328"/>
            <ac:inkMk id="139" creationId="{28C5A2EF-280F-4EF0-A9A5-C81493B85F92}"/>
          </ac:inkMkLst>
        </pc:inkChg>
        <pc:inkChg chg="add del">
          <ac:chgData name="Viet Anh Nguyen" userId="b95f61ff061388d5" providerId="LiveId" clId="{F7DDB045-99F5-427E-957E-9D2CA91EB527}" dt="2022-01-07T06:07:54.689" v="3634"/>
          <ac:inkMkLst>
            <pc:docMk/>
            <pc:sldMk cId="3980730845" sldId="328"/>
            <ac:inkMk id="140" creationId="{528652F9-437F-4252-AC12-0E27D5D5D392}"/>
          </ac:inkMkLst>
        </pc:inkChg>
        <pc:inkChg chg="add del">
          <ac:chgData name="Viet Anh Nguyen" userId="b95f61ff061388d5" providerId="LiveId" clId="{F7DDB045-99F5-427E-957E-9D2CA91EB527}" dt="2022-01-07T06:07:54.689" v="3634"/>
          <ac:inkMkLst>
            <pc:docMk/>
            <pc:sldMk cId="3980730845" sldId="328"/>
            <ac:inkMk id="141" creationId="{20AE96C7-153F-42C2-9658-D362799E97AB}"/>
          </ac:inkMkLst>
        </pc:inkChg>
        <pc:inkChg chg="add del">
          <ac:chgData name="Viet Anh Nguyen" userId="b95f61ff061388d5" providerId="LiveId" clId="{F7DDB045-99F5-427E-957E-9D2CA91EB527}" dt="2022-01-07T06:07:54.689" v="3634"/>
          <ac:inkMkLst>
            <pc:docMk/>
            <pc:sldMk cId="3980730845" sldId="328"/>
            <ac:inkMk id="142" creationId="{7B57A5CA-1045-489C-A6D2-17BE671A996E}"/>
          </ac:inkMkLst>
        </pc:inkChg>
        <pc:inkChg chg="add del">
          <ac:chgData name="Viet Anh Nguyen" userId="b95f61ff061388d5" providerId="LiveId" clId="{F7DDB045-99F5-427E-957E-9D2CA91EB527}" dt="2022-01-07T06:07:54.689" v="3634"/>
          <ac:inkMkLst>
            <pc:docMk/>
            <pc:sldMk cId="3980730845" sldId="328"/>
            <ac:inkMk id="143" creationId="{712FFD2E-EAE9-4C22-9946-5C8E1AD0628A}"/>
          </ac:inkMkLst>
        </pc:inkChg>
        <pc:inkChg chg="add">
          <ac:chgData name="Viet Anh Nguyen" userId="b95f61ff061388d5" providerId="LiveId" clId="{F7DDB045-99F5-427E-957E-9D2CA91EB527}" dt="2022-01-07T06:07:54.689" v="3634"/>
          <ac:inkMkLst>
            <pc:docMk/>
            <pc:sldMk cId="3980730845" sldId="328"/>
            <ac:inkMk id="144" creationId="{EDC0DB5D-36FC-48E0-8D1A-55F6449F9BC7}"/>
          </ac:inkMkLst>
        </pc:inkChg>
        <pc:inkChg chg="add del">
          <ac:chgData name="Viet Anh Nguyen" userId="b95f61ff061388d5" providerId="LiveId" clId="{F7DDB045-99F5-427E-957E-9D2CA91EB527}" dt="2022-01-07T06:07:56.091" v="3637"/>
          <ac:inkMkLst>
            <pc:docMk/>
            <pc:sldMk cId="3980730845" sldId="328"/>
            <ac:inkMk id="145" creationId="{E07ECAC2-7C29-4044-BEBA-08DD787EDAD8}"/>
          </ac:inkMkLst>
        </pc:inkChg>
        <pc:inkChg chg="add del">
          <ac:chgData name="Viet Anh Nguyen" userId="b95f61ff061388d5" providerId="LiveId" clId="{F7DDB045-99F5-427E-957E-9D2CA91EB527}" dt="2022-01-07T06:07:56.091" v="3637"/>
          <ac:inkMkLst>
            <pc:docMk/>
            <pc:sldMk cId="3980730845" sldId="328"/>
            <ac:inkMk id="146" creationId="{21602B6A-70EE-438A-B805-8869971F6E2A}"/>
          </ac:inkMkLst>
        </pc:inkChg>
        <pc:inkChg chg="add">
          <ac:chgData name="Viet Anh Nguyen" userId="b95f61ff061388d5" providerId="LiveId" clId="{F7DDB045-99F5-427E-957E-9D2CA91EB527}" dt="2022-01-07T06:07:56.091" v="3637"/>
          <ac:inkMkLst>
            <pc:docMk/>
            <pc:sldMk cId="3980730845" sldId="328"/>
            <ac:inkMk id="147" creationId="{2DA61DDE-B115-4AB0-8AFC-9414CE9C402A}"/>
          </ac:inkMkLst>
        </pc:inkChg>
        <pc:inkChg chg="add del">
          <ac:chgData name="Viet Anh Nguyen" userId="b95f61ff061388d5" providerId="LiveId" clId="{F7DDB045-99F5-427E-957E-9D2CA91EB527}" dt="2022-01-07T06:07:57.574" v="3640"/>
          <ac:inkMkLst>
            <pc:docMk/>
            <pc:sldMk cId="3980730845" sldId="328"/>
            <ac:inkMk id="148" creationId="{2AD9F6F8-BAB5-42D2-B6C7-65AF32203F81}"/>
          </ac:inkMkLst>
        </pc:inkChg>
        <pc:inkChg chg="add del">
          <ac:chgData name="Viet Anh Nguyen" userId="b95f61ff061388d5" providerId="LiveId" clId="{F7DDB045-99F5-427E-957E-9D2CA91EB527}" dt="2022-01-07T06:07:57.574" v="3640"/>
          <ac:inkMkLst>
            <pc:docMk/>
            <pc:sldMk cId="3980730845" sldId="328"/>
            <ac:inkMk id="149" creationId="{46F61C46-FD98-4504-8BA0-1EE0D49741E7}"/>
          </ac:inkMkLst>
        </pc:inkChg>
        <pc:inkChg chg="add">
          <ac:chgData name="Viet Anh Nguyen" userId="b95f61ff061388d5" providerId="LiveId" clId="{F7DDB045-99F5-427E-957E-9D2CA91EB527}" dt="2022-01-07T06:07:57.574" v="3640"/>
          <ac:inkMkLst>
            <pc:docMk/>
            <pc:sldMk cId="3980730845" sldId="328"/>
            <ac:inkMk id="150" creationId="{428D17B0-2B68-41C6-92BB-CAF3434D0C1F}"/>
          </ac:inkMkLst>
        </pc:inkChg>
      </pc:sldChg>
      <pc:sldChg chg="addSp delSp new mod">
        <pc:chgData name="Viet Anh Nguyen" userId="b95f61ff061388d5" providerId="LiveId" clId="{F7DDB045-99F5-427E-957E-9D2CA91EB527}" dt="2022-01-07T06:09:26.797" v="3798"/>
        <pc:sldMkLst>
          <pc:docMk/>
          <pc:sldMk cId="2828046201" sldId="329"/>
        </pc:sldMkLst>
        <pc:inkChg chg="add del">
          <ac:chgData name="Viet Anh Nguyen" userId="b95f61ff061388d5" providerId="LiveId" clId="{F7DDB045-99F5-427E-957E-9D2CA91EB527}" dt="2022-01-07T06:08:07.205" v="3657"/>
          <ac:inkMkLst>
            <pc:docMk/>
            <pc:sldMk cId="2828046201" sldId="329"/>
            <ac:inkMk id="2" creationId="{87BC3AD1-1F2F-4F4D-ACF7-ED10ED63D96F}"/>
          </ac:inkMkLst>
        </pc:inkChg>
        <pc:inkChg chg="add del">
          <ac:chgData name="Viet Anh Nguyen" userId="b95f61ff061388d5" providerId="LiveId" clId="{F7DDB045-99F5-427E-957E-9D2CA91EB527}" dt="2022-01-07T06:08:07.205" v="3657"/>
          <ac:inkMkLst>
            <pc:docMk/>
            <pc:sldMk cId="2828046201" sldId="329"/>
            <ac:inkMk id="3" creationId="{5066A5AD-8CBD-4547-B61B-8A20D63041C6}"/>
          </ac:inkMkLst>
        </pc:inkChg>
        <pc:inkChg chg="add del">
          <ac:chgData name="Viet Anh Nguyen" userId="b95f61ff061388d5" providerId="LiveId" clId="{F7DDB045-99F5-427E-957E-9D2CA91EB527}" dt="2022-01-07T06:08:07.205" v="3657"/>
          <ac:inkMkLst>
            <pc:docMk/>
            <pc:sldMk cId="2828046201" sldId="329"/>
            <ac:inkMk id="4" creationId="{52798FF5-1809-4379-8768-DD49753F4687}"/>
          </ac:inkMkLst>
        </pc:inkChg>
        <pc:inkChg chg="add">
          <ac:chgData name="Viet Anh Nguyen" userId="b95f61ff061388d5" providerId="LiveId" clId="{F7DDB045-99F5-427E-957E-9D2CA91EB527}" dt="2022-01-07T06:08:03.131" v="3645" actId="9405"/>
          <ac:inkMkLst>
            <pc:docMk/>
            <pc:sldMk cId="2828046201" sldId="329"/>
            <ac:inkMk id="5" creationId="{36A68276-2082-4A8A-AA16-8E0D523EB0A9}"/>
          </ac:inkMkLst>
        </pc:inkChg>
        <pc:inkChg chg="add">
          <ac:chgData name="Viet Anh Nguyen" userId="b95f61ff061388d5" providerId="LiveId" clId="{F7DDB045-99F5-427E-957E-9D2CA91EB527}" dt="2022-01-07T06:08:03.266" v="3646" actId="9405"/>
          <ac:inkMkLst>
            <pc:docMk/>
            <pc:sldMk cId="2828046201" sldId="329"/>
            <ac:inkMk id="6" creationId="{D84309BE-C359-44FC-966F-0591C089A42B}"/>
          </ac:inkMkLst>
        </pc:inkChg>
        <pc:inkChg chg="add del">
          <ac:chgData name="Viet Anh Nguyen" userId="b95f61ff061388d5" providerId="LiveId" clId="{F7DDB045-99F5-427E-957E-9D2CA91EB527}" dt="2022-01-07T06:08:07.205" v="3657"/>
          <ac:inkMkLst>
            <pc:docMk/>
            <pc:sldMk cId="2828046201" sldId="329"/>
            <ac:inkMk id="7" creationId="{39C3F1CF-6149-4037-91F0-A3FBE230BC6C}"/>
          </ac:inkMkLst>
        </pc:inkChg>
        <pc:inkChg chg="add del">
          <ac:chgData name="Viet Anh Nguyen" userId="b95f61ff061388d5" providerId="LiveId" clId="{F7DDB045-99F5-427E-957E-9D2CA91EB527}" dt="2022-01-07T06:08:07.205" v="3657"/>
          <ac:inkMkLst>
            <pc:docMk/>
            <pc:sldMk cId="2828046201" sldId="329"/>
            <ac:inkMk id="8" creationId="{F18F697F-F514-4E2B-81B5-EF0281D3178B}"/>
          </ac:inkMkLst>
        </pc:inkChg>
        <pc:inkChg chg="add del">
          <ac:chgData name="Viet Anh Nguyen" userId="b95f61ff061388d5" providerId="LiveId" clId="{F7DDB045-99F5-427E-957E-9D2CA91EB527}" dt="2022-01-07T06:08:07.205" v="3657"/>
          <ac:inkMkLst>
            <pc:docMk/>
            <pc:sldMk cId="2828046201" sldId="329"/>
            <ac:inkMk id="9" creationId="{57210AAB-7BA5-4261-9A69-61258979A789}"/>
          </ac:inkMkLst>
        </pc:inkChg>
        <pc:inkChg chg="add del">
          <ac:chgData name="Viet Anh Nguyen" userId="b95f61ff061388d5" providerId="LiveId" clId="{F7DDB045-99F5-427E-957E-9D2CA91EB527}" dt="2022-01-07T06:08:07.205" v="3657"/>
          <ac:inkMkLst>
            <pc:docMk/>
            <pc:sldMk cId="2828046201" sldId="329"/>
            <ac:inkMk id="10" creationId="{18F028DF-587D-4495-A32C-5EAEBE58C1FD}"/>
          </ac:inkMkLst>
        </pc:inkChg>
        <pc:inkChg chg="add del">
          <ac:chgData name="Viet Anh Nguyen" userId="b95f61ff061388d5" providerId="LiveId" clId="{F7DDB045-99F5-427E-957E-9D2CA91EB527}" dt="2022-01-07T06:08:07.205" v="3657"/>
          <ac:inkMkLst>
            <pc:docMk/>
            <pc:sldMk cId="2828046201" sldId="329"/>
            <ac:inkMk id="11" creationId="{2FD67813-BF27-41DA-820E-812FBD42B045}"/>
          </ac:inkMkLst>
        </pc:inkChg>
        <pc:inkChg chg="add del">
          <ac:chgData name="Viet Anh Nguyen" userId="b95f61ff061388d5" providerId="LiveId" clId="{F7DDB045-99F5-427E-957E-9D2CA91EB527}" dt="2022-01-07T06:08:07.205" v="3657"/>
          <ac:inkMkLst>
            <pc:docMk/>
            <pc:sldMk cId="2828046201" sldId="329"/>
            <ac:inkMk id="12" creationId="{50EE4DD2-4508-4F2C-BDB2-F690EED10F47}"/>
          </ac:inkMkLst>
        </pc:inkChg>
        <pc:inkChg chg="add del">
          <ac:chgData name="Viet Anh Nguyen" userId="b95f61ff061388d5" providerId="LiveId" clId="{F7DDB045-99F5-427E-957E-9D2CA91EB527}" dt="2022-01-07T06:08:07.205" v="3657"/>
          <ac:inkMkLst>
            <pc:docMk/>
            <pc:sldMk cId="2828046201" sldId="329"/>
            <ac:inkMk id="13" creationId="{41799B84-6687-412C-A03E-4B138C03E19D}"/>
          </ac:inkMkLst>
        </pc:inkChg>
        <pc:inkChg chg="add del">
          <ac:chgData name="Viet Anh Nguyen" userId="b95f61ff061388d5" providerId="LiveId" clId="{F7DDB045-99F5-427E-957E-9D2CA91EB527}" dt="2022-01-07T06:08:07.205" v="3657"/>
          <ac:inkMkLst>
            <pc:docMk/>
            <pc:sldMk cId="2828046201" sldId="329"/>
            <ac:inkMk id="14" creationId="{51B9195D-5209-46B5-909E-7369B4AAC450}"/>
          </ac:inkMkLst>
        </pc:inkChg>
        <pc:inkChg chg="add del">
          <ac:chgData name="Viet Anh Nguyen" userId="b95f61ff061388d5" providerId="LiveId" clId="{F7DDB045-99F5-427E-957E-9D2CA91EB527}" dt="2022-01-07T06:08:07.205" v="3657"/>
          <ac:inkMkLst>
            <pc:docMk/>
            <pc:sldMk cId="2828046201" sldId="329"/>
            <ac:inkMk id="15" creationId="{BA00F59C-A65F-4437-A638-5327F9BB9353}"/>
          </ac:inkMkLst>
        </pc:inkChg>
        <pc:inkChg chg="add">
          <ac:chgData name="Viet Anh Nguyen" userId="b95f61ff061388d5" providerId="LiveId" clId="{F7DDB045-99F5-427E-957E-9D2CA91EB527}" dt="2022-01-07T06:08:06.582" v="3656" actId="9405"/>
          <ac:inkMkLst>
            <pc:docMk/>
            <pc:sldMk cId="2828046201" sldId="329"/>
            <ac:inkMk id="16" creationId="{3B7B08B6-7F35-4C8F-8F03-F2A230AA1E8C}"/>
          </ac:inkMkLst>
        </pc:inkChg>
        <pc:inkChg chg="add">
          <ac:chgData name="Viet Anh Nguyen" userId="b95f61ff061388d5" providerId="LiveId" clId="{F7DDB045-99F5-427E-957E-9D2CA91EB527}" dt="2022-01-07T06:08:07.205" v="3657"/>
          <ac:inkMkLst>
            <pc:docMk/>
            <pc:sldMk cId="2828046201" sldId="329"/>
            <ac:inkMk id="17" creationId="{B6489E2E-507C-4C5A-9CDB-3493A39BD010}"/>
          </ac:inkMkLst>
        </pc:inkChg>
        <pc:inkChg chg="add">
          <ac:chgData name="Viet Anh Nguyen" userId="b95f61ff061388d5" providerId="LiveId" clId="{F7DDB045-99F5-427E-957E-9D2CA91EB527}" dt="2022-01-07T06:08:07.205" v="3657"/>
          <ac:inkMkLst>
            <pc:docMk/>
            <pc:sldMk cId="2828046201" sldId="329"/>
            <ac:inkMk id="18" creationId="{3FC517E9-F248-49AF-A149-C931CE96E8A2}"/>
          </ac:inkMkLst>
        </pc:inkChg>
        <pc:inkChg chg="add">
          <ac:chgData name="Viet Anh Nguyen" userId="b95f61ff061388d5" providerId="LiveId" clId="{F7DDB045-99F5-427E-957E-9D2CA91EB527}" dt="2022-01-07T06:08:07.205" v="3657"/>
          <ac:inkMkLst>
            <pc:docMk/>
            <pc:sldMk cId="2828046201" sldId="329"/>
            <ac:inkMk id="19" creationId="{F7366122-4441-4338-90D7-FBAE2231396E}"/>
          </ac:inkMkLst>
        </pc:inkChg>
        <pc:inkChg chg="add">
          <ac:chgData name="Viet Anh Nguyen" userId="b95f61ff061388d5" providerId="LiveId" clId="{F7DDB045-99F5-427E-957E-9D2CA91EB527}" dt="2022-01-07T06:08:07.205" v="3657"/>
          <ac:inkMkLst>
            <pc:docMk/>
            <pc:sldMk cId="2828046201" sldId="329"/>
            <ac:inkMk id="20" creationId="{495CB16D-308F-4374-8C0C-BD83C8305F31}"/>
          </ac:inkMkLst>
        </pc:inkChg>
        <pc:inkChg chg="add del">
          <ac:chgData name="Viet Anh Nguyen" userId="b95f61ff061388d5" providerId="LiveId" clId="{F7DDB045-99F5-427E-957E-9D2CA91EB527}" dt="2022-01-07T06:08:09.211" v="3662"/>
          <ac:inkMkLst>
            <pc:docMk/>
            <pc:sldMk cId="2828046201" sldId="329"/>
            <ac:inkMk id="21" creationId="{CA33035C-88D4-41F4-A7EA-DAD36C21470F}"/>
          </ac:inkMkLst>
        </pc:inkChg>
        <pc:inkChg chg="add del">
          <ac:chgData name="Viet Anh Nguyen" userId="b95f61ff061388d5" providerId="LiveId" clId="{F7DDB045-99F5-427E-957E-9D2CA91EB527}" dt="2022-01-07T06:08:09.211" v="3662"/>
          <ac:inkMkLst>
            <pc:docMk/>
            <pc:sldMk cId="2828046201" sldId="329"/>
            <ac:inkMk id="22" creationId="{4D83377A-3BFB-4F2F-939F-B3882814E53B}"/>
          </ac:inkMkLst>
        </pc:inkChg>
        <pc:inkChg chg="add del">
          <ac:chgData name="Viet Anh Nguyen" userId="b95f61ff061388d5" providerId="LiveId" clId="{F7DDB045-99F5-427E-957E-9D2CA91EB527}" dt="2022-01-07T06:08:09.211" v="3662"/>
          <ac:inkMkLst>
            <pc:docMk/>
            <pc:sldMk cId="2828046201" sldId="329"/>
            <ac:inkMk id="23" creationId="{67047431-A253-4594-9F61-0A6C3AEEC238}"/>
          </ac:inkMkLst>
        </pc:inkChg>
        <pc:inkChg chg="add">
          <ac:chgData name="Viet Anh Nguyen" userId="b95f61ff061388d5" providerId="LiveId" clId="{F7DDB045-99F5-427E-957E-9D2CA91EB527}" dt="2022-01-07T06:08:08.267" v="3661" actId="9405"/>
          <ac:inkMkLst>
            <pc:docMk/>
            <pc:sldMk cId="2828046201" sldId="329"/>
            <ac:inkMk id="24" creationId="{EDD558DA-CBFE-440B-B8D2-0F7F24D42A4C}"/>
          </ac:inkMkLst>
        </pc:inkChg>
        <pc:inkChg chg="add">
          <ac:chgData name="Viet Anh Nguyen" userId="b95f61ff061388d5" providerId="LiveId" clId="{F7DDB045-99F5-427E-957E-9D2CA91EB527}" dt="2022-01-07T06:08:09.211" v="3662"/>
          <ac:inkMkLst>
            <pc:docMk/>
            <pc:sldMk cId="2828046201" sldId="329"/>
            <ac:inkMk id="25" creationId="{A9445C6E-3E92-49A3-A642-38653346ED78}"/>
          </ac:inkMkLst>
        </pc:inkChg>
        <pc:inkChg chg="add del">
          <ac:chgData name="Viet Anh Nguyen" userId="b95f61ff061388d5" providerId="LiveId" clId="{F7DDB045-99F5-427E-957E-9D2CA91EB527}" dt="2022-01-07T06:08:10.839" v="3667"/>
          <ac:inkMkLst>
            <pc:docMk/>
            <pc:sldMk cId="2828046201" sldId="329"/>
            <ac:inkMk id="26" creationId="{56D85546-CC9F-4B02-B791-483BFE5695AE}"/>
          </ac:inkMkLst>
        </pc:inkChg>
        <pc:inkChg chg="add del">
          <ac:chgData name="Viet Anh Nguyen" userId="b95f61ff061388d5" providerId="LiveId" clId="{F7DDB045-99F5-427E-957E-9D2CA91EB527}" dt="2022-01-07T06:08:10.839" v="3667"/>
          <ac:inkMkLst>
            <pc:docMk/>
            <pc:sldMk cId="2828046201" sldId="329"/>
            <ac:inkMk id="27" creationId="{EA65B694-EA05-42AD-B01E-C4AEDCFF48D3}"/>
          </ac:inkMkLst>
        </pc:inkChg>
        <pc:inkChg chg="add del">
          <ac:chgData name="Viet Anh Nguyen" userId="b95f61ff061388d5" providerId="LiveId" clId="{F7DDB045-99F5-427E-957E-9D2CA91EB527}" dt="2022-01-07T06:08:10.839" v="3667"/>
          <ac:inkMkLst>
            <pc:docMk/>
            <pc:sldMk cId="2828046201" sldId="329"/>
            <ac:inkMk id="28" creationId="{2A33FE8B-6A8A-47A3-A921-5DC20EFE7F1B}"/>
          </ac:inkMkLst>
        </pc:inkChg>
        <pc:inkChg chg="add del">
          <ac:chgData name="Viet Anh Nguyen" userId="b95f61ff061388d5" providerId="LiveId" clId="{F7DDB045-99F5-427E-957E-9D2CA91EB527}" dt="2022-01-07T06:08:10.839" v="3667"/>
          <ac:inkMkLst>
            <pc:docMk/>
            <pc:sldMk cId="2828046201" sldId="329"/>
            <ac:inkMk id="29" creationId="{F21F85D2-6317-49E8-9E75-C1CE11038497}"/>
          </ac:inkMkLst>
        </pc:inkChg>
        <pc:inkChg chg="add">
          <ac:chgData name="Viet Anh Nguyen" userId="b95f61ff061388d5" providerId="LiveId" clId="{F7DDB045-99F5-427E-957E-9D2CA91EB527}" dt="2022-01-07T06:08:10.839" v="3667"/>
          <ac:inkMkLst>
            <pc:docMk/>
            <pc:sldMk cId="2828046201" sldId="329"/>
            <ac:inkMk id="30" creationId="{EE061CD3-480A-4CE3-9D61-6639A0C713DB}"/>
          </ac:inkMkLst>
        </pc:inkChg>
        <pc:inkChg chg="add del">
          <ac:chgData name="Viet Anh Nguyen" userId="b95f61ff061388d5" providerId="LiveId" clId="{F7DDB045-99F5-427E-957E-9D2CA91EB527}" dt="2022-01-07T06:08:13.381" v="3674"/>
          <ac:inkMkLst>
            <pc:docMk/>
            <pc:sldMk cId="2828046201" sldId="329"/>
            <ac:inkMk id="31" creationId="{1A80BBDE-3A1A-4F1A-B6B9-4615EB8A9349}"/>
          </ac:inkMkLst>
        </pc:inkChg>
        <pc:inkChg chg="add del">
          <ac:chgData name="Viet Anh Nguyen" userId="b95f61ff061388d5" providerId="LiveId" clId="{F7DDB045-99F5-427E-957E-9D2CA91EB527}" dt="2022-01-07T06:08:13.381" v="3674"/>
          <ac:inkMkLst>
            <pc:docMk/>
            <pc:sldMk cId="2828046201" sldId="329"/>
            <ac:inkMk id="32" creationId="{E503535E-2494-49CE-9CBB-E510E69586A0}"/>
          </ac:inkMkLst>
        </pc:inkChg>
        <pc:inkChg chg="add del">
          <ac:chgData name="Viet Anh Nguyen" userId="b95f61ff061388d5" providerId="LiveId" clId="{F7DDB045-99F5-427E-957E-9D2CA91EB527}" dt="2022-01-07T06:08:13.381" v="3674"/>
          <ac:inkMkLst>
            <pc:docMk/>
            <pc:sldMk cId="2828046201" sldId="329"/>
            <ac:inkMk id="33" creationId="{64E929A4-62D5-48D5-BD2E-1A42ADADB0D4}"/>
          </ac:inkMkLst>
        </pc:inkChg>
        <pc:inkChg chg="add del">
          <ac:chgData name="Viet Anh Nguyen" userId="b95f61ff061388d5" providerId="LiveId" clId="{F7DDB045-99F5-427E-957E-9D2CA91EB527}" dt="2022-01-07T06:08:13.381" v="3674"/>
          <ac:inkMkLst>
            <pc:docMk/>
            <pc:sldMk cId="2828046201" sldId="329"/>
            <ac:inkMk id="34" creationId="{0C42F1DE-893C-4580-8172-CE7D8A96E789}"/>
          </ac:inkMkLst>
        </pc:inkChg>
        <pc:inkChg chg="add del">
          <ac:chgData name="Viet Anh Nguyen" userId="b95f61ff061388d5" providerId="LiveId" clId="{F7DDB045-99F5-427E-957E-9D2CA91EB527}" dt="2022-01-07T06:08:13.381" v="3674"/>
          <ac:inkMkLst>
            <pc:docMk/>
            <pc:sldMk cId="2828046201" sldId="329"/>
            <ac:inkMk id="35" creationId="{3266A9EF-4454-440D-A73B-F9AEFDF31FD6}"/>
          </ac:inkMkLst>
        </pc:inkChg>
        <pc:inkChg chg="add del">
          <ac:chgData name="Viet Anh Nguyen" userId="b95f61ff061388d5" providerId="LiveId" clId="{F7DDB045-99F5-427E-957E-9D2CA91EB527}" dt="2022-01-07T06:08:13.381" v="3674"/>
          <ac:inkMkLst>
            <pc:docMk/>
            <pc:sldMk cId="2828046201" sldId="329"/>
            <ac:inkMk id="36" creationId="{30E2F098-6A50-4FC7-AF6E-E3C78FBBC0A6}"/>
          </ac:inkMkLst>
        </pc:inkChg>
        <pc:inkChg chg="add del">
          <ac:chgData name="Viet Anh Nguyen" userId="b95f61ff061388d5" providerId="LiveId" clId="{F7DDB045-99F5-427E-957E-9D2CA91EB527}" dt="2022-01-07T06:08:15.941" v="3677"/>
          <ac:inkMkLst>
            <pc:docMk/>
            <pc:sldMk cId="2828046201" sldId="329"/>
            <ac:inkMk id="37" creationId="{93D09C36-DAAD-48A4-93CB-809C1BC3A794}"/>
          </ac:inkMkLst>
        </pc:inkChg>
        <pc:inkChg chg="add del">
          <ac:chgData name="Viet Anh Nguyen" userId="b95f61ff061388d5" providerId="LiveId" clId="{F7DDB045-99F5-427E-957E-9D2CA91EB527}" dt="2022-01-07T06:08:15.941" v="3677"/>
          <ac:inkMkLst>
            <pc:docMk/>
            <pc:sldMk cId="2828046201" sldId="329"/>
            <ac:inkMk id="38" creationId="{4C50967D-4995-452C-B294-DBEE3443D338}"/>
          </ac:inkMkLst>
        </pc:inkChg>
        <pc:inkChg chg="add del">
          <ac:chgData name="Viet Anh Nguyen" userId="b95f61ff061388d5" providerId="LiveId" clId="{F7DDB045-99F5-427E-957E-9D2CA91EB527}" dt="2022-01-07T06:08:15.941" v="3677"/>
          <ac:inkMkLst>
            <pc:docMk/>
            <pc:sldMk cId="2828046201" sldId="329"/>
            <ac:inkMk id="39" creationId="{0E835DB0-3F9F-4E7F-8B00-A17009BC0944}"/>
          </ac:inkMkLst>
        </pc:inkChg>
        <pc:inkChg chg="add del">
          <ac:chgData name="Viet Anh Nguyen" userId="b95f61ff061388d5" providerId="LiveId" clId="{F7DDB045-99F5-427E-957E-9D2CA91EB527}" dt="2022-01-07T06:08:16.971" v="3679"/>
          <ac:inkMkLst>
            <pc:docMk/>
            <pc:sldMk cId="2828046201" sldId="329"/>
            <ac:inkMk id="40" creationId="{8B1147B0-4220-4CC3-B7C0-0CFAEB85F5AC}"/>
          </ac:inkMkLst>
        </pc:inkChg>
        <pc:inkChg chg="add del">
          <ac:chgData name="Viet Anh Nguyen" userId="b95f61ff061388d5" providerId="LiveId" clId="{F7DDB045-99F5-427E-957E-9D2CA91EB527}" dt="2022-01-07T06:08:16.971" v="3679"/>
          <ac:inkMkLst>
            <pc:docMk/>
            <pc:sldMk cId="2828046201" sldId="329"/>
            <ac:inkMk id="41" creationId="{15795D63-AFED-4941-8905-E2FD7D106545}"/>
          </ac:inkMkLst>
        </pc:inkChg>
        <pc:inkChg chg="add">
          <ac:chgData name="Viet Anh Nguyen" userId="b95f61ff061388d5" providerId="LiveId" clId="{F7DDB045-99F5-427E-957E-9D2CA91EB527}" dt="2022-01-07T06:08:16.971" v="3679"/>
          <ac:inkMkLst>
            <pc:docMk/>
            <pc:sldMk cId="2828046201" sldId="329"/>
            <ac:inkMk id="42" creationId="{32F287D7-4387-4EE4-B9E4-28B0F5DD6190}"/>
          </ac:inkMkLst>
        </pc:inkChg>
        <pc:inkChg chg="add del">
          <ac:chgData name="Viet Anh Nguyen" userId="b95f61ff061388d5" providerId="LiveId" clId="{F7DDB045-99F5-427E-957E-9D2CA91EB527}" dt="2022-01-07T06:08:26.280" v="3686"/>
          <ac:inkMkLst>
            <pc:docMk/>
            <pc:sldMk cId="2828046201" sldId="329"/>
            <ac:inkMk id="43" creationId="{14BD1E63-3259-4F5E-82BA-A88B79376396}"/>
          </ac:inkMkLst>
        </pc:inkChg>
        <pc:inkChg chg="add del">
          <ac:chgData name="Viet Anh Nguyen" userId="b95f61ff061388d5" providerId="LiveId" clId="{F7DDB045-99F5-427E-957E-9D2CA91EB527}" dt="2022-01-07T06:08:26.280" v="3686"/>
          <ac:inkMkLst>
            <pc:docMk/>
            <pc:sldMk cId="2828046201" sldId="329"/>
            <ac:inkMk id="44" creationId="{4B992E17-C685-409D-8AAC-99560CD36FE9}"/>
          </ac:inkMkLst>
        </pc:inkChg>
        <pc:inkChg chg="add del">
          <ac:chgData name="Viet Anh Nguyen" userId="b95f61ff061388d5" providerId="LiveId" clId="{F7DDB045-99F5-427E-957E-9D2CA91EB527}" dt="2022-01-07T06:08:26.280" v="3686"/>
          <ac:inkMkLst>
            <pc:docMk/>
            <pc:sldMk cId="2828046201" sldId="329"/>
            <ac:inkMk id="45" creationId="{0A7574D9-96B2-437D-8E39-8D00575DF6AE}"/>
          </ac:inkMkLst>
        </pc:inkChg>
        <pc:inkChg chg="add del">
          <ac:chgData name="Viet Anh Nguyen" userId="b95f61ff061388d5" providerId="LiveId" clId="{F7DDB045-99F5-427E-957E-9D2CA91EB527}" dt="2022-01-07T06:08:26.280" v="3686"/>
          <ac:inkMkLst>
            <pc:docMk/>
            <pc:sldMk cId="2828046201" sldId="329"/>
            <ac:inkMk id="46" creationId="{DCD14B62-3B6F-4508-AE04-50D0DCBCF83E}"/>
          </ac:inkMkLst>
        </pc:inkChg>
        <pc:inkChg chg="add del">
          <ac:chgData name="Viet Anh Nguyen" userId="b95f61ff061388d5" providerId="LiveId" clId="{F7DDB045-99F5-427E-957E-9D2CA91EB527}" dt="2022-01-07T06:08:26.280" v="3686"/>
          <ac:inkMkLst>
            <pc:docMk/>
            <pc:sldMk cId="2828046201" sldId="329"/>
            <ac:inkMk id="47" creationId="{D92FFE52-A4E9-4A23-A1B0-05BF8BCDA313}"/>
          </ac:inkMkLst>
        </pc:inkChg>
        <pc:inkChg chg="add del">
          <ac:chgData name="Viet Anh Nguyen" userId="b95f61ff061388d5" providerId="LiveId" clId="{F7DDB045-99F5-427E-957E-9D2CA91EB527}" dt="2022-01-07T06:08:26.280" v="3686"/>
          <ac:inkMkLst>
            <pc:docMk/>
            <pc:sldMk cId="2828046201" sldId="329"/>
            <ac:inkMk id="48" creationId="{6E021759-F4FF-4BC3-941E-6640A6F16DD9}"/>
          </ac:inkMkLst>
        </pc:inkChg>
        <pc:inkChg chg="add">
          <ac:chgData name="Viet Anh Nguyen" userId="b95f61ff061388d5" providerId="LiveId" clId="{F7DDB045-99F5-427E-957E-9D2CA91EB527}" dt="2022-01-07T06:08:26.280" v="3686"/>
          <ac:inkMkLst>
            <pc:docMk/>
            <pc:sldMk cId="2828046201" sldId="329"/>
            <ac:inkMk id="49" creationId="{F4C779E5-AC1D-4D0B-BC40-4F9FAFC2FF50}"/>
          </ac:inkMkLst>
        </pc:inkChg>
        <pc:inkChg chg="add">
          <ac:chgData name="Viet Anh Nguyen" userId="b95f61ff061388d5" providerId="LiveId" clId="{F7DDB045-99F5-427E-957E-9D2CA91EB527}" dt="2022-01-07T06:08:26.280" v="3686"/>
          <ac:inkMkLst>
            <pc:docMk/>
            <pc:sldMk cId="2828046201" sldId="329"/>
            <ac:inkMk id="50" creationId="{86FA7BC9-ECB2-4E95-864E-1B2557076A11}"/>
          </ac:inkMkLst>
        </pc:inkChg>
        <pc:inkChg chg="add del">
          <ac:chgData name="Viet Anh Nguyen" userId="b95f61ff061388d5" providerId="LiveId" clId="{F7DDB045-99F5-427E-957E-9D2CA91EB527}" dt="2022-01-07T06:08:32.390" v="3699"/>
          <ac:inkMkLst>
            <pc:docMk/>
            <pc:sldMk cId="2828046201" sldId="329"/>
            <ac:inkMk id="51" creationId="{E9790FDA-4265-4689-B8F4-DF7D96840499}"/>
          </ac:inkMkLst>
        </pc:inkChg>
        <pc:inkChg chg="add del">
          <ac:chgData name="Viet Anh Nguyen" userId="b95f61ff061388d5" providerId="LiveId" clId="{F7DDB045-99F5-427E-957E-9D2CA91EB527}" dt="2022-01-07T06:08:32.390" v="3699"/>
          <ac:inkMkLst>
            <pc:docMk/>
            <pc:sldMk cId="2828046201" sldId="329"/>
            <ac:inkMk id="52" creationId="{3A2E419E-D90D-4012-A352-DF13BD22D5A5}"/>
          </ac:inkMkLst>
        </pc:inkChg>
        <pc:inkChg chg="add del">
          <ac:chgData name="Viet Anh Nguyen" userId="b95f61ff061388d5" providerId="LiveId" clId="{F7DDB045-99F5-427E-957E-9D2CA91EB527}" dt="2022-01-07T06:08:32.390" v="3699"/>
          <ac:inkMkLst>
            <pc:docMk/>
            <pc:sldMk cId="2828046201" sldId="329"/>
            <ac:inkMk id="53" creationId="{B4900012-5543-4CF6-9FC4-7FFACEDE0940}"/>
          </ac:inkMkLst>
        </pc:inkChg>
        <pc:inkChg chg="add del">
          <ac:chgData name="Viet Anh Nguyen" userId="b95f61ff061388d5" providerId="LiveId" clId="{F7DDB045-99F5-427E-957E-9D2CA91EB527}" dt="2022-01-07T06:08:32.390" v="3699"/>
          <ac:inkMkLst>
            <pc:docMk/>
            <pc:sldMk cId="2828046201" sldId="329"/>
            <ac:inkMk id="54" creationId="{B69D8FBD-2DAD-412D-B228-FE164FB1595C}"/>
          </ac:inkMkLst>
        </pc:inkChg>
        <pc:inkChg chg="add del">
          <ac:chgData name="Viet Anh Nguyen" userId="b95f61ff061388d5" providerId="LiveId" clId="{F7DDB045-99F5-427E-957E-9D2CA91EB527}" dt="2022-01-07T06:08:32.390" v="3699"/>
          <ac:inkMkLst>
            <pc:docMk/>
            <pc:sldMk cId="2828046201" sldId="329"/>
            <ac:inkMk id="55" creationId="{BAC2A2C4-92FD-4B42-A052-AB3FAE855CDA}"/>
          </ac:inkMkLst>
        </pc:inkChg>
        <pc:inkChg chg="add del">
          <ac:chgData name="Viet Anh Nguyen" userId="b95f61ff061388d5" providerId="LiveId" clId="{F7DDB045-99F5-427E-957E-9D2CA91EB527}" dt="2022-01-07T06:08:32.390" v="3699"/>
          <ac:inkMkLst>
            <pc:docMk/>
            <pc:sldMk cId="2828046201" sldId="329"/>
            <ac:inkMk id="56" creationId="{9C6FB9AF-6FDE-44A3-86E0-C23253A78CAC}"/>
          </ac:inkMkLst>
        </pc:inkChg>
        <pc:inkChg chg="add del">
          <ac:chgData name="Viet Anh Nguyen" userId="b95f61ff061388d5" providerId="LiveId" clId="{F7DDB045-99F5-427E-957E-9D2CA91EB527}" dt="2022-01-07T06:08:32.390" v="3699"/>
          <ac:inkMkLst>
            <pc:docMk/>
            <pc:sldMk cId="2828046201" sldId="329"/>
            <ac:inkMk id="57" creationId="{C6E07AB4-6A43-406C-874C-27241F13F49C}"/>
          </ac:inkMkLst>
        </pc:inkChg>
        <pc:inkChg chg="add del">
          <ac:chgData name="Viet Anh Nguyen" userId="b95f61ff061388d5" providerId="LiveId" clId="{F7DDB045-99F5-427E-957E-9D2CA91EB527}" dt="2022-01-07T06:08:32.390" v="3699"/>
          <ac:inkMkLst>
            <pc:docMk/>
            <pc:sldMk cId="2828046201" sldId="329"/>
            <ac:inkMk id="58" creationId="{2273766A-A7C2-4BDE-A02B-26B0C3A538CA}"/>
          </ac:inkMkLst>
        </pc:inkChg>
        <pc:inkChg chg="add del">
          <ac:chgData name="Viet Anh Nguyen" userId="b95f61ff061388d5" providerId="LiveId" clId="{F7DDB045-99F5-427E-957E-9D2CA91EB527}" dt="2022-01-07T06:08:32.390" v="3699"/>
          <ac:inkMkLst>
            <pc:docMk/>
            <pc:sldMk cId="2828046201" sldId="329"/>
            <ac:inkMk id="59" creationId="{5991C58D-2EDC-486C-8EF0-CEB145A76E9E}"/>
          </ac:inkMkLst>
        </pc:inkChg>
        <pc:inkChg chg="add del">
          <ac:chgData name="Viet Anh Nguyen" userId="b95f61ff061388d5" providerId="LiveId" clId="{F7DDB045-99F5-427E-957E-9D2CA91EB527}" dt="2022-01-07T06:08:32.390" v="3699"/>
          <ac:inkMkLst>
            <pc:docMk/>
            <pc:sldMk cId="2828046201" sldId="329"/>
            <ac:inkMk id="60" creationId="{C454C3CE-85C4-4ABB-A454-207479FA40CE}"/>
          </ac:inkMkLst>
        </pc:inkChg>
        <pc:inkChg chg="add del">
          <ac:chgData name="Viet Anh Nguyen" userId="b95f61ff061388d5" providerId="LiveId" clId="{F7DDB045-99F5-427E-957E-9D2CA91EB527}" dt="2022-01-07T06:08:32.390" v="3699"/>
          <ac:inkMkLst>
            <pc:docMk/>
            <pc:sldMk cId="2828046201" sldId="329"/>
            <ac:inkMk id="61" creationId="{0B9DE0CD-8628-49FE-A961-09C39E6C04E0}"/>
          </ac:inkMkLst>
        </pc:inkChg>
        <pc:inkChg chg="add del">
          <ac:chgData name="Viet Anh Nguyen" userId="b95f61ff061388d5" providerId="LiveId" clId="{F7DDB045-99F5-427E-957E-9D2CA91EB527}" dt="2022-01-07T06:08:32.390" v="3699"/>
          <ac:inkMkLst>
            <pc:docMk/>
            <pc:sldMk cId="2828046201" sldId="329"/>
            <ac:inkMk id="62" creationId="{B552BC88-458C-4FBE-8480-45B2170B21E5}"/>
          </ac:inkMkLst>
        </pc:inkChg>
        <pc:inkChg chg="add del">
          <ac:chgData name="Viet Anh Nguyen" userId="b95f61ff061388d5" providerId="LiveId" clId="{F7DDB045-99F5-427E-957E-9D2CA91EB527}" dt="2022-01-07T06:08:33.945" v="3703"/>
          <ac:inkMkLst>
            <pc:docMk/>
            <pc:sldMk cId="2828046201" sldId="329"/>
            <ac:inkMk id="63" creationId="{FCC057A5-6B0E-43E9-BE87-3AF17FE978E8}"/>
          </ac:inkMkLst>
        </pc:inkChg>
        <pc:inkChg chg="add">
          <ac:chgData name="Viet Anh Nguyen" userId="b95f61ff061388d5" providerId="LiveId" clId="{F7DDB045-99F5-427E-957E-9D2CA91EB527}" dt="2022-01-07T06:08:32.390" v="3699"/>
          <ac:inkMkLst>
            <pc:docMk/>
            <pc:sldMk cId="2828046201" sldId="329"/>
            <ac:inkMk id="64" creationId="{BF0F0807-5BAD-4236-BAD7-3F3AFCF23FAB}"/>
          </ac:inkMkLst>
        </pc:inkChg>
        <pc:inkChg chg="add del">
          <ac:chgData name="Viet Anh Nguyen" userId="b95f61ff061388d5" providerId="LiveId" clId="{F7DDB045-99F5-427E-957E-9D2CA91EB527}" dt="2022-01-07T06:08:33.945" v="3703"/>
          <ac:inkMkLst>
            <pc:docMk/>
            <pc:sldMk cId="2828046201" sldId="329"/>
            <ac:inkMk id="65" creationId="{C0A53E7D-EC43-452E-BB1A-8C9ED8E7E452}"/>
          </ac:inkMkLst>
        </pc:inkChg>
        <pc:inkChg chg="add del">
          <ac:chgData name="Viet Anh Nguyen" userId="b95f61ff061388d5" providerId="LiveId" clId="{F7DDB045-99F5-427E-957E-9D2CA91EB527}" dt="2022-01-07T06:08:33.945" v="3703"/>
          <ac:inkMkLst>
            <pc:docMk/>
            <pc:sldMk cId="2828046201" sldId="329"/>
            <ac:inkMk id="66" creationId="{8CBA002D-E3BC-4271-B0EF-953B62807D81}"/>
          </ac:inkMkLst>
        </pc:inkChg>
        <pc:inkChg chg="add del">
          <ac:chgData name="Viet Anh Nguyen" userId="b95f61ff061388d5" providerId="LiveId" clId="{F7DDB045-99F5-427E-957E-9D2CA91EB527}" dt="2022-01-07T06:08:33.945" v="3703"/>
          <ac:inkMkLst>
            <pc:docMk/>
            <pc:sldMk cId="2828046201" sldId="329"/>
            <ac:inkMk id="67" creationId="{F0244005-5645-4486-8B55-231D8315B894}"/>
          </ac:inkMkLst>
        </pc:inkChg>
        <pc:inkChg chg="add">
          <ac:chgData name="Viet Anh Nguyen" userId="b95f61ff061388d5" providerId="LiveId" clId="{F7DDB045-99F5-427E-957E-9D2CA91EB527}" dt="2022-01-07T06:08:33.945" v="3703"/>
          <ac:inkMkLst>
            <pc:docMk/>
            <pc:sldMk cId="2828046201" sldId="329"/>
            <ac:inkMk id="68" creationId="{837DB293-55C6-415C-B6B0-DD3628BC91DD}"/>
          </ac:inkMkLst>
        </pc:inkChg>
        <pc:inkChg chg="add del">
          <ac:chgData name="Viet Anh Nguyen" userId="b95f61ff061388d5" providerId="LiveId" clId="{F7DDB045-99F5-427E-957E-9D2CA91EB527}" dt="2022-01-07T06:08:38.158" v="3716"/>
          <ac:inkMkLst>
            <pc:docMk/>
            <pc:sldMk cId="2828046201" sldId="329"/>
            <ac:inkMk id="69" creationId="{10F11A8B-C1C7-4212-B7C2-319A29C10BA5}"/>
          </ac:inkMkLst>
        </pc:inkChg>
        <pc:inkChg chg="add del">
          <ac:chgData name="Viet Anh Nguyen" userId="b95f61ff061388d5" providerId="LiveId" clId="{F7DDB045-99F5-427E-957E-9D2CA91EB527}" dt="2022-01-07T06:08:38.158" v="3716"/>
          <ac:inkMkLst>
            <pc:docMk/>
            <pc:sldMk cId="2828046201" sldId="329"/>
            <ac:inkMk id="70" creationId="{48877E6B-927A-4844-ADF9-FC4437759AE3}"/>
          </ac:inkMkLst>
        </pc:inkChg>
        <pc:inkChg chg="add del">
          <ac:chgData name="Viet Anh Nguyen" userId="b95f61ff061388d5" providerId="LiveId" clId="{F7DDB045-99F5-427E-957E-9D2CA91EB527}" dt="2022-01-07T06:08:38.158" v="3716"/>
          <ac:inkMkLst>
            <pc:docMk/>
            <pc:sldMk cId="2828046201" sldId="329"/>
            <ac:inkMk id="71" creationId="{55B44101-CB63-4B67-AF01-07EBACAEAA27}"/>
          </ac:inkMkLst>
        </pc:inkChg>
        <pc:inkChg chg="add del">
          <ac:chgData name="Viet Anh Nguyen" userId="b95f61ff061388d5" providerId="LiveId" clId="{F7DDB045-99F5-427E-957E-9D2CA91EB527}" dt="2022-01-07T06:08:38.158" v="3716"/>
          <ac:inkMkLst>
            <pc:docMk/>
            <pc:sldMk cId="2828046201" sldId="329"/>
            <ac:inkMk id="72" creationId="{5BDB4764-0507-45F2-A87E-FB993D589B89}"/>
          </ac:inkMkLst>
        </pc:inkChg>
        <pc:inkChg chg="add del">
          <ac:chgData name="Viet Anh Nguyen" userId="b95f61ff061388d5" providerId="LiveId" clId="{F7DDB045-99F5-427E-957E-9D2CA91EB527}" dt="2022-01-07T06:08:38.158" v="3716"/>
          <ac:inkMkLst>
            <pc:docMk/>
            <pc:sldMk cId="2828046201" sldId="329"/>
            <ac:inkMk id="73" creationId="{8AA26B73-1C95-4CBB-BD0F-17400666B2F0}"/>
          </ac:inkMkLst>
        </pc:inkChg>
        <pc:inkChg chg="add del">
          <ac:chgData name="Viet Anh Nguyen" userId="b95f61ff061388d5" providerId="LiveId" clId="{F7DDB045-99F5-427E-957E-9D2CA91EB527}" dt="2022-01-07T06:08:38.158" v="3716"/>
          <ac:inkMkLst>
            <pc:docMk/>
            <pc:sldMk cId="2828046201" sldId="329"/>
            <ac:inkMk id="74" creationId="{658F7FE6-D995-4C50-B246-B27F535EB880}"/>
          </ac:inkMkLst>
        </pc:inkChg>
        <pc:inkChg chg="add del">
          <ac:chgData name="Viet Anh Nguyen" userId="b95f61ff061388d5" providerId="LiveId" clId="{F7DDB045-99F5-427E-957E-9D2CA91EB527}" dt="2022-01-07T06:08:38.158" v="3716"/>
          <ac:inkMkLst>
            <pc:docMk/>
            <pc:sldMk cId="2828046201" sldId="329"/>
            <ac:inkMk id="75" creationId="{7DA807BE-E32A-47B8-8A81-F8265808C619}"/>
          </ac:inkMkLst>
        </pc:inkChg>
        <pc:inkChg chg="add del">
          <ac:chgData name="Viet Anh Nguyen" userId="b95f61ff061388d5" providerId="LiveId" clId="{F7DDB045-99F5-427E-957E-9D2CA91EB527}" dt="2022-01-07T06:08:38.158" v="3716"/>
          <ac:inkMkLst>
            <pc:docMk/>
            <pc:sldMk cId="2828046201" sldId="329"/>
            <ac:inkMk id="76" creationId="{6A3AADF6-B989-40B5-8787-1E518E2EA355}"/>
          </ac:inkMkLst>
        </pc:inkChg>
        <pc:inkChg chg="add del">
          <ac:chgData name="Viet Anh Nguyen" userId="b95f61ff061388d5" providerId="LiveId" clId="{F7DDB045-99F5-427E-957E-9D2CA91EB527}" dt="2022-01-07T06:08:38.158" v="3716"/>
          <ac:inkMkLst>
            <pc:docMk/>
            <pc:sldMk cId="2828046201" sldId="329"/>
            <ac:inkMk id="77" creationId="{EFF16F51-3B97-4F22-85EB-C2516C6875DD}"/>
          </ac:inkMkLst>
        </pc:inkChg>
        <pc:inkChg chg="add del">
          <ac:chgData name="Viet Anh Nguyen" userId="b95f61ff061388d5" providerId="LiveId" clId="{F7DDB045-99F5-427E-957E-9D2CA91EB527}" dt="2022-01-07T06:08:38.158" v="3716"/>
          <ac:inkMkLst>
            <pc:docMk/>
            <pc:sldMk cId="2828046201" sldId="329"/>
            <ac:inkMk id="78" creationId="{BB799E73-C0BD-44EB-88DF-ABD0CE80883F}"/>
          </ac:inkMkLst>
        </pc:inkChg>
        <pc:inkChg chg="add del">
          <ac:chgData name="Viet Anh Nguyen" userId="b95f61ff061388d5" providerId="LiveId" clId="{F7DDB045-99F5-427E-957E-9D2CA91EB527}" dt="2022-01-07T06:08:38.158" v="3716"/>
          <ac:inkMkLst>
            <pc:docMk/>
            <pc:sldMk cId="2828046201" sldId="329"/>
            <ac:inkMk id="79" creationId="{343B89BB-7A79-4C86-A434-B5642114CB3A}"/>
          </ac:inkMkLst>
        </pc:inkChg>
        <pc:inkChg chg="add del">
          <ac:chgData name="Viet Anh Nguyen" userId="b95f61ff061388d5" providerId="LiveId" clId="{F7DDB045-99F5-427E-957E-9D2CA91EB527}" dt="2022-01-07T06:08:38.158" v="3716"/>
          <ac:inkMkLst>
            <pc:docMk/>
            <pc:sldMk cId="2828046201" sldId="329"/>
            <ac:inkMk id="80" creationId="{F1131233-D198-4575-B555-8A87E52EFF21}"/>
          </ac:inkMkLst>
        </pc:inkChg>
        <pc:inkChg chg="add">
          <ac:chgData name="Viet Anh Nguyen" userId="b95f61ff061388d5" providerId="LiveId" clId="{F7DDB045-99F5-427E-957E-9D2CA91EB527}" dt="2022-01-07T06:08:38.158" v="3716"/>
          <ac:inkMkLst>
            <pc:docMk/>
            <pc:sldMk cId="2828046201" sldId="329"/>
            <ac:inkMk id="81" creationId="{B737F1C4-AFE2-423D-8AA5-2EB6EC4DA1EF}"/>
          </ac:inkMkLst>
        </pc:inkChg>
        <pc:inkChg chg="add del">
          <ac:chgData name="Viet Anh Nguyen" userId="b95f61ff061388d5" providerId="LiveId" clId="{F7DDB045-99F5-427E-957E-9D2CA91EB527}" dt="2022-01-07T06:08:51.024" v="3721"/>
          <ac:inkMkLst>
            <pc:docMk/>
            <pc:sldMk cId="2828046201" sldId="329"/>
            <ac:inkMk id="82" creationId="{AA933CF5-D70F-4A7B-99BF-D37D0085DB1A}"/>
          </ac:inkMkLst>
        </pc:inkChg>
        <pc:inkChg chg="add del">
          <ac:chgData name="Viet Anh Nguyen" userId="b95f61ff061388d5" providerId="LiveId" clId="{F7DDB045-99F5-427E-957E-9D2CA91EB527}" dt="2022-01-07T06:08:51.024" v="3721"/>
          <ac:inkMkLst>
            <pc:docMk/>
            <pc:sldMk cId="2828046201" sldId="329"/>
            <ac:inkMk id="83" creationId="{A521C9D6-4089-42C9-A39A-638572FD3D43}"/>
          </ac:inkMkLst>
        </pc:inkChg>
        <pc:inkChg chg="add del">
          <ac:chgData name="Viet Anh Nguyen" userId="b95f61ff061388d5" providerId="LiveId" clId="{F7DDB045-99F5-427E-957E-9D2CA91EB527}" dt="2022-01-07T06:08:51.024" v="3721"/>
          <ac:inkMkLst>
            <pc:docMk/>
            <pc:sldMk cId="2828046201" sldId="329"/>
            <ac:inkMk id="84" creationId="{8C23D6B9-EF07-496C-B426-5EAFB20C9522}"/>
          </ac:inkMkLst>
        </pc:inkChg>
        <pc:inkChg chg="add del">
          <ac:chgData name="Viet Anh Nguyen" userId="b95f61ff061388d5" providerId="LiveId" clId="{F7DDB045-99F5-427E-957E-9D2CA91EB527}" dt="2022-01-07T06:08:51.024" v="3721"/>
          <ac:inkMkLst>
            <pc:docMk/>
            <pc:sldMk cId="2828046201" sldId="329"/>
            <ac:inkMk id="85" creationId="{5564985F-8420-4104-9D28-E401C275275F}"/>
          </ac:inkMkLst>
        </pc:inkChg>
        <pc:inkChg chg="add">
          <ac:chgData name="Viet Anh Nguyen" userId="b95f61ff061388d5" providerId="LiveId" clId="{F7DDB045-99F5-427E-957E-9D2CA91EB527}" dt="2022-01-07T06:08:51.024" v="3721"/>
          <ac:inkMkLst>
            <pc:docMk/>
            <pc:sldMk cId="2828046201" sldId="329"/>
            <ac:inkMk id="86" creationId="{DC29C613-50B6-44DF-8A3C-3922D23FCC27}"/>
          </ac:inkMkLst>
        </pc:inkChg>
        <pc:inkChg chg="add del">
          <ac:chgData name="Viet Anh Nguyen" userId="b95f61ff061388d5" providerId="LiveId" clId="{F7DDB045-99F5-427E-957E-9D2CA91EB527}" dt="2022-01-07T06:08:53.553" v="3724"/>
          <ac:inkMkLst>
            <pc:docMk/>
            <pc:sldMk cId="2828046201" sldId="329"/>
            <ac:inkMk id="87" creationId="{B4916B57-5A36-445A-A290-C96AE0407844}"/>
          </ac:inkMkLst>
        </pc:inkChg>
        <pc:inkChg chg="add del">
          <ac:chgData name="Viet Anh Nguyen" userId="b95f61ff061388d5" providerId="LiveId" clId="{F7DDB045-99F5-427E-957E-9D2CA91EB527}" dt="2022-01-07T06:08:53.553" v="3724"/>
          <ac:inkMkLst>
            <pc:docMk/>
            <pc:sldMk cId="2828046201" sldId="329"/>
            <ac:inkMk id="88" creationId="{0C8B063E-A739-4FAC-90FB-189EC4F2CE24}"/>
          </ac:inkMkLst>
        </pc:inkChg>
        <pc:inkChg chg="add del">
          <ac:chgData name="Viet Anh Nguyen" userId="b95f61ff061388d5" providerId="LiveId" clId="{F7DDB045-99F5-427E-957E-9D2CA91EB527}" dt="2022-01-07T06:08:55.581" v="3730"/>
          <ac:inkMkLst>
            <pc:docMk/>
            <pc:sldMk cId="2828046201" sldId="329"/>
            <ac:inkMk id="89" creationId="{975DE199-6C4F-4E93-886F-7C197DDE2AFE}"/>
          </ac:inkMkLst>
        </pc:inkChg>
        <pc:inkChg chg="add del">
          <ac:chgData name="Viet Anh Nguyen" userId="b95f61ff061388d5" providerId="LiveId" clId="{F7DDB045-99F5-427E-957E-9D2CA91EB527}" dt="2022-01-07T06:08:55.581" v="3730"/>
          <ac:inkMkLst>
            <pc:docMk/>
            <pc:sldMk cId="2828046201" sldId="329"/>
            <ac:inkMk id="90" creationId="{BABF92CC-2696-4B2E-B78F-113C34FB8D74}"/>
          </ac:inkMkLst>
        </pc:inkChg>
        <pc:inkChg chg="add del">
          <ac:chgData name="Viet Anh Nguyen" userId="b95f61ff061388d5" providerId="LiveId" clId="{F7DDB045-99F5-427E-957E-9D2CA91EB527}" dt="2022-01-07T06:08:55.581" v="3730"/>
          <ac:inkMkLst>
            <pc:docMk/>
            <pc:sldMk cId="2828046201" sldId="329"/>
            <ac:inkMk id="91" creationId="{0FD2C0DF-365B-4A31-ACE1-EA5719F9C742}"/>
          </ac:inkMkLst>
        </pc:inkChg>
        <pc:inkChg chg="add del">
          <ac:chgData name="Viet Anh Nguyen" userId="b95f61ff061388d5" providerId="LiveId" clId="{F7DDB045-99F5-427E-957E-9D2CA91EB527}" dt="2022-01-07T06:08:55.581" v="3730"/>
          <ac:inkMkLst>
            <pc:docMk/>
            <pc:sldMk cId="2828046201" sldId="329"/>
            <ac:inkMk id="92" creationId="{C1C7C795-F19B-48AF-A31B-5D2B318B1595}"/>
          </ac:inkMkLst>
        </pc:inkChg>
        <pc:inkChg chg="add del">
          <ac:chgData name="Viet Anh Nguyen" userId="b95f61ff061388d5" providerId="LiveId" clId="{F7DDB045-99F5-427E-957E-9D2CA91EB527}" dt="2022-01-07T06:08:55.581" v="3730"/>
          <ac:inkMkLst>
            <pc:docMk/>
            <pc:sldMk cId="2828046201" sldId="329"/>
            <ac:inkMk id="93" creationId="{72490227-3231-4358-BB10-49BF58662D7B}"/>
          </ac:inkMkLst>
        </pc:inkChg>
        <pc:inkChg chg="add del">
          <ac:chgData name="Viet Anh Nguyen" userId="b95f61ff061388d5" providerId="LiveId" clId="{F7DDB045-99F5-427E-957E-9D2CA91EB527}" dt="2022-01-07T06:08:55.581" v="3730"/>
          <ac:inkMkLst>
            <pc:docMk/>
            <pc:sldMk cId="2828046201" sldId="329"/>
            <ac:inkMk id="94" creationId="{6D431679-72BB-4CCD-8472-EF8D0AF99B5E}"/>
          </ac:inkMkLst>
        </pc:inkChg>
        <pc:inkChg chg="add">
          <ac:chgData name="Viet Anh Nguyen" userId="b95f61ff061388d5" providerId="LiveId" clId="{F7DDB045-99F5-427E-957E-9D2CA91EB527}" dt="2022-01-07T06:08:55.581" v="3730"/>
          <ac:inkMkLst>
            <pc:docMk/>
            <pc:sldMk cId="2828046201" sldId="329"/>
            <ac:inkMk id="95" creationId="{BBC2A867-CD1A-4C65-AA0A-945B08A0B7AF}"/>
          </ac:inkMkLst>
        </pc:inkChg>
        <pc:inkChg chg="add">
          <ac:chgData name="Viet Anh Nguyen" userId="b95f61ff061388d5" providerId="LiveId" clId="{F7DDB045-99F5-427E-957E-9D2CA91EB527}" dt="2022-01-07T06:08:55.581" v="3730"/>
          <ac:inkMkLst>
            <pc:docMk/>
            <pc:sldMk cId="2828046201" sldId="329"/>
            <ac:inkMk id="96" creationId="{F3C306BA-14C0-4448-860C-62071BCF4F6F}"/>
          </ac:inkMkLst>
        </pc:inkChg>
        <pc:inkChg chg="add del">
          <ac:chgData name="Viet Anh Nguyen" userId="b95f61ff061388d5" providerId="LiveId" clId="{F7DDB045-99F5-427E-957E-9D2CA91EB527}" dt="2022-01-07T06:08:59.620" v="3740"/>
          <ac:inkMkLst>
            <pc:docMk/>
            <pc:sldMk cId="2828046201" sldId="329"/>
            <ac:inkMk id="97" creationId="{A8A6B537-6F50-4739-A509-234C7F0D424A}"/>
          </ac:inkMkLst>
        </pc:inkChg>
        <pc:inkChg chg="add del">
          <ac:chgData name="Viet Anh Nguyen" userId="b95f61ff061388d5" providerId="LiveId" clId="{F7DDB045-99F5-427E-957E-9D2CA91EB527}" dt="2022-01-07T06:08:59.620" v="3740"/>
          <ac:inkMkLst>
            <pc:docMk/>
            <pc:sldMk cId="2828046201" sldId="329"/>
            <ac:inkMk id="98" creationId="{C3B7D04B-87D7-48BF-B9A3-B184EC7082D5}"/>
          </ac:inkMkLst>
        </pc:inkChg>
        <pc:inkChg chg="add del">
          <ac:chgData name="Viet Anh Nguyen" userId="b95f61ff061388d5" providerId="LiveId" clId="{F7DDB045-99F5-427E-957E-9D2CA91EB527}" dt="2022-01-07T06:08:59.620" v="3740"/>
          <ac:inkMkLst>
            <pc:docMk/>
            <pc:sldMk cId="2828046201" sldId="329"/>
            <ac:inkMk id="99" creationId="{DBEB31B2-F5BA-4CB2-AC4B-E572F9FADBF4}"/>
          </ac:inkMkLst>
        </pc:inkChg>
        <pc:inkChg chg="add del">
          <ac:chgData name="Viet Anh Nguyen" userId="b95f61ff061388d5" providerId="LiveId" clId="{F7DDB045-99F5-427E-957E-9D2CA91EB527}" dt="2022-01-07T06:08:59.620" v="3740"/>
          <ac:inkMkLst>
            <pc:docMk/>
            <pc:sldMk cId="2828046201" sldId="329"/>
            <ac:inkMk id="100" creationId="{9EC714C4-608B-4F5B-8831-32A029757DCE}"/>
          </ac:inkMkLst>
        </pc:inkChg>
        <pc:inkChg chg="add del">
          <ac:chgData name="Viet Anh Nguyen" userId="b95f61ff061388d5" providerId="LiveId" clId="{F7DDB045-99F5-427E-957E-9D2CA91EB527}" dt="2022-01-07T06:08:59.620" v="3740"/>
          <ac:inkMkLst>
            <pc:docMk/>
            <pc:sldMk cId="2828046201" sldId="329"/>
            <ac:inkMk id="101" creationId="{01A24F09-0418-4930-AFFE-9A0AAA1B550C}"/>
          </ac:inkMkLst>
        </pc:inkChg>
        <pc:inkChg chg="add del">
          <ac:chgData name="Viet Anh Nguyen" userId="b95f61ff061388d5" providerId="LiveId" clId="{F7DDB045-99F5-427E-957E-9D2CA91EB527}" dt="2022-01-07T06:08:59.620" v="3740"/>
          <ac:inkMkLst>
            <pc:docMk/>
            <pc:sldMk cId="2828046201" sldId="329"/>
            <ac:inkMk id="102" creationId="{6EBB2DD8-A181-4433-96A3-7B71EABCA18A}"/>
          </ac:inkMkLst>
        </pc:inkChg>
        <pc:inkChg chg="add del">
          <ac:chgData name="Viet Anh Nguyen" userId="b95f61ff061388d5" providerId="LiveId" clId="{F7DDB045-99F5-427E-957E-9D2CA91EB527}" dt="2022-01-07T06:08:59.620" v="3740"/>
          <ac:inkMkLst>
            <pc:docMk/>
            <pc:sldMk cId="2828046201" sldId="329"/>
            <ac:inkMk id="103" creationId="{37276E03-5130-4643-B47A-3FC92DE90CEE}"/>
          </ac:inkMkLst>
        </pc:inkChg>
        <pc:inkChg chg="add del">
          <ac:chgData name="Viet Anh Nguyen" userId="b95f61ff061388d5" providerId="LiveId" clId="{F7DDB045-99F5-427E-957E-9D2CA91EB527}" dt="2022-01-07T06:08:59.620" v="3740"/>
          <ac:inkMkLst>
            <pc:docMk/>
            <pc:sldMk cId="2828046201" sldId="329"/>
            <ac:inkMk id="104" creationId="{9307E4F8-50D8-4A9B-A996-46588488D84D}"/>
          </ac:inkMkLst>
        </pc:inkChg>
        <pc:inkChg chg="add del">
          <ac:chgData name="Viet Anh Nguyen" userId="b95f61ff061388d5" providerId="LiveId" clId="{F7DDB045-99F5-427E-957E-9D2CA91EB527}" dt="2022-01-07T06:08:59.620" v="3740"/>
          <ac:inkMkLst>
            <pc:docMk/>
            <pc:sldMk cId="2828046201" sldId="329"/>
            <ac:inkMk id="105" creationId="{A39CB353-B46E-4D57-8829-C34FE2970045}"/>
          </ac:inkMkLst>
        </pc:inkChg>
        <pc:inkChg chg="add del">
          <ac:chgData name="Viet Anh Nguyen" userId="b95f61ff061388d5" providerId="LiveId" clId="{F7DDB045-99F5-427E-957E-9D2CA91EB527}" dt="2022-01-07T06:09:01.287" v="3745"/>
          <ac:inkMkLst>
            <pc:docMk/>
            <pc:sldMk cId="2828046201" sldId="329"/>
            <ac:inkMk id="106" creationId="{3058E137-56D2-4772-B562-9918C1ED753D}"/>
          </ac:inkMkLst>
        </pc:inkChg>
        <pc:inkChg chg="add del">
          <ac:chgData name="Viet Anh Nguyen" userId="b95f61ff061388d5" providerId="LiveId" clId="{F7DDB045-99F5-427E-957E-9D2CA91EB527}" dt="2022-01-07T06:09:01.287" v="3745"/>
          <ac:inkMkLst>
            <pc:docMk/>
            <pc:sldMk cId="2828046201" sldId="329"/>
            <ac:inkMk id="107" creationId="{9F3DB817-1C4D-4ECA-B2D6-5F4A46321798}"/>
          </ac:inkMkLst>
        </pc:inkChg>
        <pc:inkChg chg="add del">
          <ac:chgData name="Viet Anh Nguyen" userId="b95f61ff061388d5" providerId="LiveId" clId="{F7DDB045-99F5-427E-957E-9D2CA91EB527}" dt="2022-01-07T06:09:01.287" v="3745"/>
          <ac:inkMkLst>
            <pc:docMk/>
            <pc:sldMk cId="2828046201" sldId="329"/>
            <ac:inkMk id="108" creationId="{7695BF6F-5D82-4DA6-A193-E3E95BF0A90F}"/>
          </ac:inkMkLst>
        </pc:inkChg>
        <pc:inkChg chg="add del">
          <ac:chgData name="Viet Anh Nguyen" userId="b95f61ff061388d5" providerId="LiveId" clId="{F7DDB045-99F5-427E-957E-9D2CA91EB527}" dt="2022-01-07T06:09:01.287" v="3745"/>
          <ac:inkMkLst>
            <pc:docMk/>
            <pc:sldMk cId="2828046201" sldId="329"/>
            <ac:inkMk id="109" creationId="{3E298FB8-4331-4F58-A468-EA18D1B97CEA}"/>
          </ac:inkMkLst>
        </pc:inkChg>
        <pc:inkChg chg="add del">
          <ac:chgData name="Viet Anh Nguyen" userId="b95f61ff061388d5" providerId="LiveId" clId="{F7DDB045-99F5-427E-957E-9D2CA91EB527}" dt="2022-01-07T06:09:01.287" v="3745"/>
          <ac:inkMkLst>
            <pc:docMk/>
            <pc:sldMk cId="2828046201" sldId="329"/>
            <ac:inkMk id="110" creationId="{04E64AF8-E9E9-425A-8C86-9B112C856863}"/>
          </ac:inkMkLst>
        </pc:inkChg>
        <pc:inkChg chg="add">
          <ac:chgData name="Viet Anh Nguyen" userId="b95f61ff061388d5" providerId="LiveId" clId="{F7DDB045-99F5-427E-957E-9D2CA91EB527}" dt="2022-01-07T06:09:01.287" v="3745"/>
          <ac:inkMkLst>
            <pc:docMk/>
            <pc:sldMk cId="2828046201" sldId="329"/>
            <ac:inkMk id="111" creationId="{8E0D5134-73CC-43D8-96A8-E1ACB3EA9C3F}"/>
          </ac:inkMkLst>
        </pc:inkChg>
        <pc:inkChg chg="add del">
          <ac:chgData name="Viet Anh Nguyen" userId="b95f61ff061388d5" providerId="LiveId" clId="{F7DDB045-99F5-427E-957E-9D2CA91EB527}" dt="2022-01-07T06:09:04.585" v="3749"/>
          <ac:inkMkLst>
            <pc:docMk/>
            <pc:sldMk cId="2828046201" sldId="329"/>
            <ac:inkMk id="112" creationId="{64A68E06-828C-4AA1-85B0-171FB49B747E}"/>
          </ac:inkMkLst>
        </pc:inkChg>
        <pc:inkChg chg="add del">
          <ac:chgData name="Viet Anh Nguyen" userId="b95f61ff061388d5" providerId="LiveId" clId="{F7DDB045-99F5-427E-957E-9D2CA91EB527}" dt="2022-01-07T06:09:04.585" v="3749"/>
          <ac:inkMkLst>
            <pc:docMk/>
            <pc:sldMk cId="2828046201" sldId="329"/>
            <ac:inkMk id="113" creationId="{50E24C86-A121-4277-A460-D5812D518F74}"/>
          </ac:inkMkLst>
        </pc:inkChg>
        <pc:inkChg chg="add del">
          <ac:chgData name="Viet Anh Nguyen" userId="b95f61ff061388d5" providerId="LiveId" clId="{F7DDB045-99F5-427E-957E-9D2CA91EB527}" dt="2022-01-07T06:09:04.585" v="3749"/>
          <ac:inkMkLst>
            <pc:docMk/>
            <pc:sldMk cId="2828046201" sldId="329"/>
            <ac:inkMk id="114" creationId="{5C77206B-DCDC-42D1-852F-27300C5A1C93}"/>
          </ac:inkMkLst>
        </pc:inkChg>
        <pc:inkChg chg="add">
          <ac:chgData name="Viet Anh Nguyen" userId="b95f61ff061388d5" providerId="LiveId" clId="{F7DDB045-99F5-427E-957E-9D2CA91EB527}" dt="2022-01-07T06:09:04.585" v="3749"/>
          <ac:inkMkLst>
            <pc:docMk/>
            <pc:sldMk cId="2828046201" sldId="329"/>
            <ac:inkMk id="115" creationId="{8935708A-1973-4709-8280-A837B0011B8F}"/>
          </ac:inkMkLst>
        </pc:inkChg>
        <pc:inkChg chg="add del">
          <ac:chgData name="Viet Anh Nguyen" userId="b95f61ff061388d5" providerId="LiveId" clId="{F7DDB045-99F5-427E-957E-9D2CA91EB527}" dt="2022-01-07T06:09:08.947" v="3758"/>
          <ac:inkMkLst>
            <pc:docMk/>
            <pc:sldMk cId="2828046201" sldId="329"/>
            <ac:inkMk id="116" creationId="{69E570FC-1B4B-4378-8DA9-E414557953FA}"/>
          </ac:inkMkLst>
        </pc:inkChg>
        <pc:inkChg chg="add del">
          <ac:chgData name="Viet Anh Nguyen" userId="b95f61ff061388d5" providerId="LiveId" clId="{F7DDB045-99F5-427E-957E-9D2CA91EB527}" dt="2022-01-07T06:09:08.947" v="3758"/>
          <ac:inkMkLst>
            <pc:docMk/>
            <pc:sldMk cId="2828046201" sldId="329"/>
            <ac:inkMk id="117" creationId="{3E810D0A-5262-40C1-978E-C578C37CC7C3}"/>
          </ac:inkMkLst>
        </pc:inkChg>
        <pc:inkChg chg="add del">
          <ac:chgData name="Viet Anh Nguyen" userId="b95f61ff061388d5" providerId="LiveId" clId="{F7DDB045-99F5-427E-957E-9D2CA91EB527}" dt="2022-01-07T06:09:08.947" v="3758"/>
          <ac:inkMkLst>
            <pc:docMk/>
            <pc:sldMk cId="2828046201" sldId="329"/>
            <ac:inkMk id="118" creationId="{03063D9B-6A20-4F6A-9ADD-82D1A1F8B561}"/>
          </ac:inkMkLst>
        </pc:inkChg>
        <pc:inkChg chg="add del">
          <ac:chgData name="Viet Anh Nguyen" userId="b95f61ff061388d5" providerId="LiveId" clId="{F7DDB045-99F5-427E-957E-9D2CA91EB527}" dt="2022-01-07T06:09:08.947" v="3758"/>
          <ac:inkMkLst>
            <pc:docMk/>
            <pc:sldMk cId="2828046201" sldId="329"/>
            <ac:inkMk id="119" creationId="{0B702CCB-80C6-408F-BD78-CE8EC415860D}"/>
          </ac:inkMkLst>
        </pc:inkChg>
        <pc:inkChg chg="add del">
          <ac:chgData name="Viet Anh Nguyen" userId="b95f61ff061388d5" providerId="LiveId" clId="{F7DDB045-99F5-427E-957E-9D2CA91EB527}" dt="2022-01-07T06:09:08.947" v="3758"/>
          <ac:inkMkLst>
            <pc:docMk/>
            <pc:sldMk cId="2828046201" sldId="329"/>
            <ac:inkMk id="120" creationId="{D55F4BFF-E537-40ED-855C-24D57C6F42AB}"/>
          </ac:inkMkLst>
        </pc:inkChg>
        <pc:inkChg chg="add del">
          <ac:chgData name="Viet Anh Nguyen" userId="b95f61ff061388d5" providerId="LiveId" clId="{F7DDB045-99F5-427E-957E-9D2CA91EB527}" dt="2022-01-07T06:09:08.947" v="3758"/>
          <ac:inkMkLst>
            <pc:docMk/>
            <pc:sldMk cId="2828046201" sldId="329"/>
            <ac:inkMk id="121" creationId="{1E4FA28B-96FD-47CE-9097-E53042526909}"/>
          </ac:inkMkLst>
        </pc:inkChg>
        <pc:inkChg chg="add del">
          <ac:chgData name="Viet Anh Nguyen" userId="b95f61ff061388d5" providerId="LiveId" clId="{F7DDB045-99F5-427E-957E-9D2CA91EB527}" dt="2022-01-07T06:09:08.947" v="3758"/>
          <ac:inkMkLst>
            <pc:docMk/>
            <pc:sldMk cId="2828046201" sldId="329"/>
            <ac:inkMk id="122" creationId="{E712B365-3C00-4EA3-AF53-A35EB043CB0C}"/>
          </ac:inkMkLst>
        </pc:inkChg>
        <pc:inkChg chg="add del">
          <ac:chgData name="Viet Anh Nguyen" userId="b95f61ff061388d5" providerId="LiveId" clId="{F7DDB045-99F5-427E-957E-9D2CA91EB527}" dt="2022-01-07T06:09:08.947" v="3758"/>
          <ac:inkMkLst>
            <pc:docMk/>
            <pc:sldMk cId="2828046201" sldId="329"/>
            <ac:inkMk id="123" creationId="{80A35B6B-70A5-4475-8857-6D8D75FE2C71}"/>
          </ac:inkMkLst>
        </pc:inkChg>
        <pc:inkChg chg="add">
          <ac:chgData name="Viet Anh Nguyen" userId="b95f61ff061388d5" providerId="LiveId" clId="{F7DDB045-99F5-427E-957E-9D2CA91EB527}" dt="2022-01-07T06:09:08.947" v="3758"/>
          <ac:inkMkLst>
            <pc:docMk/>
            <pc:sldMk cId="2828046201" sldId="329"/>
            <ac:inkMk id="124" creationId="{16DBD887-EEC3-4C81-9AA2-A97AA5CD02F5}"/>
          </ac:inkMkLst>
        </pc:inkChg>
        <pc:inkChg chg="add">
          <ac:chgData name="Viet Anh Nguyen" userId="b95f61ff061388d5" providerId="LiveId" clId="{F7DDB045-99F5-427E-957E-9D2CA91EB527}" dt="2022-01-07T06:09:08.947" v="3758"/>
          <ac:inkMkLst>
            <pc:docMk/>
            <pc:sldMk cId="2828046201" sldId="329"/>
            <ac:inkMk id="125" creationId="{405A0BBE-E503-4B08-B91B-201EF4798722}"/>
          </ac:inkMkLst>
        </pc:inkChg>
        <pc:inkChg chg="add">
          <ac:chgData name="Viet Anh Nguyen" userId="b95f61ff061388d5" providerId="LiveId" clId="{F7DDB045-99F5-427E-957E-9D2CA91EB527}" dt="2022-01-07T06:09:08.947" v="3758"/>
          <ac:inkMkLst>
            <pc:docMk/>
            <pc:sldMk cId="2828046201" sldId="329"/>
            <ac:inkMk id="126" creationId="{1B658694-E7C1-4EA3-BC92-904B85A098B1}"/>
          </ac:inkMkLst>
        </pc:inkChg>
        <pc:inkChg chg="add del">
          <ac:chgData name="Viet Anh Nguyen" userId="b95f61ff061388d5" providerId="LiveId" clId="{F7DDB045-99F5-427E-957E-9D2CA91EB527}" dt="2022-01-07T06:09:12.490" v="3768"/>
          <ac:inkMkLst>
            <pc:docMk/>
            <pc:sldMk cId="2828046201" sldId="329"/>
            <ac:inkMk id="127" creationId="{E089CE5F-526D-4C39-A37B-45451081CBCB}"/>
          </ac:inkMkLst>
        </pc:inkChg>
        <pc:inkChg chg="add del">
          <ac:chgData name="Viet Anh Nguyen" userId="b95f61ff061388d5" providerId="LiveId" clId="{F7DDB045-99F5-427E-957E-9D2CA91EB527}" dt="2022-01-07T06:09:12.490" v="3768"/>
          <ac:inkMkLst>
            <pc:docMk/>
            <pc:sldMk cId="2828046201" sldId="329"/>
            <ac:inkMk id="128" creationId="{B1A9AA2C-B3C3-4633-951B-EBDBCA6B2D48}"/>
          </ac:inkMkLst>
        </pc:inkChg>
        <pc:inkChg chg="add del">
          <ac:chgData name="Viet Anh Nguyen" userId="b95f61ff061388d5" providerId="LiveId" clId="{F7DDB045-99F5-427E-957E-9D2CA91EB527}" dt="2022-01-07T06:09:12.490" v="3768"/>
          <ac:inkMkLst>
            <pc:docMk/>
            <pc:sldMk cId="2828046201" sldId="329"/>
            <ac:inkMk id="129" creationId="{20C76E3A-37A3-4DB3-9274-536DAD8650D0}"/>
          </ac:inkMkLst>
        </pc:inkChg>
        <pc:inkChg chg="add del">
          <ac:chgData name="Viet Anh Nguyen" userId="b95f61ff061388d5" providerId="LiveId" clId="{F7DDB045-99F5-427E-957E-9D2CA91EB527}" dt="2022-01-07T06:09:12.490" v="3768"/>
          <ac:inkMkLst>
            <pc:docMk/>
            <pc:sldMk cId="2828046201" sldId="329"/>
            <ac:inkMk id="130" creationId="{B9B63EE4-F300-4459-84AF-23056CD427D3}"/>
          </ac:inkMkLst>
        </pc:inkChg>
        <pc:inkChg chg="add del">
          <ac:chgData name="Viet Anh Nguyen" userId="b95f61ff061388d5" providerId="LiveId" clId="{F7DDB045-99F5-427E-957E-9D2CA91EB527}" dt="2022-01-07T06:09:12.490" v="3768"/>
          <ac:inkMkLst>
            <pc:docMk/>
            <pc:sldMk cId="2828046201" sldId="329"/>
            <ac:inkMk id="131" creationId="{BB88B246-295C-4111-89A2-1D6288ADBE6A}"/>
          </ac:inkMkLst>
        </pc:inkChg>
        <pc:inkChg chg="add del">
          <ac:chgData name="Viet Anh Nguyen" userId="b95f61ff061388d5" providerId="LiveId" clId="{F7DDB045-99F5-427E-957E-9D2CA91EB527}" dt="2022-01-07T06:09:12.490" v="3768"/>
          <ac:inkMkLst>
            <pc:docMk/>
            <pc:sldMk cId="2828046201" sldId="329"/>
            <ac:inkMk id="132" creationId="{D534B375-C780-4DA7-B5C4-D2A43A1CCC65}"/>
          </ac:inkMkLst>
        </pc:inkChg>
        <pc:inkChg chg="add del">
          <ac:chgData name="Viet Anh Nguyen" userId="b95f61ff061388d5" providerId="LiveId" clId="{F7DDB045-99F5-427E-957E-9D2CA91EB527}" dt="2022-01-07T06:09:12.490" v="3768"/>
          <ac:inkMkLst>
            <pc:docMk/>
            <pc:sldMk cId="2828046201" sldId="329"/>
            <ac:inkMk id="133" creationId="{CBAB6482-9F86-48C3-8B2E-985DDF221770}"/>
          </ac:inkMkLst>
        </pc:inkChg>
        <pc:inkChg chg="add del">
          <ac:chgData name="Viet Anh Nguyen" userId="b95f61ff061388d5" providerId="LiveId" clId="{F7DDB045-99F5-427E-957E-9D2CA91EB527}" dt="2022-01-07T06:09:12.490" v="3768"/>
          <ac:inkMkLst>
            <pc:docMk/>
            <pc:sldMk cId="2828046201" sldId="329"/>
            <ac:inkMk id="134" creationId="{5FC178FC-8179-449D-96B2-546F168825C3}"/>
          </ac:inkMkLst>
        </pc:inkChg>
        <pc:inkChg chg="add del">
          <ac:chgData name="Viet Anh Nguyen" userId="b95f61ff061388d5" providerId="LiveId" clId="{F7DDB045-99F5-427E-957E-9D2CA91EB527}" dt="2022-01-07T06:09:12.490" v="3768"/>
          <ac:inkMkLst>
            <pc:docMk/>
            <pc:sldMk cId="2828046201" sldId="329"/>
            <ac:inkMk id="135" creationId="{7AE5E8BB-3840-4E51-A9A6-E6A9EBD4B735}"/>
          </ac:inkMkLst>
        </pc:inkChg>
        <pc:inkChg chg="add">
          <ac:chgData name="Viet Anh Nguyen" userId="b95f61ff061388d5" providerId="LiveId" clId="{F7DDB045-99F5-427E-957E-9D2CA91EB527}" dt="2022-01-07T06:09:12.490" v="3768"/>
          <ac:inkMkLst>
            <pc:docMk/>
            <pc:sldMk cId="2828046201" sldId="329"/>
            <ac:inkMk id="136" creationId="{4919171D-B9D0-4060-A7D3-E5022AA0F85D}"/>
          </ac:inkMkLst>
        </pc:inkChg>
        <pc:inkChg chg="add del">
          <ac:chgData name="Viet Anh Nguyen" userId="b95f61ff061388d5" providerId="LiveId" clId="{F7DDB045-99F5-427E-957E-9D2CA91EB527}" dt="2022-01-07T06:09:14.635" v="3771"/>
          <ac:inkMkLst>
            <pc:docMk/>
            <pc:sldMk cId="2828046201" sldId="329"/>
            <ac:inkMk id="137" creationId="{5460C530-A3AB-4E32-A104-16DCFC0287CB}"/>
          </ac:inkMkLst>
        </pc:inkChg>
        <pc:inkChg chg="add del">
          <ac:chgData name="Viet Anh Nguyen" userId="b95f61ff061388d5" providerId="LiveId" clId="{F7DDB045-99F5-427E-957E-9D2CA91EB527}" dt="2022-01-07T06:09:14.635" v="3771"/>
          <ac:inkMkLst>
            <pc:docMk/>
            <pc:sldMk cId="2828046201" sldId="329"/>
            <ac:inkMk id="138" creationId="{8A77A16E-E311-402C-894A-E709496F3DBB}"/>
          </ac:inkMkLst>
        </pc:inkChg>
        <pc:inkChg chg="add del">
          <ac:chgData name="Viet Anh Nguyen" userId="b95f61ff061388d5" providerId="LiveId" clId="{F7DDB045-99F5-427E-957E-9D2CA91EB527}" dt="2022-01-07T06:09:15.694" v="3773"/>
          <ac:inkMkLst>
            <pc:docMk/>
            <pc:sldMk cId="2828046201" sldId="329"/>
            <ac:inkMk id="139" creationId="{4962F100-9922-4C22-AC4F-C197BCCA7280}"/>
          </ac:inkMkLst>
        </pc:inkChg>
        <pc:inkChg chg="add del">
          <ac:chgData name="Viet Anh Nguyen" userId="b95f61ff061388d5" providerId="LiveId" clId="{F7DDB045-99F5-427E-957E-9D2CA91EB527}" dt="2022-01-07T06:09:15.694" v="3773"/>
          <ac:inkMkLst>
            <pc:docMk/>
            <pc:sldMk cId="2828046201" sldId="329"/>
            <ac:inkMk id="140" creationId="{B841C00B-107C-434C-A9CB-1DD50C187FF3}"/>
          </ac:inkMkLst>
        </pc:inkChg>
        <pc:inkChg chg="add del">
          <ac:chgData name="Viet Anh Nguyen" userId="b95f61ff061388d5" providerId="LiveId" clId="{F7DDB045-99F5-427E-957E-9D2CA91EB527}" dt="2022-01-07T06:09:26.797" v="3798"/>
          <ac:inkMkLst>
            <pc:docMk/>
            <pc:sldMk cId="2828046201" sldId="329"/>
            <ac:inkMk id="141" creationId="{875042BA-57B1-4F9F-83E1-858FB3B5F383}"/>
          </ac:inkMkLst>
        </pc:inkChg>
        <pc:inkChg chg="add del">
          <ac:chgData name="Viet Anh Nguyen" userId="b95f61ff061388d5" providerId="LiveId" clId="{F7DDB045-99F5-427E-957E-9D2CA91EB527}" dt="2022-01-07T06:09:17.469" v="3776"/>
          <ac:inkMkLst>
            <pc:docMk/>
            <pc:sldMk cId="2828046201" sldId="329"/>
            <ac:inkMk id="142" creationId="{D8323CED-0600-4955-BE38-A056C9FF4D47}"/>
          </ac:inkMkLst>
        </pc:inkChg>
        <pc:inkChg chg="add del">
          <ac:chgData name="Viet Anh Nguyen" userId="b95f61ff061388d5" providerId="LiveId" clId="{F7DDB045-99F5-427E-957E-9D2CA91EB527}" dt="2022-01-07T06:09:17.469" v="3776"/>
          <ac:inkMkLst>
            <pc:docMk/>
            <pc:sldMk cId="2828046201" sldId="329"/>
            <ac:inkMk id="143" creationId="{03E789E8-1052-4F14-903D-9E1399F9007F}"/>
          </ac:inkMkLst>
        </pc:inkChg>
        <pc:inkChg chg="add del">
          <ac:chgData name="Viet Anh Nguyen" userId="b95f61ff061388d5" providerId="LiveId" clId="{F7DDB045-99F5-427E-957E-9D2CA91EB527}" dt="2022-01-07T06:09:26.797" v="3798"/>
          <ac:inkMkLst>
            <pc:docMk/>
            <pc:sldMk cId="2828046201" sldId="329"/>
            <ac:inkMk id="144" creationId="{603306B2-4EF2-4C74-B4EC-29733E6293F1}"/>
          </ac:inkMkLst>
        </pc:inkChg>
        <pc:inkChg chg="add del">
          <ac:chgData name="Viet Anh Nguyen" userId="b95f61ff061388d5" providerId="LiveId" clId="{F7DDB045-99F5-427E-957E-9D2CA91EB527}" dt="2022-01-07T06:09:26.797" v="3798"/>
          <ac:inkMkLst>
            <pc:docMk/>
            <pc:sldMk cId="2828046201" sldId="329"/>
            <ac:inkMk id="145" creationId="{84659A6C-2635-4519-BA83-0A87877DF2D5}"/>
          </ac:inkMkLst>
        </pc:inkChg>
        <pc:inkChg chg="add del">
          <ac:chgData name="Viet Anh Nguyen" userId="b95f61ff061388d5" providerId="LiveId" clId="{F7DDB045-99F5-427E-957E-9D2CA91EB527}" dt="2022-01-07T06:09:26.797" v="3798"/>
          <ac:inkMkLst>
            <pc:docMk/>
            <pc:sldMk cId="2828046201" sldId="329"/>
            <ac:inkMk id="146" creationId="{34AB443C-A244-4B87-9407-979708F7D168}"/>
          </ac:inkMkLst>
        </pc:inkChg>
        <pc:inkChg chg="add del">
          <ac:chgData name="Viet Anh Nguyen" userId="b95f61ff061388d5" providerId="LiveId" clId="{F7DDB045-99F5-427E-957E-9D2CA91EB527}" dt="2022-01-07T06:09:26.797" v="3798"/>
          <ac:inkMkLst>
            <pc:docMk/>
            <pc:sldMk cId="2828046201" sldId="329"/>
            <ac:inkMk id="147" creationId="{82365061-5270-4CD2-AF60-2090AB6A77CC}"/>
          </ac:inkMkLst>
        </pc:inkChg>
        <pc:inkChg chg="add del">
          <ac:chgData name="Viet Anh Nguyen" userId="b95f61ff061388d5" providerId="LiveId" clId="{F7DDB045-99F5-427E-957E-9D2CA91EB527}" dt="2022-01-07T06:09:26.797" v="3798"/>
          <ac:inkMkLst>
            <pc:docMk/>
            <pc:sldMk cId="2828046201" sldId="329"/>
            <ac:inkMk id="148" creationId="{3F6D3048-4185-4481-A69E-8886D808DEF1}"/>
          </ac:inkMkLst>
        </pc:inkChg>
        <pc:inkChg chg="add del">
          <ac:chgData name="Viet Anh Nguyen" userId="b95f61ff061388d5" providerId="LiveId" clId="{F7DDB045-99F5-427E-957E-9D2CA91EB527}" dt="2022-01-07T06:09:26.797" v="3798"/>
          <ac:inkMkLst>
            <pc:docMk/>
            <pc:sldMk cId="2828046201" sldId="329"/>
            <ac:inkMk id="149" creationId="{CF690BBC-E6EB-4739-8EA3-BF9899449FC7}"/>
          </ac:inkMkLst>
        </pc:inkChg>
        <pc:inkChg chg="add del">
          <ac:chgData name="Viet Anh Nguyen" userId="b95f61ff061388d5" providerId="LiveId" clId="{F7DDB045-99F5-427E-957E-9D2CA91EB527}" dt="2022-01-07T06:09:26.797" v="3798"/>
          <ac:inkMkLst>
            <pc:docMk/>
            <pc:sldMk cId="2828046201" sldId="329"/>
            <ac:inkMk id="150" creationId="{4BDAD618-3C0F-4607-8F08-71C33E09CA72}"/>
          </ac:inkMkLst>
        </pc:inkChg>
        <pc:inkChg chg="add del">
          <ac:chgData name="Viet Anh Nguyen" userId="b95f61ff061388d5" providerId="LiveId" clId="{F7DDB045-99F5-427E-957E-9D2CA91EB527}" dt="2022-01-07T06:09:26.797" v="3798"/>
          <ac:inkMkLst>
            <pc:docMk/>
            <pc:sldMk cId="2828046201" sldId="329"/>
            <ac:inkMk id="151" creationId="{5B58F868-71F5-462B-9720-E80096A82279}"/>
          </ac:inkMkLst>
        </pc:inkChg>
        <pc:inkChg chg="add del">
          <ac:chgData name="Viet Anh Nguyen" userId="b95f61ff061388d5" providerId="LiveId" clId="{F7DDB045-99F5-427E-957E-9D2CA91EB527}" dt="2022-01-07T06:09:26.797" v="3798"/>
          <ac:inkMkLst>
            <pc:docMk/>
            <pc:sldMk cId="2828046201" sldId="329"/>
            <ac:inkMk id="152" creationId="{3DDB4BEF-273D-4067-880A-129DAD00AA4F}"/>
          </ac:inkMkLst>
        </pc:inkChg>
        <pc:inkChg chg="add del">
          <ac:chgData name="Viet Anh Nguyen" userId="b95f61ff061388d5" providerId="LiveId" clId="{F7DDB045-99F5-427E-957E-9D2CA91EB527}" dt="2022-01-07T06:09:26.797" v="3798"/>
          <ac:inkMkLst>
            <pc:docMk/>
            <pc:sldMk cId="2828046201" sldId="329"/>
            <ac:inkMk id="153" creationId="{F040F449-09DE-40AD-9E1A-5B41148EAA1F}"/>
          </ac:inkMkLst>
        </pc:inkChg>
        <pc:inkChg chg="add del">
          <ac:chgData name="Viet Anh Nguyen" userId="b95f61ff061388d5" providerId="LiveId" clId="{F7DDB045-99F5-427E-957E-9D2CA91EB527}" dt="2022-01-07T06:09:26.797" v="3798"/>
          <ac:inkMkLst>
            <pc:docMk/>
            <pc:sldMk cId="2828046201" sldId="329"/>
            <ac:inkMk id="154" creationId="{93274278-D0AE-4376-8EEA-2858387FF947}"/>
          </ac:inkMkLst>
        </pc:inkChg>
        <pc:inkChg chg="add del">
          <ac:chgData name="Viet Anh Nguyen" userId="b95f61ff061388d5" providerId="LiveId" clId="{F7DDB045-99F5-427E-957E-9D2CA91EB527}" dt="2022-01-07T06:09:26.797" v="3798"/>
          <ac:inkMkLst>
            <pc:docMk/>
            <pc:sldMk cId="2828046201" sldId="329"/>
            <ac:inkMk id="155" creationId="{99DB00FB-F58C-45F3-9328-C1E7C8C32899}"/>
          </ac:inkMkLst>
        </pc:inkChg>
        <pc:inkChg chg="add del">
          <ac:chgData name="Viet Anh Nguyen" userId="b95f61ff061388d5" providerId="LiveId" clId="{F7DDB045-99F5-427E-957E-9D2CA91EB527}" dt="2022-01-07T06:09:26.797" v="3798"/>
          <ac:inkMkLst>
            <pc:docMk/>
            <pc:sldMk cId="2828046201" sldId="329"/>
            <ac:inkMk id="156" creationId="{937699DA-61C9-4E45-B1B5-F828900AFEF5}"/>
          </ac:inkMkLst>
        </pc:inkChg>
        <pc:inkChg chg="add del">
          <ac:chgData name="Viet Anh Nguyen" userId="b95f61ff061388d5" providerId="LiveId" clId="{F7DDB045-99F5-427E-957E-9D2CA91EB527}" dt="2022-01-07T06:09:26.797" v="3798"/>
          <ac:inkMkLst>
            <pc:docMk/>
            <pc:sldMk cId="2828046201" sldId="329"/>
            <ac:inkMk id="157" creationId="{2E316C59-ACCB-43BA-BF72-A3CC96A1ECD4}"/>
          </ac:inkMkLst>
        </pc:inkChg>
        <pc:inkChg chg="add del">
          <ac:chgData name="Viet Anh Nguyen" userId="b95f61ff061388d5" providerId="LiveId" clId="{F7DDB045-99F5-427E-957E-9D2CA91EB527}" dt="2022-01-07T06:09:26.797" v="3798"/>
          <ac:inkMkLst>
            <pc:docMk/>
            <pc:sldMk cId="2828046201" sldId="329"/>
            <ac:inkMk id="158" creationId="{222BA15B-64EA-4327-BF58-A2A8CBC43E2E}"/>
          </ac:inkMkLst>
        </pc:inkChg>
        <pc:inkChg chg="add del">
          <ac:chgData name="Viet Anh Nguyen" userId="b95f61ff061388d5" providerId="LiveId" clId="{F7DDB045-99F5-427E-957E-9D2CA91EB527}" dt="2022-01-07T06:09:26.797" v="3798"/>
          <ac:inkMkLst>
            <pc:docMk/>
            <pc:sldMk cId="2828046201" sldId="329"/>
            <ac:inkMk id="159" creationId="{93C0B115-7988-4A7A-99AC-10739D4DFB9C}"/>
          </ac:inkMkLst>
        </pc:inkChg>
        <pc:inkChg chg="add del">
          <ac:chgData name="Viet Anh Nguyen" userId="b95f61ff061388d5" providerId="LiveId" clId="{F7DDB045-99F5-427E-957E-9D2CA91EB527}" dt="2022-01-07T06:09:26.797" v="3798"/>
          <ac:inkMkLst>
            <pc:docMk/>
            <pc:sldMk cId="2828046201" sldId="329"/>
            <ac:inkMk id="160" creationId="{66F673F6-8569-4E15-9B54-1355FD106266}"/>
          </ac:inkMkLst>
        </pc:inkChg>
        <pc:inkChg chg="add del">
          <ac:chgData name="Viet Anh Nguyen" userId="b95f61ff061388d5" providerId="LiveId" clId="{F7DDB045-99F5-427E-957E-9D2CA91EB527}" dt="2022-01-07T06:09:26.797" v="3798"/>
          <ac:inkMkLst>
            <pc:docMk/>
            <pc:sldMk cId="2828046201" sldId="329"/>
            <ac:inkMk id="161" creationId="{E8C7D226-4C70-4917-BC15-630B7ABA2996}"/>
          </ac:inkMkLst>
        </pc:inkChg>
        <pc:inkChg chg="add del">
          <ac:chgData name="Viet Anh Nguyen" userId="b95f61ff061388d5" providerId="LiveId" clId="{F7DDB045-99F5-427E-957E-9D2CA91EB527}" dt="2022-01-07T06:09:26.797" v="3798"/>
          <ac:inkMkLst>
            <pc:docMk/>
            <pc:sldMk cId="2828046201" sldId="329"/>
            <ac:inkMk id="162" creationId="{EFA238C2-4C96-47FA-977B-1952605895E9}"/>
          </ac:inkMkLst>
        </pc:inkChg>
        <pc:inkChg chg="add del">
          <ac:chgData name="Viet Anh Nguyen" userId="b95f61ff061388d5" providerId="LiveId" clId="{F7DDB045-99F5-427E-957E-9D2CA91EB527}" dt="2022-01-07T06:09:26.797" v="3798"/>
          <ac:inkMkLst>
            <pc:docMk/>
            <pc:sldMk cId="2828046201" sldId="329"/>
            <ac:inkMk id="163" creationId="{BFF9A49C-2A44-40BD-B6DC-BD6E56F2AC1C}"/>
          </ac:inkMkLst>
        </pc:inkChg>
        <pc:inkChg chg="add del">
          <ac:chgData name="Viet Anh Nguyen" userId="b95f61ff061388d5" providerId="LiveId" clId="{F7DDB045-99F5-427E-957E-9D2CA91EB527}" dt="2022-01-07T06:09:26.797" v="3798"/>
          <ac:inkMkLst>
            <pc:docMk/>
            <pc:sldMk cId="2828046201" sldId="329"/>
            <ac:inkMk id="164" creationId="{B14F5D80-4098-4EA5-8C2C-C2A1CD837877}"/>
          </ac:inkMkLst>
        </pc:inkChg>
        <pc:inkChg chg="add del">
          <ac:chgData name="Viet Anh Nguyen" userId="b95f61ff061388d5" providerId="LiveId" clId="{F7DDB045-99F5-427E-957E-9D2CA91EB527}" dt="2022-01-07T06:09:26.797" v="3798"/>
          <ac:inkMkLst>
            <pc:docMk/>
            <pc:sldMk cId="2828046201" sldId="329"/>
            <ac:inkMk id="165" creationId="{11226E68-6E8C-4D2B-9E0A-C18A81E13FEA}"/>
          </ac:inkMkLst>
        </pc:inkChg>
        <pc:inkChg chg="add">
          <ac:chgData name="Viet Anh Nguyen" userId="b95f61ff061388d5" providerId="LiveId" clId="{F7DDB045-99F5-427E-957E-9D2CA91EB527}" dt="2022-01-07T06:09:26.797" v="3798"/>
          <ac:inkMkLst>
            <pc:docMk/>
            <pc:sldMk cId="2828046201" sldId="329"/>
            <ac:inkMk id="166" creationId="{D56F39BA-92B5-41B5-BEE0-3082A5E66953}"/>
          </ac:inkMkLst>
        </pc:inkChg>
        <pc:inkChg chg="add">
          <ac:chgData name="Viet Anh Nguyen" userId="b95f61ff061388d5" providerId="LiveId" clId="{F7DDB045-99F5-427E-957E-9D2CA91EB527}" dt="2022-01-07T06:09:26.797" v="3798"/>
          <ac:inkMkLst>
            <pc:docMk/>
            <pc:sldMk cId="2828046201" sldId="329"/>
            <ac:inkMk id="167" creationId="{C3132708-18AA-4E2B-A9A1-9E6D95D60E22}"/>
          </ac:inkMkLst>
        </pc:inkChg>
        <pc:inkChg chg="add">
          <ac:chgData name="Viet Anh Nguyen" userId="b95f61ff061388d5" providerId="LiveId" clId="{F7DDB045-99F5-427E-957E-9D2CA91EB527}" dt="2022-01-07T06:09:26.797" v="3798"/>
          <ac:inkMkLst>
            <pc:docMk/>
            <pc:sldMk cId="2828046201" sldId="329"/>
            <ac:inkMk id="168" creationId="{5F19B9D8-CA25-4B4F-A5F2-B5DD5C726B33}"/>
          </ac:inkMkLst>
        </pc:inkChg>
      </pc:sldChg>
      <pc:sldChg chg="addSp delSp new mod">
        <pc:chgData name="Viet Anh Nguyen" userId="b95f61ff061388d5" providerId="LiveId" clId="{F7DDB045-99F5-427E-957E-9D2CA91EB527}" dt="2022-01-07T06:24:05.053" v="4151"/>
        <pc:sldMkLst>
          <pc:docMk/>
          <pc:sldMk cId="2507185821" sldId="330"/>
        </pc:sldMkLst>
        <pc:inkChg chg="add del">
          <ac:chgData name="Viet Anh Nguyen" userId="b95f61ff061388d5" providerId="LiveId" clId="{F7DDB045-99F5-427E-957E-9D2CA91EB527}" dt="2022-01-07T06:22:25.200" v="4004"/>
          <ac:inkMkLst>
            <pc:docMk/>
            <pc:sldMk cId="2507185821" sldId="330"/>
            <ac:inkMk id="2" creationId="{C5289271-DFB6-43D4-9AA5-F779FEBD8FBB}"/>
          </ac:inkMkLst>
        </pc:inkChg>
        <pc:inkChg chg="add del">
          <ac:chgData name="Viet Anh Nguyen" userId="b95f61ff061388d5" providerId="LiveId" clId="{F7DDB045-99F5-427E-957E-9D2CA91EB527}" dt="2022-01-07T06:22:25.200" v="4004"/>
          <ac:inkMkLst>
            <pc:docMk/>
            <pc:sldMk cId="2507185821" sldId="330"/>
            <ac:inkMk id="3" creationId="{83B19AD4-FFB4-4057-8D93-C87D941DA443}"/>
          </ac:inkMkLst>
        </pc:inkChg>
        <pc:inkChg chg="add del">
          <ac:chgData name="Viet Anh Nguyen" userId="b95f61ff061388d5" providerId="LiveId" clId="{F7DDB045-99F5-427E-957E-9D2CA91EB527}" dt="2022-01-07T06:22:28.172" v="4012"/>
          <ac:inkMkLst>
            <pc:docMk/>
            <pc:sldMk cId="2507185821" sldId="330"/>
            <ac:inkMk id="4" creationId="{B26662CA-B879-4BB4-AC46-2ED0325C8C43}"/>
          </ac:inkMkLst>
        </pc:inkChg>
        <pc:inkChg chg="add del">
          <ac:chgData name="Viet Anh Nguyen" userId="b95f61ff061388d5" providerId="LiveId" clId="{F7DDB045-99F5-427E-957E-9D2CA91EB527}" dt="2022-01-07T06:22:28.172" v="4012"/>
          <ac:inkMkLst>
            <pc:docMk/>
            <pc:sldMk cId="2507185821" sldId="330"/>
            <ac:inkMk id="5" creationId="{AAB0D4F8-3B50-49E8-98E3-EE365A9DBB85}"/>
          </ac:inkMkLst>
        </pc:inkChg>
        <pc:inkChg chg="add del">
          <ac:chgData name="Viet Anh Nguyen" userId="b95f61ff061388d5" providerId="LiveId" clId="{F7DDB045-99F5-427E-957E-9D2CA91EB527}" dt="2022-01-07T06:22:28.172" v="4012"/>
          <ac:inkMkLst>
            <pc:docMk/>
            <pc:sldMk cId="2507185821" sldId="330"/>
            <ac:inkMk id="6" creationId="{3624B004-ECE6-4C13-B53B-0B37B2FE4A56}"/>
          </ac:inkMkLst>
        </pc:inkChg>
        <pc:inkChg chg="add del">
          <ac:chgData name="Viet Anh Nguyen" userId="b95f61ff061388d5" providerId="LiveId" clId="{F7DDB045-99F5-427E-957E-9D2CA91EB527}" dt="2022-01-07T06:22:28.172" v="4012"/>
          <ac:inkMkLst>
            <pc:docMk/>
            <pc:sldMk cId="2507185821" sldId="330"/>
            <ac:inkMk id="7" creationId="{BCD015A4-3A17-4CFE-B505-09022B51E485}"/>
          </ac:inkMkLst>
        </pc:inkChg>
        <pc:inkChg chg="add del">
          <ac:chgData name="Viet Anh Nguyen" userId="b95f61ff061388d5" providerId="LiveId" clId="{F7DDB045-99F5-427E-957E-9D2CA91EB527}" dt="2022-01-07T06:22:28.172" v="4012"/>
          <ac:inkMkLst>
            <pc:docMk/>
            <pc:sldMk cId="2507185821" sldId="330"/>
            <ac:inkMk id="8" creationId="{778E0088-CC9D-437A-A501-B548B7223C8C}"/>
          </ac:inkMkLst>
        </pc:inkChg>
        <pc:inkChg chg="add del">
          <ac:chgData name="Viet Anh Nguyen" userId="b95f61ff061388d5" providerId="LiveId" clId="{F7DDB045-99F5-427E-957E-9D2CA91EB527}" dt="2022-01-07T06:22:28.172" v="4012"/>
          <ac:inkMkLst>
            <pc:docMk/>
            <pc:sldMk cId="2507185821" sldId="330"/>
            <ac:inkMk id="9" creationId="{D933E93C-16A5-4845-916C-F06C07C450CD}"/>
          </ac:inkMkLst>
        </pc:inkChg>
        <pc:inkChg chg="add del">
          <ac:chgData name="Viet Anh Nguyen" userId="b95f61ff061388d5" providerId="LiveId" clId="{F7DDB045-99F5-427E-957E-9D2CA91EB527}" dt="2022-01-07T06:22:28.172" v="4012"/>
          <ac:inkMkLst>
            <pc:docMk/>
            <pc:sldMk cId="2507185821" sldId="330"/>
            <ac:inkMk id="10" creationId="{C1D80A53-BA38-4301-8492-10EA9921B2FD}"/>
          </ac:inkMkLst>
        </pc:inkChg>
        <pc:inkChg chg="add del">
          <ac:chgData name="Viet Anh Nguyen" userId="b95f61ff061388d5" providerId="LiveId" clId="{F7DDB045-99F5-427E-957E-9D2CA91EB527}" dt="2022-01-07T06:22:28.172" v="4012"/>
          <ac:inkMkLst>
            <pc:docMk/>
            <pc:sldMk cId="2507185821" sldId="330"/>
            <ac:inkMk id="11" creationId="{D952EA61-A0A1-42DA-9E74-2D82BF312C52}"/>
          </ac:inkMkLst>
        </pc:inkChg>
        <pc:inkChg chg="add del">
          <ac:chgData name="Viet Anh Nguyen" userId="b95f61ff061388d5" providerId="LiveId" clId="{F7DDB045-99F5-427E-957E-9D2CA91EB527}" dt="2022-01-07T06:22:29.134" v="4014"/>
          <ac:inkMkLst>
            <pc:docMk/>
            <pc:sldMk cId="2507185821" sldId="330"/>
            <ac:inkMk id="12" creationId="{17B104BB-FA76-4874-95CA-4296BE5A966B}"/>
          </ac:inkMkLst>
        </pc:inkChg>
        <pc:inkChg chg="add del">
          <ac:chgData name="Viet Anh Nguyen" userId="b95f61ff061388d5" providerId="LiveId" clId="{F7DDB045-99F5-427E-957E-9D2CA91EB527}" dt="2022-01-07T06:22:29.134" v="4014"/>
          <ac:inkMkLst>
            <pc:docMk/>
            <pc:sldMk cId="2507185821" sldId="330"/>
            <ac:inkMk id="13" creationId="{480B79F3-75BF-4B6A-AE7F-8463FADE8C36}"/>
          </ac:inkMkLst>
        </pc:inkChg>
        <pc:inkChg chg="add">
          <ac:chgData name="Viet Anh Nguyen" userId="b95f61ff061388d5" providerId="LiveId" clId="{F7DDB045-99F5-427E-957E-9D2CA91EB527}" dt="2022-01-07T06:22:29.134" v="4014"/>
          <ac:inkMkLst>
            <pc:docMk/>
            <pc:sldMk cId="2507185821" sldId="330"/>
            <ac:inkMk id="14" creationId="{35B598FD-D10B-4DE6-ABC0-7EC728468971}"/>
          </ac:inkMkLst>
        </pc:inkChg>
        <pc:inkChg chg="add">
          <ac:chgData name="Viet Anh Nguyen" userId="b95f61ff061388d5" providerId="LiveId" clId="{F7DDB045-99F5-427E-957E-9D2CA91EB527}" dt="2022-01-07T06:22:29.487" v="4015" actId="9405"/>
          <ac:inkMkLst>
            <pc:docMk/>
            <pc:sldMk cId="2507185821" sldId="330"/>
            <ac:inkMk id="15" creationId="{2B8042A7-1D91-4A7A-9B3D-75648D2B0239}"/>
          </ac:inkMkLst>
        </pc:inkChg>
        <pc:inkChg chg="add">
          <ac:chgData name="Viet Anh Nguyen" userId="b95f61ff061388d5" providerId="LiveId" clId="{F7DDB045-99F5-427E-957E-9D2CA91EB527}" dt="2022-01-07T06:22:29.713" v="4016" actId="9405"/>
          <ac:inkMkLst>
            <pc:docMk/>
            <pc:sldMk cId="2507185821" sldId="330"/>
            <ac:inkMk id="16" creationId="{4958D5A5-9910-43FD-9A6E-98BAA07F6CE1}"/>
          </ac:inkMkLst>
        </pc:inkChg>
        <pc:inkChg chg="add">
          <ac:chgData name="Viet Anh Nguyen" userId="b95f61ff061388d5" providerId="LiveId" clId="{F7DDB045-99F5-427E-957E-9D2CA91EB527}" dt="2022-01-07T06:22:29.856" v="4017" actId="9405"/>
          <ac:inkMkLst>
            <pc:docMk/>
            <pc:sldMk cId="2507185821" sldId="330"/>
            <ac:inkMk id="17" creationId="{B3DD1CE7-B911-4E5C-854B-D70BEC7AFC35}"/>
          </ac:inkMkLst>
        </pc:inkChg>
        <pc:inkChg chg="add del">
          <ac:chgData name="Viet Anh Nguyen" userId="b95f61ff061388d5" providerId="LiveId" clId="{F7DDB045-99F5-427E-957E-9D2CA91EB527}" dt="2022-01-07T06:22:39.038" v="4031"/>
          <ac:inkMkLst>
            <pc:docMk/>
            <pc:sldMk cId="2507185821" sldId="330"/>
            <ac:inkMk id="18" creationId="{587358AB-207A-48AB-8EB3-CCB4AA7EA8E9}"/>
          </ac:inkMkLst>
        </pc:inkChg>
        <pc:inkChg chg="add del">
          <ac:chgData name="Viet Anh Nguyen" userId="b95f61ff061388d5" providerId="LiveId" clId="{F7DDB045-99F5-427E-957E-9D2CA91EB527}" dt="2022-01-07T06:22:39.038" v="4031"/>
          <ac:inkMkLst>
            <pc:docMk/>
            <pc:sldMk cId="2507185821" sldId="330"/>
            <ac:inkMk id="19" creationId="{42048CB4-0158-4A1F-8A9A-FD541AEB4F96}"/>
          </ac:inkMkLst>
        </pc:inkChg>
        <pc:inkChg chg="add del">
          <ac:chgData name="Viet Anh Nguyen" userId="b95f61ff061388d5" providerId="LiveId" clId="{F7DDB045-99F5-427E-957E-9D2CA91EB527}" dt="2022-01-07T06:22:39.038" v="4031"/>
          <ac:inkMkLst>
            <pc:docMk/>
            <pc:sldMk cId="2507185821" sldId="330"/>
            <ac:inkMk id="20" creationId="{FFDC14B9-177F-4E28-A5D1-9287D18BD8FF}"/>
          </ac:inkMkLst>
        </pc:inkChg>
        <pc:inkChg chg="add del">
          <ac:chgData name="Viet Anh Nguyen" userId="b95f61ff061388d5" providerId="LiveId" clId="{F7DDB045-99F5-427E-957E-9D2CA91EB527}" dt="2022-01-07T06:22:39.038" v="4031"/>
          <ac:inkMkLst>
            <pc:docMk/>
            <pc:sldMk cId="2507185821" sldId="330"/>
            <ac:inkMk id="21" creationId="{0E093A12-DB61-4D9F-8EC5-801D32A66A6B}"/>
          </ac:inkMkLst>
        </pc:inkChg>
        <pc:inkChg chg="add del">
          <ac:chgData name="Viet Anh Nguyen" userId="b95f61ff061388d5" providerId="LiveId" clId="{F7DDB045-99F5-427E-957E-9D2CA91EB527}" dt="2022-01-07T06:22:39.038" v="4031"/>
          <ac:inkMkLst>
            <pc:docMk/>
            <pc:sldMk cId="2507185821" sldId="330"/>
            <ac:inkMk id="22" creationId="{AAB66FFC-3C3D-4B80-B7DA-523492B6FF6A}"/>
          </ac:inkMkLst>
        </pc:inkChg>
        <pc:inkChg chg="add del">
          <ac:chgData name="Viet Anh Nguyen" userId="b95f61ff061388d5" providerId="LiveId" clId="{F7DDB045-99F5-427E-957E-9D2CA91EB527}" dt="2022-01-07T06:22:39.038" v="4031"/>
          <ac:inkMkLst>
            <pc:docMk/>
            <pc:sldMk cId="2507185821" sldId="330"/>
            <ac:inkMk id="23" creationId="{11B67368-901D-4CFC-80FA-DC6EE6886CB4}"/>
          </ac:inkMkLst>
        </pc:inkChg>
        <pc:inkChg chg="add del">
          <ac:chgData name="Viet Anh Nguyen" userId="b95f61ff061388d5" providerId="LiveId" clId="{F7DDB045-99F5-427E-957E-9D2CA91EB527}" dt="2022-01-07T06:22:39.038" v="4031"/>
          <ac:inkMkLst>
            <pc:docMk/>
            <pc:sldMk cId="2507185821" sldId="330"/>
            <ac:inkMk id="24" creationId="{F44380DE-DBC4-4E19-8A43-1DFA7AC5B779}"/>
          </ac:inkMkLst>
        </pc:inkChg>
        <pc:inkChg chg="add del">
          <ac:chgData name="Viet Anh Nguyen" userId="b95f61ff061388d5" providerId="LiveId" clId="{F7DDB045-99F5-427E-957E-9D2CA91EB527}" dt="2022-01-07T06:22:39.038" v="4031"/>
          <ac:inkMkLst>
            <pc:docMk/>
            <pc:sldMk cId="2507185821" sldId="330"/>
            <ac:inkMk id="25" creationId="{3300885A-0FAB-4297-84E9-BE905BF93B5D}"/>
          </ac:inkMkLst>
        </pc:inkChg>
        <pc:inkChg chg="add del">
          <ac:chgData name="Viet Anh Nguyen" userId="b95f61ff061388d5" providerId="LiveId" clId="{F7DDB045-99F5-427E-957E-9D2CA91EB527}" dt="2022-01-07T06:22:39.038" v="4031"/>
          <ac:inkMkLst>
            <pc:docMk/>
            <pc:sldMk cId="2507185821" sldId="330"/>
            <ac:inkMk id="26" creationId="{BDBAE805-C37D-413A-AFC1-41F356C93FC1}"/>
          </ac:inkMkLst>
        </pc:inkChg>
        <pc:inkChg chg="add del">
          <ac:chgData name="Viet Anh Nguyen" userId="b95f61ff061388d5" providerId="LiveId" clId="{F7DDB045-99F5-427E-957E-9D2CA91EB527}" dt="2022-01-07T06:22:39.038" v="4031"/>
          <ac:inkMkLst>
            <pc:docMk/>
            <pc:sldMk cId="2507185821" sldId="330"/>
            <ac:inkMk id="27" creationId="{A91A809B-1151-4189-AE29-DDC318B57E6A}"/>
          </ac:inkMkLst>
        </pc:inkChg>
        <pc:inkChg chg="add del">
          <ac:chgData name="Viet Anh Nguyen" userId="b95f61ff061388d5" providerId="LiveId" clId="{F7DDB045-99F5-427E-957E-9D2CA91EB527}" dt="2022-01-07T06:22:39.038" v="4031"/>
          <ac:inkMkLst>
            <pc:docMk/>
            <pc:sldMk cId="2507185821" sldId="330"/>
            <ac:inkMk id="28" creationId="{39D164BD-2178-475E-BC4D-5C38620A4848}"/>
          </ac:inkMkLst>
        </pc:inkChg>
        <pc:inkChg chg="add del">
          <ac:chgData name="Viet Anh Nguyen" userId="b95f61ff061388d5" providerId="LiveId" clId="{F7DDB045-99F5-427E-957E-9D2CA91EB527}" dt="2022-01-07T06:22:39.038" v="4031"/>
          <ac:inkMkLst>
            <pc:docMk/>
            <pc:sldMk cId="2507185821" sldId="330"/>
            <ac:inkMk id="29" creationId="{711F02A3-6FB4-4576-800A-C060A83F584D}"/>
          </ac:inkMkLst>
        </pc:inkChg>
        <pc:inkChg chg="add del">
          <ac:chgData name="Viet Anh Nguyen" userId="b95f61ff061388d5" providerId="LiveId" clId="{F7DDB045-99F5-427E-957E-9D2CA91EB527}" dt="2022-01-07T06:22:39.038" v="4031"/>
          <ac:inkMkLst>
            <pc:docMk/>
            <pc:sldMk cId="2507185821" sldId="330"/>
            <ac:inkMk id="30" creationId="{BAC07D98-FD15-4846-A7FA-67E1A233871B}"/>
          </ac:inkMkLst>
        </pc:inkChg>
        <pc:inkChg chg="add del">
          <ac:chgData name="Viet Anh Nguyen" userId="b95f61ff061388d5" providerId="LiveId" clId="{F7DDB045-99F5-427E-957E-9D2CA91EB527}" dt="2022-01-07T06:22:40.926" v="4034"/>
          <ac:inkMkLst>
            <pc:docMk/>
            <pc:sldMk cId="2507185821" sldId="330"/>
            <ac:inkMk id="31" creationId="{B59E3105-29A1-4E2C-9341-5DEFC6B96E06}"/>
          </ac:inkMkLst>
        </pc:inkChg>
        <pc:inkChg chg="add del">
          <ac:chgData name="Viet Anh Nguyen" userId="b95f61ff061388d5" providerId="LiveId" clId="{F7DDB045-99F5-427E-957E-9D2CA91EB527}" dt="2022-01-07T06:22:40.926" v="4034"/>
          <ac:inkMkLst>
            <pc:docMk/>
            <pc:sldMk cId="2507185821" sldId="330"/>
            <ac:inkMk id="32" creationId="{FC089295-5DF6-4313-8CDA-AEB43C07F4B9}"/>
          </ac:inkMkLst>
        </pc:inkChg>
        <pc:inkChg chg="add del">
          <ac:chgData name="Viet Anh Nguyen" userId="b95f61ff061388d5" providerId="LiveId" clId="{F7DDB045-99F5-427E-957E-9D2CA91EB527}" dt="2022-01-07T06:22:40.926" v="4034"/>
          <ac:inkMkLst>
            <pc:docMk/>
            <pc:sldMk cId="2507185821" sldId="330"/>
            <ac:inkMk id="33" creationId="{371C16E7-C7A3-4C6B-8FB5-15B6086102CE}"/>
          </ac:inkMkLst>
        </pc:inkChg>
        <pc:inkChg chg="add">
          <ac:chgData name="Viet Anh Nguyen" userId="b95f61ff061388d5" providerId="LiveId" clId="{F7DDB045-99F5-427E-957E-9D2CA91EB527}" dt="2022-01-07T06:22:40.926" v="4034"/>
          <ac:inkMkLst>
            <pc:docMk/>
            <pc:sldMk cId="2507185821" sldId="330"/>
            <ac:inkMk id="34" creationId="{21ECCCF1-946C-485F-A754-927C27991707}"/>
          </ac:inkMkLst>
        </pc:inkChg>
        <pc:inkChg chg="add del">
          <ac:chgData name="Viet Anh Nguyen" userId="b95f61ff061388d5" providerId="LiveId" clId="{F7DDB045-99F5-427E-957E-9D2CA91EB527}" dt="2022-01-07T06:22:44.106" v="4043"/>
          <ac:inkMkLst>
            <pc:docMk/>
            <pc:sldMk cId="2507185821" sldId="330"/>
            <ac:inkMk id="35" creationId="{640BFEEF-AC91-42AF-A8CF-FEAFA37D0CD8}"/>
          </ac:inkMkLst>
        </pc:inkChg>
        <pc:inkChg chg="add del">
          <ac:chgData name="Viet Anh Nguyen" userId="b95f61ff061388d5" providerId="LiveId" clId="{F7DDB045-99F5-427E-957E-9D2CA91EB527}" dt="2022-01-07T06:22:44.106" v="4043"/>
          <ac:inkMkLst>
            <pc:docMk/>
            <pc:sldMk cId="2507185821" sldId="330"/>
            <ac:inkMk id="36" creationId="{54903FC5-D88F-4072-A72A-AFB45C9F204A}"/>
          </ac:inkMkLst>
        </pc:inkChg>
        <pc:inkChg chg="add del">
          <ac:chgData name="Viet Anh Nguyen" userId="b95f61ff061388d5" providerId="LiveId" clId="{F7DDB045-99F5-427E-957E-9D2CA91EB527}" dt="2022-01-07T06:22:44.106" v="4043"/>
          <ac:inkMkLst>
            <pc:docMk/>
            <pc:sldMk cId="2507185821" sldId="330"/>
            <ac:inkMk id="37" creationId="{6A93258B-9473-4B4C-B859-0297EB93A697}"/>
          </ac:inkMkLst>
        </pc:inkChg>
        <pc:inkChg chg="add del">
          <ac:chgData name="Viet Anh Nguyen" userId="b95f61ff061388d5" providerId="LiveId" clId="{F7DDB045-99F5-427E-957E-9D2CA91EB527}" dt="2022-01-07T06:22:44.106" v="4043"/>
          <ac:inkMkLst>
            <pc:docMk/>
            <pc:sldMk cId="2507185821" sldId="330"/>
            <ac:inkMk id="38" creationId="{BD606F39-300B-4101-8B61-C4F00A177163}"/>
          </ac:inkMkLst>
        </pc:inkChg>
        <pc:inkChg chg="add del">
          <ac:chgData name="Viet Anh Nguyen" userId="b95f61ff061388d5" providerId="LiveId" clId="{F7DDB045-99F5-427E-957E-9D2CA91EB527}" dt="2022-01-07T06:22:44.106" v="4043"/>
          <ac:inkMkLst>
            <pc:docMk/>
            <pc:sldMk cId="2507185821" sldId="330"/>
            <ac:inkMk id="39" creationId="{F37D0FA4-E713-4ABE-9F60-7085C67FDA0B}"/>
          </ac:inkMkLst>
        </pc:inkChg>
        <pc:inkChg chg="add del">
          <ac:chgData name="Viet Anh Nguyen" userId="b95f61ff061388d5" providerId="LiveId" clId="{F7DDB045-99F5-427E-957E-9D2CA91EB527}" dt="2022-01-07T06:22:44.106" v="4043"/>
          <ac:inkMkLst>
            <pc:docMk/>
            <pc:sldMk cId="2507185821" sldId="330"/>
            <ac:inkMk id="40" creationId="{C7646904-E295-4CB9-8D7C-FDC0331EE6BB}"/>
          </ac:inkMkLst>
        </pc:inkChg>
        <pc:inkChg chg="add del">
          <ac:chgData name="Viet Anh Nguyen" userId="b95f61ff061388d5" providerId="LiveId" clId="{F7DDB045-99F5-427E-957E-9D2CA91EB527}" dt="2022-01-07T06:22:44.106" v="4043"/>
          <ac:inkMkLst>
            <pc:docMk/>
            <pc:sldMk cId="2507185821" sldId="330"/>
            <ac:inkMk id="41" creationId="{1FE66ABF-F999-422E-B7D1-FADFBBA70290}"/>
          </ac:inkMkLst>
        </pc:inkChg>
        <pc:inkChg chg="add">
          <ac:chgData name="Viet Anh Nguyen" userId="b95f61ff061388d5" providerId="LiveId" clId="{F7DDB045-99F5-427E-957E-9D2CA91EB527}" dt="2022-01-07T06:22:43.192" v="4042" actId="9405"/>
          <ac:inkMkLst>
            <pc:docMk/>
            <pc:sldMk cId="2507185821" sldId="330"/>
            <ac:inkMk id="42" creationId="{2E16996E-37B4-4735-AA48-8D7600E8025E}"/>
          </ac:inkMkLst>
        </pc:inkChg>
        <pc:inkChg chg="add">
          <ac:chgData name="Viet Anh Nguyen" userId="b95f61ff061388d5" providerId="LiveId" clId="{F7DDB045-99F5-427E-957E-9D2CA91EB527}" dt="2022-01-07T06:22:44.106" v="4043"/>
          <ac:inkMkLst>
            <pc:docMk/>
            <pc:sldMk cId="2507185821" sldId="330"/>
            <ac:inkMk id="43" creationId="{2226D6C8-E860-4A65-80BC-C50B3F836420}"/>
          </ac:inkMkLst>
        </pc:inkChg>
        <pc:inkChg chg="add">
          <ac:chgData name="Viet Anh Nguyen" userId="b95f61ff061388d5" providerId="LiveId" clId="{F7DDB045-99F5-427E-957E-9D2CA91EB527}" dt="2022-01-07T06:22:44.106" v="4043"/>
          <ac:inkMkLst>
            <pc:docMk/>
            <pc:sldMk cId="2507185821" sldId="330"/>
            <ac:inkMk id="44" creationId="{0E0F7C88-B6B7-46A0-B2FC-5A1E4A702298}"/>
          </ac:inkMkLst>
        </pc:inkChg>
        <pc:inkChg chg="add del">
          <ac:chgData name="Viet Anh Nguyen" userId="b95f61ff061388d5" providerId="LiveId" clId="{F7DDB045-99F5-427E-957E-9D2CA91EB527}" dt="2022-01-07T06:22:46.976" v="4051"/>
          <ac:inkMkLst>
            <pc:docMk/>
            <pc:sldMk cId="2507185821" sldId="330"/>
            <ac:inkMk id="45" creationId="{8CB51ED7-E761-436A-AF78-FBA1C7A31F28}"/>
          </ac:inkMkLst>
        </pc:inkChg>
        <pc:inkChg chg="add del">
          <ac:chgData name="Viet Anh Nguyen" userId="b95f61ff061388d5" providerId="LiveId" clId="{F7DDB045-99F5-427E-957E-9D2CA91EB527}" dt="2022-01-07T06:22:46.976" v="4051"/>
          <ac:inkMkLst>
            <pc:docMk/>
            <pc:sldMk cId="2507185821" sldId="330"/>
            <ac:inkMk id="46" creationId="{C9CB1048-8CE9-4B13-8EA3-3A9E257F28ED}"/>
          </ac:inkMkLst>
        </pc:inkChg>
        <pc:inkChg chg="add del">
          <ac:chgData name="Viet Anh Nguyen" userId="b95f61ff061388d5" providerId="LiveId" clId="{F7DDB045-99F5-427E-957E-9D2CA91EB527}" dt="2022-01-07T06:22:46.976" v="4051"/>
          <ac:inkMkLst>
            <pc:docMk/>
            <pc:sldMk cId="2507185821" sldId="330"/>
            <ac:inkMk id="47" creationId="{44B5BC73-6A39-49B6-B63D-BA9BF07C94B2}"/>
          </ac:inkMkLst>
        </pc:inkChg>
        <pc:inkChg chg="add del">
          <ac:chgData name="Viet Anh Nguyen" userId="b95f61ff061388d5" providerId="LiveId" clId="{F7DDB045-99F5-427E-957E-9D2CA91EB527}" dt="2022-01-07T06:22:46.976" v="4051"/>
          <ac:inkMkLst>
            <pc:docMk/>
            <pc:sldMk cId="2507185821" sldId="330"/>
            <ac:inkMk id="48" creationId="{B235DD46-8B67-4642-AFC3-29F73C7736E1}"/>
          </ac:inkMkLst>
        </pc:inkChg>
        <pc:inkChg chg="add del">
          <ac:chgData name="Viet Anh Nguyen" userId="b95f61ff061388d5" providerId="LiveId" clId="{F7DDB045-99F5-427E-957E-9D2CA91EB527}" dt="2022-01-07T06:22:46.976" v="4051"/>
          <ac:inkMkLst>
            <pc:docMk/>
            <pc:sldMk cId="2507185821" sldId="330"/>
            <ac:inkMk id="49" creationId="{D6DD49E1-F7A8-447B-A836-E09384A4A12C}"/>
          </ac:inkMkLst>
        </pc:inkChg>
        <pc:inkChg chg="add del">
          <ac:chgData name="Viet Anh Nguyen" userId="b95f61ff061388d5" providerId="LiveId" clId="{F7DDB045-99F5-427E-957E-9D2CA91EB527}" dt="2022-01-07T06:22:46.976" v="4051"/>
          <ac:inkMkLst>
            <pc:docMk/>
            <pc:sldMk cId="2507185821" sldId="330"/>
            <ac:inkMk id="50" creationId="{9A30269A-35D6-4E8E-88AE-C1C44226DB0C}"/>
          </ac:inkMkLst>
        </pc:inkChg>
        <pc:inkChg chg="add del">
          <ac:chgData name="Viet Anh Nguyen" userId="b95f61ff061388d5" providerId="LiveId" clId="{F7DDB045-99F5-427E-957E-9D2CA91EB527}" dt="2022-01-07T06:22:46.976" v="4051"/>
          <ac:inkMkLst>
            <pc:docMk/>
            <pc:sldMk cId="2507185821" sldId="330"/>
            <ac:inkMk id="51" creationId="{6E8F7AB9-1800-44E5-96E5-AD2A0E202866}"/>
          </ac:inkMkLst>
        </pc:inkChg>
        <pc:inkChg chg="add">
          <ac:chgData name="Viet Anh Nguyen" userId="b95f61ff061388d5" providerId="LiveId" clId="{F7DDB045-99F5-427E-957E-9D2CA91EB527}" dt="2022-01-07T06:22:46.976" v="4051"/>
          <ac:inkMkLst>
            <pc:docMk/>
            <pc:sldMk cId="2507185821" sldId="330"/>
            <ac:inkMk id="52" creationId="{03D5D2DB-DC33-4DEE-8CB8-542DF6B6AD49}"/>
          </ac:inkMkLst>
        </pc:inkChg>
        <pc:inkChg chg="add">
          <ac:chgData name="Viet Anh Nguyen" userId="b95f61ff061388d5" providerId="LiveId" clId="{F7DDB045-99F5-427E-957E-9D2CA91EB527}" dt="2022-01-07T06:22:46.976" v="4051"/>
          <ac:inkMkLst>
            <pc:docMk/>
            <pc:sldMk cId="2507185821" sldId="330"/>
            <ac:inkMk id="53" creationId="{85552ECE-F973-4DE8-8755-8094DFFABCD5}"/>
          </ac:inkMkLst>
        </pc:inkChg>
        <pc:inkChg chg="add del">
          <ac:chgData name="Viet Anh Nguyen" userId="b95f61ff061388d5" providerId="LiveId" clId="{F7DDB045-99F5-427E-957E-9D2CA91EB527}" dt="2022-01-07T06:22:51.340" v="4061"/>
          <ac:inkMkLst>
            <pc:docMk/>
            <pc:sldMk cId="2507185821" sldId="330"/>
            <ac:inkMk id="54" creationId="{247EACA4-A79C-4C05-8E53-0715DB3F6743}"/>
          </ac:inkMkLst>
        </pc:inkChg>
        <pc:inkChg chg="add del">
          <ac:chgData name="Viet Anh Nguyen" userId="b95f61ff061388d5" providerId="LiveId" clId="{F7DDB045-99F5-427E-957E-9D2CA91EB527}" dt="2022-01-07T06:22:51.340" v="4061"/>
          <ac:inkMkLst>
            <pc:docMk/>
            <pc:sldMk cId="2507185821" sldId="330"/>
            <ac:inkMk id="55" creationId="{D0E52D75-84A3-42FE-A99F-795A3E7621B4}"/>
          </ac:inkMkLst>
        </pc:inkChg>
        <pc:inkChg chg="add del">
          <ac:chgData name="Viet Anh Nguyen" userId="b95f61ff061388d5" providerId="LiveId" clId="{F7DDB045-99F5-427E-957E-9D2CA91EB527}" dt="2022-01-07T06:22:51.340" v="4061"/>
          <ac:inkMkLst>
            <pc:docMk/>
            <pc:sldMk cId="2507185821" sldId="330"/>
            <ac:inkMk id="56" creationId="{BC838A6E-205E-4FEE-8366-9E22B5D5E9A0}"/>
          </ac:inkMkLst>
        </pc:inkChg>
        <pc:inkChg chg="add del">
          <ac:chgData name="Viet Anh Nguyen" userId="b95f61ff061388d5" providerId="LiveId" clId="{F7DDB045-99F5-427E-957E-9D2CA91EB527}" dt="2022-01-07T06:22:51.340" v="4061"/>
          <ac:inkMkLst>
            <pc:docMk/>
            <pc:sldMk cId="2507185821" sldId="330"/>
            <ac:inkMk id="57" creationId="{2310D490-EAA7-4D42-B198-FA6F2B26DED7}"/>
          </ac:inkMkLst>
        </pc:inkChg>
        <pc:inkChg chg="add del">
          <ac:chgData name="Viet Anh Nguyen" userId="b95f61ff061388d5" providerId="LiveId" clId="{F7DDB045-99F5-427E-957E-9D2CA91EB527}" dt="2022-01-07T06:22:51.340" v="4061"/>
          <ac:inkMkLst>
            <pc:docMk/>
            <pc:sldMk cId="2507185821" sldId="330"/>
            <ac:inkMk id="58" creationId="{D2107A5D-A22F-4435-BE6E-A23EDD349444}"/>
          </ac:inkMkLst>
        </pc:inkChg>
        <pc:inkChg chg="add del">
          <ac:chgData name="Viet Anh Nguyen" userId="b95f61ff061388d5" providerId="LiveId" clId="{F7DDB045-99F5-427E-957E-9D2CA91EB527}" dt="2022-01-07T06:22:51.340" v="4061"/>
          <ac:inkMkLst>
            <pc:docMk/>
            <pc:sldMk cId="2507185821" sldId="330"/>
            <ac:inkMk id="59" creationId="{B3D0C891-2231-4CBD-8236-3768FE77300E}"/>
          </ac:inkMkLst>
        </pc:inkChg>
        <pc:inkChg chg="add del">
          <ac:chgData name="Viet Anh Nguyen" userId="b95f61ff061388d5" providerId="LiveId" clId="{F7DDB045-99F5-427E-957E-9D2CA91EB527}" dt="2022-01-07T06:22:51.340" v="4061"/>
          <ac:inkMkLst>
            <pc:docMk/>
            <pc:sldMk cId="2507185821" sldId="330"/>
            <ac:inkMk id="60" creationId="{75D1B057-3A64-46C3-AD63-2DD768944760}"/>
          </ac:inkMkLst>
        </pc:inkChg>
        <pc:inkChg chg="add del">
          <ac:chgData name="Viet Anh Nguyen" userId="b95f61ff061388d5" providerId="LiveId" clId="{F7DDB045-99F5-427E-957E-9D2CA91EB527}" dt="2022-01-07T06:22:51.340" v="4061"/>
          <ac:inkMkLst>
            <pc:docMk/>
            <pc:sldMk cId="2507185821" sldId="330"/>
            <ac:inkMk id="61" creationId="{83853039-D8DC-47E6-96DF-39A63C8C3955}"/>
          </ac:inkMkLst>
        </pc:inkChg>
        <pc:inkChg chg="add del">
          <ac:chgData name="Viet Anh Nguyen" userId="b95f61ff061388d5" providerId="LiveId" clId="{F7DDB045-99F5-427E-957E-9D2CA91EB527}" dt="2022-01-07T06:22:51.340" v="4061"/>
          <ac:inkMkLst>
            <pc:docMk/>
            <pc:sldMk cId="2507185821" sldId="330"/>
            <ac:inkMk id="62" creationId="{3AF8E9C2-8ED8-456B-81D6-B182EED20ECA}"/>
          </ac:inkMkLst>
        </pc:inkChg>
        <pc:inkChg chg="add">
          <ac:chgData name="Viet Anh Nguyen" userId="b95f61ff061388d5" providerId="LiveId" clId="{F7DDB045-99F5-427E-957E-9D2CA91EB527}" dt="2022-01-07T06:22:51.340" v="4061"/>
          <ac:inkMkLst>
            <pc:docMk/>
            <pc:sldMk cId="2507185821" sldId="330"/>
            <ac:inkMk id="63" creationId="{C1BE8B50-CDAC-4FFA-8C4F-CBBD5B6FC1EC}"/>
          </ac:inkMkLst>
        </pc:inkChg>
        <pc:inkChg chg="add">
          <ac:chgData name="Viet Anh Nguyen" userId="b95f61ff061388d5" providerId="LiveId" clId="{F7DDB045-99F5-427E-957E-9D2CA91EB527}" dt="2022-01-07T06:22:51.340" v="4061"/>
          <ac:inkMkLst>
            <pc:docMk/>
            <pc:sldMk cId="2507185821" sldId="330"/>
            <ac:inkMk id="64" creationId="{8C32E9E5-36A5-4889-93EF-D0919198E18E}"/>
          </ac:inkMkLst>
        </pc:inkChg>
        <pc:inkChg chg="add del">
          <ac:chgData name="Viet Anh Nguyen" userId="b95f61ff061388d5" providerId="LiveId" clId="{F7DDB045-99F5-427E-957E-9D2CA91EB527}" dt="2022-01-07T06:22:53.419" v="4070"/>
          <ac:inkMkLst>
            <pc:docMk/>
            <pc:sldMk cId="2507185821" sldId="330"/>
            <ac:inkMk id="65" creationId="{ABFA4AEB-78FD-4087-AA24-AC83D1276A45}"/>
          </ac:inkMkLst>
        </pc:inkChg>
        <pc:inkChg chg="add del">
          <ac:chgData name="Viet Anh Nguyen" userId="b95f61ff061388d5" providerId="LiveId" clId="{F7DDB045-99F5-427E-957E-9D2CA91EB527}" dt="2022-01-07T06:22:53.419" v="4070"/>
          <ac:inkMkLst>
            <pc:docMk/>
            <pc:sldMk cId="2507185821" sldId="330"/>
            <ac:inkMk id="66" creationId="{A460C1C0-D0FC-4CB6-80E2-37E351B2A7AA}"/>
          </ac:inkMkLst>
        </pc:inkChg>
        <pc:inkChg chg="add del">
          <ac:chgData name="Viet Anh Nguyen" userId="b95f61ff061388d5" providerId="LiveId" clId="{F7DDB045-99F5-427E-957E-9D2CA91EB527}" dt="2022-01-07T06:22:53.419" v="4070"/>
          <ac:inkMkLst>
            <pc:docMk/>
            <pc:sldMk cId="2507185821" sldId="330"/>
            <ac:inkMk id="67" creationId="{22F8C764-DD5E-400B-BA77-24842E851408}"/>
          </ac:inkMkLst>
        </pc:inkChg>
        <pc:inkChg chg="add del">
          <ac:chgData name="Viet Anh Nguyen" userId="b95f61ff061388d5" providerId="LiveId" clId="{F7DDB045-99F5-427E-957E-9D2CA91EB527}" dt="2022-01-07T06:22:53.419" v="4070"/>
          <ac:inkMkLst>
            <pc:docMk/>
            <pc:sldMk cId="2507185821" sldId="330"/>
            <ac:inkMk id="68" creationId="{B069B256-D2D5-4972-8412-2B3939DCE48F}"/>
          </ac:inkMkLst>
        </pc:inkChg>
        <pc:inkChg chg="add del">
          <ac:chgData name="Viet Anh Nguyen" userId="b95f61ff061388d5" providerId="LiveId" clId="{F7DDB045-99F5-427E-957E-9D2CA91EB527}" dt="2022-01-07T06:22:53.419" v="4070"/>
          <ac:inkMkLst>
            <pc:docMk/>
            <pc:sldMk cId="2507185821" sldId="330"/>
            <ac:inkMk id="69" creationId="{280BE225-3AFB-4C33-AED4-691E2B798867}"/>
          </ac:inkMkLst>
        </pc:inkChg>
        <pc:inkChg chg="add del">
          <ac:chgData name="Viet Anh Nguyen" userId="b95f61ff061388d5" providerId="LiveId" clId="{F7DDB045-99F5-427E-957E-9D2CA91EB527}" dt="2022-01-07T06:22:53.419" v="4070"/>
          <ac:inkMkLst>
            <pc:docMk/>
            <pc:sldMk cId="2507185821" sldId="330"/>
            <ac:inkMk id="70" creationId="{191F5538-0893-43BF-AB14-B3CA7DED7893}"/>
          </ac:inkMkLst>
        </pc:inkChg>
        <pc:inkChg chg="add del">
          <ac:chgData name="Viet Anh Nguyen" userId="b95f61ff061388d5" providerId="LiveId" clId="{F7DDB045-99F5-427E-957E-9D2CA91EB527}" dt="2022-01-07T06:22:53.419" v="4070"/>
          <ac:inkMkLst>
            <pc:docMk/>
            <pc:sldMk cId="2507185821" sldId="330"/>
            <ac:inkMk id="71" creationId="{B28D9088-4F16-4878-9671-48AB13CBF571}"/>
          </ac:inkMkLst>
        </pc:inkChg>
        <pc:inkChg chg="add del">
          <ac:chgData name="Viet Anh Nguyen" userId="b95f61ff061388d5" providerId="LiveId" clId="{F7DDB045-99F5-427E-957E-9D2CA91EB527}" dt="2022-01-07T06:22:53.419" v="4070"/>
          <ac:inkMkLst>
            <pc:docMk/>
            <pc:sldMk cId="2507185821" sldId="330"/>
            <ac:inkMk id="72" creationId="{F7830A14-6764-4BBA-B0AE-EA9AAA02675C}"/>
          </ac:inkMkLst>
        </pc:inkChg>
        <pc:inkChg chg="add">
          <ac:chgData name="Viet Anh Nguyen" userId="b95f61ff061388d5" providerId="LiveId" clId="{F7DDB045-99F5-427E-957E-9D2CA91EB527}" dt="2022-01-07T06:22:53.419" v="4070"/>
          <ac:inkMkLst>
            <pc:docMk/>
            <pc:sldMk cId="2507185821" sldId="330"/>
            <ac:inkMk id="73" creationId="{D6A27B92-C89E-4EA7-9677-30EFACB06922}"/>
          </ac:inkMkLst>
        </pc:inkChg>
        <pc:inkChg chg="add del">
          <ac:chgData name="Viet Anh Nguyen" userId="b95f61ff061388d5" providerId="LiveId" clId="{F7DDB045-99F5-427E-957E-9D2CA91EB527}" dt="2022-01-07T06:22:57.474" v="4080"/>
          <ac:inkMkLst>
            <pc:docMk/>
            <pc:sldMk cId="2507185821" sldId="330"/>
            <ac:inkMk id="74" creationId="{252F7DF2-701F-4B5B-A18E-0ACF26321CFF}"/>
          </ac:inkMkLst>
        </pc:inkChg>
        <pc:inkChg chg="add del">
          <ac:chgData name="Viet Anh Nguyen" userId="b95f61ff061388d5" providerId="LiveId" clId="{F7DDB045-99F5-427E-957E-9D2CA91EB527}" dt="2022-01-07T06:22:57.474" v="4080"/>
          <ac:inkMkLst>
            <pc:docMk/>
            <pc:sldMk cId="2507185821" sldId="330"/>
            <ac:inkMk id="75" creationId="{DB4F3A3C-B256-4829-82CF-326B757C327D}"/>
          </ac:inkMkLst>
        </pc:inkChg>
        <pc:inkChg chg="add del">
          <ac:chgData name="Viet Anh Nguyen" userId="b95f61ff061388d5" providerId="LiveId" clId="{F7DDB045-99F5-427E-957E-9D2CA91EB527}" dt="2022-01-07T06:22:57.474" v="4080"/>
          <ac:inkMkLst>
            <pc:docMk/>
            <pc:sldMk cId="2507185821" sldId="330"/>
            <ac:inkMk id="76" creationId="{503CC011-4DDB-4F41-A8D8-91F3D37EE0E3}"/>
          </ac:inkMkLst>
        </pc:inkChg>
        <pc:inkChg chg="add del">
          <ac:chgData name="Viet Anh Nguyen" userId="b95f61ff061388d5" providerId="LiveId" clId="{F7DDB045-99F5-427E-957E-9D2CA91EB527}" dt="2022-01-07T06:22:57.474" v="4080"/>
          <ac:inkMkLst>
            <pc:docMk/>
            <pc:sldMk cId="2507185821" sldId="330"/>
            <ac:inkMk id="77" creationId="{22F1C839-C0FA-4CFF-8655-2B68AEA7D7E8}"/>
          </ac:inkMkLst>
        </pc:inkChg>
        <pc:inkChg chg="add del">
          <ac:chgData name="Viet Anh Nguyen" userId="b95f61ff061388d5" providerId="LiveId" clId="{F7DDB045-99F5-427E-957E-9D2CA91EB527}" dt="2022-01-07T06:22:57.474" v="4080"/>
          <ac:inkMkLst>
            <pc:docMk/>
            <pc:sldMk cId="2507185821" sldId="330"/>
            <ac:inkMk id="78" creationId="{E4042834-B0AE-4B78-9AC8-C558BB979B7E}"/>
          </ac:inkMkLst>
        </pc:inkChg>
        <pc:inkChg chg="add">
          <ac:chgData name="Viet Anh Nguyen" userId="b95f61ff061388d5" providerId="LiveId" clId="{F7DDB045-99F5-427E-957E-9D2CA91EB527}" dt="2022-01-07T06:22:56.373" v="4076" actId="9405"/>
          <ac:inkMkLst>
            <pc:docMk/>
            <pc:sldMk cId="2507185821" sldId="330"/>
            <ac:inkMk id="79" creationId="{295BA3FA-8BC2-404A-AEE3-F5260AFDF873}"/>
          </ac:inkMkLst>
        </pc:inkChg>
        <pc:inkChg chg="add">
          <ac:chgData name="Viet Anh Nguyen" userId="b95f61ff061388d5" providerId="LiveId" clId="{F7DDB045-99F5-427E-957E-9D2CA91EB527}" dt="2022-01-07T06:22:56.564" v="4077" actId="9405"/>
          <ac:inkMkLst>
            <pc:docMk/>
            <pc:sldMk cId="2507185821" sldId="330"/>
            <ac:inkMk id="80" creationId="{5FB2B18E-72C9-4B26-92FB-3E215B37645B}"/>
          </ac:inkMkLst>
        </pc:inkChg>
        <pc:inkChg chg="add">
          <ac:chgData name="Viet Anh Nguyen" userId="b95f61ff061388d5" providerId="LiveId" clId="{F7DDB045-99F5-427E-957E-9D2CA91EB527}" dt="2022-01-07T06:22:56.796" v="4078" actId="9405"/>
          <ac:inkMkLst>
            <pc:docMk/>
            <pc:sldMk cId="2507185821" sldId="330"/>
            <ac:inkMk id="81" creationId="{952FBD84-0860-4C10-B403-CFE6783D23B6}"/>
          </ac:inkMkLst>
        </pc:inkChg>
        <pc:inkChg chg="add">
          <ac:chgData name="Viet Anh Nguyen" userId="b95f61ff061388d5" providerId="LiveId" clId="{F7DDB045-99F5-427E-957E-9D2CA91EB527}" dt="2022-01-07T06:22:56.929" v="4079" actId="9405"/>
          <ac:inkMkLst>
            <pc:docMk/>
            <pc:sldMk cId="2507185821" sldId="330"/>
            <ac:inkMk id="82" creationId="{77931868-B142-4756-8D0B-2D1E586F4F11}"/>
          </ac:inkMkLst>
        </pc:inkChg>
        <pc:inkChg chg="add">
          <ac:chgData name="Viet Anh Nguyen" userId="b95f61ff061388d5" providerId="LiveId" clId="{F7DDB045-99F5-427E-957E-9D2CA91EB527}" dt="2022-01-07T06:22:57.474" v="4080"/>
          <ac:inkMkLst>
            <pc:docMk/>
            <pc:sldMk cId="2507185821" sldId="330"/>
            <ac:inkMk id="83" creationId="{9AFA35CB-6D0E-4253-8CBC-C01AE876EDC3}"/>
          </ac:inkMkLst>
        </pc:inkChg>
        <pc:inkChg chg="add del">
          <ac:chgData name="Viet Anh Nguyen" userId="b95f61ff061388d5" providerId="LiveId" clId="{F7DDB045-99F5-427E-957E-9D2CA91EB527}" dt="2022-01-07T06:23:01.222" v="4083"/>
          <ac:inkMkLst>
            <pc:docMk/>
            <pc:sldMk cId="2507185821" sldId="330"/>
            <ac:inkMk id="84" creationId="{C9315D2F-42E7-44C7-A231-17953AB4DFF5}"/>
          </ac:inkMkLst>
        </pc:inkChg>
        <pc:inkChg chg="add del">
          <ac:chgData name="Viet Anh Nguyen" userId="b95f61ff061388d5" providerId="LiveId" clId="{F7DDB045-99F5-427E-957E-9D2CA91EB527}" dt="2022-01-07T06:23:01.222" v="4083"/>
          <ac:inkMkLst>
            <pc:docMk/>
            <pc:sldMk cId="2507185821" sldId="330"/>
            <ac:inkMk id="85" creationId="{59B311E5-BAB8-43C3-B21B-104716B6CB86}"/>
          </ac:inkMkLst>
        </pc:inkChg>
        <pc:inkChg chg="add del">
          <ac:chgData name="Viet Anh Nguyen" userId="b95f61ff061388d5" providerId="LiveId" clId="{F7DDB045-99F5-427E-957E-9D2CA91EB527}" dt="2022-01-07T06:23:02.537" v="4087"/>
          <ac:inkMkLst>
            <pc:docMk/>
            <pc:sldMk cId="2507185821" sldId="330"/>
            <ac:inkMk id="86" creationId="{AAB54E3F-3620-436A-8013-8626D2F218DD}"/>
          </ac:inkMkLst>
        </pc:inkChg>
        <pc:inkChg chg="add del">
          <ac:chgData name="Viet Anh Nguyen" userId="b95f61ff061388d5" providerId="LiveId" clId="{F7DDB045-99F5-427E-957E-9D2CA91EB527}" dt="2022-01-07T06:23:02.537" v="4087"/>
          <ac:inkMkLst>
            <pc:docMk/>
            <pc:sldMk cId="2507185821" sldId="330"/>
            <ac:inkMk id="87" creationId="{C8595A1D-101B-478E-890E-08990C2D2256}"/>
          </ac:inkMkLst>
        </pc:inkChg>
        <pc:inkChg chg="add">
          <ac:chgData name="Viet Anh Nguyen" userId="b95f61ff061388d5" providerId="LiveId" clId="{F7DDB045-99F5-427E-957E-9D2CA91EB527}" dt="2022-01-07T06:23:01.858" v="4085" actId="9405"/>
          <ac:inkMkLst>
            <pc:docMk/>
            <pc:sldMk cId="2507185821" sldId="330"/>
            <ac:inkMk id="88" creationId="{97024871-89B4-490F-AD29-5A6B540CDA43}"/>
          </ac:inkMkLst>
        </pc:inkChg>
        <pc:inkChg chg="add">
          <ac:chgData name="Viet Anh Nguyen" userId="b95f61ff061388d5" providerId="LiveId" clId="{F7DDB045-99F5-427E-957E-9D2CA91EB527}" dt="2022-01-07T06:23:02.022" v="4086" actId="9405"/>
          <ac:inkMkLst>
            <pc:docMk/>
            <pc:sldMk cId="2507185821" sldId="330"/>
            <ac:inkMk id="89" creationId="{6EFCDF0C-BD1C-47FA-9A0F-4DBD4408430F}"/>
          </ac:inkMkLst>
        </pc:inkChg>
        <pc:inkChg chg="add">
          <ac:chgData name="Viet Anh Nguyen" userId="b95f61ff061388d5" providerId="LiveId" clId="{F7DDB045-99F5-427E-957E-9D2CA91EB527}" dt="2022-01-07T06:23:02.537" v="4087"/>
          <ac:inkMkLst>
            <pc:docMk/>
            <pc:sldMk cId="2507185821" sldId="330"/>
            <ac:inkMk id="90" creationId="{71639C95-5D8D-49EA-B6AF-E8D011332654}"/>
          </ac:inkMkLst>
        </pc:inkChg>
        <pc:inkChg chg="add del">
          <ac:chgData name="Viet Anh Nguyen" userId="b95f61ff061388d5" providerId="LiveId" clId="{F7DDB045-99F5-427E-957E-9D2CA91EB527}" dt="2022-01-07T06:23:13.194" v="4109"/>
          <ac:inkMkLst>
            <pc:docMk/>
            <pc:sldMk cId="2507185821" sldId="330"/>
            <ac:inkMk id="91" creationId="{D76922AC-9941-47D5-92E1-794C3959D493}"/>
          </ac:inkMkLst>
        </pc:inkChg>
        <pc:inkChg chg="add del">
          <ac:chgData name="Viet Anh Nguyen" userId="b95f61ff061388d5" providerId="LiveId" clId="{F7DDB045-99F5-427E-957E-9D2CA91EB527}" dt="2022-01-07T06:23:13.194" v="4109"/>
          <ac:inkMkLst>
            <pc:docMk/>
            <pc:sldMk cId="2507185821" sldId="330"/>
            <ac:inkMk id="92" creationId="{A9D24F77-25AA-4EC7-BE47-75147C5DB961}"/>
          </ac:inkMkLst>
        </pc:inkChg>
        <pc:inkChg chg="add del">
          <ac:chgData name="Viet Anh Nguyen" userId="b95f61ff061388d5" providerId="LiveId" clId="{F7DDB045-99F5-427E-957E-9D2CA91EB527}" dt="2022-01-07T06:23:13.194" v="4109"/>
          <ac:inkMkLst>
            <pc:docMk/>
            <pc:sldMk cId="2507185821" sldId="330"/>
            <ac:inkMk id="93" creationId="{A3343490-A1F0-473C-A4A7-D2E9500E2F95}"/>
          </ac:inkMkLst>
        </pc:inkChg>
        <pc:inkChg chg="add del">
          <ac:chgData name="Viet Anh Nguyen" userId="b95f61ff061388d5" providerId="LiveId" clId="{F7DDB045-99F5-427E-957E-9D2CA91EB527}" dt="2022-01-07T06:23:13.194" v="4109"/>
          <ac:inkMkLst>
            <pc:docMk/>
            <pc:sldMk cId="2507185821" sldId="330"/>
            <ac:inkMk id="94" creationId="{DE4E852F-1366-4649-9957-5BE916DFC506}"/>
          </ac:inkMkLst>
        </pc:inkChg>
        <pc:inkChg chg="add del">
          <ac:chgData name="Viet Anh Nguyen" userId="b95f61ff061388d5" providerId="LiveId" clId="{F7DDB045-99F5-427E-957E-9D2CA91EB527}" dt="2022-01-07T06:23:13.194" v="4109"/>
          <ac:inkMkLst>
            <pc:docMk/>
            <pc:sldMk cId="2507185821" sldId="330"/>
            <ac:inkMk id="95" creationId="{3A8B1C4E-FE14-451A-B25C-FABDB31CE7A2}"/>
          </ac:inkMkLst>
        </pc:inkChg>
        <pc:inkChg chg="add del">
          <ac:chgData name="Viet Anh Nguyen" userId="b95f61ff061388d5" providerId="LiveId" clId="{F7DDB045-99F5-427E-957E-9D2CA91EB527}" dt="2022-01-07T06:23:13.194" v="4109"/>
          <ac:inkMkLst>
            <pc:docMk/>
            <pc:sldMk cId="2507185821" sldId="330"/>
            <ac:inkMk id="96" creationId="{438A9646-31EF-40BC-842B-5A41B5F84B46}"/>
          </ac:inkMkLst>
        </pc:inkChg>
        <pc:inkChg chg="add del">
          <ac:chgData name="Viet Anh Nguyen" userId="b95f61ff061388d5" providerId="LiveId" clId="{F7DDB045-99F5-427E-957E-9D2CA91EB527}" dt="2022-01-07T06:23:13.194" v="4109"/>
          <ac:inkMkLst>
            <pc:docMk/>
            <pc:sldMk cId="2507185821" sldId="330"/>
            <ac:inkMk id="97" creationId="{B617A215-0722-4262-8069-E7D5D621E79B}"/>
          </ac:inkMkLst>
        </pc:inkChg>
        <pc:inkChg chg="add del">
          <ac:chgData name="Viet Anh Nguyen" userId="b95f61ff061388d5" providerId="LiveId" clId="{F7DDB045-99F5-427E-957E-9D2CA91EB527}" dt="2022-01-07T06:23:13.194" v="4109"/>
          <ac:inkMkLst>
            <pc:docMk/>
            <pc:sldMk cId="2507185821" sldId="330"/>
            <ac:inkMk id="98" creationId="{A3A7F2C9-C4BF-4CA0-94AC-42BA855B27ED}"/>
          </ac:inkMkLst>
        </pc:inkChg>
        <pc:inkChg chg="add del">
          <ac:chgData name="Viet Anh Nguyen" userId="b95f61ff061388d5" providerId="LiveId" clId="{F7DDB045-99F5-427E-957E-9D2CA91EB527}" dt="2022-01-07T06:23:13.194" v="4109"/>
          <ac:inkMkLst>
            <pc:docMk/>
            <pc:sldMk cId="2507185821" sldId="330"/>
            <ac:inkMk id="99" creationId="{D7E0B8C6-8102-42BD-978B-C3087821156F}"/>
          </ac:inkMkLst>
        </pc:inkChg>
        <pc:inkChg chg="add del">
          <ac:chgData name="Viet Anh Nguyen" userId="b95f61ff061388d5" providerId="LiveId" clId="{F7DDB045-99F5-427E-957E-9D2CA91EB527}" dt="2022-01-07T06:23:13.194" v="4109"/>
          <ac:inkMkLst>
            <pc:docMk/>
            <pc:sldMk cId="2507185821" sldId="330"/>
            <ac:inkMk id="100" creationId="{9DAA3808-B2C4-4380-9EB4-61161B7FF724}"/>
          </ac:inkMkLst>
        </pc:inkChg>
        <pc:inkChg chg="add del">
          <ac:chgData name="Viet Anh Nguyen" userId="b95f61ff061388d5" providerId="LiveId" clId="{F7DDB045-99F5-427E-957E-9D2CA91EB527}" dt="2022-01-07T06:23:13.194" v="4109"/>
          <ac:inkMkLst>
            <pc:docMk/>
            <pc:sldMk cId="2507185821" sldId="330"/>
            <ac:inkMk id="101" creationId="{7523AF3F-E1C5-41E2-80E4-283ABE36C3BB}"/>
          </ac:inkMkLst>
        </pc:inkChg>
        <pc:inkChg chg="add del">
          <ac:chgData name="Viet Anh Nguyen" userId="b95f61ff061388d5" providerId="LiveId" clId="{F7DDB045-99F5-427E-957E-9D2CA91EB527}" dt="2022-01-07T06:23:13.194" v="4109"/>
          <ac:inkMkLst>
            <pc:docMk/>
            <pc:sldMk cId="2507185821" sldId="330"/>
            <ac:inkMk id="102" creationId="{5724CE2E-62BD-4009-B0D9-BEB71A18677D}"/>
          </ac:inkMkLst>
        </pc:inkChg>
        <pc:inkChg chg="add del">
          <ac:chgData name="Viet Anh Nguyen" userId="b95f61ff061388d5" providerId="LiveId" clId="{F7DDB045-99F5-427E-957E-9D2CA91EB527}" dt="2022-01-07T06:23:13.194" v="4109"/>
          <ac:inkMkLst>
            <pc:docMk/>
            <pc:sldMk cId="2507185821" sldId="330"/>
            <ac:inkMk id="103" creationId="{AC6D1805-EEA7-4418-8094-BA6C9A4CDE44}"/>
          </ac:inkMkLst>
        </pc:inkChg>
        <pc:inkChg chg="add del">
          <ac:chgData name="Viet Anh Nguyen" userId="b95f61ff061388d5" providerId="LiveId" clId="{F7DDB045-99F5-427E-957E-9D2CA91EB527}" dt="2022-01-07T06:23:13.194" v="4109"/>
          <ac:inkMkLst>
            <pc:docMk/>
            <pc:sldMk cId="2507185821" sldId="330"/>
            <ac:inkMk id="104" creationId="{338B1100-9326-49F2-A811-D70C288175F3}"/>
          </ac:inkMkLst>
        </pc:inkChg>
        <pc:inkChg chg="add del">
          <ac:chgData name="Viet Anh Nguyen" userId="b95f61ff061388d5" providerId="LiveId" clId="{F7DDB045-99F5-427E-957E-9D2CA91EB527}" dt="2022-01-07T06:23:13.194" v="4109"/>
          <ac:inkMkLst>
            <pc:docMk/>
            <pc:sldMk cId="2507185821" sldId="330"/>
            <ac:inkMk id="105" creationId="{78633491-76CB-4265-ABEF-B4422D4ADD38}"/>
          </ac:inkMkLst>
        </pc:inkChg>
        <pc:inkChg chg="add del">
          <ac:chgData name="Viet Anh Nguyen" userId="b95f61ff061388d5" providerId="LiveId" clId="{F7DDB045-99F5-427E-957E-9D2CA91EB527}" dt="2022-01-07T06:23:13.194" v="4109"/>
          <ac:inkMkLst>
            <pc:docMk/>
            <pc:sldMk cId="2507185821" sldId="330"/>
            <ac:inkMk id="106" creationId="{E5938F1E-5055-4140-9442-0CC3E70F7191}"/>
          </ac:inkMkLst>
        </pc:inkChg>
        <pc:inkChg chg="add del">
          <ac:chgData name="Viet Anh Nguyen" userId="b95f61ff061388d5" providerId="LiveId" clId="{F7DDB045-99F5-427E-957E-9D2CA91EB527}" dt="2022-01-07T06:23:13.194" v="4109"/>
          <ac:inkMkLst>
            <pc:docMk/>
            <pc:sldMk cId="2507185821" sldId="330"/>
            <ac:inkMk id="107" creationId="{CE73615D-2249-4CC9-8AB3-641B38C88B82}"/>
          </ac:inkMkLst>
        </pc:inkChg>
        <pc:inkChg chg="add del">
          <ac:chgData name="Viet Anh Nguyen" userId="b95f61ff061388d5" providerId="LiveId" clId="{F7DDB045-99F5-427E-957E-9D2CA91EB527}" dt="2022-01-07T06:23:13.194" v="4109"/>
          <ac:inkMkLst>
            <pc:docMk/>
            <pc:sldMk cId="2507185821" sldId="330"/>
            <ac:inkMk id="108" creationId="{E0D96455-98E7-4EB4-85EC-03C4C69D0873}"/>
          </ac:inkMkLst>
        </pc:inkChg>
        <pc:inkChg chg="add del">
          <ac:chgData name="Viet Anh Nguyen" userId="b95f61ff061388d5" providerId="LiveId" clId="{F7DDB045-99F5-427E-957E-9D2CA91EB527}" dt="2022-01-07T06:23:13.194" v="4109"/>
          <ac:inkMkLst>
            <pc:docMk/>
            <pc:sldMk cId="2507185821" sldId="330"/>
            <ac:inkMk id="109" creationId="{1F17CC0A-7CC2-44C6-8D95-C668077D4C24}"/>
          </ac:inkMkLst>
        </pc:inkChg>
        <pc:inkChg chg="add del">
          <ac:chgData name="Viet Anh Nguyen" userId="b95f61ff061388d5" providerId="LiveId" clId="{F7DDB045-99F5-427E-957E-9D2CA91EB527}" dt="2022-01-07T06:23:13.194" v="4109"/>
          <ac:inkMkLst>
            <pc:docMk/>
            <pc:sldMk cId="2507185821" sldId="330"/>
            <ac:inkMk id="110" creationId="{1208F7AC-251D-4144-9CDF-D12CD670C15B}"/>
          </ac:inkMkLst>
        </pc:inkChg>
        <pc:inkChg chg="add del">
          <ac:chgData name="Viet Anh Nguyen" userId="b95f61ff061388d5" providerId="LiveId" clId="{F7DDB045-99F5-427E-957E-9D2CA91EB527}" dt="2022-01-07T06:23:13.194" v="4109"/>
          <ac:inkMkLst>
            <pc:docMk/>
            <pc:sldMk cId="2507185821" sldId="330"/>
            <ac:inkMk id="111" creationId="{65939B01-E08A-4D94-BE8A-6156ADF8CE6E}"/>
          </ac:inkMkLst>
        </pc:inkChg>
        <pc:inkChg chg="add del">
          <ac:chgData name="Viet Anh Nguyen" userId="b95f61ff061388d5" providerId="LiveId" clId="{F7DDB045-99F5-427E-957E-9D2CA91EB527}" dt="2022-01-07T06:23:13.194" v="4109"/>
          <ac:inkMkLst>
            <pc:docMk/>
            <pc:sldMk cId="2507185821" sldId="330"/>
            <ac:inkMk id="112" creationId="{95FB78D7-9917-4F83-BDD1-B676D30666E7}"/>
          </ac:inkMkLst>
        </pc:inkChg>
        <pc:inkChg chg="add">
          <ac:chgData name="Viet Anh Nguyen" userId="b95f61ff061388d5" providerId="LiveId" clId="{F7DDB045-99F5-427E-957E-9D2CA91EB527}" dt="2022-01-07T06:23:13.194" v="4109"/>
          <ac:inkMkLst>
            <pc:docMk/>
            <pc:sldMk cId="2507185821" sldId="330"/>
            <ac:inkMk id="113" creationId="{5F34C724-782E-4ED2-A55B-2CAB73CB3A68}"/>
          </ac:inkMkLst>
        </pc:inkChg>
        <pc:inkChg chg="add">
          <ac:chgData name="Viet Anh Nguyen" userId="b95f61ff061388d5" providerId="LiveId" clId="{F7DDB045-99F5-427E-957E-9D2CA91EB527}" dt="2022-01-07T06:23:13.194" v="4109"/>
          <ac:inkMkLst>
            <pc:docMk/>
            <pc:sldMk cId="2507185821" sldId="330"/>
            <ac:inkMk id="114" creationId="{D4EA870D-D49C-411A-9084-B02A6B955DA4}"/>
          </ac:inkMkLst>
        </pc:inkChg>
        <pc:inkChg chg="add">
          <ac:chgData name="Viet Anh Nguyen" userId="b95f61ff061388d5" providerId="LiveId" clId="{F7DDB045-99F5-427E-957E-9D2CA91EB527}" dt="2022-01-07T06:23:21.012" v="4110" actId="9405"/>
          <ac:inkMkLst>
            <pc:docMk/>
            <pc:sldMk cId="2507185821" sldId="330"/>
            <ac:inkMk id="115" creationId="{1B21993F-FA6A-4DD9-A007-9E9BA473633A}"/>
          </ac:inkMkLst>
        </pc:inkChg>
        <pc:inkChg chg="add del">
          <ac:chgData name="Viet Anh Nguyen" userId="b95f61ff061388d5" providerId="LiveId" clId="{F7DDB045-99F5-427E-957E-9D2CA91EB527}" dt="2022-01-07T06:23:28.488" v="4115"/>
          <ac:inkMkLst>
            <pc:docMk/>
            <pc:sldMk cId="2507185821" sldId="330"/>
            <ac:inkMk id="116" creationId="{5EE5A3B7-67B7-4D7F-850F-BBBD5A0A809A}"/>
          </ac:inkMkLst>
        </pc:inkChg>
        <pc:inkChg chg="add del">
          <ac:chgData name="Viet Anh Nguyen" userId="b95f61ff061388d5" providerId="LiveId" clId="{F7DDB045-99F5-427E-957E-9D2CA91EB527}" dt="2022-01-07T06:23:28.488" v="4115"/>
          <ac:inkMkLst>
            <pc:docMk/>
            <pc:sldMk cId="2507185821" sldId="330"/>
            <ac:inkMk id="117" creationId="{C6F2605A-CAF4-4CC2-A0DD-8AF4F44AA6AD}"/>
          </ac:inkMkLst>
        </pc:inkChg>
        <pc:inkChg chg="add del">
          <ac:chgData name="Viet Anh Nguyen" userId="b95f61ff061388d5" providerId="LiveId" clId="{F7DDB045-99F5-427E-957E-9D2CA91EB527}" dt="2022-01-07T06:23:28.488" v="4115"/>
          <ac:inkMkLst>
            <pc:docMk/>
            <pc:sldMk cId="2507185821" sldId="330"/>
            <ac:inkMk id="118" creationId="{2D8F8416-AB89-413B-8B7D-CDEBD40AA6CE}"/>
          </ac:inkMkLst>
        </pc:inkChg>
        <pc:inkChg chg="add del">
          <ac:chgData name="Viet Anh Nguyen" userId="b95f61ff061388d5" providerId="LiveId" clId="{F7DDB045-99F5-427E-957E-9D2CA91EB527}" dt="2022-01-07T06:23:28.488" v="4115"/>
          <ac:inkMkLst>
            <pc:docMk/>
            <pc:sldMk cId="2507185821" sldId="330"/>
            <ac:inkMk id="119" creationId="{8A992FD6-3382-4700-810C-368B4C28C021}"/>
          </ac:inkMkLst>
        </pc:inkChg>
        <pc:inkChg chg="add del">
          <ac:chgData name="Viet Anh Nguyen" userId="b95f61ff061388d5" providerId="LiveId" clId="{F7DDB045-99F5-427E-957E-9D2CA91EB527}" dt="2022-01-07T06:23:29.753" v="4120"/>
          <ac:inkMkLst>
            <pc:docMk/>
            <pc:sldMk cId="2507185821" sldId="330"/>
            <ac:inkMk id="120" creationId="{0E8AF6E0-0ACA-40CA-84C8-D0FC1A6A0B31}"/>
          </ac:inkMkLst>
        </pc:inkChg>
        <pc:inkChg chg="add del">
          <ac:chgData name="Viet Anh Nguyen" userId="b95f61ff061388d5" providerId="LiveId" clId="{F7DDB045-99F5-427E-957E-9D2CA91EB527}" dt="2022-01-07T06:23:29.753" v="4120"/>
          <ac:inkMkLst>
            <pc:docMk/>
            <pc:sldMk cId="2507185821" sldId="330"/>
            <ac:inkMk id="121" creationId="{9551F3F2-74C5-4199-930F-6D5663998877}"/>
          </ac:inkMkLst>
        </pc:inkChg>
        <pc:inkChg chg="add del">
          <ac:chgData name="Viet Anh Nguyen" userId="b95f61ff061388d5" providerId="LiveId" clId="{F7DDB045-99F5-427E-957E-9D2CA91EB527}" dt="2022-01-07T06:23:29.753" v="4120"/>
          <ac:inkMkLst>
            <pc:docMk/>
            <pc:sldMk cId="2507185821" sldId="330"/>
            <ac:inkMk id="122" creationId="{3DD1F5E3-C198-48F2-969F-7F3FF8E29F07}"/>
          </ac:inkMkLst>
        </pc:inkChg>
        <pc:inkChg chg="add del">
          <ac:chgData name="Viet Anh Nguyen" userId="b95f61ff061388d5" providerId="LiveId" clId="{F7DDB045-99F5-427E-957E-9D2CA91EB527}" dt="2022-01-07T06:23:29.753" v="4120"/>
          <ac:inkMkLst>
            <pc:docMk/>
            <pc:sldMk cId="2507185821" sldId="330"/>
            <ac:inkMk id="123" creationId="{2F0DBDEC-52BE-41CF-9632-1B3425CBE68C}"/>
          </ac:inkMkLst>
        </pc:inkChg>
        <pc:inkChg chg="add del">
          <ac:chgData name="Viet Anh Nguyen" userId="b95f61ff061388d5" providerId="LiveId" clId="{F7DDB045-99F5-427E-957E-9D2CA91EB527}" dt="2022-01-07T06:23:29.753" v="4120"/>
          <ac:inkMkLst>
            <pc:docMk/>
            <pc:sldMk cId="2507185821" sldId="330"/>
            <ac:inkMk id="124" creationId="{F56C6111-49BF-49B4-85ED-ED2C827C2BDB}"/>
          </ac:inkMkLst>
        </pc:inkChg>
        <pc:inkChg chg="add del">
          <ac:chgData name="Viet Anh Nguyen" userId="b95f61ff061388d5" providerId="LiveId" clId="{F7DDB045-99F5-427E-957E-9D2CA91EB527}" dt="2022-01-07T06:23:30.697" v="4122"/>
          <ac:inkMkLst>
            <pc:docMk/>
            <pc:sldMk cId="2507185821" sldId="330"/>
            <ac:inkMk id="125" creationId="{E3CFA088-AB8F-4747-B3B1-6CC7E5C6ED6B}"/>
          </ac:inkMkLst>
        </pc:inkChg>
        <pc:inkChg chg="add del">
          <ac:chgData name="Viet Anh Nguyen" userId="b95f61ff061388d5" providerId="LiveId" clId="{F7DDB045-99F5-427E-957E-9D2CA91EB527}" dt="2022-01-07T06:23:30.697" v="4122"/>
          <ac:inkMkLst>
            <pc:docMk/>
            <pc:sldMk cId="2507185821" sldId="330"/>
            <ac:inkMk id="126" creationId="{BC0A0B91-534C-4A57-8000-065CB3B49B6E}"/>
          </ac:inkMkLst>
        </pc:inkChg>
        <pc:inkChg chg="add">
          <ac:chgData name="Viet Anh Nguyen" userId="b95f61ff061388d5" providerId="LiveId" clId="{F7DDB045-99F5-427E-957E-9D2CA91EB527}" dt="2022-01-07T06:23:30.697" v="4122"/>
          <ac:inkMkLst>
            <pc:docMk/>
            <pc:sldMk cId="2507185821" sldId="330"/>
            <ac:inkMk id="127" creationId="{E2C423DE-F263-44A7-ACC6-3F172BF36493}"/>
          </ac:inkMkLst>
        </pc:inkChg>
        <pc:inkChg chg="add del">
          <ac:chgData name="Viet Anh Nguyen" userId="b95f61ff061388d5" providerId="LiveId" clId="{F7DDB045-99F5-427E-957E-9D2CA91EB527}" dt="2022-01-07T06:23:39.682" v="4126"/>
          <ac:inkMkLst>
            <pc:docMk/>
            <pc:sldMk cId="2507185821" sldId="330"/>
            <ac:inkMk id="128" creationId="{EEB2780F-5E81-48FF-BF21-08E074F2FBC9}"/>
          </ac:inkMkLst>
        </pc:inkChg>
        <pc:inkChg chg="add del">
          <ac:chgData name="Viet Anh Nguyen" userId="b95f61ff061388d5" providerId="LiveId" clId="{F7DDB045-99F5-427E-957E-9D2CA91EB527}" dt="2022-01-07T06:23:39.682" v="4126"/>
          <ac:inkMkLst>
            <pc:docMk/>
            <pc:sldMk cId="2507185821" sldId="330"/>
            <ac:inkMk id="129" creationId="{7D081969-DE42-42FF-9116-5AED1EA89742}"/>
          </ac:inkMkLst>
        </pc:inkChg>
        <pc:inkChg chg="add del">
          <ac:chgData name="Viet Anh Nguyen" userId="b95f61ff061388d5" providerId="LiveId" clId="{F7DDB045-99F5-427E-957E-9D2CA91EB527}" dt="2022-01-07T06:23:39.682" v="4126"/>
          <ac:inkMkLst>
            <pc:docMk/>
            <pc:sldMk cId="2507185821" sldId="330"/>
            <ac:inkMk id="130" creationId="{7D6CCB5F-02CB-4164-B617-A77597C8F75F}"/>
          </ac:inkMkLst>
        </pc:inkChg>
        <pc:inkChg chg="add">
          <ac:chgData name="Viet Anh Nguyen" userId="b95f61ff061388d5" providerId="LiveId" clId="{F7DDB045-99F5-427E-957E-9D2CA91EB527}" dt="2022-01-07T06:23:39.682" v="4126"/>
          <ac:inkMkLst>
            <pc:docMk/>
            <pc:sldMk cId="2507185821" sldId="330"/>
            <ac:inkMk id="131" creationId="{687A4478-7055-4B81-9A6C-097A47F5E759}"/>
          </ac:inkMkLst>
        </pc:inkChg>
        <pc:inkChg chg="add del">
          <ac:chgData name="Viet Anh Nguyen" userId="b95f61ff061388d5" providerId="LiveId" clId="{F7DDB045-99F5-427E-957E-9D2CA91EB527}" dt="2022-01-07T06:23:53.004" v="4130"/>
          <ac:inkMkLst>
            <pc:docMk/>
            <pc:sldMk cId="2507185821" sldId="330"/>
            <ac:inkMk id="132" creationId="{8B202DF1-5A9F-4BF7-9BD6-B438F57546BA}"/>
          </ac:inkMkLst>
        </pc:inkChg>
        <pc:inkChg chg="add del">
          <ac:chgData name="Viet Anh Nguyen" userId="b95f61ff061388d5" providerId="LiveId" clId="{F7DDB045-99F5-427E-957E-9D2CA91EB527}" dt="2022-01-07T06:23:53.004" v="4130"/>
          <ac:inkMkLst>
            <pc:docMk/>
            <pc:sldMk cId="2507185821" sldId="330"/>
            <ac:inkMk id="133" creationId="{D2F1EA94-2346-4EC9-95C8-EC06506DB4D7}"/>
          </ac:inkMkLst>
        </pc:inkChg>
        <pc:inkChg chg="add del">
          <ac:chgData name="Viet Anh Nguyen" userId="b95f61ff061388d5" providerId="LiveId" clId="{F7DDB045-99F5-427E-957E-9D2CA91EB527}" dt="2022-01-07T06:23:53.004" v="4130"/>
          <ac:inkMkLst>
            <pc:docMk/>
            <pc:sldMk cId="2507185821" sldId="330"/>
            <ac:inkMk id="134" creationId="{13274D0D-4883-4DDF-8683-AEBC32948D53}"/>
          </ac:inkMkLst>
        </pc:inkChg>
        <pc:inkChg chg="add del">
          <ac:chgData name="Viet Anh Nguyen" userId="b95f61ff061388d5" providerId="LiveId" clId="{F7DDB045-99F5-427E-957E-9D2CA91EB527}" dt="2022-01-07T06:24:05.053" v="4151"/>
          <ac:inkMkLst>
            <pc:docMk/>
            <pc:sldMk cId="2507185821" sldId="330"/>
            <ac:inkMk id="135" creationId="{C9FBF98E-2414-4BB4-AD0A-FF2609A243D4}"/>
          </ac:inkMkLst>
        </pc:inkChg>
        <pc:inkChg chg="add del">
          <ac:chgData name="Viet Anh Nguyen" userId="b95f61ff061388d5" providerId="LiveId" clId="{F7DDB045-99F5-427E-957E-9D2CA91EB527}" dt="2022-01-07T06:24:05.053" v="4151"/>
          <ac:inkMkLst>
            <pc:docMk/>
            <pc:sldMk cId="2507185821" sldId="330"/>
            <ac:inkMk id="136" creationId="{8C3E38CD-C382-48A8-AF62-BDFAEB8FA830}"/>
          </ac:inkMkLst>
        </pc:inkChg>
        <pc:inkChg chg="add del">
          <ac:chgData name="Viet Anh Nguyen" userId="b95f61ff061388d5" providerId="LiveId" clId="{F7DDB045-99F5-427E-957E-9D2CA91EB527}" dt="2022-01-07T06:23:56.258" v="4135"/>
          <ac:inkMkLst>
            <pc:docMk/>
            <pc:sldMk cId="2507185821" sldId="330"/>
            <ac:inkMk id="137" creationId="{E01E4D19-DECC-4AAF-A4C8-8DBCC1D8D0FC}"/>
          </ac:inkMkLst>
        </pc:inkChg>
        <pc:inkChg chg="add del">
          <ac:chgData name="Viet Anh Nguyen" userId="b95f61ff061388d5" providerId="LiveId" clId="{F7DDB045-99F5-427E-957E-9D2CA91EB527}" dt="2022-01-07T06:23:56.258" v="4135"/>
          <ac:inkMkLst>
            <pc:docMk/>
            <pc:sldMk cId="2507185821" sldId="330"/>
            <ac:inkMk id="138" creationId="{02327A03-BBDD-4168-8428-38D832613B0A}"/>
          </ac:inkMkLst>
        </pc:inkChg>
        <pc:inkChg chg="add del">
          <ac:chgData name="Viet Anh Nguyen" userId="b95f61ff061388d5" providerId="LiveId" clId="{F7DDB045-99F5-427E-957E-9D2CA91EB527}" dt="2022-01-07T06:23:56.258" v="4135"/>
          <ac:inkMkLst>
            <pc:docMk/>
            <pc:sldMk cId="2507185821" sldId="330"/>
            <ac:inkMk id="139" creationId="{6710BFCA-9B6C-4719-8E3E-126B35BDEB6C}"/>
          </ac:inkMkLst>
        </pc:inkChg>
        <pc:inkChg chg="add del">
          <ac:chgData name="Viet Anh Nguyen" userId="b95f61ff061388d5" providerId="LiveId" clId="{F7DDB045-99F5-427E-957E-9D2CA91EB527}" dt="2022-01-07T06:24:05.053" v="4151"/>
          <ac:inkMkLst>
            <pc:docMk/>
            <pc:sldMk cId="2507185821" sldId="330"/>
            <ac:inkMk id="140" creationId="{81AC760D-8CF6-48E3-978C-B98727FF2C74}"/>
          </ac:inkMkLst>
        </pc:inkChg>
        <pc:inkChg chg="add del">
          <ac:chgData name="Viet Anh Nguyen" userId="b95f61ff061388d5" providerId="LiveId" clId="{F7DDB045-99F5-427E-957E-9D2CA91EB527}" dt="2022-01-07T06:24:05.053" v="4151"/>
          <ac:inkMkLst>
            <pc:docMk/>
            <pc:sldMk cId="2507185821" sldId="330"/>
            <ac:inkMk id="141" creationId="{4848C606-68E6-4C5C-BDD5-09667733C148}"/>
          </ac:inkMkLst>
        </pc:inkChg>
        <pc:inkChg chg="add del">
          <ac:chgData name="Viet Anh Nguyen" userId="b95f61ff061388d5" providerId="LiveId" clId="{F7DDB045-99F5-427E-957E-9D2CA91EB527}" dt="2022-01-07T06:24:05.053" v="4151"/>
          <ac:inkMkLst>
            <pc:docMk/>
            <pc:sldMk cId="2507185821" sldId="330"/>
            <ac:inkMk id="142" creationId="{72A4287B-8BBF-467F-AB1A-DD8EE685E46A}"/>
          </ac:inkMkLst>
        </pc:inkChg>
        <pc:inkChg chg="add del">
          <ac:chgData name="Viet Anh Nguyen" userId="b95f61ff061388d5" providerId="LiveId" clId="{F7DDB045-99F5-427E-957E-9D2CA91EB527}" dt="2022-01-07T06:24:05.053" v="4151"/>
          <ac:inkMkLst>
            <pc:docMk/>
            <pc:sldMk cId="2507185821" sldId="330"/>
            <ac:inkMk id="143" creationId="{1B9B96CA-6CAD-4C2C-B649-67A993CDDF83}"/>
          </ac:inkMkLst>
        </pc:inkChg>
        <pc:inkChg chg="add del">
          <ac:chgData name="Viet Anh Nguyen" userId="b95f61ff061388d5" providerId="LiveId" clId="{F7DDB045-99F5-427E-957E-9D2CA91EB527}" dt="2022-01-07T06:24:05.053" v="4151"/>
          <ac:inkMkLst>
            <pc:docMk/>
            <pc:sldMk cId="2507185821" sldId="330"/>
            <ac:inkMk id="144" creationId="{01B9E1FF-B3D8-4DD2-818E-A5577F2E2E5A}"/>
          </ac:inkMkLst>
        </pc:inkChg>
        <pc:inkChg chg="add del">
          <ac:chgData name="Viet Anh Nguyen" userId="b95f61ff061388d5" providerId="LiveId" clId="{F7DDB045-99F5-427E-957E-9D2CA91EB527}" dt="2022-01-07T06:24:05.053" v="4151"/>
          <ac:inkMkLst>
            <pc:docMk/>
            <pc:sldMk cId="2507185821" sldId="330"/>
            <ac:inkMk id="145" creationId="{05DB3385-098E-4285-B599-F32C542D2247}"/>
          </ac:inkMkLst>
        </pc:inkChg>
        <pc:inkChg chg="add del">
          <ac:chgData name="Viet Anh Nguyen" userId="b95f61ff061388d5" providerId="LiveId" clId="{F7DDB045-99F5-427E-957E-9D2CA91EB527}" dt="2022-01-07T06:24:05.053" v="4151"/>
          <ac:inkMkLst>
            <pc:docMk/>
            <pc:sldMk cId="2507185821" sldId="330"/>
            <ac:inkMk id="146" creationId="{9DCD042E-CE87-489A-8BCA-F9B087FFBA79}"/>
          </ac:inkMkLst>
        </pc:inkChg>
        <pc:inkChg chg="add del">
          <ac:chgData name="Viet Anh Nguyen" userId="b95f61ff061388d5" providerId="LiveId" clId="{F7DDB045-99F5-427E-957E-9D2CA91EB527}" dt="2022-01-07T06:24:05.053" v="4151"/>
          <ac:inkMkLst>
            <pc:docMk/>
            <pc:sldMk cId="2507185821" sldId="330"/>
            <ac:inkMk id="147" creationId="{2D308C41-B0BA-4347-A3C0-F3863E7CACF9}"/>
          </ac:inkMkLst>
        </pc:inkChg>
        <pc:inkChg chg="add del">
          <ac:chgData name="Viet Anh Nguyen" userId="b95f61ff061388d5" providerId="LiveId" clId="{F7DDB045-99F5-427E-957E-9D2CA91EB527}" dt="2022-01-07T06:24:05.053" v="4151"/>
          <ac:inkMkLst>
            <pc:docMk/>
            <pc:sldMk cId="2507185821" sldId="330"/>
            <ac:inkMk id="148" creationId="{8216EACD-64FA-4229-8E99-E701CDFB48F0}"/>
          </ac:inkMkLst>
        </pc:inkChg>
        <pc:inkChg chg="add del">
          <ac:chgData name="Viet Anh Nguyen" userId="b95f61ff061388d5" providerId="LiveId" clId="{F7DDB045-99F5-427E-957E-9D2CA91EB527}" dt="2022-01-07T06:24:05.053" v="4151"/>
          <ac:inkMkLst>
            <pc:docMk/>
            <pc:sldMk cId="2507185821" sldId="330"/>
            <ac:inkMk id="149" creationId="{C9628F19-E74B-460F-AC1F-7031FE27DA01}"/>
          </ac:inkMkLst>
        </pc:inkChg>
        <pc:inkChg chg="add del">
          <ac:chgData name="Viet Anh Nguyen" userId="b95f61ff061388d5" providerId="LiveId" clId="{F7DDB045-99F5-427E-957E-9D2CA91EB527}" dt="2022-01-07T06:24:05.053" v="4151"/>
          <ac:inkMkLst>
            <pc:docMk/>
            <pc:sldMk cId="2507185821" sldId="330"/>
            <ac:inkMk id="150" creationId="{E4638F7E-192D-4045-AC17-BDC1EB88B4B8}"/>
          </ac:inkMkLst>
        </pc:inkChg>
        <pc:inkChg chg="add del">
          <ac:chgData name="Viet Anh Nguyen" userId="b95f61ff061388d5" providerId="LiveId" clId="{F7DDB045-99F5-427E-957E-9D2CA91EB527}" dt="2022-01-07T06:24:05.053" v="4151"/>
          <ac:inkMkLst>
            <pc:docMk/>
            <pc:sldMk cId="2507185821" sldId="330"/>
            <ac:inkMk id="151" creationId="{CE3E8287-8A27-4E43-BF07-17896B951B1B}"/>
          </ac:inkMkLst>
        </pc:inkChg>
        <pc:inkChg chg="add del">
          <ac:chgData name="Viet Anh Nguyen" userId="b95f61ff061388d5" providerId="LiveId" clId="{F7DDB045-99F5-427E-957E-9D2CA91EB527}" dt="2022-01-07T06:24:05.053" v="4151"/>
          <ac:inkMkLst>
            <pc:docMk/>
            <pc:sldMk cId="2507185821" sldId="330"/>
            <ac:inkMk id="152" creationId="{A44B1AD1-3CF3-48D6-B36B-E6FDC6515EEE}"/>
          </ac:inkMkLst>
        </pc:inkChg>
        <pc:inkChg chg="add del">
          <ac:chgData name="Viet Anh Nguyen" userId="b95f61ff061388d5" providerId="LiveId" clId="{F7DDB045-99F5-427E-957E-9D2CA91EB527}" dt="2022-01-07T06:24:05.053" v="4151"/>
          <ac:inkMkLst>
            <pc:docMk/>
            <pc:sldMk cId="2507185821" sldId="330"/>
            <ac:inkMk id="153" creationId="{D861850C-57E2-47F1-863E-12482126FE50}"/>
          </ac:inkMkLst>
        </pc:inkChg>
        <pc:inkChg chg="add del">
          <ac:chgData name="Viet Anh Nguyen" userId="b95f61ff061388d5" providerId="LiveId" clId="{F7DDB045-99F5-427E-957E-9D2CA91EB527}" dt="2022-01-07T06:24:05.053" v="4151"/>
          <ac:inkMkLst>
            <pc:docMk/>
            <pc:sldMk cId="2507185821" sldId="330"/>
            <ac:inkMk id="154" creationId="{9E2C5B51-2C85-429D-B9F4-7BC0F6717421}"/>
          </ac:inkMkLst>
        </pc:inkChg>
        <pc:inkChg chg="add del">
          <ac:chgData name="Viet Anh Nguyen" userId="b95f61ff061388d5" providerId="LiveId" clId="{F7DDB045-99F5-427E-957E-9D2CA91EB527}" dt="2022-01-07T06:24:05.053" v="4151"/>
          <ac:inkMkLst>
            <pc:docMk/>
            <pc:sldMk cId="2507185821" sldId="330"/>
            <ac:inkMk id="155" creationId="{D2E182BF-D133-40F7-9F42-15AA307A68A5}"/>
          </ac:inkMkLst>
        </pc:inkChg>
        <pc:inkChg chg="add del">
          <ac:chgData name="Viet Anh Nguyen" userId="b95f61ff061388d5" providerId="LiveId" clId="{F7DDB045-99F5-427E-957E-9D2CA91EB527}" dt="2022-01-07T06:24:05.053" v="4151"/>
          <ac:inkMkLst>
            <pc:docMk/>
            <pc:sldMk cId="2507185821" sldId="330"/>
            <ac:inkMk id="156" creationId="{22510224-FD0B-4CD5-832D-9CB190648013}"/>
          </ac:inkMkLst>
        </pc:inkChg>
        <pc:inkChg chg="add del">
          <ac:chgData name="Viet Anh Nguyen" userId="b95f61ff061388d5" providerId="LiveId" clId="{F7DDB045-99F5-427E-957E-9D2CA91EB527}" dt="2022-01-07T06:24:05.053" v="4151"/>
          <ac:inkMkLst>
            <pc:docMk/>
            <pc:sldMk cId="2507185821" sldId="330"/>
            <ac:inkMk id="157" creationId="{26C37862-454C-4783-AE62-AD5EF2BDF3EC}"/>
          </ac:inkMkLst>
        </pc:inkChg>
        <pc:inkChg chg="add del">
          <ac:chgData name="Viet Anh Nguyen" userId="b95f61ff061388d5" providerId="LiveId" clId="{F7DDB045-99F5-427E-957E-9D2CA91EB527}" dt="2022-01-07T06:24:05.053" v="4151"/>
          <ac:inkMkLst>
            <pc:docMk/>
            <pc:sldMk cId="2507185821" sldId="330"/>
            <ac:inkMk id="158" creationId="{289CB448-AA62-442C-9484-9194B314B09D}"/>
          </ac:inkMkLst>
        </pc:inkChg>
        <pc:inkChg chg="add">
          <ac:chgData name="Viet Anh Nguyen" userId="b95f61ff061388d5" providerId="LiveId" clId="{F7DDB045-99F5-427E-957E-9D2CA91EB527}" dt="2022-01-07T06:24:05.053" v="4151"/>
          <ac:inkMkLst>
            <pc:docMk/>
            <pc:sldMk cId="2507185821" sldId="330"/>
            <ac:inkMk id="159" creationId="{6F0CD472-83C1-46F8-B0E5-735F2A38AEB9}"/>
          </ac:inkMkLst>
        </pc:inkChg>
        <pc:inkChg chg="add">
          <ac:chgData name="Viet Anh Nguyen" userId="b95f61ff061388d5" providerId="LiveId" clId="{F7DDB045-99F5-427E-957E-9D2CA91EB527}" dt="2022-01-07T06:24:05.053" v="4151"/>
          <ac:inkMkLst>
            <pc:docMk/>
            <pc:sldMk cId="2507185821" sldId="330"/>
            <ac:inkMk id="160" creationId="{759094AD-C0D8-4AC5-84B1-3F73D5B51138}"/>
          </ac:inkMkLst>
        </pc:inkChg>
      </pc:sldChg>
      <pc:sldChg chg="addSp delSp new mod">
        <pc:chgData name="Viet Anh Nguyen" userId="b95f61ff061388d5" providerId="LiveId" clId="{F7DDB045-99F5-427E-957E-9D2CA91EB527}" dt="2022-01-07T06:28:31.960" v="4426"/>
        <pc:sldMkLst>
          <pc:docMk/>
          <pc:sldMk cId="2085272824" sldId="331"/>
        </pc:sldMkLst>
        <pc:inkChg chg="add del">
          <ac:chgData name="Viet Anh Nguyen" userId="b95f61ff061388d5" providerId="LiveId" clId="{F7DDB045-99F5-427E-957E-9D2CA91EB527}" dt="2022-01-07T06:24:21.079" v="4162"/>
          <ac:inkMkLst>
            <pc:docMk/>
            <pc:sldMk cId="2085272824" sldId="331"/>
            <ac:inkMk id="2" creationId="{31C9A880-5EAF-4C39-848C-EF9BDDB2B1A5}"/>
          </ac:inkMkLst>
        </pc:inkChg>
        <pc:inkChg chg="add del">
          <ac:chgData name="Viet Anh Nguyen" userId="b95f61ff061388d5" providerId="LiveId" clId="{F7DDB045-99F5-427E-957E-9D2CA91EB527}" dt="2022-01-07T06:24:21.079" v="4162"/>
          <ac:inkMkLst>
            <pc:docMk/>
            <pc:sldMk cId="2085272824" sldId="331"/>
            <ac:inkMk id="3" creationId="{767D69DA-C057-4A27-9D62-BE066CB52159}"/>
          </ac:inkMkLst>
        </pc:inkChg>
        <pc:inkChg chg="add del">
          <ac:chgData name="Viet Anh Nguyen" userId="b95f61ff061388d5" providerId="LiveId" clId="{F7DDB045-99F5-427E-957E-9D2CA91EB527}" dt="2022-01-07T06:24:21.079" v="4162"/>
          <ac:inkMkLst>
            <pc:docMk/>
            <pc:sldMk cId="2085272824" sldId="331"/>
            <ac:inkMk id="4" creationId="{649A06D2-D3B1-4D13-86CA-69D2618FE731}"/>
          </ac:inkMkLst>
        </pc:inkChg>
        <pc:inkChg chg="add del">
          <ac:chgData name="Viet Anh Nguyen" userId="b95f61ff061388d5" providerId="LiveId" clId="{F7DDB045-99F5-427E-957E-9D2CA91EB527}" dt="2022-01-07T06:24:21.079" v="4162"/>
          <ac:inkMkLst>
            <pc:docMk/>
            <pc:sldMk cId="2085272824" sldId="331"/>
            <ac:inkMk id="5" creationId="{747E4F47-B238-4F62-9056-BD1B45B1B9B2}"/>
          </ac:inkMkLst>
        </pc:inkChg>
        <pc:inkChg chg="add del">
          <ac:chgData name="Viet Anh Nguyen" userId="b95f61ff061388d5" providerId="LiveId" clId="{F7DDB045-99F5-427E-957E-9D2CA91EB527}" dt="2022-01-07T06:24:21.079" v="4162"/>
          <ac:inkMkLst>
            <pc:docMk/>
            <pc:sldMk cId="2085272824" sldId="331"/>
            <ac:inkMk id="6" creationId="{5DA4E89B-97E0-46C8-B702-C18C272ACFAF}"/>
          </ac:inkMkLst>
        </pc:inkChg>
        <pc:inkChg chg="add del">
          <ac:chgData name="Viet Anh Nguyen" userId="b95f61ff061388d5" providerId="LiveId" clId="{F7DDB045-99F5-427E-957E-9D2CA91EB527}" dt="2022-01-07T06:24:21.079" v="4162"/>
          <ac:inkMkLst>
            <pc:docMk/>
            <pc:sldMk cId="2085272824" sldId="331"/>
            <ac:inkMk id="7" creationId="{28932643-5F72-4CDC-9D26-28AC3472490D}"/>
          </ac:inkMkLst>
        </pc:inkChg>
        <pc:inkChg chg="add del">
          <ac:chgData name="Viet Anh Nguyen" userId="b95f61ff061388d5" providerId="LiveId" clId="{F7DDB045-99F5-427E-957E-9D2CA91EB527}" dt="2022-01-07T06:24:21.079" v="4162"/>
          <ac:inkMkLst>
            <pc:docMk/>
            <pc:sldMk cId="2085272824" sldId="331"/>
            <ac:inkMk id="8" creationId="{8047DAF3-830E-49F9-B67D-1F2A286D78C0}"/>
          </ac:inkMkLst>
        </pc:inkChg>
        <pc:inkChg chg="add del">
          <ac:chgData name="Viet Anh Nguyen" userId="b95f61ff061388d5" providerId="LiveId" clId="{F7DDB045-99F5-427E-957E-9D2CA91EB527}" dt="2022-01-07T06:24:21.079" v="4162"/>
          <ac:inkMkLst>
            <pc:docMk/>
            <pc:sldMk cId="2085272824" sldId="331"/>
            <ac:inkMk id="9" creationId="{1A24CEFA-D24E-4C9C-8FB3-8C1D3523C66F}"/>
          </ac:inkMkLst>
        </pc:inkChg>
        <pc:inkChg chg="add del">
          <ac:chgData name="Viet Anh Nguyen" userId="b95f61ff061388d5" providerId="LiveId" clId="{F7DDB045-99F5-427E-957E-9D2CA91EB527}" dt="2022-01-07T06:24:21.079" v="4162"/>
          <ac:inkMkLst>
            <pc:docMk/>
            <pc:sldMk cId="2085272824" sldId="331"/>
            <ac:inkMk id="10" creationId="{05528A8E-2C66-440C-AEE2-CB2D372A5E7C}"/>
          </ac:inkMkLst>
        </pc:inkChg>
        <pc:inkChg chg="add del">
          <ac:chgData name="Viet Anh Nguyen" userId="b95f61ff061388d5" providerId="LiveId" clId="{F7DDB045-99F5-427E-957E-9D2CA91EB527}" dt="2022-01-07T06:24:22.734" v="4165"/>
          <ac:inkMkLst>
            <pc:docMk/>
            <pc:sldMk cId="2085272824" sldId="331"/>
            <ac:inkMk id="11" creationId="{3CBE08EE-BCBA-41E0-B1D9-AA6296A4D26E}"/>
          </ac:inkMkLst>
        </pc:inkChg>
        <pc:inkChg chg="add del">
          <ac:chgData name="Viet Anh Nguyen" userId="b95f61ff061388d5" providerId="LiveId" clId="{F7DDB045-99F5-427E-957E-9D2CA91EB527}" dt="2022-01-07T06:24:22.734" v="4165"/>
          <ac:inkMkLst>
            <pc:docMk/>
            <pc:sldMk cId="2085272824" sldId="331"/>
            <ac:inkMk id="12" creationId="{90D9049D-B1EE-4FC0-AA16-CF46B1BAAD31}"/>
          </ac:inkMkLst>
        </pc:inkChg>
        <pc:inkChg chg="add del">
          <ac:chgData name="Viet Anh Nguyen" userId="b95f61ff061388d5" providerId="LiveId" clId="{F7DDB045-99F5-427E-957E-9D2CA91EB527}" dt="2022-01-07T06:24:22.734" v="4165"/>
          <ac:inkMkLst>
            <pc:docMk/>
            <pc:sldMk cId="2085272824" sldId="331"/>
            <ac:inkMk id="13" creationId="{FCE0C6B4-B0D8-4353-B7B8-E72D3986A04D}"/>
          </ac:inkMkLst>
        </pc:inkChg>
        <pc:inkChg chg="add del">
          <ac:chgData name="Viet Anh Nguyen" userId="b95f61ff061388d5" providerId="LiveId" clId="{F7DDB045-99F5-427E-957E-9D2CA91EB527}" dt="2022-01-07T06:24:24.483" v="4169"/>
          <ac:inkMkLst>
            <pc:docMk/>
            <pc:sldMk cId="2085272824" sldId="331"/>
            <ac:inkMk id="14" creationId="{27374C19-BCF8-41B0-8CD9-37925FB0A07B}"/>
          </ac:inkMkLst>
        </pc:inkChg>
        <pc:inkChg chg="add del">
          <ac:chgData name="Viet Anh Nguyen" userId="b95f61ff061388d5" providerId="LiveId" clId="{F7DDB045-99F5-427E-957E-9D2CA91EB527}" dt="2022-01-07T06:24:24.483" v="4169"/>
          <ac:inkMkLst>
            <pc:docMk/>
            <pc:sldMk cId="2085272824" sldId="331"/>
            <ac:inkMk id="15" creationId="{F3E6EAC3-550D-4459-882B-6C53B0A50423}"/>
          </ac:inkMkLst>
        </pc:inkChg>
        <pc:inkChg chg="add del">
          <ac:chgData name="Viet Anh Nguyen" userId="b95f61ff061388d5" providerId="LiveId" clId="{F7DDB045-99F5-427E-957E-9D2CA91EB527}" dt="2022-01-07T06:24:24.483" v="4169"/>
          <ac:inkMkLst>
            <pc:docMk/>
            <pc:sldMk cId="2085272824" sldId="331"/>
            <ac:inkMk id="16" creationId="{649188E4-D699-4456-8887-3EA4389598FC}"/>
          </ac:inkMkLst>
        </pc:inkChg>
        <pc:inkChg chg="add del">
          <ac:chgData name="Viet Anh Nguyen" userId="b95f61ff061388d5" providerId="LiveId" clId="{F7DDB045-99F5-427E-957E-9D2CA91EB527}" dt="2022-01-07T06:24:24.483" v="4169"/>
          <ac:inkMkLst>
            <pc:docMk/>
            <pc:sldMk cId="2085272824" sldId="331"/>
            <ac:inkMk id="17" creationId="{7A8B0FA2-1DB3-4E75-BFFE-393F0E493C29}"/>
          </ac:inkMkLst>
        </pc:inkChg>
        <pc:inkChg chg="add">
          <ac:chgData name="Viet Anh Nguyen" userId="b95f61ff061388d5" providerId="LiveId" clId="{F7DDB045-99F5-427E-957E-9D2CA91EB527}" dt="2022-01-07T06:24:24.483" v="4169"/>
          <ac:inkMkLst>
            <pc:docMk/>
            <pc:sldMk cId="2085272824" sldId="331"/>
            <ac:inkMk id="18" creationId="{E923F4DC-7427-4D6B-8BC5-18CC120AA0DB}"/>
          </ac:inkMkLst>
        </pc:inkChg>
        <pc:inkChg chg="add">
          <ac:chgData name="Viet Anh Nguyen" userId="b95f61ff061388d5" providerId="LiveId" clId="{F7DDB045-99F5-427E-957E-9D2CA91EB527}" dt="2022-01-07T06:24:30.474" v="4170" actId="9405"/>
          <ac:inkMkLst>
            <pc:docMk/>
            <pc:sldMk cId="2085272824" sldId="331"/>
            <ac:inkMk id="19" creationId="{1F47A79E-53CD-4CFB-8BC7-E36AB895581E}"/>
          </ac:inkMkLst>
        </pc:inkChg>
        <pc:inkChg chg="add del">
          <ac:chgData name="Viet Anh Nguyen" userId="b95f61ff061388d5" providerId="LiveId" clId="{F7DDB045-99F5-427E-957E-9D2CA91EB527}" dt="2022-01-07T06:24:34.255" v="4178"/>
          <ac:inkMkLst>
            <pc:docMk/>
            <pc:sldMk cId="2085272824" sldId="331"/>
            <ac:inkMk id="20" creationId="{FB77970A-0BE7-49DA-B937-A7E1A709E564}"/>
          </ac:inkMkLst>
        </pc:inkChg>
        <pc:inkChg chg="add del">
          <ac:chgData name="Viet Anh Nguyen" userId="b95f61ff061388d5" providerId="LiveId" clId="{F7DDB045-99F5-427E-957E-9D2CA91EB527}" dt="2022-01-07T06:24:34.255" v="4178"/>
          <ac:inkMkLst>
            <pc:docMk/>
            <pc:sldMk cId="2085272824" sldId="331"/>
            <ac:inkMk id="21" creationId="{23C1F09C-D350-4A88-81B8-C1A080D5F3E2}"/>
          </ac:inkMkLst>
        </pc:inkChg>
        <pc:inkChg chg="add del">
          <ac:chgData name="Viet Anh Nguyen" userId="b95f61ff061388d5" providerId="LiveId" clId="{F7DDB045-99F5-427E-957E-9D2CA91EB527}" dt="2022-01-07T06:24:34.255" v="4178"/>
          <ac:inkMkLst>
            <pc:docMk/>
            <pc:sldMk cId="2085272824" sldId="331"/>
            <ac:inkMk id="22" creationId="{9E89FE5A-05EA-4DAC-92F6-47ACA579037A}"/>
          </ac:inkMkLst>
        </pc:inkChg>
        <pc:inkChg chg="add del">
          <ac:chgData name="Viet Anh Nguyen" userId="b95f61ff061388d5" providerId="LiveId" clId="{F7DDB045-99F5-427E-957E-9D2CA91EB527}" dt="2022-01-07T06:24:34.255" v="4178"/>
          <ac:inkMkLst>
            <pc:docMk/>
            <pc:sldMk cId="2085272824" sldId="331"/>
            <ac:inkMk id="23" creationId="{F3087F11-8CE7-4504-BE20-476B776E2CC2}"/>
          </ac:inkMkLst>
        </pc:inkChg>
        <pc:inkChg chg="add del">
          <ac:chgData name="Viet Anh Nguyen" userId="b95f61ff061388d5" providerId="LiveId" clId="{F7DDB045-99F5-427E-957E-9D2CA91EB527}" dt="2022-01-07T06:24:34.255" v="4178"/>
          <ac:inkMkLst>
            <pc:docMk/>
            <pc:sldMk cId="2085272824" sldId="331"/>
            <ac:inkMk id="24" creationId="{20EC06F5-C0ED-43E7-B4C8-91B603C7F2DB}"/>
          </ac:inkMkLst>
        </pc:inkChg>
        <pc:inkChg chg="add">
          <ac:chgData name="Viet Anh Nguyen" userId="b95f61ff061388d5" providerId="LiveId" clId="{F7DDB045-99F5-427E-957E-9D2CA91EB527}" dt="2022-01-07T06:24:33.461" v="4176" actId="9405"/>
          <ac:inkMkLst>
            <pc:docMk/>
            <pc:sldMk cId="2085272824" sldId="331"/>
            <ac:inkMk id="25" creationId="{A9EC3950-8910-44D1-8D51-73C1CFC32F3D}"/>
          </ac:inkMkLst>
        </pc:inkChg>
        <pc:inkChg chg="add">
          <ac:chgData name="Viet Anh Nguyen" userId="b95f61ff061388d5" providerId="LiveId" clId="{F7DDB045-99F5-427E-957E-9D2CA91EB527}" dt="2022-01-07T06:24:33.729" v="4177" actId="9405"/>
          <ac:inkMkLst>
            <pc:docMk/>
            <pc:sldMk cId="2085272824" sldId="331"/>
            <ac:inkMk id="26" creationId="{1A5317A9-DDF7-4A8F-893B-8CA1CA011EBB}"/>
          </ac:inkMkLst>
        </pc:inkChg>
        <pc:inkChg chg="add">
          <ac:chgData name="Viet Anh Nguyen" userId="b95f61ff061388d5" providerId="LiveId" clId="{F7DDB045-99F5-427E-957E-9D2CA91EB527}" dt="2022-01-07T06:24:34.255" v="4178"/>
          <ac:inkMkLst>
            <pc:docMk/>
            <pc:sldMk cId="2085272824" sldId="331"/>
            <ac:inkMk id="27" creationId="{5807DACF-D7E0-4115-9C1A-7DD9034ADF61}"/>
          </ac:inkMkLst>
        </pc:inkChg>
        <pc:inkChg chg="add del">
          <ac:chgData name="Viet Anh Nguyen" userId="b95f61ff061388d5" providerId="LiveId" clId="{F7DDB045-99F5-427E-957E-9D2CA91EB527}" dt="2022-01-07T06:24:44.810" v="4200"/>
          <ac:inkMkLst>
            <pc:docMk/>
            <pc:sldMk cId="2085272824" sldId="331"/>
            <ac:inkMk id="28" creationId="{D2E9A858-2D6B-4BB0-8CA3-55384A27DEC2}"/>
          </ac:inkMkLst>
        </pc:inkChg>
        <pc:inkChg chg="add del">
          <ac:chgData name="Viet Anh Nguyen" userId="b95f61ff061388d5" providerId="LiveId" clId="{F7DDB045-99F5-427E-957E-9D2CA91EB527}" dt="2022-01-07T06:24:44.810" v="4200"/>
          <ac:inkMkLst>
            <pc:docMk/>
            <pc:sldMk cId="2085272824" sldId="331"/>
            <ac:inkMk id="29" creationId="{C141CC6E-F440-4415-903F-D34791F53C29}"/>
          </ac:inkMkLst>
        </pc:inkChg>
        <pc:inkChg chg="add del">
          <ac:chgData name="Viet Anh Nguyen" userId="b95f61ff061388d5" providerId="LiveId" clId="{F7DDB045-99F5-427E-957E-9D2CA91EB527}" dt="2022-01-07T06:24:37.030" v="4183"/>
          <ac:inkMkLst>
            <pc:docMk/>
            <pc:sldMk cId="2085272824" sldId="331"/>
            <ac:inkMk id="30" creationId="{55935F58-3320-46C4-999E-3D820FFCBCA6}"/>
          </ac:inkMkLst>
        </pc:inkChg>
        <pc:inkChg chg="add del">
          <ac:chgData name="Viet Anh Nguyen" userId="b95f61ff061388d5" providerId="LiveId" clId="{F7DDB045-99F5-427E-957E-9D2CA91EB527}" dt="2022-01-07T06:24:37.030" v="4183"/>
          <ac:inkMkLst>
            <pc:docMk/>
            <pc:sldMk cId="2085272824" sldId="331"/>
            <ac:inkMk id="31" creationId="{3B2A2099-405D-4103-BBE4-D3BC917ED566}"/>
          </ac:inkMkLst>
        </pc:inkChg>
        <pc:inkChg chg="add del">
          <ac:chgData name="Viet Anh Nguyen" userId="b95f61ff061388d5" providerId="LiveId" clId="{F7DDB045-99F5-427E-957E-9D2CA91EB527}" dt="2022-01-07T06:24:44.810" v="4200"/>
          <ac:inkMkLst>
            <pc:docMk/>
            <pc:sldMk cId="2085272824" sldId="331"/>
            <ac:inkMk id="32" creationId="{9917AD71-DE8A-4866-B31B-94803BA18B4E}"/>
          </ac:inkMkLst>
        </pc:inkChg>
        <pc:inkChg chg="add del">
          <ac:chgData name="Viet Anh Nguyen" userId="b95f61ff061388d5" providerId="LiveId" clId="{F7DDB045-99F5-427E-957E-9D2CA91EB527}" dt="2022-01-07T06:24:44.810" v="4200"/>
          <ac:inkMkLst>
            <pc:docMk/>
            <pc:sldMk cId="2085272824" sldId="331"/>
            <ac:inkMk id="33" creationId="{71BE3384-3E8A-4AC5-B852-1714C7122A6D}"/>
          </ac:inkMkLst>
        </pc:inkChg>
        <pc:inkChg chg="add del">
          <ac:chgData name="Viet Anh Nguyen" userId="b95f61ff061388d5" providerId="LiveId" clId="{F7DDB045-99F5-427E-957E-9D2CA91EB527}" dt="2022-01-07T06:24:41.180" v="4191"/>
          <ac:inkMkLst>
            <pc:docMk/>
            <pc:sldMk cId="2085272824" sldId="331"/>
            <ac:inkMk id="34" creationId="{CFD799A0-0600-443D-9D4E-A797138C67A7}"/>
          </ac:inkMkLst>
        </pc:inkChg>
        <pc:inkChg chg="add del">
          <ac:chgData name="Viet Anh Nguyen" userId="b95f61ff061388d5" providerId="LiveId" clId="{F7DDB045-99F5-427E-957E-9D2CA91EB527}" dt="2022-01-07T06:24:41.180" v="4191"/>
          <ac:inkMkLst>
            <pc:docMk/>
            <pc:sldMk cId="2085272824" sldId="331"/>
            <ac:inkMk id="35" creationId="{4E61154E-E69D-463A-BAE2-CD5B63B895C5}"/>
          </ac:inkMkLst>
        </pc:inkChg>
        <pc:inkChg chg="add del">
          <ac:chgData name="Viet Anh Nguyen" userId="b95f61ff061388d5" providerId="LiveId" clId="{F7DDB045-99F5-427E-957E-9D2CA91EB527}" dt="2022-01-07T06:24:41.180" v="4191"/>
          <ac:inkMkLst>
            <pc:docMk/>
            <pc:sldMk cId="2085272824" sldId="331"/>
            <ac:inkMk id="36" creationId="{09C008A4-B899-4248-928D-639F13E92768}"/>
          </ac:inkMkLst>
        </pc:inkChg>
        <pc:inkChg chg="add del">
          <ac:chgData name="Viet Anh Nguyen" userId="b95f61ff061388d5" providerId="LiveId" clId="{F7DDB045-99F5-427E-957E-9D2CA91EB527}" dt="2022-01-07T06:24:41.180" v="4191"/>
          <ac:inkMkLst>
            <pc:docMk/>
            <pc:sldMk cId="2085272824" sldId="331"/>
            <ac:inkMk id="37" creationId="{084F46AF-425F-4F57-99E6-4DDA91751281}"/>
          </ac:inkMkLst>
        </pc:inkChg>
        <pc:inkChg chg="add del">
          <ac:chgData name="Viet Anh Nguyen" userId="b95f61ff061388d5" providerId="LiveId" clId="{F7DDB045-99F5-427E-957E-9D2CA91EB527}" dt="2022-01-07T06:24:41.180" v="4191"/>
          <ac:inkMkLst>
            <pc:docMk/>
            <pc:sldMk cId="2085272824" sldId="331"/>
            <ac:inkMk id="38" creationId="{6A4091CD-278B-4614-93B7-5A8388D3E701}"/>
          </ac:inkMkLst>
        </pc:inkChg>
        <pc:inkChg chg="add del">
          <ac:chgData name="Viet Anh Nguyen" userId="b95f61ff061388d5" providerId="LiveId" clId="{F7DDB045-99F5-427E-957E-9D2CA91EB527}" dt="2022-01-07T06:24:44.810" v="4200"/>
          <ac:inkMkLst>
            <pc:docMk/>
            <pc:sldMk cId="2085272824" sldId="331"/>
            <ac:inkMk id="39" creationId="{B083DE21-D274-410A-A561-3529EDE2BB4B}"/>
          </ac:inkMkLst>
        </pc:inkChg>
        <pc:inkChg chg="add del">
          <ac:chgData name="Viet Anh Nguyen" userId="b95f61ff061388d5" providerId="LiveId" clId="{F7DDB045-99F5-427E-957E-9D2CA91EB527}" dt="2022-01-07T06:24:44.810" v="4200"/>
          <ac:inkMkLst>
            <pc:docMk/>
            <pc:sldMk cId="2085272824" sldId="331"/>
            <ac:inkMk id="40" creationId="{09325F45-BDB4-4B41-BE0B-494AABEF22C9}"/>
          </ac:inkMkLst>
        </pc:inkChg>
        <pc:inkChg chg="add del">
          <ac:chgData name="Viet Anh Nguyen" userId="b95f61ff061388d5" providerId="LiveId" clId="{F7DDB045-99F5-427E-957E-9D2CA91EB527}" dt="2022-01-07T06:24:44.810" v="4200"/>
          <ac:inkMkLst>
            <pc:docMk/>
            <pc:sldMk cId="2085272824" sldId="331"/>
            <ac:inkMk id="41" creationId="{3E2212BA-9AE1-4377-8D02-3350B4875989}"/>
          </ac:inkMkLst>
        </pc:inkChg>
        <pc:inkChg chg="add del">
          <ac:chgData name="Viet Anh Nguyen" userId="b95f61ff061388d5" providerId="LiveId" clId="{F7DDB045-99F5-427E-957E-9D2CA91EB527}" dt="2022-01-07T06:24:44.810" v="4200"/>
          <ac:inkMkLst>
            <pc:docMk/>
            <pc:sldMk cId="2085272824" sldId="331"/>
            <ac:inkMk id="42" creationId="{912C4E22-39D6-49C1-935D-5C6F8755F425}"/>
          </ac:inkMkLst>
        </pc:inkChg>
        <pc:inkChg chg="add del">
          <ac:chgData name="Viet Anh Nguyen" userId="b95f61ff061388d5" providerId="LiveId" clId="{F7DDB045-99F5-427E-957E-9D2CA91EB527}" dt="2022-01-07T06:24:44.810" v="4200"/>
          <ac:inkMkLst>
            <pc:docMk/>
            <pc:sldMk cId="2085272824" sldId="331"/>
            <ac:inkMk id="43" creationId="{1495DB96-F1B2-4C97-97FB-D8368E976B61}"/>
          </ac:inkMkLst>
        </pc:inkChg>
        <pc:inkChg chg="add del">
          <ac:chgData name="Viet Anh Nguyen" userId="b95f61ff061388d5" providerId="LiveId" clId="{F7DDB045-99F5-427E-957E-9D2CA91EB527}" dt="2022-01-07T06:24:44.810" v="4200"/>
          <ac:inkMkLst>
            <pc:docMk/>
            <pc:sldMk cId="2085272824" sldId="331"/>
            <ac:inkMk id="44" creationId="{AF07F3DC-738D-44A3-ABA6-FB5D0264FA2D}"/>
          </ac:inkMkLst>
        </pc:inkChg>
        <pc:inkChg chg="add del">
          <ac:chgData name="Viet Anh Nguyen" userId="b95f61ff061388d5" providerId="LiveId" clId="{F7DDB045-99F5-427E-957E-9D2CA91EB527}" dt="2022-01-07T06:24:44.810" v="4200"/>
          <ac:inkMkLst>
            <pc:docMk/>
            <pc:sldMk cId="2085272824" sldId="331"/>
            <ac:inkMk id="45" creationId="{A07DA374-5C5B-40B6-A1BD-36065E8B8F99}"/>
          </ac:inkMkLst>
        </pc:inkChg>
        <pc:inkChg chg="add del">
          <ac:chgData name="Viet Anh Nguyen" userId="b95f61ff061388d5" providerId="LiveId" clId="{F7DDB045-99F5-427E-957E-9D2CA91EB527}" dt="2022-01-07T06:24:44.810" v="4200"/>
          <ac:inkMkLst>
            <pc:docMk/>
            <pc:sldMk cId="2085272824" sldId="331"/>
            <ac:inkMk id="46" creationId="{95645216-F958-47D5-9B29-4CD751ACE3B4}"/>
          </ac:inkMkLst>
        </pc:inkChg>
        <pc:inkChg chg="add del">
          <ac:chgData name="Viet Anh Nguyen" userId="b95f61ff061388d5" providerId="LiveId" clId="{F7DDB045-99F5-427E-957E-9D2CA91EB527}" dt="2022-01-07T06:24:44.810" v="4200"/>
          <ac:inkMkLst>
            <pc:docMk/>
            <pc:sldMk cId="2085272824" sldId="331"/>
            <ac:inkMk id="47" creationId="{7CC7DC49-D126-41AE-9D9A-29BF2A155EF3}"/>
          </ac:inkMkLst>
        </pc:inkChg>
        <pc:inkChg chg="add del">
          <ac:chgData name="Viet Anh Nguyen" userId="b95f61ff061388d5" providerId="LiveId" clId="{F7DDB045-99F5-427E-957E-9D2CA91EB527}" dt="2022-01-07T06:24:44.810" v="4200"/>
          <ac:inkMkLst>
            <pc:docMk/>
            <pc:sldMk cId="2085272824" sldId="331"/>
            <ac:inkMk id="48" creationId="{87207D41-9B37-4FDD-AD24-A2FC5E429E16}"/>
          </ac:inkMkLst>
        </pc:inkChg>
        <pc:inkChg chg="add">
          <ac:chgData name="Viet Anh Nguyen" userId="b95f61ff061388d5" providerId="LiveId" clId="{F7DDB045-99F5-427E-957E-9D2CA91EB527}" dt="2022-01-07T06:24:44.810" v="4200"/>
          <ac:inkMkLst>
            <pc:docMk/>
            <pc:sldMk cId="2085272824" sldId="331"/>
            <ac:inkMk id="49" creationId="{2D22907F-0A3F-44A8-BB71-467BEA111917}"/>
          </ac:inkMkLst>
        </pc:inkChg>
        <pc:inkChg chg="add">
          <ac:chgData name="Viet Anh Nguyen" userId="b95f61ff061388d5" providerId="LiveId" clId="{F7DDB045-99F5-427E-957E-9D2CA91EB527}" dt="2022-01-07T06:24:45.155" v="4201" actId="9405"/>
          <ac:inkMkLst>
            <pc:docMk/>
            <pc:sldMk cId="2085272824" sldId="331"/>
            <ac:inkMk id="50" creationId="{CC6E0B0E-522A-4841-AD0F-D977119C79DB}"/>
          </ac:inkMkLst>
        </pc:inkChg>
        <pc:inkChg chg="add del">
          <ac:chgData name="Viet Anh Nguyen" userId="b95f61ff061388d5" providerId="LiveId" clId="{F7DDB045-99F5-427E-957E-9D2CA91EB527}" dt="2022-01-07T06:24:48.156" v="4208"/>
          <ac:inkMkLst>
            <pc:docMk/>
            <pc:sldMk cId="2085272824" sldId="331"/>
            <ac:inkMk id="51" creationId="{BFDE95C6-ADCE-4C6F-9DF6-0D2F8D060FB7}"/>
          </ac:inkMkLst>
        </pc:inkChg>
        <pc:inkChg chg="add del">
          <ac:chgData name="Viet Anh Nguyen" userId="b95f61ff061388d5" providerId="LiveId" clId="{F7DDB045-99F5-427E-957E-9D2CA91EB527}" dt="2022-01-07T06:24:48.156" v="4208"/>
          <ac:inkMkLst>
            <pc:docMk/>
            <pc:sldMk cId="2085272824" sldId="331"/>
            <ac:inkMk id="52" creationId="{540D2E66-832D-4A29-BD58-5A401DDDEACD}"/>
          </ac:inkMkLst>
        </pc:inkChg>
        <pc:inkChg chg="add del">
          <ac:chgData name="Viet Anh Nguyen" userId="b95f61ff061388d5" providerId="LiveId" clId="{F7DDB045-99F5-427E-957E-9D2CA91EB527}" dt="2022-01-07T06:24:48.156" v="4208"/>
          <ac:inkMkLst>
            <pc:docMk/>
            <pc:sldMk cId="2085272824" sldId="331"/>
            <ac:inkMk id="53" creationId="{5D395990-AB80-46E9-85E2-510F2786F9AF}"/>
          </ac:inkMkLst>
        </pc:inkChg>
        <pc:inkChg chg="add del">
          <ac:chgData name="Viet Anh Nguyen" userId="b95f61ff061388d5" providerId="LiveId" clId="{F7DDB045-99F5-427E-957E-9D2CA91EB527}" dt="2022-01-07T06:24:48.156" v="4208"/>
          <ac:inkMkLst>
            <pc:docMk/>
            <pc:sldMk cId="2085272824" sldId="331"/>
            <ac:inkMk id="54" creationId="{9AD143DB-F88B-4165-B157-AAC364B863D3}"/>
          </ac:inkMkLst>
        </pc:inkChg>
        <pc:inkChg chg="add del">
          <ac:chgData name="Viet Anh Nguyen" userId="b95f61ff061388d5" providerId="LiveId" clId="{F7DDB045-99F5-427E-957E-9D2CA91EB527}" dt="2022-01-07T06:24:48.156" v="4208"/>
          <ac:inkMkLst>
            <pc:docMk/>
            <pc:sldMk cId="2085272824" sldId="331"/>
            <ac:inkMk id="55" creationId="{47512B80-282B-4A4F-8EB2-8353F9D02B6E}"/>
          </ac:inkMkLst>
        </pc:inkChg>
        <pc:inkChg chg="add del">
          <ac:chgData name="Viet Anh Nguyen" userId="b95f61ff061388d5" providerId="LiveId" clId="{F7DDB045-99F5-427E-957E-9D2CA91EB527}" dt="2022-01-07T06:24:48.156" v="4208"/>
          <ac:inkMkLst>
            <pc:docMk/>
            <pc:sldMk cId="2085272824" sldId="331"/>
            <ac:inkMk id="56" creationId="{9D80E5E6-E7AB-4BBA-911D-978E7625B29B}"/>
          </ac:inkMkLst>
        </pc:inkChg>
        <pc:inkChg chg="add del">
          <ac:chgData name="Viet Anh Nguyen" userId="b95f61ff061388d5" providerId="LiveId" clId="{F7DDB045-99F5-427E-957E-9D2CA91EB527}" dt="2022-01-07T06:24:49.126" v="4211"/>
          <ac:inkMkLst>
            <pc:docMk/>
            <pc:sldMk cId="2085272824" sldId="331"/>
            <ac:inkMk id="57" creationId="{1849010D-22EF-47D9-BC72-9E6AB2C5AA67}"/>
          </ac:inkMkLst>
        </pc:inkChg>
        <pc:inkChg chg="add">
          <ac:chgData name="Viet Anh Nguyen" userId="b95f61ff061388d5" providerId="LiveId" clId="{F7DDB045-99F5-427E-957E-9D2CA91EB527}" dt="2022-01-07T06:24:48.156" v="4208"/>
          <ac:inkMkLst>
            <pc:docMk/>
            <pc:sldMk cId="2085272824" sldId="331"/>
            <ac:inkMk id="58" creationId="{53AFCE6C-CDB3-47B0-98FB-10E4F7C756EC}"/>
          </ac:inkMkLst>
        </pc:inkChg>
        <pc:inkChg chg="add">
          <ac:chgData name="Viet Anh Nguyen" userId="b95f61ff061388d5" providerId="LiveId" clId="{F7DDB045-99F5-427E-957E-9D2CA91EB527}" dt="2022-01-07T06:24:48.156" v="4208"/>
          <ac:inkMkLst>
            <pc:docMk/>
            <pc:sldMk cId="2085272824" sldId="331"/>
            <ac:inkMk id="59" creationId="{A16328BA-CF64-40CB-83B3-E18B7F93D9C2}"/>
          </ac:inkMkLst>
        </pc:inkChg>
        <pc:inkChg chg="add del">
          <ac:chgData name="Viet Anh Nguyen" userId="b95f61ff061388d5" providerId="LiveId" clId="{F7DDB045-99F5-427E-957E-9D2CA91EB527}" dt="2022-01-07T06:24:49.126" v="4211"/>
          <ac:inkMkLst>
            <pc:docMk/>
            <pc:sldMk cId="2085272824" sldId="331"/>
            <ac:inkMk id="60" creationId="{FDB6AED4-D5C6-41D7-968B-26D6F7232524}"/>
          </ac:inkMkLst>
        </pc:inkChg>
        <pc:inkChg chg="add del">
          <ac:chgData name="Viet Anh Nguyen" userId="b95f61ff061388d5" providerId="LiveId" clId="{F7DDB045-99F5-427E-957E-9D2CA91EB527}" dt="2022-01-07T06:24:49.126" v="4211"/>
          <ac:inkMkLst>
            <pc:docMk/>
            <pc:sldMk cId="2085272824" sldId="331"/>
            <ac:inkMk id="61" creationId="{525528F5-CCCB-4AEE-8676-66EB29140D76}"/>
          </ac:inkMkLst>
        </pc:inkChg>
        <pc:inkChg chg="add">
          <ac:chgData name="Viet Anh Nguyen" userId="b95f61ff061388d5" providerId="LiveId" clId="{F7DDB045-99F5-427E-957E-9D2CA91EB527}" dt="2022-01-07T06:24:49.126" v="4211"/>
          <ac:inkMkLst>
            <pc:docMk/>
            <pc:sldMk cId="2085272824" sldId="331"/>
            <ac:inkMk id="62" creationId="{48A711C5-3A4B-41CB-891E-F5BE2853FB8C}"/>
          </ac:inkMkLst>
        </pc:inkChg>
        <pc:inkChg chg="add del">
          <ac:chgData name="Viet Anh Nguyen" userId="b95f61ff061388d5" providerId="LiveId" clId="{F7DDB045-99F5-427E-957E-9D2CA91EB527}" dt="2022-01-07T06:24:51.254" v="4214"/>
          <ac:inkMkLst>
            <pc:docMk/>
            <pc:sldMk cId="2085272824" sldId="331"/>
            <ac:inkMk id="63" creationId="{98621EE6-6B47-4B8D-80D0-D85006F995F1}"/>
          </ac:inkMkLst>
        </pc:inkChg>
        <pc:inkChg chg="add del">
          <ac:chgData name="Viet Anh Nguyen" userId="b95f61ff061388d5" providerId="LiveId" clId="{F7DDB045-99F5-427E-957E-9D2CA91EB527}" dt="2022-01-07T06:24:51.254" v="4214"/>
          <ac:inkMkLst>
            <pc:docMk/>
            <pc:sldMk cId="2085272824" sldId="331"/>
            <ac:inkMk id="64" creationId="{C0ED0822-2A96-4024-8C8C-8C37DA2DC813}"/>
          </ac:inkMkLst>
        </pc:inkChg>
        <pc:inkChg chg="add">
          <ac:chgData name="Viet Anh Nguyen" userId="b95f61ff061388d5" providerId="LiveId" clId="{F7DDB045-99F5-427E-957E-9D2CA91EB527}" dt="2022-01-07T06:24:51.254" v="4214"/>
          <ac:inkMkLst>
            <pc:docMk/>
            <pc:sldMk cId="2085272824" sldId="331"/>
            <ac:inkMk id="65" creationId="{9CCF9643-EEFE-45ED-B3AD-D3E00EE70272}"/>
          </ac:inkMkLst>
        </pc:inkChg>
        <pc:inkChg chg="add del">
          <ac:chgData name="Viet Anh Nguyen" userId="b95f61ff061388d5" providerId="LiveId" clId="{F7DDB045-99F5-427E-957E-9D2CA91EB527}" dt="2022-01-07T06:24:59.598" v="4220"/>
          <ac:inkMkLst>
            <pc:docMk/>
            <pc:sldMk cId="2085272824" sldId="331"/>
            <ac:inkMk id="66" creationId="{EC550685-9228-4E9C-8786-89F4E83A9476}"/>
          </ac:inkMkLst>
        </pc:inkChg>
        <pc:inkChg chg="add del">
          <ac:chgData name="Viet Anh Nguyen" userId="b95f61ff061388d5" providerId="LiveId" clId="{F7DDB045-99F5-427E-957E-9D2CA91EB527}" dt="2022-01-07T06:24:59.598" v="4220"/>
          <ac:inkMkLst>
            <pc:docMk/>
            <pc:sldMk cId="2085272824" sldId="331"/>
            <ac:inkMk id="67" creationId="{4FBDD518-4FEE-4080-A6E7-8CEDD52B60A8}"/>
          </ac:inkMkLst>
        </pc:inkChg>
        <pc:inkChg chg="add del">
          <ac:chgData name="Viet Anh Nguyen" userId="b95f61ff061388d5" providerId="LiveId" clId="{F7DDB045-99F5-427E-957E-9D2CA91EB527}" dt="2022-01-07T06:24:59.598" v="4220"/>
          <ac:inkMkLst>
            <pc:docMk/>
            <pc:sldMk cId="2085272824" sldId="331"/>
            <ac:inkMk id="68" creationId="{16B3E86E-D83B-4F53-B50F-22981F8A728D}"/>
          </ac:inkMkLst>
        </pc:inkChg>
        <pc:inkChg chg="add del">
          <ac:chgData name="Viet Anh Nguyen" userId="b95f61ff061388d5" providerId="LiveId" clId="{F7DDB045-99F5-427E-957E-9D2CA91EB527}" dt="2022-01-07T06:24:59.598" v="4220"/>
          <ac:inkMkLst>
            <pc:docMk/>
            <pc:sldMk cId="2085272824" sldId="331"/>
            <ac:inkMk id="69" creationId="{A9663A7B-CCD8-40DC-87B0-B472B9FDDE55}"/>
          </ac:inkMkLst>
        </pc:inkChg>
        <pc:inkChg chg="add del">
          <ac:chgData name="Viet Anh Nguyen" userId="b95f61ff061388d5" providerId="LiveId" clId="{F7DDB045-99F5-427E-957E-9D2CA91EB527}" dt="2022-01-07T06:24:59.598" v="4220"/>
          <ac:inkMkLst>
            <pc:docMk/>
            <pc:sldMk cId="2085272824" sldId="331"/>
            <ac:inkMk id="70" creationId="{70420328-EE16-4E78-B9EB-7425A3BEC0C8}"/>
          </ac:inkMkLst>
        </pc:inkChg>
        <pc:inkChg chg="add">
          <ac:chgData name="Viet Anh Nguyen" userId="b95f61ff061388d5" providerId="LiveId" clId="{F7DDB045-99F5-427E-957E-9D2CA91EB527}" dt="2022-01-07T06:24:59.598" v="4220"/>
          <ac:inkMkLst>
            <pc:docMk/>
            <pc:sldMk cId="2085272824" sldId="331"/>
            <ac:inkMk id="71" creationId="{8E8EEE79-A800-43EB-A642-891D40EE8102}"/>
          </ac:inkMkLst>
        </pc:inkChg>
        <pc:inkChg chg="add del">
          <ac:chgData name="Viet Anh Nguyen" userId="b95f61ff061388d5" providerId="LiveId" clId="{F7DDB045-99F5-427E-957E-9D2CA91EB527}" dt="2022-01-07T06:25:06.693" v="4230"/>
          <ac:inkMkLst>
            <pc:docMk/>
            <pc:sldMk cId="2085272824" sldId="331"/>
            <ac:inkMk id="72" creationId="{FC83050F-22B6-4156-8303-766B4B34D6DA}"/>
          </ac:inkMkLst>
        </pc:inkChg>
        <pc:inkChg chg="add del">
          <ac:chgData name="Viet Anh Nguyen" userId="b95f61ff061388d5" providerId="LiveId" clId="{F7DDB045-99F5-427E-957E-9D2CA91EB527}" dt="2022-01-07T06:25:06.693" v="4230"/>
          <ac:inkMkLst>
            <pc:docMk/>
            <pc:sldMk cId="2085272824" sldId="331"/>
            <ac:inkMk id="73" creationId="{76AEBEA8-7EB8-4DD8-8058-A6491492BE34}"/>
          </ac:inkMkLst>
        </pc:inkChg>
        <pc:inkChg chg="add del">
          <ac:chgData name="Viet Anh Nguyen" userId="b95f61ff061388d5" providerId="LiveId" clId="{F7DDB045-99F5-427E-957E-9D2CA91EB527}" dt="2022-01-07T06:25:06.693" v="4230"/>
          <ac:inkMkLst>
            <pc:docMk/>
            <pc:sldMk cId="2085272824" sldId="331"/>
            <ac:inkMk id="74" creationId="{41E57AEC-C622-4D91-8957-43CCEECC6481}"/>
          </ac:inkMkLst>
        </pc:inkChg>
        <pc:inkChg chg="add del">
          <ac:chgData name="Viet Anh Nguyen" userId="b95f61ff061388d5" providerId="LiveId" clId="{F7DDB045-99F5-427E-957E-9D2CA91EB527}" dt="2022-01-07T06:25:09.494" v="4236"/>
          <ac:inkMkLst>
            <pc:docMk/>
            <pc:sldMk cId="2085272824" sldId="331"/>
            <ac:inkMk id="75" creationId="{19F33AD6-9FEA-4F53-846F-739458323191}"/>
          </ac:inkMkLst>
        </pc:inkChg>
        <pc:inkChg chg="add del">
          <ac:chgData name="Viet Anh Nguyen" userId="b95f61ff061388d5" providerId="LiveId" clId="{F7DDB045-99F5-427E-957E-9D2CA91EB527}" dt="2022-01-07T06:25:06.693" v="4230"/>
          <ac:inkMkLst>
            <pc:docMk/>
            <pc:sldMk cId="2085272824" sldId="331"/>
            <ac:inkMk id="76" creationId="{9CA54EA6-BACF-44C2-9356-706821AF0FE8}"/>
          </ac:inkMkLst>
        </pc:inkChg>
        <pc:inkChg chg="add del">
          <ac:chgData name="Viet Anh Nguyen" userId="b95f61ff061388d5" providerId="LiveId" clId="{F7DDB045-99F5-427E-957E-9D2CA91EB527}" dt="2022-01-07T06:25:06.693" v="4230"/>
          <ac:inkMkLst>
            <pc:docMk/>
            <pc:sldMk cId="2085272824" sldId="331"/>
            <ac:inkMk id="77" creationId="{33422D7F-6252-4F3F-848F-64F733993D2E}"/>
          </ac:inkMkLst>
        </pc:inkChg>
        <pc:inkChg chg="add del">
          <ac:chgData name="Viet Anh Nguyen" userId="b95f61ff061388d5" providerId="LiveId" clId="{F7DDB045-99F5-427E-957E-9D2CA91EB527}" dt="2022-01-07T06:25:06.693" v="4230"/>
          <ac:inkMkLst>
            <pc:docMk/>
            <pc:sldMk cId="2085272824" sldId="331"/>
            <ac:inkMk id="78" creationId="{84304231-F21C-492D-AE96-8BE510D5BEA4}"/>
          </ac:inkMkLst>
        </pc:inkChg>
        <pc:inkChg chg="add del">
          <ac:chgData name="Viet Anh Nguyen" userId="b95f61ff061388d5" providerId="LiveId" clId="{F7DDB045-99F5-427E-957E-9D2CA91EB527}" dt="2022-01-07T06:25:06.693" v="4230"/>
          <ac:inkMkLst>
            <pc:docMk/>
            <pc:sldMk cId="2085272824" sldId="331"/>
            <ac:inkMk id="79" creationId="{1B5BD305-2E86-4556-9DD0-037015E1A298}"/>
          </ac:inkMkLst>
        </pc:inkChg>
        <pc:inkChg chg="add del">
          <ac:chgData name="Viet Anh Nguyen" userId="b95f61ff061388d5" providerId="LiveId" clId="{F7DDB045-99F5-427E-957E-9D2CA91EB527}" dt="2022-01-07T06:25:06.693" v="4230"/>
          <ac:inkMkLst>
            <pc:docMk/>
            <pc:sldMk cId="2085272824" sldId="331"/>
            <ac:inkMk id="80" creationId="{5C63473A-1183-4CE6-AB59-647987042F1D}"/>
          </ac:inkMkLst>
        </pc:inkChg>
        <pc:inkChg chg="add del">
          <ac:chgData name="Viet Anh Nguyen" userId="b95f61ff061388d5" providerId="LiveId" clId="{F7DDB045-99F5-427E-957E-9D2CA91EB527}" dt="2022-01-07T06:25:09.494" v="4236"/>
          <ac:inkMkLst>
            <pc:docMk/>
            <pc:sldMk cId="2085272824" sldId="331"/>
            <ac:inkMk id="81" creationId="{13B2999E-6337-4664-8F65-1E27988F5DCC}"/>
          </ac:inkMkLst>
        </pc:inkChg>
        <pc:inkChg chg="add del">
          <ac:chgData name="Viet Anh Nguyen" userId="b95f61ff061388d5" providerId="LiveId" clId="{F7DDB045-99F5-427E-957E-9D2CA91EB527}" dt="2022-01-07T06:25:09.494" v="4236"/>
          <ac:inkMkLst>
            <pc:docMk/>
            <pc:sldMk cId="2085272824" sldId="331"/>
            <ac:inkMk id="82" creationId="{EA3F8039-8078-4A69-BBBB-C11D75EF07DB}"/>
          </ac:inkMkLst>
        </pc:inkChg>
        <pc:inkChg chg="add">
          <ac:chgData name="Viet Anh Nguyen" userId="b95f61ff061388d5" providerId="LiveId" clId="{F7DDB045-99F5-427E-957E-9D2CA91EB527}" dt="2022-01-07T06:25:06.693" v="4230"/>
          <ac:inkMkLst>
            <pc:docMk/>
            <pc:sldMk cId="2085272824" sldId="331"/>
            <ac:inkMk id="83" creationId="{9E4B0489-1EB1-475B-A4E7-976DAAFE3720}"/>
          </ac:inkMkLst>
        </pc:inkChg>
        <pc:inkChg chg="add del">
          <ac:chgData name="Viet Anh Nguyen" userId="b95f61ff061388d5" providerId="LiveId" clId="{F7DDB045-99F5-427E-957E-9D2CA91EB527}" dt="2022-01-07T06:25:09.494" v="4236"/>
          <ac:inkMkLst>
            <pc:docMk/>
            <pc:sldMk cId="2085272824" sldId="331"/>
            <ac:inkMk id="84" creationId="{8B663A1B-D25E-4A79-8F60-295E0B2F45E2}"/>
          </ac:inkMkLst>
        </pc:inkChg>
        <pc:inkChg chg="add del">
          <ac:chgData name="Viet Anh Nguyen" userId="b95f61ff061388d5" providerId="LiveId" clId="{F7DDB045-99F5-427E-957E-9D2CA91EB527}" dt="2022-01-07T06:25:09.494" v="4236"/>
          <ac:inkMkLst>
            <pc:docMk/>
            <pc:sldMk cId="2085272824" sldId="331"/>
            <ac:inkMk id="85" creationId="{A2831A3A-654B-4AA5-8D5A-F5510B0FDFDE}"/>
          </ac:inkMkLst>
        </pc:inkChg>
        <pc:inkChg chg="add del">
          <ac:chgData name="Viet Anh Nguyen" userId="b95f61ff061388d5" providerId="LiveId" clId="{F7DDB045-99F5-427E-957E-9D2CA91EB527}" dt="2022-01-07T06:25:09.494" v="4236"/>
          <ac:inkMkLst>
            <pc:docMk/>
            <pc:sldMk cId="2085272824" sldId="331"/>
            <ac:inkMk id="86" creationId="{D423F300-FA96-43C6-B689-98DCF5FE147C}"/>
          </ac:inkMkLst>
        </pc:inkChg>
        <pc:inkChg chg="add del">
          <ac:chgData name="Viet Anh Nguyen" userId="b95f61ff061388d5" providerId="LiveId" clId="{F7DDB045-99F5-427E-957E-9D2CA91EB527}" dt="2022-01-07T06:25:09.494" v="4236"/>
          <ac:inkMkLst>
            <pc:docMk/>
            <pc:sldMk cId="2085272824" sldId="331"/>
            <ac:inkMk id="87" creationId="{E3D0D0B5-E624-4300-968F-6CDA6BF90D33}"/>
          </ac:inkMkLst>
        </pc:inkChg>
        <pc:inkChg chg="add del">
          <ac:chgData name="Viet Anh Nguyen" userId="b95f61ff061388d5" providerId="LiveId" clId="{F7DDB045-99F5-427E-957E-9D2CA91EB527}" dt="2022-01-07T06:25:09.494" v="4236"/>
          <ac:inkMkLst>
            <pc:docMk/>
            <pc:sldMk cId="2085272824" sldId="331"/>
            <ac:inkMk id="88" creationId="{5B313D68-05DC-419A-BAB3-EB68C566C2F0}"/>
          </ac:inkMkLst>
        </pc:inkChg>
        <pc:inkChg chg="add del">
          <ac:chgData name="Viet Anh Nguyen" userId="b95f61ff061388d5" providerId="LiveId" clId="{F7DDB045-99F5-427E-957E-9D2CA91EB527}" dt="2022-01-07T06:25:10.457" v="4238"/>
          <ac:inkMkLst>
            <pc:docMk/>
            <pc:sldMk cId="2085272824" sldId="331"/>
            <ac:inkMk id="89" creationId="{30E10E2A-58BC-406C-803E-43C484892A5A}"/>
          </ac:inkMkLst>
        </pc:inkChg>
        <pc:inkChg chg="add del">
          <ac:chgData name="Viet Anh Nguyen" userId="b95f61ff061388d5" providerId="LiveId" clId="{F7DDB045-99F5-427E-957E-9D2CA91EB527}" dt="2022-01-07T06:25:10.457" v="4238"/>
          <ac:inkMkLst>
            <pc:docMk/>
            <pc:sldMk cId="2085272824" sldId="331"/>
            <ac:inkMk id="90" creationId="{23D796A0-5228-49B3-9AFC-15C09EA45DF9}"/>
          </ac:inkMkLst>
        </pc:inkChg>
        <pc:inkChg chg="add">
          <ac:chgData name="Viet Anh Nguyen" userId="b95f61ff061388d5" providerId="LiveId" clId="{F7DDB045-99F5-427E-957E-9D2CA91EB527}" dt="2022-01-07T06:25:10.457" v="4238"/>
          <ac:inkMkLst>
            <pc:docMk/>
            <pc:sldMk cId="2085272824" sldId="331"/>
            <ac:inkMk id="91" creationId="{CAB9D950-8016-4512-8900-3D6D4015BC18}"/>
          </ac:inkMkLst>
        </pc:inkChg>
        <pc:inkChg chg="add">
          <ac:chgData name="Viet Anh Nguyen" userId="b95f61ff061388d5" providerId="LiveId" clId="{F7DDB045-99F5-427E-957E-9D2CA91EB527}" dt="2022-01-07T06:28:15.228" v="4391" actId="9405"/>
          <ac:inkMkLst>
            <pc:docMk/>
            <pc:sldMk cId="2085272824" sldId="331"/>
            <ac:inkMk id="92" creationId="{2F7FE1EC-7291-4311-A25E-07E474BF79BF}"/>
          </ac:inkMkLst>
        </pc:inkChg>
        <pc:inkChg chg="add">
          <ac:chgData name="Viet Anh Nguyen" userId="b95f61ff061388d5" providerId="LiveId" clId="{F7DDB045-99F5-427E-957E-9D2CA91EB527}" dt="2022-01-07T06:28:15.454" v="4392" actId="9405"/>
          <ac:inkMkLst>
            <pc:docMk/>
            <pc:sldMk cId="2085272824" sldId="331"/>
            <ac:inkMk id="93" creationId="{36F13CAC-A6B1-4148-9F99-F9BC91ABB6D2}"/>
          </ac:inkMkLst>
        </pc:inkChg>
        <pc:inkChg chg="add del">
          <ac:chgData name="Viet Anh Nguyen" userId="b95f61ff061388d5" providerId="LiveId" clId="{F7DDB045-99F5-427E-957E-9D2CA91EB527}" dt="2022-01-07T06:28:27.676" v="4416"/>
          <ac:inkMkLst>
            <pc:docMk/>
            <pc:sldMk cId="2085272824" sldId="331"/>
            <ac:inkMk id="94" creationId="{2B50B382-D809-4296-8854-44467CAFDB0E}"/>
          </ac:inkMkLst>
        </pc:inkChg>
        <pc:inkChg chg="add del">
          <ac:chgData name="Viet Anh Nguyen" userId="b95f61ff061388d5" providerId="LiveId" clId="{F7DDB045-99F5-427E-957E-9D2CA91EB527}" dt="2022-01-07T06:28:27.676" v="4416"/>
          <ac:inkMkLst>
            <pc:docMk/>
            <pc:sldMk cId="2085272824" sldId="331"/>
            <ac:inkMk id="95" creationId="{F03887A5-106B-44A6-AAB7-B44259525FE5}"/>
          </ac:inkMkLst>
        </pc:inkChg>
        <pc:inkChg chg="add del">
          <ac:chgData name="Viet Anh Nguyen" userId="b95f61ff061388d5" providerId="LiveId" clId="{F7DDB045-99F5-427E-957E-9D2CA91EB527}" dt="2022-01-07T06:28:27.676" v="4416"/>
          <ac:inkMkLst>
            <pc:docMk/>
            <pc:sldMk cId="2085272824" sldId="331"/>
            <ac:inkMk id="96" creationId="{03B8B6D4-CBAB-400D-9C8A-898ABFC39496}"/>
          </ac:inkMkLst>
        </pc:inkChg>
        <pc:inkChg chg="add del">
          <ac:chgData name="Viet Anh Nguyen" userId="b95f61ff061388d5" providerId="LiveId" clId="{F7DDB045-99F5-427E-957E-9D2CA91EB527}" dt="2022-01-07T06:28:27.676" v="4416"/>
          <ac:inkMkLst>
            <pc:docMk/>
            <pc:sldMk cId="2085272824" sldId="331"/>
            <ac:inkMk id="97" creationId="{E3A214E7-E938-4EFA-8C17-F373A1A07F4F}"/>
          </ac:inkMkLst>
        </pc:inkChg>
        <pc:inkChg chg="add del">
          <ac:chgData name="Viet Anh Nguyen" userId="b95f61ff061388d5" providerId="LiveId" clId="{F7DDB045-99F5-427E-957E-9D2CA91EB527}" dt="2022-01-07T06:28:27.676" v="4416"/>
          <ac:inkMkLst>
            <pc:docMk/>
            <pc:sldMk cId="2085272824" sldId="331"/>
            <ac:inkMk id="98" creationId="{E7E40A0B-5DDA-4A50-8D76-BF04DF4AE7C4}"/>
          </ac:inkMkLst>
        </pc:inkChg>
        <pc:inkChg chg="add del">
          <ac:chgData name="Viet Anh Nguyen" userId="b95f61ff061388d5" providerId="LiveId" clId="{F7DDB045-99F5-427E-957E-9D2CA91EB527}" dt="2022-01-07T06:28:27.676" v="4416"/>
          <ac:inkMkLst>
            <pc:docMk/>
            <pc:sldMk cId="2085272824" sldId="331"/>
            <ac:inkMk id="99" creationId="{AA5D0299-3EA2-419D-9AD4-6954CE38201E}"/>
          </ac:inkMkLst>
        </pc:inkChg>
        <pc:inkChg chg="add del">
          <ac:chgData name="Viet Anh Nguyen" userId="b95f61ff061388d5" providerId="LiveId" clId="{F7DDB045-99F5-427E-957E-9D2CA91EB527}" dt="2022-01-07T06:28:27.676" v="4416"/>
          <ac:inkMkLst>
            <pc:docMk/>
            <pc:sldMk cId="2085272824" sldId="331"/>
            <ac:inkMk id="100" creationId="{B03EEB48-4C73-4225-A661-839D409AB33C}"/>
          </ac:inkMkLst>
        </pc:inkChg>
        <pc:inkChg chg="add del">
          <ac:chgData name="Viet Anh Nguyen" userId="b95f61ff061388d5" providerId="LiveId" clId="{F7DDB045-99F5-427E-957E-9D2CA91EB527}" dt="2022-01-07T06:28:27.676" v="4416"/>
          <ac:inkMkLst>
            <pc:docMk/>
            <pc:sldMk cId="2085272824" sldId="331"/>
            <ac:inkMk id="101" creationId="{5F10E949-C087-47B9-81A2-17B70DACFB55}"/>
          </ac:inkMkLst>
        </pc:inkChg>
        <pc:inkChg chg="add del">
          <ac:chgData name="Viet Anh Nguyen" userId="b95f61ff061388d5" providerId="LiveId" clId="{F7DDB045-99F5-427E-957E-9D2CA91EB527}" dt="2022-01-07T06:28:27.676" v="4416"/>
          <ac:inkMkLst>
            <pc:docMk/>
            <pc:sldMk cId="2085272824" sldId="331"/>
            <ac:inkMk id="102" creationId="{6DA60015-F2CD-4FEC-A5B7-A944D0D5664C}"/>
          </ac:inkMkLst>
        </pc:inkChg>
        <pc:inkChg chg="add del">
          <ac:chgData name="Viet Anh Nguyen" userId="b95f61ff061388d5" providerId="LiveId" clId="{F7DDB045-99F5-427E-957E-9D2CA91EB527}" dt="2022-01-07T06:28:27.676" v="4416"/>
          <ac:inkMkLst>
            <pc:docMk/>
            <pc:sldMk cId="2085272824" sldId="331"/>
            <ac:inkMk id="103" creationId="{53EADECA-83EC-4BE4-95EB-E4FC9080FF37}"/>
          </ac:inkMkLst>
        </pc:inkChg>
        <pc:inkChg chg="add del">
          <ac:chgData name="Viet Anh Nguyen" userId="b95f61ff061388d5" providerId="LiveId" clId="{F7DDB045-99F5-427E-957E-9D2CA91EB527}" dt="2022-01-07T06:28:27.676" v="4416"/>
          <ac:inkMkLst>
            <pc:docMk/>
            <pc:sldMk cId="2085272824" sldId="331"/>
            <ac:inkMk id="104" creationId="{DC80224A-049C-4FBF-9885-B79BA87B3A29}"/>
          </ac:inkMkLst>
        </pc:inkChg>
        <pc:inkChg chg="add del">
          <ac:chgData name="Viet Anh Nguyen" userId="b95f61ff061388d5" providerId="LiveId" clId="{F7DDB045-99F5-427E-957E-9D2CA91EB527}" dt="2022-01-07T06:28:27.676" v="4416"/>
          <ac:inkMkLst>
            <pc:docMk/>
            <pc:sldMk cId="2085272824" sldId="331"/>
            <ac:inkMk id="105" creationId="{B75B9861-2448-42EC-8D5A-1784431D4355}"/>
          </ac:inkMkLst>
        </pc:inkChg>
        <pc:inkChg chg="add del">
          <ac:chgData name="Viet Anh Nguyen" userId="b95f61ff061388d5" providerId="LiveId" clId="{F7DDB045-99F5-427E-957E-9D2CA91EB527}" dt="2022-01-07T06:28:27.676" v="4416"/>
          <ac:inkMkLst>
            <pc:docMk/>
            <pc:sldMk cId="2085272824" sldId="331"/>
            <ac:inkMk id="106" creationId="{D744818C-9545-40B9-B5E9-4E4C70592C17}"/>
          </ac:inkMkLst>
        </pc:inkChg>
        <pc:inkChg chg="add del">
          <ac:chgData name="Viet Anh Nguyen" userId="b95f61ff061388d5" providerId="LiveId" clId="{F7DDB045-99F5-427E-957E-9D2CA91EB527}" dt="2022-01-07T06:28:27.676" v="4416"/>
          <ac:inkMkLst>
            <pc:docMk/>
            <pc:sldMk cId="2085272824" sldId="331"/>
            <ac:inkMk id="107" creationId="{8F55CCD9-AEE9-4B5C-9C54-74DF788282D1}"/>
          </ac:inkMkLst>
        </pc:inkChg>
        <pc:inkChg chg="add del">
          <ac:chgData name="Viet Anh Nguyen" userId="b95f61ff061388d5" providerId="LiveId" clId="{F7DDB045-99F5-427E-957E-9D2CA91EB527}" dt="2022-01-07T06:28:27.676" v="4416"/>
          <ac:inkMkLst>
            <pc:docMk/>
            <pc:sldMk cId="2085272824" sldId="331"/>
            <ac:inkMk id="108" creationId="{E2B98DE7-2543-4B65-AD19-33C7BE7479DC}"/>
          </ac:inkMkLst>
        </pc:inkChg>
        <pc:inkChg chg="add del">
          <ac:chgData name="Viet Anh Nguyen" userId="b95f61ff061388d5" providerId="LiveId" clId="{F7DDB045-99F5-427E-957E-9D2CA91EB527}" dt="2022-01-07T06:28:27.676" v="4416"/>
          <ac:inkMkLst>
            <pc:docMk/>
            <pc:sldMk cId="2085272824" sldId="331"/>
            <ac:inkMk id="109" creationId="{533F7AD7-1564-47D4-94FD-6429FA2B20C9}"/>
          </ac:inkMkLst>
        </pc:inkChg>
        <pc:inkChg chg="add del">
          <ac:chgData name="Viet Anh Nguyen" userId="b95f61ff061388d5" providerId="LiveId" clId="{F7DDB045-99F5-427E-957E-9D2CA91EB527}" dt="2022-01-07T06:28:27.676" v="4416"/>
          <ac:inkMkLst>
            <pc:docMk/>
            <pc:sldMk cId="2085272824" sldId="331"/>
            <ac:inkMk id="110" creationId="{19289835-C7C7-4409-91FC-004D23DFEF22}"/>
          </ac:inkMkLst>
        </pc:inkChg>
        <pc:inkChg chg="add del">
          <ac:chgData name="Viet Anh Nguyen" userId="b95f61ff061388d5" providerId="LiveId" clId="{F7DDB045-99F5-427E-957E-9D2CA91EB527}" dt="2022-01-07T06:28:27.676" v="4416"/>
          <ac:inkMkLst>
            <pc:docMk/>
            <pc:sldMk cId="2085272824" sldId="331"/>
            <ac:inkMk id="111" creationId="{BB247019-4B5A-4530-B55E-0A6D2F4E3E11}"/>
          </ac:inkMkLst>
        </pc:inkChg>
        <pc:inkChg chg="add del">
          <ac:chgData name="Viet Anh Nguyen" userId="b95f61ff061388d5" providerId="LiveId" clId="{F7DDB045-99F5-427E-957E-9D2CA91EB527}" dt="2022-01-07T06:28:27.676" v="4416"/>
          <ac:inkMkLst>
            <pc:docMk/>
            <pc:sldMk cId="2085272824" sldId="331"/>
            <ac:inkMk id="112" creationId="{7D3EB17B-3216-450D-9ED2-8D80D57C67E4}"/>
          </ac:inkMkLst>
        </pc:inkChg>
        <pc:inkChg chg="add del">
          <ac:chgData name="Viet Anh Nguyen" userId="b95f61ff061388d5" providerId="LiveId" clId="{F7DDB045-99F5-427E-957E-9D2CA91EB527}" dt="2022-01-07T06:28:27.676" v="4416"/>
          <ac:inkMkLst>
            <pc:docMk/>
            <pc:sldMk cId="2085272824" sldId="331"/>
            <ac:inkMk id="113" creationId="{30451E71-52EC-491F-B2C2-A3D9AF9CDC98}"/>
          </ac:inkMkLst>
        </pc:inkChg>
        <pc:inkChg chg="add del">
          <ac:chgData name="Viet Anh Nguyen" userId="b95f61ff061388d5" providerId="LiveId" clId="{F7DDB045-99F5-427E-957E-9D2CA91EB527}" dt="2022-01-07T06:28:27.676" v="4416"/>
          <ac:inkMkLst>
            <pc:docMk/>
            <pc:sldMk cId="2085272824" sldId="331"/>
            <ac:inkMk id="114" creationId="{0051BC65-E6A2-4E43-933B-DE71E88CA426}"/>
          </ac:inkMkLst>
        </pc:inkChg>
        <pc:inkChg chg="add">
          <ac:chgData name="Viet Anh Nguyen" userId="b95f61ff061388d5" providerId="LiveId" clId="{F7DDB045-99F5-427E-957E-9D2CA91EB527}" dt="2022-01-07T06:28:26.646" v="4414" actId="9405"/>
          <ac:inkMkLst>
            <pc:docMk/>
            <pc:sldMk cId="2085272824" sldId="331"/>
            <ac:inkMk id="115" creationId="{30AC1E62-9ACB-4287-B58D-1B112AA40A2D}"/>
          </ac:inkMkLst>
        </pc:inkChg>
        <pc:inkChg chg="add">
          <ac:chgData name="Viet Anh Nguyen" userId="b95f61ff061388d5" providerId="LiveId" clId="{F7DDB045-99F5-427E-957E-9D2CA91EB527}" dt="2022-01-07T06:28:26.829" v="4415" actId="9405"/>
          <ac:inkMkLst>
            <pc:docMk/>
            <pc:sldMk cId="2085272824" sldId="331"/>
            <ac:inkMk id="116" creationId="{80121718-C630-42B8-BC2E-B394B9B66BB2}"/>
          </ac:inkMkLst>
        </pc:inkChg>
        <pc:inkChg chg="add">
          <ac:chgData name="Viet Anh Nguyen" userId="b95f61ff061388d5" providerId="LiveId" clId="{F7DDB045-99F5-427E-957E-9D2CA91EB527}" dt="2022-01-07T06:28:27.676" v="4416"/>
          <ac:inkMkLst>
            <pc:docMk/>
            <pc:sldMk cId="2085272824" sldId="331"/>
            <ac:inkMk id="117" creationId="{41E79059-AB18-49F2-A098-0596ED3247F4}"/>
          </ac:inkMkLst>
        </pc:inkChg>
        <pc:inkChg chg="add">
          <ac:chgData name="Viet Anh Nguyen" userId="b95f61ff061388d5" providerId="LiveId" clId="{F7DDB045-99F5-427E-957E-9D2CA91EB527}" dt="2022-01-07T06:28:27.676" v="4416"/>
          <ac:inkMkLst>
            <pc:docMk/>
            <pc:sldMk cId="2085272824" sldId="331"/>
            <ac:inkMk id="118" creationId="{54914589-F988-4ECF-ADC7-796BB6874666}"/>
          </ac:inkMkLst>
        </pc:inkChg>
        <pc:inkChg chg="add del">
          <ac:chgData name="Viet Anh Nguyen" userId="b95f61ff061388d5" providerId="LiveId" clId="{F7DDB045-99F5-427E-957E-9D2CA91EB527}" dt="2022-01-07T06:28:30.838" v="4422"/>
          <ac:inkMkLst>
            <pc:docMk/>
            <pc:sldMk cId="2085272824" sldId="331"/>
            <ac:inkMk id="119" creationId="{5C323C2C-6D15-4A09-8EB7-EC43E17F9BC1}"/>
          </ac:inkMkLst>
        </pc:inkChg>
        <pc:inkChg chg="add del">
          <ac:chgData name="Viet Anh Nguyen" userId="b95f61ff061388d5" providerId="LiveId" clId="{F7DDB045-99F5-427E-957E-9D2CA91EB527}" dt="2022-01-07T06:28:30.838" v="4422"/>
          <ac:inkMkLst>
            <pc:docMk/>
            <pc:sldMk cId="2085272824" sldId="331"/>
            <ac:inkMk id="120" creationId="{C90CA79A-89A5-4FAD-A70E-A8B5F1D663F1}"/>
          </ac:inkMkLst>
        </pc:inkChg>
        <pc:inkChg chg="add del">
          <ac:chgData name="Viet Anh Nguyen" userId="b95f61ff061388d5" providerId="LiveId" clId="{F7DDB045-99F5-427E-957E-9D2CA91EB527}" dt="2022-01-07T06:28:30.838" v="4422"/>
          <ac:inkMkLst>
            <pc:docMk/>
            <pc:sldMk cId="2085272824" sldId="331"/>
            <ac:inkMk id="121" creationId="{3F0AEA11-4ACB-4070-A645-7525599DAED0}"/>
          </ac:inkMkLst>
        </pc:inkChg>
        <pc:inkChg chg="add del">
          <ac:chgData name="Viet Anh Nguyen" userId="b95f61ff061388d5" providerId="LiveId" clId="{F7DDB045-99F5-427E-957E-9D2CA91EB527}" dt="2022-01-07T06:28:30.838" v="4422"/>
          <ac:inkMkLst>
            <pc:docMk/>
            <pc:sldMk cId="2085272824" sldId="331"/>
            <ac:inkMk id="122" creationId="{FF32FC17-DEC3-4B5C-9A20-745ED6A4EDBC}"/>
          </ac:inkMkLst>
        </pc:inkChg>
        <pc:inkChg chg="add">
          <ac:chgData name="Viet Anh Nguyen" userId="b95f61ff061388d5" providerId="LiveId" clId="{F7DDB045-99F5-427E-957E-9D2CA91EB527}" dt="2022-01-07T06:28:30.184" v="4421" actId="9405"/>
          <ac:inkMkLst>
            <pc:docMk/>
            <pc:sldMk cId="2085272824" sldId="331"/>
            <ac:inkMk id="123" creationId="{2365BD58-24B9-4131-B1C0-BD9B2F72E358}"/>
          </ac:inkMkLst>
        </pc:inkChg>
        <pc:inkChg chg="add">
          <ac:chgData name="Viet Anh Nguyen" userId="b95f61ff061388d5" providerId="LiveId" clId="{F7DDB045-99F5-427E-957E-9D2CA91EB527}" dt="2022-01-07T06:28:30.838" v="4422"/>
          <ac:inkMkLst>
            <pc:docMk/>
            <pc:sldMk cId="2085272824" sldId="331"/>
            <ac:inkMk id="124" creationId="{42B68E0E-5055-4D11-BCBE-4516DC7ABAF6}"/>
          </ac:inkMkLst>
        </pc:inkChg>
        <pc:inkChg chg="add del">
          <ac:chgData name="Viet Anh Nguyen" userId="b95f61ff061388d5" providerId="LiveId" clId="{F7DDB045-99F5-427E-957E-9D2CA91EB527}" dt="2022-01-07T06:28:31.960" v="4426"/>
          <ac:inkMkLst>
            <pc:docMk/>
            <pc:sldMk cId="2085272824" sldId="331"/>
            <ac:inkMk id="125" creationId="{8D5377A6-327A-42D9-98BC-1EF076DA8681}"/>
          </ac:inkMkLst>
        </pc:inkChg>
        <pc:inkChg chg="add del">
          <ac:chgData name="Viet Anh Nguyen" userId="b95f61ff061388d5" providerId="LiveId" clId="{F7DDB045-99F5-427E-957E-9D2CA91EB527}" dt="2022-01-07T06:28:31.960" v="4426"/>
          <ac:inkMkLst>
            <pc:docMk/>
            <pc:sldMk cId="2085272824" sldId="331"/>
            <ac:inkMk id="126" creationId="{B28FB213-48D6-40B0-8F7C-2DEE52529274}"/>
          </ac:inkMkLst>
        </pc:inkChg>
        <pc:inkChg chg="add del">
          <ac:chgData name="Viet Anh Nguyen" userId="b95f61ff061388d5" providerId="LiveId" clId="{F7DDB045-99F5-427E-957E-9D2CA91EB527}" dt="2022-01-07T06:28:31.960" v="4426"/>
          <ac:inkMkLst>
            <pc:docMk/>
            <pc:sldMk cId="2085272824" sldId="331"/>
            <ac:inkMk id="127" creationId="{53BEC6BC-4E95-451E-8E57-502B480D8031}"/>
          </ac:inkMkLst>
        </pc:inkChg>
        <pc:inkChg chg="add">
          <ac:chgData name="Viet Anh Nguyen" userId="b95f61ff061388d5" providerId="LiveId" clId="{F7DDB045-99F5-427E-957E-9D2CA91EB527}" dt="2022-01-07T06:28:31.960" v="4426"/>
          <ac:inkMkLst>
            <pc:docMk/>
            <pc:sldMk cId="2085272824" sldId="331"/>
            <ac:inkMk id="128" creationId="{7A6F5769-C4D1-418D-B509-C9BFA0E54491}"/>
          </ac:inkMkLst>
        </pc:inkChg>
      </pc:sldChg>
      <pc:sldChg chg="addSp delSp new mod">
        <pc:chgData name="Viet Anh Nguyen" userId="b95f61ff061388d5" providerId="LiveId" clId="{F7DDB045-99F5-427E-957E-9D2CA91EB527}" dt="2022-01-07T08:10:43.913" v="5819"/>
        <pc:sldMkLst>
          <pc:docMk/>
          <pc:sldMk cId="2079481595" sldId="332"/>
        </pc:sldMkLst>
        <pc:inkChg chg="add del">
          <ac:chgData name="Viet Anh Nguyen" userId="b95f61ff061388d5" providerId="LiveId" clId="{F7DDB045-99F5-427E-957E-9D2CA91EB527}" dt="2022-01-07T06:25:27.322" v="4242"/>
          <ac:inkMkLst>
            <pc:docMk/>
            <pc:sldMk cId="2079481595" sldId="332"/>
            <ac:inkMk id="2" creationId="{8D4C7424-F442-416A-97E2-AC7A64BA74F5}"/>
          </ac:inkMkLst>
        </pc:inkChg>
        <pc:inkChg chg="add del">
          <ac:chgData name="Viet Anh Nguyen" userId="b95f61ff061388d5" providerId="LiveId" clId="{F7DDB045-99F5-427E-957E-9D2CA91EB527}" dt="2022-01-07T06:25:27.322" v="4242"/>
          <ac:inkMkLst>
            <pc:docMk/>
            <pc:sldMk cId="2079481595" sldId="332"/>
            <ac:inkMk id="3" creationId="{F659C94D-AAC1-43C2-9FE2-315BD1E94507}"/>
          </ac:inkMkLst>
        </pc:inkChg>
        <pc:inkChg chg="add del">
          <ac:chgData name="Viet Anh Nguyen" userId="b95f61ff061388d5" providerId="LiveId" clId="{F7DDB045-99F5-427E-957E-9D2CA91EB527}" dt="2022-01-07T06:25:29.084" v="4246"/>
          <ac:inkMkLst>
            <pc:docMk/>
            <pc:sldMk cId="2079481595" sldId="332"/>
            <ac:inkMk id="4" creationId="{824263D9-2D46-4CC5-8608-8AC748235BE1}"/>
          </ac:inkMkLst>
        </pc:inkChg>
        <pc:inkChg chg="add del">
          <ac:chgData name="Viet Anh Nguyen" userId="b95f61ff061388d5" providerId="LiveId" clId="{F7DDB045-99F5-427E-957E-9D2CA91EB527}" dt="2022-01-07T06:25:29.084" v="4246"/>
          <ac:inkMkLst>
            <pc:docMk/>
            <pc:sldMk cId="2079481595" sldId="332"/>
            <ac:inkMk id="5" creationId="{EAAF2D93-B3CA-442E-8B10-0789A1DFB706}"/>
          </ac:inkMkLst>
        </pc:inkChg>
        <pc:inkChg chg="add del">
          <ac:chgData name="Viet Anh Nguyen" userId="b95f61ff061388d5" providerId="LiveId" clId="{F7DDB045-99F5-427E-957E-9D2CA91EB527}" dt="2022-01-07T06:25:29.084" v="4246"/>
          <ac:inkMkLst>
            <pc:docMk/>
            <pc:sldMk cId="2079481595" sldId="332"/>
            <ac:inkMk id="6" creationId="{0D33BBE2-7358-402B-B3C6-E5A08BB3A566}"/>
          </ac:inkMkLst>
        </pc:inkChg>
        <pc:inkChg chg="add del">
          <ac:chgData name="Viet Anh Nguyen" userId="b95f61ff061388d5" providerId="LiveId" clId="{F7DDB045-99F5-427E-957E-9D2CA91EB527}" dt="2022-01-07T06:25:29.084" v="4246"/>
          <ac:inkMkLst>
            <pc:docMk/>
            <pc:sldMk cId="2079481595" sldId="332"/>
            <ac:inkMk id="7" creationId="{318D309F-20E7-4DBA-BE77-B63AECD58897}"/>
          </ac:inkMkLst>
        </pc:inkChg>
        <pc:inkChg chg="add">
          <ac:chgData name="Viet Anh Nguyen" userId="b95f61ff061388d5" providerId="LiveId" clId="{F7DDB045-99F5-427E-957E-9D2CA91EB527}" dt="2022-01-07T06:25:29.084" v="4246"/>
          <ac:inkMkLst>
            <pc:docMk/>
            <pc:sldMk cId="2079481595" sldId="332"/>
            <ac:inkMk id="8" creationId="{6246E0E9-7D99-415D-8D57-13456E9F6437}"/>
          </ac:inkMkLst>
        </pc:inkChg>
        <pc:inkChg chg="add del">
          <ac:chgData name="Viet Anh Nguyen" userId="b95f61ff061388d5" providerId="LiveId" clId="{F7DDB045-99F5-427E-957E-9D2CA91EB527}" dt="2022-01-07T06:25:33.149" v="4255"/>
          <ac:inkMkLst>
            <pc:docMk/>
            <pc:sldMk cId="2079481595" sldId="332"/>
            <ac:inkMk id="9" creationId="{2B9AAD34-329B-4519-AC68-F48EE8BD20FC}"/>
          </ac:inkMkLst>
        </pc:inkChg>
        <pc:inkChg chg="add del">
          <ac:chgData name="Viet Anh Nguyen" userId="b95f61ff061388d5" providerId="LiveId" clId="{F7DDB045-99F5-427E-957E-9D2CA91EB527}" dt="2022-01-07T06:25:33.149" v="4255"/>
          <ac:inkMkLst>
            <pc:docMk/>
            <pc:sldMk cId="2079481595" sldId="332"/>
            <ac:inkMk id="10" creationId="{D8539644-22BC-4F8A-B313-5FCF8E174511}"/>
          </ac:inkMkLst>
        </pc:inkChg>
        <pc:inkChg chg="add del">
          <ac:chgData name="Viet Anh Nguyen" userId="b95f61ff061388d5" providerId="LiveId" clId="{F7DDB045-99F5-427E-957E-9D2CA91EB527}" dt="2022-01-07T06:25:33.149" v="4255"/>
          <ac:inkMkLst>
            <pc:docMk/>
            <pc:sldMk cId="2079481595" sldId="332"/>
            <ac:inkMk id="11" creationId="{46897F3F-2A65-4101-AD53-DC20A8C882EA}"/>
          </ac:inkMkLst>
        </pc:inkChg>
        <pc:inkChg chg="add del">
          <ac:chgData name="Viet Anh Nguyen" userId="b95f61ff061388d5" providerId="LiveId" clId="{F7DDB045-99F5-427E-957E-9D2CA91EB527}" dt="2022-01-07T06:25:33.149" v="4255"/>
          <ac:inkMkLst>
            <pc:docMk/>
            <pc:sldMk cId="2079481595" sldId="332"/>
            <ac:inkMk id="12" creationId="{7196B940-73E3-465E-96FF-D50B8E1AA974}"/>
          </ac:inkMkLst>
        </pc:inkChg>
        <pc:inkChg chg="add del">
          <ac:chgData name="Viet Anh Nguyen" userId="b95f61ff061388d5" providerId="LiveId" clId="{F7DDB045-99F5-427E-957E-9D2CA91EB527}" dt="2022-01-07T06:25:33.149" v="4255"/>
          <ac:inkMkLst>
            <pc:docMk/>
            <pc:sldMk cId="2079481595" sldId="332"/>
            <ac:inkMk id="13" creationId="{A70AA931-EF13-46FF-A049-EE9B5E183BCD}"/>
          </ac:inkMkLst>
        </pc:inkChg>
        <pc:inkChg chg="add del">
          <ac:chgData name="Viet Anh Nguyen" userId="b95f61ff061388d5" providerId="LiveId" clId="{F7DDB045-99F5-427E-957E-9D2CA91EB527}" dt="2022-01-07T06:25:33.149" v="4255"/>
          <ac:inkMkLst>
            <pc:docMk/>
            <pc:sldMk cId="2079481595" sldId="332"/>
            <ac:inkMk id="14" creationId="{24574CDF-0A83-476A-A7C6-EDDC1214AFB0}"/>
          </ac:inkMkLst>
        </pc:inkChg>
        <pc:inkChg chg="add del">
          <ac:chgData name="Viet Anh Nguyen" userId="b95f61ff061388d5" providerId="LiveId" clId="{F7DDB045-99F5-427E-957E-9D2CA91EB527}" dt="2022-01-07T06:25:33.149" v="4255"/>
          <ac:inkMkLst>
            <pc:docMk/>
            <pc:sldMk cId="2079481595" sldId="332"/>
            <ac:inkMk id="15" creationId="{31064C02-BA16-4F8F-9A57-35B5DA2509E5}"/>
          </ac:inkMkLst>
        </pc:inkChg>
        <pc:inkChg chg="add del">
          <ac:chgData name="Viet Anh Nguyen" userId="b95f61ff061388d5" providerId="LiveId" clId="{F7DDB045-99F5-427E-957E-9D2CA91EB527}" dt="2022-01-07T06:25:33.149" v="4255"/>
          <ac:inkMkLst>
            <pc:docMk/>
            <pc:sldMk cId="2079481595" sldId="332"/>
            <ac:inkMk id="16" creationId="{BFA293C6-BC5C-4C2C-B3C9-352A30E3DB30}"/>
          </ac:inkMkLst>
        </pc:inkChg>
        <pc:inkChg chg="add del">
          <ac:chgData name="Viet Anh Nguyen" userId="b95f61ff061388d5" providerId="LiveId" clId="{F7DDB045-99F5-427E-957E-9D2CA91EB527}" dt="2022-01-07T06:25:34.320" v="4257"/>
          <ac:inkMkLst>
            <pc:docMk/>
            <pc:sldMk cId="2079481595" sldId="332"/>
            <ac:inkMk id="17" creationId="{F81C0329-C709-4507-9094-E53F40C8BB4D}"/>
          </ac:inkMkLst>
        </pc:inkChg>
        <pc:inkChg chg="add del">
          <ac:chgData name="Viet Anh Nguyen" userId="b95f61ff061388d5" providerId="LiveId" clId="{F7DDB045-99F5-427E-957E-9D2CA91EB527}" dt="2022-01-07T06:25:34.320" v="4257"/>
          <ac:inkMkLst>
            <pc:docMk/>
            <pc:sldMk cId="2079481595" sldId="332"/>
            <ac:inkMk id="18" creationId="{D37C87DF-3CDC-4166-A976-03D5E31249AD}"/>
          </ac:inkMkLst>
        </pc:inkChg>
        <pc:inkChg chg="add">
          <ac:chgData name="Viet Anh Nguyen" userId="b95f61ff061388d5" providerId="LiveId" clId="{F7DDB045-99F5-427E-957E-9D2CA91EB527}" dt="2022-01-07T06:25:34.320" v="4257"/>
          <ac:inkMkLst>
            <pc:docMk/>
            <pc:sldMk cId="2079481595" sldId="332"/>
            <ac:inkMk id="19" creationId="{8D840905-3C3E-40A1-865D-6AED4247C783}"/>
          </ac:inkMkLst>
        </pc:inkChg>
        <pc:inkChg chg="add del">
          <ac:chgData name="Viet Anh Nguyen" userId="b95f61ff061388d5" providerId="LiveId" clId="{F7DDB045-99F5-427E-957E-9D2CA91EB527}" dt="2022-01-07T06:25:37.462" v="4266"/>
          <ac:inkMkLst>
            <pc:docMk/>
            <pc:sldMk cId="2079481595" sldId="332"/>
            <ac:inkMk id="20" creationId="{41128903-6305-4108-BDDC-67457394FD04}"/>
          </ac:inkMkLst>
        </pc:inkChg>
        <pc:inkChg chg="add del">
          <ac:chgData name="Viet Anh Nguyen" userId="b95f61ff061388d5" providerId="LiveId" clId="{F7DDB045-99F5-427E-957E-9D2CA91EB527}" dt="2022-01-07T06:25:37.462" v="4266"/>
          <ac:inkMkLst>
            <pc:docMk/>
            <pc:sldMk cId="2079481595" sldId="332"/>
            <ac:inkMk id="21" creationId="{43669762-D64A-4C52-9D29-243FC6130F80}"/>
          </ac:inkMkLst>
        </pc:inkChg>
        <pc:inkChg chg="add del">
          <ac:chgData name="Viet Anh Nguyen" userId="b95f61ff061388d5" providerId="LiveId" clId="{F7DDB045-99F5-427E-957E-9D2CA91EB527}" dt="2022-01-07T06:25:37.462" v="4266"/>
          <ac:inkMkLst>
            <pc:docMk/>
            <pc:sldMk cId="2079481595" sldId="332"/>
            <ac:inkMk id="22" creationId="{7AC354E6-4560-4DC3-A742-A86D7F0FA210}"/>
          </ac:inkMkLst>
        </pc:inkChg>
        <pc:inkChg chg="add del">
          <ac:chgData name="Viet Anh Nguyen" userId="b95f61ff061388d5" providerId="LiveId" clId="{F7DDB045-99F5-427E-957E-9D2CA91EB527}" dt="2022-01-07T06:25:37.462" v="4266"/>
          <ac:inkMkLst>
            <pc:docMk/>
            <pc:sldMk cId="2079481595" sldId="332"/>
            <ac:inkMk id="23" creationId="{6EDD2937-292E-4C58-929A-323600FE4884}"/>
          </ac:inkMkLst>
        </pc:inkChg>
        <pc:inkChg chg="add del">
          <ac:chgData name="Viet Anh Nguyen" userId="b95f61ff061388d5" providerId="LiveId" clId="{F7DDB045-99F5-427E-957E-9D2CA91EB527}" dt="2022-01-07T06:25:37.462" v="4266"/>
          <ac:inkMkLst>
            <pc:docMk/>
            <pc:sldMk cId="2079481595" sldId="332"/>
            <ac:inkMk id="24" creationId="{6CC71AF8-3C7D-4A47-BC3C-9DCC0D1DD43D}"/>
          </ac:inkMkLst>
        </pc:inkChg>
        <pc:inkChg chg="add del">
          <ac:chgData name="Viet Anh Nguyen" userId="b95f61ff061388d5" providerId="LiveId" clId="{F7DDB045-99F5-427E-957E-9D2CA91EB527}" dt="2022-01-07T06:25:37.462" v="4266"/>
          <ac:inkMkLst>
            <pc:docMk/>
            <pc:sldMk cId="2079481595" sldId="332"/>
            <ac:inkMk id="25" creationId="{5566F40C-3EF6-4EC3-AAD6-62D99543A3EF}"/>
          </ac:inkMkLst>
        </pc:inkChg>
        <pc:inkChg chg="add del">
          <ac:chgData name="Viet Anh Nguyen" userId="b95f61ff061388d5" providerId="LiveId" clId="{F7DDB045-99F5-427E-957E-9D2CA91EB527}" dt="2022-01-07T06:25:37.462" v="4266"/>
          <ac:inkMkLst>
            <pc:docMk/>
            <pc:sldMk cId="2079481595" sldId="332"/>
            <ac:inkMk id="26" creationId="{40ACC9D9-DD6C-4DD0-905C-DFD007EF5A23}"/>
          </ac:inkMkLst>
        </pc:inkChg>
        <pc:inkChg chg="add del">
          <ac:chgData name="Viet Anh Nguyen" userId="b95f61ff061388d5" providerId="LiveId" clId="{F7DDB045-99F5-427E-957E-9D2CA91EB527}" dt="2022-01-07T06:25:37.462" v="4266"/>
          <ac:inkMkLst>
            <pc:docMk/>
            <pc:sldMk cId="2079481595" sldId="332"/>
            <ac:inkMk id="27" creationId="{4214EE24-24C0-4ED4-81F6-D76CB4A0B083}"/>
          </ac:inkMkLst>
        </pc:inkChg>
        <pc:inkChg chg="add">
          <ac:chgData name="Viet Anh Nguyen" userId="b95f61ff061388d5" providerId="LiveId" clId="{F7DDB045-99F5-427E-957E-9D2CA91EB527}" dt="2022-01-07T06:25:37.462" v="4266"/>
          <ac:inkMkLst>
            <pc:docMk/>
            <pc:sldMk cId="2079481595" sldId="332"/>
            <ac:inkMk id="28" creationId="{3D05D999-1EB2-4749-9EF4-A75643394E64}"/>
          </ac:inkMkLst>
        </pc:inkChg>
        <pc:inkChg chg="add del">
          <ac:chgData name="Viet Anh Nguyen" userId="b95f61ff061388d5" providerId="LiveId" clId="{F7DDB045-99F5-427E-957E-9D2CA91EB527}" dt="2022-01-07T06:25:39.884" v="4271"/>
          <ac:inkMkLst>
            <pc:docMk/>
            <pc:sldMk cId="2079481595" sldId="332"/>
            <ac:inkMk id="29" creationId="{406F5494-27AC-43F4-A0D7-45FFFEA9C61A}"/>
          </ac:inkMkLst>
        </pc:inkChg>
        <pc:inkChg chg="add del">
          <ac:chgData name="Viet Anh Nguyen" userId="b95f61ff061388d5" providerId="LiveId" clId="{F7DDB045-99F5-427E-957E-9D2CA91EB527}" dt="2022-01-07T06:25:39.884" v="4271"/>
          <ac:inkMkLst>
            <pc:docMk/>
            <pc:sldMk cId="2079481595" sldId="332"/>
            <ac:inkMk id="30" creationId="{ECDD7CA6-C02F-4C0D-A491-FFAE35C9B671}"/>
          </ac:inkMkLst>
        </pc:inkChg>
        <pc:inkChg chg="add del">
          <ac:chgData name="Viet Anh Nguyen" userId="b95f61ff061388d5" providerId="LiveId" clId="{F7DDB045-99F5-427E-957E-9D2CA91EB527}" dt="2022-01-07T06:25:39.884" v="4271"/>
          <ac:inkMkLst>
            <pc:docMk/>
            <pc:sldMk cId="2079481595" sldId="332"/>
            <ac:inkMk id="31" creationId="{9F6BAE32-FD9F-4CAB-88FC-A4F7A8A61995}"/>
          </ac:inkMkLst>
        </pc:inkChg>
        <pc:inkChg chg="add del">
          <ac:chgData name="Viet Anh Nguyen" userId="b95f61ff061388d5" providerId="LiveId" clId="{F7DDB045-99F5-427E-957E-9D2CA91EB527}" dt="2022-01-07T06:25:39.884" v="4271"/>
          <ac:inkMkLst>
            <pc:docMk/>
            <pc:sldMk cId="2079481595" sldId="332"/>
            <ac:inkMk id="32" creationId="{87EAC9C8-BEAC-49F5-A120-EE2F9340406C}"/>
          </ac:inkMkLst>
        </pc:inkChg>
        <pc:inkChg chg="add del">
          <ac:chgData name="Viet Anh Nguyen" userId="b95f61ff061388d5" providerId="LiveId" clId="{F7DDB045-99F5-427E-957E-9D2CA91EB527}" dt="2022-01-07T06:25:39.884" v="4271"/>
          <ac:inkMkLst>
            <pc:docMk/>
            <pc:sldMk cId="2079481595" sldId="332"/>
            <ac:inkMk id="33" creationId="{8C9610E7-9D9A-4EAF-BA30-0AAA7929D0B0}"/>
          </ac:inkMkLst>
        </pc:inkChg>
        <pc:inkChg chg="add del">
          <ac:chgData name="Viet Anh Nguyen" userId="b95f61ff061388d5" providerId="LiveId" clId="{F7DDB045-99F5-427E-957E-9D2CA91EB527}" dt="2022-01-07T06:25:46.374" v="4288"/>
          <ac:inkMkLst>
            <pc:docMk/>
            <pc:sldMk cId="2079481595" sldId="332"/>
            <ac:inkMk id="34" creationId="{067729EA-CCA1-4437-A8B8-D7929306D2D6}"/>
          </ac:inkMkLst>
        </pc:inkChg>
        <pc:inkChg chg="add del">
          <ac:chgData name="Viet Anh Nguyen" userId="b95f61ff061388d5" providerId="LiveId" clId="{F7DDB045-99F5-427E-957E-9D2CA91EB527}" dt="2022-01-07T06:25:46.374" v="4288"/>
          <ac:inkMkLst>
            <pc:docMk/>
            <pc:sldMk cId="2079481595" sldId="332"/>
            <ac:inkMk id="35" creationId="{F5F2528A-FFE3-4C00-9E2D-CC2B2454A212}"/>
          </ac:inkMkLst>
        </pc:inkChg>
        <pc:inkChg chg="add del">
          <ac:chgData name="Viet Anh Nguyen" userId="b95f61ff061388d5" providerId="LiveId" clId="{F7DDB045-99F5-427E-957E-9D2CA91EB527}" dt="2022-01-07T06:25:44.915" v="4283"/>
          <ac:inkMkLst>
            <pc:docMk/>
            <pc:sldMk cId="2079481595" sldId="332"/>
            <ac:inkMk id="36" creationId="{4B38CF70-FC46-49BB-B127-A42C22E80E5C}"/>
          </ac:inkMkLst>
        </pc:inkChg>
        <pc:inkChg chg="add del">
          <ac:chgData name="Viet Anh Nguyen" userId="b95f61ff061388d5" providerId="LiveId" clId="{F7DDB045-99F5-427E-957E-9D2CA91EB527}" dt="2022-01-07T06:25:44.915" v="4283"/>
          <ac:inkMkLst>
            <pc:docMk/>
            <pc:sldMk cId="2079481595" sldId="332"/>
            <ac:inkMk id="37" creationId="{2C033A84-B616-4996-9724-C5DFC3405F14}"/>
          </ac:inkMkLst>
        </pc:inkChg>
        <pc:inkChg chg="add del">
          <ac:chgData name="Viet Anh Nguyen" userId="b95f61ff061388d5" providerId="LiveId" clId="{F7DDB045-99F5-427E-957E-9D2CA91EB527}" dt="2022-01-07T06:25:44.915" v="4283"/>
          <ac:inkMkLst>
            <pc:docMk/>
            <pc:sldMk cId="2079481595" sldId="332"/>
            <ac:inkMk id="38" creationId="{A3148F18-69CF-4A1F-BB13-51D27EE85157}"/>
          </ac:inkMkLst>
        </pc:inkChg>
        <pc:inkChg chg="add del">
          <ac:chgData name="Viet Anh Nguyen" userId="b95f61ff061388d5" providerId="LiveId" clId="{F7DDB045-99F5-427E-957E-9D2CA91EB527}" dt="2022-01-07T06:25:44.915" v="4283"/>
          <ac:inkMkLst>
            <pc:docMk/>
            <pc:sldMk cId="2079481595" sldId="332"/>
            <ac:inkMk id="39" creationId="{461B38A4-12CE-44A2-B8D5-63CDD0AD7427}"/>
          </ac:inkMkLst>
        </pc:inkChg>
        <pc:inkChg chg="add del">
          <ac:chgData name="Viet Anh Nguyen" userId="b95f61ff061388d5" providerId="LiveId" clId="{F7DDB045-99F5-427E-957E-9D2CA91EB527}" dt="2022-01-07T06:25:46.374" v="4288"/>
          <ac:inkMkLst>
            <pc:docMk/>
            <pc:sldMk cId="2079481595" sldId="332"/>
            <ac:inkMk id="40" creationId="{C52FC04C-3C9C-4B66-BA7F-2AE5BE1FCE44}"/>
          </ac:inkMkLst>
        </pc:inkChg>
        <pc:inkChg chg="add del">
          <ac:chgData name="Viet Anh Nguyen" userId="b95f61ff061388d5" providerId="LiveId" clId="{F7DDB045-99F5-427E-957E-9D2CA91EB527}" dt="2022-01-07T06:25:44.915" v="4283"/>
          <ac:inkMkLst>
            <pc:docMk/>
            <pc:sldMk cId="2079481595" sldId="332"/>
            <ac:inkMk id="41" creationId="{18CD3B36-9D1F-4539-82AB-2609AA749A5D}"/>
          </ac:inkMkLst>
        </pc:inkChg>
        <pc:inkChg chg="add del">
          <ac:chgData name="Viet Anh Nguyen" userId="b95f61ff061388d5" providerId="LiveId" clId="{F7DDB045-99F5-427E-957E-9D2CA91EB527}" dt="2022-01-07T06:25:44.915" v="4283"/>
          <ac:inkMkLst>
            <pc:docMk/>
            <pc:sldMk cId="2079481595" sldId="332"/>
            <ac:inkMk id="42" creationId="{CDA58C6E-6E1A-4410-8F38-09146E5AA385}"/>
          </ac:inkMkLst>
        </pc:inkChg>
        <pc:inkChg chg="add del">
          <ac:chgData name="Viet Anh Nguyen" userId="b95f61ff061388d5" providerId="LiveId" clId="{F7DDB045-99F5-427E-957E-9D2CA91EB527}" dt="2022-01-07T06:25:44.915" v="4283"/>
          <ac:inkMkLst>
            <pc:docMk/>
            <pc:sldMk cId="2079481595" sldId="332"/>
            <ac:inkMk id="43" creationId="{048AF8FF-3131-4A9E-98F5-35D508EFD886}"/>
          </ac:inkMkLst>
        </pc:inkChg>
        <pc:inkChg chg="add del">
          <ac:chgData name="Viet Anh Nguyen" userId="b95f61ff061388d5" providerId="LiveId" clId="{F7DDB045-99F5-427E-957E-9D2CA91EB527}" dt="2022-01-07T06:25:44.915" v="4283"/>
          <ac:inkMkLst>
            <pc:docMk/>
            <pc:sldMk cId="2079481595" sldId="332"/>
            <ac:inkMk id="44" creationId="{35E82A6A-7C3D-4A17-ADE5-84A65A636F89}"/>
          </ac:inkMkLst>
        </pc:inkChg>
        <pc:inkChg chg="add del">
          <ac:chgData name="Viet Anh Nguyen" userId="b95f61ff061388d5" providerId="LiveId" clId="{F7DDB045-99F5-427E-957E-9D2CA91EB527}" dt="2022-01-07T06:25:44.915" v="4283"/>
          <ac:inkMkLst>
            <pc:docMk/>
            <pc:sldMk cId="2079481595" sldId="332"/>
            <ac:inkMk id="45" creationId="{5BF7857B-A59E-4622-A0D2-15A5FE192830}"/>
          </ac:inkMkLst>
        </pc:inkChg>
        <pc:inkChg chg="add del">
          <ac:chgData name="Viet Anh Nguyen" userId="b95f61ff061388d5" providerId="LiveId" clId="{F7DDB045-99F5-427E-957E-9D2CA91EB527}" dt="2022-01-07T06:25:44.915" v="4283"/>
          <ac:inkMkLst>
            <pc:docMk/>
            <pc:sldMk cId="2079481595" sldId="332"/>
            <ac:inkMk id="46" creationId="{DAB878FC-6B11-47BA-865E-884058618154}"/>
          </ac:inkMkLst>
        </pc:inkChg>
        <pc:inkChg chg="add del">
          <ac:chgData name="Viet Anh Nguyen" userId="b95f61ff061388d5" providerId="LiveId" clId="{F7DDB045-99F5-427E-957E-9D2CA91EB527}" dt="2022-01-07T06:25:46.374" v="4288"/>
          <ac:inkMkLst>
            <pc:docMk/>
            <pc:sldMk cId="2079481595" sldId="332"/>
            <ac:inkMk id="47" creationId="{F3779B7D-F01E-4E6D-B345-033EA5495FDD}"/>
          </ac:inkMkLst>
        </pc:inkChg>
        <pc:inkChg chg="add del">
          <ac:chgData name="Viet Anh Nguyen" userId="b95f61ff061388d5" providerId="LiveId" clId="{F7DDB045-99F5-427E-957E-9D2CA91EB527}" dt="2022-01-07T06:25:46.374" v="4288"/>
          <ac:inkMkLst>
            <pc:docMk/>
            <pc:sldMk cId="2079481595" sldId="332"/>
            <ac:inkMk id="48" creationId="{24AB8EFD-207F-4BFC-9FC1-89F55A815824}"/>
          </ac:inkMkLst>
        </pc:inkChg>
        <pc:inkChg chg="add del">
          <ac:chgData name="Viet Anh Nguyen" userId="b95f61ff061388d5" providerId="LiveId" clId="{F7DDB045-99F5-427E-957E-9D2CA91EB527}" dt="2022-01-07T06:25:46.374" v="4288"/>
          <ac:inkMkLst>
            <pc:docMk/>
            <pc:sldMk cId="2079481595" sldId="332"/>
            <ac:inkMk id="49" creationId="{F1E70B6C-7631-43A5-94B0-0DD4A980D8E1}"/>
          </ac:inkMkLst>
        </pc:inkChg>
        <pc:inkChg chg="add del">
          <ac:chgData name="Viet Anh Nguyen" userId="b95f61ff061388d5" providerId="LiveId" clId="{F7DDB045-99F5-427E-957E-9D2CA91EB527}" dt="2022-01-07T06:25:46.374" v="4288"/>
          <ac:inkMkLst>
            <pc:docMk/>
            <pc:sldMk cId="2079481595" sldId="332"/>
            <ac:inkMk id="50" creationId="{FEF9882B-E843-487A-9CE4-E7E40503DBE9}"/>
          </ac:inkMkLst>
        </pc:inkChg>
        <pc:inkChg chg="add del">
          <ac:chgData name="Viet Anh Nguyen" userId="b95f61ff061388d5" providerId="LiveId" clId="{F7DDB045-99F5-427E-957E-9D2CA91EB527}" dt="2022-01-07T06:25:46.374" v="4288"/>
          <ac:inkMkLst>
            <pc:docMk/>
            <pc:sldMk cId="2079481595" sldId="332"/>
            <ac:inkMk id="51" creationId="{E71EFB0E-4F15-4F12-94B0-DA34C52B6888}"/>
          </ac:inkMkLst>
        </pc:inkChg>
        <pc:inkChg chg="add del">
          <ac:chgData name="Viet Anh Nguyen" userId="b95f61ff061388d5" providerId="LiveId" clId="{F7DDB045-99F5-427E-957E-9D2CA91EB527}" dt="2022-01-07T06:25:46.374" v="4288"/>
          <ac:inkMkLst>
            <pc:docMk/>
            <pc:sldMk cId="2079481595" sldId="332"/>
            <ac:inkMk id="52" creationId="{2CF4CB6E-F2B8-441A-969E-E703B1233D03}"/>
          </ac:inkMkLst>
        </pc:inkChg>
        <pc:inkChg chg="add del">
          <ac:chgData name="Viet Anh Nguyen" userId="b95f61ff061388d5" providerId="LiveId" clId="{F7DDB045-99F5-427E-957E-9D2CA91EB527}" dt="2022-01-07T06:25:47.957" v="4292"/>
          <ac:inkMkLst>
            <pc:docMk/>
            <pc:sldMk cId="2079481595" sldId="332"/>
            <ac:inkMk id="53" creationId="{50064C43-DA4E-49C2-A66B-D2308AD4D232}"/>
          </ac:inkMkLst>
        </pc:inkChg>
        <pc:inkChg chg="add del">
          <ac:chgData name="Viet Anh Nguyen" userId="b95f61ff061388d5" providerId="LiveId" clId="{F7DDB045-99F5-427E-957E-9D2CA91EB527}" dt="2022-01-07T06:25:47.957" v="4292"/>
          <ac:inkMkLst>
            <pc:docMk/>
            <pc:sldMk cId="2079481595" sldId="332"/>
            <ac:inkMk id="54" creationId="{B89E5F09-DDCA-4AD0-8423-DBBA240D8627}"/>
          </ac:inkMkLst>
        </pc:inkChg>
        <pc:inkChg chg="add del">
          <ac:chgData name="Viet Anh Nguyen" userId="b95f61ff061388d5" providerId="LiveId" clId="{F7DDB045-99F5-427E-957E-9D2CA91EB527}" dt="2022-01-07T06:25:47.957" v="4292"/>
          <ac:inkMkLst>
            <pc:docMk/>
            <pc:sldMk cId="2079481595" sldId="332"/>
            <ac:inkMk id="55" creationId="{88592D80-90B4-40FF-B92D-E2D09421FFDB}"/>
          </ac:inkMkLst>
        </pc:inkChg>
        <pc:inkChg chg="add del">
          <ac:chgData name="Viet Anh Nguyen" userId="b95f61ff061388d5" providerId="LiveId" clId="{F7DDB045-99F5-427E-957E-9D2CA91EB527}" dt="2022-01-07T06:25:47.957" v="4292"/>
          <ac:inkMkLst>
            <pc:docMk/>
            <pc:sldMk cId="2079481595" sldId="332"/>
            <ac:inkMk id="56" creationId="{F9BF4CBE-50ED-463F-8122-E614C7853BB1}"/>
          </ac:inkMkLst>
        </pc:inkChg>
        <pc:inkChg chg="add del">
          <ac:chgData name="Viet Anh Nguyen" userId="b95f61ff061388d5" providerId="LiveId" clId="{F7DDB045-99F5-427E-957E-9D2CA91EB527}" dt="2022-01-07T06:25:49.121" v="4295"/>
          <ac:inkMkLst>
            <pc:docMk/>
            <pc:sldMk cId="2079481595" sldId="332"/>
            <ac:inkMk id="57" creationId="{797EFA9D-F1CE-409E-A3DE-1110B5F91821}"/>
          </ac:inkMkLst>
        </pc:inkChg>
        <pc:inkChg chg="add del">
          <ac:chgData name="Viet Anh Nguyen" userId="b95f61ff061388d5" providerId="LiveId" clId="{F7DDB045-99F5-427E-957E-9D2CA91EB527}" dt="2022-01-07T06:25:49.121" v="4295"/>
          <ac:inkMkLst>
            <pc:docMk/>
            <pc:sldMk cId="2079481595" sldId="332"/>
            <ac:inkMk id="58" creationId="{6CE2CE16-275E-44FB-9836-5FA11527A011}"/>
          </ac:inkMkLst>
        </pc:inkChg>
        <pc:inkChg chg="add del">
          <ac:chgData name="Viet Anh Nguyen" userId="b95f61ff061388d5" providerId="LiveId" clId="{F7DDB045-99F5-427E-957E-9D2CA91EB527}" dt="2022-01-07T06:25:49.121" v="4295"/>
          <ac:inkMkLst>
            <pc:docMk/>
            <pc:sldMk cId="2079481595" sldId="332"/>
            <ac:inkMk id="59" creationId="{98E74729-2B89-4FE8-83A9-ADDA8CE21018}"/>
          </ac:inkMkLst>
        </pc:inkChg>
        <pc:inkChg chg="add del">
          <ac:chgData name="Viet Anh Nguyen" userId="b95f61ff061388d5" providerId="LiveId" clId="{F7DDB045-99F5-427E-957E-9D2CA91EB527}" dt="2022-01-07T06:25:52.205" v="4304"/>
          <ac:inkMkLst>
            <pc:docMk/>
            <pc:sldMk cId="2079481595" sldId="332"/>
            <ac:inkMk id="60" creationId="{52754221-CA56-4961-A98F-22DCB6CEBF9F}"/>
          </ac:inkMkLst>
        </pc:inkChg>
        <pc:inkChg chg="add del">
          <ac:chgData name="Viet Anh Nguyen" userId="b95f61ff061388d5" providerId="LiveId" clId="{F7DDB045-99F5-427E-957E-9D2CA91EB527}" dt="2022-01-07T06:25:52.205" v="4304"/>
          <ac:inkMkLst>
            <pc:docMk/>
            <pc:sldMk cId="2079481595" sldId="332"/>
            <ac:inkMk id="61" creationId="{B2317BF2-D8D8-4CA6-8FD8-ED6FA8EA83E6}"/>
          </ac:inkMkLst>
        </pc:inkChg>
        <pc:inkChg chg="add del">
          <ac:chgData name="Viet Anh Nguyen" userId="b95f61ff061388d5" providerId="LiveId" clId="{F7DDB045-99F5-427E-957E-9D2CA91EB527}" dt="2022-01-07T06:25:52.205" v="4304"/>
          <ac:inkMkLst>
            <pc:docMk/>
            <pc:sldMk cId="2079481595" sldId="332"/>
            <ac:inkMk id="62" creationId="{18B79B61-46DB-457D-ACF1-98228143AC59}"/>
          </ac:inkMkLst>
        </pc:inkChg>
        <pc:inkChg chg="add del">
          <ac:chgData name="Viet Anh Nguyen" userId="b95f61ff061388d5" providerId="LiveId" clId="{F7DDB045-99F5-427E-957E-9D2CA91EB527}" dt="2022-01-07T06:25:52.205" v="4304"/>
          <ac:inkMkLst>
            <pc:docMk/>
            <pc:sldMk cId="2079481595" sldId="332"/>
            <ac:inkMk id="63" creationId="{E754F91C-4141-4B81-8FA3-0020335D07E4}"/>
          </ac:inkMkLst>
        </pc:inkChg>
        <pc:inkChg chg="add del">
          <ac:chgData name="Viet Anh Nguyen" userId="b95f61ff061388d5" providerId="LiveId" clId="{F7DDB045-99F5-427E-957E-9D2CA91EB527}" dt="2022-01-07T06:25:52.205" v="4304"/>
          <ac:inkMkLst>
            <pc:docMk/>
            <pc:sldMk cId="2079481595" sldId="332"/>
            <ac:inkMk id="64" creationId="{177FE83C-227E-4C62-AE87-5F7ACA73B342}"/>
          </ac:inkMkLst>
        </pc:inkChg>
        <pc:inkChg chg="add del">
          <ac:chgData name="Viet Anh Nguyen" userId="b95f61ff061388d5" providerId="LiveId" clId="{F7DDB045-99F5-427E-957E-9D2CA91EB527}" dt="2022-01-07T06:25:52.205" v="4304"/>
          <ac:inkMkLst>
            <pc:docMk/>
            <pc:sldMk cId="2079481595" sldId="332"/>
            <ac:inkMk id="65" creationId="{6B64AACF-CFBE-4D9D-A49C-4E4223500DAA}"/>
          </ac:inkMkLst>
        </pc:inkChg>
        <pc:inkChg chg="add del">
          <ac:chgData name="Viet Anh Nguyen" userId="b95f61ff061388d5" providerId="LiveId" clId="{F7DDB045-99F5-427E-957E-9D2CA91EB527}" dt="2022-01-07T06:25:52.205" v="4304"/>
          <ac:inkMkLst>
            <pc:docMk/>
            <pc:sldMk cId="2079481595" sldId="332"/>
            <ac:inkMk id="66" creationId="{67132000-6D59-4061-85DA-FBCF87933CA4}"/>
          </ac:inkMkLst>
        </pc:inkChg>
        <pc:inkChg chg="add del">
          <ac:chgData name="Viet Anh Nguyen" userId="b95f61ff061388d5" providerId="LiveId" clId="{F7DDB045-99F5-427E-957E-9D2CA91EB527}" dt="2022-01-07T06:25:52.205" v="4304"/>
          <ac:inkMkLst>
            <pc:docMk/>
            <pc:sldMk cId="2079481595" sldId="332"/>
            <ac:inkMk id="67" creationId="{309DB41B-7B31-4E9B-B444-29892C55A3F6}"/>
          </ac:inkMkLst>
        </pc:inkChg>
        <pc:inkChg chg="add del">
          <ac:chgData name="Viet Anh Nguyen" userId="b95f61ff061388d5" providerId="LiveId" clId="{F7DDB045-99F5-427E-957E-9D2CA91EB527}" dt="2022-01-07T06:25:52.205" v="4304"/>
          <ac:inkMkLst>
            <pc:docMk/>
            <pc:sldMk cId="2079481595" sldId="332"/>
            <ac:inkMk id="68" creationId="{F75237E2-F42E-4D73-91C7-8B50DB209241}"/>
          </ac:inkMkLst>
        </pc:inkChg>
        <pc:inkChg chg="add del">
          <ac:chgData name="Viet Anh Nguyen" userId="b95f61ff061388d5" providerId="LiveId" clId="{F7DDB045-99F5-427E-957E-9D2CA91EB527}" dt="2022-01-07T06:26:06.271" v="4315"/>
          <ac:inkMkLst>
            <pc:docMk/>
            <pc:sldMk cId="2079481595" sldId="332"/>
            <ac:inkMk id="69" creationId="{D3222EA0-70B4-4BEE-9019-4B40B6EA4A42}"/>
          </ac:inkMkLst>
        </pc:inkChg>
        <pc:inkChg chg="add">
          <ac:chgData name="Viet Anh Nguyen" userId="b95f61ff061388d5" providerId="LiveId" clId="{F7DDB045-99F5-427E-957E-9D2CA91EB527}" dt="2022-01-07T06:26:02.101" v="4305" actId="9405"/>
          <ac:inkMkLst>
            <pc:docMk/>
            <pc:sldMk cId="2079481595" sldId="332"/>
            <ac:inkMk id="70" creationId="{3A3DBB05-2E8F-4682-8F55-D934E7AA6939}"/>
          </ac:inkMkLst>
        </pc:inkChg>
        <pc:inkChg chg="add del">
          <ac:chgData name="Viet Anh Nguyen" userId="b95f61ff061388d5" providerId="LiveId" clId="{F7DDB045-99F5-427E-957E-9D2CA91EB527}" dt="2022-01-07T06:26:05.121" v="4312"/>
          <ac:inkMkLst>
            <pc:docMk/>
            <pc:sldMk cId="2079481595" sldId="332"/>
            <ac:inkMk id="71" creationId="{5B1C1756-8156-4DE0-8B50-6EE30CD2561B}"/>
          </ac:inkMkLst>
        </pc:inkChg>
        <pc:inkChg chg="add del">
          <ac:chgData name="Viet Anh Nguyen" userId="b95f61ff061388d5" providerId="LiveId" clId="{F7DDB045-99F5-427E-957E-9D2CA91EB527}" dt="2022-01-07T06:26:05.121" v="4312"/>
          <ac:inkMkLst>
            <pc:docMk/>
            <pc:sldMk cId="2079481595" sldId="332"/>
            <ac:inkMk id="72" creationId="{AD3B64D9-FD5F-4352-8800-A77B65558FC9}"/>
          </ac:inkMkLst>
        </pc:inkChg>
        <pc:inkChg chg="add del">
          <ac:chgData name="Viet Anh Nguyen" userId="b95f61ff061388d5" providerId="LiveId" clId="{F7DDB045-99F5-427E-957E-9D2CA91EB527}" dt="2022-01-07T06:26:05.121" v="4312"/>
          <ac:inkMkLst>
            <pc:docMk/>
            <pc:sldMk cId="2079481595" sldId="332"/>
            <ac:inkMk id="73" creationId="{C4E089B3-B2E0-48ED-B044-3D6A5C6657B9}"/>
          </ac:inkMkLst>
        </pc:inkChg>
        <pc:inkChg chg="add del">
          <ac:chgData name="Viet Anh Nguyen" userId="b95f61ff061388d5" providerId="LiveId" clId="{F7DDB045-99F5-427E-957E-9D2CA91EB527}" dt="2022-01-07T06:26:05.121" v="4312"/>
          <ac:inkMkLst>
            <pc:docMk/>
            <pc:sldMk cId="2079481595" sldId="332"/>
            <ac:inkMk id="74" creationId="{4DFE5AA0-F2AE-4958-B990-422E141058C7}"/>
          </ac:inkMkLst>
        </pc:inkChg>
        <pc:inkChg chg="add del">
          <ac:chgData name="Viet Anh Nguyen" userId="b95f61ff061388d5" providerId="LiveId" clId="{F7DDB045-99F5-427E-957E-9D2CA91EB527}" dt="2022-01-07T06:26:05.121" v="4312"/>
          <ac:inkMkLst>
            <pc:docMk/>
            <pc:sldMk cId="2079481595" sldId="332"/>
            <ac:inkMk id="75" creationId="{B5980082-BBA8-42D2-8EF6-CFF55A23C6FB}"/>
          </ac:inkMkLst>
        </pc:inkChg>
        <pc:inkChg chg="add del">
          <ac:chgData name="Viet Anh Nguyen" userId="b95f61ff061388d5" providerId="LiveId" clId="{F7DDB045-99F5-427E-957E-9D2CA91EB527}" dt="2022-01-07T06:26:05.121" v="4312"/>
          <ac:inkMkLst>
            <pc:docMk/>
            <pc:sldMk cId="2079481595" sldId="332"/>
            <ac:inkMk id="76" creationId="{DF1555F7-EEA2-4EC4-8D17-D3201F56C0E0}"/>
          </ac:inkMkLst>
        </pc:inkChg>
        <pc:inkChg chg="add del">
          <ac:chgData name="Viet Anh Nguyen" userId="b95f61ff061388d5" providerId="LiveId" clId="{F7DDB045-99F5-427E-957E-9D2CA91EB527}" dt="2022-01-07T06:26:06.271" v="4315"/>
          <ac:inkMkLst>
            <pc:docMk/>
            <pc:sldMk cId="2079481595" sldId="332"/>
            <ac:inkMk id="77" creationId="{C76D6204-C5B5-4D76-B6E6-EBF3F1F3526A}"/>
          </ac:inkMkLst>
        </pc:inkChg>
        <pc:inkChg chg="add">
          <ac:chgData name="Viet Anh Nguyen" userId="b95f61ff061388d5" providerId="LiveId" clId="{F7DDB045-99F5-427E-957E-9D2CA91EB527}" dt="2022-01-07T06:26:05.121" v="4312"/>
          <ac:inkMkLst>
            <pc:docMk/>
            <pc:sldMk cId="2079481595" sldId="332"/>
            <ac:inkMk id="78" creationId="{E24A6768-1407-4D5E-BC99-6171B98F28F4}"/>
          </ac:inkMkLst>
        </pc:inkChg>
        <pc:inkChg chg="add del">
          <ac:chgData name="Viet Anh Nguyen" userId="b95f61ff061388d5" providerId="LiveId" clId="{F7DDB045-99F5-427E-957E-9D2CA91EB527}" dt="2022-01-07T06:26:06.271" v="4315"/>
          <ac:inkMkLst>
            <pc:docMk/>
            <pc:sldMk cId="2079481595" sldId="332"/>
            <ac:inkMk id="79" creationId="{04F4758B-03C6-4A5C-B2F2-6F4DCBBFE39D}"/>
          </ac:inkMkLst>
        </pc:inkChg>
        <pc:inkChg chg="add del">
          <ac:chgData name="Viet Anh Nguyen" userId="b95f61ff061388d5" providerId="LiveId" clId="{F7DDB045-99F5-427E-957E-9D2CA91EB527}" dt="2022-01-07T06:26:06.271" v="4315"/>
          <ac:inkMkLst>
            <pc:docMk/>
            <pc:sldMk cId="2079481595" sldId="332"/>
            <ac:inkMk id="80" creationId="{6FC1E2F6-F6D2-4E43-94C9-3901E1BCDD6C}"/>
          </ac:inkMkLst>
        </pc:inkChg>
        <pc:inkChg chg="add del">
          <ac:chgData name="Viet Anh Nguyen" userId="b95f61ff061388d5" providerId="LiveId" clId="{F7DDB045-99F5-427E-957E-9D2CA91EB527}" dt="2022-01-07T06:26:08.392" v="4320"/>
          <ac:inkMkLst>
            <pc:docMk/>
            <pc:sldMk cId="2079481595" sldId="332"/>
            <ac:inkMk id="81" creationId="{8168E49F-B920-490E-81FD-2A1B8939AF2E}"/>
          </ac:inkMkLst>
        </pc:inkChg>
        <pc:inkChg chg="add del">
          <ac:chgData name="Viet Anh Nguyen" userId="b95f61ff061388d5" providerId="LiveId" clId="{F7DDB045-99F5-427E-957E-9D2CA91EB527}" dt="2022-01-07T06:26:08.392" v="4320"/>
          <ac:inkMkLst>
            <pc:docMk/>
            <pc:sldMk cId="2079481595" sldId="332"/>
            <ac:inkMk id="82" creationId="{BF6C02F7-4CC2-4EB3-97F7-4FDC115077ED}"/>
          </ac:inkMkLst>
        </pc:inkChg>
        <pc:inkChg chg="add">
          <ac:chgData name="Viet Anh Nguyen" userId="b95f61ff061388d5" providerId="LiveId" clId="{F7DDB045-99F5-427E-957E-9D2CA91EB527}" dt="2022-01-07T06:26:07.123" v="4317" actId="9405"/>
          <ac:inkMkLst>
            <pc:docMk/>
            <pc:sldMk cId="2079481595" sldId="332"/>
            <ac:inkMk id="83" creationId="{01E7F1F0-7A7D-43CE-85E7-B725307DEFCD}"/>
          </ac:inkMkLst>
        </pc:inkChg>
        <pc:inkChg chg="add del">
          <ac:chgData name="Viet Anh Nguyen" userId="b95f61ff061388d5" providerId="LiveId" clId="{F7DDB045-99F5-427E-957E-9D2CA91EB527}" dt="2022-01-07T06:26:08.392" v="4320"/>
          <ac:inkMkLst>
            <pc:docMk/>
            <pc:sldMk cId="2079481595" sldId="332"/>
            <ac:inkMk id="84" creationId="{340C7843-C320-4EAF-9A12-6014CE679836}"/>
          </ac:inkMkLst>
        </pc:inkChg>
        <pc:inkChg chg="add del">
          <ac:chgData name="Viet Anh Nguyen" userId="b95f61ff061388d5" providerId="LiveId" clId="{F7DDB045-99F5-427E-957E-9D2CA91EB527}" dt="2022-01-07T06:26:08.392" v="4320"/>
          <ac:inkMkLst>
            <pc:docMk/>
            <pc:sldMk cId="2079481595" sldId="332"/>
            <ac:inkMk id="85" creationId="{AFFD05A5-1400-4575-90B1-4451D84CB67C}"/>
          </ac:inkMkLst>
        </pc:inkChg>
        <pc:inkChg chg="add">
          <ac:chgData name="Viet Anh Nguyen" userId="b95f61ff061388d5" providerId="LiveId" clId="{F7DDB045-99F5-427E-957E-9D2CA91EB527}" dt="2022-01-07T06:26:08.392" v="4320"/>
          <ac:inkMkLst>
            <pc:docMk/>
            <pc:sldMk cId="2079481595" sldId="332"/>
            <ac:inkMk id="86" creationId="{76D88A30-9CEA-4981-A04E-A40575B84A45}"/>
          </ac:inkMkLst>
        </pc:inkChg>
        <pc:inkChg chg="add del">
          <ac:chgData name="Viet Anh Nguyen" userId="b95f61ff061388d5" providerId="LiveId" clId="{F7DDB045-99F5-427E-957E-9D2CA91EB527}" dt="2022-01-07T06:26:12.050" v="4327"/>
          <ac:inkMkLst>
            <pc:docMk/>
            <pc:sldMk cId="2079481595" sldId="332"/>
            <ac:inkMk id="87" creationId="{B47D1AB4-E7D7-4B8A-81A2-0115D5DB5171}"/>
          </ac:inkMkLst>
        </pc:inkChg>
        <pc:inkChg chg="add del">
          <ac:chgData name="Viet Anh Nguyen" userId="b95f61ff061388d5" providerId="LiveId" clId="{F7DDB045-99F5-427E-957E-9D2CA91EB527}" dt="2022-01-07T06:26:12.050" v="4327"/>
          <ac:inkMkLst>
            <pc:docMk/>
            <pc:sldMk cId="2079481595" sldId="332"/>
            <ac:inkMk id="88" creationId="{320088C8-0A39-4AEA-8FA9-5F4244E44F79}"/>
          </ac:inkMkLst>
        </pc:inkChg>
        <pc:inkChg chg="add del">
          <ac:chgData name="Viet Anh Nguyen" userId="b95f61ff061388d5" providerId="LiveId" clId="{F7DDB045-99F5-427E-957E-9D2CA91EB527}" dt="2022-01-07T06:26:12.050" v="4327"/>
          <ac:inkMkLst>
            <pc:docMk/>
            <pc:sldMk cId="2079481595" sldId="332"/>
            <ac:inkMk id="89" creationId="{CD684E98-116B-4078-8474-B83234DBFD9E}"/>
          </ac:inkMkLst>
        </pc:inkChg>
        <pc:inkChg chg="add del">
          <ac:chgData name="Viet Anh Nguyen" userId="b95f61ff061388d5" providerId="LiveId" clId="{F7DDB045-99F5-427E-957E-9D2CA91EB527}" dt="2022-01-07T06:26:12.050" v="4327"/>
          <ac:inkMkLst>
            <pc:docMk/>
            <pc:sldMk cId="2079481595" sldId="332"/>
            <ac:inkMk id="90" creationId="{CCA7DADF-0FB6-451E-8C2A-326F059C4C30}"/>
          </ac:inkMkLst>
        </pc:inkChg>
        <pc:inkChg chg="add">
          <ac:chgData name="Viet Anh Nguyen" userId="b95f61ff061388d5" providerId="LiveId" clId="{F7DDB045-99F5-427E-957E-9D2CA91EB527}" dt="2022-01-07T06:26:11.048" v="4325" actId="9405"/>
          <ac:inkMkLst>
            <pc:docMk/>
            <pc:sldMk cId="2079481595" sldId="332"/>
            <ac:inkMk id="91" creationId="{1E984352-8ACD-4FDE-8901-B499BC8975DD}"/>
          </ac:inkMkLst>
        </pc:inkChg>
        <pc:inkChg chg="add">
          <ac:chgData name="Viet Anh Nguyen" userId="b95f61ff061388d5" providerId="LiveId" clId="{F7DDB045-99F5-427E-957E-9D2CA91EB527}" dt="2022-01-07T06:26:11.219" v="4326" actId="9405"/>
          <ac:inkMkLst>
            <pc:docMk/>
            <pc:sldMk cId="2079481595" sldId="332"/>
            <ac:inkMk id="92" creationId="{A00DF262-9C1E-47DA-AC27-3809481828EE}"/>
          </ac:inkMkLst>
        </pc:inkChg>
        <pc:inkChg chg="add">
          <ac:chgData name="Viet Anh Nguyen" userId="b95f61ff061388d5" providerId="LiveId" clId="{F7DDB045-99F5-427E-957E-9D2CA91EB527}" dt="2022-01-07T06:26:12.050" v="4327"/>
          <ac:inkMkLst>
            <pc:docMk/>
            <pc:sldMk cId="2079481595" sldId="332"/>
            <ac:inkMk id="93" creationId="{C955CCEF-1007-423C-8AE1-653C54B2DE69}"/>
          </ac:inkMkLst>
        </pc:inkChg>
        <pc:inkChg chg="add del">
          <ac:chgData name="Viet Anh Nguyen" userId="b95f61ff061388d5" providerId="LiveId" clId="{F7DDB045-99F5-427E-957E-9D2CA91EB527}" dt="2022-01-07T06:26:19.097" v="4334"/>
          <ac:inkMkLst>
            <pc:docMk/>
            <pc:sldMk cId="2079481595" sldId="332"/>
            <ac:inkMk id="94" creationId="{D19C6992-B738-4272-8433-F0E0A9889DA2}"/>
          </ac:inkMkLst>
        </pc:inkChg>
        <pc:inkChg chg="add del">
          <ac:chgData name="Viet Anh Nguyen" userId="b95f61ff061388d5" providerId="LiveId" clId="{F7DDB045-99F5-427E-957E-9D2CA91EB527}" dt="2022-01-07T06:26:19.097" v="4334"/>
          <ac:inkMkLst>
            <pc:docMk/>
            <pc:sldMk cId="2079481595" sldId="332"/>
            <ac:inkMk id="95" creationId="{0C20365D-E458-4021-B2C7-DEE3A0238E2F}"/>
          </ac:inkMkLst>
        </pc:inkChg>
        <pc:inkChg chg="add del">
          <ac:chgData name="Viet Anh Nguyen" userId="b95f61ff061388d5" providerId="LiveId" clId="{F7DDB045-99F5-427E-957E-9D2CA91EB527}" dt="2022-01-07T06:26:19.097" v="4334"/>
          <ac:inkMkLst>
            <pc:docMk/>
            <pc:sldMk cId="2079481595" sldId="332"/>
            <ac:inkMk id="96" creationId="{4A950D8C-B227-46DA-B2C3-8F9797FA70AB}"/>
          </ac:inkMkLst>
        </pc:inkChg>
        <pc:inkChg chg="add del">
          <ac:chgData name="Viet Anh Nguyen" userId="b95f61ff061388d5" providerId="LiveId" clId="{F7DDB045-99F5-427E-957E-9D2CA91EB527}" dt="2022-01-07T06:26:19.097" v="4334"/>
          <ac:inkMkLst>
            <pc:docMk/>
            <pc:sldMk cId="2079481595" sldId="332"/>
            <ac:inkMk id="97" creationId="{32152376-03E5-4654-ABAD-6A284F295709}"/>
          </ac:inkMkLst>
        </pc:inkChg>
        <pc:inkChg chg="add del">
          <ac:chgData name="Viet Anh Nguyen" userId="b95f61ff061388d5" providerId="LiveId" clId="{F7DDB045-99F5-427E-957E-9D2CA91EB527}" dt="2022-01-07T06:26:19.097" v="4334"/>
          <ac:inkMkLst>
            <pc:docMk/>
            <pc:sldMk cId="2079481595" sldId="332"/>
            <ac:inkMk id="98" creationId="{3048694F-9FBB-4FFD-8903-7613F1B04D2B}"/>
          </ac:inkMkLst>
        </pc:inkChg>
        <pc:inkChg chg="add del">
          <ac:chgData name="Viet Anh Nguyen" userId="b95f61ff061388d5" providerId="LiveId" clId="{F7DDB045-99F5-427E-957E-9D2CA91EB527}" dt="2022-01-07T06:26:19.097" v="4334"/>
          <ac:inkMkLst>
            <pc:docMk/>
            <pc:sldMk cId="2079481595" sldId="332"/>
            <ac:inkMk id="99" creationId="{4E692B18-8BB0-44C9-B61A-0CD84D18D90D}"/>
          </ac:inkMkLst>
        </pc:inkChg>
        <pc:inkChg chg="add del">
          <ac:chgData name="Viet Anh Nguyen" userId="b95f61ff061388d5" providerId="LiveId" clId="{F7DDB045-99F5-427E-957E-9D2CA91EB527}" dt="2022-01-07T06:26:21.432" v="4340"/>
          <ac:inkMkLst>
            <pc:docMk/>
            <pc:sldMk cId="2079481595" sldId="332"/>
            <ac:inkMk id="100" creationId="{D8E71F8D-F3B6-484A-A27E-78C53A6EFCD9}"/>
          </ac:inkMkLst>
        </pc:inkChg>
        <pc:inkChg chg="add del">
          <ac:chgData name="Viet Anh Nguyen" userId="b95f61ff061388d5" providerId="LiveId" clId="{F7DDB045-99F5-427E-957E-9D2CA91EB527}" dt="2022-01-07T06:26:21.432" v="4340"/>
          <ac:inkMkLst>
            <pc:docMk/>
            <pc:sldMk cId="2079481595" sldId="332"/>
            <ac:inkMk id="101" creationId="{446165B9-816A-48A2-9D97-2A68BAE188CD}"/>
          </ac:inkMkLst>
        </pc:inkChg>
        <pc:inkChg chg="add del">
          <ac:chgData name="Viet Anh Nguyen" userId="b95f61ff061388d5" providerId="LiveId" clId="{F7DDB045-99F5-427E-957E-9D2CA91EB527}" dt="2022-01-07T06:26:21.432" v="4340"/>
          <ac:inkMkLst>
            <pc:docMk/>
            <pc:sldMk cId="2079481595" sldId="332"/>
            <ac:inkMk id="102" creationId="{9AC42B36-CF12-49EF-B69B-C30B685F8809}"/>
          </ac:inkMkLst>
        </pc:inkChg>
        <pc:inkChg chg="add del">
          <ac:chgData name="Viet Anh Nguyen" userId="b95f61ff061388d5" providerId="LiveId" clId="{F7DDB045-99F5-427E-957E-9D2CA91EB527}" dt="2022-01-07T06:26:21.432" v="4340"/>
          <ac:inkMkLst>
            <pc:docMk/>
            <pc:sldMk cId="2079481595" sldId="332"/>
            <ac:inkMk id="103" creationId="{AB39EFD8-1D10-430C-98E2-D3F08A91F9F9}"/>
          </ac:inkMkLst>
        </pc:inkChg>
        <pc:inkChg chg="add del">
          <ac:chgData name="Viet Anh Nguyen" userId="b95f61ff061388d5" providerId="LiveId" clId="{F7DDB045-99F5-427E-957E-9D2CA91EB527}" dt="2022-01-07T06:26:21.432" v="4340"/>
          <ac:inkMkLst>
            <pc:docMk/>
            <pc:sldMk cId="2079481595" sldId="332"/>
            <ac:inkMk id="104" creationId="{A9309D8C-C15B-48FC-9BC7-D7850FF8854F}"/>
          </ac:inkMkLst>
        </pc:inkChg>
        <pc:inkChg chg="add del">
          <ac:chgData name="Viet Anh Nguyen" userId="b95f61ff061388d5" providerId="LiveId" clId="{F7DDB045-99F5-427E-957E-9D2CA91EB527}" dt="2022-01-07T06:26:21.432" v="4340"/>
          <ac:inkMkLst>
            <pc:docMk/>
            <pc:sldMk cId="2079481595" sldId="332"/>
            <ac:inkMk id="105" creationId="{F892C605-C488-43A7-B04A-504867D52F36}"/>
          </ac:inkMkLst>
        </pc:inkChg>
        <pc:inkChg chg="add del">
          <ac:chgData name="Viet Anh Nguyen" userId="b95f61ff061388d5" providerId="LiveId" clId="{F7DDB045-99F5-427E-957E-9D2CA91EB527}" dt="2022-01-07T06:26:22.544" v="4343"/>
          <ac:inkMkLst>
            <pc:docMk/>
            <pc:sldMk cId="2079481595" sldId="332"/>
            <ac:inkMk id="106" creationId="{1387E182-2A79-4E89-B6BF-2925BB95DF42}"/>
          </ac:inkMkLst>
        </pc:inkChg>
        <pc:inkChg chg="add del">
          <ac:chgData name="Viet Anh Nguyen" userId="b95f61ff061388d5" providerId="LiveId" clId="{F7DDB045-99F5-427E-957E-9D2CA91EB527}" dt="2022-01-07T06:26:22.544" v="4343"/>
          <ac:inkMkLst>
            <pc:docMk/>
            <pc:sldMk cId="2079481595" sldId="332"/>
            <ac:inkMk id="107" creationId="{25D13E92-E716-4881-8F66-085370BB385F}"/>
          </ac:inkMkLst>
        </pc:inkChg>
        <pc:inkChg chg="add del">
          <ac:chgData name="Viet Anh Nguyen" userId="b95f61ff061388d5" providerId="LiveId" clId="{F7DDB045-99F5-427E-957E-9D2CA91EB527}" dt="2022-01-07T06:26:22.544" v="4343"/>
          <ac:inkMkLst>
            <pc:docMk/>
            <pc:sldMk cId="2079481595" sldId="332"/>
            <ac:inkMk id="108" creationId="{30931F1C-450D-4C3A-B8BD-82556CB5262E}"/>
          </ac:inkMkLst>
        </pc:inkChg>
        <pc:inkChg chg="add del">
          <ac:chgData name="Viet Anh Nguyen" userId="b95f61ff061388d5" providerId="LiveId" clId="{F7DDB045-99F5-427E-957E-9D2CA91EB527}" dt="2022-01-07T06:26:23.551" v="4345"/>
          <ac:inkMkLst>
            <pc:docMk/>
            <pc:sldMk cId="2079481595" sldId="332"/>
            <ac:inkMk id="109" creationId="{AF2498FC-DCEF-44FC-9BBB-ED9C3951AB8E}"/>
          </ac:inkMkLst>
        </pc:inkChg>
        <pc:inkChg chg="add del">
          <ac:chgData name="Viet Anh Nguyen" userId="b95f61ff061388d5" providerId="LiveId" clId="{F7DDB045-99F5-427E-957E-9D2CA91EB527}" dt="2022-01-07T06:26:23.551" v="4345"/>
          <ac:inkMkLst>
            <pc:docMk/>
            <pc:sldMk cId="2079481595" sldId="332"/>
            <ac:inkMk id="110" creationId="{64AF0820-EA2D-489E-8CA4-2FED0F56BC83}"/>
          </ac:inkMkLst>
        </pc:inkChg>
        <pc:inkChg chg="add del">
          <ac:chgData name="Viet Anh Nguyen" userId="b95f61ff061388d5" providerId="LiveId" clId="{F7DDB045-99F5-427E-957E-9D2CA91EB527}" dt="2022-01-07T06:26:25.316" v="4350"/>
          <ac:inkMkLst>
            <pc:docMk/>
            <pc:sldMk cId="2079481595" sldId="332"/>
            <ac:inkMk id="111" creationId="{82883684-EBB7-4268-8A30-3F7814DAE7DE}"/>
          </ac:inkMkLst>
        </pc:inkChg>
        <pc:inkChg chg="add del">
          <ac:chgData name="Viet Anh Nguyen" userId="b95f61ff061388d5" providerId="LiveId" clId="{F7DDB045-99F5-427E-957E-9D2CA91EB527}" dt="2022-01-07T06:26:25.316" v="4350"/>
          <ac:inkMkLst>
            <pc:docMk/>
            <pc:sldMk cId="2079481595" sldId="332"/>
            <ac:inkMk id="112" creationId="{ADAF3330-CADA-4E20-9319-45E626B2A06D}"/>
          </ac:inkMkLst>
        </pc:inkChg>
        <pc:inkChg chg="add del">
          <ac:chgData name="Viet Anh Nguyen" userId="b95f61ff061388d5" providerId="LiveId" clId="{F7DDB045-99F5-427E-957E-9D2CA91EB527}" dt="2022-01-07T06:26:25.316" v="4350"/>
          <ac:inkMkLst>
            <pc:docMk/>
            <pc:sldMk cId="2079481595" sldId="332"/>
            <ac:inkMk id="113" creationId="{BB5124F8-5F01-430F-A746-D532ED072D0C}"/>
          </ac:inkMkLst>
        </pc:inkChg>
        <pc:inkChg chg="add del">
          <ac:chgData name="Viet Anh Nguyen" userId="b95f61ff061388d5" providerId="LiveId" clId="{F7DDB045-99F5-427E-957E-9D2CA91EB527}" dt="2022-01-07T06:26:25.316" v="4350"/>
          <ac:inkMkLst>
            <pc:docMk/>
            <pc:sldMk cId="2079481595" sldId="332"/>
            <ac:inkMk id="114" creationId="{13BD2B54-E79B-461F-B085-460B426DCFAC}"/>
          </ac:inkMkLst>
        </pc:inkChg>
        <pc:inkChg chg="add del">
          <ac:chgData name="Viet Anh Nguyen" userId="b95f61ff061388d5" providerId="LiveId" clId="{F7DDB045-99F5-427E-957E-9D2CA91EB527}" dt="2022-01-07T06:26:25.316" v="4350"/>
          <ac:inkMkLst>
            <pc:docMk/>
            <pc:sldMk cId="2079481595" sldId="332"/>
            <ac:inkMk id="115" creationId="{15CACF55-37AE-4B17-AD1F-450C24360C79}"/>
          </ac:inkMkLst>
        </pc:inkChg>
        <pc:inkChg chg="add">
          <ac:chgData name="Viet Anh Nguyen" userId="b95f61ff061388d5" providerId="LiveId" clId="{F7DDB045-99F5-427E-957E-9D2CA91EB527}" dt="2022-01-07T06:26:25.316" v="4350"/>
          <ac:inkMkLst>
            <pc:docMk/>
            <pc:sldMk cId="2079481595" sldId="332"/>
            <ac:inkMk id="116" creationId="{A3CDF91D-EC94-4830-B66B-62034FD19EEF}"/>
          </ac:inkMkLst>
        </pc:inkChg>
        <pc:inkChg chg="add del">
          <ac:chgData name="Viet Anh Nguyen" userId="b95f61ff061388d5" providerId="LiveId" clId="{F7DDB045-99F5-427E-957E-9D2CA91EB527}" dt="2022-01-07T06:26:34.315" v="4353"/>
          <ac:inkMkLst>
            <pc:docMk/>
            <pc:sldMk cId="2079481595" sldId="332"/>
            <ac:inkMk id="117" creationId="{454BA0FC-231D-464D-8F10-A65F3F56A01E}"/>
          </ac:inkMkLst>
        </pc:inkChg>
        <pc:inkChg chg="add del">
          <ac:chgData name="Viet Anh Nguyen" userId="b95f61ff061388d5" providerId="LiveId" clId="{F7DDB045-99F5-427E-957E-9D2CA91EB527}" dt="2022-01-07T06:26:34.315" v="4353"/>
          <ac:inkMkLst>
            <pc:docMk/>
            <pc:sldMk cId="2079481595" sldId="332"/>
            <ac:inkMk id="118" creationId="{C67C89B0-70D9-4834-90DC-C42808C4B025}"/>
          </ac:inkMkLst>
        </pc:inkChg>
        <pc:inkChg chg="add del">
          <ac:chgData name="Viet Anh Nguyen" userId="b95f61ff061388d5" providerId="LiveId" clId="{F7DDB045-99F5-427E-957E-9D2CA91EB527}" dt="2022-01-07T06:26:36.534" v="4356"/>
          <ac:inkMkLst>
            <pc:docMk/>
            <pc:sldMk cId="2079481595" sldId="332"/>
            <ac:inkMk id="119" creationId="{D33A8F55-CBA5-427E-9A44-A70440289834}"/>
          </ac:inkMkLst>
        </pc:inkChg>
        <pc:inkChg chg="add del">
          <ac:chgData name="Viet Anh Nguyen" userId="b95f61ff061388d5" providerId="LiveId" clId="{F7DDB045-99F5-427E-957E-9D2CA91EB527}" dt="2022-01-07T06:26:36.534" v="4356"/>
          <ac:inkMkLst>
            <pc:docMk/>
            <pc:sldMk cId="2079481595" sldId="332"/>
            <ac:inkMk id="120" creationId="{D8BA8768-2D5A-4CD0-AE5A-27AA57065FAF}"/>
          </ac:inkMkLst>
        </pc:inkChg>
        <pc:inkChg chg="add del">
          <ac:chgData name="Viet Anh Nguyen" userId="b95f61ff061388d5" providerId="LiveId" clId="{F7DDB045-99F5-427E-957E-9D2CA91EB527}" dt="2022-01-07T06:26:36.534" v="4356"/>
          <ac:inkMkLst>
            <pc:docMk/>
            <pc:sldMk cId="2079481595" sldId="332"/>
            <ac:inkMk id="121" creationId="{DDEEC96F-4247-422B-A109-A33AD04A6480}"/>
          </ac:inkMkLst>
        </pc:inkChg>
        <pc:inkChg chg="add del">
          <ac:chgData name="Viet Anh Nguyen" userId="b95f61ff061388d5" providerId="LiveId" clId="{F7DDB045-99F5-427E-957E-9D2CA91EB527}" dt="2022-01-07T06:26:38.090" v="4359"/>
          <ac:inkMkLst>
            <pc:docMk/>
            <pc:sldMk cId="2079481595" sldId="332"/>
            <ac:inkMk id="122" creationId="{A0CB73FC-B586-459C-A099-DB95565D0F2B}"/>
          </ac:inkMkLst>
        </pc:inkChg>
        <pc:inkChg chg="add del">
          <ac:chgData name="Viet Anh Nguyen" userId="b95f61ff061388d5" providerId="LiveId" clId="{F7DDB045-99F5-427E-957E-9D2CA91EB527}" dt="2022-01-07T06:26:38.090" v="4359"/>
          <ac:inkMkLst>
            <pc:docMk/>
            <pc:sldMk cId="2079481595" sldId="332"/>
            <ac:inkMk id="123" creationId="{F3135B70-A00F-4E36-93BA-6DF4966024F4}"/>
          </ac:inkMkLst>
        </pc:inkChg>
        <pc:inkChg chg="add del">
          <ac:chgData name="Viet Anh Nguyen" userId="b95f61ff061388d5" providerId="LiveId" clId="{F7DDB045-99F5-427E-957E-9D2CA91EB527}" dt="2022-01-07T06:26:38.090" v="4359"/>
          <ac:inkMkLst>
            <pc:docMk/>
            <pc:sldMk cId="2079481595" sldId="332"/>
            <ac:inkMk id="124" creationId="{52D7AFF4-C25B-41D8-9734-28A75ACBA007}"/>
          </ac:inkMkLst>
        </pc:inkChg>
        <pc:inkChg chg="add del">
          <ac:chgData name="Viet Anh Nguyen" userId="b95f61ff061388d5" providerId="LiveId" clId="{F7DDB045-99F5-427E-957E-9D2CA91EB527}" dt="2022-01-07T06:26:43.248" v="4365"/>
          <ac:inkMkLst>
            <pc:docMk/>
            <pc:sldMk cId="2079481595" sldId="332"/>
            <ac:inkMk id="125" creationId="{CC5F2E9F-4592-4AFB-A0FF-C7C13B8C97D8}"/>
          </ac:inkMkLst>
        </pc:inkChg>
        <pc:inkChg chg="add del">
          <ac:chgData name="Viet Anh Nguyen" userId="b95f61ff061388d5" providerId="LiveId" clId="{F7DDB045-99F5-427E-957E-9D2CA91EB527}" dt="2022-01-07T06:26:42.422" v="4363"/>
          <ac:inkMkLst>
            <pc:docMk/>
            <pc:sldMk cId="2079481595" sldId="332"/>
            <ac:inkMk id="126" creationId="{CD9A05BA-9A7D-46B9-AF53-14BBA75C91E1}"/>
          </ac:inkMkLst>
        </pc:inkChg>
        <pc:inkChg chg="add del">
          <ac:chgData name="Viet Anh Nguyen" userId="b95f61ff061388d5" providerId="LiveId" clId="{F7DDB045-99F5-427E-957E-9D2CA91EB527}" dt="2022-01-07T06:26:42.422" v="4363"/>
          <ac:inkMkLst>
            <pc:docMk/>
            <pc:sldMk cId="2079481595" sldId="332"/>
            <ac:inkMk id="127" creationId="{B5851D04-EC1F-4D73-A7D1-3DD7835C6F6D}"/>
          </ac:inkMkLst>
        </pc:inkChg>
        <pc:inkChg chg="add del">
          <ac:chgData name="Viet Anh Nguyen" userId="b95f61ff061388d5" providerId="LiveId" clId="{F7DDB045-99F5-427E-957E-9D2CA91EB527}" dt="2022-01-07T06:26:42.422" v="4363"/>
          <ac:inkMkLst>
            <pc:docMk/>
            <pc:sldMk cId="2079481595" sldId="332"/>
            <ac:inkMk id="128" creationId="{B89EB060-1899-4D6D-88AB-91108AE6A9D7}"/>
          </ac:inkMkLst>
        </pc:inkChg>
        <pc:inkChg chg="add del">
          <ac:chgData name="Viet Anh Nguyen" userId="b95f61ff061388d5" providerId="LiveId" clId="{F7DDB045-99F5-427E-957E-9D2CA91EB527}" dt="2022-01-07T06:26:43.248" v="4365"/>
          <ac:inkMkLst>
            <pc:docMk/>
            <pc:sldMk cId="2079481595" sldId="332"/>
            <ac:inkMk id="129" creationId="{3C402D7A-EB2A-4EB2-8A18-0802B4BB12CA}"/>
          </ac:inkMkLst>
        </pc:inkChg>
        <pc:inkChg chg="add del">
          <ac:chgData name="Viet Anh Nguyen" userId="b95f61ff061388d5" providerId="LiveId" clId="{F7DDB045-99F5-427E-957E-9D2CA91EB527}" dt="2022-01-07T06:26:43.248" v="4365"/>
          <ac:inkMkLst>
            <pc:docMk/>
            <pc:sldMk cId="2079481595" sldId="332"/>
            <ac:inkMk id="130" creationId="{7A515BE3-1809-4B16-ADC8-73735DC6D506}"/>
          </ac:inkMkLst>
        </pc:inkChg>
        <pc:inkChg chg="add">
          <ac:chgData name="Viet Anh Nguyen" userId="b95f61ff061388d5" providerId="LiveId" clId="{F7DDB045-99F5-427E-957E-9D2CA91EB527}" dt="2022-01-07T06:26:43.248" v="4365"/>
          <ac:inkMkLst>
            <pc:docMk/>
            <pc:sldMk cId="2079481595" sldId="332"/>
            <ac:inkMk id="131" creationId="{F56AFE38-FFC0-4E06-85D7-3DCA732A4A15}"/>
          </ac:inkMkLst>
        </pc:inkChg>
        <pc:inkChg chg="add del">
          <ac:chgData name="Viet Anh Nguyen" userId="b95f61ff061388d5" providerId="LiveId" clId="{F7DDB045-99F5-427E-957E-9D2CA91EB527}" dt="2022-01-07T06:26:50.563" v="4368"/>
          <ac:inkMkLst>
            <pc:docMk/>
            <pc:sldMk cId="2079481595" sldId="332"/>
            <ac:inkMk id="132" creationId="{DE2ED325-129A-420D-8F2F-B418FB8F3F98}"/>
          </ac:inkMkLst>
        </pc:inkChg>
        <pc:inkChg chg="add del">
          <ac:chgData name="Viet Anh Nguyen" userId="b95f61ff061388d5" providerId="LiveId" clId="{F7DDB045-99F5-427E-957E-9D2CA91EB527}" dt="2022-01-07T06:26:50.563" v="4368"/>
          <ac:inkMkLst>
            <pc:docMk/>
            <pc:sldMk cId="2079481595" sldId="332"/>
            <ac:inkMk id="133" creationId="{9DC33E7C-E84B-4884-A630-C14CA5AF159D}"/>
          </ac:inkMkLst>
        </pc:inkChg>
        <pc:inkChg chg="add">
          <ac:chgData name="Viet Anh Nguyen" userId="b95f61ff061388d5" providerId="LiveId" clId="{F7DDB045-99F5-427E-957E-9D2CA91EB527}" dt="2022-01-07T06:26:50.563" v="4368"/>
          <ac:inkMkLst>
            <pc:docMk/>
            <pc:sldMk cId="2079481595" sldId="332"/>
            <ac:inkMk id="134" creationId="{89D6E0A1-F9C9-4878-A46C-DCB86D6F5F93}"/>
          </ac:inkMkLst>
        </pc:inkChg>
        <pc:inkChg chg="add del">
          <ac:chgData name="Viet Anh Nguyen" userId="b95f61ff061388d5" providerId="LiveId" clId="{F7DDB045-99F5-427E-957E-9D2CA91EB527}" dt="2022-01-07T06:26:54.351" v="4371"/>
          <ac:inkMkLst>
            <pc:docMk/>
            <pc:sldMk cId="2079481595" sldId="332"/>
            <ac:inkMk id="135" creationId="{CEEF81EE-A0D1-4012-B837-C234EF861BCD}"/>
          </ac:inkMkLst>
        </pc:inkChg>
        <pc:inkChg chg="add del">
          <ac:chgData name="Viet Anh Nguyen" userId="b95f61ff061388d5" providerId="LiveId" clId="{F7DDB045-99F5-427E-957E-9D2CA91EB527}" dt="2022-01-07T06:26:54.351" v="4371"/>
          <ac:inkMkLst>
            <pc:docMk/>
            <pc:sldMk cId="2079481595" sldId="332"/>
            <ac:inkMk id="136" creationId="{34AE802D-20DE-4C08-B8CA-93D23A38F50D}"/>
          </ac:inkMkLst>
        </pc:inkChg>
        <pc:inkChg chg="add">
          <ac:chgData name="Viet Anh Nguyen" userId="b95f61ff061388d5" providerId="LiveId" clId="{F7DDB045-99F5-427E-957E-9D2CA91EB527}" dt="2022-01-07T06:26:54.351" v="4371"/>
          <ac:inkMkLst>
            <pc:docMk/>
            <pc:sldMk cId="2079481595" sldId="332"/>
            <ac:inkMk id="137" creationId="{8252ABF8-9C4B-4A2B-8E5B-2B419D97B216}"/>
          </ac:inkMkLst>
        </pc:inkChg>
        <pc:inkChg chg="add">
          <ac:chgData name="Viet Anh Nguyen" userId="b95f61ff061388d5" providerId="LiveId" clId="{F7DDB045-99F5-427E-957E-9D2CA91EB527}" dt="2022-01-07T06:26:55.256" v="4372" actId="9405"/>
          <ac:inkMkLst>
            <pc:docMk/>
            <pc:sldMk cId="2079481595" sldId="332"/>
            <ac:inkMk id="138" creationId="{66AC3DD9-0ACD-4F46-9D59-C91319D10B0C}"/>
          </ac:inkMkLst>
        </pc:inkChg>
        <pc:inkChg chg="add del">
          <ac:chgData name="Viet Anh Nguyen" userId="b95f61ff061388d5" providerId="LiveId" clId="{F7DDB045-99F5-427E-957E-9D2CA91EB527}" dt="2022-01-07T06:27:02.990" v="4375"/>
          <ac:inkMkLst>
            <pc:docMk/>
            <pc:sldMk cId="2079481595" sldId="332"/>
            <ac:inkMk id="139" creationId="{C55BE603-EAF1-4E8C-AB11-96EE912D9C44}"/>
          </ac:inkMkLst>
        </pc:inkChg>
        <pc:inkChg chg="add del">
          <ac:chgData name="Viet Anh Nguyen" userId="b95f61ff061388d5" providerId="LiveId" clId="{F7DDB045-99F5-427E-957E-9D2CA91EB527}" dt="2022-01-07T06:27:02.990" v="4375"/>
          <ac:inkMkLst>
            <pc:docMk/>
            <pc:sldMk cId="2079481595" sldId="332"/>
            <ac:inkMk id="140" creationId="{EDC11360-CDBB-4E5A-B520-49CBF8FF8E9F}"/>
          </ac:inkMkLst>
        </pc:inkChg>
        <pc:inkChg chg="add del">
          <ac:chgData name="Viet Anh Nguyen" userId="b95f61ff061388d5" providerId="LiveId" clId="{F7DDB045-99F5-427E-957E-9D2CA91EB527}" dt="2022-01-07T06:27:04.153" v="4379"/>
          <ac:inkMkLst>
            <pc:docMk/>
            <pc:sldMk cId="2079481595" sldId="332"/>
            <ac:inkMk id="141" creationId="{583A1E56-6F4D-4D9A-8090-3E5CA1C50C4B}"/>
          </ac:inkMkLst>
        </pc:inkChg>
        <pc:inkChg chg="add del">
          <ac:chgData name="Viet Anh Nguyen" userId="b95f61ff061388d5" providerId="LiveId" clId="{F7DDB045-99F5-427E-957E-9D2CA91EB527}" dt="2022-01-07T06:27:04.153" v="4379"/>
          <ac:inkMkLst>
            <pc:docMk/>
            <pc:sldMk cId="2079481595" sldId="332"/>
            <ac:inkMk id="142" creationId="{CCC27EA0-8BD4-404C-92FA-57560A1348B5}"/>
          </ac:inkMkLst>
        </pc:inkChg>
        <pc:inkChg chg="add del">
          <ac:chgData name="Viet Anh Nguyen" userId="b95f61ff061388d5" providerId="LiveId" clId="{F7DDB045-99F5-427E-957E-9D2CA91EB527}" dt="2022-01-07T06:27:04.153" v="4379"/>
          <ac:inkMkLst>
            <pc:docMk/>
            <pc:sldMk cId="2079481595" sldId="332"/>
            <ac:inkMk id="143" creationId="{1C894C66-3BDB-41B9-8B30-FDF89A72F8EC}"/>
          </ac:inkMkLst>
        </pc:inkChg>
        <pc:inkChg chg="add del">
          <ac:chgData name="Viet Anh Nguyen" userId="b95f61ff061388d5" providerId="LiveId" clId="{F7DDB045-99F5-427E-957E-9D2CA91EB527}" dt="2022-01-07T06:27:04.153" v="4379"/>
          <ac:inkMkLst>
            <pc:docMk/>
            <pc:sldMk cId="2079481595" sldId="332"/>
            <ac:inkMk id="144" creationId="{C38BD8D1-AC13-49E1-9124-C641A88ED2D1}"/>
          </ac:inkMkLst>
        </pc:inkChg>
        <pc:inkChg chg="add">
          <ac:chgData name="Viet Anh Nguyen" userId="b95f61ff061388d5" providerId="LiveId" clId="{F7DDB045-99F5-427E-957E-9D2CA91EB527}" dt="2022-01-07T06:27:04.153" v="4379"/>
          <ac:inkMkLst>
            <pc:docMk/>
            <pc:sldMk cId="2079481595" sldId="332"/>
            <ac:inkMk id="145" creationId="{FD103263-56BE-4384-838B-C65290695F34}"/>
          </ac:inkMkLst>
        </pc:inkChg>
        <pc:inkChg chg="add del">
          <ac:chgData name="Viet Anh Nguyen" userId="b95f61ff061388d5" providerId="LiveId" clId="{F7DDB045-99F5-427E-957E-9D2CA91EB527}" dt="2022-01-07T06:27:15.159" v="4383"/>
          <ac:inkMkLst>
            <pc:docMk/>
            <pc:sldMk cId="2079481595" sldId="332"/>
            <ac:inkMk id="146" creationId="{348F3F04-6BB6-4ACF-8E20-2FA669D5293E}"/>
          </ac:inkMkLst>
        </pc:inkChg>
        <pc:inkChg chg="add del">
          <ac:chgData name="Viet Anh Nguyen" userId="b95f61ff061388d5" providerId="LiveId" clId="{F7DDB045-99F5-427E-957E-9D2CA91EB527}" dt="2022-01-07T06:27:15.159" v="4383"/>
          <ac:inkMkLst>
            <pc:docMk/>
            <pc:sldMk cId="2079481595" sldId="332"/>
            <ac:inkMk id="147" creationId="{F4D70809-1C15-4FC7-A7A1-65B6F7FA6079}"/>
          </ac:inkMkLst>
        </pc:inkChg>
        <pc:inkChg chg="add del">
          <ac:chgData name="Viet Anh Nguyen" userId="b95f61ff061388d5" providerId="LiveId" clId="{F7DDB045-99F5-427E-957E-9D2CA91EB527}" dt="2022-01-07T06:27:15.159" v="4383"/>
          <ac:inkMkLst>
            <pc:docMk/>
            <pc:sldMk cId="2079481595" sldId="332"/>
            <ac:inkMk id="148" creationId="{BD551DB4-2766-4417-9D74-84C800D6E3D2}"/>
          </ac:inkMkLst>
        </pc:inkChg>
        <pc:inkChg chg="add">
          <ac:chgData name="Viet Anh Nguyen" userId="b95f61ff061388d5" providerId="LiveId" clId="{F7DDB045-99F5-427E-957E-9D2CA91EB527}" dt="2022-01-07T06:27:15.159" v="4383"/>
          <ac:inkMkLst>
            <pc:docMk/>
            <pc:sldMk cId="2079481595" sldId="332"/>
            <ac:inkMk id="149" creationId="{AA351EE0-C094-4AB3-BBAA-27BFA153EEDE}"/>
          </ac:inkMkLst>
        </pc:inkChg>
        <pc:inkChg chg="add del">
          <ac:chgData name="Viet Anh Nguyen" userId="b95f61ff061388d5" providerId="LiveId" clId="{F7DDB045-99F5-427E-957E-9D2CA91EB527}" dt="2022-01-07T06:27:18.107" v="4390"/>
          <ac:inkMkLst>
            <pc:docMk/>
            <pc:sldMk cId="2079481595" sldId="332"/>
            <ac:inkMk id="150" creationId="{8F72347E-97A1-4BC2-BC98-2DE59DF60A4A}"/>
          </ac:inkMkLst>
        </pc:inkChg>
        <pc:inkChg chg="add del">
          <ac:chgData name="Viet Anh Nguyen" userId="b95f61ff061388d5" providerId="LiveId" clId="{F7DDB045-99F5-427E-957E-9D2CA91EB527}" dt="2022-01-07T06:27:18.107" v="4390"/>
          <ac:inkMkLst>
            <pc:docMk/>
            <pc:sldMk cId="2079481595" sldId="332"/>
            <ac:inkMk id="151" creationId="{00D3BBC9-8EBE-4639-90D4-511443D10297}"/>
          </ac:inkMkLst>
        </pc:inkChg>
        <pc:inkChg chg="add del">
          <ac:chgData name="Viet Anh Nguyen" userId="b95f61ff061388d5" providerId="LiveId" clId="{F7DDB045-99F5-427E-957E-9D2CA91EB527}" dt="2022-01-07T06:27:18.107" v="4390"/>
          <ac:inkMkLst>
            <pc:docMk/>
            <pc:sldMk cId="2079481595" sldId="332"/>
            <ac:inkMk id="152" creationId="{E7CCA57D-53C7-44AC-824B-0738CDC9F392}"/>
          </ac:inkMkLst>
        </pc:inkChg>
        <pc:inkChg chg="add del">
          <ac:chgData name="Viet Anh Nguyen" userId="b95f61ff061388d5" providerId="LiveId" clId="{F7DDB045-99F5-427E-957E-9D2CA91EB527}" dt="2022-01-07T06:27:18.107" v="4390"/>
          <ac:inkMkLst>
            <pc:docMk/>
            <pc:sldMk cId="2079481595" sldId="332"/>
            <ac:inkMk id="153" creationId="{4879C610-B686-459E-AD8A-BA9E4C7254AC}"/>
          </ac:inkMkLst>
        </pc:inkChg>
        <pc:inkChg chg="add del">
          <ac:chgData name="Viet Anh Nguyen" userId="b95f61ff061388d5" providerId="LiveId" clId="{F7DDB045-99F5-427E-957E-9D2CA91EB527}" dt="2022-01-07T06:27:18.107" v="4390"/>
          <ac:inkMkLst>
            <pc:docMk/>
            <pc:sldMk cId="2079481595" sldId="332"/>
            <ac:inkMk id="154" creationId="{B05618CB-AECA-423A-B660-E54739682810}"/>
          </ac:inkMkLst>
        </pc:inkChg>
        <pc:inkChg chg="add del">
          <ac:chgData name="Viet Anh Nguyen" userId="b95f61ff061388d5" providerId="LiveId" clId="{F7DDB045-99F5-427E-957E-9D2CA91EB527}" dt="2022-01-07T06:27:18.107" v="4390"/>
          <ac:inkMkLst>
            <pc:docMk/>
            <pc:sldMk cId="2079481595" sldId="332"/>
            <ac:inkMk id="155" creationId="{0C6285B0-CB29-4030-B57A-E505E306B564}"/>
          </ac:inkMkLst>
        </pc:inkChg>
        <pc:inkChg chg="add">
          <ac:chgData name="Viet Anh Nguyen" userId="b95f61ff061388d5" providerId="LiveId" clId="{F7DDB045-99F5-427E-957E-9D2CA91EB527}" dt="2022-01-07T06:27:18.107" v="4390"/>
          <ac:inkMkLst>
            <pc:docMk/>
            <pc:sldMk cId="2079481595" sldId="332"/>
            <ac:inkMk id="156" creationId="{EE370EE0-52EE-4F28-89A1-8D4AEF091704}"/>
          </ac:inkMkLst>
        </pc:inkChg>
        <pc:inkChg chg="add del">
          <ac:chgData name="Viet Anh Nguyen" userId="b95f61ff061388d5" providerId="LiveId" clId="{F7DDB045-99F5-427E-957E-9D2CA91EB527}" dt="2022-01-07T08:10:43.913" v="5819"/>
          <ac:inkMkLst>
            <pc:docMk/>
            <pc:sldMk cId="2079481595" sldId="332"/>
            <ac:inkMk id="157" creationId="{8030A0C6-D4FB-4B42-92E8-76240D40E171}"/>
          </ac:inkMkLst>
        </pc:inkChg>
        <pc:inkChg chg="add del">
          <ac:chgData name="Viet Anh Nguyen" userId="b95f61ff061388d5" providerId="LiveId" clId="{F7DDB045-99F5-427E-957E-9D2CA91EB527}" dt="2022-01-07T08:10:43.913" v="5819"/>
          <ac:inkMkLst>
            <pc:docMk/>
            <pc:sldMk cId="2079481595" sldId="332"/>
            <ac:inkMk id="158" creationId="{01D96530-23CB-456F-98CC-B7F7326D8805}"/>
          </ac:inkMkLst>
        </pc:inkChg>
        <pc:inkChg chg="add del">
          <ac:chgData name="Viet Anh Nguyen" userId="b95f61ff061388d5" providerId="LiveId" clId="{F7DDB045-99F5-427E-957E-9D2CA91EB527}" dt="2022-01-07T08:10:43.913" v="5819"/>
          <ac:inkMkLst>
            <pc:docMk/>
            <pc:sldMk cId="2079481595" sldId="332"/>
            <ac:inkMk id="159" creationId="{1006E4AF-43F7-4691-BC08-D37CB8790E07}"/>
          </ac:inkMkLst>
        </pc:inkChg>
        <pc:inkChg chg="add">
          <ac:chgData name="Viet Anh Nguyen" userId="b95f61ff061388d5" providerId="LiveId" clId="{F7DDB045-99F5-427E-957E-9D2CA91EB527}" dt="2022-01-07T08:10:43.913" v="5819"/>
          <ac:inkMkLst>
            <pc:docMk/>
            <pc:sldMk cId="2079481595" sldId="332"/>
            <ac:inkMk id="160" creationId="{F1B1AE76-60FC-4E1E-9E83-92D0E447D189}"/>
          </ac:inkMkLst>
        </pc:inkChg>
      </pc:sldChg>
      <pc:sldChg chg="addSp delSp new mod">
        <pc:chgData name="Viet Anh Nguyen" userId="b95f61ff061388d5" providerId="LiveId" clId="{F7DDB045-99F5-427E-957E-9D2CA91EB527}" dt="2022-01-07T06:35:43.685" v="4542"/>
        <pc:sldMkLst>
          <pc:docMk/>
          <pc:sldMk cId="1478722815" sldId="333"/>
        </pc:sldMkLst>
        <pc:inkChg chg="add del">
          <ac:chgData name="Viet Anh Nguyen" userId="b95f61ff061388d5" providerId="LiveId" clId="{F7DDB045-99F5-427E-957E-9D2CA91EB527}" dt="2022-01-07T06:34:33.648" v="4489"/>
          <ac:inkMkLst>
            <pc:docMk/>
            <pc:sldMk cId="1478722815" sldId="333"/>
            <ac:inkMk id="2" creationId="{AAAD78C2-D25B-4920-B76B-B7F44D631198}"/>
          </ac:inkMkLst>
        </pc:inkChg>
        <pc:inkChg chg="add del">
          <ac:chgData name="Viet Anh Nguyen" userId="b95f61ff061388d5" providerId="LiveId" clId="{F7DDB045-99F5-427E-957E-9D2CA91EB527}" dt="2022-01-07T06:34:33.648" v="4489"/>
          <ac:inkMkLst>
            <pc:docMk/>
            <pc:sldMk cId="1478722815" sldId="333"/>
            <ac:inkMk id="3" creationId="{D7EF1A02-9277-4F2C-B2B7-2220B3134B86}"/>
          </ac:inkMkLst>
        </pc:inkChg>
        <pc:inkChg chg="add del">
          <ac:chgData name="Viet Anh Nguyen" userId="b95f61ff061388d5" providerId="LiveId" clId="{F7DDB045-99F5-427E-957E-9D2CA91EB527}" dt="2022-01-07T06:34:33.648" v="4489"/>
          <ac:inkMkLst>
            <pc:docMk/>
            <pc:sldMk cId="1478722815" sldId="333"/>
            <ac:inkMk id="4" creationId="{723C788E-236A-44DC-B274-1F18F6693DF5}"/>
          </ac:inkMkLst>
        </pc:inkChg>
        <pc:inkChg chg="add del">
          <ac:chgData name="Viet Anh Nguyen" userId="b95f61ff061388d5" providerId="LiveId" clId="{F7DDB045-99F5-427E-957E-9D2CA91EB527}" dt="2022-01-07T06:34:33.648" v="4489"/>
          <ac:inkMkLst>
            <pc:docMk/>
            <pc:sldMk cId="1478722815" sldId="333"/>
            <ac:inkMk id="5" creationId="{7A7FED10-CF0E-4C81-84DA-80CE16908BDA}"/>
          </ac:inkMkLst>
        </pc:inkChg>
        <pc:inkChg chg="add del">
          <ac:chgData name="Viet Anh Nguyen" userId="b95f61ff061388d5" providerId="LiveId" clId="{F7DDB045-99F5-427E-957E-9D2CA91EB527}" dt="2022-01-07T06:34:33.648" v="4489"/>
          <ac:inkMkLst>
            <pc:docMk/>
            <pc:sldMk cId="1478722815" sldId="333"/>
            <ac:inkMk id="6" creationId="{D8D2A28B-BC47-4553-AA32-E32EBF652006}"/>
          </ac:inkMkLst>
        </pc:inkChg>
        <pc:inkChg chg="add del">
          <ac:chgData name="Viet Anh Nguyen" userId="b95f61ff061388d5" providerId="LiveId" clId="{F7DDB045-99F5-427E-957E-9D2CA91EB527}" dt="2022-01-07T06:34:33.648" v="4489"/>
          <ac:inkMkLst>
            <pc:docMk/>
            <pc:sldMk cId="1478722815" sldId="333"/>
            <ac:inkMk id="7" creationId="{BB33BB5F-258A-4288-8DFD-3B9876CEF728}"/>
          </ac:inkMkLst>
        </pc:inkChg>
        <pc:inkChg chg="add">
          <ac:chgData name="Viet Anh Nguyen" userId="b95f61ff061388d5" providerId="LiveId" clId="{F7DDB045-99F5-427E-957E-9D2CA91EB527}" dt="2022-01-07T06:34:33.648" v="4489"/>
          <ac:inkMkLst>
            <pc:docMk/>
            <pc:sldMk cId="1478722815" sldId="333"/>
            <ac:inkMk id="8" creationId="{14CC9F3E-BCC1-424A-954B-700B6F56A8DA}"/>
          </ac:inkMkLst>
        </pc:inkChg>
        <pc:inkChg chg="add">
          <ac:chgData name="Viet Anh Nguyen" userId="b95f61ff061388d5" providerId="LiveId" clId="{F7DDB045-99F5-427E-957E-9D2CA91EB527}" dt="2022-01-07T06:34:33.648" v="4489"/>
          <ac:inkMkLst>
            <pc:docMk/>
            <pc:sldMk cId="1478722815" sldId="333"/>
            <ac:inkMk id="9" creationId="{64543098-74DC-42E0-81FF-3318D1021CAB}"/>
          </ac:inkMkLst>
        </pc:inkChg>
        <pc:inkChg chg="add del">
          <ac:chgData name="Viet Anh Nguyen" userId="b95f61ff061388d5" providerId="LiveId" clId="{F7DDB045-99F5-427E-957E-9D2CA91EB527}" dt="2022-01-07T06:34:50.041" v="4497"/>
          <ac:inkMkLst>
            <pc:docMk/>
            <pc:sldMk cId="1478722815" sldId="333"/>
            <ac:inkMk id="10" creationId="{19743E14-682F-47F2-BB77-3EFE94B70DBC}"/>
          </ac:inkMkLst>
        </pc:inkChg>
        <pc:inkChg chg="add del">
          <ac:chgData name="Viet Anh Nguyen" userId="b95f61ff061388d5" providerId="LiveId" clId="{F7DDB045-99F5-427E-957E-9D2CA91EB527}" dt="2022-01-07T06:34:50.041" v="4497"/>
          <ac:inkMkLst>
            <pc:docMk/>
            <pc:sldMk cId="1478722815" sldId="333"/>
            <ac:inkMk id="11" creationId="{1D7CE223-0EFF-4F9B-A2D7-2019200C8A8D}"/>
          </ac:inkMkLst>
        </pc:inkChg>
        <pc:inkChg chg="add del">
          <ac:chgData name="Viet Anh Nguyen" userId="b95f61ff061388d5" providerId="LiveId" clId="{F7DDB045-99F5-427E-957E-9D2CA91EB527}" dt="2022-01-07T06:34:50.041" v="4497"/>
          <ac:inkMkLst>
            <pc:docMk/>
            <pc:sldMk cId="1478722815" sldId="333"/>
            <ac:inkMk id="12" creationId="{5BF450E0-ACCC-470A-BC8C-F8B854CC63C5}"/>
          </ac:inkMkLst>
        </pc:inkChg>
        <pc:inkChg chg="add del">
          <ac:chgData name="Viet Anh Nguyen" userId="b95f61ff061388d5" providerId="LiveId" clId="{F7DDB045-99F5-427E-957E-9D2CA91EB527}" dt="2022-01-07T06:34:50.041" v="4497"/>
          <ac:inkMkLst>
            <pc:docMk/>
            <pc:sldMk cId="1478722815" sldId="333"/>
            <ac:inkMk id="13" creationId="{9F338556-F189-4C4B-8DDC-87B5AE30E359}"/>
          </ac:inkMkLst>
        </pc:inkChg>
        <pc:inkChg chg="add del">
          <ac:chgData name="Viet Anh Nguyen" userId="b95f61ff061388d5" providerId="LiveId" clId="{F7DDB045-99F5-427E-957E-9D2CA91EB527}" dt="2022-01-07T06:34:50.041" v="4497"/>
          <ac:inkMkLst>
            <pc:docMk/>
            <pc:sldMk cId="1478722815" sldId="333"/>
            <ac:inkMk id="14" creationId="{111DD11A-3B1B-47B3-9A42-219BB21992C2}"/>
          </ac:inkMkLst>
        </pc:inkChg>
        <pc:inkChg chg="add">
          <ac:chgData name="Viet Anh Nguyen" userId="b95f61ff061388d5" providerId="LiveId" clId="{F7DDB045-99F5-427E-957E-9D2CA91EB527}" dt="2022-01-07T06:34:49.297" v="4495" actId="9405"/>
          <ac:inkMkLst>
            <pc:docMk/>
            <pc:sldMk cId="1478722815" sldId="333"/>
            <ac:inkMk id="15" creationId="{8E5D9A67-F3A7-44ED-ADF2-CEAB2E6E3A3C}"/>
          </ac:inkMkLst>
        </pc:inkChg>
        <pc:inkChg chg="add">
          <ac:chgData name="Viet Anh Nguyen" userId="b95f61ff061388d5" providerId="LiveId" clId="{F7DDB045-99F5-427E-957E-9D2CA91EB527}" dt="2022-01-07T06:34:49.470" v="4496" actId="9405"/>
          <ac:inkMkLst>
            <pc:docMk/>
            <pc:sldMk cId="1478722815" sldId="333"/>
            <ac:inkMk id="16" creationId="{52C184E5-82BC-4F58-85F7-94E856617009}"/>
          </ac:inkMkLst>
        </pc:inkChg>
        <pc:inkChg chg="add">
          <ac:chgData name="Viet Anh Nguyen" userId="b95f61ff061388d5" providerId="LiveId" clId="{F7DDB045-99F5-427E-957E-9D2CA91EB527}" dt="2022-01-07T06:34:50.041" v="4497"/>
          <ac:inkMkLst>
            <pc:docMk/>
            <pc:sldMk cId="1478722815" sldId="333"/>
            <ac:inkMk id="17" creationId="{BA54C969-E535-4768-B0FA-2D61C1A6F508}"/>
          </ac:inkMkLst>
        </pc:inkChg>
        <pc:inkChg chg="add del">
          <ac:chgData name="Viet Anh Nguyen" userId="b95f61ff061388d5" providerId="LiveId" clId="{F7DDB045-99F5-427E-957E-9D2CA91EB527}" dt="2022-01-07T06:34:58.324" v="4513"/>
          <ac:inkMkLst>
            <pc:docMk/>
            <pc:sldMk cId="1478722815" sldId="333"/>
            <ac:inkMk id="18" creationId="{67612DB1-9010-42D6-AE01-4DD29323ED14}"/>
          </ac:inkMkLst>
        </pc:inkChg>
        <pc:inkChg chg="add del">
          <ac:chgData name="Viet Anh Nguyen" userId="b95f61ff061388d5" providerId="LiveId" clId="{F7DDB045-99F5-427E-957E-9D2CA91EB527}" dt="2022-01-07T06:34:58.324" v="4513"/>
          <ac:inkMkLst>
            <pc:docMk/>
            <pc:sldMk cId="1478722815" sldId="333"/>
            <ac:inkMk id="19" creationId="{5B44F8D6-96C5-4A02-8111-9C3F11E53DBA}"/>
          </ac:inkMkLst>
        </pc:inkChg>
        <pc:inkChg chg="add del">
          <ac:chgData name="Viet Anh Nguyen" userId="b95f61ff061388d5" providerId="LiveId" clId="{F7DDB045-99F5-427E-957E-9D2CA91EB527}" dt="2022-01-07T06:34:58.324" v="4513"/>
          <ac:inkMkLst>
            <pc:docMk/>
            <pc:sldMk cId="1478722815" sldId="333"/>
            <ac:inkMk id="20" creationId="{DC0A2A6D-60E0-4DD8-9991-ED091A0B0649}"/>
          </ac:inkMkLst>
        </pc:inkChg>
        <pc:inkChg chg="add del">
          <ac:chgData name="Viet Anh Nguyen" userId="b95f61ff061388d5" providerId="LiveId" clId="{F7DDB045-99F5-427E-957E-9D2CA91EB527}" dt="2022-01-07T06:34:58.324" v="4513"/>
          <ac:inkMkLst>
            <pc:docMk/>
            <pc:sldMk cId="1478722815" sldId="333"/>
            <ac:inkMk id="21" creationId="{62F630F8-4D86-45F5-83E6-A96B53D80BD9}"/>
          </ac:inkMkLst>
        </pc:inkChg>
        <pc:inkChg chg="add del">
          <ac:chgData name="Viet Anh Nguyen" userId="b95f61ff061388d5" providerId="LiveId" clId="{F7DDB045-99F5-427E-957E-9D2CA91EB527}" dt="2022-01-07T06:34:58.324" v="4513"/>
          <ac:inkMkLst>
            <pc:docMk/>
            <pc:sldMk cId="1478722815" sldId="333"/>
            <ac:inkMk id="22" creationId="{05468EE5-45E8-4777-9E4E-7EB8F3FAB440}"/>
          </ac:inkMkLst>
        </pc:inkChg>
        <pc:inkChg chg="add del">
          <ac:chgData name="Viet Anh Nguyen" userId="b95f61ff061388d5" providerId="LiveId" clId="{F7DDB045-99F5-427E-957E-9D2CA91EB527}" dt="2022-01-07T06:34:58.324" v="4513"/>
          <ac:inkMkLst>
            <pc:docMk/>
            <pc:sldMk cId="1478722815" sldId="333"/>
            <ac:inkMk id="23" creationId="{B706257C-1E86-4496-89E9-5523BD1F9E4C}"/>
          </ac:inkMkLst>
        </pc:inkChg>
        <pc:inkChg chg="add del">
          <ac:chgData name="Viet Anh Nguyen" userId="b95f61ff061388d5" providerId="LiveId" clId="{F7DDB045-99F5-427E-957E-9D2CA91EB527}" dt="2022-01-07T06:34:58.324" v="4513"/>
          <ac:inkMkLst>
            <pc:docMk/>
            <pc:sldMk cId="1478722815" sldId="333"/>
            <ac:inkMk id="24" creationId="{A374969F-CADE-4BCB-8017-B6D405B75262}"/>
          </ac:inkMkLst>
        </pc:inkChg>
        <pc:inkChg chg="add del">
          <ac:chgData name="Viet Anh Nguyen" userId="b95f61ff061388d5" providerId="LiveId" clId="{F7DDB045-99F5-427E-957E-9D2CA91EB527}" dt="2022-01-07T06:34:58.324" v="4513"/>
          <ac:inkMkLst>
            <pc:docMk/>
            <pc:sldMk cId="1478722815" sldId="333"/>
            <ac:inkMk id="25" creationId="{8CF14ED8-988F-44B4-925D-241B97A51EA4}"/>
          </ac:inkMkLst>
        </pc:inkChg>
        <pc:inkChg chg="add del">
          <ac:chgData name="Viet Anh Nguyen" userId="b95f61ff061388d5" providerId="LiveId" clId="{F7DDB045-99F5-427E-957E-9D2CA91EB527}" dt="2022-01-07T06:34:58.324" v="4513"/>
          <ac:inkMkLst>
            <pc:docMk/>
            <pc:sldMk cId="1478722815" sldId="333"/>
            <ac:inkMk id="26" creationId="{FF58AED0-5D99-440F-93C9-D5A2CBEEF247}"/>
          </ac:inkMkLst>
        </pc:inkChg>
        <pc:inkChg chg="add del">
          <ac:chgData name="Viet Anh Nguyen" userId="b95f61ff061388d5" providerId="LiveId" clId="{F7DDB045-99F5-427E-957E-9D2CA91EB527}" dt="2022-01-07T06:34:58.324" v="4513"/>
          <ac:inkMkLst>
            <pc:docMk/>
            <pc:sldMk cId="1478722815" sldId="333"/>
            <ac:inkMk id="27" creationId="{CEFA36D6-15E6-4294-83B4-E5407F6E49A2}"/>
          </ac:inkMkLst>
        </pc:inkChg>
        <pc:inkChg chg="add del">
          <ac:chgData name="Viet Anh Nguyen" userId="b95f61ff061388d5" providerId="LiveId" clId="{F7DDB045-99F5-427E-957E-9D2CA91EB527}" dt="2022-01-07T06:34:58.324" v="4513"/>
          <ac:inkMkLst>
            <pc:docMk/>
            <pc:sldMk cId="1478722815" sldId="333"/>
            <ac:inkMk id="28" creationId="{90A80DD3-6801-47DD-99B3-D5C84D1A7B51}"/>
          </ac:inkMkLst>
        </pc:inkChg>
        <pc:inkChg chg="add del">
          <ac:chgData name="Viet Anh Nguyen" userId="b95f61ff061388d5" providerId="LiveId" clId="{F7DDB045-99F5-427E-957E-9D2CA91EB527}" dt="2022-01-07T06:34:58.324" v="4513"/>
          <ac:inkMkLst>
            <pc:docMk/>
            <pc:sldMk cId="1478722815" sldId="333"/>
            <ac:inkMk id="29" creationId="{2D428269-8D9B-4362-8E31-8F9BE079AD6C}"/>
          </ac:inkMkLst>
        </pc:inkChg>
        <pc:inkChg chg="add del">
          <ac:chgData name="Viet Anh Nguyen" userId="b95f61ff061388d5" providerId="LiveId" clId="{F7DDB045-99F5-427E-957E-9D2CA91EB527}" dt="2022-01-07T06:34:58.324" v="4513"/>
          <ac:inkMkLst>
            <pc:docMk/>
            <pc:sldMk cId="1478722815" sldId="333"/>
            <ac:inkMk id="30" creationId="{A571A0CB-3891-4C8D-9AA7-B31E79EC4059}"/>
          </ac:inkMkLst>
        </pc:inkChg>
        <pc:inkChg chg="add del">
          <ac:chgData name="Viet Anh Nguyen" userId="b95f61ff061388d5" providerId="LiveId" clId="{F7DDB045-99F5-427E-957E-9D2CA91EB527}" dt="2022-01-07T06:34:58.324" v="4513"/>
          <ac:inkMkLst>
            <pc:docMk/>
            <pc:sldMk cId="1478722815" sldId="333"/>
            <ac:inkMk id="31" creationId="{E138E62F-F1A6-4AA7-8E00-6D4A0DD73E68}"/>
          </ac:inkMkLst>
        </pc:inkChg>
        <pc:inkChg chg="add del">
          <ac:chgData name="Viet Anh Nguyen" userId="b95f61ff061388d5" providerId="LiveId" clId="{F7DDB045-99F5-427E-957E-9D2CA91EB527}" dt="2022-01-07T06:34:58.324" v="4513"/>
          <ac:inkMkLst>
            <pc:docMk/>
            <pc:sldMk cId="1478722815" sldId="333"/>
            <ac:inkMk id="32" creationId="{73703E77-E737-4006-A570-2EADC75645D3}"/>
          </ac:inkMkLst>
        </pc:inkChg>
        <pc:inkChg chg="add">
          <ac:chgData name="Viet Anh Nguyen" userId="b95f61ff061388d5" providerId="LiveId" clId="{F7DDB045-99F5-427E-957E-9D2CA91EB527}" dt="2022-01-07T06:34:58.324" v="4513"/>
          <ac:inkMkLst>
            <pc:docMk/>
            <pc:sldMk cId="1478722815" sldId="333"/>
            <ac:inkMk id="33" creationId="{69B62985-5C34-4878-B2E5-692B256E3EB5}"/>
          </ac:inkMkLst>
        </pc:inkChg>
        <pc:inkChg chg="add">
          <ac:chgData name="Viet Anh Nguyen" userId="b95f61ff061388d5" providerId="LiveId" clId="{F7DDB045-99F5-427E-957E-9D2CA91EB527}" dt="2022-01-07T06:34:58.324" v="4513"/>
          <ac:inkMkLst>
            <pc:docMk/>
            <pc:sldMk cId="1478722815" sldId="333"/>
            <ac:inkMk id="34" creationId="{765AE197-502F-4212-8E5D-D54DDED4E471}"/>
          </ac:inkMkLst>
        </pc:inkChg>
        <pc:inkChg chg="add del">
          <ac:chgData name="Viet Anh Nguyen" userId="b95f61ff061388d5" providerId="LiveId" clId="{F7DDB045-99F5-427E-957E-9D2CA91EB527}" dt="2022-01-07T06:35:13.646" v="4528"/>
          <ac:inkMkLst>
            <pc:docMk/>
            <pc:sldMk cId="1478722815" sldId="333"/>
            <ac:inkMk id="35" creationId="{B2BABADC-7964-4F67-AE3A-41A9FB1319DF}"/>
          </ac:inkMkLst>
        </pc:inkChg>
        <pc:inkChg chg="add del">
          <ac:chgData name="Viet Anh Nguyen" userId="b95f61ff061388d5" providerId="LiveId" clId="{F7DDB045-99F5-427E-957E-9D2CA91EB527}" dt="2022-01-07T06:35:13.646" v="4528"/>
          <ac:inkMkLst>
            <pc:docMk/>
            <pc:sldMk cId="1478722815" sldId="333"/>
            <ac:inkMk id="36" creationId="{CD852904-8C44-4401-A5ED-EA4C7579A72F}"/>
          </ac:inkMkLst>
        </pc:inkChg>
        <pc:inkChg chg="add del">
          <ac:chgData name="Viet Anh Nguyen" userId="b95f61ff061388d5" providerId="LiveId" clId="{F7DDB045-99F5-427E-957E-9D2CA91EB527}" dt="2022-01-07T06:35:13.646" v="4528"/>
          <ac:inkMkLst>
            <pc:docMk/>
            <pc:sldMk cId="1478722815" sldId="333"/>
            <ac:inkMk id="37" creationId="{545629DB-D83E-4499-8453-C28D1C0101EB}"/>
          </ac:inkMkLst>
        </pc:inkChg>
        <pc:inkChg chg="add del">
          <ac:chgData name="Viet Anh Nguyen" userId="b95f61ff061388d5" providerId="LiveId" clId="{F7DDB045-99F5-427E-957E-9D2CA91EB527}" dt="2022-01-07T06:35:13.646" v="4528"/>
          <ac:inkMkLst>
            <pc:docMk/>
            <pc:sldMk cId="1478722815" sldId="333"/>
            <ac:inkMk id="38" creationId="{74CE43AF-52E6-49AD-945B-60946721383A}"/>
          </ac:inkMkLst>
        </pc:inkChg>
        <pc:inkChg chg="add del">
          <ac:chgData name="Viet Anh Nguyen" userId="b95f61ff061388d5" providerId="LiveId" clId="{F7DDB045-99F5-427E-957E-9D2CA91EB527}" dt="2022-01-07T06:35:13.646" v="4528"/>
          <ac:inkMkLst>
            <pc:docMk/>
            <pc:sldMk cId="1478722815" sldId="333"/>
            <ac:inkMk id="39" creationId="{969A53C4-8FAF-4181-9BB2-F0FF504BC276}"/>
          </ac:inkMkLst>
        </pc:inkChg>
        <pc:inkChg chg="add del">
          <ac:chgData name="Viet Anh Nguyen" userId="b95f61ff061388d5" providerId="LiveId" clId="{F7DDB045-99F5-427E-957E-9D2CA91EB527}" dt="2022-01-07T06:35:13.646" v="4528"/>
          <ac:inkMkLst>
            <pc:docMk/>
            <pc:sldMk cId="1478722815" sldId="333"/>
            <ac:inkMk id="40" creationId="{E207467F-5D35-41C2-87E4-0F798F345239}"/>
          </ac:inkMkLst>
        </pc:inkChg>
        <pc:inkChg chg="add del">
          <ac:chgData name="Viet Anh Nguyen" userId="b95f61ff061388d5" providerId="LiveId" clId="{F7DDB045-99F5-427E-957E-9D2CA91EB527}" dt="2022-01-07T06:35:13.646" v="4528"/>
          <ac:inkMkLst>
            <pc:docMk/>
            <pc:sldMk cId="1478722815" sldId="333"/>
            <ac:inkMk id="41" creationId="{34DED5D5-CACA-4216-A89D-D32F65408A93}"/>
          </ac:inkMkLst>
        </pc:inkChg>
        <pc:inkChg chg="add del">
          <ac:chgData name="Viet Anh Nguyen" userId="b95f61ff061388d5" providerId="LiveId" clId="{F7DDB045-99F5-427E-957E-9D2CA91EB527}" dt="2022-01-07T06:35:13.646" v="4528"/>
          <ac:inkMkLst>
            <pc:docMk/>
            <pc:sldMk cId="1478722815" sldId="333"/>
            <ac:inkMk id="42" creationId="{29B6E335-C13A-4CE6-A63F-9942C4C4600B}"/>
          </ac:inkMkLst>
        </pc:inkChg>
        <pc:inkChg chg="add del">
          <ac:chgData name="Viet Anh Nguyen" userId="b95f61ff061388d5" providerId="LiveId" clId="{F7DDB045-99F5-427E-957E-9D2CA91EB527}" dt="2022-01-07T06:35:13.646" v="4528"/>
          <ac:inkMkLst>
            <pc:docMk/>
            <pc:sldMk cId="1478722815" sldId="333"/>
            <ac:inkMk id="43" creationId="{254DC03E-4889-4773-87A5-73978173820E}"/>
          </ac:inkMkLst>
        </pc:inkChg>
        <pc:inkChg chg="add del">
          <ac:chgData name="Viet Anh Nguyen" userId="b95f61ff061388d5" providerId="LiveId" clId="{F7DDB045-99F5-427E-957E-9D2CA91EB527}" dt="2022-01-07T06:35:13.646" v="4528"/>
          <ac:inkMkLst>
            <pc:docMk/>
            <pc:sldMk cId="1478722815" sldId="333"/>
            <ac:inkMk id="44" creationId="{2D7D8716-927E-4D29-815B-9B80D8FBFD7D}"/>
          </ac:inkMkLst>
        </pc:inkChg>
        <pc:inkChg chg="add del">
          <ac:chgData name="Viet Anh Nguyen" userId="b95f61ff061388d5" providerId="LiveId" clId="{F7DDB045-99F5-427E-957E-9D2CA91EB527}" dt="2022-01-07T06:35:13.646" v="4528"/>
          <ac:inkMkLst>
            <pc:docMk/>
            <pc:sldMk cId="1478722815" sldId="333"/>
            <ac:inkMk id="45" creationId="{A5D64488-54D0-48F0-8E41-69558399C91D}"/>
          </ac:inkMkLst>
        </pc:inkChg>
        <pc:inkChg chg="add del">
          <ac:chgData name="Viet Anh Nguyen" userId="b95f61ff061388d5" providerId="LiveId" clId="{F7DDB045-99F5-427E-957E-9D2CA91EB527}" dt="2022-01-07T06:35:13.646" v="4528"/>
          <ac:inkMkLst>
            <pc:docMk/>
            <pc:sldMk cId="1478722815" sldId="333"/>
            <ac:inkMk id="46" creationId="{D5165709-EB44-4825-AA3F-33EE450FC767}"/>
          </ac:inkMkLst>
        </pc:inkChg>
        <pc:inkChg chg="add del">
          <ac:chgData name="Viet Anh Nguyen" userId="b95f61ff061388d5" providerId="LiveId" clId="{F7DDB045-99F5-427E-957E-9D2CA91EB527}" dt="2022-01-07T06:35:13.646" v="4528"/>
          <ac:inkMkLst>
            <pc:docMk/>
            <pc:sldMk cId="1478722815" sldId="333"/>
            <ac:inkMk id="47" creationId="{61454AD3-A7D4-4657-B6E8-0CEC429AE05D}"/>
          </ac:inkMkLst>
        </pc:inkChg>
        <pc:inkChg chg="add del">
          <ac:chgData name="Viet Anh Nguyen" userId="b95f61ff061388d5" providerId="LiveId" clId="{F7DDB045-99F5-427E-957E-9D2CA91EB527}" dt="2022-01-07T06:35:13.646" v="4528"/>
          <ac:inkMkLst>
            <pc:docMk/>
            <pc:sldMk cId="1478722815" sldId="333"/>
            <ac:inkMk id="48" creationId="{5355B471-6A74-4A3A-8BD4-E93B2932E10D}"/>
          </ac:inkMkLst>
        </pc:inkChg>
        <pc:inkChg chg="add">
          <ac:chgData name="Viet Anh Nguyen" userId="b95f61ff061388d5" providerId="LiveId" clId="{F7DDB045-99F5-427E-957E-9D2CA91EB527}" dt="2022-01-07T06:35:13.646" v="4528"/>
          <ac:inkMkLst>
            <pc:docMk/>
            <pc:sldMk cId="1478722815" sldId="333"/>
            <ac:inkMk id="49" creationId="{8D2B1FB9-21C4-4DCA-BB2B-9FA7CF1DDC87}"/>
          </ac:inkMkLst>
        </pc:inkChg>
        <pc:inkChg chg="add">
          <ac:chgData name="Viet Anh Nguyen" userId="b95f61ff061388d5" providerId="LiveId" clId="{F7DDB045-99F5-427E-957E-9D2CA91EB527}" dt="2022-01-07T06:35:13.646" v="4528"/>
          <ac:inkMkLst>
            <pc:docMk/>
            <pc:sldMk cId="1478722815" sldId="333"/>
            <ac:inkMk id="50" creationId="{71B9F8A6-8F24-4866-9531-8D733EE987A1}"/>
          </ac:inkMkLst>
        </pc:inkChg>
        <pc:inkChg chg="add del">
          <ac:chgData name="Viet Anh Nguyen" userId="b95f61ff061388d5" providerId="LiveId" clId="{F7DDB045-99F5-427E-957E-9D2CA91EB527}" dt="2022-01-07T06:35:39.885" v="4535"/>
          <ac:inkMkLst>
            <pc:docMk/>
            <pc:sldMk cId="1478722815" sldId="333"/>
            <ac:inkMk id="51" creationId="{E251FC66-643F-42EE-A4C7-B7A8FD843D4F}"/>
          </ac:inkMkLst>
        </pc:inkChg>
        <pc:inkChg chg="add del">
          <ac:chgData name="Viet Anh Nguyen" userId="b95f61ff061388d5" providerId="LiveId" clId="{F7DDB045-99F5-427E-957E-9D2CA91EB527}" dt="2022-01-07T06:35:39.885" v="4535"/>
          <ac:inkMkLst>
            <pc:docMk/>
            <pc:sldMk cId="1478722815" sldId="333"/>
            <ac:inkMk id="52" creationId="{FC8E38FF-9AF1-4348-9111-60C274CFAE46}"/>
          </ac:inkMkLst>
        </pc:inkChg>
        <pc:inkChg chg="add del">
          <ac:chgData name="Viet Anh Nguyen" userId="b95f61ff061388d5" providerId="LiveId" clId="{F7DDB045-99F5-427E-957E-9D2CA91EB527}" dt="2022-01-07T06:35:39.885" v="4535"/>
          <ac:inkMkLst>
            <pc:docMk/>
            <pc:sldMk cId="1478722815" sldId="333"/>
            <ac:inkMk id="53" creationId="{AC66393D-66EC-4552-B8F5-45C155667D7A}"/>
          </ac:inkMkLst>
        </pc:inkChg>
        <pc:inkChg chg="add del">
          <ac:chgData name="Viet Anh Nguyen" userId="b95f61ff061388d5" providerId="LiveId" clId="{F7DDB045-99F5-427E-957E-9D2CA91EB527}" dt="2022-01-07T06:35:39.885" v="4535"/>
          <ac:inkMkLst>
            <pc:docMk/>
            <pc:sldMk cId="1478722815" sldId="333"/>
            <ac:inkMk id="54" creationId="{F9C2BC0D-67CE-4B48-8FDB-F96579E83AB7}"/>
          </ac:inkMkLst>
        </pc:inkChg>
        <pc:inkChg chg="add del">
          <ac:chgData name="Viet Anh Nguyen" userId="b95f61ff061388d5" providerId="LiveId" clId="{F7DDB045-99F5-427E-957E-9D2CA91EB527}" dt="2022-01-07T06:35:39.885" v="4535"/>
          <ac:inkMkLst>
            <pc:docMk/>
            <pc:sldMk cId="1478722815" sldId="333"/>
            <ac:inkMk id="55" creationId="{A3EC3972-7B01-40DC-AF28-6246CC2FC379}"/>
          </ac:inkMkLst>
        </pc:inkChg>
        <pc:inkChg chg="add del">
          <ac:chgData name="Viet Anh Nguyen" userId="b95f61ff061388d5" providerId="LiveId" clId="{F7DDB045-99F5-427E-957E-9D2CA91EB527}" dt="2022-01-07T06:35:41.956" v="4539"/>
          <ac:inkMkLst>
            <pc:docMk/>
            <pc:sldMk cId="1478722815" sldId="333"/>
            <ac:inkMk id="56" creationId="{DFE6FD76-CB41-4851-8126-3D3FED66C1B2}"/>
          </ac:inkMkLst>
        </pc:inkChg>
        <pc:inkChg chg="add del">
          <ac:chgData name="Viet Anh Nguyen" userId="b95f61ff061388d5" providerId="LiveId" clId="{F7DDB045-99F5-427E-957E-9D2CA91EB527}" dt="2022-01-07T06:35:41.956" v="4539"/>
          <ac:inkMkLst>
            <pc:docMk/>
            <pc:sldMk cId="1478722815" sldId="333"/>
            <ac:inkMk id="57" creationId="{41BD0118-EB32-4AD2-8041-45E3D73D0729}"/>
          </ac:inkMkLst>
        </pc:inkChg>
        <pc:inkChg chg="add del">
          <ac:chgData name="Viet Anh Nguyen" userId="b95f61ff061388d5" providerId="LiveId" clId="{F7DDB045-99F5-427E-957E-9D2CA91EB527}" dt="2022-01-07T06:35:41.956" v="4539"/>
          <ac:inkMkLst>
            <pc:docMk/>
            <pc:sldMk cId="1478722815" sldId="333"/>
            <ac:inkMk id="58" creationId="{75536BF5-FA75-4DDA-B6BF-503429D9225C}"/>
          </ac:inkMkLst>
        </pc:inkChg>
        <pc:inkChg chg="add del">
          <ac:chgData name="Viet Anh Nguyen" userId="b95f61ff061388d5" providerId="LiveId" clId="{F7DDB045-99F5-427E-957E-9D2CA91EB527}" dt="2022-01-07T06:35:41.956" v="4539"/>
          <ac:inkMkLst>
            <pc:docMk/>
            <pc:sldMk cId="1478722815" sldId="333"/>
            <ac:inkMk id="59" creationId="{13D13B5F-B15A-4FC5-82C6-C518C5A17B7C}"/>
          </ac:inkMkLst>
        </pc:inkChg>
        <pc:inkChg chg="add del">
          <ac:chgData name="Viet Anh Nguyen" userId="b95f61ff061388d5" providerId="LiveId" clId="{F7DDB045-99F5-427E-957E-9D2CA91EB527}" dt="2022-01-07T06:35:41.956" v="4539"/>
          <ac:inkMkLst>
            <pc:docMk/>
            <pc:sldMk cId="1478722815" sldId="333"/>
            <ac:inkMk id="60" creationId="{45092AD5-AC65-4B43-95D4-E2E7D3002D74}"/>
          </ac:inkMkLst>
        </pc:inkChg>
        <pc:inkChg chg="add del">
          <ac:chgData name="Viet Anh Nguyen" userId="b95f61ff061388d5" providerId="LiveId" clId="{F7DDB045-99F5-427E-957E-9D2CA91EB527}" dt="2022-01-07T06:35:43.685" v="4542"/>
          <ac:inkMkLst>
            <pc:docMk/>
            <pc:sldMk cId="1478722815" sldId="333"/>
            <ac:inkMk id="61" creationId="{46B45E71-A5AB-401C-A6DE-468D8368AD3D}"/>
          </ac:inkMkLst>
        </pc:inkChg>
        <pc:inkChg chg="add del">
          <ac:chgData name="Viet Anh Nguyen" userId="b95f61ff061388d5" providerId="LiveId" clId="{F7DDB045-99F5-427E-957E-9D2CA91EB527}" dt="2022-01-07T06:35:43.685" v="4542"/>
          <ac:inkMkLst>
            <pc:docMk/>
            <pc:sldMk cId="1478722815" sldId="333"/>
            <ac:inkMk id="62" creationId="{08F758AE-FDBE-4355-AB00-97BEFA50B210}"/>
          </ac:inkMkLst>
        </pc:inkChg>
        <pc:inkChg chg="add del">
          <ac:chgData name="Viet Anh Nguyen" userId="b95f61ff061388d5" providerId="LiveId" clId="{F7DDB045-99F5-427E-957E-9D2CA91EB527}" dt="2022-01-07T06:35:43.685" v="4542"/>
          <ac:inkMkLst>
            <pc:docMk/>
            <pc:sldMk cId="1478722815" sldId="333"/>
            <ac:inkMk id="63" creationId="{0ADEA64E-A348-45ED-8042-1142B7F9E750}"/>
          </ac:inkMkLst>
        </pc:inkChg>
        <pc:inkChg chg="add">
          <ac:chgData name="Viet Anh Nguyen" userId="b95f61ff061388d5" providerId="LiveId" clId="{F7DDB045-99F5-427E-957E-9D2CA91EB527}" dt="2022-01-07T06:35:43.685" v="4542"/>
          <ac:inkMkLst>
            <pc:docMk/>
            <pc:sldMk cId="1478722815" sldId="333"/>
            <ac:inkMk id="64" creationId="{FD24E3E3-B987-4A66-8D9C-F7812A97E8C6}"/>
          </ac:inkMkLst>
        </pc:inkChg>
      </pc:sldChg>
      <pc:sldChg chg="addSp delSp new mod">
        <pc:chgData name="Viet Anh Nguyen" userId="b95f61ff061388d5" providerId="LiveId" clId="{F7DDB045-99F5-427E-957E-9D2CA91EB527}" dt="2022-01-07T06:43:00.915" v="4674"/>
        <pc:sldMkLst>
          <pc:docMk/>
          <pc:sldMk cId="2140722700" sldId="334"/>
        </pc:sldMkLst>
        <pc:inkChg chg="add del">
          <ac:chgData name="Viet Anh Nguyen" userId="b95f61ff061388d5" providerId="LiveId" clId="{F7DDB045-99F5-427E-957E-9D2CA91EB527}" dt="2022-01-07T06:41:49.762" v="4641"/>
          <ac:inkMkLst>
            <pc:docMk/>
            <pc:sldMk cId="2140722700" sldId="334"/>
            <ac:inkMk id="2" creationId="{CDB97AD1-3401-4CC1-A753-04D32DB1549F}"/>
          </ac:inkMkLst>
        </pc:inkChg>
        <pc:inkChg chg="add del">
          <ac:chgData name="Viet Anh Nguyen" userId="b95f61ff061388d5" providerId="LiveId" clId="{F7DDB045-99F5-427E-957E-9D2CA91EB527}" dt="2022-01-07T06:41:49.762" v="4641"/>
          <ac:inkMkLst>
            <pc:docMk/>
            <pc:sldMk cId="2140722700" sldId="334"/>
            <ac:inkMk id="3" creationId="{D4345AEC-6A86-4F1F-B0FE-33D31FB1E7B4}"/>
          </ac:inkMkLst>
        </pc:inkChg>
        <pc:inkChg chg="add del">
          <ac:chgData name="Viet Anh Nguyen" userId="b95f61ff061388d5" providerId="LiveId" clId="{F7DDB045-99F5-427E-957E-9D2CA91EB527}" dt="2022-01-07T06:41:49.762" v="4641"/>
          <ac:inkMkLst>
            <pc:docMk/>
            <pc:sldMk cId="2140722700" sldId="334"/>
            <ac:inkMk id="4" creationId="{6055F7C9-D85F-419E-99F3-DF0A6B12EEF6}"/>
          </ac:inkMkLst>
        </pc:inkChg>
        <pc:inkChg chg="add del">
          <ac:chgData name="Viet Anh Nguyen" userId="b95f61ff061388d5" providerId="LiveId" clId="{F7DDB045-99F5-427E-957E-9D2CA91EB527}" dt="2022-01-07T06:41:49.762" v="4641"/>
          <ac:inkMkLst>
            <pc:docMk/>
            <pc:sldMk cId="2140722700" sldId="334"/>
            <ac:inkMk id="5" creationId="{37CB11E0-3976-468F-B9E7-0207030C5AFD}"/>
          </ac:inkMkLst>
        </pc:inkChg>
        <pc:inkChg chg="add del">
          <ac:chgData name="Viet Anh Nguyen" userId="b95f61ff061388d5" providerId="LiveId" clId="{F7DDB045-99F5-427E-957E-9D2CA91EB527}" dt="2022-01-07T06:41:49.762" v="4641"/>
          <ac:inkMkLst>
            <pc:docMk/>
            <pc:sldMk cId="2140722700" sldId="334"/>
            <ac:inkMk id="6" creationId="{1FB0890B-1E4E-43A0-90D9-CA0846A3A99A}"/>
          </ac:inkMkLst>
        </pc:inkChg>
        <pc:inkChg chg="add del">
          <ac:chgData name="Viet Anh Nguyen" userId="b95f61ff061388d5" providerId="LiveId" clId="{F7DDB045-99F5-427E-957E-9D2CA91EB527}" dt="2022-01-07T06:41:49.762" v="4641"/>
          <ac:inkMkLst>
            <pc:docMk/>
            <pc:sldMk cId="2140722700" sldId="334"/>
            <ac:inkMk id="7" creationId="{4E4DCD2F-8D28-4A26-9D7B-83844C26CFB1}"/>
          </ac:inkMkLst>
        </pc:inkChg>
        <pc:inkChg chg="add del">
          <ac:chgData name="Viet Anh Nguyen" userId="b95f61ff061388d5" providerId="LiveId" clId="{F7DDB045-99F5-427E-957E-9D2CA91EB527}" dt="2022-01-07T06:41:49.762" v="4641"/>
          <ac:inkMkLst>
            <pc:docMk/>
            <pc:sldMk cId="2140722700" sldId="334"/>
            <ac:inkMk id="8" creationId="{91946B61-AF5B-4B15-9593-A18C19BA25FE}"/>
          </ac:inkMkLst>
        </pc:inkChg>
        <pc:inkChg chg="add">
          <ac:chgData name="Viet Anh Nguyen" userId="b95f61ff061388d5" providerId="LiveId" clId="{F7DDB045-99F5-427E-957E-9D2CA91EB527}" dt="2022-01-07T06:41:49.762" v="4641"/>
          <ac:inkMkLst>
            <pc:docMk/>
            <pc:sldMk cId="2140722700" sldId="334"/>
            <ac:inkMk id="9" creationId="{7BBE0224-C50E-4445-9E2A-A5969767DFB2}"/>
          </ac:inkMkLst>
        </pc:inkChg>
        <pc:inkChg chg="add">
          <ac:chgData name="Viet Anh Nguyen" userId="b95f61ff061388d5" providerId="LiveId" clId="{F7DDB045-99F5-427E-957E-9D2CA91EB527}" dt="2022-01-07T06:41:49.762" v="4641"/>
          <ac:inkMkLst>
            <pc:docMk/>
            <pc:sldMk cId="2140722700" sldId="334"/>
            <ac:inkMk id="10" creationId="{8CC8A926-809F-40E9-95CB-3052CBEB4458}"/>
          </ac:inkMkLst>
        </pc:inkChg>
        <pc:inkChg chg="add del">
          <ac:chgData name="Viet Anh Nguyen" userId="b95f61ff061388d5" providerId="LiveId" clId="{F7DDB045-99F5-427E-957E-9D2CA91EB527}" dt="2022-01-07T06:42:51.705" v="4662"/>
          <ac:inkMkLst>
            <pc:docMk/>
            <pc:sldMk cId="2140722700" sldId="334"/>
            <ac:inkMk id="11" creationId="{C051C1D3-C339-44CF-8EB1-530D7F2D6ED1}"/>
          </ac:inkMkLst>
        </pc:inkChg>
        <pc:inkChg chg="add del">
          <ac:chgData name="Viet Anh Nguyen" userId="b95f61ff061388d5" providerId="LiveId" clId="{F7DDB045-99F5-427E-957E-9D2CA91EB527}" dt="2022-01-07T06:42:02.639" v="4645"/>
          <ac:inkMkLst>
            <pc:docMk/>
            <pc:sldMk cId="2140722700" sldId="334"/>
            <ac:inkMk id="12" creationId="{95A96E1A-DEDD-4685-A8B1-50071E5A4534}"/>
          </ac:inkMkLst>
        </pc:inkChg>
        <pc:inkChg chg="add del">
          <ac:chgData name="Viet Anh Nguyen" userId="b95f61ff061388d5" providerId="LiveId" clId="{F7DDB045-99F5-427E-957E-9D2CA91EB527}" dt="2022-01-07T06:42:02.639" v="4645"/>
          <ac:inkMkLst>
            <pc:docMk/>
            <pc:sldMk cId="2140722700" sldId="334"/>
            <ac:inkMk id="13" creationId="{5D412FB1-6CF8-4457-98D5-EF50AAA85E08}"/>
          </ac:inkMkLst>
        </pc:inkChg>
        <pc:inkChg chg="add del">
          <ac:chgData name="Viet Anh Nguyen" userId="b95f61ff061388d5" providerId="LiveId" clId="{F7DDB045-99F5-427E-957E-9D2CA91EB527}" dt="2022-01-07T06:42:51.705" v="4662"/>
          <ac:inkMkLst>
            <pc:docMk/>
            <pc:sldMk cId="2140722700" sldId="334"/>
            <ac:inkMk id="14" creationId="{7AD42291-F5D2-4EF6-989E-A83D30D0B44D}"/>
          </ac:inkMkLst>
        </pc:inkChg>
        <pc:inkChg chg="add del">
          <ac:chgData name="Viet Anh Nguyen" userId="b95f61ff061388d5" providerId="LiveId" clId="{F7DDB045-99F5-427E-957E-9D2CA91EB527}" dt="2022-01-07T06:42:12.333" v="4649"/>
          <ac:inkMkLst>
            <pc:docMk/>
            <pc:sldMk cId="2140722700" sldId="334"/>
            <ac:inkMk id="15" creationId="{B2CB0DA1-D549-46D3-AF0F-560A51410C3C}"/>
          </ac:inkMkLst>
        </pc:inkChg>
        <pc:inkChg chg="add del">
          <ac:chgData name="Viet Anh Nguyen" userId="b95f61ff061388d5" providerId="LiveId" clId="{F7DDB045-99F5-427E-957E-9D2CA91EB527}" dt="2022-01-07T06:42:12.333" v="4649"/>
          <ac:inkMkLst>
            <pc:docMk/>
            <pc:sldMk cId="2140722700" sldId="334"/>
            <ac:inkMk id="16" creationId="{43EF86E9-3055-4F25-94C1-6A568C53701F}"/>
          </ac:inkMkLst>
        </pc:inkChg>
        <pc:inkChg chg="add del">
          <ac:chgData name="Viet Anh Nguyen" userId="b95f61ff061388d5" providerId="LiveId" clId="{F7DDB045-99F5-427E-957E-9D2CA91EB527}" dt="2022-01-07T06:42:12.333" v="4649"/>
          <ac:inkMkLst>
            <pc:docMk/>
            <pc:sldMk cId="2140722700" sldId="334"/>
            <ac:inkMk id="17" creationId="{D2B6B934-0A58-4DEF-8BB7-A2126E822978}"/>
          </ac:inkMkLst>
        </pc:inkChg>
        <pc:inkChg chg="add">
          <ac:chgData name="Viet Anh Nguyen" userId="b95f61ff061388d5" providerId="LiveId" clId="{F7DDB045-99F5-427E-957E-9D2CA91EB527}" dt="2022-01-07T06:42:12.333" v="4649"/>
          <ac:inkMkLst>
            <pc:docMk/>
            <pc:sldMk cId="2140722700" sldId="334"/>
            <ac:inkMk id="18" creationId="{AB1A2563-011A-443B-82A8-1697DF814951}"/>
          </ac:inkMkLst>
        </pc:inkChg>
        <pc:inkChg chg="add del">
          <ac:chgData name="Viet Anh Nguyen" userId="b95f61ff061388d5" providerId="LiveId" clId="{F7DDB045-99F5-427E-957E-9D2CA91EB527}" dt="2022-01-07T06:42:51.705" v="4662"/>
          <ac:inkMkLst>
            <pc:docMk/>
            <pc:sldMk cId="2140722700" sldId="334"/>
            <ac:inkMk id="19" creationId="{340244AC-1862-4348-862B-30886D7DE0F0}"/>
          </ac:inkMkLst>
        </pc:inkChg>
        <pc:inkChg chg="add del">
          <ac:chgData name="Viet Anh Nguyen" userId="b95f61ff061388d5" providerId="LiveId" clId="{F7DDB045-99F5-427E-957E-9D2CA91EB527}" dt="2022-01-07T06:42:30.215" v="4653"/>
          <ac:inkMkLst>
            <pc:docMk/>
            <pc:sldMk cId="2140722700" sldId="334"/>
            <ac:inkMk id="20" creationId="{01D01E87-1662-44E3-9158-2664FAF2E894}"/>
          </ac:inkMkLst>
        </pc:inkChg>
        <pc:inkChg chg="add del">
          <ac:chgData name="Viet Anh Nguyen" userId="b95f61ff061388d5" providerId="LiveId" clId="{F7DDB045-99F5-427E-957E-9D2CA91EB527}" dt="2022-01-07T06:42:30.215" v="4653"/>
          <ac:inkMkLst>
            <pc:docMk/>
            <pc:sldMk cId="2140722700" sldId="334"/>
            <ac:inkMk id="21" creationId="{FFCF0377-86AE-494B-828C-EBEF86088ADB}"/>
          </ac:inkMkLst>
        </pc:inkChg>
        <pc:inkChg chg="add del">
          <ac:chgData name="Viet Anh Nguyen" userId="b95f61ff061388d5" providerId="LiveId" clId="{F7DDB045-99F5-427E-957E-9D2CA91EB527}" dt="2022-01-07T06:42:51.705" v="4662"/>
          <ac:inkMkLst>
            <pc:docMk/>
            <pc:sldMk cId="2140722700" sldId="334"/>
            <ac:inkMk id="22" creationId="{F3E24AF7-4949-41A5-A0B3-C03FDDF586F3}"/>
          </ac:inkMkLst>
        </pc:inkChg>
        <pc:inkChg chg="add del">
          <ac:chgData name="Viet Anh Nguyen" userId="b95f61ff061388d5" providerId="LiveId" clId="{F7DDB045-99F5-427E-957E-9D2CA91EB527}" dt="2022-01-07T06:42:51.705" v="4662"/>
          <ac:inkMkLst>
            <pc:docMk/>
            <pc:sldMk cId="2140722700" sldId="334"/>
            <ac:inkMk id="23" creationId="{79AE6FBF-5AE0-4A2B-84DD-C1FDC936E1FF}"/>
          </ac:inkMkLst>
        </pc:inkChg>
        <pc:inkChg chg="add del">
          <ac:chgData name="Viet Anh Nguyen" userId="b95f61ff061388d5" providerId="LiveId" clId="{F7DDB045-99F5-427E-957E-9D2CA91EB527}" dt="2022-01-07T06:42:41.491" v="4657"/>
          <ac:inkMkLst>
            <pc:docMk/>
            <pc:sldMk cId="2140722700" sldId="334"/>
            <ac:inkMk id="24" creationId="{A88CE883-0B88-4581-8707-FF8E323DEE09}"/>
          </ac:inkMkLst>
        </pc:inkChg>
        <pc:inkChg chg="add del">
          <ac:chgData name="Viet Anh Nguyen" userId="b95f61ff061388d5" providerId="LiveId" clId="{F7DDB045-99F5-427E-957E-9D2CA91EB527}" dt="2022-01-07T06:42:41.491" v="4657"/>
          <ac:inkMkLst>
            <pc:docMk/>
            <pc:sldMk cId="2140722700" sldId="334"/>
            <ac:inkMk id="25" creationId="{A17336FD-512B-462D-8EC2-96442C9044E8}"/>
          </ac:inkMkLst>
        </pc:inkChg>
        <pc:inkChg chg="add del">
          <ac:chgData name="Viet Anh Nguyen" userId="b95f61ff061388d5" providerId="LiveId" clId="{F7DDB045-99F5-427E-957E-9D2CA91EB527}" dt="2022-01-07T06:42:51.705" v="4662"/>
          <ac:inkMkLst>
            <pc:docMk/>
            <pc:sldMk cId="2140722700" sldId="334"/>
            <ac:inkMk id="26" creationId="{A1CB18FB-69B8-4213-AAD2-9A682267457F}"/>
          </ac:inkMkLst>
        </pc:inkChg>
        <pc:inkChg chg="add del">
          <ac:chgData name="Viet Anh Nguyen" userId="b95f61ff061388d5" providerId="LiveId" clId="{F7DDB045-99F5-427E-957E-9D2CA91EB527}" dt="2022-01-07T06:42:49.793" v="4660"/>
          <ac:inkMkLst>
            <pc:docMk/>
            <pc:sldMk cId="2140722700" sldId="334"/>
            <ac:inkMk id="27" creationId="{AD1EBF25-38BE-4C90-8AD6-B1DE1C1DF098}"/>
          </ac:inkMkLst>
        </pc:inkChg>
        <pc:inkChg chg="add del">
          <ac:chgData name="Viet Anh Nguyen" userId="b95f61ff061388d5" providerId="LiveId" clId="{F7DDB045-99F5-427E-957E-9D2CA91EB527}" dt="2022-01-07T06:42:49.793" v="4660"/>
          <ac:inkMkLst>
            <pc:docMk/>
            <pc:sldMk cId="2140722700" sldId="334"/>
            <ac:inkMk id="28" creationId="{0A87DDD7-2C18-4F48-ADEB-7940A9C4C562}"/>
          </ac:inkMkLst>
        </pc:inkChg>
        <pc:inkChg chg="add del">
          <ac:chgData name="Viet Anh Nguyen" userId="b95f61ff061388d5" providerId="LiveId" clId="{F7DDB045-99F5-427E-957E-9D2CA91EB527}" dt="2022-01-07T06:42:51.705" v="4662"/>
          <ac:inkMkLst>
            <pc:docMk/>
            <pc:sldMk cId="2140722700" sldId="334"/>
            <ac:inkMk id="29" creationId="{FF3EFFBB-DDE1-4075-92DC-B4A482AB8002}"/>
          </ac:inkMkLst>
        </pc:inkChg>
        <pc:inkChg chg="add del">
          <ac:chgData name="Viet Anh Nguyen" userId="b95f61ff061388d5" providerId="LiveId" clId="{F7DDB045-99F5-427E-957E-9D2CA91EB527}" dt="2022-01-07T06:42:51.705" v="4662"/>
          <ac:inkMkLst>
            <pc:docMk/>
            <pc:sldMk cId="2140722700" sldId="334"/>
            <ac:inkMk id="30" creationId="{B5B7B91D-24F4-428A-ADB3-6EFB2DCA5A9B}"/>
          </ac:inkMkLst>
        </pc:inkChg>
        <pc:inkChg chg="add">
          <ac:chgData name="Viet Anh Nguyen" userId="b95f61ff061388d5" providerId="LiveId" clId="{F7DDB045-99F5-427E-957E-9D2CA91EB527}" dt="2022-01-07T06:42:51.705" v="4662"/>
          <ac:inkMkLst>
            <pc:docMk/>
            <pc:sldMk cId="2140722700" sldId="334"/>
            <ac:inkMk id="31" creationId="{F7C9880D-24CF-43EC-A3C9-690F118547B7}"/>
          </ac:inkMkLst>
        </pc:inkChg>
        <pc:inkChg chg="add del">
          <ac:chgData name="Viet Anh Nguyen" userId="b95f61ff061388d5" providerId="LiveId" clId="{F7DDB045-99F5-427E-957E-9D2CA91EB527}" dt="2022-01-07T06:42:53.546" v="4665"/>
          <ac:inkMkLst>
            <pc:docMk/>
            <pc:sldMk cId="2140722700" sldId="334"/>
            <ac:inkMk id="32" creationId="{D2F747E7-E70F-4AF5-9EF7-B23192900471}"/>
          </ac:inkMkLst>
        </pc:inkChg>
        <pc:inkChg chg="add del">
          <ac:chgData name="Viet Anh Nguyen" userId="b95f61ff061388d5" providerId="LiveId" clId="{F7DDB045-99F5-427E-957E-9D2CA91EB527}" dt="2022-01-07T06:42:53.546" v="4665"/>
          <ac:inkMkLst>
            <pc:docMk/>
            <pc:sldMk cId="2140722700" sldId="334"/>
            <ac:inkMk id="33" creationId="{AD9E7261-5C77-4382-AD50-3743F41ACE55}"/>
          </ac:inkMkLst>
        </pc:inkChg>
        <pc:inkChg chg="add">
          <ac:chgData name="Viet Anh Nguyen" userId="b95f61ff061388d5" providerId="LiveId" clId="{F7DDB045-99F5-427E-957E-9D2CA91EB527}" dt="2022-01-07T06:42:53.546" v="4665"/>
          <ac:inkMkLst>
            <pc:docMk/>
            <pc:sldMk cId="2140722700" sldId="334"/>
            <ac:inkMk id="34" creationId="{E467F4E5-9F99-4917-B3AB-F70787878DBA}"/>
          </ac:inkMkLst>
        </pc:inkChg>
        <pc:inkChg chg="add del">
          <ac:chgData name="Viet Anh Nguyen" userId="b95f61ff061388d5" providerId="LiveId" clId="{F7DDB045-99F5-427E-957E-9D2CA91EB527}" dt="2022-01-07T06:42:56.870" v="4668"/>
          <ac:inkMkLst>
            <pc:docMk/>
            <pc:sldMk cId="2140722700" sldId="334"/>
            <ac:inkMk id="35" creationId="{731D552D-7E32-48F5-A5C0-CEF9C59B9E64}"/>
          </ac:inkMkLst>
        </pc:inkChg>
        <pc:inkChg chg="add del">
          <ac:chgData name="Viet Anh Nguyen" userId="b95f61ff061388d5" providerId="LiveId" clId="{F7DDB045-99F5-427E-957E-9D2CA91EB527}" dt="2022-01-07T06:42:56.870" v="4668"/>
          <ac:inkMkLst>
            <pc:docMk/>
            <pc:sldMk cId="2140722700" sldId="334"/>
            <ac:inkMk id="36" creationId="{03B34F24-A85E-42E9-9A87-DCE2670E3324}"/>
          </ac:inkMkLst>
        </pc:inkChg>
        <pc:inkChg chg="add">
          <ac:chgData name="Viet Anh Nguyen" userId="b95f61ff061388d5" providerId="LiveId" clId="{F7DDB045-99F5-427E-957E-9D2CA91EB527}" dt="2022-01-07T06:42:56.870" v="4668"/>
          <ac:inkMkLst>
            <pc:docMk/>
            <pc:sldMk cId="2140722700" sldId="334"/>
            <ac:inkMk id="37" creationId="{220B3CE5-A29F-4D95-A17A-B9C9779A07BC}"/>
          </ac:inkMkLst>
        </pc:inkChg>
        <pc:inkChg chg="add del">
          <ac:chgData name="Viet Anh Nguyen" userId="b95f61ff061388d5" providerId="LiveId" clId="{F7DDB045-99F5-427E-957E-9D2CA91EB527}" dt="2022-01-07T06:43:00.915" v="4674"/>
          <ac:inkMkLst>
            <pc:docMk/>
            <pc:sldMk cId="2140722700" sldId="334"/>
            <ac:inkMk id="38" creationId="{B6C09027-E7AD-4121-B924-776652F69151}"/>
          </ac:inkMkLst>
        </pc:inkChg>
        <pc:inkChg chg="add del">
          <ac:chgData name="Viet Anh Nguyen" userId="b95f61ff061388d5" providerId="LiveId" clId="{F7DDB045-99F5-427E-957E-9D2CA91EB527}" dt="2022-01-07T06:43:00.915" v="4674"/>
          <ac:inkMkLst>
            <pc:docMk/>
            <pc:sldMk cId="2140722700" sldId="334"/>
            <ac:inkMk id="39" creationId="{F9E0617E-045F-47C0-B466-AA8D4FB06ABA}"/>
          </ac:inkMkLst>
        </pc:inkChg>
        <pc:inkChg chg="add del">
          <ac:chgData name="Viet Anh Nguyen" userId="b95f61ff061388d5" providerId="LiveId" clId="{F7DDB045-99F5-427E-957E-9D2CA91EB527}" dt="2022-01-07T06:43:00.915" v="4674"/>
          <ac:inkMkLst>
            <pc:docMk/>
            <pc:sldMk cId="2140722700" sldId="334"/>
            <ac:inkMk id="40" creationId="{C67A603B-EF39-4C7D-B4AC-4B115FE897AC}"/>
          </ac:inkMkLst>
        </pc:inkChg>
        <pc:inkChg chg="add del">
          <ac:chgData name="Viet Anh Nguyen" userId="b95f61ff061388d5" providerId="LiveId" clId="{F7DDB045-99F5-427E-957E-9D2CA91EB527}" dt="2022-01-07T06:43:00.915" v="4674"/>
          <ac:inkMkLst>
            <pc:docMk/>
            <pc:sldMk cId="2140722700" sldId="334"/>
            <ac:inkMk id="41" creationId="{4B22BC88-A260-405D-B907-5AF1876CF0A6}"/>
          </ac:inkMkLst>
        </pc:inkChg>
        <pc:inkChg chg="add del">
          <ac:chgData name="Viet Anh Nguyen" userId="b95f61ff061388d5" providerId="LiveId" clId="{F7DDB045-99F5-427E-957E-9D2CA91EB527}" dt="2022-01-07T06:43:00.915" v="4674"/>
          <ac:inkMkLst>
            <pc:docMk/>
            <pc:sldMk cId="2140722700" sldId="334"/>
            <ac:inkMk id="42" creationId="{2258A6A8-92A2-4986-A7FD-3E1F3ED85E65}"/>
          </ac:inkMkLst>
        </pc:inkChg>
        <pc:inkChg chg="add">
          <ac:chgData name="Viet Anh Nguyen" userId="b95f61ff061388d5" providerId="LiveId" clId="{F7DDB045-99F5-427E-957E-9D2CA91EB527}" dt="2022-01-07T06:43:00.915" v="4674"/>
          <ac:inkMkLst>
            <pc:docMk/>
            <pc:sldMk cId="2140722700" sldId="334"/>
            <ac:inkMk id="43" creationId="{845340A6-7CDA-4F34-AD32-5B130075EF14}"/>
          </ac:inkMkLst>
        </pc:inkChg>
      </pc:sldChg>
      <pc:sldChg chg="addSp delSp new mod">
        <pc:chgData name="Viet Anh Nguyen" userId="b95f61ff061388d5" providerId="LiveId" clId="{F7DDB045-99F5-427E-957E-9D2CA91EB527}" dt="2022-01-07T06:50:40.249" v="4962"/>
        <pc:sldMkLst>
          <pc:docMk/>
          <pc:sldMk cId="2147688632" sldId="335"/>
        </pc:sldMkLst>
        <pc:inkChg chg="add">
          <ac:chgData name="Viet Anh Nguyen" userId="b95f61ff061388d5" providerId="LiveId" clId="{F7DDB045-99F5-427E-957E-9D2CA91EB527}" dt="2022-01-07T06:45:50.556" v="4785" actId="9405"/>
          <ac:inkMkLst>
            <pc:docMk/>
            <pc:sldMk cId="2147688632" sldId="335"/>
            <ac:inkMk id="2" creationId="{69F63ED2-A277-41E2-8173-60241492D9E3}"/>
          </ac:inkMkLst>
        </pc:inkChg>
        <pc:inkChg chg="add">
          <ac:chgData name="Viet Anh Nguyen" userId="b95f61ff061388d5" providerId="LiveId" clId="{F7DDB045-99F5-427E-957E-9D2CA91EB527}" dt="2022-01-07T06:45:50.735" v="4786" actId="9405"/>
          <ac:inkMkLst>
            <pc:docMk/>
            <pc:sldMk cId="2147688632" sldId="335"/>
            <ac:inkMk id="3" creationId="{FF529C94-AB40-4934-A37B-8F99304EFE79}"/>
          </ac:inkMkLst>
        </pc:inkChg>
        <pc:inkChg chg="add del">
          <ac:chgData name="Viet Anh Nguyen" userId="b95f61ff061388d5" providerId="LiveId" clId="{F7DDB045-99F5-427E-957E-9D2CA91EB527}" dt="2022-01-07T06:45:55.095" v="4797"/>
          <ac:inkMkLst>
            <pc:docMk/>
            <pc:sldMk cId="2147688632" sldId="335"/>
            <ac:inkMk id="4" creationId="{E1DAC179-8A41-486D-968B-43EA80A8CC4E}"/>
          </ac:inkMkLst>
        </pc:inkChg>
        <pc:inkChg chg="add del">
          <ac:chgData name="Viet Anh Nguyen" userId="b95f61ff061388d5" providerId="LiveId" clId="{F7DDB045-99F5-427E-957E-9D2CA91EB527}" dt="2022-01-07T06:45:55.095" v="4797"/>
          <ac:inkMkLst>
            <pc:docMk/>
            <pc:sldMk cId="2147688632" sldId="335"/>
            <ac:inkMk id="5" creationId="{4683E13E-FE19-499E-BFAE-08B3D1AD6D8E}"/>
          </ac:inkMkLst>
        </pc:inkChg>
        <pc:inkChg chg="add del">
          <ac:chgData name="Viet Anh Nguyen" userId="b95f61ff061388d5" providerId="LiveId" clId="{F7DDB045-99F5-427E-957E-9D2CA91EB527}" dt="2022-01-07T06:45:55.095" v="4797"/>
          <ac:inkMkLst>
            <pc:docMk/>
            <pc:sldMk cId="2147688632" sldId="335"/>
            <ac:inkMk id="6" creationId="{368F16DB-2FD7-4915-88C9-1C09FC1C95C7}"/>
          </ac:inkMkLst>
        </pc:inkChg>
        <pc:inkChg chg="add del">
          <ac:chgData name="Viet Anh Nguyen" userId="b95f61ff061388d5" providerId="LiveId" clId="{F7DDB045-99F5-427E-957E-9D2CA91EB527}" dt="2022-01-07T06:45:55.095" v="4797"/>
          <ac:inkMkLst>
            <pc:docMk/>
            <pc:sldMk cId="2147688632" sldId="335"/>
            <ac:inkMk id="7" creationId="{5F3C1E57-D40F-4AEA-9DC8-1E111D5E5962}"/>
          </ac:inkMkLst>
        </pc:inkChg>
        <pc:inkChg chg="add del">
          <ac:chgData name="Viet Anh Nguyen" userId="b95f61ff061388d5" providerId="LiveId" clId="{F7DDB045-99F5-427E-957E-9D2CA91EB527}" dt="2022-01-07T06:45:55.095" v="4797"/>
          <ac:inkMkLst>
            <pc:docMk/>
            <pc:sldMk cId="2147688632" sldId="335"/>
            <ac:inkMk id="8" creationId="{4BE51F8D-A197-4A79-B0E2-1EB5E4DAD960}"/>
          </ac:inkMkLst>
        </pc:inkChg>
        <pc:inkChg chg="add del">
          <ac:chgData name="Viet Anh Nguyen" userId="b95f61ff061388d5" providerId="LiveId" clId="{F7DDB045-99F5-427E-957E-9D2CA91EB527}" dt="2022-01-07T06:45:55.095" v="4797"/>
          <ac:inkMkLst>
            <pc:docMk/>
            <pc:sldMk cId="2147688632" sldId="335"/>
            <ac:inkMk id="9" creationId="{A5588615-B063-4895-AFAE-311CAE58B3C4}"/>
          </ac:inkMkLst>
        </pc:inkChg>
        <pc:inkChg chg="add del">
          <ac:chgData name="Viet Anh Nguyen" userId="b95f61ff061388d5" providerId="LiveId" clId="{F7DDB045-99F5-427E-957E-9D2CA91EB527}" dt="2022-01-07T06:45:55.095" v="4797"/>
          <ac:inkMkLst>
            <pc:docMk/>
            <pc:sldMk cId="2147688632" sldId="335"/>
            <ac:inkMk id="10" creationId="{FA855E03-69C0-4B66-90C0-78524DD74F78}"/>
          </ac:inkMkLst>
        </pc:inkChg>
        <pc:inkChg chg="add del">
          <ac:chgData name="Viet Anh Nguyen" userId="b95f61ff061388d5" providerId="LiveId" clId="{F7DDB045-99F5-427E-957E-9D2CA91EB527}" dt="2022-01-07T06:45:55.095" v="4797"/>
          <ac:inkMkLst>
            <pc:docMk/>
            <pc:sldMk cId="2147688632" sldId="335"/>
            <ac:inkMk id="11" creationId="{DFA79E78-5B2B-43D4-A35D-DFE0AD0360AA}"/>
          </ac:inkMkLst>
        </pc:inkChg>
        <pc:inkChg chg="add del">
          <ac:chgData name="Viet Anh Nguyen" userId="b95f61ff061388d5" providerId="LiveId" clId="{F7DDB045-99F5-427E-957E-9D2CA91EB527}" dt="2022-01-07T06:45:55.095" v="4797"/>
          <ac:inkMkLst>
            <pc:docMk/>
            <pc:sldMk cId="2147688632" sldId="335"/>
            <ac:inkMk id="12" creationId="{6B47B677-D6D6-4CEA-88C7-980C39FF44F1}"/>
          </ac:inkMkLst>
        </pc:inkChg>
        <pc:inkChg chg="add del">
          <ac:chgData name="Viet Anh Nguyen" userId="b95f61ff061388d5" providerId="LiveId" clId="{F7DDB045-99F5-427E-957E-9D2CA91EB527}" dt="2022-01-07T06:45:55.095" v="4797"/>
          <ac:inkMkLst>
            <pc:docMk/>
            <pc:sldMk cId="2147688632" sldId="335"/>
            <ac:inkMk id="13" creationId="{019BA8AE-570E-4EF4-A4B6-981A8DBB5460}"/>
          </ac:inkMkLst>
        </pc:inkChg>
        <pc:inkChg chg="add del">
          <ac:chgData name="Viet Anh Nguyen" userId="b95f61ff061388d5" providerId="LiveId" clId="{F7DDB045-99F5-427E-957E-9D2CA91EB527}" dt="2022-01-07T06:45:56.857" v="4802"/>
          <ac:inkMkLst>
            <pc:docMk/>
            <pc:sldMk cId="2147688632" sldId="335"/>
            <ac:inkMk id="14" creationId="{F318D488-2B27-4623-94A0-FADD08866D53}"/>
          </ac:inkMkLst>
        </pc:inkChg>
        <pc:inkChg chg="add">
          <ac:chgData name="Viet Anh Nguyen" userId="b95f61ff061388d5" providerId="LiveId" clId="{F7DDB045-99F5-427E-957E-9D2CA91EB527}" dt="2022-01-07T06:45:55.095" v="4797"/>
          <ac:inkMkLst>
            <pc:docMk/>
            <pc:sldMk cId="2147688632" sldId="335"/>
            <ac:inkMk id="15" creationId="{F76D8463-4466-464E-9B91-C34F88E958EA}"/>
          </ac:inkMkLst>
        </pc:inkChg>
        <pc:inkChg chg="add del">
          <ac:chgData name="Viet Anh Nguyen" userId="b95f61ff061388d5" providerId="LiveId" clId="{F7DDB045-99F5-427E-957E-9D2CA91EB527}" dt="2022-01-07T06:45:56.857" v="4802"/>
          <ac:inkMkLst>
            <pc:docMk/>
            <pc:sldMk cId="2147688632" sldId="335"/>
            <ac:inkMk id="16" creationId="{34441D26-3723-4D55-ADB6-2A2E20D803FB}"/>
          </ac:inkMkLst>
        </pc:inkChg>
        <pc:inkChg chg="add del">
          <ac:chgData name="Viet Anh Nguyen" userId="b95f61ff061388d5" providerId="LiveId" clId="{F7DDB045-99F5-427E-957E-9D2CA91EB527}" dt="2022-01-07T06:45:56.857" v="4802"/>
          <ac:inkMkLst>
            <pc:docMk/>
            <pc:sldMk cId="2147688632" sldId="335"/>
            <ac:inkMk id="17" creationId="{099B1824-FF06-4D7F-8E1B-D99C97AC8F0B}"/>
          </ac:inkMkLst>
        </pc:inkChg>
        <pc:inkChg chg="add del">
          <ac:chgData name="Viet Anh Nguyen" userId="b95f61ff061388d5" providerId="LiveId" clId="{F7DDB045-99F5-427E-957E-9D2CA91EB527}" dt="2022-01-07T06:45:56.857" v="4802"/>
          <ac:inkMkLst>
            <pc:docMk/>
            <pc:sldMk cId="2147688632" sldId="335"/>
            <ac:inkMk id="18" creationId="{488B05AB-9F5D-4586-99FE-58EBFA4FAA60}"/>
          </ac:inkMkLst>
        </pc:inkChg>
        <pc:inkChg chg="add del">
          <ac:chgData name="Viet Anh Nguyen" userId="b95f61ff061388d5" providerId="LiveId" clId="{F7DDB045-99F5-427E-957E-9D2CA91EB527}" dt="2022-01-07T06:45:56.857" v="4802"/>
          <ac:inkMkLst>
            <pc:docMk/>
            <pc:sldMk cId="2147688632" sldId="335"/>
            <ac:inkMk id="19" creationId="{ACADA463-58DE-4CA7-959F-BEFF750BA643}"/>
          </ac:inkMkLst>
        </pc:inkChg>
        <pc:inkChg chg="add">
          <ac:chgData name="Viet Anh Nguyen" userId="b95f61ff061388d5" providerId="LiveId" clId="{F7DDB045-99F5-427E-957E-9D2CA91EB527}" dt="2022-01-07T06:45:56.857" v="4802"/>
          <ac:inkMkLst>
            <pc:docMk/>
            <pc:sldMk cId="2147688632" sldId="335"/>
            <ac:inkMk id="20" creationId="{8FA13EC7-3529-4D22-A1E5-C7902F851721}"/>
          </ac:inkMkLst>
        </pc:inkChg>
        <pc:inkChg chg="add del">
          <ac:chgData name="Viet Anh Nguyen" userId="b95f61ff061388d5" providerId="LiveId" clId="{F7DDB045-99F5-427E-957E-9D2CA91EB527}" dt="2022-01-07T06:45:58.576" v="4806"/>
          <ac:inkMkLst>
            <pc:docMk/>
            <pc:sldMk cId="2147688632" sldId="335"/>
            <ac:inkMk id="21" creationId="{FFDD6100-B2B6-4EE0-B7C6-EBF8DFDEE224}"/>
          </ac:inkMkLst>
        </pc:inkChg>
        <pc:inkChg chg="add del">
          <ac:chgData name="Viet Anh Nguyen" userId="b95f61ff061388d5" providerId="LiveId" clId="{F7DDB045-99F5-427E-957E-9D2CA91EB527}" dt="2022-01-07T06:45:58.576" v="4806"/>
          <ac:inkMkLst>
            <pc:docMk/>
            <pc:sldMk cId="2147688632" sldId="335"/>
            <ac:inkMk id="22" creationId="{70E77012-D9C9-46AE-98F5-50C2803D92E8}"/>
          </ac:inkMkLst>
        </pc:inkChg>
        <pc:inkChg chg="add del">
          <ac:chgData name="Viet Anh Nguyen" userId="b95f61ff061388d5" providerId="LiveId" clId="{F7DDB045-99F5-427E-957E-9D2CA91EB527}" dt="2022-01-07T06:45:58.576" v="4806"/>
          <ac:inkMkLst>
            <pc:docMk/>
            <pc:sldMk cId="2147688632" sldId="335"/>
            <ac:inkMk id="23" creationId="{296EF8FB-5BAB-46B8-AE47-8888F94EFBFC}"/>
          </ac:inkMkLst>
        </pc:inkChg>
        <pc:inkChg chg="add">
          <ac:chgData name="Viet Anh Nguyen" userId="b95f61ff061388d5" providerId="LiveId" clId="{F7DDB045-99F5-427E-957E-9D2CA91EB527}" dt="2022-01-07T06:45:58.576" v="4806"/>
          <ac:inkMkLst>
            <pc:docMk/>
            <pc:sldMk cId="2147688632" sldId="335"/>
            <ac:inkMk id="24" creationId="{01B12B0D-4607-4B49-A729-2A3A2D9DC1B3}"/>
          </ac:inkMkLst>
        </pc:inkChg>
        <pc:inkChg chg="add del">
          <ac:chgData name="Viet Anh Nguyen" userId="b95f61ff061388d5" providerId="LiveId" clId="{F7DDB045-99F5-427E-957E-9D2CA91EB527}" dt="2022-01-07T06:46:00.867" v="4811"/>
          <ac:inkMkLst>
            <pc:docMk/>
            <pc:sldMk cId="2147688632" sldId="335"/>
            <ac:inkMk id="25" creationId="{0C0794E9-4995-40E5-91EC-CFF7D6EB90A7}"/>
          </ac:inkMkLst>
        </pc:inkChg>
        <pc:inkChg chg="add del">
          <ac:chgData name="Viet Anh Nguyen" userId="b95f61ff061388d5" providerId="LiveId" clId="{F7DDB045-99F5-427E-957E-9D2CA91EB527}" dt="2022-01-07T06:46:00.867" v="4811"/>
          <ac:inkMkLst>
            <pc:docMk/>
            <pc:sldMk cId="2147688632" sldId="335"/>
            <ac:inkMk id="26" creationId="{6ECA725B-1AFE-4327-9B2E-DF7539A73E49}"/>
          </ac:inkMkLst>
        </pc:inkChg>
        <pc:inkChg chg="add del">
          <ac:chgData name="Viet Anh Nguyen" userId="b95f61ff061388d5" providerId="LiveId" clId="{F7DDB045-99F5-427E-957E-9D2CA91EB527}" dt="2022-01-07T06:46:00.867" v="4811"/>
          <ac:inkMkLst>
            <pc:docMk/>
            <pc:sldMk cId="2147688632" sldId="335"/>
            <ac:inkMk id="27" creationId="{522BC79D-165C-4EFF-99AD-DF3FF51F9DBA}"/>
          </ac:inkMkLst>
        </pc:inkChg>
        <pc:inkChg chg="add del">
          <ac:chgData name="Viet Anh Nguyen" userId="b95f61ff061388d5" providerId="LiveId" clId="{F7DDB045-99F5-427E-957E-9D2CA91EB527}" dt="2022-01-07T06:46:00.867" v="4811"/>
          <ac:inkMkLst>
            <pc:docMk/>
            <pc:sldMk cId="2147688632" sldId="335"/>
            <ac:inkMk id="28" creationId="{57AFE12D-8DF2-41B0-AEEE-2F05DD79A5BE}"/>
          </ac:inkMkLst>
        </pc:inkChg>
        <pc:inkChg chg="add">
          <ac:chgData name="Viet Anh Nguyen" userId="b95f61ff061388d5" providerId="LiveId" clId="{F7DDB045-99F5-427E-957E-9D2CA91EB527}" dt="2022-01-07T06:46:00.867" v="4811"/>
          <ac:inkMkLst>
            <pc:docMk/>
            <pc:sldMk cId="2147688632" sldId="335"/>
            <ac:inkMk id="29" creationId="{DFEFCAE7-2CD4-4F31-B23F-48CA27F7E897}"/>
          </ac:inkMkLst>
        </pc:inkChg>
        <pc:inkChg chg="add del">
          <ac:chgData name="Viet Anh Nguyen" userId="b95f61ff061388d5" providerId="LiveId" clId="{F7DDB045-99F5-427E-957E-9D2CA91EB527}" dt="2022-01-07T06:46:04.543" v="4819"/>
          <ac:inkMkLst>
            <pc:docMk/>
            <pc:sldMk cId="2147688632" sldId="335"/>
            <ac:inkMk id="30" creationId="{19E70418-4D65-4E74-8B58-1EB323AC92A6}"/>
          </ac:inkMkLst>
        </pc:inkChg>
        <pc:inkChg chg="add del">
          <ac:chgData name="Viet Anh Nguyen" userId="b95f61ff061388d5" providerId="LiveId" clId="{F7DDB045-99F5-427E-957E-9D2CA91EB527}" dt="2022-01-07T06:46:04.543" v="4819"/>
          <ac:inkMkLst>
            <pc:docMk/>
            <pc:sldMk cId="2147688632" sldId="335"/>
            <ac:inkMk id="31" creationId="{0D5F7058-C56C-4CB6-ACB6-BB7FF91533AE}"/>
          </ac:inkMkLst>
        </pc:inkChg>
        <pc:inkChg chg="add del">
          <ac:chgData name="Viet Anh Nguyen" userId="b95f61ff061388d5" providerId="LiveId" clId="{F7DDB045-99F5-427E-957E-9D2CA91EB527}" dt="2022-01-07T06:46:04.543" v="4819"/>
          <ac:inkMkLst>
            <pc:docMk/>
            <pc:sldMk cId="2147688632" sldId="335"/>
            <ac:inkMk id="32" creationId="{B3AFC7F5-5839-4A72-9A9F-ABC0F050BC11}"/>
          </ac:inkMkLst>
        </pc:inkChg>
        <pc:inkChg chg="add del">
          <ac:chgData name="Viet Anh Nguyen" userId="b95f61ff061388d5" providerId="LiveId" clId="{F7DDB045-99F5-427E-957E-9D2CA91EB527}" dt="2022-01-07T06:46:04.543" v="4819"/>
          <ac:inkMkLst>
            <pc:docMk/>
            <pc:sldMk cId="2147688632" sldId="335"/>
            <ac:inkMk id="33" creationId="{C5958049-462A-4E74-B19B-233B4720D1D7}"/>
          </ac:inkMkLst>
        </pc:inkChg>
        <pc:inkChg chg="add del">
          <ac:chgData name="Viet Anh Nguyen" userId="b95f61ff061388d5" providerId="LiveId" clId="{F7DDB045-99F5-427E-957E-9D2CA91EB527}" dt="2022-01-07T06:46:04.543" v="4819"/>
          <ac:inkMkLst>
            <pc:docMk/>
            <pc:sldMk cId="2147688632" sldId="335"/>
            <ac:inkMk id="34" creationId="{B3CC5389-07F0-45E3-9D15-FCDF67826DDF}"/>
          </ac:inkMkLst>
        </pc:inkChg>
        <pc:inkChg chg="add del">
          <ac:chgData name="Viet Anh Nguyen" userId="b95f61ff061388d5" providerId="LiveId" clId="{F7DDB045-99F5-427E-957E-9D2CA91EB527}" dt="2022-01-07T06:46:04.543" v="4819"/>
          <ac:inkMkLst>
            <pc:docMk/>
            <pc:sldMk cId="2147688632" sldId="335"/>
            <ac:inkMk id="35" creationId="{77BF0961-4F30-417E-9AA4-456B8CBB739B}"/>
          </ac:inkMkLst>
        </pc:inkChg>
        <pc:inkChg chg="add del">
          <ac:chgData name="Viet Anh Nguyen" userId="b95f61ff061388d5" providerId="LiveId" clId="{F7DDB045-99F5-427E-957E-9D2CA91EB527}" dt="2022-01-07T06:46:04.543" v="4819"/>
          <ac:inkMkLst>
            <pc:docMk/>
            <pc:sldMk cId="2147688632" sldId="335"/>
            <ac:inkMk id="36" creationId="{AF3B1DED-6F6C-406B-B641-8384F22A9FAD}"/>
          </ac:inkMkLst>
        </pc:inkChg>
        <pc:inkChg chg="add">
          <ac:chgData name="Viet Anh Nguyen" userId="b95f61ff061388d5" providerId="LiveId" clId="{F7DDB045-99F5-427E-957E-9D2CA91EB527}" dt="2022-01-07T06:46:04.543" v="4819"/>
          <ac:inkMkLst>
            <pc:docMk/>
            <pc:sldMk cId="2147688632" sldId="335"/>
            <ac:inkMk id="37" creationId="{46229815-030E-4470-808F-89DFEA5205D3}"/>
          </ac:inkMkLst>
        </pc:inkChg>
        <pc:inkChg chg="add del">
          <ac:chgData name="Viet Anh Nguyen" userId="b95f61ff061388d5" providerId="LiveId" clId="{F7DDB045-99F5-427E-957E-9D2CA91EB527}" dt="2022-01-07T06:46:08.287" v="4824"/>
          <ac:inkMkLst>
            <pc:docMk/>
            <pc:sldMk cId="2147688632" sldId="335"/>
            <ac:inkMk id="38" creationId="{10FDC8BD-10CA-4D3E-84D5-39FF1BFC0338}"/>
          </ac:inkMkLst>
        </pc:inkChg>
        <pc:inkChg chg="add del">
          <ac:chgData name="Viet Anh Nguyen" userId="b95f61ff061388d5" providerId="LiveId" clId="{F7DDB045-99F5-427E-957E-9D2CA91EB527}" dt="2022-01-07T06:46:08.287" v="4824"/>
          <ac:inkMkLst>
            <pc:docMk/>
            <pc:sldMk cId="2147688632" sldId="335"/>
            <ac:inkMk id="39" creationId="{A94A7BD1-4AEB-4603-9FAD-AD5A922911C0}"/>
          </ac:inkMkLst>
        </pc:inkChg>
        <pc:inkChg chg="add del">
          <ac:chgData name="Viet Anh Nguyen" userId="b95f61ff061388d5" providerId="LiveId" clId="{F7DDB045-99F5-427E-957E-9D2CA91EB527}" dt="2022-01-07T06:46:08.287" v="4824"/>
          <ac:inkMkLst>
            <pc:docMk/>
            <pc:sldMk cId="2147688632" sldId="335"/>
            <ac:inkMk id="40" creationId="{3DDB166B-8866-4A13-ADEA-6260806BCB98}"/>
          </ac:inkMkLst>
        </pc:inkChg>
        <pc:inkChg chg="add del">
          <ac:chgData name="Viet Anh Nguyen" userId="b95f61ff061388d5" providerId="LiveId" clId="{F7DDB045-99F5-427E-957E-9D2CA91EB527}" dt="2022-01-07T06:46:08.287" v="4824"/>
          <ac:inkMkLst>
            <pc:docMk/>
            <pc:sldMk cId="2147688632" sldId="335"/>
            <ac:inkMk id="41" creationId="{3E296BA1-61CE-4DD9-95C6-A5FF8CBF308D}"/>
          </ac:inkMkLst>
        </pc:inkChg>
        <pc:inkChg chg="add">
          <ac:chgData name="Viet Anh Nguyen" userId="b95f61ff061388d5" providerId="LiveId" clId="{F7DDB045-99F5-427E-957E-9D2CA91EB527}" dt="2022-01-07T06:46:08.287" v="4824"/>
          <ac:inkMkLst>
            <pc:docMk/>
            <pc:sldMk cId="2147688632" sldId="335"/>
            <ac:inkMk id="42" creationId="{EB2726B2-59B6-41FF-A3A8-87E6BAD86CE5}"/>
          </ac:inkMkLst>
        </pc:inkChg>
        <pc:inkChg chg="add del">
          <ac:chgData name="Viet Anh Nguyen" userId="b95f61ff061388d5" providerId="LiveId" clId="{F7DDB045-99F5-427E-957E-9D2CA91EB527}" dt="2022-01-07T06:46:10.535" v="4830"/>
          <ac:inkMkLst>
            <pc:docMk/>
            <pc:sldMk cId="2147688632" sldId="335"/>
            <ac:inkMk id="43" creationId="{985A3B29-C605-44B9-ADA5-6083CF9FD5AA}"/>
          </ac:inkMkLst>
        </pc:inkChg>
        <pc:inkChg chg="add del">
          <ac:chgData name="Viet Anh Nguyen" userId="b95f61ff061388d5" providerId="LiveId" clId="{F7DDB045-99F5-427E-957E-9D2CA91EB527}" dt="2022-01-07T06:46:10.535" v="4830"/>
          <ac:inkMkLst>
            <pc:docMk/>
            <pc:sldMk cId="2147688632" sldId="335"/>
            <ac:inkMk id="44" creationId="{3D80A4EF-99C9-427B-9FCF-7147478FC740}"/>
          </ac:inkMkLst>
        </pc:inkChg>
        <pc:inkChg chg="add del">
          <ac:chgData name="Viet Anh Nguyen" userId="b95f61ff061388d5" providerId="LiveId" clId="{F7DDB045-99F5-427E-957E-9D2CA91EB527}" dt="2022-01-07T06:46:10.535" v="4830"/>
          <ac:inkMkLst>
            <pc:docMk/>
            <pc:sldMk cId="2147688632" sldId="335"/>
            <ac:inkMk id="45" creationId="{FEDE0D3B-CE1A-41E6-8F87-FB42D2424D9C}"/>
          </ac:inkMkLst>
        </pc:inkChg>
        <pc:inkChg chg="add">
          <ac:chgData name="Viet Anh Nguyen" userId="b95f61ff061388d5" providerId="LiveId" clId="{F7DDB045-99F5-427E-957E-9D2CA91EB527}" dt="2022-01-07T06:46:09.835" v="4828" actId="9405"/>
          <ac:inkMkLst>
            <pc:docMk/>
            <pc:sldMk cId="2147688632" sldId="335"/>
            <ac:inkMk id="46" creationId="{9E3F082F-D1B7-4264-B470-957808F493CC}"/>
          </ac:inkMkLst>
        </pc:inkChg>
        <pc:inkChg chg="add">
          <ac:chgData name="Viet Anh Nguyen" userId="b95f61ff061388d5" providerId="LiveId" clId="{F7DDB045-99F5-427E-957E-9D2CA91EB527}" dt="2022-01-07T06:46:10.023" v="4829" actId="9405"/>
          <ac:inkMkLst>
            <pc:docMk/>
            <pc:sldMk cId="2147688632" sldId="335"/>
            <ac:inkMk id="47" creationId="{44FE8509-1712-422E-8881-64BCF2BE25C0}"/>
          </ac:inkMkLst>
        </pc:inkChg>
        <pc:inkChg chg="add">
          <ac:chgData name="Viet Anh Nguyen" userId="b95f61ff061388d5" providerId="LiveId" clId="{F7DDB045-99F5-427E-957E-9D2CA91EB527}" dt="2022-01-07T06:46:10.535" v="4830"/>
          <ac:inkMkLst>
            <pc:docMk/>
            <pc:sldMk cId="2147688632" sldId="335"/>
            <ac:inkMk id="48" creationId="{8A186155-05C4-4757-B0AA-FFCE7C186E96}"/>
          </ac:inkMkLst>
        </pc:inkChg>
        <pc:inkChg chg="add del">
          <ac:chgData name="Viet Anh Nguyen" userId="b95f61ff061388d5" providerId="LiveId" clId="{F7DDB045-99F5-427E-957E-9D2CA91EB527}" dt="2022-01-07T06:46:16.003" v="4839"/>
          <ac:inkMkLst>
            <pc:docMk/>
            <pc:sldMk cId="2147688632" sldId="335"/>
            <ac:inkMk id="49" creationId="{07497880-1B1D-4BA7-8F8E-75E7DFF66A31}"/>
          </ac:inkMkLst>
        </pc:inkChg>
        <pc:inkChg chg="add del">
          <ac:chgData name="Viet Anh Nguyen" userId="b95f61ff061388d5" providerId="LiveId" clId="{F7DDB045-99F5-427E-957E-9D2CA91EB527}" dt="2022-01-07T06:46:16.003" v="4839"/>
          <ac:inkMkLst>
            <pc:docMk/>
            <pc:sldMk cId="2147688632" sldId="335"/>
            <ac:inkMk id="50" creationId="{87467A2B-BD02-4278-8AA2-301CAFB90942}"/>
          </ac:inkMkLst>
        </pc:inkChg>
        <pc:inkChg chg="add del">
          <ac:chgData name="Viet Anh Nguyen" userId="b95f61ff061388d5" providerId="LiveId" clId="{F7DDB045-99F5-427E-957E-9D2CA91EB527}" dt="2022-01-07T06:46:16.003" v="4839"/>
          <ac:inkMkLst>
            <pc:docMk/>
            <pc:sldMk cId="2147688632" sldId="335"/>
            <ac:inkMk id="51" creationId="{4DFE102E-7EF6-4046-BE90-B4DED052533A}"/>
          </ac:inkMkLst>
        </pc:inkChg>
        <pc:inkChg chg="add del">
          <ac:chgData name="Viet Anh Nguyen" userId="b95f61ff061388d5" providerId="LiveId" clId="{F7DDB045-99F5-427E-957E-9D2CA91EB527}" dt="2022-01-07T06:46:16.003" v="4839"/>
          <ac:inkMkLst>
            <pc:docMk/>
            <pc:sldMk cId="2147688632" sldId="335"/>
            <ac:inkMk id="52" creationId="{6A27099A-3201-4099-A6E1-A5A97736F26A}"/>
          </ac:inkMkLst>
        </pc:inkChg>
        <pc:inkChg chg="add del">
          <ac:chgData name="Viet Anh Nguyen" userId="b95f61ff061388d5" providerId="LiveId" clId="{F7DDB045-99F5-427E-957E-9D2CA91EB527}" dt="2022-01-07T06:46:16.003" v="4839"/>
          <ac:inkMkLst>
            <pc:docMk/>
            <pc:sldMk cId="2147688632" sldId="335"/>
            <ac:inkMk id="53" creationId="{928DCF46-28E2-4A23-90FC-C12CF67D370A}"/>
          </ac:inkMkLst>
        </pc:inkChg>
        <pc:inkChg chg="add del">
          <ac:chgData name="Viet Anh Nguyen" userId="b95f61ff061388d5" providerId="LiveId" clId="{F7DDB045-99F5-427E-957E-9D2CA91EB527}" dt="2022-01-07T06:46:16.003" v="4839"/>
          <ac:inkMkLst>
            <pc:docMk/>
            <pc:sldMk cId="2147688632" sldId="335"/>
            <ac:inkMk id="54" creationId="{9DFD8CA1-1F2B-4D19-8C3C-4832E39010CF}"/>
          </ac:inkMkLst>
        </pc:inkChg>
        <pc:inkChg chg="add del">
          <ac:chgData name="Viet Anh Nguyen" userId="b95f61ff061388d5" providerId="LiveId" clId="{F7DDB045-99F5-427E-957E-9D2CA91EB527}" dt="2022-01-07T06:46:16.003" v="4839"/>
          <ac:inkMkLst>
            <pc:docMk/>
            <pc:sldMk cId="2147688632" sldId="335"/>
            <ac:inkMk id="55" creationId="{A1DA76D5-E76F-41BA-AFD7-F0F3EC5A250B}"/>
          </ac:inkMkLst>
        </pc:inkChg>
        <pc:inkChg chg="add del">
          <ac:chgData name="Viet Anh Nguyen" userId="b95f61ff061388d5" providerId="LiveId" clId="{F7DDB045-99F5-427E-957E-9D2CA91EB527}" dt="2022-01-07T06:46:16.003" v="4839"/>
          <ac:inkMkLst>
            <pc:docMk/>
            <pc:sldMk cId="2147688632" sldId="335"/>
            <ac:inkMk id="56" creationId="{C337F135-37E3-4E11-8A62-DF5150E5E73A}"/>
          </ac:inkMkLst>
        </pc:inkChg>
        <pc:inkChg chg="add">
          <ac:chgData name="Viet Anh Nguyen" userId="b95f61ff061388d5" providerId="LiveId" clId="{F7DDB045-99F5-427E-957E-9D2CA91EB527}" dt="2022-01-07T06:46:16.003" v="4839"/>
          <ac:inkMkLst>
            <pc:docMk/>
            <pc:sldMk cId="2147688632" sldId="335"/>
            <ac:inkMk id="57" creationId="{C45E245B-BF64-43DD-9FCF-535A77A081C7}"/>
          </ac:inkMkLst>
        </pc:inkChg>
        <pc:inkChg chg="add">
          <ac:chgData name="Viet Anh Nguyen" userId="b95f61ff061388d5" providerId="LiveId" clId="{F7DDB045-99F5-427E-957E-9D2CA91EB527}" dt="2022-01-07T06:46:16.003" v="4839"/>
          <ac:inkMkLst>
            <pc:docMk/>
            <pc:sldMk cId="2147688632" sldId="335"/>
            <ac:inkMk id="58" creationId="{BBAE3BA7-C421-4241-A585-A84ACF941532}"/>
          </ac:inkMkLst>
        </pc:inkChg>
        <pc:inkChg chg="add del">
          <ac:chgData name="Viet Anh Nguyen" userId="b95f61ff061388d5" providerId="LiveId" clId="{F7DDB045-99F5-427E-957E-9D2CA91EB527}" dt="2022-01-07T06:46:17.839" v="4844"/>
          <ac:inkMkLst>
            <pc:docMk/>
            <pc:sldMk cId="2147688632" sldId="335"/>
            <ac:inkMk id="59" creationId="{C0485E4F-3CB2-4F8A-A88D-3599A6C2BED9}"/>
          </ac:inkMkLst>
        </pc:inkChg>
        <pc:inkChg chg="add del">
          <ac:chgData name="Viet Anh Nguyen" userId="b95f61ff061388d5" providerId="LiveId" clId="{F7DDB045-99F5-427E-957E-9D2CA91EB527}" dt="2022-01-07T06:46:17.839" v="4844"/>
          <ac:inkMkLst>
            <pc:docMk/>
            <pc:sldMk cId="2147688632" sldId="335"/>
            <ac:inkMk id="60" creationId="{B7E325E2-D69E-46C6-9505-A25CBACE8EEA}"/>
          </ac:inkMkLst>
        </pc:inkChg>
        <pc:inkChg chg="add del">
          <ac:chgData name="Viet Anh Nguyen" userId="b95f61ff061388d5" providerId="LiveId" clId="{F7DDB045-99F5-427E-957E-9D2CA91EB527}" dt="2022-01-07T06:46:17.839" v="4844"/>
          <ac:inkMkLst>
            <pc:docMk/>
            <pc:sldMk cId="2147688632" sldId="335"/>
            <ac:inkMk id="61" creationId="{F1D052A4-3AF8-4573-B50E-8360B3FBA754}"/>
          </ac:inkMkLst>
        </pc:inkChg>
        <pc:inkChg chg="add del">
          <ac:chgData name="Viet Anh Nguyen" userId="b95f61ff061388d5" providerId="LiveId" clId="{F7DDB045-99F5-427E-957E-9D2CA91EB527}" dt="2022-01-07T06:46:17.839" v="4844"/>
          <ac:inkMkLst>
            <pc:docMk/>
            <pc:sldMk cId="2147688632" sldId="335"/>
            <ac:inkMk id="62" creationId="{4CE3F7CB-9F5B-41A1-84A9-58D58CE50ADE}"/>
          </ac:inkMkLst>
        </pc:inkChg>
        <pc:inkChg chg="add del">
          <ac:chgData name="Viet Anh Nguyen" userId="b95f61ff061388d5" providerId="LiveId" clId="{F7DDB045-99F5-427E-957E-9D2CA91EB527}" dt="2022-01-07T06:46:17.839" v="4844"/>
          <ac:inkMkLst>
            <pc:docMk/>
            <pc:sldMk cId="2147688632" sldId="335"/>
            <ac:inkMk id="63" creationId="{CD0FF439-0EC1-48F1-825E-7A95F0219393}"/>
          </ac:inkMkLst>
        </pc:inkChg>
        <pc:inkChg chg="add">
          <ac:chgData name="Viet Anh Nguyen" userId="b95f61ff061388d5" providerId="LiveId" clId="{F7DDB045-99F5-427E-957E-9D2CA91EB527}" dt="2022-01-07T06:46:17.839" v="4844"/>
          <ac:inkMkLst>
            <pc:docMk/>
            <pc:sldMk cId="2147688632" sldId="335"/>
            <ac:inkMk id="64" creationId="{87152B9B-C6AB-493C-8786-7E1BEBBDF92C}"/>
          </ac:inkMkLst>
        </pc:inkChg>
        <pc:inkChg chg="add del">
          <ac:chgData name="Viet Anh Nguyen" userId="b95f61ff061388d5" providerId="LiveId" clId="{F7DDB045-99F5-427E-957E-9D2CA91EB527}" dt="2022-01-07T06:46:22.206" v="4851"/>
          <ac:inkMkLst>
            <pc:docMk/>
            <pc:sldMk cId="2147688632" sldId="335"/>
            <ac:inkMk id="65" creationId="{AAD70618-81B4-4359-8083-182B5E492E79}"/>
          </ac:inkMkLst>
        </pc:inkChg>
        <pc:inkChg chg="add del">
          <ac:chgData name="Viet Anh Nguyen" userId="b95f61ff061388d5" providerId="LiveId" clId="{F7DDB045-99F5-427E-957E-9D2CA91EB527}" dt="2022-01-07T06:46:22.206" v="4851"/>
          <ac:inkMkLst>
            <pc:docMk/>
            <pc:sldMk cId="2147688632" sldId="335"/>
            <ac:inkMk id="66" creationId="{082EEE64-3ABB-47AC-B0B7-30D37E7E273A}"/>
          </ac:inkMkLst>
        </pc:inkChg>
        <pc:inkChg chg="add del">
          <ac:chgData name="Viet Anh Nguyen" userId="b95f61ff061388d5" providerId="LiveId" clId="{F7DDB045-99F5-427E-957E-9D2CA91EB527}" dt="2022-01-07T06:46:22.206" v="4851"/>
          <ac:inkMkLst>
            <pc:docMk/>
            <pc:sldMk cId="2147688632" sldId="335"/>
            <ac:inkMk id="67" creationId="{31940320-F02E-41A1-A9D3-DF2B5AC73D89}"/>
          </ac:inkMkLst>
        </pc:inkChg>
        <pc:inkChg chg="add del">
          <ac:chgData name="Viet Anh Nguyen" userId="b95f61ff061388d5" providerId="LiveId" clId="{F7DDB045-99F5-427E-957E-9D2CA91EB527}" dt="2022-01-07T06:46:22.206" v="4851"/>
          <ac:inkMkLst>
            <pc:docMk/>
            <pc:sldMk cId="2147688632" sldId="335"/>
            <ac:inkMk id="68" creationId="{2CA2BC82-4ADC-48BD-A025-AB6698D51BD7}"/>
          </ac:inkMkLst>
        </pc:inkChg>
        <pc:inkChg chg="add del">
          <ac:chgData name="Viet Anh Nguyen" userId="b95f61ff061388d5" providerId="LiveId" clId="{F7DDB045-99F5-427E-957E-9D2CA91EB527}" dt="2022-01-07T06:46:22.206" v="4851"/>
          <ac:inkMkLst>
            <pc:docMk/>
            <pc:sldMk cId="2147688632" sldId="335"/>
            <ac:inkMk id="69" creationId="{CD1A1481-622F-4669-B811-F462118F5088}"/>
          </ac:inkMkLst>
        </pc:inkChg>
        <pc:inkChg chg="add del">
          <ac:chgData name="Viet Anh Nguyen" userId="b95f61ff061388d5" providerId="LiveId" clId="{F7DDB045-99F5-427E-957E-9D2CA91EB527}" dt="2022-01-07T06:46:22.206" v="4851"/>
          <ac:inkMkLst>
            <pc:docMk/>
            <pc:sldMk cId="2147688632" sldId="335"/>
            <ac:inkMk id="70" creationId="{8B330716-8F55-43EC-94C6-85EE07F1C74E}"/>
          </ac:inkMkLst>
        </pc:inkChg>
        <pc:inkChg chg="add del">
          <ac:chgData name="Viet Anh Nguyen" userId="b95f61ff061388d5" providerId="LiveId" clId="{F7DDB045-99F5-427E-957E-9D2CA91EB527}" dt="2022-01-07T06:46:25.685" v="4852"/>
          <ac:inkMkLst>
            <pc:docMk/>
            <pc:sldMk cId="2147688632" sldId="335"/>
            <ac:inkMk id="71" creationId="{B9614581-AE16-448B-9D49-F81B2C059CE5}"/>
          </ac:inkMkLst>
        </pc:inkChg>
        <pc:inkChg chg="add del">
          <ac:chgData name="Viet Anh Nguyen" userId="b95f61ff061388d5" providerId="LiveId" clId="{F7DDB045-99F5-427E-957E-9D2CA91EB527}" dt="2022-01-07T06:49:44.952" v="4911"/>
          <ac:inkMkLst>
            <pc:docMk/>
            <pc:sldMk cId="2147688632" sldId="335"/>
            <ac:inkMk id="72" creationId="{847C745B-F17E-4A18-96F0-104137CD8B3F}"/>
          </ac:inkMkLst>
        </pc:inkChg>
        <pc:inkChg chg="add del">
          <ac:chgData name="Viet Anh Nguyen" userId="b95f61ff061388d5" providerId="LiveId" clId="{F7DDB045-99F5-427E-957E-9D2CA91EB527}" dt="2022-01-07T06:49:44.952" v="4911"/>
          <ac:inkMkLst>
            <pc:docMk/>
            <pc:sldMk cId="2147688632" sldId="335"/>
            <ac:inkMk id="73" creationId="{28852350-725A-4297-8E8B-75827C7FF0B6}"/>
          </ac:inkMkLst>
        </pc:inkChg>
        <pc:inkChg chg="add del">
          <ac:chgData name="Viet Anh Nguyen" userId="b95f61ff061388d5" providerId="LiveId" clId="{F7DDB045-99F5-427E-957E-9D2CA91EB527}" dt="2022-01-07T06:49:46.408" v="4915"/>
          <ac:inkMkLst>
            <pc:docMk/>
            <pc:sldMk cId="2147688632" sldId="335"/>
            <ac:inkMk id="74" creationId="{0EA17110-5431-4604-AF78-3511BABF5ECD}"/>
          </ac:inkMkLst>
        </pc:inkChg>
        <pc:inkChg chg="add del">
          <ac:chgData name="Viet Anh Nguyen" userId="b95f61ff061388d5" providerId="LiveId" clId="{F7DDB045-99F5-427E-957E-9D2CA91EB527}" dt="2022-01-07T06:49:46.408" v="4915"/>
          <ac:inkMkLst>
            <pc:docMk/>
            <pc:sldMk cId="2147688632" sldId="335"/>
            <ac:inkMk id="75" creationId="{E3A5E8CC-C7DD-4C54-A4F3-0EFA73731552}"/>
          </ac:inkMkLst>
        </pc:inkChg>
        <pc:inkChg chg="add">
          <ac:chgData name="Viet Anh Nguyen" userId="b95f61ff061388d5" providerId="LiveId" clId="{F7DDB045-99F5-427E-957E-9D2CA91EB527}" dt="2022-01-07T06:49:45.319" v="4913" actId="9405"/>
          <ac:inkMkLst>
            <pc:docMk/>
            <pc:sldMk cId="2147688632" sldId="335"/>
            <ac:inkMk id="76" creationId="{B2C76E76-73DC-4662-B0CB-BE594D815A09}"/>
          </ac:inkMkLst>
        </pc:inkChg>
        <pc:inkChg chg="add">
          <ac:chgData name="Viet Anh Nguyen" userId="b95f61ff061388d5" providerId="LiveId" clId="{F7DDB045-99F5-427E-957E-9D2CA91EB527}" dt="2022-01-07T06:49:45.497" v="4914" actId="9405"/>
          <ac:inkMkLst>
            <pc:docMk/>
            <pc:sldMk cId="2147688632" sldId="335"/>
            <ac:inkMk id="77" creationId="{AE19F178-9766-4302-857B-C9985CF72EE0}"/>
          </ac:inkMkLst>
        </pc:inkChg>
        <pc:inkChg chg="add">
          <ac:chgData name="Viet Anh Nguyen" userId="b95f61ff061388d5" providerId="LiveId" clId="{F7DDB045-99F5-427E-957E-9D2CA91EB527}" dt="2022-01-07T06:49:46.408" v="4915"/>
          <ac:inkMkLst>
            <pc:docMk/>
            <pc:sldMk cId="2147688632" sldId="335"/>
            <ac:inkMk id="78" creationId="{BC106728-B52F-431C-967D-24DD81FD2EC2}"/>
          </ac:inkMkLst>
        </pc:inkChg>
        <pc:inkChg chg="add del">
          <ac:chgData name="Viet Anh Nguyen" userId="b95f61ff061388d5" providerId="LiveId" clId="{F7DDB045-99F5-427E-957E-9D2CA91EB527}" dt="2022-01-07T06:49:50.328" v="4918"/>
          <ac:inkMkLst>
            <pc:docMk/>
            <pc:sldMk cId="2147688632" sldId="335"/>
            <ac:inkMk id="79" creationId="{4474448B-DAD3-4C54-9A13-7450EE82E1B9}"/>
          </ac:inkMkLst>
        </pc:inkChg>
        <pc:inkChg chg="add del">
          <ac:chgData name="Viet Anh Nguyen" userId="b95f61ff061388d5" providerId="LiveId" clId="{F7DDB045-99F5-427E-957E-9D2CA91EB527}" dt="2022-01-07T06:49:50.328" v="4918"/>
          <ac:inkMkLst>
            <pc:docMk/>
            <pc:sldMk cId="2147688632" sldId="335"/>
            <ac:inkMk id="80" creationId="{985D525A-3532-435A-B75B-4BACED5B7170}"/>
          </ac:inkMkLst>
        </pc:inkChg>
        <pc:inkChg chg="add">
          <ac:chgData name="Viet Anh Nguyen" userId="b95f61ff061388d5" providerId="LiveId" clId="{F7DDB045-99F5-427E-957E-9D2CA91EB527}" dt="2022-01-07T06:49:50.328" v="4918"/>
          <ac:inkMkLst>
            <pc:docMk/>
            <pc:sldMk cId="2147688632" sldId="335"/>
            <ac:inkMk id="81" creationId="{66BF6EE8-408D-45DC-BDFF-A1FBD8BEC296}"/>
          </ac:inkMkLst>
        </pc:inkChg>
        <pc:inkChg chg="add del">
          <ac:chgData name="Viet Anh Nguyen" userId="b95f61ff061388d5" providerId="LiveId" clId="{F7DDB045-99F5-427E-957E-9D2CA91EB527}" dt="2022-01-07T06:49:53.458" v="4928"/>
          <ac:inkMkLst>
            <pc:docMk/>
            <pc:sldMk cId="2147688632" sldId="335"/>
            <ac:inkMk id="82" creationId="{B19B73F4-7D25-43D9-819A-E3C96BF60D5A}"/>
          </ac:inkMkLst>
        </pc:inkChg>
        <pc:inkChg chg="add del">
          <ac:chgData name="Viet Anh Nguyen" userId="b95f61ff061388d5" providerId="LiveId" clId="{F7DDB045-99F5-427E-957E-9D2CA91EB527}" dt="2022-01-07T06:49:53.458" v="4928"/>
          <ac:inkMkLst>
            <pc:docMk/>
            <pc:sldMk cId="2147688632" sldId="335"/>
            <ac:inkMk id="83" creationId="{2945DC19-6B18-4BA1-9767-97253A9B672D}"/>
          </ac:inkMkLst>
        </pc:inkChg>
        <pc:inkChg chg="add del">
          <ac:chgData name="Viet Anh Nguyen" userId="b95f61ff061388d5" providerId="LiveId" clId="{F7DDB045-99F5-427E-957E-9D2CA91EB527}" dt="2022-01-07T06:49:53.458" v="4928"/>
          <ac:inkMkLst>
            <pc:docMk/>
            <pc:sldMk cId="2147688632" sldId="335"/>
            <ac:inkMk id="84" creationId="{7B9C546C-D4B3-410A-B653-3D6342D43BD7}"/>
          </ac:inkMkLst>
        </pc:inkChg>
        <pc:inkChg chg="add del">
          <ac:chgData name="Viet Anh Nguyen" userId="b95f61ff061388d5" providerId="LiveId" clId="{F7DDB045-99F5-427E-957E-9D2CA91EB527}" dt="2022-01-07T06:49:53.458" v="4928"/>
          <ac:inkMkLst>
            <pc:docMk/>
            <pc:sldMk cId="2147688632" sldId="335"/>
            <ac:inkMk id="85" creationId="{31AF28CF-4218-4442-BD39-808FBF1EE428}"/>
          </ac:inkMkLst>
        </pc:inkChg>
        <pc:inkChg chg="add">
          <ac:chgData name="Viet Anh Nguyen" userId="b95f61ff061388d5" providerId="LiveId" clId="{F7DDB045-99F5-427E-957E-9D2CA91EB527}" dt="2022-01-07T06:49:51.355" v="4923" actId="9405"/>
          <ac:inkMkLst>
            <pc:docMk/>
            <pc:sldMk cId="2147688632" sldId="335"/>
            <ac:inkMk id="86" creationId="{CD0ECD45-E99C-4BAF-9491-B4CB18552DEA}"/>
          </ac:inkMkLst>
        </pc:inkChg>
        <pc:inkChg chg="add">
          <ac:chgData name="Viet Anh Nguyen" userId="b95f61ff061388d5" providerId="LiveId" clId="{F7DDB045-99F5-427E-957E-9D2CA91EB527}" dt="2022-01-07T06:49:51.518" v="4924" actId="9405"/>
          <ac:inkMkLst>
            <pc:docMk/>
            <pc:sldMk cId="2147688632" sldId="335"/>
            <ac:inkMk id="87" creationId="{3672C401-C633-41B3-84F2-B190016464EC}"/>
          </ac:inkMkLst>
        </pc:inkChg>
        <pc:inkChg chg="add del">
          <ac:chgData name="Viet Anh Nguyen" userId="b95f61ff061388d5" providerId="LiveId" clId="{F7DDB045-99F5-427E-957E-9D2CA91EB527}" dt="2022-01-07T06:49:53.458" v="4928"/>
          <ac:inkMkLst>
            <pc:docMk/>
            <pc:sldMk cId="2147688632" sldId="335"/>
            <ac:inkMk id="88" creationId="{F8C30BF8-2249-48B1-93E1-96B5834602FA}"/>
          </ac:inkMkLst>
        </pc:inkChg>
        <pc:inkChg chg="add del">
          <ac:chgData name="Viet Anh Nguyen" userId="b95f61ff061388d5" providerId="LiveId" clId="{F7DDB045-99F5-427E-957E-9D2CA91EB527}" dt="2022-01-07T06:49:53.458" v="4928"/>
          <ac:inkMkLst>
            <pc:docMk/>
            <pc:sldMk cId="2147688632" sldId="335"/>
            <ac:inkMk id="89" creationId="{B2658303-84C5-40AD-8512-388187D7A95E}"/>
          </ac:inkMkLst>
        </pc:inkChg>
        <pc:inkChg chg="add del">
          <ac:chgData name="Viet Anh Nguyen" userId="b95f61ff061388d5" providerId="LiveId" clId="{F7DDB045-99F5-427E-957E-9D2CA91EB527}" dt="2022-01-07T06:49:53.458" v="4928"/>
          <ac:inkMkLst>
            <pc:docMk/>
            <pc:sldMk cId="2147688632" sldId="335"/>
            <ac:inkMk id="90" creationId="{2AFE3A0F-BAFB-40DB-8C2B-664E0A7921F7}"/>
          </ac:inkMkLst>
        </pc:inkChg>
        <pc:inkChg chg="add">
          <ac:chgData name="Viet Anh Nguyen" userId="b95f61ff061388d5" providerId="LiveId" clId="{F7DDB045-99F5-427E-957E-9D2CA91EB527}" dt="2022-01-07T06:49:53.458" v="4928"/>
          <ac:inkMkLst>
            <pc:docMk/>
            <pc:sldMk cId="2147688632" sldId="335"/>
            <ac:inkMk id="91" creationId="{267A5628-E946-41C9-BD0C-2E801BF242F2}"/>
          </ac:inkMkLst>
        </pc:inkChg>
        <pc:inkChg chg="add">
          <ac:chgData name="Viet Anh Nguyen" userId="b95f61ff061388d5" providerId="LiveId" clId="{F7DDB045-99F5-427E-957E-9D2CA91EB527}" dt="2022-01-07T06:49:53.458" v="4928"/>
          <ac:inkMkLst>
            <pc:docMk/>
            <pc:sldMk cId="2147688632" sldId="335"/>
            <ac:inkMk id="92" creationId="{838385A6-4132-4899-9276-903086D5AB8C}"/>
          </ac:inkMkLst>
        </pc:inkChg>
        <pc:inkChg chg="add">
          <ac:chgData name="Viet Anh Nguyen" userId="b95f61ff061388d5" providerId="LiveId" clId="{F7DDB045-99F5-427E-957E-9D2CA91EB527}" dt="2022-01-07T06:49:53.458" v="4928"/>
          <ac:inkMkLst>
            <pc:docMk/>
            <pc:sldMk cId="2147688632" sldId="335"/>
            <ac:inkMk id="93" creationId="{6105F571-161C-4AA3-B3AA-956620EE327E}"/>
          </ac:inkMkLst>
        </pc:inkChg>
        <pc:inkChg chg="add del">
          <ac:chgData name="Viet Anh Nguyen" userId="b95f61ff061388d5" providerId="LiveId" clId="{F7DDB045-99F5-427E-957E-9D2CA91EB527}" dt="2022-01-07T06:49:56.312" v="4938"/>
          <ac:inkMkLst>
            <pc:docMk/>
            <pc:sldMk cId="2147688632" sldId="335"/>
            <ac:inkMk id="94" creationId="{0709EABE-9473-4165-BED9-9E4B82534173}"/>
          </ac:inkMkLst>
        </pc:inkChg>
        <pc:inkChg chg="add del">
          <ac:chgData name="Viet Anh Nguyen" userId="b95f61ff061388d5" providerId="LiveId" clId="{F7DDB045-99F5-427E-957E-9D2CA91EB527}" dt="2022-01-07T06:49:56.312" v="4938"/>
          <ac:inkMkLst>
            <pc:docMk/>
            <pc:sldMk cId="2147688632" sldId="335"/>
            <ac:inkMk id="95" creationId="{4A25E095-066F-4530-838C-DBB11FB79F3C}"/>
          </ac:inkMkLst>
        </pc:inkChg>
        <pc:inkChg chg="add del">
          <ac:chgData name="Viet Anh Nguyen" userId="b95f61ff061388d5" providerId="LiveId" clId="{F7DDB045-99F5-427E-957E-9D2CA91EB527}" dt="2022-01-07T06:49:56.312" v="4938"/>
          <ac:inkMkLst>
            <pc:docMk/>
            <pc:sldMk cId="2147688632" sldId="335"/>
            <ac:inkMk id="96" creationId="{AB497C65-8EDE-46EB-B6FB-D4256D6B5268}"/>
          </ac:inkMkLst>
        </pc:inkChg>
        <pc:inkChg chg="add del">
          <ac:chgData name="Viet Anh Nguyen" userId="b95f61ff061388d5" providerId="LiveId" clId="{F7DDB045-99F5-427E-957E-9D2CA91EB527}" dt="2022-01-07T06:49:56.312" v="4938"/>
          <ac:inkMkLst>
            <pc:docMk/>
            <pc:sldMk cId="2147688632" sldId="335"/>
            <ac:inkMk id="97" creationId="{7818A94D-46FC-4B08-B55E-8625EFED249F}"/>
          </ac:inkMkLst>
        </pc:inkChg>
        <pc:inkChg chg="add del">
          <ac:chgData name="Viet Anh Nguyen" userId="b95f61ff061388d5" providerId="LiveId" clId="{F7DDB045-99F5-427E-957E-9D2CA91EB527}" dt="2022-01-07T06:49:56.312" v="4938"/>
          <ac:inkMkLst>
            <pc:docMk/>
            <pc:sldMk cId="2147688632" sldId="335"/>
            <ac:inkMk id="98" creationId="{363B2472-E12A-4AE7-B861-1729F3B38C11}"/>
          </ac:inkMkLst>
        </pc:inkChg>
        <pc:inkChg chg="add del">
          <ac:chgData name="Viet Anh Nguyen" userId="b95f61ff061388d5" providerId="LiveId" clId="{F7DDB045-99F5-427E-957E-9D2CA91EB527}" dt="2022-01-07T06:49:56.312" v="4938"/>
          <ac:inkMkLst>
            <pc:docMk/>
            <pc:sldMk cId="2147688632" sldId="335"/>
            <ac:inkMk id="99" creationId="{5A46FF01-E83B-43B0-9CB2-A308456CDB47}"/>
          </ac:inkMkLst>
        </pc:inkChg>
        <pc:inkChg chg="add del">
          <ac:chgData name="Viet Anh Nguyen" userId="b95f61ff061388d5" providerId="LiveId" clId="{F7DDB045-99F5-427E-957E-9D2CA91EB527}" dt="2022-01-07T06:49:56.312" v="4938"/>
          <ac:inkMkLst>
            <pc:docMk/>
            <pc:sldMk cId="2147688632" sldId="335"/>
            <ac:inkMk id="100" creationId="{6FFBA2B8-453D-4107-826C-759B5936BF90}"/>
          </ac:inkMkLst>
        </pc:inkChg>
        <pc:inkChg chg="add del">
          <ac:chgData name="Viet Anh Nguyen" userId="b95f61ff061388d5" providerId="LiveId" clId="{F7DDB045-99F5-427E-957E-9D2CA91EB527}" dt="2022-01-07T06:49:56.312" v="4938"/>
          <ac:inkMkLst>
            <pc:docMk/>
            <pc:sldMk cId="2147688632" sldId="335"/>
            <ac:inkMk id="101" creationId="{D680616D-AC74-44C7-B864-327648FA17E1}"/>
          </ac:inkMkLst>
        </pc:inkChg>
        <pc:inkChg chg="add del">
          <ac:chgData name="Viet Anh Nguyen" userId="b95f61ff061388d5" providerId="LiveId" clId="{F7DDB045-99F5-427E-957E-9D2CA91EB527}" dt="2022-01-07T06:49:56.312" v="4938"/>
          <ac:inkMkLst>
            <pc:docMk/>
            <pc:sldMk cId="2147688632" sldId="335"/>
            <ac:inkMk id="102" creationId="{25A4CD58-9D4B-4D1A-9893-10DEA648FD0C}"/>
          </ac:inkMkLst>
        </pc:inkChg>
        <pc:inkChg chg="add">
          <ac:chgData name="Viet Anh Nguyen" userId="b95f61ff061388d5" providerId="LiveId" clId="{F7DDB045-99F5-427E-957E-9D2CA91EB527}" dt="2022-01-07T06:49:56.312" v="4938"/>
          <ac:inkMkLst>
            <pc:docMk/>
            <pc:sldMk cId="2147688632" sldId="335"/>
            <ac:inkMk id="103" creationId="{B94670E2-5ECC-479E-81A9-28E707AFAE95}"/>
          </ac:inkMkLst>
        </pc:inkChg>
        <pc:inkChg chg="add">
          <ac:chgData name="Viet Anh Nguyen" userId="b95f61ff061388d5" providerId="LiveId" clId="{F7DDB045-99F5-427E-957E-9D2CA91EB527}" dt="2022-01-07T06:49:56.920" v="4939" actId="9405"/>
          <ac:inkMkLst>
            <pc:docMk/>
            <pc:sldMk cId="2147688632" sldId="335"/>
            <ac:inkMk id="104" creationId="{3979DDE8-59B3-4BA8-B654-87BB866A9627}"/>
          </ac:inkMkLst>
        </pc:inkChg>
        <pc:inkChg chg="add del">
          <ac:chgData name="Viet Anh Nguyen" userId="b95f61ff061388d5" providerId="LiveId" clId="{F7DDB045-99F5-427E-957E-9D2CA91EB527}" dt="2022-01-07T06:50:31.054" v="4943"/>
          <ac:inkMkLst>
            <pc:docMk/>
            <pc:sldMk cId="2147688632" sldId="335"/>
            <ac:inkMk id="105" creationId="{B66B3A67-1F05-40F0-B7AE-9E21A96FAB39}"/>
          </ac:inkMkLst>
        </pc:inkChg>
        <pc:inkChg chg="add del">
          <ac:chgData name="Viet Anh Nguyen" userId="b95f61ff061388d5" providerId="LiveId" clId="{F7DDB045-99F5-427E-957E-9D2CA91EB527}" dt="2022-01-07T06:50:31.054" v="4943"/>
          <ac:inkMkLst>
            <pc:docMk/>
            <pc:sldMk cId="2147688632" sldId="335"/>
            <ac:inkMk id="106" creationId="{C582C06A-827A-4A2D-83A6-721034E4F948}"/>
          </ac:inkMkLst>
        </pc:inkChg>
        <pc:inkChg chg="add del">
          <ac:chgData name="Viet Anh Nguyen" userId="b95f61ff061388d5" providerId="LiveId" clId="{F7DDB045-99F5-427E-957E-9D2CA91EB527}" dt="2022-01-07T06:50:31.054" v="4943"/>
          <ac:inkMkLst>
            <pc:docMk/>
            <pc:sldMk cId="2147688632" sldId="335"/>
            <ac:inkMk id="107" creationId="{FB882DBA-A22B-4BD7-AD5C-AFE35E617ADE}"/>
          </ac:inkMkLst>
        </pc:inkChg>
        <pc:inkChg chg="add del">
          <ac:chgData name="Viet Anh Nguyen" userId="b95f61ff061388d5" providerId="LiveId" clId="{F7DDB045-99F5-427E-957E-9D2CA91EB527}" dt="2022-01-07T06:50:34.462" v="4948"/>
          <ac:inkMkLst>
            <pc:docMk/>
            <pc:sldMk cId="2147688632" sldId="335"/>
            <ac:inkMk id="108" creationId="{860E243D-9A53-4454-B211-41377B3942EC}"/>
          </ac:inkMkLst>
        </pc:inkChg>
        <pc:inkChg chg="add del">
          <ac:chgData name="Viet Anh Nguyen" userId="b95f61ff061388d5" providerId="LiveId" clId="{F7DDB045-99F5-427E-957E-9D2CA91EB527}" dt="2022-01-07T06:50:34.462" v="4948"/>
          <ac:inkMkLst>
            <pc:docMk/>
            <pc:sldMk cId="2147688632" sldId="335"/>
            <ac:inkMk id="109" creationId="{CC6974D4-4314-4266-A2B9-60B7E867F9D6}"/>
          </ac:inkMkLst>
        </pc:inkChg>
        <pc:inkChg chg="add del">
          <ac:chgData name="Viet Anh Nguyen" userId="b95f61ff061388d5" providerId="LiveId" clId="{F7DDB045-99F5-427E-957E-9D2CA91EB527}" dt="2022-01-07T06:50:34.462" v="4948"/>
          <ac:inkMkLst>
            <pc:docMk/>
            <pc:sldMk cId="2147688632" sldId="335"/>
            <ac:inkMk id="110" creationId="{C1F98789-A453-4B9C-9A51-8EEFF60A39BF}"/>
          </ac:inkMkLst>
        </pc:inkChg>
        <pc:inkChg chg="add del">
          <ac:chgData name="Viet Anh Nguyen" userId="b95f61ff061388d5" providerId="LiveId" clId="{F7DDB045-99F5-427E-957E-9D2CA91EB527}" dt="2022-01-07T06:50:34.462" v="4948"/>
          <ac:inkMkLst>
            <pc:docMk/>
            <pc:sldMk cId="2147688632" sldId="335"/>
            <ac:inkMk id="111" creationId="{6CE44931-1C8F-47C1-BFA8-2857FB441CD3}"/>
          </ac:inkMkLst>
        </pc:inkChg>
        <pc:inkChg chg="add del">
          <ac:chgData name="Viet Anh Nguyen" userId="b95f61ff061388d5" providerId="LiveId" clId="{F7DDB045-99F5-427E-957E-9D2CA91EB527}" dt="2022-01-07T06:50:34.462" v="4948"/>
          <ac:inkMkLst>
            <pc:docMk/>
            <pc:sldMk cId="2147688632" sldId="335"/>
            <ac:inkMk id="112" creationId="{8479126F-4632-4017-8E3E-D975C9B47662}"/>
          </ac:inkMkLst>
        </pc:inkChg>
        <pc:inkChg chg="add del">
          <ac:chgData name="Viet Anh Nguyen" userId="b95f61ff061388d5" providerId="LiveId" clId="{F7DDB045-99F5-427E-957E-9D2CA91EB527}" dt="2022-01-07T06:50:37.469" v="4957"/>
          <ac:inkMkLst>
            <pc:docMk/>
            <pc:sldMk cId="2147688632" sldId="335"/>
            <ac:inkMk id="113" creationId="{26FC1FAF-462E-4869-9A07-F96164007716}"/>
          </ac:inkMkLst>
        </pc:inkChg>
        <pc:inkChg chg="add del">
          <ac:chgData name="Viet Anh Nguyen" userId="b95f61ff061388d5" providerId="LiveId" clId="{F7DDB045-99F5-427E-957E-9D2CA91EB527}" dt="2022-01-07T06:50:37.469" v="4957"/>
          <ac:inkMkLst>
            <pc:docMk/>
            <pc:sldMk cId="2147688632" sldId="335"/>
            <ac:inkMk id="114" creationId="{67AC753F-C0CB-491B-AE12-660258370FF8}"/>
          </ac:inkMkLst>
        </pc:inkChg>
        <pc:inkChg chg="add del">
          <ac:chgData name="Viet Anh Nguyen" userId="b95f61ff061388d5" providerId="LiveId" clId="{F7DDB045-99F5-427E-957E-9D2CA91EB527}" dt="2022-01-07T06:50:37.469" v="4957"/>
          <ac:inkMkLst>
            <pc:docMk/>
            <pc:sldMk cId="2147688632" sldId="335"/>
            <ac:inkMk id="115" creationId="{A308293E-C372-47CD-97E4-2939192F853C}"/>
          </ac:inkMkLst>
        </pc:inkChg>
        <pc:inkChg chg="add del">
          <ac:chgData name="Viet Anh Nguyen" userId="b95f61ff061388d5" providerId="LiveId" clId="{F7DDB045-99F5-427E-957E-9D2CA91EB527}" dt="2022-01-07T06:50:37.469" v="4957"/>
          <ac:inkMkLst>
            <pc:docMk/>
            <pc:sldMk cId="2147688632" sldId="335"/>
            <ac:inkMk id="116" creationId="{FF7F9748-8049-433A-82DC-98A0EE4C2EA0}"/>
          </ac:inkMkLst>
        </pc:inkChg>
        <pc:inkChg chg="add del">
          <ac:chgData name="Viet Anh Nguyen" userId="b95f61ff061388d5" providerId="LiveId" clId="{F7DDB045-99F5-427E-957E-9D2CA91EB527}" dt="2022-01-07T06:50:37.469" v="4957"/>
          <ac:inkMkLst>
            <pc:docMk/>
            <pc:sldMk cId="2147688632" sldId="335"/>
            <ac:inkMk id="117" creationId="{CD7C18CE-B50F-4317-B07E-3617484F7C34}"/>
          </ac:inkMkLst>
        </pc:inkChg>
        <pc:inkChg chg="add del">
          <ac:chgData name="Viet Anh Nguyen" userId="b95f61ff061388d5" providerId="LiveId" clId="{F7DDB045-99F5-427E-957E-9D2CA91EB527}" dt="2022-01-07T06:50:37.469" v="4957"/>
          <ac:inkMkLst>
            <pc:docMk/>
            <pc:sldMk cId="2147688632" sldId="335"/>
            <ac:inkMk id="118" creationId="{D62BBD03-5D1C-46FD-89E2-EA688C8887F8}"/>
          </ac:inkMkLst>
        </pc:inkChg>
        <pc:inkChg chg="add del">
          <ac:chgData name="Viet Anh Nguyen" userId="b95f61ff061388d5" providerId="LiveId" clId="{F7DDB045-99F5-427E-957E-9D2CA91EB527}" dt="2022-01-07T06:50:37.469" v="4957"/>
          <ac:inkMkLst>
            <pc:docMk/>
            <pc:sldMk cId="2147688632" sldId="335"/>
            <ac:inkMk id="119" creationId="{594CD3AF-8BF1-47BE-B201-B9B6373E95A7}"/>
          </ac:inkMkLst>
        </pc:inkChg>
        <pc:inkChg chg="add del">
          <ac:chgData name="Viet Anh Nguyen" userId="b95f61ff061388d5" providerId="LiveId" clId="{F7DDB045-99F5-427E-957E-9D2CA91EB527}" dt="2022-01-07T06:50:37.469" v="4957"/>
          <ac:inkMkLst>
            <pc:docMk/>
            <pc:sldMk cId="2147688632" sldId="335"/>
            <ac:inkMk id="120" creationId="{ADC20A0A-A9A9-4225-8140-2CE260136870}"/>
          </ac:inkMkLst>
        </pc:inkChg>
        <pc:inkChg chg="add del">
          <ac:chgData name="Viet Anh Nguyen" userId="b95f61ff061388d5" providerId="LiveId" clId="{F7DDB045-99F5-427E-957E-9D2CA91EB527}" dt="2022-01-07T06:50:37.469" v="4957"/>
          <ac:inkMkLst>
            <pc:docMk/>
            <pc:sldMk cId="2147688632" sldId="335"/>
            <ac:inkMk id="121" creationId="{017F5DA1-8B48-41F3-8985-80AA46F14EF9}"/>
          </ac:inkMkLst>
        </pc:inkChg>
        <pc:inkChg chg="add del">
          <ac:chgData name="Viet Anh Nguyen" userId="b95f61ff061388d5" providerId="LiveId" clId="{F7DDB045-99F5-427E-957E-9D2CA91EB527}" dt="2022-01-07T06:50:37.469" v="4957"/>
          <ac:inkMkLst>
            <pc:docMk/>
            <pc:sldMk cId="2147688632" sldId="335"/>
            <ac:inkMk id="122" creationId="{BCC89F82-6558-40A3-998F-3D78F8117EC6}"/>
          </ac:inkMkLst>
        </pc:inkChg>
        <pc:inkChg chg="add">
          <ac:chgData name="Viet Anh Nguyen" userId="b95f61ff061388d5" providerId="LiveId" clId="{F7DDB045-99F5-427E-957E-9D2CA91EB527}" dt="2022-01-07T06:50:37.469" v="4957"/>
          <ac:inkMkLst>
            <pc:docMk/>
            <pc:sldMk cId="2147688632" sldId="335"/>
            <ac:inkMk id="123" creationId="{A35B4D37-1820-42B8-8ABE-18EBE4A85535}"/>
          </ac:inkMkLst>
        </pc:inkChg>
        <pc:inkChg chg="add">
          <ac:chgData name="Viet Anh Nguyen" userId="b95f61ff061388d5" providerId="LiveId" clId="{F7DDB045-99F5-427E-957E-9D2CA91EB527}" dt="2022-01-07T06:50:37.854" v="4958" actId="9405"/>
          <ac:inkMkLst>
            <pc:docMk/>
            <pc:sldMk cId="2147688632" sldId="335"/>
            <ac:inkMk id="124" creationId="{3C1ABCE5-5C13-4D8C-8814-C8BBDFB80E34}"/>
          </ac:inkMkLst>
        </pc:inkChg>
        <pc:inkChg chg="add del">
          <ac:chgData name="Viet Anh Nguyen" userId="b95f61ff061388d5" providerId="LiveId" clId="{F7DDB045-99F5-427E-957E-9D2CA91EB527}" dt="2022-01-07T06:50:40.249" v="4962"/>
          <ac:inkMkLst>
            <pc:docMk/>
            <pc:sldMk cId="2147688632" sldId="335"/>
            <ac:inkMk id="125" creationId="{0156BACD-DBE0-4089-920D-BF31F688EC48}"/>
          </ac:inkMkLst>
        </pc:inkChg>
        <pc:inkChg chg="add del">
          <ac:chgData name="Viet Anh Nguyen" userId="b95f61ff061388d5" providerId="LiveId" clId="{F7DDB045-99F5-427E-957E-9D2CA91EB527}" dt="2022-01-07T06:50:40.249" v="4962"/>
          <ac:inkMkLst>
            <pc:docMk/>
            <pc:sldMk cId="2147688632" sldId="335"/>
            <ac:inkMk id="126" creationId="{14D7E415-D490-41ED-AF66-E60FF79852A8}"/>
          </ac:inkMkLst>
        </pc:inkChg>
        <pc:inkChg chg="add del">
          <ac:chgData name="Viet Anh Nguyen" userId="b95f61ff061388d5" providerId="LiveId" clId="{F7DDB045-99F5-427E-957E-9D2CA91EB527}" dt="2022-01-07T06:50:40.249" v="4962"/>
          <ac:inkMkLst>
            <pc:docMk/>
            <pc:sldMk cId="2147688632" sldId="335"/>
            <ac:inkMk id="127" creationId="{7CAE161A-07CB-4041-A07A-CBF8D2488847}"/>
          </ac:inkMkLst>
        </pc:inkChg>
        <pc:inkChg chg="add">
          <ac:chgData name="Viet Anh Nguyen" userId="b95f61ff061388d5" providerId="LiveId" clId="{F7DDB045-99F5-427E-957E-9D2CA91EB527}" dt="2022-01-07T06:50:40.249" v="4962"/>
          <ac:inkMkLst>
            <pc:docMk/>
            <pc:sldMk cId="2147688632" sldId="335"/>
            <ac:inkMk id="128" creationId="{A9F37B2B-9FB0-4DEA-B3B5-9A8AEBE0D2F4}"/>
          </ac:inkMkLst>
        </pc:inkChg>
      </pc:sldChg>
      <pc:sldChg chg="addSp delSp new mod">
        <pc:chgData name="Viet Anh Nguyen" userId="b95f61ff061388d5" providerId="LiveId" clId="{F7DDB045-99F5-427E-957E-9D2CA91EB527}" dt="2022-01-07T06:54:08.206" v="4998"/>
        <pc:sldMkLst>
          <pc:docMk/>
          <pc:sldMk cId="618474251" sldId="336"/>
        </pc:sldMkLst>
        <pc:inkChg chg="add del">
          <ac:chgData name="Viet Anh Nguyen" userId="b95f61ff061388d5" providerId="LiveId" clId="{F7DDB045-99F5-427E-957E-9D2CA91EB527}" dt="2022-01-07T06:46:34.395" v="4864"/>
          <ac:inkMkLst>
            <pc:docMk/>
            <pc:sldMk cId="618474251" sldId="336"/>
            <ac:inkMk id="2" creationId="{178991C4-3EEA-4780-9713-D4DCC54013EB}"/>
          </ac:inkMkLst>
        </pc:inkChg>
        <pc:inkChg chg="add del">
          <ac:chgData name="Viet Anh Nguyen" userId="b95f61ff061388d5" providerId="LiveId" clId="{F7DDB045-99F5-427E-957E-9D2CA91EB527}" dt="2022-01-07T06:46:34.395" v="4864"/>
          <ac:inkMkLst>
            <pc:docMk/>
            <pc:sldMk cId="618474251" sldId="336"/>
            <ac:inkMk id="3" creationId="{72CCF7DA-7339-4C4E-A4F2-432CCF8673B5}"/>
          </ac:inkMkLst>
        </pc:inkChg>
        <pc:inkChg chg="add del">
          <ac:chgData name="Viet Anh Nguyen" userId="b95f61ff061388d5" providerId="LiveId" clId="{F7DDB045-99F5-427E-957E-9D2CA91EB527}" dt="2022-01-07T06:46:34.395" v="4864"/>
          <ac:inkMkLst>
            <pc:docMk/>
            <pc:sldMk cId="618474251" sldId="336"/>
            <ac:inkMk id="4" creationId="{D9A23399-6615-4FAF-A404-77DA587A06B6}"/>
          </ac:inkMkLst>
        </pc:inkChg>
        <pc:inkChg chg="add del">
          <ac:chgData name="Viet Anh Nguyen" userId="b95f61ff061388d5" providerId="LiveId" clId="{F7DDB045-99F5-427E-957E-9D2CA91EB527}" dt="2022-01-07T06:46:34.395" v="4864"/>
          <ac:inkMkLst>
            <pc:docMk/>
            <pc:sldMk cId="618474251" sldId="336"/>
            <ac:inkMk id="5" creationId="{E4E45427-0AC6-4BC8-B64E-3D25EFFBCE81}"/>
          </ac:inkMkLst>
        </pc:inkChg>
        <pc:inkChg chg="add del">
          <ac:chgData name="Viet Anh Nguyen" userId="b95f61ff061388d5" providerId="LiveId" clId="{F7DDB045-99F5-427E-957E-9D2CA91EB527}" dt="2022-01-07T06:46:34.395" v="4864"/>
          <ac:inkMkLst>
            <pc:docMk/>
            <pc:sldMk cId="618474251" sldId="336"/>
            <ac:inkMk id="6" creationId="{67B86573-59C0-4E87-A21D-5298B004A19E}"/>
          </ac:inkMkLst>
        </pc:inkChg>
        <pc:inkChg chg="add del">
          <ac:chgData name="Viet Anh Nguyen" userId="b95f61ff061388d5" providerId="LiveId" clId="{F7DDB045-99F5-427E-957E-9D2CA91EB527}" dt="2022-01-07T06:46:34.395" v="4864"/>
          <ac:inkMkLst>
            <pc:docMk/>
            <pc:sldMk cId="618474251" sldId="336"/>
            <ac:inkMk id="7" creationId="{054F4A99-3278-4B93-A48E-587065E29B86}"/>
          </ac:inkMkLst>
        </pc:inkChg>
        <pc:inkChg chg="add del">
          <ac:chgData name="Viet Anh Nguyen" userId="b95f61ff061388d5" providerId="LiveId" clId="{F7DDB045-99F5-427E-957E-9D2CA91EB527}" dt="2022-01-07T06:46:34.395" v="4864"/>
          <ac:inkMkLst>
            <pc:docMk/>
            <pc:sldMk cId="618474251" sldId="336"/>
            <ac:inkMk id="8" creationId="{57D74398-591B-4434-BB0A-61ABDF8A8027}"/>
          </ac:inkMkLst>
        </pc:inkChg>
        <pc:inkChg chg="add del">
          <ac:chgData name="Viet Anh Nguyen" userId="b95f61ff061388d5" providerId="LiveId" clId="{F7DDB045-99F5-427E-957E-9D2CA91EB527}" dt="2022-01-07T06:46:34.395" v="4864"/>
          <ac:inkMkLst>
            <pc:docMk/>
            <pc:sldMk cId="618474251" sldId="336"/>
            <ac:inkMk id="9" creationId="{4EF45AB4-86D8-4066-9895-09DBCAC1BBCA}"/>
          </ac:inkMkLst>
        </pc:inkChg>
        <pc:inkChg chg="add">
          <ac:chgData name="Viet Anh Nguyen" userId="b95f61ff061388d5" providerId="LiveId" clId="{F7DDB045-99F5-427E-957E-9D2CA91EB527}" dt="2022-01-07T06:46:33.616" v="4862" actId="9405"/>
          <ac:inkMkLst>
            <pc:docMk/>
            <pc:sldMk cId="618474251" sldId="336"/>
            <ac:inkMk id="10" creationId="{C5F0935A-89F0-4C75-9FA5-ECE837B0B351}"/>
          </ac:inkMkLst>
        </pc:inkChg>
        <pc:inkChg chg="add">
          <ac:chgData name="Viet Anh Nguyen" userId="b95f61ff061388d5" providerId="LiveId" clId="{F7DDB045-99F5-427E-957E-9D2CA91EB527}" dt="2022-01-07T06:46:33.800" v="4863" actId="9405"/>
          <ac:inkMkLst>
            <pc:docMk/>
            <pc:sldMk cId="618474251" sldId="336"/>
            <ac:inkMk id="11" creationId="{7AD1E2BE-02C5-45C0-8138-E0784BE0A025}"/>
          </ac:inkMkLst>
        </pc:inkChg>
        <pc:inkChg chg="add">
          <ac:chgData name="Viet Anh Nguyen" userId="b95f61ff061388d5" providerId="LiveId" clId="{F7DDB045-99F5-427E-957E-9D2CA91EB527}" dt="2022-01-07T06:46:34.395" v="4864"/>
          <ac:inkMkLst>
            <pc:docMk/>
            <pc:sldMk cId="618474251" sldId="336"/>
            <ac:inkMk id="12" creationId="{E7BA2B1A-ABD3-4B25-B8D1-B824F3D43C3C}"/>
          </ac:inkMkLst>
        </pc:inkChg>
        <pc:inkChg chg="add">
          <ac:chgData name="Viet Anh Nguyen" userId="b95f61ff061388d5" providerId="LiveId" clId="{F7DDB045-99F5-427E-957E-9D2CA91EB527}" dt="2022-01-07T06:46:34.395" v="4864"/>
          <ac:inkMkLst>
            <pc:docMk/>
            <pc:sldMk cId="618474251" sldId="336"/>
            <ac:inkMk id="13" creationId="{4B5F521F-7E6C-4BD7-88DA-39222C8AEEB6}"/>
          </ac:inkMkLst>
        </pc:inkChg>
        <pc:inkChg chg="add del">
          <ac:chgData name="Viet Anh Nguyen" userId="b95f61ff061388d5" providerId="LiveId" clId="{F7DDB045-99F5-427E-957E-9D2CA91EB527}" dt="2022-01-07T06:46:37.346" v="4873"/>
          <ac:inkMkLst>
            <pc:docMk/>
            <pc:sldMk cId="618474251" sldId="336"/>
            <ac:inkMk id="14" creationId="{8F24E151-83AC-4459-90DB-DE215C0BE027}"/>
          </ac:inkMkLst>
        </pc:inkChg>
        <pc:inkChg chg="add del">
          <ac:chgData name="Viet Anh Nguyen" userId="b95f61ff061388d5" providerId="LiveId" clId="{F7DDB045-99F5-427E-957E-9D2CA91EB527}" dt="2022-01-07T06:46:37.346" v="4873"/>
          <ac:inkMkLst>
            <pc:docMk/>
            <pc:sldMk cId="618474251" sldId="336"/>
            <ac:inkMk id="15" creationId="{EBB6AF35-EAAA-4C38-A1DC-06C0BC073A95}"/>
          </ac:inkMkLst>
        </pc:inkChg>
        <pc:inkChg chg="add del">
          <ac:chgData name="Viet Anh Nguyen" userId="b95f61ff061388d5" providerId="LiveId" clId="{F7DDB045-99F5-427E-957E-9D2CA91EB527}" dt="2022-01-07T06:46:37.346" v="4873"/>
          <ac:inkMkLst>
            <pc:docMk/>
            <pc:sldMk cId="618474251" sldId="336"/>
            <ac:inkMk id="16" creationId="{78AE1BDA-0682-45C1-B5A7-98BCA7CA48A7}"/>
          </ac:inkMkLst>
        </pc:inkChg>
        <pc:inkChg chg="add del">
          <ac:chgData name="Viet Anh Nguyen" userId="b95f61ff061388d5" providerId="LiveId" clId="{F7DDB045-99F5-427E-957E-9D2CA91EB527}" dt="2022-01-07T06:46:37.346" v="4873"/>
          <ac:inkMkLst>
            <pc:docMk/>
            <pc:sldMk cId="618474251" sldId="336"/>
            <ac:inkMk id="17" creationId="{196982DA-4B70-4B8D-B73C-879A1016BC25}"/>
          </ac:inkMkLst>
        </pc:inkChg>
        <pc:inkChg chg="add del">
          <ac:chgData name="Viet Anh Nguyen" userId="b95f61ff061388d5" providerId="LiveId" clId="{F7DDB045-99F5-427E-957E-9D2CA91EB527}" dt="2022-01-07T06:46:37.346" v="4873"/>
          <ac:inkMkLst>
            <pc:docMk/>
            <pc:sldMk cId="618474251" sldId="336"/>
            <ac:inkMk id="18" creationId="{16DF12F7-9E6B-476B-B3B8-928972CE171B}"/>
          </ac:inkMkLst>
        </pc:inkChg>
        <pc:inkChg chg="add del">
          <ac:chgData name="Viet Anh Nguyen" userId="b95f61ff061388d5" providerId="LiveId" clId="{F7DDB045-99F5-427E-957E-9D2CA91EB527}" dt="2022-01-07T06:46:37.346" v="4873"/>
          <ac:inkMkLst>
            <pc:docMk/>
            <pc:sldMk cId="618474251" sldId="336"/>
            <ac:inkMk id="19" creationId="{449A67EB-E08C-4820-B280-0812A07E0092}"/>
          </ac:inkMkLst>
        </pc:inkChg>
        <pc:inkChg chg="add del">
          <ac:chgData name="Viet Anh Nguyen" userId="b95f61ff061388d5" providerId="LiveId" clId="{F7DDB045-99F5-427E-957E-9D2CA91EB527}" dt="2022-01-07T06:46:37.346" v="4873"/>
          <ac:inkMkLst>
            <pc:docMk/>
            <pc:sldMk cId="618474251" sldId="336"/>
            <ac:inkMk id="20" creationId="{5E7AFDE9-2899-42C8-867B-AC1390AB4745}"/>
          </ac:inkMkLst>
        </pc:inkChg>
        <pc:inkChg chg="add del">
          <ac:chgData name="Viet Anh Nguyen" userId="b95f61ff061388d5" providerId="LiveId" clId="{F7DDB045-99F5-427E-957E-9D2CA91EB527}" dt="2022-01-07T06:46:37.346" v="4873"/>
          <ac:inkMkLst>
            <pc:docMk/>
            <pc:sldMk cId="618474251" sldId="336"/>
            <ac:inkMk id="21" creationId="{66B3F2DC-377E-4C29-85D5-6B02FEC8E8CF}"/>
          </ac:inkMkLst>
        </pc:inkChg>
        <pc:inkChg chg="add">
          <ac:chgData name="Viet Anh Nguyen" userId="b95f61ff061388d5" providerId="LiveId" clId="{F7DDB045-99F5-427E-957E-9D2CA91EB527}" dt="2022-01-07T06:46:37.346" v="4873"/>
          <ac:inkMkLst>
            <pc:docMk/>
            <pc:sldMk cId="618474251" sldId="336"/>
            <ac:inkMk id="22" creationId="{DA32848D-E651-44DA-8C2B-169FC2CFFFB1}"/>
          </ac:inkMkLst>
        </pc:inkChg>
        <pc:inkChg chg="add">
          <ac:chgData name="Viet Anh Nguyen" userId="b95f61ff061388d5" providerId="LiveId" clId="{F7DDB045-99F5-427E-957E-9D2CA91EB527}" dt="2022-01-07T06:46:37.346" v="4873"/>
          <ac:inkMkLst>
            <pc:docMk/>
            <pc:sldMk cId="618474251" sldId="336"/>
            <ac:inkMk id="23" creationId="{DFAD7713-CB13-4E57-AE65-EE329E20AFE0}"/>
          </ac:inkMkLst>
        </pc:inkChg>
        <pc:inkChg chg="add">
          <ac:chgData name="Viet Anh Nguyen" userId="b95f61ff061388d5" providerId="LiveId" clId="{F7DDB045-99F5-427E-957E-9D2CA91EB527}" dt="2022-01-07T06:46:37.346" v="4873"/>
          <ac:inkMkLst>
            <pc:docMk/>
            <pc:sldMk cId="618474251" sldId="336"/>
            <ac:inkMk id="24" creationId="{B7C6DEE5-492C-4515-B766-A7F408494E57}"/>
          </ac:inkMkLst>
        </pc:inkChg>
        <pc:inkChg chg="add del">
          <ac:chgData name="Viet Anh Nguyen" userId="b95f61ff061388d5" providerId="LiveId" clId="{F7DDB045-99F5-427E-957E-9D2CA91EB527}" dt="2022-01-07T06:46:39.321" v="4878"/>
          <ac:inkMkLst>
            <pc:docMk/>
            <pc:sldMk cId="618474251" sldId="336"/>
            <ac:inkMk id="25" creationId="{2187E9E2-24E8-431F-8C73-C1E1AF93E171}"/>
          </ac:inkMkLst>
        </pc:inkChg>
        <pc:inkChg chg="add del">
          <ac:chgData name="Viet Anh Nguyen" userId="b95f61ff061388d5" providerId="LiveId" clId="{F7DDB045-99F5-427E-957E-9D2CA91EB527}" dt="2022-01-07T06:46:39.321" v="4878"/>
          <ac:inkMkLst>
            <pc:docMk/>
            <pc:sldMk cId="618474251" sldId="336"/>
            <ac:inkMk id="26" creationId="{27204600-20BB-4594-9793-714F18A88B3F}"/>
          </ac:inkMkLst>
        </pc:inkChg>
        <pc:inkChg chg="add del">
          <ac:chgData name="Viet Anh Nguyen" userId="b95f61ff061388d5" providerId="LiveId" clId="{F7DDB045-99F5-427E-957E-9D2CA91EB527}" dt="2022-01-07T06:46:39.321" v="4878"/>
          <ac:inkMkLst>
            <pc:docMk/>
            <pc:sldMk cId="618474251" sldId="336"/>
            <ac:inkMk id="27" creationId="{085A98DC-864E-401A-B965-CDCA6466744B}"/>
          </ac:inkMkLst>
        </pc:inkChg>
        <pc:inkChg chg="add del">
          <ac:chgData name="Viet Anh Nguyen" userId="b95f61ff061388d5" providerId="LiveId" clId="{F7DDB045-99F5-427E-957E-9D2CA91EB527}" dt="2022-01-07T06:46:39.321" v="4878"/>
          <ac:inkMkLst>
            <pc:docMk/>
            <pc:sldMk cId="618474251" sldId="336"/>
            <ac:inkMk id="28" creationId="{F90DBAE2-3CB2-42E6-A98A-717AEF0CEE8F}"/>
          </ac:inkMkLst>
        </pc:inkChg>
        <pc:inkChg chg="add">
          <ac:chgData name="Viet Anh Nguyen" userId="b95f61ff061388d5" providerId="LiveId" clId="{F7DDB045-99F5-427E-957E-9D2CA91EB527}" dt="2022-01-07T06:46:39.321" v="4878"/>
          <ac:inkMkLst>
            <pc:docMk/>
            <pc:sldMk cId="618474251" sldId="336"/>
            <ac:inkMk id="29" creationId="{AB00248A-2989-46EB-8A8B-1EF9019FCDBF}"/>
          </ac:inkMkLst>
        </pc:inkChg>
        <pc:inkChg chg="add del">
          <ac:chgData name="Viet Anh Nguyen" userId="b95f61ff061388d5" providerId="LiveId" clId="{F7DDB045-99F5-427E-957E-9D2CA91EB527}" dt="2022-01-07T06:50:49.122" v="4971"/>
          <ac:inkMkLst>
            <pc:docMk/>
            <pc:sldMk cId="618474251" sldId="336"/>
            <ac:inkMk id="30" creationId="{15556AAC-B441-4347-9D66-4C52CDC79E5C}"/>
          </ac:inkMkLst>
        </pc:inkChg>
        <pc:inkChg chg="add del">
          <ac:chgData name="Viet Anh Nguyen" userId="b95f61ff061388d5" providerId="LiveId" clId="{F7DDB045-99F5-427E-957E-9D2CA91EB527}" dt="2022-01-07T06:50:49.122" v="4971"/>
          <ac:inkMkLst>
            <pc:docMk/>
            <pc:sldMk cId="618474251" sldId="336"/>
            <ac:inkMk id="31" creationId="{723979FB-A3E4-4A75-A2CB-F14F0FCA7093}"/>
          </ac:inkMkLst>
        </pc:inkChg>
        <pc:inkChg chg="add del">
          <ac:chgData name="Viet Anh Nguyen" userId="b95f61ff061388d5" providerId="LiveId" clId="{F7DDB045-99F5-427E-957E-9D2CA91EB527}" dt="2022-01-07T06:50:49.122" v="4971"/>
          <ac:inkMkLst>
            <pc:docMk/>
            <pc:sldMk cId="618474251" sldId="336"/>
            <ac:inkMk id="32" creationId="{41733765-4277-410D-9409-4E9AED3A22BC}"/>
          </ac:inkMkLst>
        </pc:inkChg>
        <pc:inkChg chg="add del">
          <ac:chgData name="Viet Anh Nguyen" userId="b95f61ff061388d5" providerId="LiveId" clId="{F7DDB045-99F5-427E-957E-9D2CA91EB527}" dt="2022-01-07T06:50:49.122" v="4971"/>
          <ac:inkMkLst>
            <pc:docMk/>
            <pc:sldMk cId="618474251" sldId="336"/>
            <ac:inkMk id="33" creationId="{AA95F9EA-C0DF-4B5F-974D-B099971D082A}"/>
          </ac:inkMkLst>
        </pc:inkChg>
        <pc:inkChg chg="add del">
          <ac:chgData name="Viet Anh Nguyen" userId="b95f61ff061388d5" providerId="LiveId" clId="{F7DDB045-99F5-427E-957E-9D2CA91EB527}" dt="2022-01-07T06:50:49.122" v="4971"/>
          <ac:inkMkLst>
            <pc:docMk/>
            <pc:sldMk cId="618474251" sldId="336"/>
            <ac:inkMk id="34" creationId="{9171C5A6-34FE-4C20-BF85-6F93DCD52B39}"/>
          </ac:inkMkLst>
        </pc:inkChg>
        <pc:inkChg chg="add del">
          <ac:chgData name="Viet Anh Nguyen" userId="b95f61ff061388d5" providerId="LiveId" clId="{F7DDB045-99F5-427E-957E-9D2CA91EB527}" dt="2022-01-07T06:50:49.122" v="4971"/>
          <ac:inkMkLst>
            <pc:docMk/>
            <pc:sldMk cId="618474251" sldId="336"/>
            <ac:inkMk id="35" creationId="{0D7D5517-4EEC-46CA-ADEE-30C8E3DA8648}"/>
          </ac:inkMkLst>
        </pc:inkChg>
        <pc:inkChg chg="add">
          <ac:chgData name="Viet Anh Nguyen" userId="b95f61ff061388d5" providerId="LiveId" clId="{F7DDB045-99F5-427E-957E-9D2CA91EB527}" dt="2022-01-07T06:50:48.409" v="4969" actId="9405"/>
          <ac:inkMkLst>
            <pc:docMk/>
            <pc:sldMk cId="618474251" sldId="336"/>
            <ac:inkMk id="36" creationId="{0C7B92FE-A664-4795-AB57-BEF72AE54A0F}"/>
          </ac:inkMkLst>
        </pc:inkChg>
        <pc:inkChg chg="add">
          <ac:chgData name="Viet Anh Nguyen" userId="b95f61ff061388d5" providerId="LiveId" clId="{F7DDB045-99F5-427E-957E-9D2CA91EB527}" dt="2022-01-07T06:50:48.570" v="4970" actId="9405"/>
          <ac:inkMkLst>
            <pc:docMk/>
            <pc:sldMk cId="618474251" sldId="336"/>
            <ac:inkMk id="37" creationId="{E8945167-0B3B-4EE1-8104-1C5C1D244740}"/>
          </ac:inkMkLst>
        </pc:inkChg>
        <pc:inkChg chg="add">
          <ac:chgData name="Viet Anh Nguyen" userId="b95f61ff061388d5" providerId="LiveId" clId="{F7DDB045-99F5-427E-957E-9D2CA91EB527}" dt="2022-01-07T06:50:49.122" v="4971"/>
          <ac:inkMkLst>
            <pc:docMk/>
            <pc:sldMk cId="618474251" sldId="336"/>
            <ac:inkMk id="38" creationId="{D0DB7131-DB61-4028-8650-70A9299914DB}"/>
          </ac:inkMkLst>
        </pc:inkChg>
        <pc:inkChg chg="add">
          <ac:chgData name="Viet Anh Nguyen" userId="b95f61ff061388d5" providerId="LiveId" clId="{F7DDB045-99F5-427E-957E-9D2CA91EB527}" dt="2022-01-07T06:50:49.510" v="4972" actId="9405"/>
          <ac:inkMkLst>
            <pc:docMk/>
            <pc:sldMk cId="618474251" sldId="336"/>
            <ac:inkMk id="39" creationId="{DC267971-2FEC-442C-ACA1-2D9F1B60DD7F}"/>
          </ac:inkMkLst>
        </pc:inkChg>
        <pc:inkChg chg="add del">
          <ac:chgData name="Viet Anh Nguyen" userId="b95f61ff061388d5" providerId="LiveId" clId="{F7DDB045-99F5-427E-957E-9D2CA91EB527}" dt="2022-01-07T06:51:46.535" v="4975"/>
          <ac:inkMkLst>
            <pc:docMk/>
            <pc:sldMk cId="618474251" sldId="336"/>
            <ac:inkMk id="40" creationId="{D122A106-9220-4830-9903-98784A1CAE36}"/>
          </ac:inkMkLst>
        </pc:inkChg>
        <pc:inkChg chg="add del">
          <ac:chgData name="Viet Anh Nguyen" userId="b95f61ff061388d5" providerId="LiveId" clId="{F7DDB045-99F5-427E-957E-9D2CA91EB527}" dt="2022-01-07T06:51:46.535" v="4975"/>
          <ac:inkMkLst>
            <pc:docMk/>
            <pc:sldMk cId="618474251" sldId="336"/>
            <ac:inkMk id="41" creationId="{C447F48B-4D16-4296-8A3C-4CD9E885A4E0}"/>
          </ac:inkMkLst>
        </pc:inkChg>
        <pc:inkChg chg="add del">
          <ac:chgData name="Viet Anh Nguyen" userId="b95f61ff061388d5" providerId="LiveId" clId="{F7DDB045-99F5-427E-957E-9D2CA91EB527}" dt="2022-01-07T06:52:39.027" v="4976"/>
          <ac:inkMkLst>
            <pc:docMk/>
            <pc:sldMk cId="618474251" sldId="336"/>
            <ac:inkMk id="42" creationId="{5FC9C38E-BAE5-4662-8691-30F034BB8CBE}"/>
          </ac:inkMkLst>
        </pc:inkChg>
        <pc:inkChg chg="add del">
          <ac:chgData name="Viet Anh Nguyen" userId="b95f61ff061388d5" providerId="LiveId" clId="{F7DDB045-99F5-427E-957E-9D2CA91EB527}" dt="2022-01-07T06:53:38.429" v="4980"/>
          <ac:inkMkLst>
            <pc:docMk/>
            <pc:sldMk cId="618474251" sldId="336"/>
            <ac:inkMk id="43" creationId="{F0657E03-D1C6-48D6-A78E-A987657C60E1}"/>
          </ac:inkMkLst>
        </pc:inkChg>
        <pc:inkChg chg="add del">
          <ac:chgData name="Viet Anh Nguyen" userId="b95f61ff061388d5" providerId="LiveId" clId="{F7DDB045-99F5-427E-957E-9D2CA91EB527}" dt="2022-01-07T06:53:38.429" v="4980"/>
          <ac:inkMkLst>
            <pc:docMk/>
            <pc:sldMk cId="618474251" sldId="336"/>
            <ac:inkMk id="44" creationId="{9D0D55F5-5992-4D91-B871-F1743D819F7C}"/>
          </ac:inkMkLst>
        </pc:inkChg>
        <pc:inkChg chg="add del">
          <ac:chgData name="Viet Anh Nguyen" userId="b95f61ff061388d5" providerId="LiveId" clId="{F7DDB045-99F5-427E-957E-9D2CA91EB527}" dt="2022-01-07T06:53:38.429" v="4980"/>
          <ac:inkMkLst>
            <pc:docMk/>
            <pc:sldMk cId="618474251" sldId="336"/>
            <ac:inkMk id="45" creationId="{8F89DF92-1754-445F-B430-1E8CA9CD4D59}"/>
          </ac:inkMkLst>
        </pc:inkChg>
        <pc:inkChg chg="add">
          <ac:chgData name="Viet Anh Nguyen" userId="b95f61ff061388d5" providerId="LiveId" clId="{F7DDB045-99F5-427E-957E-9D2CA91EB527}" dt="2022-01-07T06:53:38.429" v="4980"/>
          <ac:inkMkLst>
            <pc:docMk/>
            <pc:sldMk cId="618474251" sldId="336"/>
            <ac:inkMk id="46" creationId="{667CCC00-01B9-4B81-94AA-62FE5307834F}"/>
          </ac:inkMkLst>
        </pc:inkChg>
        <pc:inkChg chg="add del">
          <ac:chgData name="Viet Anh Nguyen" userId="b95f61ff061388d5" providerId="LiveId" clId="{F7DDB045-99F5-427E-957E-9D2CA91EB527}" dt="2022-01-07T06:53:58.107" v="4987"/>
          <ac:inkMkLst>
            <pc:docMk/>
            <pc:sldMk cId="618474251" sldId="336"/>
            <ac:inkMk id="47" creationId="{723E49B7-6250-49BA-81F5-ACDBB208E63D}"/>
          </ac:inkMkLst>
        </pc:inkChg>
        <pc:inkChg chg="add del">
          <ac:chgData name="Viet Anh Nguyen" userId="b95f61ff061388d5" providerId="LiveId" clId="{F7DDB045-99F5-427E-957E-9D2CA91EB527}" dt="2022-01-07T06:53:58.107" v="4987"/>
          <ac:inkMkLst>
            <pc:docMk/>
            <pc:sldMk cId="618474251" sldId="336"/>
            <ac:inkMk id="48" creationId="{DF901882-F366-4729-8E7C-8AAD2CC5F329}"/>
          </ac:inkMkLst>
        </pc:inkChg>
        <pc:inkChg chg="add del">
          <ac:chgData name="Viet Anh Nguyen" userId="b95f61ff061388d5" providerId="LiveId" clId="{F7DDB045-99F5-427E-957E-9D2CA91EB527}" dt="2022-01-07T06:53:58.107" v="4987"/>
          <ac:inkMkLst>
            <pc:docMk/>
            <pc:sldMk cId="618474251" sldId="336"/>
            <ac:inkMk id="49" creationId="{F2BA7379-04B5-4E59-BEC9-1D1684C2CB1A}"/>
          </ac:inkMkLst>
        </pc:inkChg>
        <pc:inkChg chg="add del">
          <ac:chgData name="Viet Anh Nguyen" userId="b95f61ff061388d5" providerId="LiveId" clId="{F7DDB045-99F5-427E-957E-9D2CA91EB527}" dt="2022-01-07T06:53:58.107" v="4987"/>
          <ac:inkMkLst>
            <pc:docMk/>
            <pc:sldMk cId="618474251" sldId="336"/>
            <ac:inkMk id="50" creationId="{A512D4B5-D0B4-4F79-9EA6-F2FD030BFD40}"/>
          </ac:inkMkLst>
        </pc:inkChg>
        <pc:inkChg chg="add del">
          <ac:chgData name="Viet Anh Nguyen" userId="b95f61ff061388d5" providerId="LiveId" clId="{F7DDB045-99F5-427E-957E-9D2CA91EB527}" dt="2022-01-07T06:53:58.107" v="4987"/>
          <ac:inkMkLst>
            <pc:docMk/>
            <pc:sldMk cId="618474251" sldId="336"/>
            <ac:inkMk id="51" creationId="{B94F366B-D170-435B-A9A5-113C5F2B7232}"/>
          </ac:inkMkLst>
        </pc:inkChg>
        <pc:inkChg chg="add del">
          <ac:chgData name="Viet Anh Nguyen" userId="b95f61ff061388d5" providerId="LiveId" clId="{F7DDB045-99F5-427E-957E-9D2CA91EB527}" dt="2022-01-07T06:53:58.107" v="4987"/>
          <ac:inkMkLst>
            <pc:docMk/>
            <pc:sldMk cId="618474251" sldId="336"/>
            <ac:inkMk id="52" creationId="{8E0B1308-FB77-49EA-96C1-E27E8FE86D27}"/>
          </ac:inkMkLst>
        </pc:inkChg>
        <pc:inkChg chg="add del">
          <ac:chgData name="Viet Anh Nguyen" userId="b95f61ff061388d5" providerId="LiveId" clId="{F7DDB045-99F5-427E-957E-9D2CA91EB527}" dt="2022-01-07T06:53:59.163" v="4990"/>
          <ac:inkMkLst>
            <pc:docMk/>
            <pc:sldMk cId="618474251" sldId="336"/>
            <ac:inkMk id="53" creationId="{837C346A-FC00-47C0-8FD2-100AA330C42D}"/>
          </ac:inkMkLst>
        </pc:inkChg>
        <pc:inkChg chg="add del">
          <ac:chgData name="Viet Anh Nguyen" userId="b95f61ff061388d5" providerId="LiveId" clId="{F7DDB045-99F5-427E-957E-9D2CA91EB527}" dt="2022-01-07T06:53:59.163" v="4990"/>
          <ac:inkMkLst>
            <pc:docMk/>
            <pc:sldMk cId="618474251" sldId="336"/>
            <ac:inkMk id="54" creationId="{93D5509E-2F91-4BDF-8253-B2BE2BF88E2C}"/>
          </ac:inkMkLst>
        </pc:inkChg>
        <pc:inkChg chg="add del">
          <ac:chgData name="Viet Anh Nguyen" userId="b95f61ff061388d5" providerId="LiveId" clId="{F7DDB045-99F5-427E-957E-9D2CA91EB527}" dt="2022-01-07T06:53:59.163" v="4990"/>
          <ac:inkMkLst>
            <pc:docMk/>
            <pc:sldMk cId="618474251" sldId="336"/>
            <ac:inkMk id="55" creationId="{9FA77CFB-A17B-452F-B704-C4046B270D28}"/>
          </ac:inkMkLst>
        </pc:inkChg>
        <pc:inkChg chg="add">
          <ac:chgData name="Viet Anh Nguyen" userId="b95f61ff061388d5" providerId="LiveId" clId="{F7DDB045-99F5-427E-957E-9D2CA91EB527}" dt="2022-01-07T06:53:59.163" v="4990"/>
          <ac:inkMkLst>
            <pc:docMk/>
            <pc:sldMk cId="618474251" sldId="336"/>
            <ac:inkMk id="56" creationId="{43970595-F730-44B7-B0B3-14006A8C15B3}"/>
          </ac:inkMkLst>
        </pc:inkChg>
        <pc:inkChg chg="add">
          <ac:chgData name="Viet Anh Nguyen" userId="b95f61ff061388d5" providerId="LiveId" clId="{F7DDB045-99F5-427E-957E-9D2CA91EB527}" dt="2022-01-07T06:54:00.410" v="4991" actId="9405"/>
          <ac:inkMkLst>
            <pc:docMk/>
            <pc:sldMk cId="618474251" sldId="336"/>
            <ac:inkMk id="57" creationId="{9C0743FE-036A-4BE0-8B62-8A9B34A62828}"/>
          </ac:inkMkLst>
        </pc:inkChg>
        <pc:inkChg chg="add del">
          <ac:chgData name="Viet Anh Nguyen" userId="b95f61ff061388d5" providerId="LiveId" clId="{F7DDB045-99F5-427E-957E-9D2CA91EB527}" dt="2022-01-07T06:54:02.751" v="4994"/>
          <ac:inkMkLst>
            <pc:docMk/>
            <pc:sldMk cId="618474251" sldId="336"/>
            <ac:inkMk id="58" creationId="{1016503D-6E14-413C-8E6E-E7BDE6E7C815}"/>
          </ac:inkMkLst>
        </pc:inkChg>
        <pc:inkChg chg="add del">
          <ac:chgData name="Viet Anh Nguyen" userId="b95f61ff061388d5" providerId="LiveId" clId="{F7DDB045-99F5-427E-957E-9D2CA91EB527}" dt="2022-01-07T06:54:02.751" v="4994"/>
          <ac:inkMkLst>
            <pc:docMk/>
            <pc:sldMk cId="618474251" sldId="336"/>
            <ac:inkMk id="59" creationId="{2949AB48-A80B-4E67-A7C4-B13366BD2466}"/>
          </ac:inkMkLst>
        </pc:inkChg>
        <pc:inkChg chg="add">
          <ac:chgData name="Viet Anh Nguyen" userId="b95f61ff061388d5" providerId="LiveId" clId="{F7DDB045-99F5-427E-957E-9D2CA91EB527}" dt="2022-01-07T06:54:02.751" v="4994"/>
          <ac:inkMkLst>
            <pc:docMk/>
            <pc:sldMk cId="618474251" sldId="336"/>
            <ac:inkMk id="60" creationId="{F909E8A7-D3AE-41E7-B625-8728CBA10AEA}"/>
          </ac:inkMkLst>
        </pc:inkChg>
        <pc:inkChg chg="add del">
          <ac:chgData name="Viet Anh Nguyen" userId="b95f61ff061388d5" providerId="LiveId" clId="{F7DDB045-99F5-427E-957E-9D2CA91EB527}" dt="2022-01-07T06:54:08.206" v="4998"/>
          <ac:inkMkLst>
            <pc:docMk/>
            <pc:sldMk cId="618474251" sldId="336"/>
            <ac:inkMk id="61" creationId="{EA45E786-6136-4D68-8B94-5911E04205A4}"/>
          </ac:inkMkLst>
        </pc:inkChg>
        <pc:inkChg chg="add del">
          <ac:chgData name="Viet Anh Nguyen" userId="b95f61ff061388d5" providerId="LiveId" clId="{F7DDB045-99F5-427E-957E-9D2CA91EB527}" dt="2022-01-07T06:54:08.206" v="4998"/>
          <ac:inkMkLst>
            <pc:docMk/>
            <pc:sldMk cId="618474251" sldId="336"/>
            <ac:inkMk id="62" creationId="{4C69ADB3-F119-44C6-B8BE-89DBC98326FA}"/>
          </ac:inkMkLst>
        </pc:inkChg>
        <pc:inkChg chg="add del">
          <ac:chgData name="Viet Anh Nguyen" userId="b95f61ff061388d5" providerId="LiveId" clId="{F7DDB045-99F5-427E-957E-9D2CA91EB527}" dt="2022-01-07T06:54:08.206" v="4998"/>
          <ac:inkMkLst>
            <pc:docMk/>
            <pc:sldMk cId="618474251" sldId="336"/>
            <ac:inkMk id="63" creationId="{7318BFCD-1436-45B3-836A-6CC82F71DB34}"/>
          </ac:inkMkLst>
        </pc:inkChg>
        <pc:inkChg chg="add">
          <ac:chgData name="Viet Anh Nguyen" userId="b95f61ff061388d5" providerId="LiveId" clId="{F7DDB045-99F5-427E-957E-9D2CA91EB527}" dt="2022-01-07T06:54:08.206" v="4998"/>
          <ac:inkMkLst>
            <pc:docMk/>
            <pc:sldMk cId="618474251" sldId="336"/>
            <ac:inkMk id="64" creationId="{AAFEC0A6-BE09-49C5-B25E-558478CD1255}"/>
          </ac:inkMkLst>
        </pc:inkChg>
      </pc:sldChg>
      <pc:sldChg chg="addSp delSp new mod">
        <pc:chgData name="Viet Anh Nguyen" userId="b95f61ff061388d5" providerId="LiveId" clId="{F7DDB045-99F5-427E-957E-9D2CA91EB527}" dt="2022-01-07T06:56:26.339" v="5028"/>
        <pc:sldMkLst>
          <pc:docMk/>
          <pc:sldMk cId="2358618531" sldId="337"/>
        </pc:sldMkLst>
        <pc:inkChg chg="add del">
          <ac:chgData name="Viet Anh Nguyen" userId="b95f61ff061388d5" providerId="LiveId" clId="{F7DDB045-99F5-427E-957E-9D2CA91EB527}" dt="2022-01-07T06:46:48.562" v="4888"/>
          <ac:inkMkLst>
            <pc:docMk/>
            <pc:sldMk cId="2358618531" sldId="337"/>
            <ac:inkMk id="2" creationId="{869B8535-1FE5-4B85-BD70-FEB6FACC4654}"/>
          </ac:inkMkLst>
        </pc:inkChg>
        <pc:inkChg chg="add del">
          <ac:chgData name="Viet Anh Nguyen" userId="b95f61ff061388d5" providerId="LiveId" clId="{F7DDB045-99F5-427E-957E-9D2CA91EB527}" dt="2022-01-07T06:46:48.562" v="4888"/>
          <ac:inkMkLst>
            <pc:docMk/>
            <pc:sldMk cId="2358618531" sldId="337"/>
            <ac:inkMk id="3" creationId="{4741F785-665C-4A1C-9D6D-CD97B0FBEFD5}"/>
          </ac:inkMkLst>
        </pc:inkChg>
        <pc:inkChg chg="add del">
          <ac:chgData name="Viet Anh Nguyen" userId="b95f61ff061388d5" providerId="LiveId" clId="{F7DDB045-99F5-427E-957E-9D2CA91EB527}" dt="2022-01-07T06:46:48.562" v="4888"/>
          <ac:inkMkLst>
            <pc:docMk/>
            <pc:sldMk cId="2358618531" sldId="337"/>
            <ac:inkMk id="4" creationId="{EF5AA188-3423-49D3-BADF-C4269AA0537B}"/>
          </ac:inkMkLst>
        </pc:inkChg>
        <pc:inkChg chg="add del">
          <ac:chgData name="Viet Anh Nguyen" userId="b95f61ff061388d5" providerId="LiveId" clId="{F7DDB045-99F5-427E-957E-9D2CA91EB527}" dt="2022-01-07T06:46:48.562" v="4888"/>
          <ac:inkMkLst>
            <pc:docMk/>
            <pc:sldMk cId="2358618531" sldId="337"/>
            <ac:inkMk id="5" creationId="{3D725B03-ECC2-4083-ADD8-FA3C24F2374E}"/>
          </ac:inkMkLst>
        </pc:inkChg>
        <pc:inkChg chg="add del">
          <ac:chgData name="Viet Anh Nguyen" userId="b95f61ff061388d5" providerId="LiveId" clId="{F7DDB045-99F5-427E-957E-9D2CA91EB527}" dt="2022-01-07T06:46:48.562" v="4888"/>
          <ac:inkMkLst>
            <pc:docMk/>
            <pc:sldMk cId="2358618531" sldId="337"/>
            <ac:inkMk id="6" creationId="{BDBD5B81-1A05-486D-B06A-67AB6DE6D25D}"/>
          </ac:inkMkLst>
        </pc:inkChg>
        <pc:inkChg chg="add del">
          <ac:chgData name="Viet Anh Nguyen" userId="b95f61ff061388d5" providerId="LiveId" clId="{F7DDB045-99F5-427E-957E-9D2CA91EB527}" dt="2022-01-07T06:46:48.562" v="4888"/>
          <ac:inkMkLst>
            <pc:docMk/>
            <pc:sldMk cId="2358618531" sldId="337"/>
            <ac:inkMk id="7" creationId="{03EBA261-CA5B-4285-AAC1-4B0A4FDE79E2}"/>
          </ac:inkMkLst>
        </pc:inkChg>
        <pc:inkChg chg="add">
          <ac:chgData name="Viet Anh Nguyen" userId="b95f61ff061388d5" providerId="LiveId" clId="{F7DDB045-99F5-427E-957E-9D2CA91EB527}" dt="2022-01-07T06:46:47.270" v="4886" actId="9405"/>
          <ac:inkMkLst>
            <pc:docMk/>
            <pc:sldMk cId="2358618531" sldId="337"/>
            <ac:inkMk id="8" creationId="{BC9D6B06-034D-47F6-90BB-AD72B7A680F6}"/>
          </ac:inkMkLst>
        </pc:inkChg>
        <pc:inkChg chg="add del">
          <ac:chgData name="Viet Anh Nguyen" userId="b95f61ff061388d5" providerId="LiveId" clId="{F7DDB045-99F5-427E-957E-9D2CA91EB527}" dt="2022-01-07T06:46:48.562" v="4888"/>
          <ac:inkMkLst>
            <pc:docMk/>
            <pc:sldMk cId="2358618531" sldId="337"/>
            <ac:inkMk id="9" creationId="{169491F8-C300-48F3-B449-497F2FD05B26}"/>
          </ac:inkMkLst>
        </pc:inkChg>
        <pc:inkChg chg="add">
          <ac:chgData name="Viet Anh Nguyen" userId="b95f61ff061388d5" providerId="LiveId" clId="{F7DDB045-99F5-427E-957E-9D2CA91EB527}" dt="2022-01-07T06:46:48.562" v="4888"/>
          <ac:inkMkLst>
            <pc:docMk/>
            <pc:sldMk cId="2358618531" sldId="337"/>
            <ac:inkMk id="10" creationId="{AA9A7F65-651E-47F3-90BF-26D61F78599B}"/>
          </ac:inkMkLst>
        </pc:inkChg>
        <pc:inkChg chg="add">
          <ac:chgData name="Viet Anh Nguyen" userId="b95f61ff061388d5" providerId="LiveId" clId="{F7DDB045-99F5-427E-957E-9D2CA91EB527}" dt="2022-01-07T06:46:48.562" v="4888"/>
          <ac:inkMkLst>
            <pc:docMk/>
            <pc:sldMk cId="2358618531" sldId="337"/>
            <ac:inkMk id="11" creationId="{71CAA025-35BB-4D22-B8F2-8D09117FC114}"/>
          </ac:inkMkLst>
        </pc:inkChg>
        <pc:inkChg chg="add">
          <ac:chgData name="Viet Anh Nguyen" userId="b95f61ff061388d5" providerId="LiveId" clId="{F7DDB045-99F5-427E-957E-9D2CA91EB527}" dt="2022-01-07T06:46:48.562" v="4888"/>
          <ac:inkMkLst>
            <pc:docMk/>
            <pc:sldMk cId="2358618531" sldId="337"/>
            <ac:inkMk id="12" creationId="{671F9C33-E221-4DE2-8874-3D48105DC488}"/>
          </ac:inkMkLst>
        </pc:inkChg>
        <pc:inkChg chg="add del">
          <ac:chgData name="Viet Anh Nguyen" userId="b95f61ff061388d5" providerId="LiveId" clId="{F7DDB045-99F5-427E-957E-9D2CA91EB527}" dt="2022-01-07T06:46:50.934" v="4895"/>
          <ac:inkMkLst>
            <pc:docMk/>
            <pc:sldMk cId="2358618531" sldId="337"/>
            <ac:inkMk id="13" creationId="{6D1FB252-8559-4D87-A9A7-39E6D6713237}"/>
          </ac:inkMkLst>
        </pc:inkChg>
        <pc:inkChg chg="add del">
          <ac:chgData name="Viet Anh Nguyen" userId="b95f61ff061388d5" providerId="LiveId" clId="{F7DDB045-99F5-427E-957E-9D2CA91EB527}" dt="2022-01-07T06:46:50.934" v="4895"/>
          <ac:inkMkLst>
            <pc:docMk/>
            <pc:sldMk cId="2358618531" sldId="337"/>
            <ac:inkMk id="14" creationId="{D8006EF4-6A0F-4624-8AE4-34CC0D1B603D}"/>
          </ac:inkMkLst>
        </pc:inkChg>
        <pc:inkChg chg="add">
          <ac:chgData name="Viet Anh Nguyen" userId="b95f61ff061388d5" providerId="LiveId" clId="{F7DDB045-99F5-427E-957E-9D2CA91EB527}" dt="2022-01-07T06:46:49.363" v="4891" actId="9405"/>
          <ac:inkMkLst>
            <pc:docMk/>
            <pc:sldMk cId="2358618531" sldId="337"/>
            <ac:inkMk id="15" creationId="{5C9501CD-00E7-4CC9-9F98-1356CB17248F}"/>
          </ac:inkMkLst>
        </pc:inkChg>
        <pc:inkChg chg="add">
          <ac:chgData name="Viet Anh Nguyen" userId="b95f61ff061388d5" providerId="LiveId" clId="{F7DDB045-99F5-427E-957E-9D2CA91EB527}" dt="2022-01-07T06:46:49.535" v="4892" actId="9405"/>
          <ac:inkMkLst>
            <pc:docMk/>
            <pc:sldMk cId="2358618531" sldId="337"/>
            <ac:inkMk id="16" creationId="{AAD8E034-D07F-4EAD-8595-422783786260}"/>
          </ac:inkMkLst>
        </pc:inkChg>
        <pc:inkChg chg="add del">
          <ac:chgData name="Viet Anh Nguyen" userId="b95f61ff061388d5" providerId="LiveId" clId="{F7DDB045-99F5-427E-957E-9D2CA91EB527}" dt="2022-01-07T06:46:50.934" v="4895"/>
          <ac:inkMkLst>
            <pc:docMk/>
            <pc:sldMk cId="2358618531" sldId="337"/>
            <ac:inkMk id="17" creationId="{0B2F758D-3510-44F5-99FF-4A8EA82EB0CA}"/>
          </ac:inkMkLst>
        </pc:inkChg>
        <pc:inkChg chg="add del">
          <ac:chgData name="Viet Anh Nguyen" userId="b95f61ff061388d5" providerId="LiveId" clId="{F7DDB045-99F5-427E-957E-9D2CA91EB527}" dt="2022-01-07T06:46:50.934" v="4895"/>
          <ac:inkMkLst>
            <pc:docMk/>
            <pc:sldMk cId="2358618531" sldId="337"/>
            <ac:inkMk id="18" creationId="{D498216D-FE89-46CD-BD63-B3E3BE756F2E}"/>
          </ac:inkMkLst>
        </pc:inkChg>
        <pc:inkChg chg="add">
          <ac:chgData name="Viet Anh Nguyen" userId="b95f61ff061388d5" providerId="LiveId" clId="{F7DDB045-99F5-427E-957E-9D2CA91EB527}" dt="2022-01-07T06:46:50.934" v="4895"/>
          <ac:inkMkLst>
            <pc:docMk/>
            <pc:sldMk cId="2358618531" sldId="337"/>
            <ac:inkMk id="19" creationId="{EDEA5ED0-828B-4F33-90D5-3185FBFE04CB}"/>
          </ac:inkMkLst>
        </pc:inkChg>
        <pc:inkChg chg="add">
          <ac:chgData name="Viet Anh Nguyen" userId="b95f61ff061388d5" providerId="LiveId" clId="{F7DDB045-99F5-427E-957E-9D2CA91EB527}" dt="2022-01-07T06:46:50.934" v="4895"/>
          <ac:inkMkLst>
            <pc:docMk/>
            <pc:sldMk cId="2358618531" sldId="337"/>
            <ac:inkMk id="20" creationId="{AF9DD642-5E85-4E25-8AEE-1B87152776B1}"/>
          </ac:inkMkLst>
        </pc:inkChg>
        <pc:inkChg chg="add">
          <ac:chgData name="Viet Anh Nguyen" userId="b95f61ff061388d5" providerId="LiveId" clId="{F7DDB045-99F5-427E-957E-9D2CA91EB527}" dt="2022-01-07T06:46:50.954" v="4896" actId="9405"/>
          <ac:inkMkLst>
            <pc:docMk/>
            <pc:sldMk cId="2358618531" sldId="337"/>
            <ac:inkMk id="21" creationId="{A5464E87-2287-458D-AF95-67A8057C5D32}"/>
          </ac:inkMkLst>
        </pc:inkChg>
        <pc:inkChg chg="add">
          <ac:chgData name="Viet Anh Nguyen" userId="b95f61ff061388d5" providerId="LiveId" clId="{F7DDB045-99F5-427E-957E-9D2CA91EB527}" dt="2022-01-07T06:46:51.629" v="4897" actId="9405"/>
          <ac:inkMkLst>
            <pc:docMk/>
            <pc:sldMk cId="2358618531" sldId="337"/>
            <ac:inkMk id="22" creationId="{7154098F-A17B-4BBC-A188-BC9F78E9F924}"/>
          </ac:inkMkLst>
        </pc:inkChg>
        <pc:inkChg chg="add">
          <ac:chgData name="Viet Anh Nguyen" userId="b95f61ff061388d5" providerId="LiveId" clId="{F7DDB045-99F5-427E-957E-9D2CA91EB527}" dt="2022-01-07T06:46:54.467" v="4898" actId="9405"/>
          <ac:inkMkLst>
            <pc:docMk/>
            <pc:sldMk cId="2358618531" sldId="337"/>
            <ac:inkMk id="23" creationId="{DFDA2506-FFDF-4492-A235-0B0501FE5C9B}"/>
          </ac:inkMkLst>
        </pc:inkChg>
        <pc:inkChg chg="add del">
          <ac:chgData name="Viet Anh Nguyen" userId="b95f61ff061388d5" providerId="LiveId" clId="{F7DDB045-99F5-427E-957E-9D2CA91EB527}" dt="2022-01-07T06:46:56.015" v="4901"/>
          <ac:inkMkLst>
            <pc:docMk/>
            <pc:sldMk cId="2358618531" sldId="337"/>
            <ac:inkMk id="24" creationId="{9635CA2A-B915-4145-ACE7-4463A0A5EE42}"/>
          </ac:inkMkLst>
        </pc:inkChg>
        <pc:inkChg chg="add del">
          <ac:chgData name="Viet Anh Nguyen" userId="b95f61ff061388d5" providerId="LiveId" clId="{F7DDB045-99F5-427E-957E-9D2CA91EB527}" dt="2022-01-07T06:46:56.015" v="4901"/>
          <ac:inkMkLst>
            <pc:docMk/>
            <pc:sldMk cId="2358618531" sldId="337"/>
            <ac:inkMk id="25" creationId="{9C4D2783-277F-4EC8-A67A-2133C4CB37A9}"/>
          </ac:inkMkLst>
        </pc:inkChg>
        <pc:inkChg chg="add del">
          <ac:chgData name="Viet Anh Nguyen" userId="b95f61ff061388d5" providerId="LiveId" clId="{F7DDB045-99F5-427E-957E-9D2CA91EB527}" dt="2022-01-07T06:47:00.621" v="4902"/>
          <ac:inkMkLst>
            <pc:docMk/>
            <pc:sldMk cId="2358618531" sldId="337"/>
            <ac:inkMk id="26" creationId="{4F5749A9-220E-4C31-A7A5-261AF02D39ED}"/>
          </ac:inkMkLst>
        </pc:inkChg>
        <pc:inkChg chg="add del">
          <ac:chgData name="Viet Anh Nguyen" userId="b95f61ff061388d5" providerId="LiveId" clId="{F7DDB045-99F5-427E-957E-9D2CA91EB527}" dt="2022-01-07T06:47:05.542" v="4908"/>
          <ac:inkMkLst>
            <pc:docMk/>
            <pc:sldMk cId="2358618531" sldId="337"/>
            <ac:inkMk id="27" creationId="{4322D9AC-8613-4739-8EA4-6B200D6C1978}"/>
          </ac:inkMkLst>
        </pc:inkChg>
        <pc:inkChg chg="add del">
          <ac:chgData name="Viet Anh Nguyen" userId="b95f61ff061388d5" providerId="LiveId" clId="{F7DDB045-99F5-427E-957E-9D2CA91EB527}" dt="2022-01-07T06:47:05.542" v="4908"/>
          <ac:inkMkLst>
            <pc:docMk/>
            <pc:sldMk cId="2358618531" sldId="337"/>
            <ac:inkMk id="28" creationId="{E195214C-8CE2-40C4-85BD-142B132923ED}"/>
          </ac:inkMkLst>
        </pc:inkChg>
        <pc:inkChg chg="add">
          <ac:chgData name="Viet Anh Nguyen" userId="b95f61ff061388d5" providerId="LiveId" clId="{F7DDB045-99F5-427E-957E-9D2CA91EB527}" dt="2022-01-07T06:47:04.130" v="4905" actId="9405"/>
          <ac:inkMkLst>
            <pc:docMk/>
            <pc:sldMk cId="2358618531" sldId="337"/>
            <ac:inkMk id="29" creationId="{A12B2648-6174-45D5-9189-3EB73A938487}"/>
          </ac:inkMkLst>
        </pc:inkChg>
        <pc:inkChg chg="add del">
          <ac:chgData name="Viet Anh Nguyen" userId="b95f61ff061388d5" providerId="LiveId" clId="{F7DDB045-99F5-427E-957E-9D2CA91EB527}" dt="2022-01-07T06:47:05.542" v="4908"/>
          <ac:inkMkLst>
            <pc:docMk/>
            <pc:sldMk cId="2358618531" sldId="337"/>
            <ac:inkMk id="30" creationId="{58E849BB-7D26-40A2-8D8C-7E3762D5D479}"/>
          </ac:inkMkLst>
        </pc:inkChg>
        <pc:inkChg chg="add del">
          <ac:chgData name="Viet Anh Nguyen" userId="b95f61ff061388d5" providerId="LiveId" clId="{F7DDB045-99F5-427E-957E-9D2CA91EB527}" dt="2022-01-07T06:47:05.542" v="4908"/>
          <ac:inkMkLst>
            <pc:docMk/>
            <pc:sldMk cId="2358618531" sldId="337"/>
            <ac:inkMk id="31" creationId="{A0FEE313-133D-4BB6-982E-A0DC1829BEC3}"/>
          </ac:inkMkLst>
        </pc:inkChg>
        <pc:inkChg chg="add">
          <ac:chgData name="Viet Anh Nguyen" userId="b95f61ff061388d5" providerId="LiveId" clId="{F7DDB045-99F5-427E-957E-9D2CA91EB527}" dt="2022-01-07T06:47:05.542" v="4908"/>
          <ac:inkMkLst>
            <pc:docMk/>
            <pc:sldMk cId="2358618531" sldId="337"/>
            <ac:inkMk id="32" creationId="{FF559296-71F5-4C74-86D2-DF076DABDB97}"/>
          </ac:inkMkLst>
        </pc:inkChg>
        <pc:inkChg chg="add">
          <ac:chgData name="Viet Anh Nguyen" userId="b95f61ff061388d5" providerId="LiveId" clId="{F7DDB045-99F5-427E-957E-9D2CA91EB527}" dt="2022-01-07T06:47:05.542" v="4908"/>
          <ac:inkMkLst>
            <pc:docMk/>
            <pc:sldMk cId="2358618531" sldId="337"/>
            <ac:inkMk id="33" creationId="{E3946066-6C29-476E-B3C0-08BF61E688E5}"/>
          </ac:inkMkLst>
        </pc:inkChg>
        <pc:inkChg chg="add del">
          <ac:chgData name="Viet Anh Nguyen" userId="b95f61ff061388d5" providerId="LiveId" clId="{F7DDB045-99F5-427E-957E-9D2CA91EB527}" dt="2022-01-07T06:55:15.045" v="5006"/>
          <ac:inkMkLst>
            <pc:docMk/>
            <pc:sldMk cId="2358618531" sldId="337"/>
            <ac:inkMk id="34" creationId="{804AC256-17CE-4E37-B236-C704F87EFDDD}"/>
          </ac:inkMkLst>
        </pc:inkChg>
        <pc:inkChg chg="add del">
          <ac:chgData name="Viet Anh Nguyen" userId="b95f61ff061388d5" providerId="LiveId" clId="{F7DDB045-99F5-427E-957E-9D2CA91EB527}" dt="2022-01-07T06:55:15.045" v="5006"/>
          <ac:inkMkLst>
            <pc:docMk/>
            <pc:sldMk cId="2358618531" sldId="337"/>
            <ac:inkMk id="35" creationId="{27C69D37-B2D1-4915-B99E-B09F923C5C0A}"/>
          </ac:inkMkLst>
        </pc:inkChg>
        <pc:inkChg chg="add del">
          <ac:chgData name="Viet Anh Nguyen" userId="b95f61ff061388d5" providerId="LiveId" clId="{F7DDB045-99F5-427E-957E-9D2CA91EB527}" dt="2022-01-07T06:55:15.045" v="5006"/>
          <ac:inkMkLst>
            <pc:docMk/>
            <pc:sldMk cId="2358618531" sldId="337"/>
            <ac:inkMk id="36" creationId="{F6E46808-73CE-4C3C-A318-F7063D1284E3}"/>
          </ac:inkMkLst>
        </pc:inkChg>
        <pc:inkChg chg="add del">
          <ac:chgData name="Viet Anh Nguyen" userId="b95f61ff061388d5" providerId="LiveId" clId="{F7DDB045-99F5-427E-957E-9D2CA91EB527}" dt="2022-01-07T06:55:15.045" v="5006"/>
          <ac:inkMkLst>
            <pc:docMk/>
            <pc:sldMk cId="2358618531" sldId="337"/>
            <ac:inkMk id="37" creationId="{5DC6D226-50CA-4CA4-A792-948F49BDD58D}"/>
          </ac:inkMkLst>
        </pc:inkChg>
        <pc:inkChg chg="add del">
          <ac:chgData name="Viet Anh Nguyen" userId="b95f61ff061388d5" providerId="LiveId" clId="{F7DDB045-99F5-427E-957E-9D2CA91EB527}" dt="2022-01-07T06:55:15.045" v="5006"/>
          <ac:inkMkLst>
            <pc:docMk/>
            <pc:sldMk cId="2358618531" sldId="337"/>
            <ac:inkMk id="38" creationId="{51388914-9332-4C50-81F1-3D8C798D9149}"/>
          </ac:inkMkLst>
        </pc:inkChg>
        <pc:inkChg chg="add">
          <ac:chgData name="Viet Anh Nguyen" userId="b95f61ff061388d5" providerId="LiveId" clId="{F7DDB045-99F5-427E-957E-9D2CA91EB527}" dt="2022-01-07T06:55:13.959" v="5004" actId="9405"/>
          <ac:inkMkLst>
            <pc:docMk/>
            <pc:sldMk cId="2358618531" sldId="337"/>
            <ac:inkMk id="39" creationId="{C52B28B5-A214-42BD-B1FF-C4CDAED7A4DB}"/>
          </ac:inkMkLst>
        </pc:inkChg>
        <pc:inkChg chg="add">
          <ac:chgData name="Viet Anh Nguyen" userId="b95f61ff061388d5" providerId="LiveId" clId="{F7DDB045-99F5-427E-957E-9D2CA91EB527}" dt="2022-01-07T06:55:14.127" v="5005" actId="9405"/>
          <ac:inkMkLst>
            <pc:docMk/>
            <pc:sldMk cId="2358618531" sldId="337"/>
            <ac:inkMk id="40" creationId="{860305DB-7C00-4529-BB93-ED211603E2D7}"/>
          </ac:inkMkLst>
        </pc:inkChg>
        <pc:inkChg chg="add">
          <ac:chgData name="Viet Anh Nguyen" userId="b95f61ff061388d5" providerId="LiveId" clId="{F7DDB045-99F5-427E-957E-9D2CA91EB527}" dt="2022-01-07T06:55:15.045" v="5006"/>
          <ac:inkMkLst>
            <pc:docMk/>
            <pc:sldMk cId="2358618531" sldId="337"/>
            <ac:inkMk id="41" creationId="{F8A22744-0F98-428B-ABCC-D2B25B20ADE7}"/>
          </ac:inkMkLst>
        </pc:inkChg>
        <pc:inkChg chg="add">
          <ac:chgData name="Viet Anh Nguyen" userId="b95f61ff061388d5" providerId="LiveId" clId="{F7DDB045-99F5-427E-957E-9D2CA91EB527}" dt="2022-01-07T06:55:15.355" v="5007" actId="9405"/>
          <ac:inkMkLst>
            <pc:docMk/>
            <pc:sldMk cId="2358618531" sldId="337"/>
            <ac:inkMk id="42" creationId="{93721AA6-6FE4-45D5-B97D-744D9034D752}"/>
          </ac:inkMkLst>
        </pc:inkChg>
        <pc:inkChg chg="add del">
          <ac:chgData name="Viet Anh Nguyen" userId="b95f61ff061388d5" providerId="LiveId" clId="{F7DDB045-99F5-427E-957E-9D2CA91EB527}" dt="2022-01-07T06:56:15.747" v="5012"/>
          <ac:inkMkLst>
            <pc:docMk/>
            <pc:sldMk cId="2358618531" sldId="337"/>
            <ac:inkMk id="43" creationId="{E1F97AD0-70FE-4D60-BF2B-1EC678524D5B}"/>
          </ac:inkMkLst>
        </pc:inkChg>
        <pc:inkChg chg="add del">
          <ac:chgData name="Viet Anh Nguyen" userId="b95f61ff061388d5" providerId="LiveId" clId="{F7DDB045-99F5-427E-957E-9D2CA91EB527}" dt="2022-01-07T06:56:15.747" v="5012"/>
          <ac:inkMkLst>
            <pc:docMk/>
            <pc:sldMk cId="2358618531" sldId="337"/>
            <ac:inkMk id="44" creationId="{DD4A032C-0888-485E-965D-9D24F0284496}"/>
          </ac:inkMkLst>
        </pc:inkChg>
        <pc:inkChg chg="add del">
          <ac:chgData name="Viet Anh Nguyen" userId="b95f61ff061388d5" providerId="LiveId" clId="{F7DDB045-99F5-427E-957E-9D2CA91EB527}" dt="2022-01-07T06:56:15.747" v="5012"/>
          <ac:inkMkLst>
            <pc:docMk/>
            <pc:sldMk cId="2358618531" sldId="337"/>
            <ac:inkMk id="45" creationId="{AE1DB6B4-8FF7-41AA-B192-72A51B599C2F}"/>
          </ac:inkMkLst>
        </pc:inkChg>
        <pc:inkChg chg="add del">
          <ac:chgData name="Viet Anh Nguyen" userId="b95f61ff061388d5" providerId="LiveId" clId="{F7DDB045-99F5-427E-957E-9D2CA91EB527}" dt="2022-01-07T06:56:15.747" v="5012"/>
          <ac:inkMkLst>
            <pc:docMk/>
            <pc:sldMk cId="2358618531" sldId="337"/>
            <ac:inkMk id="46" creationId="{A89CC1D5-7833-465B-B2B6-CDE2A2C0F580}"/>
          </ac:inkMkLst>
        </pc:inkChg>
        <pc:inkChg chg="add">
          <ac:chgData name="Viet Anh Nguyen" userId="b95f61ff061388d5" providerId="LiveId" clId="{F7DDB045-99F5-427E-957E-9D2CA91EB527}" dt="2022-01-07T06:56:15.747" v="5012"/>
          <ac:inkMkLst>
            <pc:docMk/>
            <pc:sldMk cId="2358618531" sldId="337"/>
            <ac:inkMk id="47" creationId="{565AE727-912A-4DDC-B96F-F34EB0E5E790}"/>
          </ac:inkMkLst>
        </pc:inkChg>
        <pc:inkChg chg="add del">
          <ac:chgData name="Viet Anh Nguyen" userId="b95f61ff061388d5" providerId="LiveId" clId="{F7DDB045-99F5-427E-957E-9D2CA91EB527}" dt="2022-01-07T06:56:19.795" v="5017"/>
          <ac:inkMkLst>
            <pc:docMk/>
            <pc:sldMk cId="2358618531" sldId="337"/>
            <ac:inkMk id="48" creationId="{9CAB00D6-804B-4268-9EC1-D60971E36698}"/>
          </ac:inkMkLst>
        </pc:inkChg>
        <pc:inkChg chg="add del">
          <ac:chgData name="Viet Anh Nguyen" userId="b95f61ff061388d5" providerId="LiveId" clId="{F7DDB045-99F5-427E-957E-9D2CA91EB527}" dt="2022-01-07T06:56:19.795" v="5017"/>
          <ac:inkMkLst>
            <pc:docMk/>
            <pc:sldMk cId="2358618531" sldId="337"/>
            <ac:inkMk id="49" creationId="{6A4D0AC1-E27F-4FCA-B8FF-018274110477}"/>
          </ac:inkMkLst>
        </pc:inkChg>
        <pc:inkChg chg="add del">
          <ac:chgData name="Viet Anh Nguyen" userId="b95f61ff061388d5" providerId="LiveId" clId="{F7DDB045-99F5-427E-957E-9D2CA91EB527}" dt="2022-01-07T06:56:19.795" v="5017"/>
          <ac:inkMkLst>
            <pc:docMk/>
            <pc:sldMk cId="2358618531" sldId="337"/>
            <ac:inkMk id="50" creationId="{B7EE703F-4DAC-4FD8-A89F-9085015F5A37}"/>
          </ac:inkMkLst>
        </pc:inkChg>
        <pc:inkChg chg="add del">
          <ac:chgData name="Viet Anh Nguyen" userId="b95f61ff061388d5" providerId="LiveId" clId="{F7DDB045-99F5-427E-957E-9D2CA91EB527}" dt="2022-01-07T06:56:19.795" v="5017"/>
          <ac:inkMkLst>
            <pc:docMk/>
            <pc:sldMk cId="2358618531" sldId="337"/>
            <ac:inkMk id="51" creationId="{B0AA7B14-605C-470A-BCF6-2F528F7CAD1B}"/>
          </ac:inkMkLst>
        </pc:inkChg>
        <pc:inkChg chg="add">
          <ac:chgData name="Viet Anh Nguyen" userId="b95f61ff061388d5" providerId="LiveId" clId="{F7DDB045-99F5-427E-957E-9D2CA91EB527}" dt="2022-01-07T06:56:19.795" v="5017"/>
          <ac:inkMkLst>
            <pc:docMk/>
            <pc:sldMk cId="2358618531" sldId="337"/>
            <ac:inkMk id="52" creationId="{6AF5A853-8829-4015-818C-CDAA37A70E2A}"/>
          </ac:inkMkLst>
        </pc:inkChg>
        <pc:inkChg chg="add del">
          <ac:chgData name="Viet Anh Nguyen" userId="b95f61ff061388d5" providerId="LiveId" clId="{F7DDB045-99F5-427E-957E-9D2CA91EB527}" dt="2022-01-07T06:56:22.429" v="5022"/>
          <ac:inkMkLst>
            <pc:docMk/>
            <pc:sldMk cId="2358618531" sldId="337"/>
            <ac:inkMk id="53" creationId="{1E3AED0F-D417-41F4-8F8C-A9BEDBFDE58C}"/>
          </ac:inkMkLst>
        </pc:inkChg>
        <pc:inkChg chg="add del">
          <ac:chgData name="Viet Anh Nguyen" userId="b95f61ff061388d5" providerId="LiveId" clId="{F7DDB045-99F5-427E-957E-9D2CA91EB527}" dt="2022-01-07T06:56:22.429" v="5022"/>
          <ac:inkMkLst>
            <pc:docMk/>
            <pc:sldMk cId="2358618531" sldId="337"/>
            <ac:inkMk id="54" creationId="{3A625B0A-E325-464C-BD1F-76EFB4DEC89E}"/>
          </ac:inkMkLst>
        </pc:inkChg>
        <pc:inkChg chg="add del">
          <ac:chgData name="Viet Anh Nguyen" userId="b95f61ff061388d5" providerId="LiveId" clId="{F7DDB045-99F5-427E-957E-9D2CA91EB527}" dt="2022-01-07T06:56:22.429" v="5022"/>
          <ac:inkMkLst>
            <pc:docMk/>
            <pc:sldMk cId="2358618531" sldId="337"/>
            <ac:inkMk id="55" creationId="{0B1A8896-02F5-4F88-B7A3-1D2B7650A2C7}"/>
          </ac:inkMkLst>
        </pc:inkChg>
        <pc:inkChg chg="add del">
          <ac:chgData name="Viet Anh Nguyen" userId="b95f61ff061388d5" providerId="LiveId" clId="{F7DDB045-99F5-427E-957E-9D2CA91EB527}" dt="2022-01-07T06:56:22.429" v="5022"/>
          <ac:inkMkLst>
            <pc:docMk/>
            <pc:sldMk cId="2358618531" sldId="337"/>
            <ac:inkMk id="56" creationId="{EB2FAC10-FC32-4E3A-907F-15CC4867A3FC}"/>
          </ac:inkMkLst>
        </pc:inkChg>
        <pc:inkChg chg="add">
          <ac:chgData name="Viet Anh Nguyen" userId="b95f61ff061388d5" providerId="LiveId" clId="{F7DDB045-99F5-427E-957E-9D2CA91EB527}" dt="2022-01-07T06:56:22.429" v="5022"/>
          <ac:inkMkLst>
            <pc:docMk/>
            <pc:sldMk cId="2358618531" sldId="337"/>
            <ac:inkMk id="57" creationId="{141C11C2-59C7-449F-9B91-B88E7108CB7C}"/>
          </ac:inkMkLst>
        </pc:inkChg>
        <pc:inkChg chg="add">
          <ac:chgData name="Viet Anh Nguyen" userId="b95f61ff061388d5" providerId="LiveId" clId="{F7DDB045-99F5-427E-957E-9D2CA91EB527}" dt="2022-01-07T06:56:22.729" v="5023" actId="9405"/>
          <ac:inkMkLst>
            <pc:docMk/>
            <pc:sldMk cId="2358618531" sldId="337"/>
            <ac:inkMk id="58" creationId="{6EAC4A17-A41A-4824-A5F6-8A490A13E501}"/>
          </ac:inkMkLst>
        </pc:inkChg>
        <pc:inkChg chg="add">
          <ac:chgData name="Viet Anh Nguyen" userId="b95f61ff061388d5" providerId="LiveId" clId="{F7DDB045-99F5-427E-957E-9D2CA91EB527}" dt="2022-01-07T06:56:23.546" v="5024" actId="9405"/>
          <ac:inkMkLst>
            <pc:docMk/>
            <pc:sldMk cId="2358618531" sldId="337"/>
            <ac:inkMk id="59" creationId="{EE304864-DF8E-4F1D-B071-ABE4D3EF3BA8}"/>
          </ac:inkMkLst>
        </pc:inkChg>
        <pc:inkChg chg="add del">
          <ac:chgData name="Viet Anh Nguyen" userId="b95f61ff061388d5" providerId="LiveId" clId="{F7DDB045-99F5-427E-957E-9D2CA91EB527}" dt="2022-01-07T06:56:26.339" v="5028"/>
          <ac:inkMkLst>
            <pc:docMk/>
            <pc:sldMk cId="2358618531" sldId="337"/>
            <ac:inkMk id="60" creationId="{48E8FCB5-46F6-4697-AB2B-EC764C2AF3C4}"/>
          </ac:inkMkLst>
        </pc:inkChg>
        <pc:inkChg chg="add del">
          <ac:chgData name="Viet Anh Nguyen" userId="b95f61ff061388d5" providerId="LiveId" clId="{F7DDB045-99F5-427E-957E-9D2CA91EB527}" dt="2022-01-07T06:56:26.339" v="5028"/>
          <ac:inkMkLst>
            <pc:docMk/>
            <pc:sldMk cId="2358618531" sldId="337"/>
            <ac:inkMk id="61" creationId="{581C92F8-8E39-44C7-9EF8-E9D211CA1E54}"/>
          </ac:inkMkLst>
        </pc:inkChg>
        <pc:inkChg chg="add del">
          <ac:chgData name="Viet Anh Nguyen" userId="b95f61ff061388d5" providerId="LiveId" clId="{F7DDB045-99F5-427E-957E-9D2CA91EB527}" dt="2022-01-07T06:56:26.339" v="5028"/>
          <ac:inkMkLst>
            <pc:docMk/>
            <pc:sldMk cId="2358618531" sldId="337"/>
            <ac:inkMk id="62" creationId="{C96CFDA4-62EC-4943-9501-70556E7126F8}"/>
          </ac:inkMkLst>
        </pc:inkChg>
        <pc:inkChg chg="add">
          <ac:chgData name="Viet Anh Nguyen" userId="b95f61ff061388d5" providerId="LiveId" clId="{F7DDB045-99F5-427E-957E-9D2CA91EB527}" dt="2022-01-07T06:56:26.339" v="5028"/>
          <ac:inkMkLst>
            <pc:docMk/>
            <pc:sldMk cId="2358618531" sldId="337"/>
            <ac:inkMk id="63" creationId="{6D2DC686-2449-4270-B409-50AFB9E5D7DB}"/>
          </ac:inkMkLst>
        </pc:inkChg>
      </pc:sldChg>
      <pc:sldChg chg="addSp delSp modSp new mod">
        <pc:chgData name="Viet Anh Nguyen" userId="b95f61ff061388d5" providerId="LiveId" clId="{F7DDB045-99F5-427E-957E-9D2CA91EB527}" dt="2022-01-07T07:09:53.758" v="5300"/>
        <pc:sldMkLst>
          <pc:docMk/>
          <pc:sldMk cId="925017608" sldId="338"/>
        </pc:sldMkLst>
        <pc:inkChg chg="add del">
          <ac:chgData name="Viet Anh Nguyen" userId="b95f61ff061388d5" providerId="LiveId" clId="{F7DDB045-99F5-427E-957E-9D2CA91EB527}" dt="2022-01-07T07:05:51.517" v="5146"/>
          <ac:inkMkLst>
            <pc:docMk/>
            <pc:sldMk cId="925017608" sldId="338"/>
            <ac:inkMk id="2" creationId="{4E11B5D2-0965-4E76-B880-426EE3B01556}"/>
          </ac:inkMkLst>
        </pc:inkChg>
        <pc:inkChg chg="add del">
          <ac:chgData name="Viet Anh Nguyen" userId="b95f61ff061388d5" providerId="LiveId" clId="{F7DDB045-99F5-427E-957E-9D2CA91EB527}" dt="2022-01-07T07:05:51.517" v="5146"/>
          <ac:inkMkLst>
            <pc:docMk/>
            <pc:sldMk cId="925017608" sldId="338"/>
            <ac:inkMk id="3" creationId="{B8784D5C-1C91-408D-8DDC-EFE775E4A503}"/>
          </ac:inkMkLst>
        </pc:inkChg>
        <pc:inkChg chg="add del">
          <ac:chgData name="Viet Anh Nguyen" userId="b95f61ff061388d5" providerId="LiveId" clId="{F7DDB045-99F5-427E-957E-9D2CA91EB527}" dt="2022-01-07T07:05:51.517" v="5146"/>
          <ac:inkMkLst>
            <pc:docMk/>
            <pc:sldMk cId="925017608" sldId="338"/>
            <ac:inkMk id="4" creationId="{1B025E31-CD4C-4A2C-8E84-C91D68BB0C71}"/>
          </ac:inkMkLst>
        </pc:inkChg>
        <pc:inkChg chg="add del">
          <ac:chgData name="Viet Anh Nguyen" userId="b95f61ff061388d5" providerId="LiveId" clId="{F7DDB045-99F5-427E-957E-9D2CA91EB527}" dt="2022-01-07T07:05:51.517" v="5146"/>
          <ac:inkMkLst>
            <pc:docMk/>
            <pc:sldMk cId="925017608" sldId="338"/>
            <ac:inkMk id="5" creationId="{ADE85904-75A8-4AB7-9FEE-6202B8386C51}"/>
          </ac:inkMkLst>
        </pc:inkChg>
        <pc:inkChg chg="add del">
          <ac:chgData name="Viet Anh Nguyen" userId="b95f61ff061388d5" providerId="LiveId" clId="{F7DDB045-99F5-427E-957E-9D2CA91EB527}" dt="2022-01-07T07:05:56.841" v="5161"/>
          <ac:inkMkLst>
            <pc:docMk/>
            <pc:sldMk cId="925017608" sldId="338"/>
            <ac:inkMk id="6" creationId="{C2B0029F-EF89-443F-999E-17D57197A656}"/>
          </ac:inkMkLst>
        </pc:inkChg>
        <pc:inkChg chg="add del">
          <ac:chgData name="Viet Anh Nguyen" userId="b95f61ff061388d5" providerId="LiveId" clId="{F7DDB045-99F5-427E-957E-9D2CA91EB527}" dt="2022-01-07T07:05:56.841" v="5161"/>
          <ac:inkMkLst>
            <pc:docMk/>
            <pc:sldMk cId="925017608" sldId="338"/>
            <ac:inkMk id="7" creationId="{F184FB6D-7060-46F4-8D88-C56369B30CB1}"/>
          </ac:inkMkLst>
        </pc:inkChg>
        <pc:inkChg chg="add del">
          <ac:chgData name="Viet Anh Nguyen" userId="b95f61ff061388d5" providerId="LiveId" clId="{F7DDB045-99F5-427E-957E-9D2CA91EB527}" dt="2022-01-07T07:05:56.841" v="5161"/>
          <ac:inkMkLst>
            <pc:docMk/>
            <pc:sldMk cId="925017608" sldId="338"/>
            <ac:inkMk id="8" creationId="{B7B77F7E-68E3-4405-8B75-C309037B3C5C}"/>
          </ac:inkMkLst>
        </pc:inkChg>
        <pc:inkChg chg="add del">
          <ac:chgData name="Viet Anh Nguyen" userId="b95f61ff061388d5" providerId="LiveId" clId="{F7DDB045-99F5-427E-957E-9D2CA91EB527}" dt="2022-01-07T07:05:56.841" v="5161"/>
          <ac:inkMkLst>
            <pc:docMk/>
            <pc:sldMk cId="925017608" sldId="338"/>
            <ac:inkMk id="9" creationId="{A38D8B85-EBFE-464A-BE23-540F694E0A43}"/>
          </ac:inkMkLst>
        </pc:inkChg>
        <pc:inkChg chg="add">
          <ac:chgData name="Viet Anh Nguyen" userId="b95f61ff061388d5" providerId="LiveId" clId="{F7DDB045-99F5-427E-957E-9D2CA91EB527}" dt="2022-01-07T07:05:52.606" v="5150" actId="9405"/>
          <ac:inkMkLst>
            <pc:docMk/>
            <pc:sldMk cId="925017608" sldId="338"/>
            <ac:inkMk id="10" creationId="{C32377F5-8159-41DC-8D4F-AD23C181AD33}"/>
          </ac:inkMkLst>
        </pc:inkChg>
        <pc:inkChg chg="add">
          <ac:chgData name="Viet Anh Nguyen" userId="b95f61ff061388d5" providerId="LiveId" clId="{F7DDB045-99F5-427E-957E-9D2CA91EB527}" dt="2022-01-07T07:05:52.735" v="5151" actId="9405"/>
          <ac:inkMkLst>
            <pc:docMk/>
            <pc:sldMk cId="925017608" sldId="338"/>
            <ac:inkMk id="11" creationId="{EC7873FE-008A-4FDB-9431-43B4173049E2}"/>
          </ac:inkMkLst>
        </pc:inkChg>
        <pc:inkChg chg="add del">
          <ac:chgData name="Viet Anh Nguyen" userId="b95f61ff061388d5" providerId="LiveId" clId="{F7DDB045-99F5-427E-957E-9D2CA91EB527}" dt="2022-01-07T07:05:56.841" v="5161"/>
          <ac:inkMkLst>
            <pc:docMk/>
            <pc:sldMk cId="925017608" sldId="338"/>
            <ac:inkMk id="12" creationId="{746C5981-791E-4945-9C32-FB3155281087}"/>
          </ac:inkMkLst>
        </pc:inkChg>
        <pc:inkChg chg="add del">
          <ac:chgData name="Viet Anh Nguyen" userId="b95f61ff061388d5" providerId="LiveId" clId="{F7DDB045-99F5-427E-957E-9D2CA91EB527}" dt="2022-01-07T07:05:56.841" v="5161"/>
          <ac:inkMkLst>
            <pc:docMk/>
            <pc:sldMk cId="925017608" sldId="338"/>
            <ac:inkMk id="13" creationId="{A3DF1284-41CF-49A1-84A6-A58083C6768F}"/>
          </ac:inkMkLst>
        </pc:inkChg>
        <pc:inkChg chg="add del">
          <ac:chgData name="Viet Anh Nguyen" userId="b95f61ff061388d5" providerId="LiveId" clId="{F7DDB045-99F5-427E-957E-9D2CA91EB527}" dt="2022-01-07T07:05:56.841" v="5161"/>
          <ac:inkMkLst>
            <pc:docMk/>
            <pc:sldMk cId="925017608" sldId="338"/>
            <ac:inkMk id="14" creationId="{4CE37670-76B9-4E3C-B0ED-490A921EF1B8}"/>
          </ac:inkMkLst>
        </pc:inkChg>
        <pc:inkChg chg="add del">
          <ac:chgData name="Viet Anh Nguyen" userId="b95f61ff061388d5" providerId="LiveId" clId="{F7DDB045-99F5-427E-957E-9D2CA91EB527}" dt="2022-01-07T07:05:56.841" v="5161"/>
          <ac:inkMkLst>
            <pc:docMk/>
            <pc:sldMk cId="925017608" sldId="338"/>
            <ac:inkMk id="15" creationId="{E2E6FEF5-F1B8-4E52-A01D-3393A2D81884}"/>
          </ac:inkMkLst>
        </pc:inkChg>
        <pc:inkChg chg="add del">
          <ac:chgData name="Viet Anh Nguyen" userId="b95f61ff061388d5" providerId="LiveId" clId="{F7DDB045-99F5-427E-957E-9D2CA91EB527}" dt="2022-01-07T07:05:56.841" v="5161"/>
          <ac:inkMkLst>
            <pc:docMk/>
            <pc:sldMk cId="925017608" sldId="338"/>
            <ac:inkMk id="16" creationId="{71CED841-6977-4FB0-9F43-8350832EDB83}"/>
          </ac:inkMkLst>
        </pc:inkChg>
        <pc:inkChg chg="add del">
          <ac:chgData name="Viet Anh Nguyen" userId="b95f61ff061388d5" providerId="LiveId" clId="{F7DDB045-99F5-427E-957E-9D2CA91EB527}" dt="2022-01-07T07:05:56.841" v="5161"/>
          <ac:inkMkLst>
            <pc:docMk/>
            <pc:sldMk cId="925017608" sldId="338"/>
            <ac:inkMk id="17" creationId="{6794412E-3911-42B6-BD0E-20D2D0A240EA}"/>
          </ac:inkMkLst>
        </pc:inkChg>
        <pc:inkChg chg="add del">
          <ac:chgData name="Viet Anh Nguyen" userId="b95f61ff061388d5" providerId="LiveId" clId="{F7DDB045-99F5-427E-957E-9D2CA91EB527}" dt="2022-01-07T07:05:56.841" v="5161"/>
          <ac:inkMkLst>
            <pc:docMk/>
            <pc:sldMk cId="925017608" sldId="338"/>
            <ac:inkMk id="18" creationId="{A5219FD6-DF2F-45E0-A525-41D092FB7D01}"/>
          </ac:inkMkLst>
        </pc:inkChg>
        <pc:inkChg chg="add del">
          <ac:chgData name="Viet Anh Nguyen" userId="b95f61ff061388d5" providerId="LiveId" clId="{F7DDB045-99F5-427E-957E-9D2CA91EB527}" dt="2022-01-07T07:05:56.841" v="5161"/>
          <ac:inkMkLst>
            <pc:docMk/>
            <pc:sldMk cId="925017608" sldId="338"/>
            <ac:inkMk id="19" creationId="{A0F2C92F-1E0C-4C8C-8037-1D67BD732EB0}"/>
          </ac:inkMkLst>
        </pc:inkChg>
        <pc:inkChg chg="add del">
          <ac:chgData name="Viet Anh Nguyen" userId="b95f61ff061388d5" providerId="LiveId" clId="{F7DDB045-99F5-427E-957E-9D2CA91EB527}" dt="2022-01-07T07:05:56.841" v="5161"/>
          <ac:inkMkLst>
            <pc:docMk/>
            <pc:sldMk cId="925017608" sldId="338"/>
            <ac:inkMk id="20" creationId="{CB8DA375-52A3-4249-AB23-DC3B391B1BC5}"/>
          </ac:inkMkLst>
        </pc:inkChg>
        <pc:inkChg chg="add del">
          <ac:chgData name="Viet Anh Nguyen" userId="b95f61ff061388d5" providerId="LiveId" clId="{F7DDB045-99F5-427E-957E-9D2CA91EB527}" dt="2022-01-07T07:05:56.841" v="5161"/>
          <ac:inkMkLst>
            <pc:docMk/>
            <pc:sldMk cId="925017608" sldId="338"/>
            <ac:inkMk id="21" creationId="{147DB96B-2796-4EA4-AF75-28115A43B60D}"/>
          </ac:inkMkLst>
        </pc:inkChg>
        <pc:inkChg chg="add">
          <ac:chgData name="Viet Anh Nguyen" userId="b95f61ff061388d5" providerId="LiveId" clId="{F7DDB045-99F5-427E-957E-9D2CA91EB527}" dt="2022-01-07T07:05:56.841" v="5161"/>
          <ac:inkMkLst>
            <pc:docMk/>
            <pc:sldMk cId="925017608" sldId="338"/>
            <ac:inkMk id="22" creationId="{79F66408-17DF-41A1-A72B-B7514DD23842}"/>
          </ac:inkMkLst>
        </pc:inkChg>
        <pc:inkChg chg="add">
          <ac:chgData name="Viet Anh Nguyen" userId="b95f61ff061388d5" providerId="LiveId" clId="{F7DDB045-99F5-427E-957E-9D2CA91EB527}" dt="2022-01-07T07:05:56.841" v="5161"/>
          <ac:inkMkLst>
            <pc:docMk/>
            <pc:sldMk cId="925017608" sldId="338"/>
            <ac:inkMk id="23" creationId="{38908BCB-50B7-4BC2-98C6-2C2935A821E9}"/>
          </ac:inkMkLst>
        </pc:inkChg>
        <pc:inkChg chg="add">
          <ac:chgData name="Viet Anh Nguyen" userId="b95f61ff061388d5" providerId="LiveId" clId="{F7DDB045-99F5-427E-957E-9D2CA91EB527}" dt="2022-01-07T07:05:56.841" v="5161"/>
          <ac:inkMkLst>
            <pc:docMk/>
            <pc:sldMk cId="925017608" sldId="338"/>
            <ac:inkMk id="24" creationId="{99356F30-97E5-4DBC-81E0-BD9EDE950E91}"/>
          </ac:inkMkLst>
        </pc:inkChg>
        <pc:inkChg chg="add del">
          <ac:chgData name="Viet Anh Nguyen" userId="b95f61ff061388d5" providerId="LiveId" clId="{F7DDB045-99F5-427E-957E-9D2CA91EB527}" dt="2022-01-07T07:05:59.126" v="5165"/>
          <ac:inkMkLst>
            <pc:docMk/>
            <pc:sldMk cId="925017608" sldId="338"/>
            <ac:inkMk id="25" creationId="{D9A8C63E-0BE0-40AD-870A-25AD08C7FB20}"/>
          </ac:inkMkLst>
        </pc:inkChg>
        <pc:inkChg chg="add del">
          <ac:chgData name="Viet Anh Nguyen" userId="b95f61ff061388d5" providerId="LiveId" clId="{F7DDB045-99F5-427E-957E-9D2CA91EB527}" dt="2022-01-07T07:05:59.126" v="5165"/>
          <ac:inkMkLst>
            <pc:docMk/>
            <pc:sldMk cId="925017608" sldId="338"/>
            <ac:inkMk id="26" creationId="{766209B5-F379-4F4C-B83B-444F649EE27D}"/>
          </ac:inkMkLst>
        </pc:inkChg>
        <pc:inkChg chg="add del">
          <ac:chgData name="Viet Anh Nguyen" userId="b95f61ff061388d5" providerId="LiveId" clId="{F7DDB045-99F5-427E-957E-9D2CA91EB527}" dt="2022-01-07T07:06:00.696" v="5169"/>
          <ac:inkMkLst>
            <pc:docMk/>
            <pc:sldMk cId="925017608" sldId="338"/>
            <ac:inkMk id="27" creationId="{CD2AC82C-02BE-4AC2-B4B4-4BE7D80DB7A2}"/>
          </ac:inkMkLst>
        </pc:inkChg>
        <pc:inkChg chg="add del">
          <ac:chgData name="Viet Anh Nguyen" userId="b95f61ff061388d5" providerId="LiveId" clId="{F7DDB045-99F5-427E-957E-9D2CA91EB527}" dt="2022-01-07T07:06:03.686" v="5174"/>
          <ac:inkMkLst>
            <pc:docMk/>
            <pc:sldMk cId="925017608" sldId="338"/>
            <ac:inkMk id="28" creationId="{33825198-33E3-4948-8B1E-C834BCFA1CF2}"/>
          </ac:inkMkLst>
        </pc:inkChg>
        <pc:inkChg chg="add del">
          <ac:chgData name="Viet Anh Nguyen" userId="b95f61ff061388d5" providerId="LiveId" clId="{F7DDB045-99F5-427E-957E-9D2CA91EB527}" dt="2022-01-07T07:06:00.696" v="5169"/>
          <ac:inkMkLst>
            <pc:docMk/>
            <pc:sldMk cId="925017608" sldId="338"/>
            <ac:inkMk id="29" creationId="{724D1213-DDD6-4C7F-B760-62D6888837F0}"/>
          </ac:inkMkLst>
        </pc:inkChg>
        <pc:inkChg chg="add del">
          <ac:chgData name="Viet Anh Nguyen" userId="b95f61ff061388d5" providerId="LiveId" clId="{F7DDB045-99F5-427E-957E-9D2CA91EB527}" dt="2022-01-07T07:06:00.696" v="5169"/>
          <ac:inkMkLst>
            <pc:docMk/>
            <pc:sldMk cId="925017608" sldId="338"/>
            <ac:inkMk id="30" creationId="{FE7ED732-CA1F-4737-B823-807020678785}"/>
          </ac:inkMkLst>
        </pc:inkChg>
        <pc:inkChg chg="add del">
          <ac:chgData name="Viet Anh Nguyen" userId="b95f61ff061388d5" providerId="LiveId" clId="{F7DDB045-99F5-427E-957E-9D2CA91EB527}" dt="2022-01-07T07:06:00.696" v="5169"/>
          <ac:inkMkLst>
            <pc:docMk/>
            <pc:sldMk cId="925017608" sldId="338"/>
            <ac:inkMk id="31" creationId="{255FABEE-440C-4EFF-B316-DB9F19F0BAE7}"/>
          </ac:inkMkLst>
        </pc:inkChg>
        <pc:inkChg chg="add del">
          <ac:chgData name="Viet Anh Nguyen" userId="b95f61ff061388d5" providerId="LiveId" clId="{F7DDB045-99F5-427E-957E-9D2CA91EB527}" dt="2022-01-07T07:06:03.686" v="5174"/>
          <ac:inkMkLst>
            <pc:docMk/>
            <pc:sldMk cId="925017608" sldId="338"/>
            <ac:inkMk id="32" creationId="{8BAE7B26-478A-4D3A-9CD4-067A5200FE3F}"/>
          </ac:inkMkLst>
        </pc:inkChg>
        <pc:inkChg chg="add del">
          <ac:chgData name="Viet Anh Nguyen" userId="b95f61ff061388d5" providerId="LiveId" clId="{F7DDB045-99F5-427E-957E-9D2CA91EB527}" dt="2022-01-07T07:06:03.686" v="5174"/>
          <ac:inkMkLst>
            <pc:docMk/>
            <pc:sldMk cId="925017608" sldId="338"/>
            <ac:inkMk id="33" creationId="{AD1F7F30-287B-458D-B4F3-C06E9E454E3C}"/>
          </ac:inkMkLst>
        </pc:inkChg>
        <pc:inkChg chg="add del">
          <ac:chgData name="Viet Anh Nguyen" userId="b95f61ff061388d5" providerId="LiveId" clId="{F7DDB045-99F5-427E-957E-9D2CA91EB527}" dt="2022-01-07T07:06:03.686" v="5174"/>
          <ac:inkMkLst>
            <pc:docMk/>
            <pc:sldMk cId="925017608" sldId="338"/>
            <ac:inkMk id="34" creationId="{CAAF4930-3AD9-4BBC-8354-4315DEB8925F}"/>
          </ac:inkMkLst>
        </pc:inkChg>
        <pc:inkChg chg="add del">
          <ac:chgData name="Viet Anh Nguyen" userId="b95f61ff061388d5" providerId="LiveId" clId="{F7DDB045-99F5-427E-957E-9D2CA91EB527}" dt="2022-01-07T07:06:03.686" v="5174"/>
          <ac:inkMkLst>
            <pc:docMk/>
            <pc:sldMk cId="925017608" sldId="338"/>
            <ac:inkMk id="35" creationId="{51D24473-691A-4DB0-B1CB-554612802D8E}"/>
          </ac:inkMkLst>
        </pc:inkChg>
        <pc:inkChg chg="add del">
          <ac:chgData name="Viet Anh Nguyen" userId="b95f61ff061388d5" providerId="LiveId" clId="{F7DDB045-99F5-427E-957E-9D2CA91EB527}" dt="2022-01-07T07:06:03.686" v="5174"/>
          <ac:inkMkLst>
            <pc:docMk/>
            <pc:sldMk cId="925017608" sldId="338"/>
            <ac:inkMk id="36" creationId="{4532D974-F13F-4E7C-95FF-D83CA68D0E3C}"/>
          </ac:inkMkLst>
        </pc:inkChg>
        <pc:inkChg chg="add">
          <ac:chgData name="Viet Anh Nguyen" userId="b95f61ff061388d5" providerId="LiveId" clId="{F7DDB045-99F5-427E-957E-9D2CA91EB527}" dt="2022-01-07T07:06:03.686" v="5174"/>
          <ac:inkMkLst>
            <pc:docMk/>
            <pc:sldMk cId="925017608" sldId="338"/>
            <ac:inkMk id="37" creationId="{394624A2-17EC-4749-AAC8-2A15B8AB9764}"/>
          </ac:inkMkLst>
        </pc:inkChg>
        <pc:inkChg chg="add del">
          <ac:chgData name="Viet Anh Nguyen" userId="b95f61ff061388d5" providerId="LiveId" clId="{F7DDB045-99F5-427E-957E-9D2CA91EB527}" dt="2022-01-07T07:07:30.385" v="5177"/>
          <ac:inkMkLst>
            <pc:docMk/>
            <pc:sldMk cId="925017608" sldId="338"/>
            <ac:inkMk id="38" creationId="{4F98E383-5564-4301-8581-A0DE50775AD1}"/>
          </ac:inkMkLst>
        </pc:inkChg>
        <pc:inkChg chg="add del">
          <ac:chgData name="Viet Anh Nguyen" userId="b95f61ff061388d5" providerId="LiveId" clId="{F7DDB045-99F5-427E-957E-9D2CA91EB527}" dt="2022-01-07T07:07:30.385" v="5177"/>
          <ac:inkMkLst>
            <pc:docMk/>
            <pc:sldMk cId="925017608" sldId="338"/>
            <ac:inkMk id="39" creationId="{CE9E92EC-CDA9-4C99-BAAA-A060BFBB34C9}"/>
          </ac:inkMkLst>
        </pc:inkChg>
        <pc:inkChg chg="add del">
          <ac:chgData name="Viet Anh Nguyen" userId="b95f61ff061388d5" providerId="LiveId" clId="{F7DDB045-99F5-427E-957E-9D2CA91EB527}" dt="2022-01-07T07:07:31.288" v="5179"/>
          <ac:inkMkLst>
            <pc:docMk/>
            <pc:sldMk cId="925017608" sldId="338"/>
            <ac:inkMk id="40" creationId="{33EB2628-0917-4E55-841B-0D632EA6C2C5}"/>
          </ac:inkMkLst>
        </pc:inkChg>
        <pc:inkChg chg="add del">
          <ac:chgData name="Viet Anh Nguyen" userId="b95f61ff061388d5" providerId="LiveId" clId="{F7DDB045-99F5-427E-957E-9D2CA91EB527}" dt="2022-01-07T07:07:31.288" v="5179"/>
          <ac:inkMkLst>
            <pc:docMk/>
            <pc:sldMk cId="925017608" sldId="338"/>
            <ac:inkMk id="41" creationId="{22EB09E0-6FF4-40F1-B51F-55E94265DFB3}"/>
          </ac:inkMkLst>
        </pc:inkChg>
        <pc:inkChg chg="add del">
          <ac:chgData name="Viet Anh Nguyen" userId="b95f61ff061388d5" providerId="LiveId" clId="{F7DDB045-99F5-427E-957E-9D2CA91EB527}" dt="2022-01-07T07:07:33.784" v="5185"/>
          <ac:inkMkLst>
            <pc:docMk/>
            <pc:sldMk cId="925017608" sldId="338"/>
            <ac:inkMk id="42" creationId="{996DA14C-BF14-44AB-A92C-4E4055AA6E12}"/>
          </ac:inkMkLst>
        </pc:inkChg>
        <pc:inkChg chg="add del">
          <ac:chgData name="Viet Anh Nguyen" userId="b95f61ff061388d5" providerId="LiveId" clId="{F7DDB045-99F5-427E-957E-9D2CA91EB527}" dt="2022-01-07T07:07:33.784" v="5185"/>
          <ac:inkMkLst>
            <pc:docMk/>
            <pc:sldMk cId="925017608" sldId="338"/>
            <ac:inkMk id="43" creationId="{9D9E2D19-6683-43B8-A40E-D37D9FA4AFC6}"/>
          </ac:inkMkLst>
        </pc:inkChg>
        <pc:inkChg chg="add del">
          <ac:chgData name="Viet Anh Nguyen" userId="b95f61ff061388d5" providerId="LiveId" clId="{F7DDB045-99F5-427E-957E-9D2CA91EB527}" dt="2022-01-07T07:07:33.784" v="5185"/>
          <ac:inkMkLst>
            <pc:docMk/>
            <pc:sldMk cId="925017608" sldId="338"/>
            <ac:inkMk id="44" creationId="{A84030A0-92BC-4EDC-B94B-6DF5E714CFEB}"/>
          </ac:inkMkLst>
        </pc:inkChg>
        <pc:inkChg chg="add del">
          <ac:chgData name="Viet Anh Nguyen" userId="b95f61ff061388d5" providerId="LiveId" clId="{F7DDB045-99F5-427E-957E-9D2CA91EB527}" dt="2022-01-07T07:07:33.784" v="5185"/>
          <ac:inkMkLst>
            <pc:docMk/>
            <pc:sldMk cId="925017608" sldId="338"/>
            <ac:inkMk id="45" creationId="{E3EF354F-4080-40DA-A829-27584FB5C320}"/>
          </ac:inkMkLst>
        </pc:inkChg>
        <pc:inkChg chg="add del">
          <ac:chgData name="Viet Anh Nguyen" userId="b95f61ff061388d5" providerId="LiveId" clId="{F7DDB045-99F5-427E-957E-9D2CA91EB527}" dt="2022-01-07T07:07:33.784" v="5185"/>
          <ac:inkMkLst>
            <pc:docMk/>
            <pc:sldMk cId="925017608" sldId="338"/>
            <ac:inkMk id="46" creationId="{4D39AB5A-420A-495E-A1B2-5BE9A311CDC1}"/>
          </ac:inkMkLst>
        </pc:inkChg>
        <pc:inkChg chg="add del">
          <ac:chgData name="Viet Anh Nguyen" userId="b95f61ff061388d5" providerId="LiveId" clId="{F7DDB045-99F5-427E-957E-9D2CA91EB527}" dt="2022-01-07T07:07:33.784" v="5185"/>
          <ac:inkMkLst>
            <pc:docMk/>
            <pc:sldMk cId="925017608" sldId="338"/>
            <ac:inkMk id="47" creationId="{0AEF1EDD-673A-4492-BF64-C885A7C495D2}"/>
          </ac:inkMkLst>
        </pc:inkChg>
        <pc:inkChg chg="add">
          <ac:chgData name="Viet Anh Nguyen" userId="b95f61ff061388d5" providerId="LiveId" clId="{F7DDB045-99F5-427E-957E-9D2CA91EB527}" dt="2022-01-07T07:07:33.784" v="5185"/>
          <ac:inkMkLst>
            <pc:docMk/>
            <pc:sldMk cId="925017608" sldId="338"/>
            <ac:inkMk id="48" creationId="{B2EDBADF-A15E-4CD1-9BE5-5BBA1F7FA42F}"/>
          </ac:inkMkLst>
        </pc:inkChg>
        <pc:inkChg chg="add del">
          <ac:chgData name="Viet Anh Nguyen" userId="b95f61ff061388d5" providerId="LiveId" clId="{F7DDB045-99F5-427E-957E-9D2CA91EB527}" dt="2022-01-07T07:07:34.832" v="5187"/>
          <ac:inkMkLst>
            <pc:docMk/>
            <pc:sldMk cId="925017608" sldId="338"/>
            <ac:inkMk id="49" creationId="{D994D880-EDBF-4D88-8D04-F04B9528860B}"/>
          </ac:inkMkLst>
        </pc:inkChg>
        <pc:inkChg chg="add del">
          <ac:chgData name="Viet Anh Nguyen" userId="b95f61ff061388d5" providerId="LiveId" clId="{F7DDB045-99F5-427E-957E-9D2CA91EB527}" dt="2022-01-07T07:07:34.832" v="5187"/>
          <ac:inkMkLst>
            <pc:docMk/>
            <pc:sldMk cId="925017608" sldId="338"/>
            <ac:inkMk id="50" creationId="{BE913F91-9B19-469B-8F0F-21208B6B1066}"/>
          </ac:inkMkLst>
        </pc:inkChg>
        <pc:inkChg chg="add del">
          <ac:chgData name="Viet Anh Nguyen" userId="b95f61ff061388d5" providerId="LiveId" clId="{F7DDB045-99F5-427E-957E-9D2CA91EB527}" dt="2022-01-07T07:07:36.495" v="5189"/>
          <ac:inkMkLst>
            <pc:docMk/>
            <pc:sldMk cId="925017608" sldId="338"/>
            <ac:inkMk id="51" creationId="{C68DE9CE-60F7-4C5C-BAF5-0DEE93592327}"/>
          </ac:inkMkLst>
        </pc:inkChg>
        <pc:inkChg chg="add del">
          <ac:chgData name="Viet Anh Nguyen" userId="b95f61ff061388d5" providerId="LiveId" clId="{F7DDB045-99F5-427E-957E-9D2CA91EB527}" dt="2022-01-07T07:07:36.495" v="5189"/>
          <ac:inkMkLst>
            <pc:docMk/>
            <pc:sldMk cId="925017608" sldId="338"/>
            <ac:inkMk id="52" creationId="{ADE9F43D-C2E5-4E4B-8B34-ABC767729AA0}"/>
          </ac:inkMkLst>
        </pc:inkChg>
        <pc:inkChg chg="add del">
          <ac:chgData name="Viet Anh Nguyen" userId="b95f61ff061388d5" providerId="LiveId" clId="{F7DDB045-99F5-427E-957E-9D2CA91EB527}" dt="2022-01-07T07:07:37.282" v="5191"/>
          <ac:inkMkLst>
            <pc:docMk/>
            <pc:sldMk cId="925017608" sldId="338"/>
            <ac:inkMk id="53" creationId="{8E7FAFE7-0F7B-4FF8-ABCD-4051C3493339}"/>
          </ac:inkMkLst>
        </pc:inkChg>
        <pc:inkChg chg="add del">
          <ac:chgData name="Viet Anh Nguyen" userId="b95f61ff061388d5" providerId="LiveId" clId="{F7DDB045-99F5-427E-957E-9D2CA91EB527}" dt="2022-01-07T07:07:37.282" v="5191"/>
          <ac:inkMkLst>
            <pc:docMk/>
            <pc:sldMk cId="925017608" sldId="338"/>
            <ac:inkMk id="54" creationId="{DC65ED48-A795-4057-94AF-124FC884B389}"/>
          </ac:inkMkLst>
        </pc:inkChg>
        <pc:inkChg chg="add del">
          <ac:chgData name="Viet Anh Nguyen" userId="b95f61ff061388d5" providerId="LiveId" clId="{F7DDB045-99F5-427E-957E-9D2CA91EB527}" dt="2022-01-07T07:07:38.409" v="5193"/>
          <ac:inkMkLst>
            <pc:docMk/>
            <pc:sldMk cId="925017608" sldId="338"/>
            <ac:inkMk id="55" creationId="{BBEB2326-DA1F-442D-B990-3A776023B2A5}"/>
          </ac:inkMkLst>
        </pc:inkChg>
        <pc:inkChg chg="add del">
          <ac:chgData name="Viet Anh Nguyen" userId="b95f61ff061388d5" providerId="LiveId" clId="{F7DDB045-99F5-427E-957E-9D2CA91EB527}" dt="2022-01-07T07:07:38.409" v="5193"/>
          <ac:inkMkLst>
            <pc:docMk/>
            <pc:sldMk cId="925017608" sldId="338"/>
            <ac:inkMk id="56" creationId="{8EBC2F55-4BFC-41F3-8A4D-9B7C030C81A6}"/>
          </ac:inkMkLst>
        </pc:inkChg>
        <pc:inkChg chg="add del">
          <ac:chgData name="Viet Anh Nguyen" userId="b95f61ff061388d5" providerId="LiveId" clId="{F7DDB045-99F5-427E-957E-9D2CA91EB527}" dt="2022-01-07T07:07:40.665" v="5196"/>
          <ac:inkMkLst>
            <pc:docMk/>
            <pc:sldMk cId="925017608" sldId="338"/>
            <ac:inkMk id="57" creationId="{E7DCFC63-8EA4-42D5-8112-AE5431BD5E84}"/>
          </ac:inkMkLst>
        </pc:inkChg>
        <pc:inkChg chg="add del">
          <ac:chgData name="Viet Anh Nguyen" userId="b95f61ff061388d5" providerId="LiveId" clId="{F7DDB045-99F5-427E-957E-9D2CA91EB527}" dt="2022-01-07T07:07:40.665" v="5196"/>
          <ac:inkMkLst>
            <pc:docMk/>
            <pc:sldMk cId="925017608" sldId="338"/>
            <ac:inkMk id="58" creationId="{CBBF384B-F932-48ED-A150-A7C2246D96F9}"/>
          </ac:inkMkLst>
        </pc:inkChg>
        <pc:inkChg chg="add del">
          <ac:chgData name="Viet Anh Nguyen" userId="b95f61ff061388d5" providerId="LiveId" clId="{F7DDB045-99F5-427E-957E-9D2CA91EB527}" dt="2022-01-07T07:07:40.665" v="5196"/>
          <ac:inkMkLst>
            <pc:docMk/>
            <pc:sldMk cId="925017608" sldId="338"/>
            <ac:inkMk id="59" creationId="{87CF972F-B3B6-4C8E-A8A3-2F2DB61FD15F}"/>
          </ac:inkMkLst>
        </pc:inkChg>
        <pc:inkChg chg="add del">
          <ac:chgData name="Viet Anh Nguyen" userId="b95f61ff061388d5" providerId="LiveId" clId="{F7DDB045-99F5-427E-957E-9D2CA91EB527}" dt="2022-01-07T07:07:41.741" v="5199"/>
          <ac:inkMkLst>
            <pc:docMk/>
            <pc:sldMk cId="925017608" sldId="338"/>
            <ac:inkMk id="60" creationId="{A603C594-1458-4A77-8EB8-CC79E9AA391E}"/>
          </ac:inkMkLst>
        </pc:inkChg>
        <pc:inkChg chg="add del">
          <ac:chgData name="Viet Anh Nguyen" userId="b95f61ff061388d5" providerId="LiveId" clId="{F7DDB045-99F5-427E-957E-9D2CA91EB527}" dt="2022-01-07T07:07:41.741" v="5199"/>
          <ac:inkMkLst>
            <pc:docMk/>
            <pc:sldMk cId="925017608" sldId="338"/>
            <ac:inkMk id="61" creationId="{AC801165-8CB6-4405-B006-54FA025D0502}"/>
          </ac:inkMkLst>
        </pc:inkChg>
        <pc:inkChg chg="add del">
          <ac:chgData name="Viet Anh Nguyen" userId="b95f61ff061388d5" providerId="LiveId" clId="{F7DDB045-99F5-427E-957E-9D2CA91EB527}" dt="2022-01-07T07:07:41.741" v="5199"/>
          <ac:inkMkLst>
            <pc:docMk/>
            <pc:sldMk cId="925017608" sldId="338"/>
            <ac:inkMk id="62" creationId="{BC6C1D01-313D-453A-B4A4-2EF4400B8EFF}"/>
          </ac:inkMkLst>
        </pc:inkChg>
        <pc:inkChg chg="add mod">
          <ac:chgData name="Viet Anh Nguyen" userId="b95f61ff061388d5" providerId="LiveId" clId="{F7DDB045-99F5-427E-957E-9D2CA91EB527}" dt="2022-01-07T07:07:47.182" v="5200"/>
          <ac:inkMkLst>
            <pc:docMk/>
            <pc:sldMk cId="925017608" sldId="338"/>
            <ac:inkMk id="63" creationId="{456CDCDE-B7C6-4A64-A01A-3B5B3DCD6AC3}"/>
          </ac:inkMkLst>
        </pc:inkChg>
        <pc:inkChg chg="add del">
          <ac:chgData name="Viet Anh Nguyen" userId="b95f61ff061388d5" providerId="LiveId" clId="{F7DDB045-99F5-427E-957E-9D2CA91EB527}" dt="2022-01-07T07:07:53.453" v="5208"/>
          <ac:inkMkLst>
            <pc:docMk/>
            <pc:sldMk cId="925017608" sldId="338"/>
            <ac:inkMk id="64" creationId="{946F36E2-5697-4469-A58B-FB7CBC5015A7}"/>
          </ac:inkMkLst>
        </pc:inkChg>
        <pc:inkChg chg="add del">
          <ac:chgData name="Viet Anh Nguyen" userId="b95f61ff061388d5" providerId="LiveId" clId="{F7DDB045-99F5-427E-957E-9D2CA91EB527}" dt="2022-01-07T07:07:53.453" v="5208"/>
          <ac:inkMkLst>
            <pc:docMk/>
            <pc:sldMk cId="925017608" sldId="338"/>
            <ac:inkMk id="65" creationId="{87CE08C2-7CD2-4265-B607-5B419BA1F55D}"/>
          </ac:inkMkLst>
        </pc:inkChg>
        <pc:inkChg chg="add del">
          <ac:chgData name="Viet Anh Nguyen" userId="b95f61ff061388d5" providerId="LiveId" clId="{F7DDB045-99F5-427E-957E-9D2CA91EB527}" dt="2022-01-07T07:07:53.453" v="5208"/>
          <ac:inkMkLst>
            <pc:docMk/>
            <pc:sldMk cId="925017608" sldId="338"/>
            <ac:inkMk id="66" creationId="{ED15F18C-A6CC-4AFF-A070-E17248B8A737}"/>
          </ac:inkMkLst>
        </pc:inkChg>
        <pc:inkChg chg="add del">
          <ac:chgData name="Viet Anh Nguyen" userId="b95f61ff061388d5" providerId="LiveId" clId="{F7DDB045-99F5-427E-957E-9D2CA91EB527}" dt="2022-01-07T07:07:53.453" v="5208"/>
          <ac:inkMkLst>
            <pc:docMk/>
            <pc:sldMk cId="925017608" sldId="338"/>
            <ac:inkMk id="67" creationId="{344DF77E-C5EB-4DC1-8680-D52CC1AD0C1C}"/>
          </ac:inkMkLst>
        </pc:inkChg>
        <pc:inkChg chg="add del">
          <ac:chgData name="Viet Anh Nguyen" userId="b95f61ff061388d5" providerId="LiveId" clId="{F7DDB045-99F5-427E-957E-9D2CA91EB527}" dt="2022-01-07T07:07:53.453" v="5208"/>
          <ac:inkMkLst>
            <pc:docMk/>
            <pc:sldMk cId="925017608" sldId="338"/>
            <ac:inkMk id="68" creationId="{62F51D11-E4EC-4489-A97C-F1480F8FF72D}"/>
          </ac:inkMkLst>
        </pc:inkChg>
        <pc:inkChg chg="add del">
          <ac:chgData name="Viet Anh Nguyen" userId="b95f61ff061388d5" providerId="LiveId" clId="{F7DDB045-99F5-427E-957E-9D2CA91EB527}" dt="2022-01-07T07:07:53.453" v="5208"/>
          <ac:inkMkLst>
            <pc:docMk/>
            <pc:sldMk cId="925017608" sldId="338"/>
            <ac:inkMk id="69" creationId="{742710EA-BDB7-4FFC-81D4-EC0DB65E77E8}"/>
          </ac:inkMkLst>
        </pc:inkChg>
        <pc:inkChg chg="add del">
          <ac:chgData name="Viet Anh Nguyen" userId="b95f61ff061388d5" providerId="LiveId" clId="{F7DDB045-99F5-427E-957E-9D2CA91EB527}" dt="2022-01-07T07:07:53.453" v="5208"/>
          <ac:inkMkLst>
            <pc:docMk/>
            <pc:sldMk cId="925017608" sldId="338"/>
            <ac:inkMk id="70" creationId="{E6B9F3F1-3542-48D4-A45F-71D80B3B2137}"/>
          </ac:inkMkLst>
        </pc:inkChg>
        <pc:inkChg chg="add">
          <ac:chgData name="Viet Anh Nguyen" userId="b95f61ff061388d5" providerId="LiveId" clId="{F7DDB045-99F5-427E-957E-9D2CA91EB527}" dt="2022-01-07T07:07:53.453" v="5208"/>
          <ac:inkMkLst>
            <pc:docMk/>
            <pc:sldMk cId="925017608" sldId="338"/>
            <ac:inkMk id="71" creationId="{1DD2BD50-0C58-4F85-9894-9BC0DC2D38AF}"/>
          </ac:inkMkLst>
        </pc:inkChg>
        <pc:inkChg chg="add">
          <ac:chgData name="Viet Anh Nguyen" userId="b95f61ff061388d5" providerId="LiveId" clId="{F7DDB045-99F5-427E-957E-9D2CA91EB527}" dt="2022-01-07T07:08:09.239" v="5209" actId="9405"/>
          <ac:inkMkLst>
            <pc:docMk/>
            <pc:sldMk cId="925017608" sldId="338"/>
            <ac:inkMk id="72" creationId="{D77A0F21-E70F-48CE-8DB7-FECCB484FDB4}"/>
          </ac:inkMkLst>
        </pc:inkChg>
        <pc:inkChg chg="add del">
          <ac:chgData name="Viet Anh Nguyen" userId="b95f61ff061388d5" providerId="LiveId" clId="{F7DDB045-99F5-427E-957E-9D2CA91EB527}" dt="2022-01-07T07:08:11.839" v="5219"/>
          <ac:inkMkLst>
            <pc:docMk/>
            <pc:sldMk cId="925017608" sldId="338"/>
            <ac:inkMk id="73" creationId="{4CB5DCC0-72DD-4CC7-80DC-B32CFFDF6178}"/>
          </ac:inkMkLst>
        </pc:inkChg>
        <pc:inkChg chg="add del">
          <ac:chgData name="Viet Anh Nguyen" userId="b95f61ff061388d5" providerId="LiveId" clId="{F7DDB045-99F5-427E-957E-9D2CA91EB527}" dt="2022-01-07T07:08:11.839" v="5219"/>
          <ac:inkMkLst>
            <pc:docMk/>
            <pc:sldMk cId="925017608" sldId="338"/>
            <ac:inkMk id="74" creationId="{0934E2E2-D4B0-4AE6-9491-32D13D6A1228}"/>
          </ac:inkMkLst>
        </pc:inkChg>
        <pc:inkChg chg="add del">
          <ac:chgData name="Viet Anh Nguyen" userId="b95f61ff061388d5" providerId="LiveId" clId="{F7DDB045-99F5-427E-957E-9D2CA91EB527}" dt="2022-01-07T07:08:11.839" v="5219"/>
          <ac:inkMkLst>
            <pc:docMk/>
            <pc:sldMk cId="925017608" sldId="338"/>
            <ac:inkMk id="75" creationId="{90D1C601-76BE-4654-BC5F-2C7641EB2EC6}"/>
          </ac:inkMkLst>
        </pc:inkChg>
        <pc:inkChg chg="add del">
          <ac:chgData name="Viet Anh Nguyen" userId="b95f61ff061388d5" providerId="LiveId" clId="{F7DDB045-99F5-427E-957E-9D2CA91EB527}" dt="2022-01-07T07:08:11.839" v="5219"/>
          <ac:inkMkLst>
            <pc:docMk/>
            <pc:sldMk cId="925017608" sldId="338"/>
            <ac:inkMk id="76" creationId="{082AE058-BAB2-42BB-8742-1743954A4F81}"/>
          </ac:inkMkLst>
        </pc:inkChg>
        <pc:inkChg chg="add del">
          <ac:chgData name="Viet Anh Nguyen" userId="b95f61ff061388d5" providerId="LiveId" clId="{F7DDB045-99F5-427E-957E-9D2CA91EB527}" dt="2022-01-07T07:08:11.839" v="5219"/>
          <ac:inkMkLst>
            <pc:docMk/>
            <pc:sldMk cId="925017608" sldId="338"/>
            <ac:inkMk id="77" creationId="{A12E6B44-A4A1-4838-9B37-EECBBD003324}"/>
          </ac:inkMkLst>
        </pc:inkChg>
        <pc:inkChg chg="add del">
          <ac:chgData name="Viet Anh Nguyen" userId="b95f61ff061388d5" providerId="LiveId" clId="{F7DDB045-99F5-427E-957E-9D2CA91EB527}" dt="2022-01-07T07:08:11.839" v="5219"/>
          <ac:inkMkLst>
            <pc:docMk/>
            <pc:sldMk cId="925017608" sldId="338"/>
            <ac:inkMk id="78" creationId="{B6BABB9A-A2CB-45D7-AC76-0F1722EF7422}"/>
          </ac:inkMkLst>
        </pc:inkChg>
        <pc:inkChg chg="add del">
          <ac:chgData name="Viet Anh Nguyen" userId="b95f61ff061388d5" providerId="LiveId" clId="{F7DDB045-99F5-427E-957E-9D2CA91EB527}" dt="2022-01-07T07:08:11.839" v="5219"/>
          <ac:inkMkLst>
            <pc:docMk/>
            <pc:sldMk cId="925017608" sldId="338"/>
            <ac:inkMk id="79" creationId="{17F33089-9CC1-49CA-90D6-608FB8FC9E2E}"/>
          </ac:inkMkLst>
        </pc:inkChg>
        <pc:inkChg chg="add del">
          <ac:chgData name="Viet Anh Nguyen" userId="b95f61ff061388d5" providerId="LiveId" clId="{F7DDB045-99F5-427E-957E-9D2CA91EB527}" dt="2022-01-07T07:08:11.839" v="5219"/>
          <ac:inkMkLst>
            <pc:docMk/>
            <pc:sldMk cId="925017608" sldId="338"/>
            <ac:inkMk id="80" creationId="{345DD889-B5BD-470D-861D-7DAB28739F76}"/>
          </ac:inkMkLst>
        </pc:inkChg>
        <pc:inkChg chg="add del">
          <ac:chgData name="Viet Anh Nguyen" userId="b95f61ff061388d5" providerId="LiveId" clId="{F7DDB045-99F5-427E-957E-9D2CA91EB527}" dt="2022-01-07T07:08:11.839" v="5219"/>
          <ac:inkMkLst>
            <pc:docMk/>
            <pc:sldMk cId="925017608" sldId="338"/>
            <ac:inkMk id="81" creationId="{BCFF53A7-3166-448F-8675-9C29E98EECB3}"/>
          </ac:inkMkLst>
        </pc:inkChg>
        <pc:inkChg chg="add del">
          <ac:chgData name="Viet Anh Nguyen" userId="b95f61ff061388d5" providerId="LiveId" clId="{F7DDB045-99F5-427E-957E-9D2CA91EB527}" dt="2022-01-07T07:08:11.839" v="5219"/>
          <ac:inkMkLst>
            <pc:docMk/>
            <pc:sldMk cId="925017608" sldId="338"/>
            <ac:inkMk id="82" creationId="{957B8295-DAB2-47FC-AFFE-9E22EC342367}"/>
          </ac:inkMkLst>
        </pc:inkChg>
        <pc:inkChg chg="add">
          <ac:chgData name="Viet Anh Nguyen" userId="b95f61ff061388d5" providerId="LiveId" clId="{F7DDB045-99F5-427E-957E-9D2CA91EB527}" dt="2022-01-07T07:08:11.839" v="5219"/>
          <ac:inkMkLst>
            <pc:docMk/>
            <pc:sldMk cId="925017608" sldId="338"/>
            <ac:inkMk id="83" creationId="{D02E7BF8-CA39-471A-BD93-92913629EC96}"/>
          </ac:inkMkLst>
        </pc:inkChg>
        <pc:inkChg chg="add del">
          <ac:chgData name="Viet Anh Nguyen" userId="b95f61ff061388d5" providerId="LiveId" clId="{F7DDB045-99F5-427E-957E-9D2CA91EB527}" dt="2022-01-07T07:08:13.787" v="5222"/>
          <ac:inkMkLst>
            <pc:docMk/>
            <pc:sldMk cId="925017608" sldId="338"/>
            <ac:inkMk id="84" creationId="{6863B1BD-95AF-4E6D-8BF6-EF3D86A090FE}"/>
          </ac:inkMkLst>
        </pc:inkChg>
        <pc:inkChg chg="add del">
          <ac:chgData name="Viet Anh Nguyen" userId="b95f61ff061388d5" providerId="LiveId" clId="{F7DDB045-99F5-427E-957E-9D2CA91EB527}" dt="2022-01-07T07:08:13.787" v="5222"/>
          <ac:inkMkLst>
            <pc:docMk/>
            <pc:sldMk cId="925017608" sldId="338"/>
            <ac:inkMk id="85" creationId="{18A56D74-3DB8-4CDD-9640-329945779E46}"/>
          </ac:inkMkLst>
        </pc:inkChg>
        <pc:inkChg chg="add">
          <ac:chgData name="Viet Anh Nguyen" userId="b95f61ff061388d5" providerId="LiveId" clId="{F7DDB045-99F5-427E-957E-9D2CA91EB527}" dt="2022-01-07T07:08:13.787" v="5222"/>
          <ac:inkMkLst>
            <pc:docMk/>
            <pc:sldMk cId="925017608" sldId="338"/>
            <ac:inkMk id="86" creationId="{2B405580-8D77-4A97-A1C0-52D4391247C6}"/>
          </ac:inkMkLst>
        </pc:inkChg>
        <pc:inkChg chg="add del">
          <ac:chgData name="Viet Anh Nguyen" userId="b95f61ff061388d5" providerId="LiveId" clId="{F7DDB045-99F5-427E-957E-9D2CA91EB527}" dt="2022-01-07T07:08:52.894" v="5232"/>
          <ac:inkMkLst>
            <pc:docMk/>
            <pc:sldMk cId="925017608" sldId="338"/>
            <ac:inkMk id="87" creationId="{7FC0BEFE-5A67-40B0-A747-FEDDB00E350F}"/>
          </ac:inkMkLst>
        </pc:inkChg>
        <pc:inkChg chg="add del">
          <ac:chgData name="Viet Anh Nguyen" userId="b95f61ff061388d5" providerId="LiveId" clId="{F7DDB045-99F5-427E-957E-9D2CA91EB527}" dt="2022-01-07T07:08:52.894" v="5232"/>
          <ac:inkMkLst>
            <pc:docMk/>
            <pc:sldMk cId="925017608" sldId="338"/>
            <ac:inkMk id="88" creationId="{FE1E0DD5-93C6-4287-9AF7-F3AC3E90040F}"/>
          </ac:inkMkLst>
        </pc:inkChg>
        <pc:inkChg chg="add del">
          <ac:chgData name="Viet Anh Nguyen" userId="b95f61ff061388d5" providerId="LiveId" clId="{F7DDB045-99F5-427E-957E-9D2CA91EB527}" dt="2022-01-07T07:08:52.894" v="5232"/>
          <ac:inkMkLst>
            <pc:docMk/>
            <pc:sldMk cId="925017608" sldId="338"/>
            <ac:inkMk id="89" creationId="{8A6110F6-EFA0-4E38-9BEE-0DEC11983F71}"/>
          </ac:inkMkLst>
        </pc:inkChg>
        <pc:inkChg chg="add del">
          <ac:chgData name="Viet Anh Nguyen" userId="b95f61ff061388d5" providerId="LiveId" clId="{F7DDB045-99F5-427E-957E-9D2CA91EB527}" dt="2022-01-07T07:08:52.894" v="5232"/>
          <ac:inkMkLst>
            <pc:docMk/>
            <pc:sldMk cId="925017608" sldId="338"/>
            <ac:inkMk id="90" creationId="{0DFC7593-D0FC-4288-BC68-B73357BD65A4}"/>
          </ac:inkMkLst>
        </pc:inkChg>
        <pc:inkChg chg="add del">
          <ac:chgData name="Viet Anh Nguyen" userId="b95f61ff061388d5" providerId="LiveId" clId="{F7DDB045-99F5-427E-957E-9D2CA91EB527}" dt="2022-01-07T07:08:52.894" v="5232"/>
          <ac:inkMkLst>
            <pc:docMk/>
            <pc:sldMk cId="925017608" sldId="338"/>
            <ac:inkMk id="91" creationId="{E87B90F7-70FD-4A78-A36A-1DFB1E1D0823}"/>
          </ac:inkMkLst>
        </pc:inkChg>
        <pc:inkChg chg="add del">
          <ac:chgData name="Viet Anh Nguyen" userId="b95f61ff061388d5" providerId="LiveId" clId="{F7DDB045-99F5-427E-957E-9D2CA91EB527}" dt="2022-01-07T07:08:52.894" v="5232"/>
          <ac:inkMkLst>
            <pc:docMk/>
            <pc:sldMk cId="925017608" sldId="338"/>
            <ac:inkMk id="92" creationId="{457435FE-FC0F-42A2-878A-3C4F3B9BD1F6}"/>
          </ac:inkMkLst>
        </pc:inkChg>
        <pc:inkChg chg="add">
          <ac:chgData name="Viet Anh Nguyen" userId="b95f61ff061388d5" providerId="LiveId" clId="{F7DDB045-99F5-427E-957E-9D2CA91EB527}" dt="2022-01-07T07:08:51.809" v="5229" actId="9405"/>
          <ac:inkMkLst>
            <pc:docMk/>
            <pc:sldMk cId="925017608" sldId="338"/>
            <ac:inkMk id="93" creationId="{2A9B9A3C-BAA8-45D9-BA48-D5633CB4E6DC}"/>
          </ac:inkMkLst>
        </pc:inkChg>
        <pc:inkChg chg="add">
          <ac:chgData name="Viet Anh Nguyen" userId="b95f61ff061388d5" providerId="LiveId" clId="{F7DDB045-99F5-427E-957E-9D2CA91EB527}" dt="2022-01-07T07:08:51.986" v="5230" actId="9405"/>
          <ac:inkMkLst>
            <pc:docMk/>
            <pc:sldMk cId="925017608" sldId="338"/>
            <ac:inkMk id="94" creationId="{F67A4842-35D8-4B15-A339-E39EEE67BD7A}"/>
          </ac:inkMkLst>
        </pc:inkChg>
        <pc:inkChg chg="add">
          <ac:chgData name="Viet Anh Nguyen" userId="b95f61ff061388d5" providerId="LiveId" clId="{F7DDB045-99F5-427E-957E-9D2CA91EB527}" dt="2022-01-07T07:08:52.125" v="5231" actId="9405"/>
          <ac:inkMkLst>
            <pc:docMk/>
            <pc:sldMk cId="925017608" sldId="338"/>
            <ac:inkMk id="95" creationId="{280F046E-F574-4320-8C29-2646BE06CCEF}"/>
          </ac:inkMkLst>
        </pc:inkChg>
        <pc:inkChg chg="add">
          <ac:chgData name="Viet Anh Nguyen" userId="b95f61ff061388d5" providerId="LiveId" clId="{F7DDB045-99F5-427E-957E-9D2CA91EB527}" dt="2022-01-07T07:08:52.894" v="5232"/>
          <ac:inkMkLst>
            <pc:docMk/>
            <pc:sldMk cId="925017608" sldId="338"/>
            <ac:inkMk id="96" creationId="{84393399-5F82-4BED-A94F-57AF6B3DE6B0}"/>
          </ac:inkMkLst>
        </pc:inkChg>
        <pc:inkChg chg="add del">
          <ac:chgData name="Viet Anh Nguyen" userId="b95f61ff061388d5" providerId="LiveId" clId="{F7DDB045-99F5-427E-957E-9D2CA91EB527}" dt="2022-01-07T07:08:55.898" v="5239"/>
          <ac:inkMkLst>
            <pc:docMk/>
            <pc:sldMk cId="925017608" sldId="338"/>
            <ac:inkMk id="97" creationId="{567C7864-B5F1-4AFA-9C55-78986176F378}"/>
          </ac:inkMkLst>
        </pc:inkChg>
        <pc:inkChg chg="add del">
          <ac:chgData name="Viet Anh Nguyen" userId="b95f61ff061388d5" providerId="LiveId" clId="{F7DDB045-99F5-427E-957E-9D2CA91EB527}" dt="2022-01-07T07:08:55.898" v="5239"/>
          <ac:inkMkLst>
            <pc:docMk/>
            <pc:sldMk cId="925017608" sldId="338"/>
            <ac:inkMk id="98" creationId="{E6D4D848-6AD8-4202-86EA-7901F0E68164}"/>
          </ac:inkMkLst>
        </pc:inkChg>
        <pc:inkChg chg="add del">
          <ac:chgData name="Viet Anh Nguyen" userId="b95f61ff061388d5" providerId="LiveId" clId="{F7DDB045-99F5-427E-957E-9D2CA91EB527}" dt="2022-01-07T07:08:55.898" v="5239"/>
          <ac:inkMkLst>
            <pc:docMk/>
            <pc:sldMk cId="925017608" sldId="338"/>
            <ac:inkMk id="99" creationId="{2DCF4F7B-CAFA-40CE-8327-16D6DB3A45C9}"/>
          </ac:inkMkLst>
        </pc:inkChg>
        <pc:inkChg chg="add del">
          <ac:chgData name="Viet Anh Nguyen" userId="b95f61ff061388d5" providerId="LiveId" clId="{F7DDB045-99F5-427E-957E-9D2CA91EB527}" dt="2022-01-07T07:08:55.898" v="5239"/>
          <ac:inkMkLst>
            <pc:docMk/>
            <pc:sldMk cId="925017608" sldId="338"/>
            <ac:inkMk id="100" creationId="{23417CF1-35B7-4C44-B503-05FE8B55D0D3}"/>
          </ac:inkMkLst>
        </pc:inkChg>
        <pc:inkChg chg="add del">
          <ac:chgData name="Viet Anh Nguyen" userId="b95f61ff061388d5" providerId="LiveId" clId="{F7DDB045-99F5-427E-957E-9D2CA91EB527}" dt="2022-01-07T07:08:55.898" v="5239"/>
          <ac:inkMkLst>
            <pc:docMk/>
            <pc:sldMk cId="925017608" sldId="338"/>
            <ac:inkMk id="101" creationId="{E03BDDED-03B4-4DBE-80A4-770B824C2FE4}"/>
          </ac:inkMkLst>
        </pc:inkChg>
        <pc:inkChg chg="add del">
          <ac:chgData name="Viet Anh Nguyen" userId="b95f61ff061388d5" providerId="LiveId" clId="{F7DDB045-99F5-427E-957E-9D2CA91EB527}" dt="2022-01-07T07:08:55.898" v="5239"/>
          <ac:inkMkLst>
            <pc:docMk/>
            <pc:sldMk cId="925017608" sldId="338"/>
            <ac:inkMk id="102" creationId="{7FC8C3F1-9CA0-4672-A3AC-A0E966836274}"/>
          </ac:inkMkLst>
        </pc:inkChg>
        <pc:inkChg chg="add">
          <ac:chgData name="Viet Anh Nguyen" userId="b95f61ff061388d5" providerId="LiveId" clId="{F7DDB045-99F5-427E-957E-9D2CA91EB527}" dt="2022-01-07T07:08:55.898" v="5239"/>
          <ac:inkMkLst>
            <pc:docMk/>
            <pc:sldMk cId="925017608" sldId="338"/>
            <ac:inkMk id="103" creationId="{1849E214-E3FE-4E66-8CF2-EBFD514E85C0}"/>
          </ac:inkMkLst>
        </pc:inkChg>
        <pc:inkChg chg="add">
          <ac:chgData name="Viet Anh Nguyen" userId="b95f61ff061388d5" providerId="LiveId" clId="{F7DDB045-99F5-427E-957E-9D2CA91EB527}" dt="2022-01-07T07:08:55.898" v="5239"/>
          <ac:inkMkLst>
            <pc:docMk/>
            <pc:sldMk cId="925017608" sldId="338"/>
            <ac:inkMk id="104" creationId="{EBB1F516-D0D1-4A4F-8643-B816053C9AF6}"/>
          </ac:inkMkLst>
        </pc:inkChg>
        <pc:inkChg chg="add">
          <ac:chgData name="Viet Anh Nguyen" userId="b95f61ff061388d5" providerId="LiveId" clId="{F7DDB045-99F5-427E-957E-9D2CA91EB527}" dt="2022-01-07T07:08:55.898" v="5239"/>
          <ac:inkMkLst>
            <pc:docMk/>
            <pc:sldMk cId="925017608" sldId="338"/>
            <ac:inkMk id="105" creationId="{27BF5710-3C3F-4BF9-87D7-6BF6D4E0563A}"/>
          </ac:inkMkLst>
        </pc:inkChg>
        <pc:inkChg chg="add">
          <ac:chgData name="Viet Anh Nguyen" userId="b95f61ff061388d5" providerId="LiveId" clId="{F7DDB045-99F5-427E-957E-9D2CA91EB527}" dt="2022-01-07T07:09:24.973" v="5240" actId="9405"/>
          <ac:inkMkLst>
            <pc:docMk/>
            <pc:sldMk cId="925017608" sldId="338"/>
            <ac:inkMk id="106" creationId="{633F98BF-91FE-4D9A-880B-D2B7C674D7F4}"/>
          </ac:inkMkLst>
        </pc:inkChg>
        <pc:inkChg chg="add del">
          <ac:chgData name="Viet Anh Nguyen" userId="b95f61ff061388d5" providerId="LiveId" clId="{F7DDB045-99F5-427E-957E-9D2CA91EB527}" dt="2022-01-07T07:09:28.547" v="5245"/>
          <ac:inkMkLst>
            <pc:docMk/>
            <pc:sldMk cId="925017608" sldId="338"/>
            <ac:inkMk id="107" creationId="{DB944A1D-8C87-429E-BB8B-49691E2615FE}"/>
          </ac:inkMkLst>
        </pc:inkChg>
        <pc:inkChg chg="add del">
          <ac:chgData name="Viet Anh Nguyen" userId="b95f61ff061388d5" providerId="LiveId" clId="{F7DDB045-99F5-427E-957E-9D2CA91EB527}" dt="2022-01-07T07:09:28.547" v="5245"/>
          <ac:inkMkLst>
            <pc:docMk/>
            <pc:sldMk cId="925017608" sldId="338"/>
            <ac:inkMk id="108" creationId="{106A4E76-E7B6-4A1D-9595-D4A4604F10C6}"/>
          </ac:inkMkLst>
        </pc:inkChg>
        <pc:inkChg chg="add del">
          <ac:chgData name="Viet Anh Nguyen" userId="b95f61ff061388d5" providerId="LiveId" clId="{F7DDB045-99F5-427E-957E-9D2CA91EB527}" dt="2022-01-07T07:09:28.547" v="5245"/>
          <ac:inkMkLst>
            <pc:docMk/>
            <pc:sldMk cId="925017608" sldId="338"/>
            <ac:inkMk id="109" creationId="{EE3C52A2-9BAD-413C-AFDB-10AB10E39CA7}"/>
          </ac:inkMkLst>
        </pc:inkChg>
        <pc:inkChg chg="add">
          <ac:chgData name="Viet Anh Nguyen" userId="b95f61ff061388d5" providerId="LiveId" clId="{F7DDB045-99F5-427E-957E-9D2CA91EB527}" dt="2022-01-07T07:09:27.650" v="5244" actId="9405"/>
          <ac:inkMkLst>
            <pc:docMk/>
            <pc:sldMk cId="925017608" sldId="338"/>
            <ac:inkMk id="110" creationId="{52EE23BB-97A7-4BB6-8606-3CB2CF0D1652}"/>
          </ac:inkMkLst>
        </pc:inkChg>
        <pc:inkChg chg="add">
          <ac:chgData name="Viet Anh Nguyen" userId="b95f61ff061388d5" providerId="LiveId" clId="{F7DDB045-99F5-427E-957E-9D2CA91EB527}" dt="2022-01-07T07:09:28.547" v="5245"/>
          <ac:inkMkLst>
            <pc:docMk/>
            <pc:sldMk cId="925017608" sldId="338"/>
            <ac:inkMk id="111" creationId="{ED46CE7D-6D84-4260-BCBF-6F7A48E766D4}"/>
          </ac:inkMkLst>
        </pc:inkChg>
        <pc:inkChg chg="add del">
          <ac:chgData name="Viet Anh Nguyen" userId="b95f61ff061388d5" providerId="LiveId" clId="{F7DDB045-99F5-427E-957E-9D2CA91EB527}" dt="2022-01-07T07:09:32.366" v="5249"/>
          <ac:inkMkLst>
            <pc:docMk/>
            <pc:sldMk cId="925017608" sldId="338"/>
            <ac:inkMk id="112" creationId="{ED500B5A-50D2-4A7E-BCCF-5F362DF54EDB}"/>
          </ac:inkMkLst>
        </pc:inkChg>
        <pc:inkChg chg="add del">
          <ac:chgData name="Viet Anh Nguyen" userId="b95f61ff061388d5" providerId="LiveId" clId="{F7DDB045-99F5-427E-957E-9D2CA91EB527}" dt="2022-01-07T07:09:32.366" v="5249"/>
          <ac:inkMkLst>
            <pc:docMk/>
            <pc:sldMk cId="925017608" sldId="338"/>
            <ac:inkMk id="113" creationId="{5AEE296E-7CCF-4D7F-A9BD-4291B3A99C77}"/>
          </ac:inkMkLst>
        </pc:inkChg>
        <pc:inkChg chg="add del">
          <ac:chgData name="Viet Anh Nguyen" userId="b95f61ff061388d5" providerId="LiveId" clId="{F7DDB045-99F5-427E-957E-9D2CA91EB527}" dt="2022-01-07T07:09:32.366" v="5249"/>
          <ac:inkMkLst>
            <pc:docMk/>
            <pc:sldMk cId="925017608" sldId="338"/>
            <ac:inkMk id="114" creationId="{C480E0FD-5BD9-43E2-A321-97D2CE4D40D9}"/>
          </ac:inkMkLst>
        </pc:inkChg>
        <pc:inkChg chg="add">
          <ac:chgData name="Viet Anh Nguyen" userId="b95f61ff061388d5" providerId="LiveId" clId="{F7DDB045-99F5-427E-957E-9D2CA91EB527}" dt="2022-01-07T07:09:32.366" v="5249"/>
          <ac:inkMkLst>
            <pc:docMk/>
            <pc:sldMk cId="925017608" sldId="338"/>
            <ac:inkMk id="115" creationId="{3CEAEF2C-EFCC-4569-8B1A-7A3CFDBACDA4}"/>
          </ac:inkMkLst>
        </pc:inkChg>
        <pc:inkChg chg="add del">
          <ac:chgData name="Viet Anh Nguyen" userId="b95f61ff061388d5" providerId="LiveId" clId="{F7DDB045-99F5-427E-957E-9D2CA91EB527}" dt="2022-01-07T07:09:33.886" v="5252"/>
          <ac:inkMkLst>
            <pc:docMk/>
            <pc:sldMk cId="925017608" sldId="338"/>
            <ac:inkMk id="116" creationId="{DF9BA498-2AAB-40F7-B54C-45DA848AE3E5}"/>
          </ac:inkMkLst>
        </pc:inkChg>
        <pc:inkChg chg="add del">
          <ac:chgData name="Viet Anh Nguyen" userId="b95f61ff061388d5" providerId="LiveId" clId="{F7DDB045-99F5-427E-957E-9D2CA91EB527}" dt="2022-01-07T07:09:33.886" v="5252"/>
          <ac:inkMkLst>
            <pc:docMk/>
            <pc:sldMk cId="925017608" sldId="338"/>
            <ac:inkMk id="117" creationId="{2C7822A6-07EF-404D-9240-12FB57002073}"/>
          </ac:inkMkLst>
        </pc:inkChg>
        <pc:inkChg chg="add">
          <ac:chgData name="Viet Anh Nguyen" userId="b95f61ff061388d5" providerId="LiveId" clId="{F7DDB045-99F5-427E-957E-9D2CA91EB527}" dt="2022-01-07T07:09:33.886" v="5252"/>
          <ac:inkMkLst>
            <pc:docMk/>
            <pc:sldMk cId="925017608" sldId="338"/>
            <ac:inkMk id="118" creationId="{5F35F832-AB39-461F-B19A-24CC16267306}"/>
          </ac:inkMkLst>
        </pc:inkChg>
        <pc:inkChg chg="add del">
          <ac:chgData name="Viet Anh Nguyen" userId="b95f61ff061388d5" providerId="LiveId" clId="{F7DDB045-99F5-427E-957E-9D2CA91EB527}" dt="2022-01-07T07:09:36.593" v="5255"/>
          <ac:inkMkLst>
            <pc:docMk/>
            <pc:sldMk cId="925017608" sldId="338"/>
            <ac:inkMk id="119" creationId="{6CEFB513-DA98-4133-9E85-A35B4DC11190}"/>
          </ac:inkMkLst>
        </pc:inkChg>
        <pc:inkChg chg="add del">
          <ac:chgData name="Viet Anh Nguyen" userId="b95f61ff061388d5" providerId="LiveId" clId="{F7DDB045-99F5-427E-957E-9D2CA91EB527}" dt="2022-01-07T07:09:36.593" v="5255"/>
          <ac:inkMkLst>
            <pc:docMk/>
            <pc:sldMk cId="925017608" sldId="338"/>
            <ac:inkMk id="120" creationId="{21D7BFAA-A6C3-4213-A1A2-41E1CB384D61}"/>
          </ac:inkMkLst>
        </pc:inkChg>
        <pc:inkChg chg="add del">
          <ac:chgData name="Viet Anh Nguyen" userId="b95f61ff061388d5" providerId="LiveId" clId="{F7DDB045-99F5-427E-957E-9D2CA91EB527}" dt="2022-01-07T07:09:42.460" v="5271"/>
          <ac:inkMkLst>
            <pc:docMk/>
            <pc:sldMk cId="925017608" sldId="338"/>
            <ac:inkMk id="121" creationId="{BB6CEB98-BDA1-496B-A57A-82A748FE20A1}"/>
          </ac:inkMkLst>
        </pc:inkChg>
        <pc:inkChg chg="add del">
          <ac:chgData name="Viet Anh Nguyen" userId="b95f61ff061388d5" providerId="LiveId" clId="{F7DDB045-99F5-427E-957E-9D2CA91EB527}" dt="2022-01-07T07:09:42.460" v="5271"/>
          <ac:inkMkLst>
            <pc:docMk/>
            <pc:sldMk cId="925017608" sldId="338"/>
            <ac:inkMk id="122" creationId="{D9A0619F-D48D-4102-9A29-E6DD08933A8D}"/>
          </ac:inkMkLst>
        </pc:inkChg>
        <pc:inkChg chg="add del">
          <ac:chgData name="Viet Anh Nguyen" userId="b95f61ff061388d5" providerId="LiveId" clId="{F7DDB045-99F5-427E-957E-9D2CA91EB527}" dt="2022-01-07T07:09:42.460" v="5271"/>
          <ac:inkMkLst>
            <pc:docMk/>
            <pc:sldMk cId="925017608" sldId="338"/>
            <ac:inkMk id="123" creationId="{D61B0ABF-00A6-46F1-935B-AF14DAACC9B5}"/>
          </ac:inkMkLst>
        </pc:inkChg>
        <pc:inkChg chg="add del">
          <ac:chgData name="Viet Anh Nguyen" userId="b95f61ff061388d5" providerId="LiveId" clId="{F7DDB045-99F5-427E-957E-9D2CA91EB527}" dt="2022-01-07T07:09:42.460" v="5271"/>
          <ac:inkMkLst>
            <pc:docMk/>
            <pc:sldMk cId="925017608" sldId="338"/>
            <ac:inkMk id="124" creationId="{64076861-A392-4AF1-8099-D795A6B1C03E}"/>
          </ac:inkMkLst>
        </pc:inkChg>
        <pc:inkChg chg="add del">
          <ac:chgData name="Viet Anh Nguyen" userId="b95f61ff061388d5" providerId="LiveId" clId="{F7DDB045-99F5-427E-957E-9D2CA91EB527}" dt="2022-01-07T07:09:42.460" v="5271"/>
          <ac:inkMkLst>
            <pc:docMk/>
            <pc:sldMk cId="925017608" sldId="338"/>
            <ac:inkMk id="125" creationId="{F55A3733-0224-413F-98D0-70A68B1CB350}"/>
          </ac:inkMkLst>
        </pc:inkChg>
        <pc:inkChg chg="add del">
          <ac:chgData name="Viet Anh Nguyen" userId="b95f61ff061388d5" providerId="LiveId" clId="{F7DDB045-99F5-427E-957E-9D2CA91EB527}" dt="2022-01-07T07:09:42.460" v="5271"/>
          <ac:inkMkLst>
            <pc:docMk/>
            <pc:sldMk cId="925017608" sldId="338"/>
            <ac:inkMk id="126" creationId="{55C23122-974F-464A-89D1-632596E0CDFF}"/>
          </ac:inkMkLst>
        </pc:inkChg>
        <pc:inkChg chg="add del">
          <ac:chgData name="Viet Anh Nguyen" userId="b95f61ff061388d5" providerId="LiveId" clId="{F7DDB045-99F5-427E-957E-9D2CA91EB527}" dt="2022-01-07T07:09:42.460" v="5271"/>
          <ac:inkMkLst>
            <pc:docMk/>
            <pc:sldMk cId="925017608" sldId="338"/>
            <ac:inkMk id="127" creationId="{4B9EAC47-7F62-4A0B-8261-910EC8ABEE56}"/>
          </ac:inkMkLst>
        </pc:inkChg>
        <pc:inkChg chg="add del">
          <ac:chgData name="Viet Anh Nguyen" userId="b95f61ff061388d5" providerId="LiveId" clId="{F7DDB045-99F5-427E-957E-9D2CA91EB527}" dt="2022-01-07T07:09:42.460" v="5271"/>
          <ac:inkMkLst>
            <pc:docMk/>
            <pc:sldMk cId="925017608" sldId="338"/>
            <ac:inkMk id="128" creationId="{474DB66D-A977-4EDA-A0A4-02EA26E27F0A}"/>
          </ac:inkMkLst>
        </pc:inkChg>
        <pc:inkChg chg="add del">
          <ac:chgData name="Viet Anh Nguyen" userId="b95f61ff061388d5" providerId="LiveId" clId="{F7DDB045-99F5-427E-957E-9D2CA91EB527}" dt="2022-01-07T07:09:42.460" v="5271"/>
          <ac:inkMkLst>
            <pc:docMk/>
            <pc:sldMk cId="925017608" sldId="338"/>
            <ac:inkMk id="129" creationId="{01D0C088-7E98-4C53-9F35-4C4BF4A2B851}"/>
          </ac:inkMkLst>
        </pc:inkChg>
        <pc:inkChg chg="add del">
          <ac:chgData name="Viet Anh Nguyen" userId="b95f61ff061388d5" providerId="LiveId" clId="{F7DDB045-99F5-427E-957E-9D2CA91EB527}" dt="2022-01-07T07:09:42.460" v="5271"/>
          <ac:inkMkLst>
            <pc:docMk/>
            <pc:sldMk cId="925017608" sldId="338"/>
            <ac:inkMk id="130" creationId="{3EB41843-50B9-4E09-978D-59D8F4378BB3}"/>
          </ac:inkMkLst>
        </pc:inkChg>
        <pc:inkChg chg="add">
          <ac:chgData name="Viet Anh Nguyen" userId="b95f61ff061388d5" providerId="LiveId" clId="{F7DDB045-99F5-427E-957E-9D2CA91EB527}" dt="2022-01-07T07:09:40.423" v="5265" actId="9405"/>
          <ac:inkMkLst>
            <pc:docMk/>
            <pc:sldMk cId="925017608" sldId="338"/>
            <ac:inkMk id="131" creationId="{F1EF857B-A515-4002-A0C3-0EF12A7034DA}"/>
          </ac:inkMkLst>
        </pc:inkChg>
        <pc:inkChg chg="add del">
          <ac:chgData name="Viet Anh Nguyen" userId="b95f61ff061388d5" providerId="LiveId" clId="{F7DDB045-99F5-427E-957E-9D2CA91EB527}" dt="2022-01-07T07:09:42.460" v="5271"/>
          <ac:inkMkLst>
            <pc:docMk/>
            <pc:sldMk cId="925017608" sldId="338"/>
            <ac:inkMk id="132" creationId="{89080D7D-9A5B-4E96-BFF2-E86A546EC88D}"/>
          </ac:inkMkLst>
        </pc:inkChg>
        <pc:inkChg chg="add del">
          <ac:chgData name="Viet Anh Nguyen" userId="b95f61ff061388d5" providerId="LiveId" clId="{F7DDB045-99F5-427E-957E-9D2CA91EB527}" dt="2022-01-07T07:09:42.460" v="5271"/>
          <ac:inkMkLst>
            <pc:docMk/>
            <pc:sldMk cId="925017608" sldId="338"/>
            <ac:inkMk id="133" creationId="{06466AC8-77ED-44ED-8C78-B11B016EF3E8}"/>
          </ac:inkMkLst>
        </pc:inkChg>
        <pc:inkChg chg="add del">
          <ac:chgData name="Viet Anh Nguyen" userId="b95f61ff061388d5" providerId="LiveId" clId="{F7DDB045-99F5-427E-957E-9D2CA91EB527}" dt="2022-01-07T07:09:42.460" v="5271"/>
          <ac:inkMkLst>
            <pc:docMk/>
            <pc:sldMk cId="925017608" sldId="338"/>
            <ac:inkMk id="134" creationId="{3E14419E-4A60-4E93-A137-CCB111DF7100}"/>
          </ac:inkMkLst>
        </pc:inkChg>
        <pc:inkChg chg="add del">
          <ac:chgData name="Viet Anh Nguyen" userId="b95f61ff061388d5" providerId="LiveId" clId="{F7DDB045-99F5-427E-957E-9D2CA91EB527}" dt="2022-01-07T07:09:42.460" v="5271"/>
          <ac:inkMkLst>
            <pc:docMk/>
            <pc:sldMk cId="925017608" sldId="338"/>
            <ac:inkMk id="135" creationId="{9766A53C-9353-4912-BD1A-3A437DBCD7A9}"/>
          </ac:inkMkLst>
        </pc:inkChg>
        <pc:inkChg chg="add del">
          <ac:chgData name="Viet Anh Nguyen" userId="b95f61ff061388d5" providerId="LiveId" clId="{F7DDB045-99F5-427E-957E-9D2CA91EB527}" dt="2022-01-07T07:09:42.460" v="5271"/>
          <ac:inkMkLst>
            <pc:docMk/>
            <pc:sldMk cId="925017608" sldId="338"/>
            <ac:inkMk id="136" creationId="{66B3C92B-8419-45D3-BEC1-6047F2D9F46E}"/>
          </ac:inkMkLst>
        </pc:inkChg>
        <pc:inkChg chg="add">
          <ac:chgData name="Viet Anh Nguyen" userId="b95f61ff061388d5" providerId="LiveId" clId="{F7DDB045-99F5-427E-957E-9D2CA91EB527}" dt="2022-01-07T07:09:42.460" v="5271"/>
          <ac:inkMkLst>
            <pc:docMk/>
            <pc:sldMk cId="925017608" sldId="338"/>
            <ac:inkMk id="137" creationId="{6AD7540E-D0C9-42C4-98FC-57742EB85DB6}"/>
          </ac:inkMkLst>
        </pc:inkChg>
        <pc:inkChg chg="add del">
          <ac:chgData name="Viet Anh Nguyen" userId="b95f61ff061388d5" providerId="LiveId" clId="{F7DDB045-99F5-427E-957E-9D2CA91EB527}" dt="2022-01-07T07:09:42.460" v="5271"/>
          <ac:inkMkLst>
            <pc:docMk/>
            <pc:sldMk cId="925017608" sldId="338"/>
            <ac:inkMk id="138" creationId="{1633C282-0ABD-4859-AB58-0CF7F8807D75}"/>
          </ac:inkMkLst>
        </pc:inkChg>
        <pc:inkChg chg="add">
          <ac:chgData name="Viet Anh Nguyen" userId="b95f61ff061388d5" providerId="LiveId" clId="{F7DDB045-99F5-427E-957E-9D2CA91EB527}" dt="2022-01-07T07:09:42.460" v="5271"/>
          <ac:inkMkLst>
            <pc:docMk/>
            <pc:sldMk cId="925017608" sldId="338"/>
            <ac:inkMk id="139" creationId="{25E0F2A5-A603-4A1D-9621-D9CF80C1ABDB}"/>
          </ac:inkMkLst>
        </pc:inkChg>
        <pc:inkChg chg="add del">
          <ac:chgData name="Viet Anh Nguyen" userId="b95f61ff061388d5" providerId="LiveId" clId="{F7DDB045-99F5-427E-957E-9D2CA91EB527}" dt="2022-01-07T07:09:46.020" v="5282"/>
          <ac:inkMkLst>
            <pc:docMk/>
            <pc:sldMk cId="925017608" sldId="338"/>
            <ac:inkMk id="140" creationId="{E1037E12-4676-47E4-B354-6D00CCFABF2F}"/>
          </ac:inkMkLst>
        </pc:inkChg>
        <pc:inkChg chg="add del">
          <ac:chgData name="Viet Anh Nguyen" userId="b95f61ff061388d5" providerId="LiveId" clId="{F7DDB045-99F5-427E-957E-9D2CA91EB527}" dt="2022-01-07T07:09:46.020" v="5282"/>
          <ac:inkMkLst>
            <pc:docMk/>
            <pc:sldMk cId="925017608" sldId="338"/>
            <ac:inkMk id="141" creationId="{26862287-0563-43DD-8E73-1EC42EE4BD47}"/>
          </ac:inkMkLst>
        </pc:inkChg>
        <pc:inkChg chg="add del">
          <ac:chgData name="Viet Anh Nguyen" userId="b95f61ff061388d5" providerId="LiveId" clId="{F7DDB045-99F5-427E-957E-9D2CA91EB527}" dt="2022-01-07T07:09:46.020" v="5282"/>
          <ac:inkMkLst>
            <pc:docMk/>
            <pc:sldMk cId="925017608" sldId="338"/>
            <ac:inkMk id="142" creationId="{413CE3AC-EA86-469E-A617-5F0A1F1FA48C}"/>
          </ac:inkMkLst>
        </pc:inkChg>
        <pc:inkChg chg="add del">
          <ac:chgData name="Viet Anh Nguyen" userId="b95f61ff061388d5" providerId="LiveId" clId="{F7DDB045-99F5-427E-957E-9D2CA91EB527}" dt="2022-01-07T07:09:46.020" v="5282"/>
          <ac:inkMkLst>
            <pc:docMk/>
            <pc:sldMk cId="925017608" sldId="338"/>
            <ac:inkMk id="143" creationId="{108BDBA5-CAFD-4875-9E54-BCAA78AA8E68}"/>
          </ac:inkMkLst>
        </pc:inkChg>
        <pc:inkChg chg="add del">
          <ac:chgData name="Viet Anh Nguyen" userId="b95f61ff061388d5" providerId="LiveId" clId="{F7DDB045-99F5-427E-957E-9D2CA91EB527}" dt="2022-01-07T07:09:46.020" v="5282"/>
          <ac:inkMkLst>
            <pc:docMk/>
            <pc:sldMk cId="925017608" sldId="338"/>
            <ac:inkMk id="144" creationId="{05C74E98-BC97-4D7A-ADA2-6B82ACD9B026}"/>
          </ac:inkMkLst>
        </pc:inkChg>
        <pc:inkChg chg="add del">
          <ac:chgData name="Viet Anh Nguyen" userId="b95f61ff061388d5" providerId="LiveId" clId="{F7DDB045-99F5-427E-957E-9D2CA91EB527}" dt="2022-01-07T07:09:46.020" v="5282"/>
          <ac:inkMkLst>
            <pc:docMk/>
            <pc:sldMk cId="925017608" sldId="338"/>
            <ac:inkMk id="145" creationId="{A37C0AEE-BADC-4DA1-9931-0B6D9EB01378}"/>
          </ac:inkMkLst>
        </pc:inkChg>
        <pc:inkChg chg="add del">
          <ac:chgData name="Viet Anh Nguyen" userId="b95f61ff061388d5" providerId="LiveId" clId="{F7DDB045-99F5-427E-957E-9D2CA91EB527}" dt="2022-01-07T07:09:46.020" v="5282"/>
          <ac:inkMkLst>
            <pc:docMk/>
            <pc:sldMk cId="925017608" sldId="338"/>
            <ac:inkMk id="146" creationId="{6C2F64A4-4C32-4BA3-A7EA-2B0283E24B1A}"/>
          </ac:inkMkLst>
        </pc:inkChg>
        <pc:inkChg chg="add del">
          <ac:chgData name="Viet Anh Nguyen" userId="b95f61ff061388d5" providerId="LiveId" clId="{F7DDB045-99F5-427E-957E-9D2CA91EB527}" dt="2022-01-07T07:09:46.020" v="5282"/>
          <ac:inkMkLst>
            <pc:docMk/>
            <pc:sldMk cId="925017608" sldId="338"/>
            <ac:inkMk id="147" creationId="{BB293B07-38EC-4C2D-AF66-AD002A36F470}"/>
          </ac:inkMkLst>
        </pc:inkChg>
        <pc:inkChg chg="add del">
          <ac:chgData name="Viet Anh Nguyen" userId="b95f61ff061388d5" providerId="LiveId" clId="{F7DDB045-99F5-427E-957E-9D2CA91EB527}" dt="2022-01-07T07:09:46.020" v="5282"/>
          <ac:inkMkLst>
            <pc:docMk/>
            <pc:sldMk cId="925017608" sldId="338"/>
            <ac:inkMk id="148" creationId="{C3834824-A3ED-4244-8460-37DD352063B8}"/>
          </ac:inkMkLst>
        </pc:inkChg>
        <pc:inkChg chg="add del">
          <ac:chgData name="Viet Anh Nguyen" userId="b95f61ff061388d5" providerId="LiveId" clId="{F7DDB045-99F5-427E-957E-9D2CA91EB527}" dt="2022-01-07T07:09:46.020" v="5282"/>
          <ac:inkMkLst>
            <pc:docMk/>
            <pc:sldMk cId="925017608" sldId="338"/>
            <ac:inkMk id="149" creationId="{96C3C7CB-C923-474B-956C-06DC4E5E26F3}"/>
          </ac:inkMkLst>
        </pc:inkChg>
        <pc:inkChg chg="add del">
          <ac:chgData name="Viet Anh Nguyen" userId="b95f61ff061388d5" providerId="LiveId" clId="{F7DDB045-99F5-427E-957E-9D2CA91EB527}" dt="2022-01-07T07:09:48.206" v="5288"/>
          <ac:inkMkLst>
            <pc:docMk/>
            <pc:sldMk cId="925017608" sldId="338"/>
            <ac:inkMk id="150" creationId="{FDF63370-E683-47DC-9A23-B476620521D8}"/>
          </ac:inkMkLst>
        </pc:inkChg>
        <pc:inkChg chg="add del">
          <ac:chgData name="Viet Anh Nguyen" userId="b95f61ff061388d5" providerId="LiveId" clId="{F7DDB045-99F5-427E-957E-9D2CA91EB527}" dt="2022-01-07T07:09:48.206" v="5288"/>
          <ac:inkMkLst>
            <pc:docMk/>
            <pc:sldMk cId="925017608" sldId="338"/>
            <ac:inkMk id="151" creationId="{702B6610-21DD-4CF6-80A6-C784FA9932BD}"/>
          </ac:inkMkLst>
        </pc:inkChg>
        <pc:inkChg chg="add del">
          <ac:chgData name="Viet Anh Nguyen" userId="b95f61ff061388d5" providerId="LiveId" clId="{F7DDB045-99F5-427E-957E-9D2CA91EB527}" dt="2022-01-07T07:09:48.206" v="5288"/>
          <ac:inkMkLst>
            <pc:docMk/>
            <pc:sldMk cId="925017608" sldId="338"/>
            <ac:inkMk id="152" creationId="{640FE247-1757-48AA-89F0-B9E65C22EB95}"/>
          </ac:inkMkLst>
        </pc:inkChg>
        <pc:inkChg chg="add del">
          <ac:chgData name="Viet Anh Nguyen" userId="b95f61ff061388d5" providerId="LiveId" clId="{F7DDB045-99F5-427E-957E-9D2CA91EB527}" dt="2022-01-07T07:09:48.206" v="5288"/>
          <ac:inkMkLst>
            <pc:docMk/>
            <pc:sldMk cId="925017608" sldId="338"/>
            <ac:inkMk id="153" creationId="{3FC0D785-84C3-4E1B-BBC9-9AB057B2E488}"/>
          </ac:inkMkLst>
        </pc:inkChg>
        <pc:inkChg chg="add del">
          <ac:chgData name="Viet Anh Nguyen" userId="b95f61ff061388d5" providerId="LiveId" clId="{F7DDB045-99F5-427E-957E-9D2CA91EB527}" dt="2022-01-07T07:09:48.206" v="5288"/>
          <ac:inkMkLst>
            <pc:docMk/>
            <pc:sldMk cId="925017608" sldId="338"/>
            <ac:inkMk id="154" creationId="{AB0A46D6-84AD-41FE-B213-C9886516FAEC}"/>
          </ac:inkMkLst>
        </pc:inkChg>
        <pc:inkChg chg="add del">
          <ac:chgData name="Viet Anh Nguyen" userId="b95f61ff061388d5" providerId="LiveId" clId="{F7DDB045-99F5-427E-957E-9D2CA91EB527}" dt="2022-01-07T07:09:48.206" v="5288"/>
          <ac:inkMkLst>
            <pc:docMk/>
            <pc:sldMk cId="925017608" sldId="338"/>
            <ac:inkMk id="155" creationId="{9ACA9C06-19EE-4D8C-9D19-236FCF9C6448}"/>
          </ac:inkMkLst>
        </pc:inkChg>
        <pc:inkChg chg="add del">
          <ac:chgData name="Viet Anh Nguyen" userId="b95f61ff061388d5" providerId="LiveId" clId="{F7DDB045-99F5-427E-957E-9D2CA91EB527}" dt="2022-01-07T07:09:48.206" v="5288"/>
          <ac:inkMkLst>
            <pc:docMk/>
            <pc:sldMk cId="925017608" sldId="338"/>
            <ac:inkMk id="156" creationId="{3412851C-8080-4878-85A8-AF9D534C972B}"/>
          </ac:inkMkLst>
        </pc:inkChg>
        <pc:inkChg chg="add">
          <ac:chgData name="Viet Anh Nguyen" userId="b95f61ff061388d5" providerId="LiveId" clId="{F7DDB045-99F5-427E-957E-9D2CA91EB527}" dt="2022-01-07T07:09:48.206" v="5288"/>
          <ac:inkMkLst>
            <pc:docMk/>
            <pc:sldMk cId="925017608" sldId="338"/>
            <ac:inkMk id="157" creationId="{EE5372FE-02CF-4BEB-9A04-3CA175934E48}"/>
          </ac:inkMkLst>
        </pc:inkChg>
        <pc:inkChg chg="add del">
          <ac:chgData name="Viet Anh Nguyen" userId="b95f61ff061388d5" providerId="LiveId" clId="{F7DDB045-99F5-427E-957E-9D2CA91EB527}" dt="2022-01-07T07:09:53.758" v="5300"/>
          <ac:inkMkLst>
            <pc:docMk/>
            <pc:sldMk cId="925017608" sldId="338"/>
            <ac:inkMk id="158" creationId="{F0B743B6-239C-46B7-8D0B-EF4A996855AA}"/>
          </ac:inkMkLst>
        </pc:inkChg>
        <pc:inkChg chg="add del">
          <ac:chgData name="Viet Anh Nguyen" userId="b95f61ff061388d5" providerId="LiveId" clId="{F7DDB045-99F5-427E-957E-9D2CA91EB527}" dt="2022-01-07T07:09:53.758" v="5300"/>
          <ac:inkMkLst>
            <pc:docMk/>
            <pc:sldMk cId="925017608" sldId="338"/>
            <ac:inkMk id="159" creationId="{BF3DCFB9-D3C1-4F49-96F1-65E5A8500B20}"/>
          </ac:inkMkLst>
        </pc:inkChg>
        <pc:inkChg chg="add del">
          <ac:chgData name="Viet Anh Nguyen" userId="b95f61ff061388d5" providerId="LiveId" clId="{F7DDB045-99F5-427E-957E-9D2CA91EB527}" dt="2022-01-07T07:09:53.758" v="5300"/>
          <ac:inkMkLst>
            <pc:docMk/>
            <pc:sldMk cId="925017608" sldId="338"/>
            <ac:inkMk id="160" creationId="{3C1E0507-D3E9-4F2C-A95D-0B62FE79E8CA}"/>
          </ac:inkMkLst>
        </pc:inkChg>
        <pc:inkChg chg="add del">
          <ac:chgData name="Viet Anh Nguyen" userId="b95f61ff061388d5" providerId="LiveId" clId="{F7DDB045-99F5-427E-957E-9D2CA91EB527}" dt="2022-01-07T07:09:53.758" v="5300"/>
          <ac:inkMkLst>
            <pc:docMk/>
            <pc:sldMk cId="925017608" sldId="338"/>
            <ac:inkMk id="161" creationId="{8EF8080D-41FD-406F-8FEE-210CDA017B3F}"/>
          </ac:inkMkLst>
        </pc:inkChg>
        <pc:inkChg chg="add del">
          <ac:chgData name="Viet Anh Nguyen" userId="b95f61ff061388d5" providerId="LiveId" clId="{F7DDB045-99F5-427E-957E-9D2CA91EB527}" dt="2022-01-07T07:09:53.758" v="5300"/>
          <ac:inkMkLst>
            <pc:docMk/>
            <pc:sldMk cId="925017608" sldId="338"/>
            <ac:inkMk id="162" creationId="{F253659F-4D9B-4C66-9F73-B4FE468E00AF}"/>
          </ac:inkMkLst>
        </pc:inkChg>
        <pc:inkChg chg="add del">
          <ac:chgData name="Viet Anh Nguyen" userId="b95f61ff061388d5" providerId="LiveId" clId="{F7DDB045-99F5-427E-957E-9D2CA91EB527}" dt="2022-01-07T07:09:53.758" v="5300"/>
          <ac:inkMkLst>
            <pc:docMk/>
            <pc:sldMk cId="925017608" sldId="338"/>
            <ac:inkMk id="163" creationId="{C17E7374-CA31-49E7-BC49-6BD6EE9D0EE3}"/>
          </ac:inkMkLst>
        </pc:inkChg>
        <pc:inkChg chg="add del">
          <ac:chgData name="Viet Anh Nguyen" userId="b95f61ff061388d5" providerId="LiveId" clId="{F7DDB045-99F5-427E-957E-9D2CA91EB527}" dt="2022-01-07T07:09:53.758" v="5300"/>
          <ac:inkMkLst>
            <pc:docMk/>
            <pc:sldMk cId="925017608" sldId="338"/>
            <ac:inkMk id="164" creationId="{7BA3B84F-E1A5-480D-AD9E-1E211F009AA6}"/>
          </ac:inkMkLst>
        </pc:inkChg>
        <pc:inkChg chg="add del">
          <ac:chgData name="Viet Anh Nguyen" userId="b95f61ff061388d5" providerId="LiveId" clId="{F7DDB045-99F5-427E-957E-9D2CA91EB527}" dt="2022-01-07T07:09:53.758" v="5300"/>
          <ac:inkMkLst>
            <pc:docMk/>
            <pc:sldMk cId="925017608" sldId="338"/>
            <ac:inkMk id="165" creationId="{E8779688-6897-4C58-89EF-0E96D5632B18}"/>
          </ac:inkMkLst>
        </pc:inkChg>
        <pc:inkChg chg="add del">
          <ac:chgData name="Viet Anh Nguyen" userId="b95f61ff061388d5" providerId="LiveId" clId="{F7DDB045-99F5-427E-957E-9D2CA91EB527}" dt="2022-01-07T07:09:53.758" v="5300"/>
          <ac:inkMkLst>
            <pc:docMk/>
            <pc:sldMk cId="925017608" sldId="338"/>
            <ac:inkMk id="166" creationId="{3221409A-068B-4B63-A94A-8469BD3BB344}"/>
          </ac:inkMkLst>
        </pc:inkChg>
        <pc:inkChg chg="add">
          <ac:chgData name="Viet Anh Nguyen" userId="b95f61ff061388d5" providerId="LiveId" clId="{F7DDB045-99F5-427E-957E-9D2CA91EB527}" dt="2022-01-07T07:09:52.975" v="5298" actId="9405"/>
          <ac:inkMkLst>
            <pc:docMk/>
            <pc:sldMk cId="925017608" sldId="338"/>
            <ac:inkMk id="167" creationId="{85947C39-28F7-4A86-A4BC-43C9B21D5FC1}"/>
          </ac:inkMkLst>
        </pc:inkChg>
        <pc:inkChg chg="add">
          <ac:chgData name="Viet Anh Nguyen" userId="b95f61ff061388d5" providerId="LiveId" clId="{F7DDB045-99F5-427E-957E-9D2CA91EB527}" dt="2022-01-07T07:09:53.105" v="5299" actId="9405"/>
          <ac:inkMkLst>
            <pc:docMk/>
            <pc:sldMk cId="925017608" sldId="338"/>
            <ac:inkMk id="168" creationId="{3746DEDD-0656-4AA1-81FE-820148BF8B43}"/>
          </ac:inkMkLst>
        </pc:inkChg>
        <pc:inkChg chg="add">
          <ac:chgData name="Viet Anh Nguyen" userId="b95f61ff061388d5" providerId="LiveId" clId="{F7DDB045-99F5-427E-957E-9D2CA91EB527}" dt="2022-01-07T07:09:53.758" v="5300"/>
          <ac:inkMkLst>
            <pc:docMk/>
            <pc:sldMk cId="925017608" sldId="338"/>
            <ac:inkMk id="169" creationId="{7906D78C-8CAC-4994-94E3-6083EE86C702}"/>
          </ac:inkMkLst>
        </pc:inkChg>
        <pc:inkChg chg="add">
          <ac:chgData name="Viet Anh Nguyen" userId="b95f61ff061388d5" providerId="LiveId" clId="{F7DDB045-99F5-427E-957E-9D2CA91EB527}" dt="2022-01-07T07:09:53.758" v="5300"/>
          <ac:inkMkLst>
            <pc:docMk/>
            <pc:sldMk cId="925017608" sldId="338"/>
            <ac:inkMk id="170" creationId="{AEAC4863-49DF-4769-8A28-C3ECB7CB5A8D}"/>
          </ac:inkMkLst>
        </pc:inkChg>
      </pc:sldChg>
      <pc:sldChg chg="addSp delSp new mod">
        <pc:chgData name="Viet Anh Nguyen" userId="b95f61ff061388d5" providerId="LiveId" clId="{F7DDB045-99F5-427E-957E-9D2CA91EB527}" dt="2022-01-07T07:10:44.736" v="5407"/>
        <pc:sldMkLst>
          <pc:docMk/>
          <pc:sldMk cId="2814257783" sldId="339"/>
        </pc:sldMkLst>
        <pc:inkChg chg="add del">
          <ac:chgData name="Viet Anh Nguyen" userId="b95f61ff061388d5" providerId="LiveId" clId="{F7DDB045-99F5-427E-957E-9D2CA91EB527}" dt="2022-01-07T07:10:01.914" v="5310"/>
          <ac:inkMkLst>
            <pc:docMk/>
            <pc:sldMk cId="2814257783" sldId="339"/>
            <ac:inkMk id="2" creationId="{A8F2CC2C-8BD8-456D-B702-FEF04E76F1D1}"/>
          </ac:inkMkLst>
        </pc:inkChg>
        <pc:inkChg chg="add del">
          <ac:chgData name="Viet Anh Nguyen" userId="b95f61ff061388d5" providerId="LiveId" clId="{F7DDB045-99F5-427E-957E-9D2CA91EB527}" dt="2022-01-07T07:10:01.914" v="5310"/>
          <ac:inkMkLst>
            <pc:docMk/>
            <pc:sldMk cId="2814257783" sldId="339"/>
            <ac:inkMk id="3" creationId="{51B73161-6BE7-4007-81AB-99ACB1AD8208}"/>
          </ac:inkMkLst>
        </pc:inkChg>
        <pc:inkChg chg="add del">
          <ac:chgData name="Viet Anh Nguyen" userId="b95f61ff061388d5" providerId="LiveId" clId="{F7DDB045-99F5-427E-957E-9D2CA91EB527}" dt="2022-01-07T07:10:01.914" v="5310"/>
          <ac:inkMkLst>
            <pc:docMk/>
            <pc:sldMk cId="2814257783" sldId="339"/>
            <ac:inkMk id="4" creationId="{2D025A47-1E5F-4C01-8B88-0A9707877594}"/>
          </ac:inkMkLst>
        </pc:inkChg>
        <pc:inkChg chg="add del">
          <ac:chgData name="Viet Anh Nguyen" userId="b95f61ff061388d5" providerId="LiveId" clId="{F7DDB045-99F5-427E-957E-9D2CA91EB527}" dt="2022-01-07T07:10:01.914" v="5310"/>
          <ac:inkMkLst>
            <pc:docMk/>
            <pc:sldMk cId="2814257783" sldId="339"/>
            <ac:inkMk id="5" creationId="{970132CB-E93F-4F87-8925-EE303ED7C8D8}"/>
          </ac:inkMkLst>
        </pc:inkChg>
        <pc:inkChg chg="add del">
          <ac:chgData name="Viet Anh Nguyen" userId="b95f61ff061388d5" providerId="LiveId" clId="{F7DDB045-99F5-427E-957E-9D2CA91EB527}" dt="2022-01-07T07:10:01.914" v="5310"/>
          <ac:inkMkLst>
            <pc:docMk/>
            <pc:sldMk cId="2814257783" sldId="339"/>
            <ac:inkMk id="6" creationId="{ACAC1715-9E7E-40D5-B06B-0E5D1B34C9A4}"/>
          </ac:inkMkLst>
        </pc:inkChg>
        <pc:inkChg chg="add del">
          <ac:chgData name="Viet Anh Nguyen" userId="b95f61ff061388d5" providerId="LiveId" clId="{F7DDB045-99F5-427E-957E-9D2CA91EB527}" dt="2022-01-07T07:10:01.914" v="5310"/>
          <ac:inkMkLst>
            <pc:docMk/>
            <pc:sldMk cId="2814257783" sldId="339"/>
            <ac:inkMk id="7" creationId="{C8EE9AF7-5AA4-495C-8481-AFF814C83B8D}"/>
          </ac:inkMkLst>
        </pc:inkChg>
        <pc:inkChg chg="add">
          <ac:chgData name="Viet Anh Nguyen" userId="b95f61ff061388d5" providerId="LiveId" clId="{F7DDB045-99F5-427E-957E-9D2CA91EB527}" dt="2022-01-07T07:10:01.175" v="5308" actId="9405"/>
          <ac:inkMkLst>
            <pc:docMk/>
            <pc:sldMk cId="2814257783" sldId="339"/>
            <ac:inkMk id="8" creationId="{61B732B2-839F-4900-A585-D18793712C94}"/>
          </ac:inkMkLst>
        </pc:inkChg>
        <pc:inkChg chg="add">
          <ac:chgData name="Viet Anh Nguyen" userId="b95f61ff061388d5" providerId="LiveId" clId="{F7DDB045-99F5-427E-957E-9D2CA91EB527}" dt="2022-01-07T07:10:01.296" v="5309" actId="9405"/>
          <ac:inkMkLst>
            <pc:docMk/>
            <pc:sldMk cId="2814257783" sldId="339"/>
            <ac:inkMk id="9" creationId="{125D6AF4-BA6E-4899-BE47-BDD41A20CC07}"/>
          </ac:inkMkLst>
        </pc:inkChg>
        <pc:inkChg chg="add">
          <ac:chgData name="Viet Anh Nguyen" userId="b95f61ff061388d5" providerId="LiveId" clId="{F7DDB045-99F5-427E-957E-9D2CA91EB527}" dt="2022-01-07T07:10:01.914" v="5310"/>
          <ac:inkMkLst>
            <pc:docMk/>
            <pc:sldMk cId="2814257783" sldId="339"/>
            <ac:inkMk id="10" creationId="{19B73FF5-00A9-40EB-87EF-4774B5BC66B5}"/>
          </ac:inkMkLst>
        </pc:inkChg>
        <pc:inkChg chg="add del">
          <ac:chgData name="Viet Anh Nguyen" userId="b95f61ff061388d5" providerId="LiveId" clId="{F7DDB045-99F5-427E-957E-9D2CA91EB527}" dt="2022-01-07T07:10:06.164" v="5319"/>
          <ac:inkMkLst>
            <pc:docMk/>
            <pc:sldMk cId="2814257783" sldId="339"/>
            <ac:inkMk id="11" creationId="{9D086EC2-B380-468F-82FE-CF434360324E}"/>
          </ac:inkMkLst>
        </pc:inkChg>
        <pc:inkChg chg="add del">
          <ac:chgData name="Viet Anh Nguyen" userId="b95f61ff061388d5" providerId="LiveId" clId="{F7DDB045-99F5-427E-957E-9D2CA91EB527}" dt="2022-01-07T07:10:06.164" v="5319"/>
          <ac:inkMkLst>
            <pc:docMk/>
            <pc:sldMk cId="2814257783" sldId="339"/>
            <ac:inkMk id="12" creationId="{FBF01BCD-8330-466A-92B8-466DF1E8DC36}"/>
          </ac:inkMkLst>
        </pc:inkChg>
        <pc:inkChg chg="add del">
          <ac:chgData name="Viet Anh Nguyen" userId="b95f61ff061388d5" providerId="LiveId" clId="{F7DDB045-99F5-427E-957E-9D2CA91EB527}" dt="2022-01-07T07:10:06.164" v="5319"/>
          <ac:inkMkLst>
            <pc:docMk/>
            <pc:sldMk cId="2814257783" sldId="339"/>
            <ac:inkMk id="13" creationId="{DDD7BA9E-68DE-47F2-A01C-BA00D3EDAE07}"/>
          </ac:inkMkLst>
        </pc:inkChg>
        <pc:inkChg chg="add del">
          <ac:chgData name="Viet Anh Nguyen" userId="b95f61ff061388d5" providerId="LiveId" clId="{F7DDB045-99F5-427E-957E-9D2CA91EB527}" dt="2022-01-07T07:10:06.164" v="5319"/>
          <ac:inkMkLst>
            <pc:docMk/>
            <pc:sldMk cId="2814257783" sldId="339"/>
            <ac:inkMk id="14" creationId="{3B333810-8A66-483F-8E5D-3D1777F46B07}"/>
          </ac:inkMkLst>
        </pc:inkChg>
        <pc:inkChg chg="add del">
          <ac:chgData name="Viet Anh Nguyen" userId="b95f61ff061388d5" providerId="LiveId" clId="{F7DDB045-99F5-427E-957E-9D2CA91EB527}" dt="2022-01-07T07:10:06.164" v="5319"/>
          <ac:inkMkLst>
            <pc:docMk/>
            <pc:sldMk cId="2814257783" sldId="339"/>
            <ac:inkMk id="15" creationId="{1EE172C2-0138-4BF1-9F86-E9D6AEB1ECF9}"/>
          </ac:inkMkLst>
        </pc:inkChg>
        <pc:inkChg chg="add del">
          <ac:chgData name="Viet Anh Nguyen" userId="b95f61ff061388d5" providerId="LiveId" clId="{F7DDB045-99F5-427E-957E-9D2CA91EB527}" dt="2022-01-07T07:10:06.164" v="5319"/>
          <ac:inkMkLst>
            <pc:docMk/>
            <pc:sldMk cId="2814257783" sldId="339"/>
            <ac:inkMk id="16" creationId="{C83B5B63-E4F0-49D7-94FA-AB47D9A0C5B2}"/>
          </ac:inkMkLst>
        </pc:inkChg>
        <pc:inkChg chg="add del">
          <ac:chgData name="Viet Anh Nguyen" userId="b95f61ff061388d5" providerId="LiveId" clId="{F7DDB045-99F5-427E-957E-9D2CA91EB527}" dt="2022-01-07T07:10:06.164" v="5319"/>
          <ac:inkMkLst>
            <pc:docMk/>
            <pc:sldMk cId="2814257783" sldId="339"/>
            <ac:inkMk id="17" creationId="{670B7B69-F3E8-4CAB-AC22-8B288D029817}"/>
          </ac:inkMkLst>
        </pc:inkChg>
        <pc:inkChg chg="add del">
          <ac:chgData name="Viet Anh Nguyen" userId="b95f61ff061388d5" providerId="LiveId" clId="{F7DDB045-99F5-427E-957E-9D2CA91EB527}" dt="2022-01-07T07:10:06.164" v="5319"/>
          <ac:inkMkLst>
            <pc:docMk/>
            <pc:sldMk cId="2814257783" sldId="339"/>
            <ac:inkMk id="18" creationId="{70D27747-1EAC-4817-B976-CD873F3D4191}"/>
          </ac:inkMkLst>
        </pc:inkChg>
        <pc:inkChg chg="add">
          <ac:chgData name="Viet Anh Nguyen" userId="b95f61ff061388d5" providerId="LiveId" clId="{F7DDB045-99F5-427E-957E-9D2CA91EB527}" dt="2022-01-07T07:10:06.164" v="5319"/>
          <ac:inkMkLst>
            <pc:docMk/>
            <pc:sldMk cId="2814257783" sldId="339"/>
            <ac:inkMk id="19" creationId="{83A55148-62E3-4122-913C-5DC206665560}"/>
          </ac:inkMkLst>
        </pc:inkChg>
        <pc:inkChg chg="add">
          <ac:chgData name="Viet Anh Nguyen" userId="b95f61ff061388d5" providerId="LiveId" clId="{F7DDB045-99F5-427E-957E-9D2CA91EB527}" dt="2022-01-07T07:10:06.164" v="5319"/>
          <ac:inkMkLst>
            <pc:docMk/>
            <pc:sldMk cId="2814257783" sldId="339"/>
            <ac:inkMk id="20" creationId="{1BB45DD9-6C00-4A5E-A5A0-0367217E2ABE}"/>
          </ac:inkMkLst>
        </pc:inkChg>
        <pc:inkChg chg="add">
          <ac:chgData name="Viet Anh Nguyen" userId="b95f61ff061388d5" providerId="LiveId" clId="{F7DDB045-99F5-427E-957E-9D2CA91EB527}" dt="2022-01-07T07:10:06.164" v="5319"/>
          <ac:inkMkLst>
            <pc:docMk/>
            <pc:sldMk cId="2814257783" sldId="339"/>
            <ac:inkMk id="21" creationId="{69B782C4-E298-4A5C-969C-B04AB5F5F306}"/>
          </ac:inkMkLst>
        </pc:inkChg>
        <pc:inkChg chg="add">
          <ac:chgData name="Viet Anh Nguyen" userId="b95f61ff061388d5" providerId="LiveId" clId="{F7DDB045-99F5-427E-957E-9D2CA91EB527}" dt="2022-01-07T07:10:06.164" v="5319"/>
          <ac:inkMkLst>
            <pc:docMk/>
            <pc:sldMk cId="2814257783" sldId="339"/>
            <ac:inkMk id="22" creationId="{AA6C2C22-D954-4EFD-A986-FE15CB0DF2D7}"/>
          </ac:inkMkLst>
        </pc:inkChg>
        <pc:inkChg chg="add del">
          <ac:chgData name="Viet Anh Nguyen" userId="b95f61ff061388d5" providerId="LiveId" clId="{F7DDB045-99F5-427E-957E-9D2CA91EB527}" dt="2022-01-07T07:10:10.427" v="5326"/>
          <ac:inkMkLst>
            <pc:docMk/>
            <pc:sldMk cId="2814257783" sldId="339"/>
            <ac:inkMk id="23" creationId="{8EEB2AD7-E94D-4452-9F85-00D9A68B8BE9}"/>
          </ac:inkMkLst>
        </pc:inkChg>
        <pc:inkChg chg="add del">
          <ac:chgData name="Viet Anh Nguyen" userId="b95f61ff061388d5" providerId="LiveId" clId="{F7DDB045-99F5-427E-957E-9D2CA91EB527}" dt="2022-01-07T07:10:10.427" v="5326"/>
          <ac:inkMkLst>
            <pc:docMk/>
            <pc:sldMk cId="2814257783" sldId="339"/>
            <ac:inkMk id="24" creationId="{500928C6-3153-4C4A-ACB6-CB04E3F50828}"/>
          </ac:inkMkLst>
        </pc:inkChg>
        <pc:inkChg chg="add del">
          <ac:chgData name="Viet Anh Nguyen" userId="b95f61ff061388d5" providerId="LiveId" clId="{F7DDB045-99F5-427E-957E-9D2CA91EB527}" dt="2022-01-07T07:10:10.427" v="5326"/>
          <ac:inkMkLst>
            <pc:docMk/>
            <pc:sldMk cId="2814257783" sldId="339"/>
            <ac:inkMk id="25" creationId="{6892F376-C44E-4430-8F1B-C5848C3E2606}"/>
          </ac:inkMkLst>
        </pc:inkChg>
        <pc:inkChg chg="add del">
          <ac:chgData name="Viet Anh Nguyen" userId="b95f61ff061388d5" providerId="LiveId" clId="{F7DDB045-99F5-427E-957E-9D2CA91EB527}" dt="2022-01-07T07:10:10.427" v="5326"/>
          <ac:inkMkLst>
            <pc:docMk/>
            <pc:sldMk cId="2814257783" sldId="339"/>
            <ac:inkMk id="26" creationId="{600BD621-362E-4B48-8206-E227EBEFD5BD}"/>
          </ac:inkMkLst>
        </pc:inkChg>
        <pc:inkChg chg="add del">
          <ac:chgData name="Viet Anh Nguyen" userId="b95f61ff061388d5" providerId="LiveId" clId="{F7DDB045-99F5-427E-957E-9D2CA91EB527}" dt="2022-01-07T07:10:10.427" v="5326"/>
          <ac:inkMkLst>
            <pc:docMk/>
            <pc:sldMk cId="2814257783" sldId="339"/>
            <ac:inkMk id="27" creationId="{00AE0EEB-5FEC-469B-85A8-F82FD447CD29}"/>
          </ac:inkMkLst>
        </pc:inkChg>
        <pc:inkChg chg="add del">
          <ac:chgData name="Viet Anh Nguyen" userId="b95f61ff061388d5" providerId="LiveId" clId="{F7DDB045-99F5-427E-957E-9D2CA91EB527}" dt="2022-01-07T07:10:10.427" v="5326"/>
          <ac:inkMkLst>
            <pc:docMk/>
            <pc:sldMk cId="2814257783" sldId="339"/>
            <ac:inkMk id="28" creationId="{70E477AD-BF4B-4664-84FF-D4B75B4C20A1}"/>
          </ac:inkMkLst>
        </pc:inkChg>
        <pc:inkChg chg="add">
          <ac:chgData name="Viet Anh Nguyen" userId="b95f61ff061388d5" providerId="LiveId" clId="{F7DDB045-99F5-427E-957E-9D2CA91EB527}" dt="2022-01-07T07:10:10.427" v="5326"/>
          <ac:inkMkLst>
            <pc:docMk/>
            <pc:sldMk cId="2814257783" sldId="339"/>
            <ac:inkMk id="29" creationId="{4F4FF050-34B4-47A8-B0E4-71C7722EA581}"/>
          </ac:inkMkLst>
        </pc:inkChg>
        <pc:inkChg chg="add">
          <ac:chgData name="Viet Anh Nguyen" userId="b95f61ff061388d5" providerId="LiveId" clId="{F7DDB045-99F5-427E-957E-9D2CA91EB527}" dt="2022-01-07T07:10:10.427" v="5326"/>
          <ac:inkMkLst>
            <pc:docMk/>
            <pc:sldMk cId="2814257783" sldId="339"/>
            <ac:inkMk id="30" creationId="{46CF920D-1651-4B64-8801-787BE08E8310}"/>
          </ac:inkMkLst>
        </pc:inkChg>
        <pc:inkChg chg="add">
          <ac:chgData name="Viet Anh Nguyen" userId="b95f61ff061388d5" providerId="LiveId" clId="{F7DDB045-99F5-427E-957E-9D2CA91EB527}" dt="2022-01-07T07:10:10.652" v="5327" actId="9405"/>
          <ac:inkMkLst>
            <pc:docMk/>
            <pc:sldMk cId="2814257783" sldId="339"/>
            <ac:inkMk id="31" creationId="{1E3A1CC5-63E8-47CB-AFB4-8497D17642C1}"/>
          </ac:inkMkLst>
        </pc:inkChg>
        <pc:inkChg chg="add del">
          <ac:chgData name="Viet Anh Nguyen" userId="b95f61ff061388d5" providerId="LiveId" clId="{F7DDB045-99F5-427E-957E-9D2CA91EB527}" dt="2022-01-07T07:10:13.257" v="5337"/>
          <ac:inkMkLst>
            <pc:docMk/>
            <pc:sldMk cId="2814257783" sldId="339"/>
            <ac:inkMk id="32" creationId="{BFD59EAD-8508-444A-9916-67A9810CA624}"/>
          </ac:inkMkLst>
        </pc:inkChg>
        <pc:inkChg chg="add del">
          <ac:chgData name="Viet Anh Nguyen" userId="b95f61ff061388d5" providerId="LiveId" clId="{F7DDB045-99F5-427E-957E-9D2CA91EB527}" dt="2022-01-07T07:10:13.257" v="5337"/>
          <ac:inkMkLst>
            <pc:docMk/>
            <pc:sldMk cId="2814257783" sldId="339"/>
            <ac:inkMk id="33" creationId="{258ED0F1-7392-462A-907D-C7EB3600CBF2}"/>
          </ac:inkMkLst>
        </pc:inkChg>
        <pc:inkChg chg="add del">
          <ac:chgData name="Viet Anh Nguyen" userId="b95f61ff061388d5" providerId="LiveId" clId="{F7DDB045-99F5-427E-957E-9D2CA91EB527}" dt="2022-01-07T07:10:13.257" v="5337"/>
          <ac:inkMkLst>
            <pc:docMk/>
            <pc:sldMk cId="2814257783" sldId="339"/>
            <ac:inkMk id="34" creationId="{396A67C7-C156-46D5-89FC-7AB2C03C6C13}"/>
          </ac:inkMkLst>
        </pc:inkChg>
        <pc:inkChg chg="add">
          <ac:chgData name="Viet Anh Nguyen" userId="b95f61ff061388d5" providerId="LiveId" clId="{F7DDB045-99F5-427E-957E-9D2CA91EB527}" dt="2022-01-07T07:10:11.464" v="5331" actId="9405"/>
          <ac:inkMkLst>
            <pc:docMk/>
            <pc:sldMk cId="2814257783" sldId="339"/>
            <ac:inkMk id="35" creationId="{ADADAEA7-95B5-43A4-99DB-8779C691C035}"/>
          </ac:inkMkLst>
        </pc:inkChg>
        <pc:inkChg chg="add del">
          <ac:chgData name="Viet Anh Nguyen" userId="b95f61ff061388d5" providerId="LiveId" clId="{F7DDB045-99F5-427E-957E-9D2CA91EB527}" dt="2022-01-07T07:10:13.257" v="5337"/>
          <ac:inkMkLst>
            <pc:docMk/>
            <pc:sldMk cId="2814257783" sldId="339"/>
            <ac:inkMk id="36" creationId="{6B4FD7FD-F50E-4C1A-A12A-C0368470EEC5}"/>
          </ac:inkMkLst>
        </pc:inkChg>
        <pc:inkChg chg="add del">
          <ac:chgData name="Viet Anh Nguyen" userId="b95f61ff061388d5" providerId="LiveId" clId="{F7DDB045-99F5-427E-957E-9D2CA91EB527}" dt="2022-01-07T07:10:13.257" v="5337"/>
          <ac:inkMkLst>
            <pc:docMk/>
            <pc:sldMk cId="2814257783" sldId="339"/>
            <ac:inkMk id="37" creationId="{913D2057-99AF-4E50-A0EC-2D02020FAFCA}"/>
          </ac:inkMkLst>
        </pc:inkChg>
        <pc:inkChg chg="add del">
          <ac:chgData name="Viet Anh Nguyen" userId="b95f61ff061388d5" providerId="LiveId" clId="{F7DDB045-99F5-427E-957E-9D2CA91EB527}" dt="2022-01-07T07:10:13.257" v="5337"/>
          <ac:inkMkLst>
            <pc:docMk/>
            <pc:sldMk cId="2814257783" sldId="339"/>
            <ac:inkMk id="38" creationId="{55838256-3BBE-4A55-994A-1B0075DFC498}"/>
          </ac:inkMkLst>
        </pc:inkChg>
        <pc:inkChg chg="add del">
          <ac:chgData name="Viet Anh Nguyen" userId="b95f61ff061388d5" providerId="LiveId" clId="{F7DDB045-99F5-427E-957E-9D2CA91EB527}" dt="2022-01-07T07:10:13.257" v="5337"/>
          <ac:inkMkLst>
            <pc:docMk/>
            <pc:sldMk cId="2814257783" sldId="339"/>
            <ac:inkMk id="39" creationId="{249E1050-0423-43BE-B3B9-3F61687BC364}"/>
          </ac:inkMkLst>
        </pc:inkChg>
        <pc:inkChg chg="add del">
          <ac:chgData name="Viet Anh Nguyen" userId="b95f61ff061388d5" providerId="LiveId" clId="{F7DDB045-99F5-427E-957E-9D2CA91EB527}" dt="2022-01-07T07:10:13.257" v="5337"/>
          <ac:inkMkLst>
            <pc:docMk/>
            <pc:sldMk cId="2814257783" sldId="339"/>
            <ac:inkMk id="40" creationId="{05E7B6FA-70F7-4205-BF94-2607CD889031}"/>
          </ac:inkMkLst>
        </pc:inkChg>
        <pc:inkChg chg="add">
          <ac:chgData name="Viet Anh Nguyen" userId="b95f61ff061388d5" providerId="LiveId" clId="{F7DDB045-99F5-427E-957E-9D2CA91EB527}" dt="2022-01-07T07:10:13.257" v="5337"/>
          <ac:inkMkLst>
            <pc:docMk/>
            <pc:sldMk cId="2814257783" sldId="339"/>
            <ac:inkMk id="41" creationId="{75830464-3D44-43C3-9F24-EB5F5BBB5B87}"/>
          </ac:inkMkLst>
        </pc:inkChg>
        <pc:inkChg chg="add">
          <ac:chgData name="Viet Anh Nguyen" userId="b95f61ff061388d5" providerId="LiveId" clId="{F7DDB045-99F5-427E-957E-9D2CA91EB527}" dt="2022-01-07T07:10:13.257" v="5337"/>
          <ac:inkMkLst>
            <pc:docMk/>
            <pc:sldMk cId="2814257783" sldId="339"/>
            <ac:inkMk id="42" creationId="{76B152B6-90EA-4FBD-BF49-13E1B7B40D29}"/>
          </ac:inkMkLst>
        </pc:inkChg>
        <pc:inkChg chg="add del">
          <ac:chgData name="Viet Anh Nguyen" userId="b95f61ff061388d5" providerId="LiveId" clId="{F7DDB045-99F5-427E-957E-9D2CA91EB527}" dt="2022-01-07T07:10:19.006" v="5349"/>
          <ac:inkMkLst>
            <pc:docMk/>
            <pc:sldMk cId="2814257783" sldId="339"/>
            <ac:inkMk id="43" creationId="{EF605E05-D26D-495A-A741-C4D8D75A3EA4}"/>
          </ac:inkMkLst>
        </pc:inkChg>
        <pc:inkChg chg="add del">
          <ac:chgData name="Viet Anh Nguyen" userId="b95f61ff061388d5" providerId="LiveId" clId="{F7DDB045-99F5-427E-957E-9D2CA91EB527}" dt="2022-01-07T07:10:19.006" v="5349"/>
          <ac:inkMkLst>
            <pc:docMk/>
            <pc:sldMk cId="2814257783" sldId="339"/>
            <ac:inkMk id="44" creationId="{FFF4363C-FA17-4B81-AD52-EA6E5D31DFB0}"/>
          </ac:inkMkLst>
        </pc:inkChg>
        <pc:inkChg chg="add del">
          <ac:chgData name="Viet Anh Nguyen" userId="b95f61ff061388d5" providerId="LiveId" clId="{F7DDB045-99F5-427E-957E-9D2CA91EB527}" dt="2022-01-07T07:10:19.006" v="5349"/>
          <ac:inkMkLst>
            <pc:docMk/>
            <pc:sldMk cId="2814257783" sldId="339"/>
            <ac:inkMk id="45" creationId="{01A98A57-DB22-44B3-8094-86124CDDECC9}"/>
          </ac:inkMkLst>
        </pc:inkChg>
        <pc:inkChg chg="add del">
          <ac:chgData name="Viet Anh Nguyen" userId="b95f61ff061388d5" providerId="LiveId" clId="{F7DDB045-99F5-427E-957E-9D2CA91EB527}" dt="2022-01-07T07:10:19.006" v="5349"/>
          <ac:inkMkLst>
            <pc:docMk/>
            <pc:sldMk cId="2814257783" sldId="339"/>
            <ac:inkMk id="46" creationId="{06ACEC4C-C2EA-4CE3-8D92-D8FEC82B16B3}"/>
          </ac:inkMkLst>
        </pc:inkChg>
        <pc:inkChg chg="add del">
          <ac:chgData name="Viet Anh Nguyen" userId="b95f61ff061388d5" providerId="LiveId" clId="{F7DDB045-99F5-427E-957E-9D2CA91EB527}" dt="2022-01-07T07:10:19.006" v="5349"/>
          <ac:inkMkLst>
            <pc:docMk/>
            <pc:sldMk cId="2814257783" sldId="339"/>
            <ac:inkMk id="47" creationId="{6A768DE4-F0AC-4ECF-8ED4-7161D872B5CA}"/>
          </ac:inkMkLst>
        </pc:inkChg>
        <pc:inkChg chg="add del">
          <ac:chgData name="Viet Anh Nguyen" userId="b95f61ff061388d5" providerId="LiveId" clId="{F7DDB045-99F5-427E-957E-9D2CA91EB527}" dt="2022-01-07T07:10:19.006" v="5349"/>
          <ac:inkMkLst>
            <pc:docMk/>
            <pc:sldMk cId="2814257783" sldId="339"/>
            <ac:inkMk id="48" creationId="{BDB904D8-DD20-41DF-9EB5-B460D8441A2A}"/>
          </ac:inkMkLst>
        </pc:inkChg>
        <pc:inkChg chg="add del">
          <ac:chgData name="Viet Anh Nguyen" userId="b95f61ff061388d5" providerId="LiveId" clId="{F7DDB045-99F5-427E-957E-9D2CA91EB527}" dt="2022-01-07T07:10:19.006" v="5349"/>
          <ac:inkMkLst>
            <pc:docMk/>
            <pc:sldMk cId="2814257783" sldId="339"/>
            <ac:inkMk id="49" creationId="{AB7538BF-D482-429A-8C99-CF11CF3CC717}"/>
          </ac:inkMkLst>
        </pc:inkChg>
        <pc:inkChg chg="add del">
          <ac:chgData name="Viet Anh Nguyen" userId="b95f61ff061388d5" providerId="LiveId" clId="{F7DDB045-99F5-427E-957E-9D2CA91EB527}" dt="2022-01-07T07:10:19.006" v="5349"/>
          <ac:inkMkLst>
            <pc:docMk/>
            <pc:sldMk cId="2814257783" sldId="339"/>
            <ac:inkMk id="50" creationId="{E1EE1F40-2A64-49BC-9DD4-09BDA1A0274C}"/>
          </ac:inkMkLst>
        </pc:inkChg>
        <pc:inkChg chg="add del">
          <ac:chgData name="Viet Anh Nguyen" userId="b95f61ff061388d5" providerId="LiveId" clId="{F7DDB045-99F5-427E-957E-9D2CA91EB527}" dt="2022-01-07T07:10:19.006" v="5349"/>
          <ac:inkMkLst>
            <pc:docMk/>
            <pc:sldMk cId="2814257783" sldId="339"/>
            <ac:inkMk id="51" creationId="{B0CC9A66-13D0-4785-A0FD-4176EDF0187E}"/>
          </ac:inkMkLst>
        </pc:inkChg>
        <pc:inkChg chg="add del">
          <ac:chgData name="Viet Anh Nguyen" userId="b95f61ff061388d5" providerId="LiveId" clId="{F7DDB045-99F5-427E-957E-9D2CA91EB527}" dt="2022-01-07T07:10:19.006" v="5349"/>
          <ac:inkMkLst>
            <pc:docMk/>
            <pc:sldMk cId="2814257783" sldId="339"/>
            <ac:inkMk id="52" creationId="{B32F07F5-8183-44E0-8C22-115EF63B1BB3}"/>
          </ac:inkMkLst>
        </pc:inkChg>
        <pc:inkChg chg="add del">
          <ac:chgData name="Viet Anh Nguyen" userId="b95f61ff061388d5" providerId="LiveId" clId="{F7DDB045-99F5-427E-957E-9D2CA91EB527}" dt="2022-01-07T07:10:19.006" v="5349"/>
          <ac:inkMkLst>
            <pc:docMk/>
            <pc:sldMk cId="2814257783" sldId="339"/>
            <ac:inkMk id="53" creationId="{779AB205-F46C-424F-A74E-C97ECEC101D1}"/>
          </ac:inkMkLst>
        </pc:inkChg>
        <pc:inkChg chg="add del">
          <ac:chgData name="Viet Anh Nguyen" userId="b95f61ff061388d5" providerId="LiveId" clId="{F7DDB045-99F5-427E-957E-9D2CA91EB527}" dt="2022-01-07T07:10:20.214" v="5353"/>
          <ac:inkMkLst>
            <pc:docMk/>
            <pc:sldMk cId="2814257783" sldId="339"/>
            <ac:inkMk id="54" creationId="{67E4157A-09BA-4B96-90C3-D212ED2CDDAF}"/>
          </ac:inkMkLst>
        </pc:inkChg>
        <pc:inkChg chg="add del">
          <ac:chgData name="Viet Anh Nguyen" userId="b95f61ff061388d5" providerId="LiveId" clId="{F7DDB045-99F5-427E-957E-9D2CA91EB527}" dt="2022-01-07T07:10:20.214" v="5353"/>
          <ac:inkMkLst>
            <pc:docMk/>
            <pc:sldMk cId="2814257783" sldId="339"/>
            <ac:inkMk id="55" creationId="{FA5F37D5-0E26-4683-99F0-99AF0C8CD019}"/>
          </ac:inkMkLst>
        </pc:inkChg>
        <pc:inkChg chg="add">
          <ac:chgData name="Viet Anh Nguyen" userId="b95f61ff061388d5" providerId="LiveId" clId="{F7DDB045-99F5-427E-957E-9D2CA91EB527}" dt="2022-01-07T07:10:19.006" v="5349"/>
          <ac:inkMkLst>
            <pc:docMk/>
            <pc:sldMk cId="2814257783" sldId="339"/>
            <ac:inkMk id="56" creationId="{919DA3D7-0E35-4080-AE6D-6A39A5D3E75B}"/>
          </ac:inkMkLst>
        </pc:inkChg>
        <pc:inkChg chg="add del">
          <ac:chgData name="Viet Anh Nguyen" userId="b95f61ff061388d5" providerId="LiveId" clId="{F7DDB045-99F5-427E-957E-9D2CA91EB527}" dt="2022-01-07T07:10:20.214" v="5353"/>
          <ac:inkMkLst>
            <pc:docMk/>
            <pc:sldMk cId="2814257783" sldId="339"/>
            <ac:inkMk id="57" creationId="{EEF4DCC6-74C3-465F-9A5A-7F4730F9F884}"/>
          </ac:inkMkLst>
        </pc:inkChg>
        <pc:inkChg chg="add del">
          <ac:chgData name="Viet Anh Nguyen" userId="b95f61ff061388d5" providerId="LiveId" clId="{F7DDB045-99F5-427E-957E-9D2CA91EB527}" dt="2022-01-07T07:10:20.214" v="5353"/>
          <ac:inkMkLst>
            <pc:docMk/>
            <pc:sldMk cId="2814257783" sldId="339"/>
            <ac:inkMk id="58" creationId="{4E8FA7B6-11E7-4E99-A7E2-C1A56243B9C9}"/>
          </ac:inkMkLst>
        </pc:inkChg>
        <pc:inkChg chg="add del">
          <ac:chgData name="Viet Anh Nguyen" userId="b95f61ff061388d5" providerId="LiveId" clId="{F7DDB045-99F5-427E-957E-9D2CA91EB527}" dt="2022-01-07T07:10:20.214" v="5353"/>
          <ac:inkMkLst>
            <pc:docMk/>
            <pc:sldMk cId="2814257783" sldId="339"/>
            <ac:inkMk id="59" creationId="{09A88E23-5EE8-447E-84B0-EAF7CA2E35EB}"/>
          </ac:inkMkLst>
        </pc:inkChg>
        <pc:inkChg chg="add">
          <ac:chgData name="Viet Anh Nguyen" userId="b95f61ff061388d5" providerId="LiveId" clId="{F7DDB045-99F5-427E-957E-9D2CA91EB527}" dt="2022-01-07T07:10:20.214" v="5353"/>
          <ac:inkMkLst>
            <pc:docMk/>
            <pc:sldMk cId="2814257783" sldId="339"/>
            <ac:inkMk id="60" creationId="{CA2A2DC4-B19F-4700-8BB2-190E5B492E90}"/>
          </ac:inkMkLst>
        </pc:inkChg>
        <pc:inkChg chg="add del">
          <ac:chgData name="Viet Anh Nguyen" userId="b95f61ff061388d5" providerId="LiveId" clId="{F7DDB045-99F5-427E-957E-9D2CA91EB527}" dt="2022-01-07T07:10:24.672" v="5366"/>
          <ac:inkMkLst>
            <pc:docMk/>
            <pc:sldMk cId="2814257783" sldId="339"/>
            <ac:inkMk id="61" creationId="{CAFCFAE5-D395-47EC-B858-496876062ED0}"/>
          </ac:inkMkLst>
        </pc:inkChg>
        <pc:inkChg chg="add del">
          <ac:chgData name="Viet Anh Nguyen" userId="b95f61ff061388d5" providerId="LiveId" clId="{F7DDB045-99F5-427E-957E-9D2CA91EB527}" dt="2022-01-07T07:10:24.672" v="5366"/>
          <ac:inkMkLst>
            <pc:docMk/>
            <pc:sldMk cId="2814257783" sldId="339"/>
            <ac:inkMk id="62" creationId="{7BA17419-6C8B-4638-9CB6-04FB2152B96B}"/>
          </ac:inkMkLst>
        </pc:inkChg>
        <pc:inkChg chg="add del">
          <ac:chgData name="Viet Anh Nguyen" userId="b95f61ff061388d5" providerId="LiveId" clId="{F7DDB045-99F5-427E-957E-9D2CA91EB527}" dt="2022-01-07T07:10:24.672" v="5366"/>
          <ac:inkMkLst>
            <pc:docMk/>
            <pc:sldMk cId="2814257783" sldId="339"/>
            <ac:inkMk id="63" creationId="{0D6D4E96-CE58-446B-9B93-F788D77F0410}"/>
          </ac:inkMkLst>
        </pc:inkChg>
        <pc:inkChg chg="add del">
          <ac:chgData name="Viet Anh Nguyen" userId="b95f61ff061388d5" providerId="LiveId" clId="{F7DDB045-99F5-427E-957E-9D2CA91EB527}" dt="2022-01-07T07:10:24.672" v="5366"/>
          <ac:inkMkLst>
            <pc:docMk/>
            <pc:sldMk cId="2814257783" sldId="339"/>
            <ac:inkMk id="64" creationId="{D29A8CBF-7516-4201-80A2-52E27629E6A3}"/>
          </ac:inkMkLst>
        </pc:inkChg>
        <pc:inkChg chg="add del">
          <ac:chgData name="Viet Anh Nguyen" userId="b95f61ff061388d5" providerId="LiveId" clId="{F7DDB045-99F5-427E-957E-9D2CA91EB527}" dt="2022-01-07T07:10:24.672" v="5366"/>
          <ac:inkMkLst>
            <pc:docMk/>
            <pc:sldMk cId="2814257783" sldId="339"/>
            <ac:inkMk id="65" creationId="{87C7DE3F-71F9-459D-8577-6080402DADEC}"/>
          </ac:inkMkLst>
        </pc:inkChg>
        <pc:inkChg chg="add del">
          <ac:chgData name="Viet Anh Nguyen" userId="b95f61ff061388d5" providerId="LiveId" clId="{F7DDB045-99F5-427E-957E-9D2CA91EB527}" dt="2022-01-07T07:10:24.672" v="5366"/>
          <ac:inkMkLst>
            <pc:docMk/>
            <pc:sldMk cId="2814257783" sldId="339"/>
            <ac:inkMk id="66" creationId="{F76E43FB-BF5A-4F23-8117-B0D29F4EC3CD}"/>
          </ac:inkMkLst>
        </pc:inkChg>
        <pc:inkChg chg="add del">
          <ac:chgData name="Viet Anh Nguyen" userId="b95f61ff061388d5" providerId="LiveId" clId="{F7DDB045-99F5-427E-957E-9D2CA91EB527}" dt="2022-01-07T07:10:24.672" v="5366"/>
          <ac:inkMkLst>
            <pc:docMk/>
            <pc:sldMk cId="2814257783" sldId="339"/>
            <ac:inkMk id="67" creationId="{C8136A4F-2522-4B0D-AE8B-B7A85D0197FE}"/>
          </ac:inkMkLst>
        </pc:inkChg>
        <pc:inkChg chg="add del">
          <ac:chgData name="Viet Anh Nguyen" userId="b95f61ff061388d5" providerId="LiveId" clId="{F7DDB045-99F5-427E-957E-9D2CA91EB527}" dt="2022-01-07T07:10:24.672" v="5366"/>
          <ac:inkMkLst>
            <pc:docMk/>
            <pc:sldMk cId="2814257783" sldId="339"/>
            <ac:inkMk id="68" creationId="{7119869C-3A39-4012-B7B0-DEA587B5C08F}"/>
          </ac:inkMkLst>
        </pc:inkChg>
        <pc:inkChg chg="add del">
          <ac:chgData name="Viet Anh Nguyen" userId="b95f61ff061388d5" providerId="LiveId" clId="{F7DDB045-99F5-427E-957E-9D2CA91EB527}" dt="2022-01-07T07:10:24.672" v="5366"/>
          <ac:inkMkLst>
            <pc:docMk/>
            <pc:sldMk cId="2814257783" sldId="339"/>
            <ac:inkMk id="69" creationId="{AC6094D8-6BAD-4116-A70B-CE693890D3DA}"/>
          </ac:inkMkLst>
        </pc:inkChg>
        <pc:inkChg chg="add del">
          <ac:chgData name="Viet Anh Nguyen" userId="b95f61ff061388d5" providerId="LiveId" clId="{F7DDB045-99F5-427E-957E-9D2CA91EB527}" dt="2022-01-07T07:10:24.672" v="5366"/>
          <ac:inkMkLst>
            <pc:docMk/>
            <pc:sldMk cId="2814257783" sldId="339"/>
            <ac:inkMk id="70" creationId="{D93A496E-78ED-4348-9611-8E96F454B23A}"/>
          </ac:inkMkLst>
        </pc:inkChg>
        <pc:inkChg chg="add">
          <ac:chgData name="Viet Anh Nguyen" userId="b95f61ff061388d5" providerId="LiveId" clId="{F7DDB045-99F5-427E-957E-9D2CA91EB527}" dt="2022-01-07T07:10:23.918" v="5364" actId="9405"/>
          <ac:inkMkLst>
            <pc:docMk/>
            <pc:sldMk cId="2814257783" sldId="339"/>
            <ac:inkMk id="71" creationId="{D2B274AE-CA95-46B4-9585-FF0C52085845}"/>
          </ac:inkMkLst>
        </pc:inkChg>
        <pc:inkChg chg="add">
          <ac:chgData name="Viet Anh Nguyen" userId="b95f61ff061388d5" providerId="LiveId" clId="{F7DDB045-99F5-427E-957E-9D2CA91EB527}" dt="2022-01-07T07:10:24.037" v="5365" actId="9405"/>
          <ac:inkMkLst>
            <pc:docMk/>
            <pc:sldMk cId="2814257783" sldId="339"/>
            <ac:inkMk id="72" creationId="{E82BF77B-E962-49CC-A13F-E9DE28B4EE1F}"/>
          </ac:inkMkLst>
        </pc:inkChg>
        <pc:inkChg chg="add">
          <ac:chgData name="Viet Anh Nguyen" userId="b95f61ff061388d5" providerId="LiveId" clId="{F7DDB045-99F5-427E-957E-9D2CA91EB527}" dt="2022-01-07T07:10:24.672" v="5366"/>
          <ac:inkMkLst>
            <pc:docMk/>
            <pc:sldMk cId="2814257783" sldId="339"/>
            <ac:inkMk id="73" creationId="{4B89E92E-97CB-41EE-9D6A-84299E8C0D8A}"/>
          </ac:inkMkLst>
        </pc:inkChg>
        <pc:inkChg chg="add">
          <ac:chgData name="Viet Anh Nguyen" userId="b95f61ff061388d5" providerId="LiveId" clId="{F7DDB045-99F5-427E-957E-9D2CA91EB527}" dt="2022-01-07T07:10:24.672" v="5366"/>
          <ac:inkMkLst>
            <pc:docMk/>
            <pc:sldMk cId="2814257783" sldId="339"/>
            <ac:inkMk id="74" creationId="{EFFDD30F-FE97-44DE-8BC5-927104D0EF15}"/>
          </ac:inkMkLst>
        </pc:inkChg>
        <pc:inkChg chg="add">
          <ac:chgData name="Viet Anh Nguyen" userId="b95f61ff061388d5" providerId="LiveId" clId="{F7DDB045-99F5-427E-957E-9D2CA91EB527}" dt="2022-01-07T07:10:24.672" v="5366"/>
          <ac:inkMkLst>
            <pc:docMk/>
            <pc:sldMk cId="2814257783" sldId="339"/>
            <ac:inkMk id="75" creationId="{454FB8C1-0EB0-4B70-AF6F-913E2F4EB123}"/>
          </ac:inkMkLst>
        </pc:inkChg>
        <pc:inkChg chg="add">
          <ac:chgData name="Viet Anh Nguyen" userId="b95f61ff061388d5" providerId="LiveId" clId="{F7DDB045-99F5-427E-957E-9D2CA91EB527}" dt="2022-01-07T07:10:24.672" v="5366"/>
          <ac:inkMkLst>
            <pc:docMk/>
            <pc:sldMk cId="2814257783" sldId="339"/>
            <ac:inkMk id="76" creationId="{65EA3A90-DD85-4224-91FC-A6D366063951}"/>
          </ac:inkMkLst>
        </pc:inkChg>
        <pc:inkChg chg="add del">
          <ac:chgData name="Viet Anh Nguyen" userId="b95f61ff061388d5" providerId="LiveId" clId="{F7DDB045-99F5-427E-957E-9D2CA91EB527}" dt="2022-01-07T07:10:27.097" v="5372"/>
          <ac:inkMkLst>
            <pc:docMk/>
            <pc:sldMk cId="2814257783" sldId="339"/>
            <ac:inkMk id="77" creationId="{DAF92A9E-320D-4B2D-800E-CAA114B0AAF1}"/>
          </ac:inkMkLst>
        </pc:inkChg>
        <pc:inkChg chg="add del">
          <ac:chgData name="Viet Anh Nguyen" userId="b95f61ff061388d5" providerId="LiveId" clId="{F7DDB045-99F5-427E-957E-9D2CA91EB527}" dt="2022-01-07T07:10:27.097" v="5372"/>
          <ac:inkMkLst>
            <pc:docMk/>
            <pc:sldMk cId="2814257783" sldId="339"/>
            <ac:inkMk id="78" creationId="{0FB86D2B-8F5D-4313-857F-3492C8EDA4B2}"/>
          </ac:inkMkLst>
        </pc:inkChg>
        <pc:inkChg chg="add del">
          <ac:chgData name="Viet Anh Nguyen" userId="b95f61ff061388d5" providerId="LiveId" clId="{F7DDB045-99F5-427E-957E-9D2CA91EB527}" dt="2022-01-07T07:10:27.097" v="5372"/>
          <ac:inkMkLst>
            <pc:docMk/>
            <pc:sldMk cId="2814257783" sldId="339"/>
            <ac:inkMk id="79" creationId="{D78FE718-9292-473B-9629-FA95628A2DFD}"/>
          </ac:inkMkLst>
        </pc:inkChg>
        <pc:inkChg chg="add del">
          <ac:chgData name="Viet Anh Nguyen" userId="b95f61ff061388d5" providerId="LiveId" clId="{F7DDB045-99F5-427E-957E-9D2CA91EB527}" dt="2022-01-07T07:10:27.097" v="5372"/>
          <ac:inkMkLst>
            <pc:docMk/>
            <pc:sldMk cId="2814257783" sldId="339"/>
            <ac:inkMk id="80" creationId="{52A896F0-03B8-4C3E-8AD6-E2AA7C080454}"/>
          </ac:inkMkLst>
        </pc:inkChg>
        <pc:inkChg chg="add del">
          <ac:chgData name="Viet Anh Nguyen" userId="b95f61ff061388d5" providerId="LiveId" clId="{F7DDB045-99F5-427E-957E-9D2CA91EB527}" dt="2022-01-07T07:10:27.097" v="5372"/>
          <ac:inkMkLst>
            <pc:docMk/>
            <pc:sldMk cId="2814257783" sldId="339"/>
            <ac:inkMk id="81" creationId="{27AB76AB-3D41-4437-A3B8-2C74DB779EE7}"/>
          </ac:inkMkLst>
        </pc:inkChg>
        <pc:inkChg chg="add del">
          <ac:chgData name="Viet Anh Nguyen" userId="b95f61ff061388d5" providerId="LiveId" clId="{F7DDB045-99F5-427E-957E-9D2CA91EB527}" dt="2022-01-07T07:10:29.211" v="5379"/>
          <ac:inkMkLst>
            <pc:docMk/>
            <pc:sldMk cId="2814257783" sldId="339"/>
            <ac:inkMk id="82" creationId="{595FA62B-C253-4064-B0EC-01096A9076EA}"/>
          </ac:inkMkLst>
        </pc:inkChg>
        <pc:inkChg chg="add del">
          <ac:chgData name="Viet Anh Nguyen" userId="b95f61ff061388d5" providerId="LiveId" clId="{F7DDB045-99F5-427E-957E-9D2CA91EB527}" dt="2022-01-07T07:10:29.211" v="5379"/>
          <ac:inkMkLst>
            <pc:docMk/>
            <pc:sldMk cId="2814257783" sldId="339"/>
            <ac:inkMk id="83" creationId="{7AEC0B35-E698-425E-A663-C209CB2665CB}"/>
          </ac:inkMkLst>
        </pc:inkChg>
        <pc:inkChg chg="add del">
          <ac:chgData name="Viet Anh Nguyen" userId="b95f61ff061388d5" providerId="LiveId" clId="{F7DDB045-99F5-427E-957E-9D2CA91EB527}" dt="2022-01-07T07:10:29.211" v="5379"/>
          <ac:inkMkLst>
            <pc:docMk/>
            <pc:sldMk cId="2814257783" sldId="339"/>
            <ac:inkMk id="84" creationId="{F6DA6557-AC28-4C00-AF71-5F3518A64913}"/>
          </ac:inkMkLst>
        </pc:inkChg>
        <pc:inkChg chg="add del">
          <ac:chgData name="Viet Anh Nguyen" userId="b95f61ff061388d5" providerId="LiveId" clId="{F7DDB045-99F5-427E-957E-9D2CA91EB527}" dt="2022-01-07T07:10:29.211" v="5379"/>
          <ac:inkMkLst>
            <pc:docMk/>
            <pc:sldMk cId="2814257783" sldId="339"/>
            <ac:inkMk id="85" creationId="{E53E1234-0C9F-41BB-B2C5-DFB5CCB44690}"/>
          </ac:inkMkLst>
        </pc:inkChg>
        <pc:inkChg chg="add del">
          <ac:chgData name="Viet Anh Nguyen" userId="b95f61ff061388d5" providerId="LiveId" clId="{F7DDB045-99F5-427E-957E-9D2CA91EB527}" dt="2022-01-07T07:10:29.211" v="5379"/>
          <ac:inkMkLst>
            <pc:docMk/>
            <pc:sldMk cId="2814257783" sldId="339"/>
            <ac:inkMk id="86" creationId="{60390341-1C8E-4C08-9552-B19642EC19B1}"/>
          </ac:inkMkLst>
        </pc:inkChg>
        <pc:inkChg chg="add">
          <ac:chgData name="Viet Anh Nguyen" userId="b95f61ff061388d5" providerId="LiveId" clId="{F7DDB045-99F5-427E-957E-9D2CA91EB527}" dt="2022-01-07T07:10:28.287" v="5377" actId="9405"/>
          <ac:inkMkLst>
            <pc:docMk/>
            <pc:sldMk cId="2814257783" sldId="339"/>
            <ac:inkMk id="87" creationId="{999EBB7A-C687-4045-836F-59BA2EB49EBF}"/>
          </ac:inkMkLst>
        </pc:inkChg>
        <pc:inkChg chg="add">
          <ac:chgData name="Viet Anh Nguyen" userId="b95f61ff061388d5" providerId="LiveId" clId="{F7DDB045-99F5-427E-957E-9D2CA91EB527}" dt="2022-01-07T07:10:28.450" v="5378" actId="9405"/>
          <ac:inkMkLst>
            <pc:docMk/>
            <pc:sldMk cId="2814257783" sldId="339"/>
            <ac:inkMk id="88" creationId="{7FC41884-3F8A-41B3-8A4D-02F443B57874}"/>
          </ac:inkMkLst>
        </pc:inkChg>
        <pc:inkChg chg="add">
          <ac:chgData name="Viet Anh Nguyen" userId="b95f61ff061388d5" providerId="LiveId" clId="{F7DDB045-99F5-427E-957E-9D2CA91EB527}" dt="2022-01-07T07:10:29.211" v="5379"/>
          <ac:inkMkLst>
            <pc:docMk/>
            <pc:sldMk cId="2814257783" sldId="339"/>
            <ac:inkMk id="89" creationId="{D8DD38F2-F829-4E83-BE1A-2C72DB3808D5}"/>
          </ac:inkMkLst>
        </pc:inkChg>
        <pc:inkChg chg="add del">
          <ac:chgData name="Viet Anh Nguyen" userId="b95f61ff061388d5" providerId="LiveId" clId="{F7DDB045-99F5-427E-957E-9D2CA91EB527}" dt="2022-01-07T07:10:32.950" v="5388"/>
          <ac:inkMkLst>
            <pc:docMk/>
            <pc:sldMk cId="2814257783" sldId="339"/>
            <ac:inkMk id="90" creationId="{99AB124F-DAF5-4646-9951-35AB0517BBE8}"/>
          </ac:inkMkLst>
        </pc:inkChg>
        <pc:inkChg chg="add del">
          <ac:chgData name="Viet Anh Nguyen" userId="b95f61ff061388d5" providerId="LiveId" clId="{F7DDB045-99F5-427E-957E-9D2CA91EB527}" dt="2022-01-07T07:10:32.950" v="5388"/>
          <ac:inkMkLst>
            <pc:docMk/>
            <pc:sldMk cId="2814257783" sldId="339"/>
            <ac:inkMk id="91" creationId="{E3FEBCE5-7FF9-4802-A5C9-0D4159369A19}"/>
          </ac:inkMkLst>
        </pc:inkChg>
        <pc:inkChg chg="add del">
          <ac:chgData name="Viet Anh Nguyen" userId="b95f61ff061388d5" providerId="LiveId" clId="{F7DDB045-99F5-427E-957E-9D2CA91EB527}" dt="2022-01-07T07:10:32.950" v="5388"/>
          <ac:inkMkLst>
            <pc:docMk/>
            <pc:sldMk cId="2814257783" sldId="339"/>
            <ac:inkMk id="92" creationId="{712FE862-B051-4273-A3EA-7C80D70FE8BD}"/>
          </ac:inkMkLst>
        </pc:inkChg>
        <pc:inkChg chg="add del">
          <ac:chgData name="Viet Anh Nguyen" userId="b95f61ff061388d5" providerId="LiveId" clId="{F7DDB045-99F5-427E-957E-9D2CA91EB527}" dt="2022-01-07T07:10:32.950" v="5388"/>
          <ac:inkMkLst>
            <pc:docMk/>
            <pc:sldMk cId="2814257783" sldId="339"/>
            <ac:inkMk id="93" creationId="{0FFBBDBF-B835-4669-8E72-D706C06F855B}"/>
          </ac:inkMkLst>
        </pc:inkChg>
        <pc:inkChg chg="add del">
          <ac:chgData name="Viet Anh Nguyen" userId="b95f61ff061388d5" providerId="LiveId" clId="{F7DDB045-99F5-427E-957E-9D2CA91EB527}" dt="2022-01-07T07:10:32.950" v="5388"/>
          <ac:inkMkLst>
            <pc:docMk/>
            <pc:sldMk cId="2814257783" sldId="339"/>
            <ac:inkMk id="94" creationId="{F965DE94-B525-45C7-9778-52A24332093C}"/>
          </ac:inkMkLst>
        </pc:inkChg>
        <pc:inkChg chg="add del">
          <ac:chgData name="Viet Anh Nguyen" userId="b95f61ff061388d5" providerId="LiveId" clId="{F7DDB045-99F5-427E-957E-9D2CA91EB527}" dt="2022-01-07T07:10:32.950" v="5388"/>
          <ac:inkMkLst>
            <pc:docMk/>
            <pc:sldMk cId="2814257783" sldId="339"/>
            <ac:inkMk id="95" creationId="{F1AEAC73-83B6-4AE1-AA60-1AA13A374AE4}"/>
          </ac:inkMkLst>
        </pc:inkChg>
        <pc:inkChg chg="add">
          <ac:chgData name="Viet Anh Nguyen" userId="b95f61ff061388d5" providerId="LiveId" clId="{F7DDB045-99F5-427E-957E-9D2CA91EB527}" dt="2022-01-07T07:10:32.158" v="5386" actId="9405"/>
          <ac:inkMkLst>
            <pc:docMk/>
            <pc:sldMk cId="2814257783" sldId="339"/>
            <ac:inkMk id="96" creationId="{7117D3D4-E002-4E0B-A557-6B98B1C180EB}"/>
          </ac:inkMkLst>
        </pc:inkChg>
        <pc:inkChg chg="add">
          <ac:chgData name="Viet Anh Nguyen" userId="b95f61ff061388d5" providerId="LiveId" clId="{F7DDB045-99F5-427E-957E-9D2CA91EB527}" dt="2022-01-07T07:10:32.289" v="5387" actId="9405"/>
          <ac:inkMkLst>
            <pc:docMk/>
            <pc:sldMk cId="2814257783" sldId="339"/>
            <ac:inkMk id="97" creationId="{E1C0BF82-1348-4B0B-AF73-D27E88A92FE6}"/>
          </ac:inkMkLst>
        </pc:inkChg>
        <pc:inkChg chg="add del">
          <ac:chgData name="Viet Anh Nguyen" userId="b95f61ff061388d5" providerId="LiveId" clId="{F7DDB045-99F5-427E-957E-9D2CA91EB527}" dt="2022-01-07T07:10:32.950" v="5388"/>
          <ac:inkMkLst>
            <pc:docMk/>
            <pc:sldMk cId="2814257783" sldId="339"/>
            <ac:inkMk id="98" creationId="{54DB5688-0A15-4479-9345-659CBFA4F255}"/>
          </ac:inkMkLst>
        </pc:inkChg>
        <pc:inkChg chg="add del">
          <ac:chgData name="Viet Anh Nguyen" userId="b95f61ff061388d5" providerId="LiveId" clId="{F7DDB045-99F5-427E-957E-9D2CA91EB527}" dt="2022-01-07T07:10:34.960" v="5392"/>
          <ac:inkMkLst>
            <pc:docMk/>
            <pc:sldMk cId="2814257783" sldId="339"/>
            <ac:inkMk id="99" creationId="{B0211404-F95F-45DD-A652-9AAD6F75FC97}"/>
          </ac:inkMkLst>
        </pc:inkChg>
        <pc:inkChg chg="add del">
          <ac:chgData name="Viet Anh Nguyen" userId="b95f61ff061388d5" providerId="LiveId" clId="{F7DDB045-99F5-427E-957E-9D2CA91EB527}" dt="2022-01-07T07:10:34.960" v="5392"/>
          <ac:inkMkLst>
            <pc:docMk/>
            <pc:sldMk cId="2814257783" sldId="339"/>
            <ac:inkMk id="100" creationId="{7AF04111-2973-4BBD-9A82-327AC1558090}"/>
          </ac:inkMkLst>
        </pc:inkChg>
        <pc:inkChg chg="add del">
          <ac:chgData name="Viet Anh Nguyen" userId="b95f61ff061388d5" providerId="LiveId" clId="{F7DDB045-99F5-427E-957E-9D2CA91EB527}" dt="2022-01-07T07:10:34.960" v="5392"/>
          <ac:inkMkLst>
            <pc:docMk/>
            <pc:sldMk cId="2814257783" sldId="339"/>
            <ac:inkMk id="101" creationId="{F5838EF1-A4E3-404B-B139-978B7161E202}"/>
          </ac:inkMkLst>
        </pc:inkChg>
        <pc:inkChg chg="add del">
          <ac:chgData name="Viet Anh Nguyen" userId="b95f61ff061388d5" providerId="LiveId" clId="{F7DDB045-99F5-427E-957E-9D2CA91EB527}" dt="2022-01-07T07:10:34.960" v="5392"/>
          <ac:inkMkLst>
            <pc:docMk/>
            <pc:sldMk cId="2814257783" sldId="339"/>
            <ac:inkMk id="102" creationId="{0A637ED8-51B3-49FD-90E1-BFD06A426F9F}"/>
          </ac:inkMkLst>
        </pc:inkChg>
        <pc:inkChg chg="add">
          <ac:chgData name="Viet Anh Nguyen" userId="b95f61ff061388d5" providerId="LiveId" clId="{F7DDB045-99F5-427E-957E-9D2CA91EB527}" dt="2022-01-07T07:10:34.960" v="5392"/>
          <ac:inkMkLst>
            <pc:docMk/>
            <pc:sldMk cId="2814257783" sldId="339"/>
            <ac:inkMk id="103" creationId="{0C1154C7-E812-4444-9ED7-83FE1BB2FC7E}"/>
          </ac:inkMkLst>
        </pc:inkChg>
        <pc:inkChg chg="add">
          <ac:chgData name="Viet Anh Nguyen" userId="b95f61ff061388d5" providerId="LiveId" clId="{F7DDB045-99F5-427E-957E-9D2CA91EB527}" dt="2022-01-07T07:10:34.960" v="5392"/>
          <ac:inkMkLst>
            <pc:docMk/>
            <pc:sldMk cId="2814257783" sldId="339"/>
            <ac:inkMk id="104" creationId="{17E06F12-3E87-4C4D-93BA-9CCDFCB52C25}"/>
          </ac:inkMkLst>
        </pc:inkChg>
        <pc:inkChg chg="add del">
          <ac:chgData name="Viet Anh Nguyen" userId="b95f61ff061388d5" providerId="LiveId" clId="{F7DDB045-99F5-427E-957E-9D2CA91EB527}" dt="2022-01-07T07:10:38.435" v="5401"/>
          <ac:inkMkLst>
            <pc:docMk/>
            <pc:sldMk cId="2814257783" sldId="339"/>
            <ac:inkMk id="105" creationId="{385AA454-5442-41EE-96EE-E7F2F4529D29}"/>
          </ac:inkMkLst>
        </pc:inkChg>
        <pc:inkChg chg="add del">
          <ac:chgData name="Viet Anh Nguyen" userId="b95f61ff061388d5" providerId="LiveId" clId="{F7DDB045-99F5-427E-957E-9D2CA91EB527}" dt="2022-01-07T07:10:38.435" v="5401"/>
          <ac:inkMkLst>
            <pc:docMk/>
            <pc:sldMk cId="2814257783" sldId="339"/>
            <ac:inkMk id="106" creationId="{8CCA12F7-5EF3-4AED-A1CC-E756DBE63282}"/>
          </ac:inkMkLst>
        </pc:inkChg>
        <pc:inkChg chg="add del">
          <ac:chgData name="Viet Anh Nguyen" userId="b95f61ff061388d5" providerId="LiveId" clId="{F7DDB045-99F5-427E-957E-9D2CA91EB527}" dt="2022-01-07T07:10:38.435" v="5401"/>
          <ac:inkMkLst>
            <pc:docMk/>
            <pc:sldMk cId="2814257783" sldId="339"/>
            <ac:inkMk id="107" creationId="{5534A3B7-B182-46A9-AB0E-0A3D37B5D34E}"/>
          </ac:inkMkLst>
        </pc:inkChg>
        <pc:inkChg chg="add del">
          <ac:chgData name="Viet Anh Nguyen" userId="b95f61ff061388d5" providerId="LiveId" clId="{F7DDB045-99F5-427E-957E-9D2CA91EB527}" dt="2022-01-07T07:10:38.435" v="5401"/>
          <ac:inkMkLst>
            <pc:docMk/>
            <pc:sldMk cId="2814257783" sldId="339"/>
            <ac:inkMk id="108" creationId="{DAB757EE-4C8B-4A13-9110-9E183E1B3284}"/>
          </ac:inkMkLst>
        </pc:inkChg>
        <pc:inkChg chg="add del">
          <ac:chgData name="Viet Anh Nguyen" userId="b95f61ff061388d5" providerId="LiveId" clId="{F7DDB045-99F5-427E-957E-9D2CA91EB527}" dt="2022-01-07T07:10:38.435" v="5401"/>
          <ac:inkMkLst>
            <pc:docMk/>
            <pc:sldMk cId="2814257783" sldId="339"/>
            <ac:inkMk id="109" creationId="{378D6DDA-8F36-406E-AC24-760F72C5F521}"/>
          </ac:inkMkLst>
        </pc:inkChg>
        <pc:inkChg chg="add del">
          <ac:chgData name="Viet Anh Nguyen" userId="b95f61ff061388d5" providerId="LiveId" clId="{F7DDB045-99F5-427E-957E-9D2CA91EB527}" dt="2022-01-07T07:10:38.435" v="5401"/>
          <ac:inkMkLst>
            <pc:docMk/>
            <pc:sldMk cId="2814257783" sldId="339"/>
            <ac:inkMk id="110" creationId="{293850D9-2443-4A19-8313-C856C4DD4B88}"/>
          </ac:inkMkLst>
        </pc:inkChg>
        <pc:inkChg chg="add del">
          <ac:chgData name="Viet Anh Nguyen" userId="b95f61ff061388d5" providerId="LiveId" clId="{F7DDB045-99F5-427E-957E-9D2CA91EB527}" dt="2022-01-07T07:10:38.435" v="5401"/>
          <ac:inkMkLst>
            <pc:docMk/>
            <pc:sldMk cId="2814257783" sldId="339"/>
            <ac:inkMk id="111" creationId="{714BDF41-1078-4DB4-844B-28DACB1C2CB3}"/>
          </ac:inkMkLst>
        </pc:inkChg>
        <pc:inkChg chg="add del">
          <ac:chgData name="Viet Anh Nguyen" userId="b95f61ff061388d5" providerId="LiveId" clId="{F7DDB045-99F5-427E-957E-9D2CA91EB527}" dt="2022-01-07T07:10:38.435" v="5401"/>
          <ac:inkMkLst>
            <pc:docMk/>
            <pc:sldMk cId="2814257783" sldId="339"/>
            <ac:inkMk id="112" creationId="{11BFB36D-FCE7-4BFC-B21B-7BFE3E5C433F}"/>
          </ac:inkMkLst>
        </pc:inkChg>
        <pc:inkChg chg="add del">
          <ac:chgData name="Viet Anh Nguyen" userId="b95f61ff061388d5" providerId="LiveId" clId="{F7DDB045-99F5-427E-957E-9D2CA91EB527}" dt="2022-01-07T07:10:38.435" v="5401"/>
          <ac:inkMkLst>
            <pc:docMk/>
            <pc:sldMk cId="2814257783" sldId="339"/>
            <ac:inkMk id="113" creationId="{0B00C42C-1FD5-447C-8C15-60C58CEC1C6D}"/>
          </ac:inkMkLst>
        </pc:inkChg>
        <pc:inkChg chg="add del">
          <ac:chgData name="Viet Anh Nguyen" userId="b95f61ff061388d5" providerId="LiveId" clId="{F7DDB045-99F5-427E-957E-9D2CA91EB527}" dt="2022-01-07T07:10:38.435" v="5401"/>
          <ac:inkMkLst>
            <pc:docMk/>
            <pc:sldMk cId="2814257783" sldId="339"/>
            <ac:inkMk id="114" creationId="{99B39D9D-20C3-48C8-A452-AF3E76DF93F1}"/>
          </ac:inkMkLst>
        </pc:inkChg>
        <pc:inkChg chg="add">
          <ac:chgData name="Viet Anh Nguyen" userId="b95f61ff061388d5" providerId="LiveId" clId="{F7DDB045-99F5-427E-957E-9D2CA91EB527}" dt="2022-01-07T07:10:38.435" v="5401"/>
          <ac:inkMkLst>
            <pc:docMk/>
            <pc:sldMk cId="2814257783" sldId="339"/>
            <ac:inkMk id="115" creationId="{2A68E523-53E7-4D55-860E-F37363F22252}"/>
          </ac:inkMkLst>
        </pc:inkChg>
        <pc:inkChg chg="add">
          <ac:chgData name="Viet Anh Nguyen" userId="b95f61ff061388d5" providerId="LiveId" clId="{F7DDB045-99F5-427E-957E-9D2CA91EB527}" dt="2022-01-07T07:10:39.241" v="5402" actId="9405"/>
          <ac:inkMkLst>
            <pc:docMk/>
            <pc:sldMk cId="2814257783" sldId="339"/>
            <ac:inkMk id="116" creationId="{7C989F16-C824-4639-A2A5-0E22316F64BD}"/>
          </ac:inkMkLst>
        </pc:inkChg>
        <pc:inkChg chg="add del">
          <ac:chgData name="Viet Anh Nguyen" userId="b95f61ff061388d5" providerId="LiveId" clId="{F7DDB045-99F5-427E-957E-9D2CA91EB527}" dt="2022-01-07T07:10:44.736" v="5407"/>
          <ac:inkMkLst>
            <pc:docMk/>
            <pc:sldMk cId="2814257783" sldId="339"/>
            <ac:inkMk id="117" creationId="{2866D11A-5D1F-4B91-B546-26D3E87FCD9F}"/>
          </ac:inkMkLst>
        </pc:inkChg>
        <pc:inkChg chg="add del">
          <ac:chgData name="Viet Anh Nguyen" userId="b95f61ff061388d5" providerId="LiveId" clId="{F7DDB045-99F5-427E-957E-9D2CA91EB527}" dt="2022-01-07T07:10:44.736" v="5407"/>
          <ac:inkMkLst>
            <pc:docMk/>
            <pc:sldMk cId="2814257783" sldId="339"/>
            <ac:inkMk id="118" creationId="{823B2654-DCAD-4CAA-A019-6E04F2AFCEA9}"/>
          </ac:inkMkLst>
        </pc:inkChg>
        <pc:inkChg chg="add del">
          <ac:chgData name="Viet Anh Nguyen" userId="b95f61ff061388d5" providerId="LiveId" clId="{F7DDB045-99F5-427E-957E-9D2CA91EB527}" dt="2022-01-07T07:10:44.736" v="5407"/>
          <ac:inkMkLst>
            <pc:docMk/>
            <pc:sldMk cId="2814257783" sldId="339"/>
            <ac:inkMk id="119" creationId="{AB0307AF-AD93-4FB3-A579-E2E8B0C04C4B}"/>
          </ac:inkMkLst>
        </pc:inkChg>
        <pc:inkChg chg="add del">
          <ac:chgData name="Viet Anh Nguyen" userId="b95f61ff061388d5" providerId="LiveId" clId="{F7DDB045-99F5-427E-957E-9D2CA91EB527}" dt="2022-01-07T07:10:44.736" v="5407"/>
          <ac:inkMkLst>
            <pc:docMk/>
            <pc:sldMk cId="2814257783" sldId="339"/>
            <ac:inkMk id="120" creationId="{1D364D99-CD2B-4167-A4FD-C79A5734E7F7}"/>
          </ac:inkMkLst>
        </pc:inkChg>
        <pc:inkChg chg="add">
          <ac:chgData name="Viet Anh Nguyen" userId="b95f61ff061388d5" providerId="LiveId" clId="{F7DDB045-99F5-427E-957E-9D2CA91EB527}" dt="2022-01-07T07:10:44.736" v="5407"/>
          <ac:inkMkLst>
            <pc:docMk/>
            <pc:sldMk cId="2814257783" sldId="339"/>
            <ac:inkMk id="121" creationId="{FA58CDF0-7856-4A86-A2E4-C6BA24079870}"/>
          </ac:inkMkLst>
        </pc:inkChg>
      </pc:sldChg>
      <pc:sldChg chg="addSp delSp new mod">
        <pc:chgData name="Viet Anh Nguyen" userId="b95f61ff061388d5" providerId="LiveId" clId="{F7DDB045-99F5-427E-957E-9D2CA91EB527}" dt="2022-01-07T07:14:34.746" v="5479"/>
        <pc:sldMkLst>
          <pc:docMk/>
          <pc:sldMk cId="4052255339" sldId="340"/>
        </pc:sldMkLst>
        <pc:inkChg chg="add del">
          <ac:chgData name="Viet Anh Nguyen" userId="b95f61ff061388d5" providerId="LiveId" clId="{F7DDB045-99F5-427E-957E-9D2CA91EB527}" dt="2022-01-07T07:11:11.519" v="5417"/>
          <ac:inkMkLst>
            <pc:docMk/>
            <pc:sldMk cId="4052255339" sldId="340"/>
            <ac:inkMk id="2" creationId="{F29A1A1E-7581-4745-8DFD-183ADF06BC5F}"/>
          </ac:inkMkLst>
        </pc:inkChg>
        <pc:inkChg chg="add del">
          <ac:chgData name="Viet Anh Nguyen" userId="b95f61ff061388d5" providerId="LiveId" clId="{F7DDB045-99F5-427E-957E-9D2CA91EB527}" dt="2022-01-07T07:11:11.519" v="5417"/>
          <ac:inkMkLst>
            <pc:docMk/>
            <pc:sldMk cId="4052255339" sldId="340"/>
            <ac:inkMk id="3" creationId="{1DCC3486-6A8D-489E-9EA5-64E28D5D7648}"/>
          </ac:inkMkLst>
        </pc:inkChg>
        <pc:inkChg chg="add del">
          <ac:chgData name="Viet Anh Nguyen" userId="b95f61ff061388d5" providerId="LiveId" clId="{F7DDB045-99F5-427E-957E-9D2CA91EB527}" dt="2022-01-07T07:11:11.519" v="5417"/>
          <ac:inkMkLst>
            <pc:docMk/>
            <pc:sldMk cId="4052255339" sldId="340"/>
            <ac:inkMk id="4" creationId="{D7F3342B-683E-4EC3-B88B-AB33D278664C}"/>
          </ac:inkMkLst>
        </pc:inkChg>
        <pc:inkChg chg="add del">
          <ac:chgData name="Viet Anh Nguyen" userId="b95f61ff061388d5" providerId="LiveId" clId="{F7DDB045-99F5-427E-957E-9D2CA91EB527}" dt="2022-01-07T07:11:11.519" v="5417"/>
          <ac:inkMkLst>
            <pc:docMk/>
            <pc:sldMk cId="4052255339" sldId="340"/>
            <ac:inkMk id="5" creationId="{2C006CBE-CBAE-4FAE-8D38-B9DA7149AA70}"/>
          </ac:inkMkLst>
        </pc:inkChg>
        <pc:inkChg chg="add del">
          <ac:chgData name="Viet Anh Nguyen" userId="b95f61ff061388d5" providerId="LiveId" clId="{F7DDB045-99F5-427E-957E-9D2CA91EB527}" dt="2022-01-07T07:11:11.519" v="5417"/>
          <ac:inkMkLst>
            <pc:docMk/>
            <pc:sldMk cId="4052255339" sldId="340"/>
            <ac:inkMk id="6" creationId="{5AB74613-0AC0-44A8-B3A1-0237CAE4B692}"/>
          </ac:inkMkLst>
        </pc:inkChg>
        <pc:inkChg chg="add del">
          <ac:chgData name="Viet Anh Nguyen" userId="b95f61ff061388d5" providerId="LiveId" clId="{F7DDB045-99F5-427E-957E-9D2CA91EB527}" dt="2022-01-07T07:11:11.519" v="5417"/>
          <ac:inkMkLst>
            <pc:docMk/>
            <pc:sldMk cId="4052255339" sldId="340"/>
            <ac:inkMk id="7" creationId="{999F9065-C281-475C-9354-7407D6C0C3B9}"/>
          </ac:inkMkLst>
        </pc:inkChg>
        <pc:inkChg chg="add">
          <ac:chgData name="Viet Anh Nguyen" userId="b95f61ff061388d5" providerId="LiveId" clId="{F7DDB045-99F5-427E-957E-9D2CA91EB527}" dt="2022-01-07T07:11:10.456" v="5415" actId="9405"/>
          <ac:inkMkLst>
            <pc:docMk/>
            <pc:sldMk cId="4052255339" sldId="340"/>
            <ac:inkMk id="8" creationId="{3EEB5ABD-D77B-4630-A296-0675EBD3BECD}"/>
          </ac:inkMkLst>
        </pc:inkChg>
        <pc:inkChg chg="add">
          <ac:chgData name="Viet Anh Nguyen" userId="b95f61ff061388d5" providerId="LiveId" clId="{F7DDB045-99F5-427E-957E-9D2CA91EB527}" dt="2022-01-07T07:11:10.577" v="5416" actId="9405"/>
          <ac:inkMkLst>
            <pc:docMk/>
            <pc:sldMk cId="4052255339" sldId="340"/>
            <ac:inkMk id="9" creationId="{4A865388-D789-4229-9A86-0C738F4C7E0F}"/>
          </ac:inkMkLst>
        </pc:inkChg>
        <pc:inkChg chg="add">
          <ac:chgData name="Viet Anh Nguyen" userId="b95f61ff061388d5" providerId="LiveId" clId="{F7DDB045-99F5-427E-957E-9D2CA91EB527}" dt="2022-01-07T07:11:11.519" v="5417"/>
          <ac:inkMkLst>
            <pc:docMk/>
            <pc:sldMk cId="4052255339" sldId="340"/>
            <ac:inkMk id="10" creationId="{AB28EB49-097B-4E94-8157-FB94FA26073A}"/>
          </ac:inkMkLst>
        </pc:inkChg>
        <pc:inkChg chg="add del">
          <ac:chgData name="Viet Anh Nguyen" userId="b95f61ff061388d5" providerId="LiveId" clId="{F7DDB045-99F5-427E-957E-9D2CA91EB527}" dt="2022-01-07T07:11:17.392" v="5428"/>
          <ac:inkMkLst>
            <pc:docMk/>
            <pc:sldMk cId="4052255339" sldId="340"/>
            <ac:inkMk id="11" creationId="{807286CE-3385-4B4A-B488-73A73512DBB8}"/>
          </ac:inkMkLst>
        </pc:inkChg>
        <pc:inkChg chg="add del">
          <ac:chgData name="Viet Anh Nguyen" userId="b95f61ff061388d5" providerId="LiveId" clId="{F7DDB045-99F5-427E-957E-9D2CA91EB527}" dt="2022-01-07T07:11:17.392" v="5428"/>
          <ac:inkMkLst>
            <pc:docMk/>
            <pc:sldMk cId="4052255339" sldId="340"/>
            <ac:inkMk id="12" creationId="{75B2318A-57D2-4256-820D-ED25B3FD077A}"/>
          </ac:inkMkLst>
        </pc:inkChg>
        <pc:inkChg chg="add del">
          <ac:chgData name="Viet Anh Nguyen" userId="b95f61ff061388d5" providerId="LiveId" clId="{F7DDB045-99F5-427E-957E-9D2CA91EB527}" dt="2022-01-07T07:11:17.392" v="5428"/>
          <ac:inkMkLst>
            <pc:docMk/>
            <pc:sldMk cId="4052255339" sldId="340"/>
            <ac:inkMk id="13" creationId="{0759DF72-B4A2-46C4-A7FB-973E929F3B7E}"/>
          </ac:inkMkLst>
        </pc:inkChg>
        <pc:inkChg chg="add del">
          <ac:chgData name="Viet Anh Nguyen" userId="b95f61ff061388d5" providerId="LiveId" clId="{F7DDB045-99F5-427E-957E-9D2CA91EB527}" dt="2022-01-07T07:11:17.392" v="5428"/>
          <ac:inkMkLst>
            <pc:docMk/>
            <pc:sldMk cId="4052255339" sldId="340"/>
            <ac:inkMk id="14" creationId="{E6685053-F364-4A2E-B136-BE9AFBE6CD08}"/>
          </ac:inkMkLst>
        </pc:inkChg>
        <pc:inkChg chg="add del">
          <ac:chgData name="Viet Anh Nguyen" userId="b95f61ff061388d5" providerId="LiveId" clId="{F7DDB045-99F5-427E-957E-9D2CA91EB527}" dt="2022-01-07T07:11:17.392" v="5428"/>
          <ac:inkMkLst>
            <pc:docMk/>
            <pc:sldMk cId="4052255339" sldId="340"/>
            <ac:inkMk id="15" creationId="{757DE6E7-E04C-4795-AA59-55952956F735}"/>
          </ac:inkMkLst>
        </pc:inkChg>
        <pc:inkChg chg="add del">
          <ac:chgData name="Viet Anh Nguyen" userId="b95f61ff061388d5" providerId="LiveId" clId="{F7DDB045-99F5-427E-957E-9D2CA91EB527}" dt="2022-01-07T07:11:17.392" v="5428"/>
          <ac:inkMkLst>
            <pc:docMk/>
            <pc:sldMk cId="4052255339" sldId="340"/>
            <ac:inkMk id="16" creationId="{517FD702-0106-40ED-BDF9-134816A1CA45}"/>
          </ac:inkMkLst>
        </pc:inkChg>
        <pc:inkChg chg="add del">
          <ac:chgData name="Viet Anh Nguyen" userId="b95f61ff061388d5" providerId="LiveId" clId="{F7DDB045-99F5-427E-957E-9D2CA91EB527}" dt="2022-01-07T07:11:17.392" v="5428"/>
          <ac:inkMkLst>
            <pc:docMk/>
            <pc:sldMk cId="4052255339" sldId="340"/>
            <ac:inkMk id="17" creationId="{868F28BB-FBB0-411B-A9BA-B55CDFDD1823}"/>
          </ac:inkMkLst>
        </pc:inkChg>
        <pc:inkChg chg="add del">
          <ac:chgData name="Viet Anh Nguyen" userId="b95f61ff061388d5" providerId="LiveId" clId="{F7DDB045-99F5-427E-957E-9D2CA91EB527}" dt="2022-01-07T07:11:17.392" v="5428"/>
          <ac:inkMkLst>
            <pc:docMk/>
            <pc:sldMk cId="4052255339" sldId="340"/>
            <ac:inkMk id="18" creationId="{A205DCA6-B356-4213-ABCD-8D64E25AFE3C}"/>
          </ac:inkMkLst>
        </pc:inkChg>
        <pc:inkChg chg="add del">
          <ac:chgData name="Viet Anh Nguyen" userId="b95f61ff061388d5" providerId="LiveId" clId="{F7DDB045-99F5-427E-957E-9D2CA91EB527}" dt="2022-01-07T07:11:17.392" v="5428"/>
          <ac:inkMkLst>
            <pc:docMk/>
            <pc:sldMk cId="4052255339" sldId="340"/>
            <ac:inkMk id="19" creationId="{DB8221C8-74FB-4DD5-B360-B264B77D8573}"/>
          </ac:inkMkLst>
        </pc:inkChg>
        <pc:inkChg chg="add del">
          <ac:chgData name="Viet Anh Nguyen" userId="b95f61ff061388d5" providerId="LiveId" clId="{F7DDB045-99F5-427E-957E-9D2CA91EB527}" dt="2022-01-07T07:11:17.392" v="5428"/>
          <ac:inkMkLst>
            <pc:docMk/>
            <pc:sldMk cId="4052255339" sldId="340"/>
            <ac:inkMk id="20" creationId="{B9180B3D-5B0A-4D75-A8BE-3DC193406DBA}"/>
          </ac:inkMkLst>
        </pc:inkChg>
        <pc:inkChg chg="add del">
          <ac:chgData name="Viet Anh Nguyen" userId="b95f61ff061388d5" providerId="LiveId" clId="{F7DDB045-99F5-427E-957E-9D2CA91EB527}" dt="2022-01-07T07:11:18.723" v="5432"/>
          <ac:inkMkLst>
            <pc:docMk/>
            <pc:sldMk cId="4052255339" sldId="340"/>
            <ac:inkMk id="21" creationId="{ACE4BA0B-1695-42B8-8AF3-320C98189071}"/>
          </ac:inkMkLst>
        </pc:inkChg>
        <pc:inkChg chg="add">
          <ac:chgData name="Viet Anh Nguyen" userId="b95f61ff061388d5" providerId="LiveId" clId="{F7DDB045-99F5-427E-957E-9D2CA91EB527}" dt="2022-01-07T07:11:17.392" v="5428"/>
          <ac:inkMkLst>
            <pc:docMk/>
            <pc:sldMk cId="4052255339" sldId="340"/>
            <ac:inkMk id="22" creationId="{CBA4047A-6110-46B5-8CCC-233BFE08C306}"/>
          </ac:inkMkLst>
        </pc:inkChg>
        <pc:inkChg chg="add del">
          <ac:chgData name="Viet Anh Nguyen" userId="b95f61ff061388d5" providerId="LiveId" clId="{F7DDB045-99F5-427E-957E-9D2CA91EB527}" dt="2022-01-07T07:11:18.723" v="5432"/>
          <ac:inkMkLst>
            <pc:docMk/>
            <pc:sldMk cId="4052255339" sldId="340"/>
            <ac:inkMk id="23" creationId="{601D87EB-90B4-4F8B-B450-630697324012}"/>
          </ac:inkMkLst>
        </pc:inkChg>
        <pc:inkChg chg="add del">
          <ac:chgData name="Viet Anh Nguyen" userId="b95f61ff061388d5" providerId="LiveId" clId="{F7DDB045-99F5-427E-957E-9D2CA91EB527}" dt="2022-01-07T07:11:18.723" v="5432"/>
          <ac:inkMkLst>
            <pc:docMk/>
            <pc:sldMk cId="4052255339" sldId="340"/>
            <ac:inkMk id="24" creationId="{D09C78E9-BE46-4C66-AD1E-A2A3398154B0}"/>
          </ac:inkMkLst>
        </pc:inkChg>
        <pc:inkChg chg="add del">
          <ac:chgData name="Viet Anh Nguyen" userId="b95f61ff061388d5" providerId="LiveId" clId="{F7DDB045-99F5-427E-957E-9D2CA91EB527}" dt="2022-01-07T07:11:18.723" v="5432"/>
          <ac:inkMkLst>
            <pc:docMk/>
            <pc:sldMk cId="4052255339" sldId="340"/>
            <ac:inkMk id="25" creationId="{A16C60DA-37F1-448E-8C6A-9EBE7EE0EBC3}"/>
          </ac:inkMkLst>
        </pc:inkChg>
        <pc:inkChg chg="add">
          <ac:chgData name="Viet Anh Nguyen" userId="b95f61ff061388d5" providerId="LiveId" clId="{F7DDB045-99F5-427E-957E-9D2CA91EB527}" dt="2022-01-07T07:11:18.723" v="5432"/>
          <ac:inkMkLst>
            <pc:docMk/>
            <pc:sldMk cId="4052255339" sldId="340"/>
            <ac:inkMk id="26" creationId="{EC0C37B5-854B-4EA3-A367-E7CBFE8A2675}"/>
          </ac:inkMkLst>
        </pc:inkChg>
        <pc:inkChg chg="add del">
          <ac:chgData name="Viet Anh Nguyen" userId="b95f61ff061388d5" providerId="LiveId" clId="{F7DDB045-99F5-427E-957E-9D2CA91EB527}" dt="2022-01-07T07:11:20.998" v="5437"/>
          <ac:inkMkLst>
            <pc:docMk/>
            <pc:sldMk cId="4052255339" sldId="340"/>
            <ac:inkMk id="27" creationId="{0BACDFF7-B9AC-499B-998B-98F8BEE3C958}"/>
          </ac:inkMkLst>
        </pc:inkChg>
        <pc:inkChg chg="add del">
          <ac:chgData name="Viet Anh Nguyen" userId="b95f61ff061388d5" providerId="LiveId" clId="{F7DDB045-99F5-427E-957E-9D2CA91EB527}" dt="2022-01-07T07:11:20.998" v="5437"/>
          <ac:inkMkLst>
            <pc:docMk/>
            <pc:sldMk cId="4052255339" sldId="340"/>
            <ac:inkMk id="28" creationId="{1C923D71-9277-4893-BCC2-489FB0D018CA}"/>
          </ac:inkMkLst>
        </pc:inkChg>
        <pc:inkChg chg="add del">
          <ac:chgData name="Viet Anh Nguyen" userId="b95f61ff061388d5" providerId="LiveId" clId="{F7DDB045-99F5-427E-957E-9D2CA91EB527}" dt="2022-01-07T07:11:20.998" v="5437"/>
          <ac:inkMkLst>
            <pc:docMk/>
            <pc:sldMk cId="4052255339" sldId="340"/>
            <ac:inkMk id="29" creationId="{E8DB60A1-DE3F-4026-9497-437AC06C4D54}"/>
          </ac:inkMkLst>
        </pc:inkChg>
        <pc:inkChg chg="add del">
          <ac:chgData name="Viet Anh Nguyen" userId="b95f61ff061388d5" providerId="LiveId" clId="{F7DDB045-99F5-427E-957E-9D2CA91EB527}" dt="2022-01-07T07:11:20.998" v="5437"/>
          <ac:inkMkLst>
            <pc:docMk/>
            <pc:sldMk cId="4052255339" sldId="340"/>
            <ac:inkMk id="30" creationId="{096BEFE1-F942-4A70-B1DB-20B298A0C6B7}"/>
          </ac:inkMkLst>
        </pc:inkChg>
        <pc:inkChg chg="add">
          <ac:chgData name="Viet Anh Nguyen" userId="b95f61ff061388d5" providerId="LiveId" clId="{F7DDB045-99F5-427E-957E-9D2CA91EB527}" dt="2022-01-07T07:11:20.998" v="5437"/>
          <ac:inkMkLst>
            <pc:docMk/>
            <pc:sldMk cId="4052255339" sldId="340"/>
            <ac:inkMk id="31" creationId="{F4A77D65-BD25-46AE-B526-B3C9FE503488}"/>
          </ac:inkMkLst>
        </pc:inkChg>
        <pc:inkChg chg="add del">
          <ac:chgData name="Viet Anh Nguyen" userId="b95f61ff061388d5" providerId="LiveId" clId="{F7DDB045-99F5-427E-957E-9D2CA91EB527}" dt="2022-01-07T07:11:27.340" v="5451"/>
          <ac:inkMkLst>
            <pc:docMk/>
            <pc:sldMk cId="4052255339" sldId="340"/>
            <ac:inkMk id="32" creationId="{EDA08C87-4AC3-4D6D-9EAC-15236573349A}"/>
          </ac:inkMkLst>
        </pc:inkChg>
        <pc:inkChg chg="add del">
          <ac:chgData name="Viet Anh Nguyen" userId="b95f61ff061388d5" providerId="LiveId" clId="{F7DDB045-99F5-427E-957E-9D2CA91EB527}" dt="2022-01-07T07:11:27.340" v="5451"/>
          <ac:inkMkLst>
            <pc:docMk/>
            <pc:sldMk cId="4052255339" sldId="340"/>
            <ac:inkMk id="33" creationId="{AE8D80E3-17D4-4F7A-95F6-18003B5F5E6C}"/>
          </ac:inkMkLst>
        </pc:inkChg>
        <pc:inkChg chg="add del">
          <ac:chgData name="Viet Anh Nguyen" userId="b95f61ff061388d5" providerId="LiveId" clId="{F7DDB045-99F5-427E-957E-9D2CA91EB527}" dt="2022-01-07T07:11:27.340" v="5451"/>
          <ac:inkMkLst>
            <pc:docMk/>
            <pc:sldMk cId="4052255339" sldId="340"/>
            <ac:inkMk id="34" creationId="{4A6588A6-4AD0-40C4-BA30-D3B819DAEEC7}"/>
          </ac:inkMkLst>
        </pc:inkChg>
        <pc:inkChg chg="add del">
          <ac:chgData name="Viet Anh Nguyen" userId="b95f61ff061388d5" providerId="LiveId" clId="{F7DDB045-99F5-427E-957E-9D2CA91EB527}" dt="2022-01-07T07:11:27.340" v="5451"/>
          <ac:inkMkLst>
            <pc:docMk/>
            <pc:sldMk cId="4052255339" sldId="340"/>
            <ac:inkMk id="35" creationId="{25342A55-1E97-49AD-97AF-249F3A7B974F}"/>
          </ac:inkMkLst>
        </pc:inkChg>
        <pc:inkChg chg="add del">
          <ac:chgData name="Viet Anh Nguyen" userId="b95f61ff061388d5" providerId="LiveId" clId="{F7DDB045-99F5-427E-957E-9D2CA91EB527}" dt="2022-01-07T07:11:27.340" v="5451"/>
          <ac:inkMkLst>
            <pc:docMk/>
            <pc:sldMk cId="4052255339" sldId="340"/>
            <ac:inkMk id="36" creationId="{10D4580D-1163-4635-957F-FED2935633A6}"/>
          </ac:inkMkLst>
        </pc:inkChg>
        <pc:inkChg chg="add del">
          <ac:chgData name="Viet Anh Nguyen" userId="b95f61ff061388d5" providerId="LiveId" clId="{F7DDB045-99F5-427E-957E-9D2CA91EB527}" dt="2022-01-07T07:11:27.340" v="5451"/>
          <ac:inkMkLst>
            <pc:docMk/>
            <pc:sldMk cId="4052255339" sldId="340"/>
            <ac:inkMk id="37" creationId="{5510DA76-0512-4B93-8615-9DEE9D693655}"/>
          </ac:inkMkLst>
        </pc:inkChg>
        <pc:inkChg chg="add del">
          <ac:chgData name="Viet Anh Nguyen" userId="b95f61ff061388d5" providerId="LiveId" clId="{F7DDB045-99F5-427E-957E-9D2CA91EB527}" dt="2022-01-07T07:11:27.340" v="5451"/>
          <ac:inkMkLst>
            <pc:docMk/>
            <pc:sldMk cId="4052255339" sldId="340"/>
            <ac:inkMk id="38" creationId="{49497D62-3828-4D5C-AF1F-A8AF932FB568}"/>
          </ac:inkMkLst>
        </pc:inkChg>
        <pc:inkChg chg="add del">
          <ac:chgData name="Viet Anh Nguyen" userId="b95f61ff061388d5" providerId="LiveId" clId="{F7DDB045-99F5-427E-957E-9D2CA91EB527}" dt="2022-01-07T07:11:27.340" v="5451"/>
          <ac:inkMkLst>
            <pc:docMk/>
            <pc:sldMk cId="4052255339" sldId="340"/>
            <ac:inkMk id="39" creationId="{A7F6FE66-CED3-4C95-966D-AE0267D4A21E}"/>
          </ac:inkMkLst>
        </pc:inkChg>
        <pc:inkChg chg="add del">
          <ac:chgData name="Viet Anh Nguyen" userId="b95f61ff061388d5" providerId="LiveId" clId="{F7DDB045-99F5-427E-957E-9D2CA91EB527}" dt="2022-01-07T07:11:27.340" v="5451"/>
          <ac:inkMkLst>
            <pc:docMk/>
            <pc:sldMk cId="4052255339" sldId="340"/>
            <ac:inkMk id="40" creationId="{552AABDC-1C92-436A-A2A9-C5377B1A1CF7}"/>
          </ac:inkMkLst>
        </pc:inkChg>
        <pc:inkChg chg="add del">
          <ac:chgData name="Viet Anh Nguyen" userId="b95f61ff061388d5" providerId="LiveId" clId="{F7DDB045-99F5-427E-957E-9D2CA91EB527}" dt="2022-01-07T07:11:27.340" v="5451"/>
          <ac:inkMkLst>
            <pc:docMk/>
            <pc:sldMk cId="4052255339" sldId="340"/>
            <ac:inkMk id="41" creationId="{1E4A17F6-C4CF-48E5-BF15-F442999B22CD}"/>
          </ac:inkMkLst>
        </pc:inkChg>
        <pc:inkChg chg="add del">
          <ac:chgData name="Viet Anh Nguyen" userId="b95f61ff061388d5" providerId="LiveId" clId="{F7DDB045-99F5-427E-957E-9D2CA91EB527}" dt="2022-01-07T07:11:27.340" v="5451"/>
          <ac:inkMkLst>
            <pc:docMk/>
            <pc:sldMk cId="4052255339" sldId="340"/>
            <ac:inkMk id="42" creationId="{00053E71-812C-48C0-85EF-330FC6CB3A02}"/>
          </ac:inkMkLst>
        </pc:inkChg>
        <pc:inkChg chg="add del">
          <ac:chgData name="Viet Anh Nguyen" userId="b95f61ff061388d5" providerId="LiveId" clId="{F7DDB045-99F5-427E-957E-9D2CA91EB527}" dt="2022-01-07T07:11:27.340" v="5451"/>
          <ac:inkMkLst>
            <pc:docMk/>
            <pc:sldMk cId="4052255339" sldId="340"/>
            <ac:inkMk id="43" creationId="{BF7732B1-73CE-4313-9603-CD907A5D7EE2}"/>
          </ac:inkMkLst>
        </pc:inkChg>
        <pc:inkChg chg="add del">
          <ac:chgData name="Viet Anh Nguyen" userId="b95f61ff061388d5" providerId="LiveId" clId="{F7DDB045-99F5-427E-957E-9D2CA91EB527}" dt="2022-01-07T07:11:27.340" v="5451"/>
          <ac:inkMkLst>
            <pc:docMk/>
            <pc:sldMk cId="4052255339" sldId="340"/>
            <ac:inkMk id="44" creationId="{AAFA1488-A81D-4679-9212-EBED766F438E}"/>
          </ac:inkMkLst>
        </pc:inkChg>
        <pc:inkChg chg="add">
          <ac:chgData name="Viet Anh Nguyen" userId="b95f61ff061388d5" providerId="LiveId" clId="{F7DDB045-99F5-427E-957E-9D2CA91EB527}" dt="2022-01-07T07:11:27.340" v="5451"/>
          <ac:inkMkLst>
            <pc:docMk/>
            <pc:sldMk cId="4052255339" sldId="340"/>
            <ac:inkMk id="45" creationId="{C49F308B-AACE-45AB-9BDB-DF9DF2C6D86D}"/>
          </ac:inkMkLst>
        </pc:inkChg>
        <pc:inkChg chg="add del">
          <ac:chgData name="Viet Anh Nguyen" userId="b95f61ff061388d5" providerId="LiveId" clId="{F7DDB045-99F5-427E-957E-9D2CA91EB527}" dt="2022-01-07T07:11:27.340" v="5451"/>
          <ac:inkMkLst>
            <pc:docMk/>
            <pc:sldMk cId="4052255339" sldId="340"/>
            <ac:inkMk id="46" creationId="{E4D468E0-87FD-44AF-A1E7-841793DBC0AF}"/>
          </ac:inkMkLst>
        </pc:inkChg>
        <pc:inkChg chg="add">
          <ac:chgData name="Viet Anh Nguyen" userId="b95f61ff061388d5" providerId="LiveId" clId="{F7DDB045-99F5-427E-957E-9D2CA91EB527}" dt="2022-01-07T07:11:27.340" v="5451"/>
          <ac:inkMkLst>
            <pc:docMk/>
            <pc:sldMk cId="4052255339" sldId="340"/>
            <ac:inkMk id="47" creationId="{9F9B7D88-7673-4DB4-90A2-EC369E1D4CED}"/>
          </ac:inkMkLst>
        </pc:inkChg>
        <pc:inkChg chg="add">
          <ac:chgData name="Viet Anh Nguyen" userId="b95f61ff061388d5" providerId="LiveId" clId="{F7DDB045-99F5-427E-957E-9D2CA91EB527}" dt="2022-01-07T07:11:27.340" v="5451"/>
          <ac:inkMkLst>
            <pc:docMk/>
            <pc:sldMk cId="4052255339" sldId="340"/>
            <ac:inkMk id="48" creationId="{00416ECD-745F-4155-8F93-06159AF97BF5}"/>
          </ac:inkMkLst>
        </pc:inkChg>
        <pc:inkChg chg="add del">
          <ac:chgData name="Viet Anh Nguyen" userId="b95f61ff061388d5" providerId="LiveId" clId="{F7DDB045-99F5-427E-957E-9D2CA91EB527}" dt="2022-01-07T07:11:33.651" v="5459"/>
          <ac:inkMkLst>
            <pc:docMk/>
            <pc:sldMk cId="4052255339" sldId="340"/>
            <ac:inkMk id="49" creationId="{3D32D60E-4B50-4DD6-B3D5-02268DB73CBB}"/>
          </ac:inkMkLst>
        </pc:inkChg>
        <pc:inkChg chg="add del">
          <ac:chgData name="Viet Anh Nguyen" userId="b95f61ff061388d5" providerId="LiveId" clId="{F7DDB045-99F5-427E-957E-9D2CA91EB527}" dt="2022-01-07T07:11:33.651" v="5459"/>
          <ac:inkMkLst>
            <pc:docMk/>
            <pc:sldMk cId="4052255339" sldId="340"/>
            <ac:inkMk id="50" creationId="{8EE8D5C4-588D-4320-9D8D-2E2349002CB0}"/>
          </ac:inkMkLst>
        </pc:inkChg>
        <pc:inkChg chg="add del">
          <ac:chgData name="Viet Anh Nguyen" userId="b95f61ff061388d5" providerId="LiveId" clId="{F7DDB045-99F5-427E-957E-9D2CA91EB527}" dt="2022-01-07T07:11:33.651" v="5459"/>
          <ac:inkMkLst>
            <pc:docMk/>
            <pc:sldMk cId="4052255339" sldId="340"/>
            <ac:inkMk id="51" creationId="{AAA0CD7A-FCB9-482F-9367-90BCC930B67A}"/>
          </ac:inkMkLst>
        </pc:inkChg>
        <pc:inkChg chg="add del">
          <ac:chgData name="Viet Anh Nguyen" userId="b95f61ff061388d5" providerId="LiveId" clId="{F7DDB045-99F5-427E-957E-9D2CA91EB527}" dt="2022-01-07T07:11:33.651" v="5459"/>
          <ac:inkMkLst>
            <pc:docMk/>
            <pc:sldMk cId="4052255339" sldId="340"/>
            <ac:inkMk id="52" creationId="{AC60E939-902A-4742-B3B6-E678ED8439F5}"/>
          </ac:inkMkLst>
        </pc:inkChg>
        <pc:inkChg chg="add del">
          <ac:chgData name="Viet Anh Nguyen" userId="b95f61ff061388d5" providerId="LiveId" clId="{F7DDB045-99F5-427E-957E-9D2CA91EB527}" dt="2022-01-07T07:11:33.651" v="5459"/>
          <ac:inkMkLst>
            <pc:docMk/>
            <pc:sldMk cId="4052255339" sldId="340"/>
            <ac:inkMk id="53" creationId="{1D04AB52-C0CA-4BFA-B744-1F890F7B92BC}"/>
          </ac:inkMkLst>
        </pc:inkChg>
        <pc:inkChg chg="add del">
          <ac:chgData name="Viet Anh Nguyen" userId="b95f61ff061388d5" providerId="LiveId" clId="{F7DDB045-99F5-427E-957E-9D2CA91EB527}" dt="2022-01-07T07:11:33.651" v="5459"/>
          <ac:inkMkLst>
            <pc:docMk/>
            <pc:sldMk cId="4052255339" sldId="340"/>
            <ac:inkMk id="54" creationId="{C22FA552-2EF1-425A-B5C8-15797DD21BB5}"/>
          </ac:inkMkLst>
        </pc:inkChg>
        <pc:inkChg chg="add del">
          <ac:chgData name="Viet Anh Nguyen" userId="b95f61ff061388d5" providerId="LiveId" clId="{F7DDB045-99F5-427E-957E-9D2CA91EB527}" dt="2022-01-07T07:11:33.651" v="5459"/>
          <ac:inkMkLst>
            <pc:docMk/>
            <pc:sldMk cId="4052255339" sldId="340"/>
            <ac:inkMk id="55" creationId="{FCC5382F-43F5-458F-9EBE-27C6216891D0}"/>
          </ac:inkMkLst>
        </pc:inkChg>
        <pc:inkChg chg="add">
          <ac:chgData name="Viet Anh Nguyen" userId="b95f61ff061388d5" providerId="LiveId" clId="{F7DDB045-99F5-427E-957E-9D2CA91EB527}" dt="2022-01-07T07:11:33.651" v="5459"/>
          <ac:inkMkLst>
            <pc:docMk/>
            <pc:sldMk cId="4052255339" sldId="340"/>
            <ac:inkMk id="56" creationId="{F0FB5869-F36A-4379-AC41-B4DCC3ECBEC5}"/>
          </ac:inkMkLst>
        </pc:inkChg>
        <pc:inkChg chg="add">
          <ac:chgData name="Viet Anh Nguyen" userId="b95f61ff061388d5" providerId="LiveId" clId="{F7DDB045-99F5-427E-957E-9D2CA91EB527}" dt="2022-01-07T07:11:33.651" v="5459"/>
          <ac:inkMkLst>
            <pc:docMk/>
            <pc:sldMk cId="4052255339" sldId="340"/>
            <ac:inkMk id="57" creationId="{AAACB26B-ECAB-4D41-85D1-812C7EDFDDB5}"/>
          </ac:inkMkLst>
        </pc:inkChg>
        <pc:inkChg chg="add del">
          <ac:chgData name="Viet Anh Nguyen" userId="b95f61ff061388d5" providerId="LiveId" clId="{F7DDB045-99F5-427E-957E-9D2CA91EB527}" dt="2022-01-07T07:11:37.511" v="5467"/>
          <ac:inkMkLst>
            <pc:docMk/>
            <pc:sldMk cId="4052255339" sldId="340"/>
            <ac:inkMk id="58" creationId="{D2E71B9F-497F-41AB-986F-EA5359731A9A}"/>
          </ac:inkMkLst>
        </pc:inkChg>
        <pc:inkChg chg="add del">
          <ac:chgData name="Viet Anh Nguyen" userId="b95f61ff061388d5" providerId="LiveId" clId="{F7DDB045-99F5-427E-957E-9D2CA91EB527}" dt="2022-01-07T07:11:37.511" v="5467"/>
          <ac:inkMkLst>
            <pc:docMk/>
            <pc:sldMk cId="4052255339" sldId="340"/>
            <ac:inkMk id="59" creationId="{5E21FAD2-F414-45D1-9BD6-8006FFC422AD}"/>
          </ac:inkMkLst>
        </pc:inkChg>
        <pc:inkChg chg="add del">
          <ac:chgData name="Viet Anh Nguyen" userId="b95f61ff061388d5" providerId="LiveId" clId="{F7DDB045-99F5-427E-957E-9D2CA91EB527}" dt="2022-01-07T07:11:37.511" v="5467"/>
          <ac:inkMkLst>
            <pc:docMk/>
            <pc:sldMk cId="4052255339" sldId="340"/>
            <ac:inkMk id="60" creationId="{7EB8FE69-FA08-4F89-8413-2017EC0B56DD}"/>
          </ac:inkMkLst>
        </pc:inkChg>
        <pc:inkChg chg="add del">
          <ac:chgData name="Viet Anh Nguyen" userId="b95f61ff061388d5" providerId="LiveId" clId="{F7DDB045-99F5-427E-957E-9D2CA91EB527}" dt="2022-01-07T07:11:37.511" v="5467"/>
          <ac:inkMkLst>
            <pc:docMk/>
            <pc:sldMk cId="4052255339" sldId="340"/>
            <ac:inkMk id="61" creationId="{B1BD900F-FA5E-4945-A55E-C670EA53D73C}"/>
          </ac:inkMkLst>
        </pc:inkChg>
        <pc:inkChg chg="add del">
          <ac:chgData name="Viet Anh Nguyen" userId="b95f61ff061388d5" providerId="LiveId" clId="{F7DDB045-99F5-427E-957E-9D2CA91EB527}" dt="2022-01-07T07:11:37.511" v="5467"/>
          <ac:inkMkLst>
            <pc:docMk/>
            <pc:sldMk cId="4052255339" sldId="340"/>
            <ac:inkMk id="62" creationId="{BE99A7C0-8D9F-450A-BDC7-9FE1827F274E}"/>
          </ac:inkMkLst>
        </pc:inkChg>
        <pc:inkChg chg="add del">
          <ac:chgData name="Viet Anh Nguyen" userId="b95f61ff061388d5" providerId="LiveId" clId="{F7DDB045-99F5-427E-957E-9D2CA91EB527}" dt="2022-01-07T07:11:37.511" v="5467"/>
          <ac:inkMkLst>
            <pc:docMk/>
            <pc:sldMk cId="4052255339" sldId="340"/>
            <ac:inkMk id="63" creationId="{0A746836-2EC9-4735-9DEC-00B3186AA24E}"/>
          </ac:inkMkLst>
        </pc:inkChg>
        <pc:inkChg chg="add del">
          <ac:chgData name="Viet Anh Nguyen" userId="b95f61ff061388d5" providerId="LiveId" clId="{F7DDB045-99F5-427E-957E-9D2CA91EB527}" dt="2022-01-07T07:11:37.511" v="5467"/>
          <ac:inkMkLst>
            <pc:docMk/>
            <pc:sldMk cId="4052255339" sldId="340"/>
            <ac:inkMk id="64" creationId="{56BEDE19-375C-48A5-9BFB-7718E7859956}"/>
          </ac:inkMkLst>
        </pc:inkChg>
        <pc:inkChg chg="add">
          <ac:chgData name="Viet Anh Nguyen" userId="b95f61ff061388d5" providerId="LiveId" clId="{F7DDB045-99F5-427E-957E-9D2CA91EB527}" dt="2022-01-07T07:11:37.511" v="5467"/>
          <ac:inkMkLst>
            <pc:docMk/>
            <pc:sldMk cId="4052255339" sldId="340"/>
            <ac:inkMk id="65" creationId="{997C164D-D502-46C8-AEB0-E054F4B4DBF4}"/>
          </ac:inkMkLst>
        </pc:inkChg>
        <pc:inkChg chg="add del">
          <ac:chgData name="Viet Anh Nguyen" userId="b95f61ff061388d5" providerId="LiveId" clId="{F7DDB045-99F5-427E-957E-9D2CA91EB527}" dt="2022-01-07T07:14:25.747" v="5470"/>
          <ac:inkMkLst>
            <pc:docMk/>
            <pc:sldMk cId="4052255339" sldId="340"/>
            <ac:inkMk id="66" creationId="{3A45550B-3661-4A92-B447-91B24C0750FF}"/>
          </ac:inkMkLst>
        </pc:inkChg>
        <pc:inkChg chg="add del">
          <ac:chgData name="Viet Anh Nguyen" userId="b95f61ff061388d5" providerId="LiveId" clId="{F7DDB045-99F5-427E-957E-9D2CA91EB527}" dt="2022-01-07T07:14:25.747" v="5470"/>
          <ac:inkMkLst>
            <pc:docMk/>
            <pc:sldMk cId="4052255339" sldId="340"/>
            <ac:inkMk id="67" creationId="{81532F7B-CA17-4E9F-B5E6-BFD86806639F}"/>
          </ac:inkMkLst>
        </pc:inkChg>
        <pc:inkChg chg="add">
          <ac:chgData name="Viet Anh Nguyen" userId="b95f61ff061388d5" providerId="LiveId" clId="{F7DDB045-99F5-427E-957E-9D2CA91EB527}" dt="2022-01-07T07:14:25.747" v="5470"/>
          <ac:inkMkLst>
            <pc:docMk/>
            <pc:sldMk cId="4052255339" sldId="340"/>
            <ac:inkMk id="68" creationId="{B40599FF-3A3E-4321-89D9-DE4510DF47F6}"/>
          </ac:inkMkLst>
        </pc:inkChg>
        <pc:inkChg chg="add del">
          <ac:chgData name="Viet Anh Nguyen" userId="b95f61ff061388d5" providerId="LiveId" clId="{F7DDB045-99F5-427E-957E-9D2CA91EB527}" dt="2022-01-07T07:14:30.006" v="5476"/>
          <ac:inkMkLst>
            <pc:docMk/>
            <pc:sldMk cId="4052255339" sldId="340"/>
            <ac:inkMk id="69" creationId="{0D39D33C-6B77-4892-B11F-64325919A0A8}"/>
          </ac:inkMkLst>
        </pc:inkChg>
        <pc:inkChg chg="add del">
          <ac:chgData name="Viet Anh Nguyen" userId="b95f61ff061388d5" providerId="LiveId" clId="{F7DDB045-99F5-427E-957E-9D2CA91EB527}" dt="2022-01-07T07:14:29.024" v="5474"/>
          <ac:inkMkLst>
            <pc:docMk/>
            <pc:sldMk cId="4052255339" sldId="340"/>
            <ac:inkMk id="70" creationId="{1C7D4DDA-4CA2-49ED-A7A1-3AB6142F867E}"/>
          </ac:inkMkLst>
        </pc:inkChg>
        <pc:inkChg chg="add del">
          <ac:chgData name="Viet Anh Nguyen" userId="b95f61ff061388d5" providerId="LiveId" clId="{F7DDB045-99F5-427E-957E-9D2CA91EB527}" dt="2022-01-07T07:14:29.024" v="5474"/>
          <ac:inkMkLst>
            <pc:docMk/>
            <pc:sldMk cId="4052255339" sldId="340"/>
            <ac:inkMk id="71" creationId="{3ACD8DE5-0988-49B8-8A43-3A1CBC39DFB0}"/>
          </ac:inkMkLst>
        </pc:inkChg>
        <pc:inkChg chg="add del">
          <ac:chgData name="Viet Anh Nguyen" userId="b95f61ff061388d5" providerId="LiveId" clId="{F7DDB045-99F5-427E-957E-9D2CA91EB527}" dt="2022-01-07T07:14:30.006" v="5476"/>
          <ac:inkMkLst>
            <pc:docMk/>
            <pc:sldMk cId="4052255339" sldId="340"/>
            <ac:inkMk id="72" creationId="{A5259DF9-105A-4CF7-B3C8-16BC11B7F18E}"/>
          </ac:inkMkLst>
        </pc:inkChg>
        <pc:inkChg chg="add del">
          <ac:chgData name="Viet Anh Nguyen" userId="b95f61ff061388d5" providerId="LiveId" clId="{F7DDB045-99F5-427E-957E-9D2CA91EB527}" dt="2022-01-07T07:14:30.006" v="5476"/>
          <ac:inkMkLst>
            <pc:docMk/>
            <pc:sldMk cId="4052255339" sldId="340"/>
            <ac:inkMk id="73" creationId="{00928694-9450-43BB-81E2-22E6C07CC1D5}"/>
          </ac:inkMkLst>
        </pc:inkChg>
        <pc:inkChg chg="add">
          <ac:chgData name="Viet Anh Nguyen" userId="b95f61ff061388d5" providerId="LiveId" clId="{F7DDB045-99F5-427E-957E-9D2CA91EB527}" dt="2022-01-07T07:14:30.006" v="5476"/>
          <ac:inkMkLst>
            <pc:docMk/>
            <pc:sldMk cId="4052255339" sldId="340"/>
            <ac:inkMk id="74" creationId="{1E829012-0A7E-465E-8391-450060BCEBCA}"/>
          </ac:inkMkLst>
        </pc:inkChg>
        <pc:inkChg chg="add del">
          <ac:chgData name="Viet Anh Nguyen" userId="b95f61ff061388d5" providerId="LiveId" clId="{F7DDB045-99F5-427E-957E-9D2CA91EB527}" dt="2022-01-07T07:14:34.746" v="5479"/>
          <ac:inkMkLst>
            <pc:docMk/>
            <pc:sldMk cId="4052255339" sldId="340"/>
            <ac:inkMk id="75" creationId="{4A51F177-D8F5-482A-A02D-2C8E25834EC1}"/>
          </ac:inkMkLst>
        </pc:inkChg>
        <pc:inkChg chg="add del">
          <ac:chgData name="Viet Anh Nguyen" userId="b95f61ff061388d5" providerId="LiveId" clId="{F7DDB045-99F5-427E-957E-9D2CA91EB527}" dt="2022-01-07T07:14:34.746" v="5479"/>
          <ac:inkMkLst>
            <pc:docMk/>
            <pc:sldMk cId="4052255339" sldId="340"/>
            <ac:inkMk id="76" creationId="{898FE7B2-CD1D-4ABF-9DBE-79488603456B}"/>
          </ac:inkMkLst>
        </pc:inkChg>
        <pc:inkChg chg="add">
          <ac:chgData name="Viet Anh Nguyen" userId="b95f61ff061388d5" providerId="LiveId" clId="{F7DDB045-99F5-427E-957E-9D2CA91EB527}" dt="2022-01-07T07:14:34.746" v="5479"/>
          <ac:inkMkLst>
            <pc:docMk/>
            <pc:sldMk cId="4052255339" sldId="340"/>
            <ac:inkMk id="77" creationId="{BF8F74B9-61CD-4638-85CF-C924A805D62B}"/>
          </ac:inkMkLst>
        </pc:inkChg>
      </pc:sldChg>
      <pc:sldChg chg="addSp delSp new mod">
        <pc:chgData name="Viet Anh Nguyen" userId="b95f61ff061388d5" providerId="LiveId" clId="{F7DDB045-99F5-427E-957E-9D2CA91EB527}" dt="2022-01-07T07:20:53.454" v="5512" actId="9405"/>
        <pc:sldMkLst>
          <pc:docMk/>
          <pc:sldMk cId="3224825101" sldId="341"/>
        </pc:sldMkLst>
        <pc:inkChg chg="add del">
          <ac:chgData name="Viet Anh Nguyen" userId="b95f61ff061388d5" providerId="LiveId" clId="{F7DDB045-99F5-427E-957E-9D2CA91EB527}" dt="2022-01-07T07:20:32.533" v="5484"/>
          <ac:inkMkLst>
            <pc:docMk/>
            <pc:sldMk cId="3224825101" sldId="341"/>
            <ac:inkMk id="2" creationId="{2115878F-B385-4B78-B842-56A23FB12196}"/>
          </ac:inkMkLst>
        </pc:inkChg>
        <pc:inkChg chg="add del">
          <ac:chgData name="Viet Anh Nguyen" userId="b95f61ff061388d5" providerId="LiveId" clId="{F7DDB045-99F5-427E-957E-9D2CA91EB527}" dt="2022-01-07T07:20:32.533" v="5484"/>
          <ac:inkMkLst>
            <pc:docMk/>
            <pc:sldMk cId="3224825101" sldId="341"/>
            <ac:inkMk id="3" creationId="{298F45A2-346B-4CF5-A77B-54116910BEA2}"/>
          </ac:inkMkLst>
        </pc:inkChg>
        <pc:inkChg chg="add del">
          <ac:chgData name="Viet Anh Nguyen" userId="b95f61ff061388d5" providerId="LiveId" clId="{F7DDB045-99F5-427E-957E-9D2CA91EB527}" dt="2022-01-07T07:20:32.533" v="5484"/>
          <ac:inkMkLst>
            <pc:docMk/>
            <pc:sldMk cId="3224825101" sldId="341"/>
            <ac:inkMk id="4" creationId="{4461D3C1-9D97-4878-A8A7-6E86027B7DD8}"/>
          </ac:inkMkLst>
        </pc:inkChg>
        <pc:inkChg chg="add del">
          <ac:chgData name="Viet Anh Nguyen" userId="b95f61ff061388d5" providerId="LiveId" clId="{F7DDB045-99F5-427E-957E-9D2CA91EB527}" dt="2022-01-07T07:20:33.502" v="5488"/>
          <ac:inkMkLst>
            <pc:docMk/>
            <pc:sldMk cId="3224825101" sldId="341"/>
            <ac:inkMk id="5" creationId="{DED680D1-3005-4802-8BA7-8C17B8B74773}"/>
          </ac:inkMkLst>
        </pc:inkChg>
        <pc:inkChg chg="add del">
          <ac:chgData name="Viet Anh Nguyen" userId="b95f61ff061388d5" providerId="LiveId" clId="{F7DDB045-99F5-427E-957E-9D2CA91EB527}" dt="2022-01-07T07:20:33.502" v="5488"/>
          <ac:inkMkLst>
            <pc:docMk/>
            <pc:sldMk cId="3224825101" sldId="341"/>
            <ac:inkMk id="6" creationId="{E684D22B-9ED6-4927-91C3-80A794B9DC54}"/>
          </ac:inkMkLst>
        </pc:inkChg>
        <pc:inkChg chg="add del">
          <ac:chgData name="Viet Anh Nguyen" userId="b95f61ff061388d5" providerId="LiveId" clId="{F7DDB045-99F5-427E-957E-9D2CA91EB527}" dt="2022-01-07T07:20:33.502" v="5488"/>
          <ac:inkMkLst>
            <pc:docMk/>
            <pc:sldMk cId="3224825101" sldId="341"/>
            <ac:inkMk id="7" creationId="{DA18B3C9-9817-403D-A5B7-E4887AEFAC32}"/>
          </ac:inkMkLst>
        </pc:inkChg>
        <pc:inkChg chg="add del">
          <ac:chgData name="Viet Anh Nguyen" userId="b95f61ff061388d5" providerId="LiveId" clId="{F7DDB045-99F5-427E-957E-9D2CA91EB527}" dt="2022-01-07T07:20:33.502" v="5488"/>
          <ac:inkMkLst>
            <pc:docMk/>
            <pc:sldMk cId="3224825101" sldId="341"/>
            <ac:inkMk id="8" creationId="{D1A53DAC-3838-4C12-8068-30034D01540A}"/>
          </ac:inkMkLst>
        </pc:inkChg>
        <pc:inkChg chg="add">
          <ac:chgData name="Viet Anh Nguyen" userId="b95f61ff061388d5" providerId="LiveId" clId="{F7DDB045-99F5-427E-957E-9D2CA91EB527}" dt="2022-01-07T07:20:33.502" v="5488"/>
          <ac:inkMkLst>
            <pc:docMk/>
            <pc:sldMk cId="3224825101" sldId="341"/>
            <ac:inkMk id="9" creationId="{B4D78381-E230-45D6-9174-3984D729229C}"/>
          </ac:inkMkLst>
        </pc:inkChg>
        <pc:inkChg chg="add del">
          <ac:chgData name="Viet Anh Nguyen" userId="b95f61ff061388d5" providerId="LiveId" clId="{F7DDB045-99F5-427E-957E-9D2CA91EB527}" dt="2022-01-07T07:20:37.088" v="5499"/>
          <ac:inkMkLst>
            <pc:docMk/>
            <pc:sldMk cId="3224825101" sldId="341"/>
            <ac:inkMk id="10" creationId="{E59860CC-8581-4CE3-A470-500E41B7C08D}"/>
          </ac:inkMkLst>
        </pc:inkChg>
        <pc:inkChg chg="add del">
          <ac:chgData name="Viet Anh Nguyen" userId="b95f61ff061388d5" providerId="LiveId" clId="{F7DDB045-99F5-427E-957E-9D2CA91EB527}" dt="2022-01-07T07:20:37.088" v="5499"/>
          <ac:inkMkLst>
            <pc:docMk/>
            <pc:sldMk cId="3224825101" sldId="341"/>
            <ac:inkMk id="11" creationId="{1138A6D4-DD8F-4663-8BFF-2F516F22427F}"/>
          </ac:inkMkLst>
        </pc:inkChg>
        <pc:inkChg chg="add del">
          <ac:chgData name="Viet Anh Nguyen" userId="b95f61ff061388d5" providerId="LiveId" clId="{F7DDB045-99F5-427E-957E-9D2CA91EB527}" dt="2022-01-07T07:20:37.088" v="5499"/>
          <ac:inkMkLst>
            <pc:docMk/>
            <pc:sldMk cId="3224825101" sldId="341"/>
            <ac:inkMk id="12" creationId="{3AAE2167-F4C3-4D39-85AB-168CE3B0969B}"/>
          </ac:inkMkLst>
        </pc:inkChg>
        <pc:inkChg chg="add del">
          <ac:chgData name="Viet Anh Nguyen" userId="b95f61ff061388d5" providerId="LiveId" clId="{F7DDB045-99F5-427E-957E-9D2CA91EB527}" dt="2022-01-07T07:20:37.088" v="5499"/>
          <ac:inkMkLst>
            <pc:docMk/>
            <pc:sldMk cId="3224825101" sldId="341"/>
            <ac:inkMk id="13" creationId="{613875B7-832C-49F2-BD5C-15F317F2D304}"/>
          </ac:inkMkLst>
        </pc:inkChg>
        <pc:inkChg chg="add del">
          <ac:chgData name="Viet Anh Nguyen" userId="b95f61ff061388d5" providerId="LiveId" clId="{F7DDB045-99F5-427E-957E-9D2CA91EB527}" dt="2022-01-07T07:20:37.088" v="5499"/>
          <ac:inkMkLst>
            <pc:docMk/>
            <pc:sldMk cId="3224825101" sldId="341"/>
            <ac:inkMk id="14" creationId="{F4A9F981-997D-483E-837C-BD88CC3C9266}"/>
          </ac:inkMkLst>
        </pc:inkChg>
        <pc:inkChg chg="add del">
          <ac:chgData name="Viet Anh Nguyen" userId="b95f61ff061388d5" providerId="LiveId" clId="{F7DDB045-99F5-427E-957E-9D2CA91EB527}" dt="2022-01-07T07:20:37.088" v="5499"/>
          <ac:inkMkLst>
            <pc:docMk/>
            <pc:sldMk cId="3224825101" sldId="341"/>
            <ac:inkMk id="15" creationId="{442AB058-1CB8-4F74-B401-1D2515FD8756}"/>
          </ac:inkMkLst>
        </pc:inkChg>
        <pc:inkChg chg="add del">
          <ac:chgData name="Viet Anh Nguyen" userId="b95f61ff061388d5" providerId="LiveId" clId="{F7DDB045-99F5-427E-957E-9D2CA91EB527}" dt="2022-01-07T07:20:37.088" v="5499"/>
          <ac:inkMkLst>
            <pc:docMk/>
            <pc:sldMk cId="3224825101" sldId="341"/>
            <ac:inkMk id="16" creationId="{5FBDE3E6-3F2F-4EE8-9E09-503839157F7C}"/>
          </ac:inkMkLst>
        </pc:inkChg>
        <pc:inkChg chg="add">
          <ac:chgData name="Viet Anh Nguyen" userId="b95f61ff061388d5" providerId="LiveId" clId="{F7DDB045-99F5-427E-957E-9D2CA91EB527}" dt="2022-01-07T07:20:35.438" v="5496" actId="9405"/>
          <ac:inkMkLst>
            <pc:docMk/>
            <pc:sldMk cId="3224825101" sldId="341"/>
            <ac:inkMk id="17" creationId="{60E63274-F99B-4FE6-8FEE-06500408A18F}"/>
          </ac:inkMkLst>
        </pc:inkChg>
        <pc:inkChg chg="add">
          <ac:chgData name="Viet Anh Nguyen" userId="b95f61ff061388d5" providerId="LiveId" clId="{F7DDB045-99F5-427E-957E-9D2CA91EB527}" dt="2022-01-07T07:20:35.614" v="5497" actId="9405"/>
          <ac:inkMkLst>
            <pc:docMk/>
            <pc:sldMk cId="3224825101" sldId="341"/>
            <ac:inkMk id="18" creationId="{1792891F-99FC-460A-B99D-3FB4CE07C341}"/>
          </ac:inkMkLst>
        </pc:inkChg>
        <pc:inkChg chg="add">
          <ac:chgData name="Viet Anh Nguyen" userId="b95f61ff061388d5" providerId="LiveId" clId="{F7DDB045-99F5-427E-957E-9D2CA91EB527}" dt="2022-01-07T07:20:36.530" v="5498" actId="9405"/>
          <ac:inkMkLst>
            <pc:docMk/>
            <pc:sldMk cId="3224825101" sldId="341"/>
            <ac:inkMk id="19" creationId="{EA9E7D22-C5D3-4634-819F-1805B645A229}"/>
          </ac:inkMkLst>
        </pc:inkChg>
        <pc:inkChg chg="add">
          <ac:chgData name="Viet Anh Nguyen" userId="b95f61ff061388d5" providerId="LiveId" clId="{F7DDB045-99F5-427E-957E-9D2CA91EB527}" dt="2022-01-07T07:20:37.088" v="5499"/>
          <ac:inkMkLst>
            <pc:docMk/>
            <pc:sldMk cId="3224825101" sldId="341"/>
            <ac:inkMk id="20" creationId="{2625A19D-849D-473B-9912-6F83F92355DC}"/>
          </ac:inkMkLst>
        </pc:inkChg>
        <pc:inkChg chg="add">
          <ac:chgData name="Viet Anh Nguyen" userId="b95f61ff061388d5" providerId="LiveId" clId="{F7DDB045-99F5-427E-957E-9D2CA91EB527}" dt="2022-01-07T07:20:37.088" v="5499"/>
          <ac:inkMkLst>
            <pc:docMk/>
            <pc:sldMk cId="3224825101" sldId="341"/>
            <ac:inkMk id="21" creationId="{0CE9D01F-3084-4EE1-A77C-843C902F7EEC}"/>
          </ac:inkMkLst>
        </pc:inkChg>
        <pc:inkChg chg="add del">
          <ac:chgData name="Viet Anh Nguyen" userId="b95f61ff061388d5" providerId="LiveId" clId="{F7DDB045-99F5-427E-957E-9D2CA91EB527}" dt="2022-01-07T07:20:40.068" v="5505"/>
          <ac:inkMkLst>
            <pc:docMk/>
            <pc:sldMk cId="3224825101" sldId="341"/>
            <ac:inkMk id="22" creationId="{EBEF981F-6F4D-45EB-B955-4514C3C27C67}"/>
          </ac:inkMkLst>
        </pc:inkChg>
        <pc:inkChg chg="add del">
          <ac:chgData name="Viet Anh Nguyen" userId="b95f61ff061388d5" providerId="LiveId" clId="{F7DDB045-99F5-427E-957E-9D2CA91EB527}" dt="2022-01-07T07:20:40.068" v="5505"/>
          <ac:inkMkLst>
            <pc:docMk/>
            <pc:sldMk cId="3224825101" sldId="341"/>
            <ac:inkMk id="23" creationId="{4188446E-A37E-4767-9197-18C61BC365C1}"/>
          </ac:inkMkLst>
        </pc:inkChg>
        <pc:inkChg chg="add del">
          <ac:chgData name="Viet Anh Nguyen" userId="b95f61ff061388d5" providerId="LiveId" clId="{F7DDB045-99F5-427E-957E-9D2CA91EB527}" dt="2022-01-07T07:20:40.068" v="5505"/>
          <ac:inkMkLst>
            <pc:docMk/>
            <pc:sldMk cId="3224825101" sldId="341"/>
            <ac:inkMk id="24" creationId="{580F4233-78A9-45DB-A718-F0036F960874}"/>
          </ac:inkMkLst>
        </pc:inkChg>
        <pc:inkChg chg="add del">
          <ac:chgData name="Viet Anh Nguyen" userId="b95f61ff061388d5" providerId="LiveId" clId="{F7DDB045-99F5-427E-957E-9D2CA91EB527}" dt="2022-01-07T07:20:40.068" v="5505"/>
          <ac:inkMkLst>
            <pc:docMk/>
            <pc:sldMk cId="3224825101" sldId="341"/>
            <ac:inkMk id="25" creationId="{639A85DD-6958-4052-A1AE-364305FC1EFB}"/>
          </ac:inkMkLst>
        </pc:inkChg>
        <pc:inkChg chg="add del">
          <ac:chgData name="Viet Anh Nguyen" userId="b95f61ff061388d5" providerId="LiveId" clId="{F7DDB045-99F5-427E-957E-9D2CA91EB527}" dt="2022-01-07T07:20:42.452" v="5511"/>
          <ac:inkMkLst>
            <pc:docMk/>
            <pc:sldMk cId="3224825101" sldId="341"/>
            <ac:inkMk id="26" creationId="{BC205E99-72C2-41C1-9333-94B2023C3C89}"/>
          </ac:inkMkLst>
        </pc:inkChg>
        <pc:inkChg chg="add">
          <ac:chgData name="Viet Anh Nguyen" userId="b95f61ff061388d5" providerId="LiveId" clId="{F7DDB045-99F5-427E-957E-9D2CA91EB527}" dt="2022-01-07T07:20:40.068" v="5505"/>
          <ac:inkMkLst>
            <pc:docMk/>
            <pc:sldMk cId="3224825101" sldId="341"/>
            <ac:inkMk id="27" creationId="{8DB4408A-C5CE-4C22-90CF-A4756B6065E1}"/>
          </ac:inkMkLst>
        </pc:inkChg>
        <pc:inkChg chg="add del">
          <ac:chgData name="Viet Anh Nguyen" userId="b95f61ff061388d5" providerId="LiveId" clId="{F7DDB045-99F5-427E-957E-9D2CA91EB527}" dt="2022-01-07T07:20:42.452" v="5511"/>
          <ac:inkMkLst>
            <pc:docMk/>
            <pc:sldMk cId="3224825101" sldId="341"/>
            <ac:inkMk id="28" creationId="{2048F76D-236B-4809-92C2-5378D06351FB}"/>
          </ac:inkMkLst>
        </pc:inkChg>
        <pc:inkChg chg="add del">
          <ac:chgData name="Viet Anh Nguyen" userId="b95f61ff061388d5" providerId="LiveId" clId="{F7DDB045-99F5-427E-957E-9D2CA91EB527}" dt="2022-01-07T07:20:42.452" v="5511"/>
          <ac:inkMkLst>
            <pc:docMk/>
            <pc:sldMk cId="3224825101" sldId="341"/>
            <ac:inkMk id="29" creationId="{07703906-5133-4073-BF1A-2773E61E61B6}"/>
          </ac:inkMkLst>
        </pc:inkChg>
        <pc:inkChg chg="add del">
          <ac:chgData name="Viet Anh Nguyen" userId="b95f61ff061388d5" providerId="LiveId" clId="{F7DDB045-99F5-427E-957E-9D2CA91EB527}" dt="2022-01-07T07:20:42.452" v="5511"/>
          <ac:inkMkLst>
            <pc:docMk/>
            <pc:sldMk cId="3224825101" sldId="341"/>
            <ac:inkMk id="30" creationId="{FB116658-54FD-475D-BFF2-6844487BF567}"/>
          </ac:inkMkLst>
        </pc:inkChg>
        <pc:inkChg chg="add del">
          <ac:chgData name="Viet Anh Nguyen" userId="b95f61ff061388d5" providerId="LiveId" clId="{F7DDB045-99F5-427E-957E-9D2CA91EB527}" dt="2022-01-07T07:20:42.452" v="5511"/>
          <ac:inkMkLst>
            <pc:docMk/>
            <pc:sldMk cId="3224825101" sldId="341"/>
            <ac:inkMk id="31" creationId="{523C7C9F-EEA9-4788-BEA2-0B668CC8BDB9}"/>
          </ac:inkMkLst>
        </pc:inkChg>
        <pc:inkChg chg="add del">
          <ac:chgData name="Viet Anh Nguyen" userId="b95f61ff061388d5" providerId="LiveId" clId="{F7DDB045-99F5-427E-957E-9D2CA91EB527}" dt="2022-01-07T07:20:42.452" v="5511"/>
          <ac:inkMkLst>
            <pc:docMk/>
            <pc:sldMk cId="3224825101" sldId="341"/>
            <ac:inkMk id="32" creationId="{DF5880AA-496A-4190-9F5F-43C462278600}"/>
          </ac:inkMkLst>
        </pc:inkChg>
        <pc:inkChg chg="add">
          <ac:chgData name="Viet Anh Nguyen" userId="b95f61ff061388d5" providerId="LiveId" clId="{F7DDB045-99F5-427E-957E-9D2CA91EB527}" dt="2022-01-07T07:20:42.452" v="5511"/>
          <ac:inkMkLst>
            <pc:docMk/>
            <pc:sldMk cId="3224825101" sldId="341"/>
            <ac:inkMk id="33" creationId="{4708CD17-4A90-4618-9C7F-965B91D96A2C}"/>
          </ac:inkMkLst>
        </pc:inkChg>
        <pc:inkChg chg="add">
          <ac:chgData name="Viet Anh Nguyen" userId="b95f61ff061388d5" providerId="LiveId" clId="{F7DDB045-99F5-427E-957E-9D2CA91EB527}" dt="2022-01-07T07:20:53.454" v="5512" actId="9405"/>
          <ac:inkMkLst>
            <pc:docMk/>
            <pc:sldMk cId="3224825101" sldId="341"/>
            <ac:inkMk id="34" creationId="{7F39C4D7-9653-482A-BB3E-8EB3A70A019A}"/>
          </ac:inkMkLst>
        </pc:inkChg>
      </pc:sldChg>
      <pc:sldChg chg="addSp delSp new mod">
        <pc:chgData name="Viet Anh Nguyen" userId="b95f61ff061388d5" providerId="LiveId" clId="{F7DDB045-99F5-427E-957E-9D2CA91EB527}" dt="2022-01-07T08:05:53.693" v="5789"/>
        <pc:sldMkLst>
          <pc:docMk/>
          <pc:sldMk cId="1555418636" sldId="342"/>
        </pc:sldMkLst>
        <pc:inkChg chg="add del">
          <ac:chgData name="Viet Anh Nguyen" userId="b95f61ff061388d5" providerId="LiveId" clId="{F7DDB045-99F5-427E-957E-9D2CA91EB527}" dt="2022-01-07T08:04:39.456" v="5659"/>
          <ac:inkMkLst>
            <pc:docMk/>
            <pc:sldMk cId="1555418636" sldId="342"/>
            <ac:inkMk id="2" creationId="{044C0C4F-E71B-4F42-B34E-6F513200A704}"/>
          </ac:inkMkLst>
        </pc:inkChg>
        <pc:inkChg chg="add del">
          <ac:chgData name="Viet Anh Nguyen" userId="b95f61ff061388d5" providerId="LiveId" clId="{F7DDB045-99F5-427E-957E-9D2CA91EB527}" dt="2022-01-07T08:04:39.456" v="5659"/>
          <ac:inkMkLst>
            <pc:docMk/>
            <pc:sldMk cId="1555418636" sldId="342"/>
            <ac:inkMk id="3" creationId="{43DA323E-1173-42E4-BDF0-52ED8196026A}"/>
          </ac:inkMkLst>
        </pc:inkChg>
        <pc:inkChg chg="add">
          <ac:chgData name="Viet Anh Nguyen" userId="b95f61ff061388d5" providerId="LiveId" clId="{F7DDB045-99F5-427E-957E-9D2CA91EB527}" dt="2022-01-07T08:04:39.456" v="5659"/>
          <ac:inkMkLst>
            <pc:docMk/>
            <pc:sldMk cId="1555418636" sldId="342"/>
            <ac:inkMk id="4" creationId="{8BB76472-D271-4526-A0EE-761BDDD1BFE9}"/>
          </ac:inkMkLst>
        </pc:inkChg>
        <pc:inkChg chg="add del">
          <ac:chgData name="Viet Anh Nguyen" userId="b95f61ff061388d5" providerId="LiveId" clId="{F7DDB045-99F5-427E-957E-9D2CA91EB527}" dt="2022-01-07T08:04:41.537" v="5665"/>
          <ac:inkMkLst>
            <pc:docMk/>
            <pc:sldMk cId="1555418636" sldId="342"/>
            <ac:inkMk id="5" creationId="{CB7AB500-D572-4470-B102-A74B26346648}"/>
          </ac:inkMkLst>
        </pc:inkChg>
        <pc:inkChg chg="add del">
          <ac:chgData name="Viet Anh Nguyen" userId="b95f61ff061388d5" providerId="LiveId" clId="{F7DDB045-99F5-427E-957E-9D2CA91EB527}" dt="2022-01-07T08:04:41.537" v="5665"/>
          <ac:inkMkLst>
            <pc:docMk/>
            <pc:sldMk cId="1555418636" sldId="342"/>
            <ac:inkMk id="6" creationId="{0A435284-CCC0-4243-A3E7-E6440753D366}"/>
          </ac:inkMkLst>
        </pc:inkChg>
        <pc:inkChg chg="add del">
          <ac:chgData name="Viet Anh Nguyen" userId="b95f61ff061388d5" providerId="LiveId" clId="{F7DDB045-99F5-427E-957E-9D2CA91EB527}" dt="2022-01-07T08:04:41.537" v="5665"/>
          <ac:inkMkLst>
            <pc:docMk/>
            <pc:sldMk cId="1555418636" sldId="342"/>
            <ac:inkMk id="7" creationId="{C8833DBF-C2DB-48BA-815F-DD08000DBCBF}"/>
          </ac:inkMkLst>
        </pc:inkChg>
        <pc:inkChg chg="add del">
          <ac:chgData name="Viet Anh Nguyen" userId="b95f61ff061388d5" providerId="LiveId" clId="{F7DDB045-99F5-427E-957E-9D2CA91EB527}" dt="2022-01-07T08:04:41.537" v="5665"/>
          <ac:inkMkLst>
            <pc:docMk/>
            <pc:sldMk cId="1555418636" sldId="342"/>
            <ac:inkMk id="8" creationId="{BA330B57-3BA0-4C98-AEF3-44D4E7824A61}"/>
          </ac:inkMkLst>
        </pc:inkChg>
        <pc:inkChg chg="add del">
          <ac:chgData name="Viet Anh Nguyen" userId="b95f61ff061388d5" providerId="LiveId" clId="{F7DDB045-99F5-427E-957E-9D2CA91EB527}" dt="2022-01-07T08:04:41.537" v="5665"/>
          <ac:inkMkLst>
            <pc:docMk/>
            <pc:sldMk cId="1555418636" sldId="342"/>
            <ac:inkMk id="9" creationId="{2C8F5309-BC66-4FA1-BD32-6213DD7A8251}"/>
          </ac:inkMkLst>
        </pc:inkChg>
        <pc:inkChg chg="add del">
          <ac:chgData name="Viet Anh Nguyen" userId="b95f61ff061388d5" providerId="LiveId" clId="{F7DDB045-99F5-427E-957E-9D2CA91EB527}" dt="2022-01-07T08:04:43.698" v="5671"/>
          <ac:inkMkLst>
            <pc:docMk/>
            <pc:sldMk cId="1555418636" sldId="342"/>
            <ac:inkMk id="10" creationId="{F7EBF080-BD81-4239-BBC9-A725EC830144}"/>
          </ac:inkMkLst>
        </pc:inkChg>
        <pc:inkChg chg="add del">
          <ac:chgData name="Viet Anh Nguyen" userId="b95f61ff061388d5" providerId="LiveId" clId="{F7DDB045-99F5-427E-957E-9D2CA91EB527}" dt="2022-01-07T08:04:43.698" v="5671"/>
          <ac:inkMkLst>
            <pc:docMk/>
            <pc:sldMk cId="1555418636" sldId="342"/>
            <ac:inkMk id="11" creationId="{71E1762A-4957-468A-99EF-D08C1FE0EEA3}"/>
          </ac:inkMkLst>
        </pc:inkChg>
        <pc:inkChg chg="add del">
          <ac:chgData name="Viet Anh Nguyen" userId="b95f61ff061388d5" providerId="LiveId" clId="{F7DDB045-99F5-427E-957E-9D2CA91EB527}" dt="2022-01-07T08:04:43.698" v="5671"/>
          <ac:inkMkLst>
            <pc:docMk/>
            <pc:sldMk cId="1555418636" sldId="342"/>
            <ac:inkMk id="12" creationId="{C3B0F84A-00D9-436D-894C-2D1AE8C2EE28}"/>
          </ac:inkMkLst>
        </pc:inkChg>
        <pc:inkChg chg="add del">
          <ac:chgData name="Viet Anh Nguyen" userId="b95f61ff061388d5" providerId="LiveId" clId="{F7DDB045-99F5-427E-957E-9D2CA91EB527}" dt="2022-01-07T08:04:43.698" v="5671"/>
          <ac:inkMkLst>
            <pc:docMk/>
            <pc:sldMk cId="1555418636" sldId="342"/>
            <ac:inkMk id="13" creationId="{E3E21B3E-29B6-4567-A270-181A1151FDFB}"/>
          </ac:inkMkLst>
        </pc:inkChg>
        <pc:inkChg chg="add del">
          <ac:chgData name="Viet Anh Nguyen" userId="b95f61ff061388d5" providerId="LiveId" clId="{F7DDB045-99F5-427E-957E-9D2CA91EB527}" dt="2022-01-07T08:04:43.698" v="5671"/>
          <ac:inkMkLst>
            <pc:docMk/>
            <pc:sldMk cId="1555418636" sldId="342"/>
            <ac:inkMk id="14" creationId="{1F0E125B-D437-4E1B-B66A-5A0A22B44F71}"/>
          </ac:inkMkLst>
        </pc:inkChg>
        <pc:inkChg chg="add del">
          <ac:chgData name="Viet Anh Nguyen" userId="b95f61ff061388d5" providerId="LiveId" clId="{F7DDB045-99F5-427E-957E-9D2CA91EB527}" dt="2022-01-07T08:04:43.698" v="5671"/>
          <ac:inkMkLst>
            <pc:docMk/>
            <pc:sldMk cId="1555418636" sldId="342"/>
            <ac:inkMk id="15" creationId="{E9F3C20D-DE1C-4332-A6FA-6248852F1074}"/>
          </ac:inkMkLst>
        </pc:inkChg>
        <pc:inkChg chg="add">
          <ac:chgData name="Viet Anh Nguyen" userId="b95f61ff061388d5" providerId="LiveId" clId="{F7DDB045-99F5-427E-957E-9D2CA91EB527}" dt="2022-01-07T08:04:43.698" v="5671"/>
          <ac:inkMkLst>
            <pc:docMk/>
            <pc:sldMk cId="1555418636" sldId="342"/>
            <ac:inkMk id="16" creationId="{026B397D-27EE-4E8D-B7A9-306774B33DF7}"/>
          </ac:inkMkLst>
        </pc:inkChg>
        <pc:inkChg chg="add del">
          <ac:chgData name="Viet Anh Nguyen" userId="b95f61ff061388d5" providerId="LiveId" clId="{F7DDB045-99F5-427E-957E-9D2CA91EB527}" dt="2022-01-07T08:04:48.084" v="5678"/>
          <ac:inkMkLst>
            <pc:docMk/>
            <pc:sldMk cId="1555418636" sldId="342"/>
            <ac:inkMk id="17" creationId="{9FB3F806-A7C3-4024-A6A5-42A1E7C5B305}"/>
          </ac:inkMkLst>
        </pc:inkChg>
        <pc:inkChg chg="add del">
          <ac:chgData name="Viet Anh Nguyen" userId="b95f61ff061388d5" providerId="LiveId" clId="{F7DDB045-99F5-427E-957E-9D2CA91EB527}" dt="2022-01-07T08:04:48.084" v="5678"/>
          <ac:inkMkLst>
            <pc:docMk/>
            <pc:sldMk cId="1555418636" sldId="342"/>
            <ac:inkMk id="18" creationId="{0CB327F2-B5BE-4917-95F6-DF302806F9ED}"/>
          </ac:inkMkLst>
        </pc:inkChg>
        <pc:inkChg chg="add del">
          <ac:chgData name="Viet Anh Nguyen" userId="b95f61ff061388d5" providerId="LiveId" clId="{F7DDB045-99F5-427E-957E-9D2CA91EB527}" dt="2022-01-07T08:04:48.084" v="5678"/>
          <ac:inkMkLst>
            <pc:docMk/>
            <pc:sldMk cId="1555418636" sldId="342"/>
            <ac:inkMk id="19" creationId="{A64DCE62-7894-499E-9C8F-718C637B1809}"/>
          </ac:inkMkLst>
        </pc:inkChg>
        <pc:inkChg chg="add del">
          <ac:chgData name="Viet Anh Nguyen" userId="b95f61ff061388d5" providerId="LiveId" clId="{F7DDB045-99F5-427E-957E-9D2CA91EB527}" dt="2022-01-07T08:04:48.084" v="5678"/>
          <ac:inkMkLst>
            <pc:docMk/>
            <pc:sldMk cId="1555418636" sldId="342"/>
            <ac:inkMk id="20" creationId="{AB9D02E3-DDF1-4A96-8B6A-D8F4B013CD7C}"/>
          </ac:inkMkLst>
        </pc:inkChg>
        <pc:inkChg chg="add del">
          <ac:chgData name="Viet Anh Nguyen" userId="b95f61ff061388d5" providerId="LiveId" clId="{F7DDB045-99F5-427E-957E-9D2CA91EB527}" dt="2022-01-07T08:04:48.084" v="5678"/>
          <ac:inkMkLst>
            <pc:docMk/>
            <pc:sldMk cId="1555418636" sldId="342"/>
            <ac:inkMk id="21" creationId="{D6513939-AEC9-4C7B-ADE7-A536BD8AF4E5}"/>
          </ac:inkMkLst>
        </pc:inkChg>
        <pc:inkChg chg="add del">
          <ac:chgData name="Viet Anh Nguyen" userId="b95f61ff061388d5" providerId="LiveId" clId="{F7DDB045-99F5-427E-957E-9D2CA91EB527}" dt="2022-01-07T08:04:48.084" v="5678"/>
          <ac:inkMkLst>
            <pc:docMk/>
            <pc:sldMk cId="1555418636" sldId="342"/>
            <ac:inkMk id="22" creationId="{B141FA5F-C53A-49F7-8DEA-EC1520D0AB98}"/>
          </ac:inkMkLst>
        </pc:inkChg>
        <pc:inkChg chg="add">
          <ac:chgData name="Viet Anh Nguyen" userId="b95f61ff061388d5" providerId="LiveId" clId="{F7DDB045-99F5-427E-957E-9D2CA91EB527}" dt="2022-01-07T08:04:48.084" v="5678"/>
          <ac:inkMkLst>
            <pc:docMk/>
            <pc:sldMk cId="1555418636" sldId="342"/>
            <ac:inkMk id="23" creationId="{E129B182-11D9-4678-A181-98EB480E4E89}"/>
          </ac:inkMkLst>
        </pc:inkChg>
        <pc:inkChg chg="add del">
          <ac:chgData name="Viet Anh Nguyen" userId="b95f61ff061388d5" providerId="LiveId" clId="{F7DDB045-99F5-427E-957E-9D2CA91EB527}" dt="2022-01-07T08:04:51.754" v="5688"/>
          <ac:inkMkLst>
            <pc:docMk/>
            <pc:sldMk cId="1555418636" sldId="342"/>
            <ac:inkMk id="24" creationId="{41F164A0-7E4F-4C28-80E4-69480D23EDC4}"/>
          </ac:inkMkLst>
        </pc:inkChg>
        <pc:inkChg chg="add del">
          <ac:chgData name="Viet Anh Nguyen" userId="b95f61ff061388d5" providerId="LiveId" clId="{F7DDB045-99F5-427E-957E-9D2CA91EB527}" dt="2022-01-07T08:04:51.754" v="5688"/>
          <ac:inkMkLst>
            <pc:docMk/>
            <pc:sldMk cId="1555418636" sldId="342"/>
            <ac:inkMk id="25" creationId="{E52E7E5C-3DC0-4D53-85A9-AF94AA321531}"/>
          </ac:inkMkLst>
        </pc:inkChg>
        <pc:inkChg chg="add del">
          <ac:chgData name="Viet Anh Nguyen" userId="b95f61ff061388d5" providerId="LiveId" clId="{F7DDB045-99F5-427E-957E-9D2CA91EB527}" dt="2022-01-07T08:04:51.754" v="5688"/>
          <ac:inkMkLst>
            <pc:docMk/>
            <pc:sldMk cId="1555418636" sldId="342"/>
            <ac:inkMk id="26" creationId="{B342E2E6-76EC-4378-A076-43482A43508A}"/>
          </ac:inkMkLst>
        </pc:inkChg>
        <pc:inkChg chg="add del">
          <ac:chgData name="Viet Anh Nguyen" userId="b95f61ff061388d5" providerId="LiveId" clId="{F7DDB045-99F5-427E-957E-9D2CA91EB527}" dt="2022-01-07T08:04:51.754" v="5688"/>
          <ac:inkMkLst>
            <pc:docMk/>
            <pc:sldMk cId="1555418636" sldId="342"/>
            <ac:inkMk id="27" creationId="{6E1F2E0B-D1CF-44D2-AFB9-0CADC063959A}"/>
          </ac:inkMkLst>
        </pc:inkChg>
        <pc:inkChg chg="add del">
          <ac:chgData name="Viet Anh Nguyen" userId="b95f61ff061388d5" providerId="LiveId" clId="{F7DDB045-99F5-427E-957E-9D2CA91EB527}" dt="2022-01-07T08:04:51.754" v="5688"/>
          <ac:inkMkLst>
            <pc:docMk/>
            <pc:sldMk cId="1555418636" sldId="342"/>
            <ac:inkMk id="28" creationId="{63AC20AC-4AAB-4782-A9F7-A8BA3430D42F}"/>
          </ac:inkMkLst>
        </pc:inkChg>
        <pc:inkChg chg="add del">
          <ac:chgData name="Viet Anh Nguyen" userId="b95f61ff061388d5" providerId="LiveId" clId="{F7DDB045-99F5-427E-957E-9D2CA91EB527}" dt="2022-01-07T08:04:51.754" v="5688"/>
          <ac:inkMkLst>
            <pc:docMk/>
            <pc:sldMk cId="1555418636" sldId="342"/>
            <ac:inkMk id="29" creationId="{5D56744C-6E91-4DD5-B6E4-7DF4AA154D41}"/>
          </ac:inkMkLst>
        </pc:inkChg>
        <pc:inkChg chg="add del">
          <ac:chgData name="Viet Anh Nguyen" userId="b95f61ff061388d5" providerId="LiveId" clId="{F7DDB045-99F5-427E-957E-9D2CA91EB527}" dt="2022-01-07T08:04:51.754" v="5688"/>
          <ac:inkMkLst>
            <pc:docMk/>
            <pc:sldMk cId="1555418636" sldId="342"/>
            <ac:inkMk id="30" creationId="{E6C128D6-E0AB-4F21-B07B-F857BBFA3C09}"/>
          </ac:inkMkLst>
        </pc:inkChg>
        <pc:inkChg chg="add">
          <ac:chgData name="Viet Anh Nguyen" userId="b95f61ff061388d5" providerId="LiveId" clId="{F7DDB045-99F5-427E-957E-9D2CA91EB527}" dt="2022-01-07T08:04:51.031" v="5686" actId="9405"/>
          <ac:inkMkLst>
            <pc:docMk/>
            <pc:sldMk cId="1555418636" sldId="342"/>
            <ac:inkMk id="31" creationId="{2EAB0F94-6974-48FA-93C1-3E048BDA909F}"/>
          </ac:inkMkLst>
        </pc:inkChg>
        <pc:inkChg chg="add">
          <ac:chgData name="Viet Anh Nguyen" userId="b95f61ff061388d5" providerId="LiveId" clId="{F7DDB045-99F5-427E-957E-9D2CA91EB527}" dt="2022-01-07T08:04:51.229" v="5687" actId="9405"/>
          <ac:inkMkLst>
            <pc:docMk/>
            <pc:sldMk cId="1555418636" sldId="342"/>
            <ac:inkMk id="32" creationId="{9AF13F8D-12AD-4722-BB06-3094309D78BA}"/>
          </ac:inkMkLst>
        </pc:inkChg>
        <pc:inkChg chg="add">
          <ac:chgData name="Viet Anh Nguyen" userId="b95f61ff061388d5" providerId="LiveId" clId="{F7DDB045-99F5-427E-957E-9D2CA91EB527}" dt="2022-01-07T08:04:51.754" v="5688"/>
          <ac:inkMkLst>
            <pc:docMk/>
            <pc:sldMk cId="1555418636" sldId="342"/>
            <ac:inkMk id="33" creationId="{D9FCC73E-F7A6-421C-B18E-8ADB71B06C15}"/>
          </ac:inkMkLst>
        </pc:inkChg>
        <pc:inkChg chg="add del">
          <ac:chgData name="Viet Anh Nguyen" userId="b95f61ff061388d5" providerId="LiveId" clId="{F7DDB045-99F5-427E-957E-9D2CA91EB527}" dt="2022-01-07T08:04:53.456" v="5692"/>
          <ac:inkMkLst>
            <pc:docMk/>
            <pc:sldMk cId="1555418636" sldId="342"/>
            <ac:inkMk id="34" creationId="{9C98FD88-6A36-46CB-825A-603E27BDDED2}"/>
          </ac:inkMkLst>
        </pc:inkChg>
        <pc:inkChg chg="add del">
          <ac:chgData name="Viet Anh Nguyen" userId="b95f61ff061388d5" providerId="LiveId" clId="{F7DDB045-99F5-427E-957E-9D2CA91EB527}" dt="2022-01-07T08:04:53.456" v="5692"/>
          <ac:inkMkLst>
            <pc:docMk/>
            <pc:sldMk cId="1555418636" sldId="342"/>
            <ac:inkMk id="35" creationId="{A1632BD3-41A7-4ABF-B3FC-5916382A49DD}"/>
          </ac:inkMkLst>
        </pc:inkChg>
        <pc:inkChg chg="add del">
          <ac:chgData name="Viet Anh Nguyen" userId="b95f61ff061388d5" providerId="LiveId" clId="{F7DDB045-99F5-427E-957E-9D2CA91EB527}" dt="2022-01-07T08:04:53.456" v="5692"/>
          <ac:inkMkLst>
            <pc:docMk/>
            <pc:sldMk cId="1555418636" sldId="342"/>
            <ac:inkMk id="36" creationId="{3A985D37-2BBC-4A6D-8E39-2DD3946A41C8}"/>
          </ac:inkMkLst>
        </pc:inkChg>
        <pc:inkChg chg="add">
          <ac:chgData name="Viet Anh Nguyen" userId="b95f61ff061388d5" providerId="LiveId" clId="{F7DDB045-99F5-427E-957E-9D2CA91EB527}" dt="2022-01-07T08:04:53.456" v="5692"/>
          <ac:inkMkLst>
            <pc:docMk/>
            <pc:sldMk cId="1555418636" sldId="342"/>
            <ac:inkMk id="37" creationId="{494341A9-8483-4E23-B737-D98CD55D552E}"/>
          </ac:inkMkLst>
        </pc:inkChg>
        <pc:inkChg chg="add del">
          <ac:chgData name="Viet Anh Nguyen" userId="b95f61ff061388d5" providerId="LiveId" clId="{F7DDB045-99F5-427E-957E-9D2CA91EB527}" dt="2022-01-07T08:04:55.365" v="5695"/>
          <ac:inkMkLst>
            <pc:docMk/>
            <pc:sldMk cId="1555418636" sldId="342"/>
            <ac:inkMk id="38" creationId="{0BD3DDD8-80B7-48DD-B4F0-48E5C8C24878}"/>
          </ac:inkMkLst>
        </pc:inkChg>
        <pc:inkChg chg="add del">
          <ac:chgData name="Viet Anh Nguyen" userId="b95f61ff061388d5" providerId="LiveId" clId="{F7DDB045-99F5-427E-957E-9D2CA91EB527}" dt="2022-01-07T08:04:55.365" v="5695"/>
          <ac:inkMkLst>
            <pc:docMk/>
            <pc:sldMk cId="1555418636" sldId="342"/>
            <ac:inkMk id="39" creationId="{78836F00-96BE-433D-A19F-4031B44DEB80}"/>
          </ac:inkMkLst>
        </pc:inkChg>
        <pc:inkChg chg="add">
          <ac:chgData name="Viet Anh Nguyen" userId="b95f61ff061388d5" providerId="LiveId" clId="{F7DDB045-99F5-427E-957E-9D2CA91EB527}" dt="2022-01-07T08:04:55.365" v="5695"/>
          <ac:inkMkLst>
            <pc:docMk/>
            <pc:sldMk cId="1555418636" sldId="342"/>
            <ac:inkMk id="40" creationId="{03184BCB-61B1-49AE-A5A0-3E9C3C04E01D}"/>
          </ac:inkMkLst>
        </pc:inkChg>
        <pc:inkChg chg="add del">
          <ac:chgData name="Viet Anh Nguyen" userId="b95f61ff061388d5" providerId="LiveId" clId="{F7DDB045-99F5-427E-957E-9D2CA91EB527}" dt="2022-01-07T08:04:57.897" v="5699"/>
          <ac:inkMkLst>
            <pc:docMk/>
            <pc:sldMk cId="1555418636" sldId="342"/>
            <ac:inkMk id="41" creationId="{F0DF2E9D-67AA-478F-8A4F-E81D06BCA088}"/>
          </ac:inkMkLst>
        </pc:inkChg>
        <pc:inkChg chg="add del">
          <ac:chgData name="Viet Anh Nguyen" userId="b95f61ff061388d5" providerId="LiveId" clId="{F7DDB045-99F5-427E-957E-9D2CA91EB527}" dt="2022-01-07T08:04:57.897" v="5699"/>
          <ac:inkMkLst>
            <pc:docMk/>
            <pc:sldMk cId="1555418636" sldId="342"/>
            <ac:inkMk id="42" creationId="{585FE2D9-33D9-4CB1-A754-C33B085AD47B}"/>
          </ac:inkMkLst>
        </pc:inkChg>
        <pc:inkChg chg="add del">
          <ac:chgData name="Viet Anh Nguyen" userId="b95f61ff061388d5" providerId="LiveId" clId="{F7DDB045-99F5-427E-957E-9D2CA91EB527}" dt="2022-01-07T08:04:57.897" v="5699"/>
          <ac:inkMkLst>
            <pc:docMk/>
            <pc:sldMk cId="1555418636" sldId="342"/>
            <ac:inkMk id="43" creationId="{A22AAD80-3532-4657-9C36-EBDCC4C9BF84}"/>
          </ac:inkMkLst>
        </pc:inkChg>
        <pc:inkChg chg="add">
          <ac:chgData name="Viet Anh Nguyen" userId="b95f61ff061388d5" providerId="LiveId" clId="{F7DDB045-99F5-427E-957E-9D2CA91EB527}" dt="2022-01-07T08:04:57.897" v="5699"/>
          <ac:inkMkLst>
            <pc:docMk/>
            <pc:sldMk cId="1555418636" sldId="342"/>
            <ac:inkMk id="44" creationId="{3BEDCAFE-B97E-44C5-A7C5-D5D645A6E2B3}"/>
          </ac:inkMkLst>
        </pc:inkChg>
        <pc:inkChg chg="add del">
          <ac:chgData name="Viet Anh Nguyen" userId="b95f61ff061388d5" providerId="LiveId" clId="{F7DDB045-99F5-427E-957E-9D2CA91EB527}" dt="2022-01-07T08:05:01.745" v="5704"/>
          <ac:inkMkLst>
            <pc:docMk/>
            <pc:sldMk cId="1555418636" sldId="342"/>
            <ac:inkMk id="45" creationId="{409A3508-7371-437A-B686-7DC70206E682}"/>
          </ac:inkMkLst>
        </pc:inkChg>
        <pc:inkChg chg="add del">
          <ac:chgData name="Viet Anh Nguyen" userId="b95f61ff061388d5" providerId="LiveId" clId="{F7DDB045-99F5-427E-957E-9D2CA91EB527}" dt="2022-01-07T08:05:01.745" v="5704"/>
          <ac:inkMkLst>
            <pc:docMk/>
            <pc:sldMk cId="1555418636" sldId="342"/>
            <ac:inkMk id="46" creationId="{641928BA-4D10-4810-9053-5362024A9AC7}"/>
          </ac:inkMkLst>
        </pc:inkChg>
        <pc:inkChg chg="add del">
          <ac:chgData name="Viet Anh Nguyen" userId="b95f61ff061388d5" providerId="LiveId" clId="{F7DDB045-99F5-427E-957E-9D2CA91EB527}" dt="2022-01-07T08:05:01.745" v="5704"/>
          <ac:inkMkLst>
            <pc:docMk/>
            <pc:sldMk cId="1555418636" sldId="342"/>
            <ac:inkMk id="47" creationId="{03990EBA-CBB3-4952-BE13-4ECD708B9F5B}"/>
          </ac:inkMkLst>
        </pc:inkChg>
        <pc:inkChg chg="add del">
          <ac:chgData name="Viet Anh Nguyen" userId="b95f61ff061388d5" providerId="LiveId" clId="{F7DDB045-99F5-427E-957E-9D2CA91EB527}" dt="2022-01-07T08:05:01.745" v="5704"/>
          <ac:inkMkLst>
            <pc:docMk/>
            <pc:sldMk cId="1555418636" sldId="342"/>
            <ac:inkMk id="48" creationId="{0A04BDCA-643A-46BD-A6A2-162AC42B8792}"/>
          </ac:inkMkLst>
        </pc:inkChg>
        <pc:inkChg chg="add del">
          <ac:chgData name="Viet Anh Nguyen" userId="b95f61ff061388d5" providerId="LiveId" clId="{F7DDB045-99F5-427E-957E-9D2CA91EB527}" dt="2022-01-07T08:05:05.634" v="5711"/>
          <ac:inkMkLst>
            <pc:docMk/>
            <pc:sldMk cId="1555418636" sldId="342"/>
            <ac:inkMk id="49" creationId="{DFC59DBF-2ECF-4B06-A8DF-FF16D04EBC3C}"/>
          </ac:inkMkLst>
        </pc:inkChg>
        <pc:inkChg chg="add del">
          <ac:chgData name="Viet Anh Nguyen" userId="b95f61ff061388d5" providerId="LiveId" clId="{F7DDB045-99F5-427E-957E-9D2CA91EB527}" dt="2022-01-07T08:05:05.634" v="5711"/>
          <ac:inkMkLst>
            <pc:docMk/>
            <pc:sldMk cId="1555418636" sldId="342"/>
            <ac:inkMk id="50" creationId="{B04E31CD-942F-4E0A-9919-B7F3B75E8127}"/>
          </ac:inkMkLst>
        </pc:inkChg>
        <pc:inkChg chg="add del">
          <ac:chgData name="Viet Anh Nguyen" userId="b95f61ff061388d5" providerId="LiveId" clId="{F7DDB045-99F5-427E-957E-9D2CA91EB527}" dt="2022-01-07T08:05:05.634" v="5711"/>
          <ac:inkMkLst>
            <pc:docMk/>
            <pc:sldMk cId="1555418636" sldId="342"/>
            <ac:inkMk id="51" creationId="{F913DF17-5B95-4899-BE08-5C6D992381AF}"/>
          </ac:inkMkLst>
        </pc:inkChg>
        <pc:inkChg chg="add del">
          <ac:chgData name="Viet Anh Nguyen" userId="b95f61ff061388d5" providerId="LiveId" clId="{F7DDB045-99F5-427E-957E-9D2CA91EB527}" dt="2022-01-07T08:05:05.634" v="5711"/>
          <ac:inkMkLst>
            <pc:docMk/>
            <pc:sldMk cId="1555418636" sldId="342"/>
            <ac:inkMk id="52" creationId="{444608D6-8521-4EDA-B641-28BB474466E5}"/>
          </ac:inkMkLst>
        </pc:inkChg>
        <pc:inkChg chg="add del">
          <ac:chgData name="Viet Anh Nguyen" userId="b95f61ff061388d5" providerId="LiveId" clId="{F7DDB045-99F5-427E-957E-9D2CA91EB527}" dt="2022-01-07T08:05:05.634" v="5711"/>
          <ac:inkMkLst>
            <pc:docMk/>
            <pc:sldMk cId="1555418636" sldId="342"/>
            <ac:inkMk id="53" creationId="{AA956E41-18BD-4D4F-8DFF-31E6ADE6FEC7}"/>
          </ac:inkMkLst>
        </pc:inkChg>
        <pc:inkChg chg="add del">
          <ac:chgData name="Viet Anh Nguyen" userId="b95f61ff061388d5" providerId="LiveId" clId="{F7DDB045-99F5-427E-957E-9D2CA91EB527}" dt="2022-01-07T08:05:05.634" v="5711"/>
          <ac:inkMkLst>
            <pc:docMk/>
            <pc:sldMk cId="1555418636" sldId="342"/>
            <ac:inkMk id="54" creationId="{4AEC6BE7-8728-4A7D-A230-5107D7443CD6}"/>
          </ac:inkMkLst>
        </pc:inkChg>
        <pc:inkChg chg="add del">
          <ac:chgData name="Viet Anh Nguyen" userId="b95f61ff061388d5" providerId="LiveId" clId="{F7DDB045-99F5-427E-957E-9D2CA91EB527}" dt="2022-01-07T08:05:05.634" v="5711"/>
          <ac:inkMkLst>
            <pc:docMk/>
            <pc:sldMk cId="1555418636" sldId="342"/>
            <ac:inkMk id="55" creationId="{733E03FF-98C5-4D22-A531-B33AE39B19B7}"/>
          </ac:inkMkLst>
        </pc:inkChg>
        <pc:inkChg chg="add">
          <ac:chgData name="Viet Anh Nguyen" userId="b95f61ff061388d5" providerId="LiveId" clId="{F7DDB045-99F5-427E-957E-9D2CA91EB527}" dt="2022-01-07T08:05:05.634" v="5711"/>
          <ac:inkMkLst>
            <pc:docMk/>
            <pc:sldMk cId="1555418636" sldId="342"/>
            <ac:inkMk id="56" creationId="{5305C6AC-8124-4C5D-A6FE-9C3998F02F59}"/>
          </ac:inkMkLst>
        </pc:inkChg>
        <pc:inkChg chg="add del">
          <ac:chgData name="Viet Anh Nguyen" userId="b95f61ff061388d5" providerId="LiveId" clId="{F7DDB045-99F5-427E-957E-9D2CA91EB527}" dt="2022-01-07T08:05:16.887" v="5719"/>
          <ac:inkMkLst>
            <pc:docMk/>
            <pc:sldMk cId="1555418636" sldId="342"/>
            <ac:inkMk id="57" creationId="{A06F1B1C-4747-4B2B-B4E1-D4752C8ED1EE}"/>
          </ac:inkMkLst>
        </pc:inkChg>
        <pc:inkChg chg="add del">
          <ac:chgData name="Viet Anh Nguyen" userId="b95f61ff061388d5" providerId="LiveId" clId="{F7DDB045-99F5-427E-957E-9D2CA91EB527}" dt="2022-01-07T08:05:16.887" v="5719"/>
          <ac:inkMkLst>
            <pc:docMk/>
            <pc:sldMk cId="1555418636" sldId="342"/>
            <ac:inkMk id="58" creationId="{8500D19C-2B9E-4718-9AE6-3D9659A96F44}"/>
          </ac:inkMkLst>
        </pc:inkChg>
        <pc:inkChg chg="add del">
          <ac:chgData name="Viet Anh Nguyen" userId="b95f61ff061388d5" providerId="LiveId" clId="{F7DDB045-99F5-427E-957E-9D2CA91EB527}" dt="2022-01-07T08:05:16.887" v="5719"/>
          <ac:inkMkLst>
            <pc:docMk/>
            <pc:sldMk cId="1555418636" sldId="342"/>
            <ac:inkMk id="59" creationId="{BFED5DD5-FE50-46E2-85C9-A8C1CD4B84F7}"/>
          </ac:inkMkLst>
        </pc:inkChg>
        <pc:inkChg chg="add del">
          <ac:chgData name="Viet Anh Nguyen" userId="b95f61ff061388d5" providerId="LiveId" clId="{F7DDB045-99F5-427E-957E-9D2CA91EB527}" dt="2022-01-07T08:05:16.887" v="5719"/>
          <ac:inkMkLst>
            <pc:docMk/>
            <pc:sldMk cId="1555418636" sldId="342"/>
            <ac:inkMk id="60" creationId="{563861E6-5EB5-4437-9D28-D9DCE895069F}"/>
          </ac:inkMkLst>
        </pc:inkChg>
        <pc:inkChg chg="add del">
          <ac:chgData name="Viet Anh Nguyen" userId="b95f61ff061388d5" providerId="LiveId" clId="{F7DDB045-99F5-427E-957E-9D2CA91EB527}" dt="2022-01-07T08:05:16.887" v="5719"/>
          <ac:inkMkLst>
            <pc:docMk/>
            <pc:sldMk cId="1555418636" sldId="342"/>
            <ac:inkMk id="61" creationId="{EC3C138A-5177-4AB0-95B3-C8FFDDCC570A}"/>
          </ac:inkMkLst>
        </pc:inkChg>
        <pc:inkChg chg="add del">
          <ac:chgData name="Viet Anh Nguyen" userId="b95f61ff061388d5" providerId="LiveId" clId="{F7DDB045-99F5-427E-957E-9D2CA91EB527}" dt="2022-01-07T08:05:16.887" v="5719"/>
          <ac:inkMkLst>
            <pc:docMk/>
            <pc:sldMk cId="1555418636" sldId="342"/>
            <ac:inkMk id="62" creationId="{917A46F1-2077-4731-9DF0-822A020C2EFA}"/>
          </ac:inkMkLst>
        </pc:inkChg>
        <pc:inkChg chg="add del">
          <ac:chgData name="Viet Anh Nguyen" userId="b95f61ff061388d5" providerId="LiveId" clId="{F7DDB045-99F5-427E-957E-9D2CA91EB527}" dt="2022-01-07T08:05:16.887" v="5719"/>
          <ac:inkMkLst>
            <pc:docMk/>
            <pc:sldMk cId="1555418636" sldId="342"/>
            <ac:inkMk id="63" creationId="{0F979837-2DFD-43D3-A72E-D0B9DA45D02D}"/>
          </ac:inkMkLst>
        </pc:inkChg>
        <pc:inkChg chg="add del">
          <ac:chgData name="Viet Anh Nguyen" userId="b95f61ff061388d5" providerId="LiveId" clId="{F7DDB045-99F5-427E-957E-9D2CA91EB527}" dt="2022-01-07T08:05:18.933" v="5724"/>
          <ac:inkMkLst>
            <pc:docMk/>
            <pc:sldMk cId="1555418636" sldId="342"/>
            <ac:inkMk id="64" creationId="{531891D1-FD69-454C-AAE3-47E690BF9538}"/>
          </ac:inkMkLst>
        </pc:inkChg>
        <pc:inkChg chg="add">
          <ac:chgData name="Viet Anh Nguyen" userId="b95f61ff061388d5" providerId="LiveId" clId="{F7DDB045-99F5-427E-957E-9D2CA91EB527}" dt="2022-01-07T08:05:16.887" v="5719"/>
          <ac:inkMkLst>
            <pc:docMk/>
            <pc:sldMk cId="1555418636" sldId="342"/>
            <ac:inkMk id="65" creationId="{01A14A0C-CD08-46A0-B0DA-BF0FB6070126}"/>
          </ac:inkMkLst>
        </pc:inkChg>
        <pc:inkChg chg="add del">
          <ac:chgData name="Viet Anh Nguyen" userId="b95f61ff061388d5" providerId="LiveId" clId="{F7DDB045-99F5-427E-957E-9D2CA91EB527}" dt="2022-01-07T08:05:18.933" v="5724"/>
          <ac:inkMkLst>
            <pc:docMk/>
            <pc:sldMk cId="1555418636" sldId="342"/>
            <ac:inkMk id="66" creationId="{D18887F5-304A-4939-B186-39004B546394}"/>
          </ac:inkMkLst>
        </pc:inkChg>
        <pc:inkChg chg="add del">
          <ac:chgData name="Viet Anh Nguyen" userId="b95f61ff061388d5" providerId="LiveId" clId="{F7DDB045-99F5-427E-957E-9D2CA91EB527}" dt="2022-01-07T08:05:18.933" v="5724"/>
          <ac:inkMkLst>
            <pc:docMk/>
            <pc:sldMk cId="1555418636" sldId="342"/>
            <ac:inkMk id="67" creationId="{3142E1B6-89BF-4EE1-B4BC-E399A15F8976}"/>
          </ac:inkMkLst>
        </pc:inkChg>
        <pc:inkChg chg="add">
          <ac:chgData name="Viet Anh Nguyen" userId="b95f61ff061388d5" providerId="LiveId" clId="{F7DDB045-99F5-427E-957E-9D2CA91EB527}" dt="2022-01-07T08:05:17.837" v="5722" actId="9405"/>
          <ac:inkMkLst>
            <pc:docMk/>
            <pc:sldMk cId="1555418636" sldId="342"/>
            <ac:inkMk id="68" creationId="{3899EF0E-0094-4B51-ADDE-156D95A0FCA1}"/>
          </ac:inkMkLst>
        </pc:inkChg>
        <pc:inkChg chg="add">
          <ac:chgData name="Viet Anh Nguyen" userId="b95f61ff061388d5" providerId="LiveId" clId="{F7DDB045-99F5-427E-957E-9D2CA91EB527}" dt="2022-01-07T08:05:18.034" v="5723" actId="9405"/>
          <ac:inkMkLst>
            <pc:docMk/>
            <pc:sldMk cId="1555418636" sldId="342"/>
            <ac:inkMk id="69" creationId="{D3F8CBFC-9B36-4766-BF3B-B876B60DDDAB}"/>
          </ac:inkMkLst>
        </pc:inkChg>
        <pc:inkChg chg="add">
          <ac:chgData name="Viet Anh Nguyen" userId="b95f61ff061388d5" providerId="LiveId" clId="{F7DDB045-99F5-427E-957E-9D2CA91EB527}" dt="2022-01-07T08:05:18.933" v="5724"/>
          <ac:inkMkLst>
            <pc:docMk/>
            <pc:sldMk cId="1555418636" sldId="342"/>
            <ac:inkMk id="70" creationId="{51BFE4A3-2B71-4393-86C7-777D047AEBB8}"/>
          </ac:inkMkLst>
        </pc:inkChg>
        <pc:inkChg chg="add del">
          <ac:chgData name="Viet Anh Nguyen" userId="b95f61ff061388d5" providerId="LiveId" clId="{F7DDB045-99F5-427E-957E-9D2CA91EB527}" dt="2022-01-07T08:05:22.509" v="5728"/>
          <ac:inkMkLst>
            <pc:docMk/>
            <pc:sldMk cId="1555418636" sldId="342"/>
            <ac:inkMk id="71" creationId="{436B5573-73EF-44DD-83F8-955AF49738CA}"/>
          </ac:inkMkLst>
        </pc:inkChg>
        <pc:inkChg chg="add del">
          <ac:chgData name="Viet Anh Nguyen" userId="b95f61ff061388d5" providerId="LiveId" clId="{F7DDB045-99F5-427E-957E-9D2CA91EB527}" dt="2022-01-07T08:05:22.509" v="5728"/>
          <ac:inkMkLst>
            <pc:docMk/>
            <pc:sldMk cId="1555418636" sldId="342"/>
            <ac:inkMk id="72" creationId="{01E64F5C-D1B8-465A-8D33-91C4CF98EABC}"/>
          </ac:inkMkLst>
        </pc:inkChg>
        <pc:inkChg chg="add del">
          <ac:chgData name="Viet Anh Nguyen" userId="b95f61ff061388d5" providerId="LiveId" clId="{F7DDB045-99F5-427E-957E-9D2CA91EB527}" dt="2022-01-07T08:05:22.509" v="5728"/>
          <ac:inkMkLst>
            <pc:docMk/>
            <pc:sldMk cId="1555418636" sldId="342"/>
            <ac:inkMk id="73" creationId="{0DFB71E8-5925-44CE-A4AF-28C1779E1E62}"/>
          </ac:inkMkLst>
        </pc:inkChg>
        <pc:inkChg chg="add">
          <ac:chgData name="Viet Anh Nguyen" userId="b95f61ff061388d5" providerId="LiveId" clId="{F7DDB045-99F5-427E-957E-9D2CA91EB527}" dt="2022-01-07T08:05:22.509" v="5728"/>
          <ac:inkMkLst>
            <pc:docMk/>
            <pc:sldMk cId="1555418636" sldId="342"/>
            <ac:inkMk id="74" creationId="{DCF9DA92-DA00-4290-961A-67AE556C2DCA}"/>
          </ac:inkMkLst>
        </pc:inkChg>
        <pc:inkChg chg="add del">
          <ac:chgData name="Viet Anh Nguyen" userId="b95f61ff061388d5" providerId="LiveId" clId="{F7DDB045-99F5-427E-957E-9D2CA91EB527}" dt="2022-01-07T08:05:26.964" v="5738"/>
          <ac:inkMkLst>
            <pc:docMk/>
            <pc:sldMk cId="1555418636" sldId="342"/>
            <ac:inkMk id="75" creationId="{9567B415-73F1-4048-B58F-8365AA5F9148}"/>
          </ac:inkMkLst>
        </pc:inkChg>
        <pc:inkChg chg="add del">
          <ac:chgData name="Viet Anh Nguyen" userId="b95f61ff061388d5" providerId="LiveId" clId="{F7DDB045-99F5-427E-957E-9D2CA91EB527}" dt="2022-01-07T08:05:26.964" v="5738"/>
          <ac:inkMkLst>
            <pc:docMk/>
            <pc:sldMk cId="1555418636" sldId="342"/>
            <ac:inkMk id="76" creationId="{6FC986D2-792F-4582-BC2F-8BE19B928FE9}"/>
          </ac:inkMkLst>
        </pc:inkChg>
        <pc:inkChg chg="add del">
          <ac:chgData name="Viet Anh Nguyen" userId="b95f61ff061388d5" providerId="LiveId" clId="{F7DDB045-99F5-427E-957E-9D2CA91EB527}" dt="2022-01-07T08:05:26.964" v="5738"/>
          <ac:inkMkLst>
            <pc:docMk/>
            <pc:sldMk cId="1555418636" sldId="342"/>
            <ac:inkMk id="77" creationId="{85450E44-9BD3-443F-A0DD-25A70D30C834}"/>
          </ac:inkMkLst>
        </pc:inkChg>
        <pc:inkChg chg="add del">
          <ac:chgData name="Viet Anh Nguyen" userId="b95f61ff061388d5" providerId="LiveId" clId="{F7DDB045-99F5-427E-957E-9D2CA91EB527}" dt="2022-01-07T08:05:26.964" v="5738"/>
          <ac:inkMkLst>
            <pc:docMk/>
            <pc:sldMk cId="1555418636" sldId="342"/>
            <ac:inkMk id="78" creationId="{9D3E56B8-D86E-49BB-82EF-D8FC59333568}"/>
          </ac:inkMkLst>
        </pc:inkChg>
        <pc:inkChg chg="add del">
          <ac:chgData name="Viet Anh Nguyen" userId="b95f61ff061388d5" providerId="LiveId" clId="{F7DDB045-99F5-427E-957E-9D2CA91EB527}" dt="2022-01-07T08:05:26.964" v="5738"/>
          <ac:inkMkLst>
            <pc:docMk/>
            <pc:sldMk cId="1555418636" sldId="342"/>
            <ac:inkMk id="79" creationId="{395C33CD-BFD0-49A1-8EE8-4BA04F97F977}"/>
          </ac:inkMkLst>
        </pc:inkChg>
        <pc:inkChg chg="add del">
          <ac:chgData name="Viet Anh Nguyen" userId="b95f61ff061388d5" providerId="LiveId" clId="{F7DDB045-99F5-427E-957E-9D2CA91EB527}" dt="2022-01-07T08:05:26.964" v="5738"/>
          <ac:inkMkLst>
            <pc:docMk/>
            <pc:sldMk cId="1555418636" sldId="342"/>
            <ac:inkMk id="80" creationId="{DC005A04-6733-481E-BDD8-A54C616C3CCC}"/>
          </ac:inkMkLst>
        </pc:inkChg>
        <pc:inkChg chg="add del">
          <ac:chgData name="Viet Anh Nguyen" userId="b95f61ff061388d5" providerId="LiveId" clId="{F7DDB045-99F5-427E-957E-9D2CA91EB527}" dt="2022-01-07T08:05:26.964" v="5738"/>
          <ac:inkMkLst>
            <pc:docMk/>
            <pc:sldMk cId="1555418636" sldId="342"/>
            <ac:inkMk id="81" creationId="{768B4CB9-3BFA-48C2-A50C-EF5D8B3D1F44}"/>
          </ac:inkMkLst>
        </pc:inkChg>
        <pc:inkChg chg="add del">
          <ac:chgData name="Viet Anh Nguyen" userId="b95f61ff061388d5" providerId="LiveId" clId="{F7DDB045-99F5-427E-957E-9D2CA91EB527}" dt="2022-01-07T08:05:26.964" v="5738"/>
          <ac:inkMkLst>
            <pc:docMk/>
            <pc:sldMk cId="1555418636" sldId="342"/>
            <ac:inkMk id="82" creationId="{D8AE27E8-AF70-42D9-8958-813EBFCD576A}"/>
          </ac:inkMkLst>
        </pc:inkChg>
        <pc:inkChg chg="add del">
          <ac:chgData name="Viet Anh Nguyen" userId="b95f61ff061388d5" providerId="LiveId" clId="{F7DDB045-99F5-427E-957E-9D2CA91EB527}" dt="2022-01-07T08:05:26.964" v="5738"/>
          <ac:inkMkLst>
            <pc:docMk/>
            <pc:sldMk cId="1555418636" sldId="342"/>
            <ac:inkMk id="83" creationId="{746C8508-23B7-4041-9B9E-E263ECF15A76}"/>
          </ac:inkMkLst>
        </pc:inkChg>
        <pc:inkChg chg="add">
          <ac:chgData name="Viet Anh Nguyen" userId="b95f61ff061388d5" providerId="LiveId" clId="{F7DDB045-99F5-427E-957E-9D2CA91EB527}" dt="2022-01-07T08:05:26.964" v="5738"/>
          <ac:inkMkLst>
            <pc:docMk/>
            <pc:sldMk cId="1555418636" sldId="342"/>
            <ac:inkMk id="84" creationId="{5E7C2060-6B13-4578-9E66-73E5A6B69957}"/>
          </ac:inkMkLst>
        </pc:inkChg>
        <pc:inkChg chg="add">
          <ac:chgData name="Viet Anh Nguyen" userId="b95f61ff061388d5" providerId="LiveId" clId="{F7DDB045-99F5-427E-957E-9D2CA91EB527}" dt="2022-01-07T08:05:26.964" v="5738"/>
          <ac:inkMkLst>
            <pc:docMk/>
            <pc:sldMk cId="1555418636" sldId="342"/>
            <ac:inkMk id="85" creationId="{14868197-ACC6-40EA-B365-542AB7A07455}"/>
          </ac:inkMkLst>
        </pc:inkChg>
        <pc:inkChg chg="add del">
          <ac:chgData name="Viet Anh Nguyen" userId="b95f61ff061388d5" providerId="LiveId" clId="{F7DDB045-99F5-427E-957E-9D2CA91EB527}" dt="2022-01-07T08:05:29.175" v="5744"/>
          <ac:inkMkLst>
            <pc:docMk/>
            <pc:sldMk cId="1555418636" sldId="342"/>
            <ac:inkMk id="86" creationId="{CC77DC26-B024-48F9-A4FC-2B4742682636}"/>
          </ac:inkMkLst>
        </pc:inkChg>
        <pc:inkChg chg="add del">
          <ac:chgData name="Viet Anh Nguyen" userId="b95f61ff061388d5" providerId="LiveId" clId="{F7DDB045-99F5-427E-957E-9D2CA91EB527}" dt="2022-01-07T08:05:29.175" v="5744"/>
          <ac:inkMkLst>
            <pc:docMk/>
            <pc:sldMk cId="1555418636" sldId="342"/>
            <ac:inkMk id="87" creationId="{0F9005D9-378C-4875-B633-B1FE9B594918}"/>
          </ac:inkMkLst>
        </pc:inkChg>
        <pc:inkChg chg="add del">
          <ac:chgData name="Viet Anh Nguyen" userId="b95f61ff061388d5" providerId="LiveId" clId="{F7DDB045-99F5-427E-957E-9D2CA91EB527}" dt="2022-01-07T08:05:29.175" v="5744"/>
          <ac:inkMkLst>
            <pc:docMk/>
            <pc:sldMk cId="1555418636" sldId="342"/>
            <ac:inkMk id="88" creationId="{E7666694-5505-41DE-98D1-810E4AFE4553}"/>
          </ac:inkMkLst>
        </pc:inkChg>
        <pc:inkChg chg="add del">
          <ac:chgData name="Viet Anh Nguyen" userId="b95f61ff061388d5" providerId="LiveId" clId="{F7DDB045-99F5-427E-957E-9D2CA91EB527}" dt="2022-01-07T08:05:29.175" v="5744"/>
          <ac:inkMkLst>
            <pc:docMk/>
            <pc:sldMk cId="1555418636" sldId="342"/>
            <ac:inkMk id="89" creationId="{D051F47C-8DA4-4A5F-9B91-DCA1D464CA30}"/>
          </ac:inkMkLst>
        </pc:inkChg>
        <pc:inkChg chg="add del">
          <ac:chgData name="Viet Anh Nguyen" userId="b95f61ff061388d5" providerId="LiveId" clId="{F7DDB045-99F5-427E-957E-9D2CA91EB527}" dt="2022-01-07T08:05:29.175" v="5744"/>
          <ac:inkMkLst>
            <pc:docMk/>
            <pc:sldMk cId="1555418636" sldId="342"/>
            <ac:inkMk id="90" creationId="{9703558E-1F4B-4548-AE8D-75EA71E3D0B6}"/>
          </ac:inkMkLst>
        </pc:inkChg>
        <pc:inkChg chg="add">
          <ac:chgData name="Viet Anh Nguyen" userId="b95f61ff061388d5" providerId="LiveId" clId="{F7DDB045-99F5-427E-957E-9D2CA91EB527}" dt="2022-01-07T08:05:29.175" v="5744"/>
          <ac:inkMkLst>
            <pc:docMk/>
            <pc:sldMk cId="1555418636" sldId="342"/>
            <ac:inkMk id="91" creationId="{7F26E603-39D3-4001-A121-626BF1FA4547}"/>
          </ac:inkMkLst>
        </pc:inkChg>
        <pc:inkChg chg="add del">
          <ac:chgData name="Viet Anh Nguyen" userId="b95f61ff061388d5" providerId="LiveId" clId="{F7DDB045-99F5-427E-957E-9D2CA91EB527}" dt="2022-01-07T08:05:43.194" v="5757"/>
          <ac:inkMkLst>
            <pc:docMk/>
            <pc:sldMk cId="1555418636" sldId="342"/>
            <ac:inkMk id="92" creationId="{9F4A8F73-4224-46A6-9704-B6F6A4605CEA}"/>
          </ac:inkMkLst>
        </pc:inkChg>
        <pc:inkChg chg="add del">
          <ac:chgData name="Viet Anh Nguyen" userId="b95f61ff061388d5" providerId="LiveId" clId="{F7DDB045-99F5-427E-957E-9D2CA91EB527}" dt="2022-01-07T08:05:43.194" v="5757"/>
          <ac:inkMkLst>
            <pc:docMk/>
            <pc:sldMk cId="1555418636" sldId="342"/>
            <ac:inkMk id="93" creationId="{D5B9D4C7-9E59-4EE4-B8B6-04FF45061F9C}"/>
          </ac:inkMkLst>
        </pc:inkChg>
        <pc:inkChg chg="add del">
          <ac:chgData name="Viet Anh Nguyen" userId="b95f61ff061388d5" providerId="LiveId" clId="{F7DDB045-99F5-427E-957E-9D2CA91EB527}" dt="2022-01-07T08:05:43.194" v="5757"/>
          <ac:inkMkLst>
            <pc:docMk/>
            <pc:sldMk cId="1555418636" sldId="342"/>
            <ac:inkMk id="94" creationId="{E9CBCFD6-56A4-41F0-9D05-0344B0B3C0BF}"/>
          </ac:inkMkLst>
        </pc:inkChg>
        <pc:inkChg chg="add del">
          <ac:chgData name="Viet Anh Nguyen" userId="b95f61ff061388d5" providerId="LiveId" clId="{F7DDB045-99F5-427E-957E-9D2CA91EB527}" dt="2022-01-07T08:05:43.194" v="5757"/>
          <ac:inkMkLst>
            <pc:docMk/>
            <pc:sldMk cId="1555418636" sldId="342"/>
            <ac:inkMk id="95" creationId="{0DE03581-0A2F-4110-97AC-91F19427003B}"/>
          </ac:inkMkLst>
        </pc:inkChg>
        <pc:inkChg chg="add del">
          <ac:chgData name="Viet Anh Nguyen" userId="b95f61ff061388d5" providerId="LiveId" clId="{F7DDB045-99F5-427E-957E-9D2CA91EB527}" dt="2022-01-07T08:05:43.194" v="5757"/>
          <ac:inkMkLst>
            <pc:docMk/>
            <pc:sldMk cId="1555418636" sldId="342"/>
            <ac:inkMk id="96" creationId="{0344B834-739E-4DB9-9378-B78B0F2B527A}"/>
          </ac:inkMkLst>
        </pc:inkChg>
        <pc:inkChg chg="add del">
          <ac:chgData name="Viet Anh Nguyen" userId="b95f61ff061388d5" providerId="LiveId" clId="{F7DDB045-99F5-427E-957E-9D2CA91EB527}" dt="2022-01-07T08:05:43.194" v="5757"/>
          <ac:inkMkLst>
            <pc:docMk/>
            <pc:sldMk cId="1555418636" sldId="342"/>
            <ac:inkMk id="97" creationId="{EE73A263-94A3-4B6A-825B-817FB5EA35C0}"/>
          </ac:inkMkLst>
        </pc:inkChg>
        <pc:inkChg chg="add del">
          <ac:chgData name="Viet Anh Nguyen" userId="b95f61ff061388d5" providerId="LiveId" clId="{F7DDB045-99F5-427E-957E-9D2CA91EB527}" dt="2022-01-07T08:05:43.194" v="5757"/>
          <ac:inkMkLst>
            <pc:docMk/>
            <pc:sldMk cId="1555418636" sldId="342"/>
            <ac:inkMk id="98" creationId="{9ED2D660-E672-4F79-AB58-1EF2F99D0506}"/>
          </ac:inkMkLst>
        </pc:inkChg>
        <pc:inkChg chg="add del">
          <ac:chgData name="Viet Anh Nguyen" userId="b95f61ff061388d5" providerId="LiveId" clId="{F7DDB045-99F5-427E-957E-9D2CA91EB527}" dt="2022-01-07T08:05:43.194" v="5757"/>
          <ac:inkMkLst>
            <pc:docMk/>
            <pc:sldMk cId="1555418636" sldId="342"/>
            <ac:inkMk id="99" creationId="{03D9864E-FF62-46A6-B53E-D9B038A71D1E}"/>
          </ac:inkMkLst>
        </pc:inkChg>
        <pc:inkChg chg="add del">
          <ac:chgData name="Viet Anh Nguyen" userId="b95f61ff061388d5" providerId="LiveId" clId="{F7DDB045-99F5-427E-957E-9D2CA91EB527}" dt="2022-01-07T08:05:43.194" v="5757"/>
          <ac:inkMkLst>
            <pc:docMk/>
            <pc:sldMk cId="1555418636" sldId="342"/>
            <ac:inkMk id="100" creationId="{DA97C624-85E4-45C2-9AE6-9EA7C0C65968}"/>
          </ac:inkMkLst>
        </pc:inkChg>
        <pc:inkChg chg="add del">
          <ac:chgData name="Viet Anh Nguyen" userId="b95f61ff061388d5" providerId="LiveId" clId="{F7DDB045-99F5-427E-957E-9D2CA91EB527}" dt="2022-01-07T08:05:43.194" v="5757"/>
          <ac:inkMkLst>
            <pc:docMk/>
            <pc:sldMk cId="1555418636" sldId="342"/>
            <ac:inkMk id="101" creationId="{3081BE39-2428-42A8-B034-D5608E989A63}"/>
          </ac:inkMkLst>
        </pc:inkChg>
        <pc:inkChg chg="add del">
          <ac:chgData name="Viet Anh Nguyen" userId="b95f61ff061388d5" providerId="LiveId" clId="{F7DDB045-99F5-427E-957E-9D2CA91EB527}" dt="2022-01-07T08:05:43.194" v="5757"/>
          <ac:inkMkLst>
            <pc:docMk/>
            <pc:sldMk cId="1555418636" sldId="342"/>
            <ac:inkMk id="102" creationId="{B92EA2F7-6F66-4C88-BDE5-760A4AE38CBD}"/>
          </ac:inkMkLst>
        </pc:inkChg>
        <pc:inkChg chg="add del">
          <ac:chgData name="Viet Anh Nguyen" userId="b95f61ff061388d5" providerId="LiveId" clId="{F7DDB045-99F5-427E-957E-9D2CA91EB527}" dt="2022-01-07T08:05:43.194" v="5757"/>
          <ac:inkMkLst>
            <pc:docMk/>
            <pc:sldMk cId="1555418636" sldId="342"/>
            <ac:inkMk id="103" creationId="{55A018C4-7BB1-4710-A31F-0C40ED134F04}"/>
          </ac:inkMkLst>
        </pc:inkChg>
        <pc:inkChg chg="add del">
          <ac:chgData name="Viet Anh Nguyen" userId="b95f61ff061388d5" providerId="LiveId" clId="{F7DDB045-99F5-427E-957E-9D2CA91EB527}" dt="2022-01-07T08:05:43.194" v="5757"/>
          <ac:inkMkLst>
            <pc:docMk/>
            <pc:sldMk cId="1555418636" sldId="342"/>
            <ac:inkMk id="104" creationId="{8B7E1A6A-D5F4-4BB1-BC9D-5B713A9A7766}"/>
          </ac:inkMkLst>
        </pc:inkChg>
        <pc:inkChg chg="add del">
          <ac:chgData name="Viet Anh Nguyen" userId="b95f61ff061388d5" providerId="LiveId" clId="{F7DDB045-99F5-427E-957E-9D2CA91EB527}" dt="2022-01-07T08:05:50.729" v="5779"/>
          <ac:inkMkLst>
            <pc:docMk/>
            <pc:sldMk cId="1555418636" sldId="342"/>
            <ac:inkMk id="105" creationId="{0FD6193D-BDC2-4659-BD90-07BF85423616}"/>
          </ac:inkMkLst>
        </pc:inkChg>
        <pc:inkChg chg="add del">
          <ac:chgData name="Viet Anh Nguyen" userId="b95f61ff061388d5" providerId="LiveId" clId="{F7DDB045-99F5-427E-957E-9D2CA91EB527}" dt="2022-01-07T08:05:50.729" v="5779"/>
          <ac:inkMkLst>
            <pc:docMk/>
            <pc:sldMk cId="1555418636" sldId="342"/>
            <ac:inkMk id="106" creationId="{D55E73CE-BDAD-43EF-BF7B-6806C3F9828E}"/>
          </ac:inkMkLst>
        </pc:inkChg>
        <pc:inkChg chg="add del">
          <ac:chgData name="Viet Anh Nguyen" userId="b95f61ff061388d5" providerId="LiveId" clId="{F7DDB045-99F5-427E-957E-9D2CA91EB527}" dt="2022-01-07T08:05:50.729" v="5779"/>
          <ac:inkMkLst>
            <pc:docMk/>
            <pc:sldMk cId="1555418636" sldId="342"/>
            <ac:inkMk id="107" creationId="{C131AB25-F52D-4D37-BF31-897D6FB88BB0}"/>
          </ac:inkMkLst>
        </pc:inkChg>
        <pc:inkChg chg="add del">
          <ac:chgData name="Viet Anh Nguyen" userId="b95f61ff061388d5" providerId="LiveId" clId="{F7DDB045-99F5-427E-957E-9D2CA91EB527}" dt="2022-01-07T08:05:50.729" v="5779"/>
          <ac:inkMkLst>
            <pc:docMk/>
            <pc:sldMk cId="1555418636" sldId="342"/>
            <ac:inkMk id="108" creationId="{15EE946A-B0A1-453A-BB96-94D0131AF951}"/>
          </ac:inkMkLst>
        </pc:inkChg>
        <pc:inkChg chg="add del">
          <ac:chgData name="Viet Anh Nguyen" userId="b95f61ff061388d5" providerId="LiveId" clId="{F7DDB045-99F5-427E-957E-9D2CA91EB527}" dt="2022-01-07T08:05:50.729" v="5779"/>
          <ac:inkMkLst>
            <pc:docMk/>
            <pc:sldMk cId="1555418636" sldId="342"/>
            <ac:inkMk id="109" creationId="{175AE8C8-FEDF-4CAE-A43A-096DF8BE410D}"/>
          </ac:inkMkLst>
        </pc:inkChg>
        <pc:inkChg chg="add del">
          <ac:chgData name="Viet Anh Nguyen" userId="b95f61ff061388d5" providerId="LiveId" clId="{F7DDB045-99F5-427E-957E-9D2CA91EB527}" dt="2022-01-07T08:05:50.729" v="5779"/>
          <ac:inkMkLst>
            <pc:docMk/>
            <pc:sldMk cId="1555418636" sldId="342"/>
            <ac:inkMk id="110" creationId="{227386B0-F17E-4C62-B725-B384EA0FEE63}"/>
          </ac:inkMkLst>
        </pc:inkChg>
        <pc:inkChg chg="add del">
          <ac:chgData name="Viet Anh Nguyen" userId="b95f61ff061388d5" providerId="LiveId" clId="{F7DDB045-99F5-427E-957E-9D2CA91EB527}" dt="2022-01-07T08:05:50.729" v="5779"/>
          <ac:inkMkLst>
            <pc:docMk/>
            <pc:sldMk cId="1555418636" sldId="342"/>
            <ac:inkMk id="111" creationId="{85A61343-FD4E-44B5-B89E-F6429369FD35}"/>
          </ac:inkMkLst>
        </pc:inkChg>
        <pc:inkChg chg="add del">
          <ac:chgData name="Viet Anh Nguyen" userId="b95f61ff061388d5" providerId="LiveId" clId="{F7DDB045-99F5-427E-957E-9D2CA91EB527}" dt="2022-01-07T08:05:50.729" v="5779"/>
          <ac:inkMkLst>
            <pc:docMk/>
            <pc:sldMk cId="1555418636" sldId="342"/>
            <ac:inkMk id="112" creationId="{26EC8205-7E3C-4A43-9429-F96BED6DA6D9}"/>
          </ac:inkMkLst>
        </pc:inkChg>
        <pc:inkChg chg="add del">
          <ac:chgData name="Viet Anh Nguyen" userId="b95f61ff061388d5" providerId="LiveId" clId="{F7DDB045-99F5-427E-957E-9D2CA91EB527}" dt="2022-01-07T08:05:50.729" v="5779"/>
          <ac:inkMkLst>
            <pc:docMk/>
            <pc:sldMk cId="1555418636" sldId="342"/>
            <ac:inkMk id="113" creationId="{6DC70749-E21A-4E41-BEF3-48EF20339587}"/>
          </ac:inkMkLst>
        </pc:inkChg>
        <pc:inkChg chg="add del">
          <ac:chgData name="Viet Anh Nguyen" userId="b95f61ff061388d5" providerId="LiveId" clId="{F7DDB045-99F5-427E-957E-9D2CA91EB527}" dt="2022-01-07T08:05:50.729" v="5779"/>
          <ac:inkMkLst>
            <pc:docMk/>
            <pc:sldMk cId="1555418636" sldId="342"/>
            <ac:inkMk id="114" creationId="{896A8C10-7E41-470B-9A09-2F5AD46BE3A6}"/>
          </ac:inkMkLst>
        </pc:inkChg>
        <pc:inkChg chg="add">
          <ac:chgData name="Viet Anh Nguyen" userId="b95f61ff061388d5" providerId="LiveId" clId="{F7DDB045-99F5-427E-957E-9D2CA91EB527}" dt="2022-01-07T08:05:47.227" v="5767" actId="9405"/>
          <ac:inkMkLst>
            <pc:docMk/>
            <pc:sldMk cId="1555418636" sldId="342"/>
            <ac:inkMk id="115" creationId="{BF35E1A2-D383-4300-99A0-0436A948D39D}"/>
          </ac:inkMkLst>
        </pc:inkChg>
        <pc:inkChg chg="add">
          <ac:chgData name="Viet Anh Nguyen" userId="b95f61ff061388d5" providerId="LiveId" clId="{F7DDB045-99F5-427E-957E-9D2CA91EB527}" dt="2022-01-07T08:05:47.432" v="5768" actId="9405"/>
          <ac:inkMkLst>
            <pc:docMk/>
            <pc:sldMk cId="1555418636" sldId="342"/>
            <ac:inkMk id="116" creationId="{9D2F06EF-BFEC-4B0D-A65D-D2C9DAF848B6}"/>
          </ac:inkMkLst>
        </pc:inkChg>
        <pc:inkChg chg="add del">
          <ac:chgData name="Viet Anh Nguyen" userId="b95f61ff061388d5" providerId="LiveId" clId="{F7DDB045-99F5-427E-957E-9D2CA91EB527}" dt="2022-01-07T08:05:50.729" v="5779"/>
          <ac:inkMkLst>
            <pc:docMk/>
            <pc:sldMk cId="1555418636" sldId="342"/>
            <ac:inkMk id="117" creationId="{844A7973-DCEA-473B-8BFD-41C7EAE12E28}"/>
          </ac:inkMkLst>
        </pc:inkChg>
        <pc:inkChg chg="add del">
          <ac:chgData name="Viet Anh Nguyen" userId="b95f61ff061388d5" providerId="LiveId" clId="{F7DDB045-99F5-427E-957E-9D2CA91EB527}" dt="2022-01-07T08:05:50.729" v="5779"/>
          <ac:inkMkLst>
            <pc:docMk/>
            <pc:sldMk cId="1555418636" sldId="342"/>
            <ac:inkMk id="118" creationId="{319425F3-BA71-4EF8-9F46-7768AFDE234B}"/>
          </ac:inkMkLst>
        </pc:inkChg>
        <pc:inkChg chg="add del">
          <ac:chgData name="Viet Anh Nguyen" userId="b95f61ff061388d5" providerId="LiveId" clId="{F7DDB045-99F5-427E-957E-9D2CA91EB527}" dt="2022-01-07T08:05:50.729" v="5779"/>
          <ac:inkMkLst>
            <pc:docMk/>
            <pc:sldMk cId="1555418636" sldId="342"/>
            <ac:inkMk id="119" creationId="{A61D4A7F-D54B-4095-A532-7D1FD9DAED29}"/>
          </ac:inkMkLst>
        </pc:inkChg>
        <pc:inkChg chg="add del">
          <ac:chgData name="Viet Anh Nguyen" userId="b95f61ff061388d5" providerId="LiveId" clId="{F7DDB045-99F5-427E-957E-9D2CA91EB527}" dt="2022-01-07T08:05:50.729" v="5779"/>
          <ac:inkMkLst>
            <pc:docMk/>
            <pc:sldMk cId="1555418636" sldId="342"/>
            <ac:inkMk id="120" creationId="{70F99CBA-AECB-4FAD-994F-FE565CF69FFA}"/>
          </ac:inkMkLst>
        </pc:inkChg>
        <pc:inkChg chg="add del">
          <ac:chgData name="Viet Anh Nguyen" userId="b95f61ff061388d5" providerId="LiveId" clId="{F7DDB045-99F5-427E-957E-9D2CA91EB527}" dt="2022-01-07T08:05:50.729" v="5779"/>
          <ac:inkMkLst>
            <pc:docMk/>
            <pc:sldMk cId="1555418636" sldId="342"/>
            <ac:inkMk id="121" creationId="{8CF12AE7-10F4-45B2-AB72-2A0DBD64611B}"/>
          </ac:inkMkLst>
        </pc:inkChg>
        <pc:inkChg chg="add del">
          <ac:chgData name="Viet Anh Nguyen" userId="b95f61ff061388d5" providerId="LiveId" clId="{F7DDB045-99F5-427E-957E-9D2CA91EB527}" dt="2022-01-07T08:05:50.729" v="5779"/>
          <ac:inkMkLst>
            <pc:docMk/>
            <pc:sldMk cId="1555418636" sldId="342"/>
            <ac:inkMk id="122" creationId="{14135908-5F7A-4397-AE33-2F57C3376027}"/>
          </ac:inkMkLst>
        </pc:inkChg>
        <pc:inkChg chg="add del">
          <ac:chgData name="Viet Anh Nguyen" userId="b95f61ff061388d5" providerId="LiveId" clId="{F7DDB045-99F5-427E-957E-9D2CA91EB527}" dt="2022-01-07T08:05:50.729" v="5779"/>
          <ac:inkMkLst>
            <pc:docMk/>
            <pc:sldMk cId="1555418636" sldId="342"/>
            <ac:inkMk id="123" creationId="{781D4918-57F5-46D3-91D5-81514F5D504D}"/>
          </ac:inkMkLst>
        </pc:inkChg>
        <pc:inkChg chg="add del">
          <ac:chgData name="Viet Anh Nguyen" userId="b95f61ff061388d5" providerId="LiveId" clId="{F7DDB045-99F5-427E-957E-9D2CA91EB527}" dt="2022-01-07T08:05:50.729" v="5779"/>
          <ac:inkMkLst>
            <pc:docMk/>
            <pc:sldMk cId="1555418636" sldId="342"/>
            <ac:inkMk id="124" creationId="{A71877AF-8023-44DA-92B0-5F49D2228154}"/>
          </ac:inkMkLst>
        </pc:inkChg>
        <pc:inkChg chg="add del">
          <ac:chgData name="Viet Anh Nguyen" userId="b95f61ff061388d5" providerId="LiveId" clId="{F7DDB045-99F5-427E-957E-9D2CA91EB527}" dt="2022-01-07T08:05:50.729" v="5779"/>
          <ac:inkMkLst>
            <pc:docMk/>
            <pc:sldMk cId="1555418636" sldId="342"/>
            <ac:inkMk id="125" creationId="{1223B8F2-4034-4ED1-A175-FD1550B1203B}"/>
          </ac:inkMkLst>
        </pc:inkChg>
        <pc:inkChg chg="add del">
          <ac:chgData name="Viet Anh Nguyen" userId="b95f61ff061388d5" providerId="LiveId" clId="{F7DDB045-99F5-427E-957E-9D2CA91EB527}" dt="2022-01-07T08:05:52.218" v="5785"/>
          <ac:inkMkLst>
            <pc:docMk/>
            <pc:sldMk cId="1555418636" sldId="342"/>
            <ac:inkMk id="126" creationId="{10D0980E-10EF-462E-881C-6AE37C23AC3B}"/>
          </ac:inkMkLst>
        </pc:inkChg>
        <pc:inkChg chg="add">
          <ac:chgData name="Viet Anh Nguyen" userId="b95f61ff061388d5" providerId="LiveId" clId="{F7DDB045-99F5-427E-957E-9D2CA91EB527}" dt="2022-01-07T08:05:50.729" v="5779"/>
          <ac:inkMkLst>
            <pc:docMk/>
            <pc:sldMk cId="1555418636" sldId="342"/>
            <ac:inkMk id="127" creationId="{F3D82A2F-836F-478C-B79B-F16E1BF0AD0E}"/>
          </ac:inkMkLst>
        </pc:inkChg>
        <pc:inkChg chg="add del">
          <ac:chgData name="Viet Anh Nguyen" userId="b95f61ff061388d5" providerId="LiveId" clId="{F7DDB045-99F5-427E-957E-9D2CA91EB527}" dt="2022-01-07T08:05:50.729" v="5779"/>
          <ac:inkMkLst>
            <pc:docMk/>
            <pc:sldMk cId="1555418636" sldId="342"/>
            <ac:inkMk id="128" creationId="{959AE2CB-F0BD-462E-9812-72205810BBAB}"/>
          </ac:inkMkLst>
        </pc:inkChg>
        <pc:inkChg chg="add">
          <ac:chgData name="Viet Anh Nguyen" userId="b95f61ff061388d5" providerId="LiveId" clId="{F7DDB045-99F5-427E-957E-9D2CA91EB527}" dt="2022-01-07T08:05:50.729" v="5779"/>
          <ac:inkMkLst>
            <pc:docMk/>
            <pc:sldMk cId="1555418636" sldId="342"/>
            <ac:inkMk id="129" creationId="{8F7DA75F-4228-41CE-95C1-417F52F261A3}"/>
          </ac:inkMkLst>
        </pc:inkChg>
        <pc:inkChg chg="add del">
          <ac:chgData name="Viet Anh Nguyen" userId="b95f61ff061388d5" providerId="LiveId" clId="{F7DDB045-99F5-427E-957E-9D2CA91EB527}" dt="2022-01-07T08:05:52.218" v="5785"/>
          <ac:inkMkLst>
            <pc:docMk/>
            <pc:sldMk cId="1555418636" sldId="342"/>
            <ac:inkMk id="130" creationId="{921A3B44-8E53-4390-A4FA-7DA9B09FE8FE}"/>
          </ac:inkMkLst>
        </pc:inkChg>
        <pc:inkChg chg="add del">
          <ac:chgData name="Viet Anh Nguyen" userId="b95f61ff061388d5" providerId="LiveId" clId="{F7DDB045-99F5-427E-957E-9D2CA91EB527}" dt="2022-01-07T08:05:52.218" v="5785"/>
          <ac:inkMkLst>
            <pc:docMk/>
            <pc:sldMk cId="1555418636" sldId="342"/>
            <ac:inkMk id="131" creationId="{CDFEF457-E64E-43DC-BD99-BD77BCC03812}"/>
          </ac:inkMkLst>
        </pc:inkChg>
        <pc:inkChg chg="add del">
          <ac:chgData name="Viet Anh Nguyen" userId="b95f61ff061388d5" providerId="LiveId" clId="{F7DDB045-99F5-427E-957E-9D2CA91EB527}" dt="2022-01-07T08:05:52.218" v="5785"/>
          <ac:inkMkLst>
            <pc:docMk/>
            <pc:sldMk cId="1555418636" sldId="342"/>
            <ac:inkMk id="132" creationId="{E832A3DB-E123-4A26-B4FC-D296498FCAE9}"/>
          </ac:inkMkLst>
        </pc:inkChg>
        <pc:inkChg chg="add del">
          <ac:chgData name="Viet Anh Nguyen" userId="b95f61ff061388d5" providerId="LiveId" clId="{F7DDB045-99F5-427E-957E-9D2CA91EB527}" dt="2022-01-07T08:05:52.218" v="5785"/>
          <ac:inkMkLst>
            <pc:docMk/>
            <pc:sldMk cId="1555418636" sldId="342"/>
            <ac:inkMk id="133" creationId="{2EC85CE3-7469-46D0-98EB-4BAC98DC234F}"/>
          </ac:inkMkLst>
        </pc:inkChg>
        <pc:inkChg chg="add del">
          <ac:chgData name="Viet Anh Nguyen" userId="b95f61ff061388d5" providerId="LiveId" clId="{F7DDB045-99F5-427E-957E-9D2CA91EB527}" dt="2022-01-07T08:05:52.218" v="5785"/>
          <ac:inkMkLst>
            <pc:docMk/>
            <pc:sldMk cId="1555418636" sldId="342"/>
            <ac:inkMk id="134" creationId="{41A3562B-EEF7-46D3-8A0C-BD484A3294A8}"/>
          </ac:inkMkLst>
        </pc:inkChg>
        <pc:inkChg chg="add">
          <ac:chgData name="Viet Anh Nguyen" userId="b95f61ff061388d5" providerId="LiveId" clId="{F7DDB045-99F5-427E-957E-9D2CA91EB527}" dt="2022-01-07T08:05:52.218" v="5785"/>
          <ac:inkMkLst>
            <pc:docMk/>
            <pc:sldMk cId="1555418636" sldId="342"/>
            <ac:inkMk id="135" creationId="{7AB59F17-DBCA-4C30-97FE-1BEDF4239454}"/>
          </ac:inkMkLst>
        </pc:inkChg>
        <pc:inkChg chg="add del">
          <ac:chgData name="Viet Anh Nguyen" userId="b95f61ff061388d5" providerId="LiveId" clId="{F7DDB045-99F5-427E-957E-9D2CA91EB527}" dt="2022-01-07T08:05:53.693" v="5789"/>
          <ac:inkMkLst>
            <pc:docMk/>
            <pc:sldMk cId="1555418636" sldId="342"/>
            <ac:inkMk id="136" creationId="{E5601D1F-A258-4C00-B6A1-3F820313E7BF}"/>
          </ac:inkMkLst>
        </pc:inkChg>
        <pc:inkChg chg="add del">
          <ac:chgData name="Viet Anh Nguyen" userId="b95f61ff061388d5" providerId="LiveId" clId="{F7DDB045-99F5-427E-957E-9D2CA91EB527}" dt="2022-01-07T08:05:53.693" v="5789"/>
          <ac:inkMkLst>
            <pc:docMk/>
            <pc:sldMk cId="1555418636" sldId="342"/>
            <ac:inkMk id="137" creationId="{95845DE2-7A8C-4765-9D38-0F6BC0ADD8CE}"/>
          </ac:inkMkLst>
        </pc:inkChg>
        <pc:inkChg chg="add">
          <ac:chgData name="Viet Anh Nguyen" userId="b95f61ff061388d5" providerId="LiveId" clId="{F7DDB045-99F5-427E-957E-9D2CA91EB527}" dt="2022-01-07T08:05:52.986" v="5788" actId="9405"/>
          <ac:inkMkLst>
            <pc:docMk/>
            <pc:sldMk cId="1555418636" sldId="342"/>
            <ac:inkMk id="138" creationId="{A3BEC29A-89DE-4A3B-852A-F70558EA9FE2}"/>
          </ac:inkMkLst>
        </pc:inkChg>
        <pc:inkChg chg="add">
          <ac:chgData name="Viet Anh Nguyen" userId="b95f61ff061388d5" providerId="LiveId" clId="{F7DDB045-99F5-427E-957E-9D2CA91EB527}" dt="2022-01-07T08:05:53.693" v="5789"/>
          <ac:inkMkLst>
            <pc:docMk/>
            <pc:sldMk cId="1555418636" sldId="342"/>
            <ac:inkMk id="139" creationId="{72F0AAB3-F1E8-492B-9749-91C8D2EC48CB}"/>
          </ac:inkMkLst>
        </pc:inkChg>
      </pc:sldChg>
      <pc:sldChg chg="addSp delSp new mod">
        <pc:chgData name="Viet Anh Nguyen" userId="b95f61ff061388d5" providerId="LiveId" clId="{F7DDB045-99F5-427E-957E-9D2CA91EB527}" dt="2022-01-07T08:21:01.020" v="5965"/>
        <pc:sldMkLst>
          <pc:docMk/>
          <pc:sldMk cId="2794998068" sldId="343"/>
        </pc:sldMkLst>
        <pc:inkChg chg="add del">
          <ac:chgData name="Viet Anh Nguyen" userId="b95f61ff061388d5" providerId="LiveId" clId="{F7DDB045-99F5-427E-957E-9D2CA91EB527}" dt="2022-01-07T08:15:45.884" v="5862"/>
          <ac:inkMkLst>
            <pc:docMk/>
            <pc:sldMk cId="2794998068" sldId="343"/>
            <ac:inkMk id="2" creationId="{935B4AC7-9006-46FE-A6B5-FD02F46878B3}"/>
          </ac:inkMkLst>
        </pc:inkChg>
        <pc:inkChg chg="add del">
          <ac:chgData name="Viet Anh Nguyen" userId="b95f61ff061388d5" providerId="LiveId" clId="{F7DDB045-99F5-427E-957E-9D2CA91EB527}" dt="2022-01-07T08:15:45.884" v="5862"/>
          <ac:inkMkLst>
            <pc:docMk/>
            <pc:sldMk cId="2794998068" sldId="343"/>
            <ac:inkMk id="3" creationId="{1B69854D-8AB8-4872-B387-BC1CEAABFF83}"/>
          </ac:inkMkLst>
        </pc:inkChg>
        <pc:inkChg chg="add del">
          <ac:chgData name="Viet Anh Nguyen" userId="b95f61ff061388d5" providerId="LiveId" clId="{F7DDB045-99F5-427E-957E-9D2CA91EB527}" dt="2022-01-07T08:15:45.884" v="5862"/>
          <ac:inkMkLst>
            <pc:docMk/>
            <pc:sldMk cId="2794998068" sldId="343"/>
            <ac:inkMk id="4" creationId="{17FBC80B-FA8E-4085-911C-B8F4D9346ADB}"/>
          </ac:inkMkLst>
        </pc:inkChg>
        <pc:inkChg chg="add del">
          <ac:chgData name="Viet Anh Nguyen" userId="b95f61ff061388d5" providerId="LiveId" clId="{F7DDB045-99F5-427E-957E-9D2CA91EB527}" dt="2022-01-07T08:15:47.627" v="5867"/>
          <ac:inkMkLst>
            <pc:docMk/>
            <pc:sldMk cId="2794998068" sldId="343"/>
            <ac:inkMk id="5" creationId="{AF9A471D-53A0-4D67-9EED-931B7D55AA53}"/>
          </ac:inkMkLst>
        </pc:inkChg>
        <pc:inkChg chg="add del">
          <ac:chgData name="Viet Anh Nguyen" userId="b95f61ff061388d5" providerId="LiveId" clId="{F7DDB045-99F5-427E-957E-9D2CA91EB527}" dt="2022-01-07T08:15:47.627" v="5867"/>
          <ac:inkMkLst>
            <pc:docMk/>
            <pc:sldMk cId="2794998068" sldId="343"/>
            <ac:inkMk id="6" creationId="{BF447F7E-2086-4FCC-A605-E550C869246D}"/>
          </ac:inkMkLst>
        </pc:inkChg>
        <pc:inkChg chg="add">
          <ac:chgData name="Viet Anh Nguyen" userId="b95f61ff061388d5" providerId="LiveId" clId="{F7DDB045-99F5-427E-957E-9D2CA91EB527}" dt="2022-01-07T08:15:46.640" v="5864" actId="9405"/>
          <ac:inkMkLst>
            <pc:docMk/>
            <pc:sldMk cId="2794998068" sldId="343"/>
            <ac:inkMk id="7" creationId="{58BAC441-A792-4495-8F7E-8A657F5FBEFD}"/>
          </ac:inkMkLst>
        </pc:inkChg>
        <pc:inkChg chg="add">
          <ac:chgData name="Viet Anh Nguyen" userId="b95f61ff061388d5" providerId="LiveId" clId="{F7DDB045-99F5-427E-957E-9D2CA91EB527}" dt="2022-01-07T08:15:46.864" v="5865" actId="9405"/>
          <ac:inkMkLst>
            <pc:docMk/>
            <pc:sldMk cId="2794998068" sldId="343"/>
            <ac:inkMk id="8" creationId="{3CC072B5-2FF9-45EC-8A25-BA36460CC756}"/>
          </ac:inkMkLst>
        </pc:inkChg>
        <pc:inkChg chg="add">
          <ac:chgData name="Viet Anh Nguyen" userId="b95f61ff061388d5" providerId="LiveId" clId="{F7DDB045-99F5-427E-957E-9D2CA91EB527}" dt="2022-01-07T08:15:46.992" v="5866" actId="9405"/>
          <ac:inkMkLst>
            <pc:docMk/>
            <pc:sldMk cId="2794998068" sldId="343"/>
            <ac:inkMk id="9" creationId="{D02B0CFD-3E02-441B-A9AB-ADD5030C05B6}"/>
          </ac:inkMkLst>
        </pc:inkChg>
        <pc:inkChg chg="add">
          <ac:chgData name="Viet Anh Nguyen" userId="b95f61ff061388d5" providerId="LiveId" clId="{F7DDB045-99F5-427E-957E-9D2CA91EB527}" dt="2022-01-07T08:15:47.627" v="5867"/>
          <ac:inkMkLst>
            <pc:docMk/>
            <pc:sldMk cId="2794998068" sldId="343"/>
            <ac:inkMk id="10" creationId="{A81C8826-D124-4604-B5EF-71C7CE035DF5}"/>
          </ac:inkMkLst>
        </pc:inkChg>
        <pc:inkChg chg="add del">
          <ac:chgData name="Viet Anh Nguyen" userId="b95f61ff061388d5" providerId="LiveId" clId="{F7DDB045-99F5-427E-957E-9D2CA91EB527}" dt="2022-01-07T08:16:16.793" v="5870"/>
          <ac:inkMkLst>
            <pc:docMk/>
            <pc:sldMk cId="2794998068" sldId="343"/>
            <ac:inkMk id="11" creationId="{FAB6EFD5-7DA6-43CC-8822-78785A48419A}"/>
          </ac:inkMkLst>
        </pc:inkChg>
        <pc:inkChg chg="add del">
          <ac:chgData name="Viet Anh Nguyen" userId="b95f61ff061388d5" providerId="LiveId" clId="{F7DDB045-99F5-427E-957E-9D2CA91EB527}" dt="2022-01-07T08:16:16.793" v="5870"/>
          <ac:inkMkLst>
            <pc:docMk/>
            <pc:sldMk cId="2794998068" sldId="343"/>
            <ac:inkMk id="12" creationId="{4331E231-7357-48E2-9F10-C915ABAD0C5B}"/>
          </ac:inkMkLst>
        </pc:inkChg>
        <pc:inkChg chg="add del">
          <ac:chgData name="Viet Anh Nguyen" userId="b95f61ff061388d5" providerId="LiveId" clId="{F7DDB045-99F5-427E-957E-9D2CA91EB527}" dt="2022-01-07T08:16:17.779" v="5872"/>
          <ac:inkMkLst>
            <pc:docMk/>
            <pc:sldMk cId="2794998068" sldId="343"/>
            <ac:inkMk id="13" creationId="{2274FD39-23B6-4D94-96BA-353582E95874}"/>
          </ac:inkMkLst>
        </pc:inkChg>
        <pc:inkChg chg="add del">
          <ac:chgData name="Viet Anh Nguyen" userId="b95f61ff061388d5" providerId="LiveId" clId="{F7DDB045-99F5-427E-957E-9D2CA91EB527}" dt="2022-01-07T08:16:17.779" v="5872"/>
          <ac:inkMkLst>
            <pc:docMk/>
            <pc:sldMk cId="2794998068" sldId="343"/>
            <ac:inkMk id="14" creationId="{EECB69C4-E508-42F4-BD8D-76DCBE306C99}"/>
          </ac:inkMkLst>
        </pc:inkChg>
        <pc:inkChg chg="add">
          <ac:chgData name="Viet Anh Nguyen" userId="b95f61ff061388d5" providerId="LiveId" clId="{F7DDB045-99F5-427E-957E-9D2CA91EB527}" dt="2022-01-07T08:16:17.779" v="5872"/>
          <ac:inkMkLst>
            <pc:docMk/>
            <pc:sldMk cId="2794998068" sldId="343"/>
            <ac:inkMk id="15" creationId="{DD8C5319-94E0-4C73-B23F-1B3EC93CC567}"/>
          </ac:inkMkLst>
        </pc:inkChg>
        <pc:inkChg chg="add del">
          <ac:chgData name="Viet Anh Nguyen" userId="b95f61ff061388d5" providerId="LiveId" clId="{F7DDB045-99F5-427E-957E-9D2CA91EB527}" dt="2022-01-07T08:16:21.518" v="5875"/>
          <ac:inkMkLst>
            <pc:docMk/>
            <pc:sldMk cId="2794998068" sldId="343"/>
            <ac:inkMk id="16" creationId="{3A505BB8-5C95-458F-8DD8-1BA1B1587651}"/>
          </ac:inkMkLst>
        </pc:inkChg>
        <pc:inkChg chg="add del">
          <ac:chgData name="Viet Anh Nguyen" userId="b95f61ff061388d5" providerId="LiveId" clId="{F7DDB045-99F5-427E-957E-9D2CA91EB527}" dt="2022-01-07T08:16:21.518" v="5875"/>
          <ac:inkMkLst>
            <pc:docMk/>
            <pc:sldMk cId="2794998068" sldId="343"/>
            <ac:inkMk id="17" creationId="{3411C8B1-3A96-409A-9AC2-888C1D618070}"/>
          </ac:inkMkLst>
        </pc:inkChg>
        <pc:inkChg chg="add">
          <ac:chgData name="Viet Anh Nguyen" userId="b95f61ff061388d5" providerId="LiveId" clId="{F7DDB045-99F5-427E-957E-9D2CA91EB527}" dt="2022-01-07T08:16:21.518" v="5875"/>
          <ac:inkMkLst>
            <pc:docMk/>
            <pc:sldMk cId="2794998068" sldId="343"/>
            <ac:inkMk id="18" creationId="{32140BFF-438C-4A9A-8A9C-38DB2F1478C1}"/>
          </ac:inkMkLst>
        </pc:inkChg>
        <pc:inkChg chg="add del">
          <ac:chgData name="Viet Anh Nguyen" userId="b95f61ff061388d5" providerId="LiveId" clId="{F7DDB045-99F5-427E-957E-9D2CA91EB527}" dt="2022-01-07T08:16:32.645" v="5878"/>
          <ac:inkMkLst>
            <pc:docMk/>
            <pc:sldMk cId="2794998068" sldId="343"/>
            <ac:inkMk id="19" creationId="{A453901D-CAC3-4FF5-865F-A48C58081757}"/>
          </ac:inkMkLst>
        </pc:inkChg>
        <pc:inkChg chg="add del">
          <ac:chgData name="Viet Anh Nguyen" userId="b95f61ff061388d5" providerId="LiveId" clId="{F7DDB045-99F5-427E-957E-9D2CA91EB527}" dt="2022-01-07T08:16:32.645" v="5878"/>
          <ac:inkMkLst>
            <pc:docMk/>
            <pc:sldMk cId="2794998068" sldId="343"/>
            <ac:inkMk id="20" creationId="{E676B5E5-A49A-423A-816B-D53CB46E51E8}"/>
          </ac:inkMkLst>
        </pc:inkChg>
        <pc:inkChg chg="add">
          <ac:chgData name="Viet Anh Nguyen" userId="b95f61ff061388d5" providerId="LiveId" clId="{F7DDB045-99F5-427E-957E-9D2CA91EB527}" dt="2022-01-07T08:16:32.645" v="5878"/>
          <ac:inkMkLst>
            <pc:docMk/>
            <pc:sldMk cId="2794998068" sldId="343"/>
            <ac:inkMk id="21" creationId="{B8CCB85A-DDDA-4E08-80A1-6CCE190A4A7D}"/>
          </ac:inkMkLst>
        </pc:inkChg>
        <pc:inkChg chg="add">
          <ac:chgData name="Viet Anh Nguyen" userId="b95f61ff061388d5" providerId="LiveId" clId="{F7DDB045-99F5-427E-957E-9D2CA91EB527}" dt="2022-01-07T08:16:33.022" v="5879" actId="9405"/>
          <ac:inkMkLst>
            <pc:docMk/>
            <pc:sldMk cId="2794998068" sldId="343"/>
            <ac:inkMk id="22" creationId="{EB133456-24FC-4A6D-9CE1-4C7172DB7003}"/>
          </ac:inkMkLst>
        </pc:inkChg>
        <pc:inkChg chg="add del">
          <ac:chgData name="Viet Anh Nguyen" userId="b95f61ff061388d5" providerId="LiveId" clId="{F7DDB045-99F5-427E-957E-9D2CA91EB527}" dt="2022-01-07T08:16:42.494" v="5885"/>
          <ac:inkMkLst>
            <pc:docMk/>
            <pc:sldMk cId="2794998068" sldId="343"/>
            <ac:inkMk id="23" creationId="{417DEB8A-8721-4004-AF25-A89BFAFA85C3}"/>
          </ac:inkMkLst>
        </pc:inkChg>
        <pc:inkChg chg="add del">
          <ac:chgData name="Viet Anh Nguyen" userId="b95f61ff061388d5" providerId="LiveId" clId="{F7DDB045-99F5-427E-957E-9D2CA91EB527}" dt="2022-01-07T08:16:42.494" v="5885"/>
          <ac:inkMkLst>
            <pc:docMk/>
            <pc:sldMk cId="2794998068" sldId="343"/>
            <ac:inkMk id="24" creationId="{6E03D0D8-7711-427E-9E15-9DE27B2F1B60}"/>
          </ac:inkMkLst>
        </pc:inkChg>
        <pc:inkChg chg="add del">
          <ac:chgData name="Viet Anh Nguyen" userId="b95f61ff061388d5" providerId="LiveId" clId="{F7DDB045-99F5-427E-957E-9D2CA91EB527}" dt="2022-01-07T08:16:42.494" v="5885"/>
          <ac:inkMkLst>
            <pc:docMk/>
            <pc:sldMk cId="2794998068" sldId="343"/>
            <ac:inkMk id="25" creationId="{E90E1892-F3F5-4FB7-8B2C-FB38CC7816AE}"/>
          </ac:inkMkLst>
        </pc:inkChg>
        <pc:inkChg chg="add del">
          <ac:chgData name="Viet Anh Nguyen" userId="b95f61ff061388d5" providerId="LiveId" clId="{F7DDB045-99F5-427E-957E-9D2CA91EB527}" dt="2022-01-07T08:16:42.494" v="5885"/>
          <ac:inkMkLst>
            <pc:docMk/>
            <pc:sldMk cId="2794998068" sldId="343"/>
            <ac:inkMk id="26" creationId="{410FCF57-E5AA-4E7A-B3B1-54AD9A88BCA5}"/>
          </ac:inkMkLst>
        </pc:inkChg>
        <pc:inkChg chg="add del">
          <ac:chgData name="Viet Anh Nguyen" userId="b95f61ff061388d5" providerId="LiveId" clId="{F7DDB045-99F5-427E-957E-9D2CA91EB527}" dt="2022-01-07T08:16:43.572" v="5887"/>
          <ac:inkMkLst>
            <pc:docMk/>
            <pc:sldMk cId="2794998068" sldId="343"/>
            <ac:inkMk id="27" creationId="{E5BD2191-301A-46A1-A28A-2927BB50B439}"/>
          </ac:inkMkLst>
        </pc:inkChg>
        <pc:inkChg chg="add">
          <ac:chgData name="Viet Anh Nguyen" userId="b95f61ff061388d5" providerId="LiveId" clId="{F7DDB045-99F5-427E-957E-9D2CA91EB527}" dt="2022-01-07T08:16:42.494" v="5885"/>
          <ac:inkMkLst>
            <pc:docMk/>
            <pc:sldMk cId="2794998068" sldId="343"/>
            <ac:inkMk id="28" creationId="{60B47188-9799-4867-86CF-A39E61964521}"/>
          </ac:inkMkLst>
        </pc:inkChg>
        <pc:inkChg chg="add del">
          <ac:chgData name="Viet Anh Nguyen" userId="b95f61ff061388d5" providerId="LiveId" clId="{F7DDB045-99F5-427E-957E-9D2CA91EB527}" dt="2022-01-07T08:16:43.572" v="5887"/>
          <ac:inkMkLst>
            <pc:docMk/>
            <pc:sldMk cId="2794998068" sldId="343"/>
            <ac:inkMk id="29" creationId="{C5BF5A34-BE89-4A6C-95A2-EE2D59A45A67}"/>
          </ac:inkMkLst>
        </pc:inkChg>
        <pc:inkChg chg="add">
          <ac:chgData name="Viet Anh Nguyen" userId="b95f61ff061388d5" providerId="LiveId" clId="{F7DDB045-99F5-427E-957E-9D2CA91EB527}" dt="2022-01-07T08:16:43.572" v="5887"/>
          <ac:inkMkLst>
            <pc:docMk/>
            <pc:sldMk cId="2794998068" sldId="343"/>
            <ac:inkMk id="30" creationId="{37AFD98D-393A-4878-B1ED-460EE2A3DCF3}"/>
          </ac:inkMkLst>
        </pc:inkChg>
        <pc:inkChg chg="add del">
          <ac:chgData name="Viet Anh Nguyen" userId="b95f61ff061388d5" providerId="LiveId" clId="{F7DDB045-99F5-427E-957E-9D2CA91EB527}" dt="2022-01-07T08:16:45.601" v="5891"/>
          <ac:inkMkLst>
            <pc:docMk/>
            <pc:sldMk cId="2794998068" sldId="343"/>
            <ac:inkMk id="31" creationId="{7EC3E424-5AB4-4535-A6A8-13801734686A}"/>
          </ac:inkMkLst>
        </pc:inkChg>
        <pc:inkChg chg="add del">
          <ac:chgData name="Viet Anh Nguyen" userId="b95f61ff061388d5" providerId="LiveId" clId="{F7DDB045-99F5-427E-957E-9D2CA91EB527}" dt="2022-01-07T08:16:45.601" v="5891"/>
          <ac:inkMkLst>
            <pc:docMk/>
            <pc:sldMk cId="2794998068" sldId="343"/>
            <ac:inkMk id="32" creationId="{75534EAA-282D-4F79-AC79-43B357E1BAA5}"/>
          </ac:inkMkLst>
        </pc:inkChg>
        <pc:inkChg chg="add del">
          <ac:chgData name="Viet Anh Nguyen" userId="b95f61ff061388d5" providerId="LiveId" clId="{F7DDB045-99F5-427E-957E-9D2CA91EB527}" dt="2022-01-07T08:16:45.601" v="5891"/>
          <ac:inkMkLst>
            <pc:docMk/>
            <pc:sldMk cId="2794998068" sldId="343"/>
            <ac:inkMk id="33" creationId="{8926FCE3-054E-4C4C-859E-AF1DFA282FF9}"/>
          </ac:inkMkLst>
        </pc:inkChg>
        <pc:inkChg chg="add">
          <ac:chgData name="Viet Anh Nguyen" userId="b95f61ff061388d5" providerId="LiveId" clId="{F7DDB045-99F5-427E-957E-9D2CA91EB527}" dt="2022-01-07T08:16:45.601" v="5891"/>
          <ac:inkMkLst>
            <pc:docMk/>
            <pc:sldMk cId="2794998068" sldId="343"/>
            <ac:inkMk id="34" creationId="{6F7840EF-5163-4E07-A05C-D6836856922B}"/>
          </ac:inkMkLst>
        </pc:inkChg>
        <pc:inkChg chg="add del">
          <ac:chgData name="Viet Anh Nguyen" userId="b95f61ff061388d5" providerId="LiveId" clId="{F7DDB045-99F5-427E-957E-9D2CA91EB527}" dt="2022-01-07T08:16:55.917" v="5899"/>
          <ac:inkMkLst>
            <pc:docMk/>
            <pc:sldMk cId="2794998068" sldId="343"/>
            <ac:inkMk id="35" creationId="{BB031E3B-6BA8-43BA-B6CC-7C83AE54362F}"/>
          </ac:inkMkLst>
        </pc:inkChg>
        <pc:inkChg chg="add del">
          <ac:chgData name="Viet Anh Nguyen" userId="b95f61ff061388d5" providerId="LiveId" clId="{F7DDB045-99F5-427E-957E-9D2CA91EB527}" dt="2022-01-07T08:16:55.917" v="5899"/>
          <ac:inkMkLst>
            <pc:docMk/>
            <pc:sldMk cId="2794998068" sldId="343"/>
            <ac:inkMk id="36" creationId="{39A8F4AA-DBFA-4E3B-BF2D-D89082B28832}"/>
          </ac:inkMkLst>
        </pc:inkChg>
        <pc:inkChg chg="add del">
          <ac:chgData name="Viet Anh Nguyen" userId="b95f61ff061388d5" providerId="LiveId" clId="{F7DDB045-99F5-427E-957E-9D2CA91EB527}" dt="2022-01-07T08:16:55.917" v="5899"/>
          <ac:inkMkLst>
            <pc:docMk/>
            <pc:sldMk cId="2794998068" sldId="343"/>
            <ac:inkMk id="37" creationId="{8348F070-EE17-416F-9B27-A983D2C93423}"/>
          </ac:inkMkLst>
        </pc:inkChg>
        <pc:inkChg chg="add del">
          <ac:chgData name="Viet Anh Nguyen" userId="b95f61ff061388d5" providerId="LiveId" clId="{F7DDB045-99F5-427E-957E-9D2CA91EB527}" dt="2022-01-07T08:16:55.917" v="5899"/>
          <ac:inkMkLst>
            <pc:docMk/>
            <pc:sldMk cId="2794998068" sldId="343"/>
            <ac:inkMk id="38" creationId="{F578B36A-7E4A-4D0A-A089-1C88AEE45506}"/>
          </ac:inkMkLst>
        </pc:inkChg>
        <pc:inkChg chg="add del">
          <ac:chgData name="Viet Anh Nguyen" userId="b95f61ff061388d5" providerId="LiveId" clId="{F7DDB045-99F5-427E-957E-9D2CA91EB527}" dt="2022-01-07T08:16:55.917" v="5899"/>
          <ac:inkMkLst>
            <pc:docMk/>
            <pc:sldMk cId="2794998068" sldId="343"/>
            <ac:inkMk id="39" creationId="{DF04D892-0618-40B7-848C-FFE129A9FF30}"/>
          </ac:inkMkLst>
        </pc:inkChg>
        <pc:inkChg chg="add del">
          <ac:chgData name="Viet Anh Nguyen" userId="b95f61ff061388d5" providerId="LiveId" clId="{F7DDB045-99F5-427E-957E-9D2CA91EB527}" dt="2022-01-07T08:16:55.917" v="5899"/>
          <ac:inkMkLst>
            <pc:docMk/>
            <pc:sldMk cId="2794998068" sldId="343"/>
            <ac:inkMk id="40" creationId="{2545683A-BB9D-424D-AEC0-70D0EE31F720}"/>
          </ac:inkMkLst>
        </pc:inkChg>
        <pc:inkChg chg="add del">
          <ac:chgData name="Viet Anh Nguyen" userId="b95f61ff061388d5" providerId="LiveId" clId="{F7DDB045-99F5-427E-957E-9D2CA91EB527}" dt="2022-01-07T08:16:55.917" v="5899"/>
          <ac:inkMkLst>
            <pc:docMk/>
            <pc:sldMk cId="2794998068" sldId="343"/>
            <ac:inkMk id="41" creationId="{B4809BB7-EEBA-4E04-A9AF-DBB2F49180CC}"/>
          </ac:inkMkLst>
        </pc:inkChg>
        <pc:inkChg chg="add del">
          <ac:chgData name="Viet Anh Nguyen" userId="b95f61ff061388d5" providerId="LiveId" clId="{F7DDB045-99F5-427E-957E-9D2CA91EB527}" dt="2022-01-07T08:16:56.954" v="5901"/>
          <ac:inkMkLst>
            <pc:docMk/>
            <pc:sldMk cId="2794998068" sldId="343"/>
            <ac:inkMk id="42" creationId="{27EE6F6B-8F96-4292-BDA9-CD49238F609D}"/>
          </ac:inkMkLst>
        </pc:inkChg>
        <pc:inkChg chg="add del">
          <ac:chgData name="Viet Anh Nguyen" userId="b95f61ff061388d5" providerId="LiveId" clId="{F7DDB045-99F5-427E-957E-9D2CA91EB527}" dt="2022-01-07T08:17:05.228" v="5925"/>
          <ac:inkMkLst>
            <pc:docMk/>
            <pc:sldMk cId="2794998068" sldId="343"/>
            <ac:inkMk id="43" creationId="{60A79220-FA60-4DEA-8BB9-6D97845B917C}"/>
          </ac:inkMkLst>
        </pc:inkChg>
        <pc:inkChg chg="add del">
          <ac:chgData name="Viet Anh Nguyen" userId="b95f61ff061388d5" providerId="LiveId" clId="{F7DDB045-99F5-427E-957E-9D2CA91EB527}" dt="2022-01-07T08:16:56.954" v="5901"/>
          <ac:inkMkLst>
            <pc:docMk/>
            <pc:sldMk cId="2794998068" sldId="343"/>
            <ac:inkMk id="44" creationId="{2367B1E9-E0D2-4E7D-A325-6582DACA2C8F}"/>
          </ac:inkMkLst>
        </pc:inkChg>
        <pc:inkChg chg="add del">
          <ac:chgData name="Viet Anh Nguyen" userId="b95f61ff061388d5" providerId="LiveId" clId="{F7DDB045-99F5-427E-957E-9D2CA91EB527}" dt="2022-01-07T08:17:05.228" v="5925"/>
          <ac:inkMkLst>
            <pc:docMk/>
            <pc:sldMk cId="2794998068" sldId="343"/>
            <ac:inkMk id="45" creationId="{6B653012-3AC5-4ADD-8D46-2FEC8D31148B}"/>
          </ac:inkMkLst>
        </pc:inkChg>
        <pc:inkChg chg="add del">
          <ac:chgData name="Viet Anh Nguyen" userId="b95f61ff061388d5" providerId="LiveId" clId="{F7DDB045-99F5-427E-957E-9D2CA91EB527}" dt="2022-01-07T08:16:59.623" v="5909"/>
          <ac:inkMkLst>
            <pc:docMk/>
            <pc:sldMk cId="2794998068" sldId="343"/>
            <ac:inkMk id="46" creationId="{96515A22-4570-4AF7-92AC-7FBF487B13F8}"/>
          </ac:inkMkLst>
        </pc:inkChg>
        <pc:inkChg chg="add del">
          <ac:chgData name="Viet Anh Nguyen" userId="b95f61ff061388d5" providerId="LiveId" clId="{F7DDB045-99F5-427E-957E-9D2CA91EB527}" dt="2022-01-07T08:16:59.623" v="5909"/>
          <ac:inkMkLst>
            <pc:docMk/>
            <pc:sldMk cId="2794998068" sldId="343"/>
            <ac:inkMk id="47" creationId="{AAB5B635-5611-4859-A052-1CE97204B608}"/>
          </ac:inkMkLst>
        </pc:inkChg>
        <pc:inkChg chg="add del">
          <ac:chgData name="Viet Anh Nguyen" userId="b95f61ff061388d5" providerId="LiveId" clId="{F7DDB045-99F5-427E-957E-9D2CA91EB527}" dt="2022-01-07T08:16:59.623" v="5909"/>
          <ac:inkMkLst>
            <pc:docMk/>
            <pc:sldMk cId="2794998068" sldId="343"/>
            <ac:inkMk id="48" creationId="{1A227AA0-78FC-4945-9F1F-278C507956ED}"/>
          </ac:inkMkLst>
        </pc:inkChg>
        <pc:inkChg chg="add del">
          <ac:chgData name="Viet Anh Nguyen" userId="b95f61ff061388d5" providerId="LiveId" clId="{F7DDB045-99F5-427E-957E-9D2CA91EB527}" dt="2022-01-07T08:16:59.623" v="5909"/>
          <ac:inkMkLst>
            <pc:docMk/>
            <pc:sldMk cId="2794998068" sldId="343"/>
            <ac:inkMk id="49" creationId="{A58D028A-4630-4578-BAE5-24179BA6A106}"/>
          </ac:inkMkLst>
        </pc:inkChg>
        <pc:inkChg chg="add del">
          <ac:chgData name="Viet Anh Nguyen" userId="b95f61ff061388d5" providerId="LiveId" clId="{F7DDB045-99F5-427E-957E-9D2CA91EB527}" dt="2022-01-07T08:16:59.623" v="5909"/>
          <ac:inkMkLst>
            <pc:docMk/>
            <pc:sldMk cId="2794998068" sldId="343"/>
            <ac:inkMk id="50" creationId="{C398C698-200D-4063-987B-9C7479E532E0}"/>
          </ac:inkMkLst>
        </pc:inkChg>
        <pc:inkChg chg="add del">
          <ac:chgData name="Viet Anh Nguyen" userId="b95f61ff061388d5" providerId="LiveId" clId="{F7DDB045-99F5-427E-957E-9D2CA91EB527}" dt="2022-01-07T08:16:59.623" v="5909"/>
          <ac:inkMkLst>
            <pc:docMk/>
            <pc:sldMk cId="2794998068" sldId="343"/>
            <ac:inkMk id="51" creationId="{030ED44F-5F67-435B-8555-2761C9CA2971}"/>
          </ac:inkMkLst>
        </pc:inkChg>
        <pc:inkChg chg="add del">
          <ac:chgData name="Viet Anh Nguyen" userId="b95f61ff061388d5" providerId="LiveId" clId="{F7DDB045-99F5-427E-957E-9D2CA91EB527}" dt="2022-01-07T08:16:59.623" v="5909"/>
          <ac:inkMkLst>
            <pc:docMk/>
            <pc:sldMk cId="2794998068" sldId="343"/>
            <ac:inkMk id="52" creationId="{A5E04E15-95AF-4396-B5BE-47EB12BFEF74}"/>
          </ac:inkMkLst>
        </pc:inkChg>
        <pc:inkChg chg="add del">
          <ac:chgData name="Viet Anh Nguyen" userId="b95f61ff061388d5" providerId="LiveId" clId="{F7DDB045-99F5-427E-957E-9D2CA91EB527}" dt="2022-01-07T08:17:01.701" v="5915"/>
          <ac:inkMkLst>
            <pc:docMk/>
            <pc:sldMk cId="2794998068" sldId="343"/>
            <ac:inkMk id="53" creationId="{7B8067B2-CEF4-4070-9E9C-5B79C0481DE5}"/>
          </ac:inkMkLst>
        </pc:inkChg>
        <pc:inkChg chg="add">
          <ac:chgData name="Viet Anh Nguyen" userId="b95f61ff061388d5" providerId="LiveId" clId="{F7DDB045-99F5-427E-957E-9D2CA91EB527}" dt="2022-01-07T08:16:59.623" v="5909"/>
          <ac:inkMkLst>
            <pc:docMk/>
            <pc:sldMk cId="2794998068" sldId="343"/>
            <ac:inkMk id="54" creationId="{33B9EF8D-FA77-468D-B775-CB0397B68561}"/>
          </ac:inkMkLst>
        </pc:inkChg>
        <pc:inkChg chg="add del">
          <ac:chgData name="Viet Anh Nguyen" userId="b95f61ff061388d5" providerId="LiveId" clId="{F7DDB045-99F5-427E-957E-9D2CA91EB527}" dt="2022-01-07T08:17:01.701" v="5915"/>
          <ac:inkMkLst>
            <pc:docMk/>
            <pc:sldMk cId="2794998068" sldId="343"/>
            <ac:inkMk id="55" creationId="{1E516F9B-4CB8-4548-A303-78AAEAB14ED0}"/>
          </ac:inkMkLst>
        </pc:inkChg>
        <pc:inkChg chg="add del">
          <ac:chgData name="Viet Anh Nguyen" userId="b95f61ff061388d5" providerId="LiveId" clId="{F7DDB045-99F5-427E-957E-9D2CA91EB527}" dt="2022-01-07T08:17:01.701" v="5915"/>
          <ac:inkMkLst>
            <pc:docMk/>
            <pc:sldMk cId="2794998068" sldId="343"/>
            <ac:inkMk id="56" creationId="{626722AF-2992-4A85-B895-3AAAB0838424}"/>
          </ac:inkMkLst>
        </pc:inkChg>
        <pc:inkChg chg="add del">
          <ac:chgData name="Viet Anh Nguyen" userId="b95f61ff061388d5" providerId="LiveId" clId="{F7DDB045-99F5-427E-957E-9D2CA91EB527}" dt="2022-01-07T08:17:01.701" v="5915"/>
          <ac:inkMkLst>
            <pc:docMk/>
            <pc:sldMk cId="2794998068" sldId="343"/>
            <ac:inkMk id="57" creationId="{189D3E94-C4DA-4195-A886-D5D75C628383}"/>
          </ac:inkMkLst>
        </pc:inkChg>
        <pc:inkChg chg="add del">
          <ac:chgData name="Viet Anh Nguyen" userId="b95f61ff061388d5" providerId="LiveId" clId="{F7DDB045-99F5-427E-957E-9D2CA91EB527}" dt="2022-01-07T08:17:01.701" v="5915"/>
          <ac:inkMkLst>
            <pc:docMk/>
            <pc:sldMk cId="2794998068" sldId="343"/>
            <ac:inkMk id="58" creationId="{B577C7D6-5CF8-4D53-81B2-015817C8519E}"/>
          </ac:inkMkLst>
        </pc:inkChg>
        <pc:inkChg chg="add del">
          <ac:chgData name="Viet Anh Nguyen" userId="b95f61ff061388d5" providerId="LiveId" clId="{F7DDB045-99F5-427E-957E-9D2CA91EB527}" dt="2022-01-07T08:17:01.701" v="5915"/>
          <ac:inkMkLst>
            <pc:docMk/>
            <pc:sldMk cId="2794998068" sldId="343"/>
            <ac:inkMk id="59" creationId="{31E4269E-4DD7-42A3-ADED-0F260635E7F7}"/>
          </ac:inkMkLst>
        </pc:inkChg>
        <pc:inkChg chg="add del">
          <ac:chgData name="Viet Anh Nguyen" userId="b95f61ff061388d5" providerId="LiveId" clId="{F7DDB045-99F5-427E-957E-9D2CA91EB527}" dt="2022-01-07T08:17:05.228" v="5925"/>
          <ac:inkMkLst>
            <pc:docMk/>
            <pc:sldMk cId="2794998068" sldId="343"/>
            <ac:inkMk id="60" creationId="{4CD1D940-2784-4E5D-B7D2-3E87AFF159D2}"/>
          </ac:inkMkLst>
        </pc:inkChg>
        <pc:inkChg chg="add del">
          <ac:chgData name="Viet Anh Nguyen" userId="b95f61ff061388d5" providerId="LiveId" clId="{F7DDB045-99F5-427E-957E-9D2CA91EB527}" dt="2022-01-07T08:17:05.228" v="5925"/>
          <ac:inkMkLst>
            <pc:docMk/>
            <pc:sldMk cId="2794998068" sldId="343"/>
            <ac:inkMk id="61" creationId="{22E24A38-3A63-4B20-A7B3-F17E98EA3EA9}"/>
          </ac:inkMkLst>
        </pc:inkChg>
        <pc:inkChg chg="add del">
          <ac:chgData name="Viet Anh Nguyen" userId="b95f61ff061388d5" providerId="LiveId" clId="{F7DDB045-99F5-427E-957E-9D2CA91EB527}" dt="2022-01-07T08:17:05.228" v="5925"/>
          <ac:inkMkLst>
            <pc:docMk/>
            <pc:sldMk cId="2794998068" sldId="343"/>
            <ac:inkMk id="62" creationId="{8922F851-E771-42AC-845D-90947F8AEAB3}"/>
          </ac:inkMkLst>
        </pc:inkChg>
        <pc:inkChg chg="add del">
          <ac:chgData name="Viet Anh Nguyen" userId="b95f61ff061388d5" providerId="LiveId" clId="{F7DDB045-99F5-427E-957E-9D2CA91EB527}" dt="2022-01-07T08:17:05.228" v="5925"/>
          <ac:inkMkLst>
            <pc:docMk/>
            <pc:sldMk cId="2794998068" sldId="343"/>
            <ac:inkMk id="63" creationId="{7E1FE327-F85A-4E8E-AEB0-6A7E6AD8351A}"/>
          </ac:inkMkLst>
        </pc:inkChg>
        <pc:inkChg chg="add del">
          <ac:chgData name="Viet Anh Nguyen" userId="b95f61ff061388d5" providerId="LiveId" clId="{F7DDB045-99F5-427E-957E-9D2CA91EB527}" dt="2022-01-07T08:17:05.228" v="5925"/>
          <ac:inkMkLst>
            <pc:docMk/>
            <pc:sldMk cId="2794998068" sldId="343"/>
            <ac:inkMk id="64" creationId="{880BD933-3219-40BF-A5CA-8D6D701F1205}"/>
          </ac:inkMkLst>
        </pc:inkChg>
        <pc:inkChg chg="add del">
          <ac:chgData name="Viet Anh Nguyen" userId="b95f61ff061388d5" providerId="LiveId" clId="{F7DDB045-99F5-427E-957E-9D2CA91EB527}" dt="2022-01-07T08:17:05.228" v="5925"/>
          <ac:inkMkLst>
            <pc:docMk/>
            <pc:sldMk cId="2794998068" sldId="343"/>
            <ac:inkMk id="65" creationId="{47CCE38B-4E69-4966-982C-D783DA5FFAA7}"/>
          </ac:inkMkLst>
        </pc:inkChg>
        <pc:inkChg chg="add del">
          <ac:chgData name="Viet Anh Nguyen" userId="b95f61ff061388d5" providerId="LiveId" clId="{F7DDB045-99F5-427E-957E-9D2CA91EB527}" dt="2022-01-07T08:17:05.228" v="5925"/>
          <ac:inkMkLst>
            <pc:docMk/>
            <pc:sldMk cId="2794998068" sldId="343"/>
            <ac:inkMk id="66" creationId="{FF309DE9-C3CD-45C6-B889-60E1E5D081F9}"/>
          </ac:inkMkLst>
        </pc:inkChg>
        <pc:inkChg chg="add del">
          <ac:chgData name="Viet Anh Nguyen" userId="b95f61ff061388d5" providerId="LiveId" clId="{F7DDB045-99F5-427E-957E-9D2CA91EB527}" dt="2022-01-07T08:17:05.228" v="5925"/>
          <ac:inkMkLst>
            <pc:docMk/>
            <pc:sldMk cId="2794998068" sldId="343"/>
            <ac:inkMk id="67" creationId="{21AA376C-BB20-4E72-A978-651A6CB18B23}"/>
          </ac:inkMkLst>
        </pc:inkChg>
        <pc:inkChg chg="add del">
          <ac:chgData name="Viet Anh Nguyen" userId="b95f61ff061388d5" providerId="LiveId" clId="{F7DDB045-99F5-427E-957E-9D2CA91EB527}" dt="2022-01-07T08:17:05.228" v="5925"/>
          <ac:inkMkLst>
            <pc:docMk/>
            <pc:sldMk cId="2794998068" sldId="343"/>
            <ac:inkMk id="68" creationId="{78886F6B-1EE2-4A94-8181-08CD0D9FAAFC}"/>
          </ac:inkMkLst>
        </pc:inkChg>
        <pc:inkChg chg="add del">
          <ac:chgData name="Viet Anh Nguyen" userId="b95f61ff061388d5" providerId="LiveId" clId="{F7DDB045-99F5-427E-957E-9D2CA91EB527}" dt="2022-01-07T08:17:05.228" v="5925"/>
          <ac:inkMkLst>
            <pc:docMk/>
            <pc:sldMk cId="2794998068" sldId="343"/>
            <ac:inkMk id="69" creationId="{C3392261-4892-4FE2-A14C-69B7603DD944}"/>
          </ac:inkMkLst>
        </pc:inkChg>
        <pc:inkChg chg="add del">
          <ac:chgData name="Viet Anh Nguyen" userId="b95f61ff061388d5" providerId="LiveId" clId="{F7DDB045-99F5-427E-957E-9D2CA91EB527}" dt="2022-01-07T08:17:06.117" v="5927"/>
          <ac:inkMkLst>
            <pc:docMk/>
            <pc:sldMk cId="2794998068" sldId="343"/>
            <ac:inkMk id="70" creationId="{6232C7D7-B313-4375-B0AE-BCC9EDDB3F1C}"/>
          </ac:inkMkLst>
        </pc:inkChg>
        <pc:inkChg chg="add">
          <ac:chgData name="Viet Anh Nguyen" userId="b95f61ff061388d5" providerId="LiveId" clId="{F7DDB045-99F5-427E-957E-9D2CA91EB527}" dt="2022-01-07T08:17:05.228" v="5925"/>
          <ac:inkMkLst>
            <pc:docMk/>
            <pc:sldMk cId="2794998068" sldId="343"/>
            <ac:inkMk id="71" creationId="{297639CE-700A-4BC3-B3A2-9DD0EE58A5EB}"/>
          </ac:inkMkLst>
        </pc:inkChg>
        <pc:inkChg chg="add del">
          <ac:chgData name="Viet Anh Nguyen" userId="b95f61ff061388d5" providerId="LiveId" clId="{F7DDB045-99F5-427E-957E-9D2CA91EB527}" dt="2022-01-07T08:17:06.117" v="5927"/>
          <ac:inkMkLst>
            <pc:docMk/>
            <pc:sldMk cId="2794998068" sldId="343"/>
            <ac:inkMk id="72" creationId="{5C6E1955-D29B-481A-82DB-C49D5090F059}"/>
          </ac:inkMkLst>
        </pc:inkChg>
        <pc:inkChg chg="add">
          <ac:chgData name="Viet Anh Nguyen" userId="b95f61ff061388d5" providerId="LiveId" clId="{F7DDB045-99F5-427E-957E-9D2CA91EB527}" dt="2022-01-07T08:17:06.117" v="5927"/>
          <ac:inkMkLst>
            <pc:docMk/>
            <pc:sldMk cId="2794998068" sldId="343"/>
            <ac:inkMk id="73" creationId="{2159D9D1-00D0-4C32-BA0F-03187BA78B0D}"/>
          </ac:inkMkLst>
        </pc:inkChg>
        <pc:inkChg chg="add del">
          <ac:chgData name="Viet Anh Nguyen" userId="b95f61ff061388d5" providerId="LiveId" clId="{F7DDB045-99F5-427E-957E-9D2CA91EB527}" dt="2022-01-07T08:17:09.257" v="5932"/>
          <ac:inkMkLst>
            <pc:docMk/>
            <pc:sldMk cId="2794998068" sldId="343"/>
            <ac:inkMk id="74" creationId="{EC21A4C5-614B-483C-9DBD-A839832113FA}"/>
          </ac:inkMkLst>
        </pc:inkChg>
        <pc:inkChg chg="add del">
          <ac:chgData name="Viet Anh Nguyen" userId="b95f61ff061388d5" providerId="LiveId" clId="{F7DDB045-99F5-427E-957E-9D2CA91EB527}" dt="2022-01-07T08:17:09.257" v="5932"/>
          <ac:inkMkLst>
            <pc:docMk/>
            <pc:sldMk cId="2794998068" sldId="343"/>
            <ac:inkMk id="75" creationId="{A94AAEA6-6B84-4E1C-9D6B-1AEACDEFA3E1}"/>
          </ac:inkMkLst>
        </pc:inkChg>
        <pc:inkChg chg="add del">
          <ac:chgData name="Viet Anh Nguyen" userId="b95f61ff061388d5" providerId="LiveId" clId="{F7DDB045-99F5-427E-957E-9D2CA91EB527}" dt="2022-01-07T08:17:09.257" v="5932"/>
          <ac:inkMkLst>
            <pc:docMk/>
            <pc:sldMk cId="2794998068" sldId="343"/>
            <ac:inkMk id="76" creationId="{2504A387-1208-4718-A87C-43D63AC8034F}"/>
          </ac:inkMkLst>
        </pc:inkChg>
        <pc:inkChg chg="add del">
          <ac:chgData name="Viet Anh Nguyen" userId="b95f61ff061388d5" providerId="LiveId" clId="{F7DDB045-99F5-427E-957E-9D2CA91EB527}" dt="2022-01-07T08:17:09.257" v="5932"/>
          <ac:inkMkLst>
            <pc:docMk/>
            <pc:sldMk cId="2794998068" sldId="343"/>
            <ac:inkMk id="77" creationId="{B35FDFD0-9CCE-48D9-812C-5A0580E2CCDF}"/>
          </ac:inkMkLst>
        </pc:inkChg>
        <pc:inkChg chg="add del">
          <ac:chgData name="Viet Anh Nguyen" userId="b95f61ff061388d5" providerId="LiveId" clId="{F7DDB045-99F5-427E-957E-9D2CA91EB527}" dt="2022-01-07T08:17:10.927" v="5936"/>
          <ac:inkMkLst>
            <pc:docMk/>
            <pc:sldMk cId="2794998068" sldId="343"/>
            <ac:inkMk id="78" creationId="{BB29166D-E1EB-4F0C-98FB-48ED8C2E4275}"/>
          </ac:inkMkLst>
        </pc:inkChg>
        <pc:inkChg chg="add">
          <ac:chgData name="Viet Anh Nguyen" userId="b95f61ff061388d5" providerId="LiveId" clId="{F7DDB045-99F5-427E-957E-9D2CA91EB527}" dt="2022-01-07T08:17:09.257" v="5932"/>
          <ac:inkMkLst>
            <pc:docMk/>
            <pc:sldMk cId="2794998068" sldId="343"/>
            <ac:inkMk id="79" creationId="{1769C5C0-2FC5-49BD-9539-6D6B0C42CA47}"/>
          </ac:inkMkLst>
        </pc:inkChg>
        <pc:inkChg chg="add del">
          <ac:chgData name="Viet Anh Nguyen" userId="b95f61ff061388d5" providerId="LiveId" clId="{F7DDB045-99F5-427E-957E-9D2CA91EB527}" dt="2022-01-07T08:17:10.927" v="5936"/>
          <ac:inkMkLst>
            <pc:docMk/>
            <pc:sldMk cId="2794998068" sldId="343"/>
            <ac:inkMk id="80" creationId="{EA113257-1347-4D76-BA46-C8B2C09F92DA}"/>
          </ac:inkMkLst>
        </pc:inkChg>
        <pc:inkChg chg="add del">
          <ac:chgData name="Viet Anh Nguyen" userId="b95f61ff061388d5" providerId="LiveId" clId="{F7DDB045-99F5-427E-957E-9D2CA91EB527}" dt="2022-01-07T08:17:10.927" v="5936"/>
          <ac:inkMkLst>
            <pc:docMk/>
            <pc:sldMk cId="2794998068" sldId="343"/>
            <ac:inkMk id="81" creationId="{D9372BCD-4F60-438D-B391-8DD6FD642C98}"/>
          </ac:inkMkLst>
        </pc:inkChg>
        <pc:inkChg chg="add del">
          <ac:chgData name="Viet Anh Nguyen" userId="b95f61ff061388d5" providerId="LiveId" clId="{F7DDB045-99F5-427E-957E-9D2CA91EB527}" dt="2022-01-07T08:17:10.927" v="5936"/>
          <ac:inkMkLst>
            <pc:docMk/>
            <pc:sldMk cId="2794998068" sldId="343"/>
            <ac:inkMk id="82" creationId="{294EB314-A28E-4D3C-A5A2-ED441AE2BB25}"/>
          </ac:inkMkLst>
        </pc:inkChg>
        <pc:inkChg chg="add">
          <ac:chgData name="Viet Anh Nguyen" userId="b95f61ff061388d5" providerId="LiveId" clId="{F7DDB045-99F5-427E-957E-9D2CA91EB527}" dt="2022-01-07T08:17:10.927" v="5936"/>
          <ac:inkMkLst>
            <pc:docMk/>
            <pc:sldMk cId="2794998068" sldId="343"/>
            <ac:inkMk id="83" creationId="{BB887C23-DE50-4DBC-A113-80F979DCD9E2}"/>
          </ac:inkMkLst>
        </pc:inkChg>
        <pc:inkChg chg="add del">
          <ac:chgData name="Viet Anh Nguyen" userId="b95f61ff061388d5" providerId="LiveId" clId="{F7DDB045-99F5-427E-957E-9D2CA91EB527}" dt="2022-01-07T08:17:40.955" v="5941"/>
          <ac:inkMkLst>
            <pc:docMk/>
            <pc:sldMk cId="2794998068" sldId="343"/>
            <ac:inkMk id="84" creationId="{5A5BB6D5-DBAA-4698-910C-D75432C4ECF3}"/>
          </ac:inkMkLst>
        </pc:inkChg>
        <pc:inkChg chg="add del">
          <ac:chgData name="Viet Anh Nguyen" userId="b95f61ff061388d5" providerId="LiveId" clId="{F7DDB045-99F5-427E-957E-9D2CA91EB527}" dt="2022-01-07T08:17:40.955" v="5941"/>
          <ac:inkMkLst>
            <pc:docMk/>
            <pc:sldMk cId="2794998068" sldId="343"/>
            <ac:inkMk id="85" creationId="{8EE77A4F-B7EF-46DC-9394-23D23747AF34}"/>
          </ac:inkMkLst>
        </pc:inkChg>
        <pc:inkChg chg="add del">
          <ac:chgData name="Viet Anh Nguyen" userId="b95f61ff061388d5" providerId="LiveId" clId="{F7DDB045-99F5-427E-957E-9D2CA91EB527}" dt="2022-01-07T08:17:40.955" v="5941"/>
          <ac:inkMkLst>
            <pc:docMk/>
            <pc:sldMk cId="2794998068" sldId="343"/>
            <ac:inkMk id="86" creationId="{4E80EF35-926D-4BA7-A9A1-11109BB8E187}"/>
          </ac:inkMkLst>
        </pc:inkChg>
        <pc:inkChg chg="add del">
          <ac:chgData name="Viet Anh Nguyen" userId="b95f61ff061388d5" providerId="LiveId" clId="{F7DDB045-99F5-427E-957E-9D2CA91EB527}" dt="2022-01-07T08:17:40.955" v="5941"/>
          <ac:inkMkLst>
            <pc:docMk/>
            <pc:sldMk cId="2794998068" sldId="343"/>
            <ac:inkMk id="87" creationId="{3DBCFEBF-D237-4D70-A300-E990F0D7DBAE}"/>
          </ac:inkMkLst>
        </pc:inkChg>
        <pc:inkChg chg="add del">
          <ac:chgData name="Viet Anh Nguyen" userId="b95f61ff061388d5" providerId="LiveId" clId="{F7DDB045-99F5-427E-957E-9D2CA91EB527}" dt="2022-01-07T08:17:44.014" v="5949"/>
          <ac:inkMkLst>
            <pc:docMk/>
            <pc:sldMk cId="2794998068" sldId="343"/>
            <ac:inkMk id="88" creationId="{642B79C5-672C-4A31-9B74-37854C0A0FA0}"/>
          </ac:inkMkLst>
        </pc:inkChg>
        <pc:inkChg chg="add del">
          <ac:chgData name="Viet Anh Nguyen" userId="b95f61ff061388d5" providerId="LiveId" clId="{F7DDB045-99F5-427E-957E-9D2CA91EB527}" dt="2022-01-07T08:17:44.014" v="5949"/>
          <ac:inkMkLst>
            <pc:docMk/>
            <pc:sldMk cId="2794998068" sldId="343"/>
            <ac:inkMk id="89" creationId="{C12B72B8-8339-498B-8A36-8D9E292515A0}"/>
          </ac:inkMkLst>
        </pc:inkChg>
        <pc:inkChg chg="add del">
          <ac:chgData name="Viet Anh Nguyen" userId="b95f61ff061388d5" providerId="LiveId" clId="{F7DDB045-99F5-427E-957E-9D2CA91EB527}" dt="2022-01-07T08:17:44.014" v="5949"/>
          <ac:inkMkLst>
            <pc:docMk/>
            <pc:sldMk cId="2794998068" sldId="343"/>
            <ac:inkMk id="90" creationId="{BC61645D-7354-41A0-9ACB-C8B274F407FA}"/>
          </ac:inkMkLst>
        </pc:inkChg>
        <pc:inkChg chg="add del">
          <ac:chgData name="Viet Anh Nguyen" userId="b95f61ff061388d5" providerId="LiveId" clId="{F7DDB045-99F5-427E-957E-9D2CA91EB527}" dt="2022-01-07T08:17:44.014" v="5949"/>
          <ac:inkMkLst>
            <pc:docMk/>
            <pc:sldMk cId="2794998068" sldId="343"/>
            <ac:inkMk id="91" creationId="{A1E28521-C5FA-466A-85A3-09F144F137DA}"/>
          </ac:inkMkLst>
        </pc:inkChg>
        <pc:inkChg chg="add del">
          <ac:chgData name="Viet Anh Nguyen" userId="b95f61ff061388d5" providerId="LiveId" clId="{F7DDB045-99F5-427E-957E-9D2CA91EB527}" dt="2022-01-07T08:17:44.014" v="5949"/>
          <ac:inkMkLst>
            <pc:docMk/>
            <pc:sldMk cId="2794998068" sldId="343"/>
            <ac:inkMk id="92" creationId="{67AA9ADD-E9AB-4F9E-AABA-00499DF1F5AD}"/>
          </ac:inkMkLst>
        </pc:inkChg>
        <pc:inkChg chg="add">
          <ac:chgData name="Viet Anh Nguyen" userId="b95f61ff061388d5" providerId="LiveId" clId="{F7DDB045-99F5-427E-957E-9D2CA91EB527}" dt="2022-01-07T08:17:42.909" v="5946" actId="9405"/>
          <ac:inkMkLst>
            <pc:docMk/>
            <pc:sldMk cId="2794998068" sldId="343"/>
            <ac:inkMk id="93" creationId="{6B79560F-1169-4799-BB74-ACC8F552FE8D}"/>
          </ac:inkMkLst>
        </pc:inkChg>
        <pc:inkChg chg="add del">
          <ac:chgData name="Viet Anh Nguyen" userId="b95f61ff061388d5" providerId="LiveId" clId="{F7DDB045-99F5-427E-957E-9D2CA91EB527}" dt="2022-01-07T08:17:44.014" v="5949"/>
          <ac:inkMkLst>
            <pc:docMk/>
            <pc:sldMk cId="2794998068" sldId="343"/>
            <ac:inkMk id="94" creationId="{40E5379E-5284-4BE5-8151-29562A074476}"/>
          </ac:inkMkLst>
        </pc:inkChg>
        <pc:inkChg chg="add del">
          <ac:chgData name="Viet Anh Nguyen" userId="b95f61ff061388d5" providerId="LiveId" clId="{F7DDB045-99F5-427E-957E-9D2CA91EB527}" dt="2022-01-07T08:17:44.014" v="5949"/>
          <ac:inkMkLst>
            <pc:docMk/>
            <pc:sldMk cId="2794998068" sldId="343"/>
            <ac:inkMk id="95" creationId="{3A08606C-36C0-41BB-B02B-3BB5E5244C99}"/>
          </ac:inkMkLst>
        </pc:inkChg>
        <pc:inkChg chg="add">
          <ac:chgData name="Viet Anh Nguyen" userId="b95f61ff061388d5" providerId="LiveId" clId="{F7DDB045-99F5-427E-957E-9D2CA91EB527}" dt="2022-01-07T08:17:44.014" v="5949"/>
          <ac:inkMkLst>
            <pc:docMk/>
            <pc:sldMk cId="2794998068" sldId="343"/>
            <ac:inkMk id="96" creationId="{6D5DB3D9-0F3A-43AA-943E-555E5169FC68}"/>
          </ac:inkMkLst>
        </pc:inkChg>
        <pc:inkChg chg="add">
          <ac:chgData name="Viet Anh Nguyen" userId="b95f61ff061388d5" providerId="LiveId" clId="{F7DDB045-99F5-427E-957E-9D2CA91EB527}" dt="2022-01-07T08:17:45.590" v="5950" actId="9405"/>
          <ac:inkMkLst>
            <pc:docMk/>
            <pc:sldMk cId="2794998068" sldId="343"/>
            <ac:inkMk id="97" creationId="{107A097E-94AC-483D-ABC7-214D69C01E28}"/>
          </ac:inkMkLst>
        </pc:inkChg>
        <pc:inkChg chg="add del">
          <ac:chgData name="Viet Anh Nguyen" userId="b95f61ff061388d5" providerId="LiveId" clId="{F7DDB045-99F5-427E-957E-9D2CA91EB527}" dt="2022-01-07T08:17:49.315" v="5954"/>
          <ac:inkMkLst>
            <pc:docMk/>
            <pc:sldMk cId="2794998068" sldId="343"/>
            <ac:inkMk id="98" creationId="{92E00AF8-96B4-4A53-8D36-89F919B91684}"/>
          </ac:inkMkLst>
        </pc:inkChg>
        <pc:inkChg chg="add del">
          <ac:chgData name="Viet Anh Nguyen" userId="b95f61ff061388d5" providerId="LiveId" clId="{F7DDB045-99F5-427E-957E-9D2CA91EB527}" dt="2022-01-07T08:17:49.315" v="5954"/>
          <ac:inkMkLst>
            <pc:docMk/>
            <pc:sldMk cId="2794998068" sldId="343"/>
            <ac:inkMk id="99" creationId="{F0121007-1115-4EBC-BDC9-FE3D0E5E5461}"/>
          </ac:inkMkLst>
        </pc:inkChg>
        <pc:inkChg chg="add del">
          <ac:chgData name="Viet Anh Nguyen" userId="b95f61ff061388d5" providerId="LiveId" clId="{F7DDB045-99F5-427E-957E-9D2CA91EB527}" dt="2022-01-07T08:17:49.315" v="5954"/>
          <ac:inkMkLst>
            <pc:docMk/>
            <pc:sldMk cId="2794998068" sldId="343"/>
            <ac:inkMk id="100" creationId="{BC3A36D2-F709-47E6-ADF2-7ACA3A1CE919}"/>
          </ac:inkMkLst>
        </pc:inkChg>
        <pc:inkChg chg="add">
          <ac:chgData name="Viet Anh Nguyen" userId="b95f61ff061388d5" providerId="LiveId" clId="{F7DDB045-99F5-427E-957E-9D2CA91EB527}" dt="2022-01-07T08:17:49.315" v="5954"/>
          <ac:inkMkLst>
            <pc:docMk/>
            <pc:sldMk cId="2794998068" sldId="343"/>
            <ac:inkMk id="101" creationId="{D1377FF8-19E9-410B-AD5E-EB9BAF60D74B}"/>
          </ac:inkMkLst>
        </pc:inkChg>
        <pc:inkChg chg="add del">
          <ac:chgData name="Viet Anh Nguyen" userId="b95f61ff061388d5" providerId="LiveId" clId="{F7DDB045-99F5-427E-957E-9D2CA91EB527}" dt="2022-01-07T08:20:57.857" v="5958"/>
          <ac:inkMkLst>
            <pc:docMk/>
            <pc:sldMk cId="2794998068" sldId="343"/>
            <ac:inkMk id="102" creationId="{9AF2D751-4FBB-490E-9346-F6C90CEB127B}"/>
          </ac:inkMkLst>
        </pc:inkChg>
        <pc:inkChg chg="add del">
          <ac:chgData name="Viet Anh Nguyen" userId="b95f61ff061388d5" providerId="LiveId" clId="{F7DDB045-99F5-427E-957E-9D2CA91EB527}" dt="2022-01-07T08:20:57.857" v="5958"/>
          <ac:inkMkLst>
            <pc:docMk/>
            <pc:sldMk cId="2794998068" sldId="343"/>
            <ac:inkMk id="103" creationId="{221ECEA5-9891-4525-A132-5E8AB7E679D6}"/>
          </ac:inkMkLst>
        </pc:inkChg>
        <pc:inkChg chg="add del">
          <ac:chgData name="Viet Anh Nguyen" userId="b95f61ff061388d5" providerId="LiveId" clId="{F7DDB045-99F5-427E-957E-9D2CA91EB527}" dt="2022-01-07T08:20:57.857" v="5958"/>
          <ac:inkMkLst>
            <pc:docMk/>
            <pc:sldMk cId="2794998068" sldId="343"/>
            <ac:inkMk id="104" creationId="{26668ACA-DCC3-477C-BFA0-0D8BC2BB7D7B}"/>
          </ac:inkMkLst>
        </pc:inkChg>
        <pc:inkChg chg="add">
          <ac:chgData name="Viet Anh Nguyen" userId="b95f61ff061388d5" providerId="LiveId" clId="{F7DDB045-99F5-427E-957E-9D2CA91EB527}" dt="2022-01-07T08:20:57.857" v="5958"/>
          <ac:inkMkLst>
            <pc:docMk/>
            <pc:sldMk cId="2794998068" sldId="343"/>
            <ac:inkMk id="105" creationId="{EBB95E5A-3D16-45D4-8DFF-1AD7149A9035}"/>
          </ac:inkMkLst>
        </pc:inkChg>
        <pc:inkChg chg="add del">
          <ac:chgData name="Viet Anh Nguyen" userId="b95f61ff061388d5" providerId="LiveId" clId="{F7DDB045-99F5-427E-957E-9D2CA91EB527}" dt="2022-01-07T08:21:01.020" v="5965"/>
          <ac:inkMkLst>
            <pc:docMk/>
            <pc:sldMk cId="2794998068" sldId="343"/>
            <ac:inkMk id="106" creationId="{E93A1C2A-8325-4ECE-9198-B6F75CE24E03}"/>
          </ac:inkMkLst>
        </pc:inkChg>
        <pc:inkChg chg="add del">
          <ac:chgData name="Viet Anh Nguyen" userId="b95f61ff061388d5" providerId="LiveId" clId="{F7DDB045-99F5-427E-957E-9D2CA91EB527}" dt="2022-01-07T08:21:01.020" v="5965"/>
          <ac:inkMkLst>
            <pc:docMk/>
            <pc:sldMk cId="2794998068" sldId="343"/>
            <ac:inkMk id="107" creationId="{97DBAC9B-590B-4CB1-AD14-D341715F37BC}"/>
          </ac:inkMkLst>
        </pc:inkChg>
        <pc:inkChg chg="add del">
          <ac:chgData name="Viet Anh Nguyen" userId="b95f61ff061388d5" providerId="LiveId" clId="{F7DDB045-99F5-427E-957E-9D2CA91EB527}" dt="2022-01-07T08:21:01.020" v="5965"/>
          <ac:inkMkLst>
            <pc:docMk/>
            <pc:sldMk cId="2794998068" sldId="343"/>
            <ac:inkMk id="108" creationId="{2F4228FB-FEF7-413B-8F04-7CEF077AD534}"/>
          </ac:inkMkLst>
        </pc:inkChg>
        <pc:inkChg chg="add del">
          <ac:chgData name="Viet Anh Nguyen" userId="b95f61ff061388d5" providerId="LiveId" clId="{F7DDB045-99F5-427E-957E-9D2CA91EB527}" dt="2022-01-07T08:21:01.020" v="5965"/>
          <ac:inkMkLst>
            <pc:docMk/>
            <pc:sldMk cId="2794998068" sldId="343"/>
            <ac:inkMk id="109" creationId="{CEC33462-5BF9-45C4-A109-9BAD007F6839}"/>
          </ac:inkMkLst>
        </pc:inkChg>
        <pc:inkChg chg="add del">
          <ac:chgData name="Viet Anh Nguyen" userId="b95f61ff061388d5" providerId="LiveId" clId="{F7DDB045-99F5-427E-957E-9D2CA91EB527}" dt="2022-01-07T08:21:01.020" v="5965"/>
          <ac:inkMkLst>
            <pc:docMk/>
            <pc:sldMk cId="2794998068" sldId="343"/>
            <ac:inkMk id="110" creationId="{51CDE72C-04AE-493C-BC16-C7F8FE4DF6A1}"/>
          </ac:inkMkLst>
        </pc:inkChg>
        <pc:inkChg chg="add del">
          <ac:chgData name="Viet Anh Nguyen" userId="b95f61ff061388d5" providerId="LiveId" clId="{F7DDB045-99F5-427E-957E-9D2CA91EB527}" dt="2022-01-07T08:21:01.020" v="5965"/>
          <ac:inkMkLst>
            <pc:docMk/>
            <pc:sldMk cId="2794998068" sldId="343"/>
            <ac:inkMk id="111" creationId="{77076A1B-771E-4C63-BB4A-BF9D7904E7EE}"/>
          </ac:inkMkLst>
        </pc:inkChg>
        <pc:inkChg chg="add">
          <ac:chgData name="Viet Anh Nguyen" userId="b95f61ff061388d5" providerId="LiveId" clId="{F7DDB045-99F5-427E-957E-9D2CA91EB527}" dt="2022-01-07T08:21:01.020" v="5965"/>
          <ac:inkMkLst>
            <pc:docMk/>
            <pc:sldMk cId="2794998068" sldId="343"/>
            <ac:inkMk id="112" creationId="{1555E942-E959-40D6-8B9F-874143D4FD7C}"/>
          </ac:inkMkLst>
        </pc:inkChg>
        <pc:inkChg chg="add">
          <ac:chgData name="Viet Anh Nguyen" userId="b95f61ff061388d5" providerId="LiveId" clId="{F7DDB045-99F5-427E-957E-9D2CA91EB527}" dt="2022-01-07T08:21:01.020" v="5965"/>
          <ac:inkMkLst>
            <pc:docMk/>
            <pc:sldMk cId="2794998068" sldId="343"/>
            <ac:inkMk id="113" creationId="{95047B57-27B3-4B54-889E-FFD8602705EA}"/>
          </ac:inkMkLst>
        </pc:inkChg>
      </pc:sldChg>
      <pc:sldChg chg="addSp delSp new mod">
        <pc:chgData name="Viet Anh Nguyen" userId="b95f61ff061388d5" providerId="LiveId" clId="{F7DDB045-99F5-427E-957E-9D2CA91EB527}" dt="2022-01-07T08:24:27.689" v="6149"/>
        <pc:sldMkLst>
          <pc:docMk/>
          <pc:sldMk cId="2831197588" sldId="344"/>
        </pc:sldMkLst>
        <pc:inkChg chg="add del">
          <ac:chgData name="Viet Anh Nguyen" userId="b95f61ff061388d5" providerId="LiveId" clId="{F7DDB045-99F5-427E-957E-9D2CA91EB527}" dt="2022-01-07T08:23:42.158" v="6079"/>
          <ac:inkMkLst>
            <pc:docMk/>
            <pc:sldMk cId="2831197588" sldId="344"/>
            <ac:inkMk id="2" creationId="{CAFDF8FA-7837-4CFC-9EE9-A532F8C08A3F}"/>
          </ac:inkMkLst>
        </pc:inkChg>
        <pc:inkChg chg="add del">
          <ac:chgData name="Viet Anh Nguyen" userId="b95f61ff061388d5" providerId="LiveId" clId="{F7DDB045-99F5-427E-957E-9D2CA91EB527}" dt="2022-01-07T08:23:42.158" v="6079"/>
          <ac:inkMkLst>
            <pc:docMk/>
            <pc:sldMk cId="2831197588" sldId="344"/>
            <ac:inkMk id="3" creationId="{8FE31E27-2F89-4B9A-98BE-7F2D3ADED8FC}"/>
          </ac:inkMkLst>
        </pc:inkChg>
        <pc:inkChg chg="add del">
          <ac:chgData name="Viet Anh Nguyen" userId="b95f61ff061388d5" providerId="LiveId" clId="{F7DDB045-99F5-427E-957E-9D2CA91EB527}" dt="2022-01-07T08:23:42.158" v="6079"/>
          <ac:inkMkLst>
            <pc:docMk/>
            <pc:sldMk cId="2831197588" sldId="344"/>
            <ac:inkMk id="4" creationId="{B136527A-E406-4BE3-83C5-7FD404EF41FF}"/>
          </ac:inkMkLst>
        </pc:inkChg>
        <pc:inkChg chg="add del">
          <ac:chgData name="Viet Anh Nguyen" userId="b95f61ff061388d5" providerId="LiveId" clId="{F7DDB045-99F5-427E-957E-9D2CA91EB527}" dt="2022-01-07T08:23:42.158" v="6079"/>
          <ac:inkMkLst>
            <pc:docMk/>
            <pc:sldMk cId="2831197588" sldId="344"/>
            <ac:inkMk id="5" creationId="{BF0585EC-6647-4CF2-9907-1E9ACFD65156}"/>
          </ac:inkMkLst>
        </pc:inkChg>
        <pc:inkChg chg="add del">
          <ac:chgData name="Viet Anh Nguyen" userId="b95f61ff061388d5" providerId="LiveId" clId="{F7DDB045-99F5-427E-957E-9D2CA91EB527}" dt="2022-01-07T08:23:42.158" v="6079"/>
          <ac:inkMkLst>
            <pc:docMk/>
            <pc:sldMk cId="2831197588" sldId="344"/>
            <ac:inkMk id="6" creationId="{48AE6099-CFD7-4882-84B6-34DD0A48C13B}"/>
          </ac:inkMkLst>
        </pc:inkChg>
        <pc:inkChg chg="add del">
          <ac:chgData name="Viet Anh Nguyen" userId="b95f61ff061388d5" providerId="LiveId" clId="{F7DDB045-99F5-427E-957E-9D2CA91EB527}" dt="2022-01-07T08:23:42.158" v="6079"/>
          <ac:inkMkLst>
            <pc:docMk/>
            <pc:sldMk cId="2831197588" sldId="344"/>
            <ac:inkMk id="7" creationId="{CDFAA957-4B0E-422B-9586-42806781B669}"/>
          </ac:inkMkLst>
        </pc:inkChg>
        <pc:inkChg chg="add">
          <ac:chgData name="Viet Anh Nguyen" userId="b95f61ff061388d5" providerId="LiveId" clId="{F7DDB045-99F5-427E-957E-9D2CA91EB527}" dt="2022-01-07T08:23:42.158" v="6079"/>
          <ac:inkMkLst>
            <pc:docMk/>
            <pc:sldMk cId="2831197588" sldId="344"/>
            <ac:inkMk id="8" creationId="{7DFF74AE-42F0-45EB-9E62-3F99C121110D}"/>
          </ac:inkMkLst>
        </pc:inkChg>
        <pc:inkChg chg="add del">
          <ac:chgData name="Viet Anh Nguyen" userId="b95f61ff061388d5" providerId="LiveId" clId="{F7DDB045-99F5-427E-957E-9D2CA91EB527}" dt="2022-01-07T08:23:45.551" v="6085"/>
          <ac:inkMkLst>
            <pc:docMk/>
            <pc:sldMk cId="2831197588" sldId="344"/>
            <ac:inkMk id="9" creationId="{5A121B2A-36A3-4AE1-923D-89EF5CA36F69}"/>
          </ac:inkMkLst>
        </pc:inkChg>
        <pc:inkChg chg="add del">
          <ac:chgData name="Viet Anh Nguyen" userId="b95f61ff061388d5" providerId="LiveId" clId="{F7DDB045-99F5-427E-957E-9D2CA91EB527}" dt="2022-01-07T08:23:45.551" v="6085"/>
          <ac:inkMkLst>
            <pc:docMk/>
            <pc:sldMk cId="2831197588" sldId="344"/>
            <ac:inkMk id="10" creationId="{D9769570-F503-4296-AC85-AC976A9FF65F}"/>
          </ac:inkMkLst>
        </pc:inkChg>
        <pc:inkChg chg="add del">
          <ac:chgData name="Viet Anh Nguyen" userId="b95f61ff061388d5" providerId="LiveId" clId="{F7DDB045-99F5-427E-957E-9D2CA91EB527}" dt="2022-01-07T08:23:45.551" v="6085"/>
          <ac:inkMkLst>
            <pc:docMk/>
            <pc:sldMk cId="2831197588" sldId="344"/>
            <ac:inkMk id="11" creationId="{55A62422-A3C9-440C-8128-F93F16A7DBD2}"/>
          </ac:inkMkLst>
        </pc:inkChg>
        <pc:inkChg chg="add del">
          <ac:chgData name="Viet Anh Nguyen" userId="b95f61ff061388d5" providerId="LiveId" clId="{F7DDB045-99F5-427E-957E-9D2CA91EB527}" dt="2022-01-07T08:23:45.551" v="6085"/>
          <ac:inkMkLst>
            <pc:docMk/>
            <pc:sldMk cId="2831197588" sldId="344"/>
            <ac:inkMk id="12" creationId="{0C430D4E-6F9F-4E20-B7E9-277594FECB45}"/>
          </ac:inkMkLst>
        </pc:inkChg>
        <pc:inkChg chg="add del">
          <ac:chgData name="Viet Anh Nguyen" userId="b95f61ff061388d5" providerId="LiveId" clId="{F7DDB045-99F5-427E-957E-9D2CA91EB527}" dt="2022-01-07T08:23:45.551" v="6085"/>
          <ac:inkMkLst>
            <pc:docMk/>
            <pc:sldMk cId="2831197588" sldId="344"/>
            <ac:inkMk id="13" creationId="{4A0DE87D-33EB-4E7D-B8A8-112FCAEDCC7B}"/>
          </ac:inkMkLst>
        </pc:inkChg>
        <pc:inkChg chg="add del">
          <ac:chgData name="Viet Anh Nguyen" userId="b95f61ff061388d5" providerId="LiveId" clId="{F7DDB045-99F5-427E-957E-9D2CA91EB527}" dt="2022-01-07T08:23:50.589" v="6092"/>
          <ac:inkMkLst>
            <pc:docMk/>
            <pc:sldMk cId="2831197588" sldId="344"/>
            <ac:inkMk id="14" creationId="{C6C997CF-0C4C-43E8-9EB6-DD983987771F}"/>
          </ac:inkMkLst>
        </pc:inkChg>
        <pc:inkChg chg="add">
          <ac:chgData name="Viet Anh Nguyen" userId="b95f61ff061388d5" providerId="LiveId" clId="{F7DDB045-99F5-427E-957E-9D2CA91EB527}" dt="2022-01-07T08:23:45.551" v="6085"/>
          <ac:inkMkLst>
            <pc:docMk/>
            <pc:sldMk cId="2831197588" sldId="344"/>
            <ac:inkMk id="15" creationId="{487C07C5-FA14-4E11-8FD6-AA3DF134AB09}"/>
          </ac:inkMkLst>
        </pc:inkChg>
        <pc:inkChg chg="add del">
          <ac:chgData name="Viet Anh Nguyen" userId="b95f61ff061388d5" providerId="LiveId" clId="{F7DDB045-99F5-427E-957E-9D2CA91EB527}" dt="2022-01-07T08:23:50.589" v="6092"/>
          <ac:inkMkLst>
            <pc:docMk/>
            <pc:sldMk cId="2831197588" sldId="344"/>
            <ac:inkMk id="16" creationId="{9A9C8531-B940-4E28-8CD9-0292B89992FE}"/>
          </ac:inkMkLst>
        </pc:inkChg>
        <pc:inkChg chg="add del">
          <ac:chgData name="Viet Anh Nguyen" userId="b95f61ff061388d5" providerId="LiveId" clId="{F7DDB045-99F5-427E-957E-9D2CA91EB527}" dt="2022-01-07T08:23:50.589" v="6092"/>
          <ac:inkMkLst>
            <pc:docMk/>
            <pc:sldMk cId="2831197588" sldId="344"/>
            <ac:inkMk id="17" creationId="{158E5776-26B6-4ABE-88EF-45F0F9E565C1}"/>
          </ac:inkMkLst>
        </pc:inkChg>
        <pc:inkChg chg="add del">
          <ac:chgData name="Viet Anh Nguyen" userId="b95f61ff061388d5" providerId="LiveId" clId="{F7DDB045-99F5-427E-957E-9D2CA91EB527}" dt="2022-01-07T08:23:50.589" v="6092"/>
          <ac:inkMkLst>
            <pc:docMk/>
            <pc:sldMk cId="2831197588" sldId="344"/>
            <ac:inkMk id="18" creationId="{BAD3F91F-228C-44FC-8C71-E1BC2B8B9BDF}"/>
          </ac:inkMkLst>
        </pc:inkChg>
        <pc:inkChg chg="add del">
          <ac:chgData name="Viet Anh Nguyen" userId="b95f61ff061388d5" providerId="LiveId" clId="{F7DDB045-99F5-427E-957E-9D2CA91EB527}" dt="2022-01-07T08:23:50.589" v="6092"/>
          <ac:inkMkLst>
            <pc:docMk/>
            <pc:sldMk cId="2831197588" sldId="344"/>
            <ac:inkMk id="19" creationId="{F714BBCC-5AF5-4D14-ACCC-358491905204}"/>
          </ac:inkMkLst>
        </pc:inkChg>
        <pc:inkChg chg="add del">
          <ac:chgData name="Viet Anh Nguyen" userId="b95f61ff061388d5" providerId="LiveId" clId="{F7DDB045-99F5-427E-957E-9D2CA91EB527}" dt="2022-01-07T08:23:50.589" v="6092"/>
          <ac:inkMkLst>
            <pc:docMk/>
            <pc:sldMk cId="2831197588" sldId="344"/>
            <ac:inkMk id="20" creationId="{DA3FF285-A9C8-472C-922A-C874B756FBC0}"/>
          </ac:inkMkLst>
        </pc:inkChg>
        <pc:inkChg chg="add del">
          <ac:chgData name="Viet Anh Nguyen" userId="b95f61ff061388d5" providerId="LiveId" clId="{F7DDB045-99F5-427E-957E-9D2CA91EB527}" dt="2022-01-07T08:23:50.589" v="6092"/>
          <ac:inkMkLst>
            <pc:docMk/>
            <pc:sldMk cId="2831197588" sldId="344"/>
            <ac:inkMk id="21" creationId="{93443C1C-3224-491E-B813-783BE70E118A}"/>
          </ac:inkMkLst>
        </pc:inkChg>
        <pc:inkChg chg="add">
          <ac:chgData name="Viet Anh Nguyen" userId="b95f61ff061388d5" providerId="LiveId" clId="{F7DDB045-99F5-427E-957E-9D2CA91EB527}" dt="2022-01-07T08:23:50.589" v="6092"/>
          <ac:inkMkLst>
            <pc:docMk/>
            <pc:sldMk cId="2831197588" sldId="344"/>
            <ac:inkMk id="22" creationId="{7205F952-C9B5-4042-B485-9605AC6762F5}"/>
          </ac:inkMkLst>
        </pc:inkChg>
        <pc:inkChg chg="add del">
          <ac:chgData name="Viet Anh Nguyen" userId="b95f61ff061388d5" providerId="LiveId" clId="{F7DDB045-99F5-427E-957E-9D2CA91EB527}" dt="2022-01-07T08:23:53.555" v="6097"/>
          <ac:inkMkLst>
            <pc:docMk/>
            <pc:sldMk cId="2831197588" sldId="344"/>
            <ac:inkMk id="23" creationId="{95CA6023-B6A7-4E6A-8F13-73B7D4989373}"/>
          </ac:inkMkLst>
        </pc:inkChg>
        <pc:inkChg chg="add del">
          <ac:chgData name="Viet Anh Nguyen" userId="b95f61ff061388d5" providerId="LiveId" clId="{F7DDB045-99F5-427E-957E-9D2CA91EB527}" dt="2022-01-07T08:23:53.555" v="6097"/>
          <ac:inkMkLst>
            <pc:docMk/>
            <pc:sldMk cId="2831197588" sldId="344"/>
            <ac:inkMk id="24" creationId="{17E1C1C3-D17D-4D3A-8134-38E9343C906E}"/>
          </ac:inkMkLst>
        </pc:inkChg>
        <pc:inkChg chg="add">
          <ac:chgData name="Viet Anh Nguyen" userId="b95f61ff061388d5" providerId="LiveId" clId="{F7DDB045-99F5-427E-957E-9D2CA91EB527}" dt="2022-01-07T08:23:52.769" v="6095" actId="9405"/>
          <ac:inkMkLst>
            <pc:docMk/>
            <pc:sldMk cId="2831197588" sldId="344"/>
            <ac:inkMk id="25" creationId="{8511F3BA-05F9-4E55-8402-4B1E6C0386EB}"/>
          </ac:inkMkLst>
        </pc:inkChg>
        <pc:inkChg chg="add">
          <ac:chgData name="Viet Anh Nguyen" userId="b95f61ff061388d5" providerId="LiveId" clId="{F7DDB045-99F5-427E-957E-9D2CA91EB527}" dt="2022-01-07T08:23:52.991" v="6096" actId="9405"/>
          <ac:inkMkLst>
            <pc:docMk/>
            <pc:sldMk cId="2831197588" sldId="344"/>
            <ac:inkMk id="26" creationId="{1AD28D32-4A01-4176-B15B-63768933D311}"/>
          </ac:inkMkLst>
        </pc:inkChg>
        <pc:inkChg chg="add">
          <ac:chgData name="Viet Anh Nguyen" userId="b95f61ff061388d5" providerId="LiveId" clId="{F7DDB045-99F5-427E-957E-9D2CA91EB527}" dt="2022-01-07T08:23:53.555" v="6097"/>
          <ac:inkMkLst>
            <pc:docMk/>
            <pc:sldMk cId="2831197588" sldId="344"/>
            <ac:inkMk id="27" creationId="{C3FF059A-DFAE-4EDE-A588-E4D14F413D94}"/>
          </ac:inkMkLst>
        </pc:inkChg>
        <pc:inkChg chg="add del">
          <ac:chgData name="Viet Anh Nguyen" userId="b95f61ff061388d5" providerId="LiveId" clId="{F7DDB045-99F5-427E-957E-9D2CA91EB527}" dt="2022-01-07T08:23:59.551" v="6111"/>
          <ac:inkMkLst>
            <pc:docMk/>
            <pc:sldMk cId="2831197588" sldId="344"/>
            <ac:inkMk id="28" creationId="{E099146A-ED64-4532-8718-A12F680812EE}"/>
          </ac:inkMkLst>
        </pc:inkChg>
        <pc:inkChg chg="add del">
          <ac:chgData name="Viet Anh Nguyen" userId="b95f61ff061388d5" providerId="LiveId" clId="{F7DDB045-99F5-427E-957E-9D2CA91EB527}" dt="2022-01-07T08:23:59.551" v="6111"/>
          <ac:inkMkLst>
            <pc:docMk/>
            <pc:sldMk cId="2831197588" sldId="344"/>
            <ac:inkMk id="29" creationId="{D2F597FC-98E6-418A-8C03-019BFFE27833}"/>
          </ac:inkMkLst>
        </pc:inkChg>
        <pc:inkChg chg="add del">
          <ac:chgData name="Viet Anh Nguyen" userId="b95f61ff061388d5" providerId="LiveId" clId="{F7DDB045-99F5-427E-957E-9D2CA91EB527}" dt="2022-01-07T08:23:59.551" v="6111"/>
          <ac:inkMkLst>
            <pc:docMk/>
            <pc:sldMk cId="2831197588" sldId="344"/>
            <ac:inkMk id="30" creationId="{0A041B92-1FB7-4FE2-8AA6-25DDA8CD3F81}"/>
          </ac:inkMkLst>
        </pc:inkChg>
        <pc:inkChg chg="add del">
          <ac:chgData name="Viet Anh Nguyen" userId="b95f61ff061388d5" providerId="LiveId" clId="{F7DDB045-99F5-427E-957E-9D2CA91EB527}" dt="2022-01-07T08:23:59.551" v="6111"/>
          <ac:inkMkLst>
            <pc:docMk/>
            <pc:sldMk cId="2831197588" sldId="344"/>
            <ac:inkMk id="31" creationId="{4EA04443-C87E-4547-958A-FA602801491B}"/>
          </ac:inkMkLst>
        </pc:inkChg>
        <pc:inkChg chg="add del">
          <ac:chgData name="Viet Anh Nguyen" userId="b95f61ff061388d5" providerId="LiveId" clId="{F7DDB045-99F5-427E-957E-9D2CA91EB527}" dt="2022-01-07T08:23:59.551" v="6111"/>
          <ac:inkMkLst>
            <pc:docMk/>
            <pc:sldMk cId="2831197588" sldId="344"/>
            <ac:inkMk id="32" creationId="{F7B31155-AA2E-4B7B-91DB-BBBA61E697D2}"/>
          </ac:inkMkLst>
        </pc:inkChg>
        <pc:inkChg chg="add del">
          <ac:chgData name="Viet Anh Nguyen" userId="b95f61ff061388d5" providerId="LiveId" clId="{F7DDB045-99F5-427E-957E-9D2CA91EB527}" dt="2022-01-07T08:23:59.551" v="6111"/>
          <ac:inkMkLst>
            <pc:docMk/>
            <pc:sldMk cId="2831197588" sldId="344"/>
            <ac:inkMk id="33" creationId="{6F96CCF1-FC61-44DC-BADC-212153FAC4FD}"/>
          </ac:inkMkLst>
        </pc:inkChg>
        <pc:inkChg chg="add del">
          <ac:chgData name="Viet Anh Nguyen" userId="b95f61ff061388d5" providerId="LiveId" clId="{F7DDB045-99F5-427E-957E-9D2CA91EB527}" dt="2022-01-07T08:23:59.551" v="6111"/>
          <ac:inkMkLst>
            <pc:docMk/>
            <pc:sldMk cId="2831197588" sldId="344"/>
            <ac:inkMk id="34" creationId="{B58FBFC1-55E1-4525-A55F-90F67E271AA9}"/>
          </ac:inkMkLst>
        </pc:inkChg>
        <pc:inkChg chg="add del">
          <ac:chgData name="Viet Anh Nguyen" userId="b95f61ff061388d5" providerId="LiveId" clId="{F7DDB045-99F5-427E-957E-9D2CA91EB527}" dt="2022-01-07T08:23:59.551" v="6111"/>
          <ac:inkMkLst>
            <pc:docMk/>
            <pc:sldMk cId="2831197588" sldId="344"/>
            <ac:inkMk id="35" creationId="{215D4A24-2446-4934-AAFF-F1517C7F2DDA}"/>
          </ac:inkMkLst>
        </pc:inkChg>
        <pc:inkChg chg="add del">
          <ac:chgData name="Viet Anh Nguyen" userId="b95f61ff061388d5" providerId="LiveId" clId="{F7DDB045-99F5-427E-957E-9D2CA91EB527}" dt="2022-01-07T08:23:59.551" v="6111"/>
          <ac:inkMkLst>
            <pc:docMk/>
            <pc:sldMk cId="2831197588" sldId="344"/>
            <ac:inkMk id="36" creationId="{021C6C90-B8EF-4859-99A0-B782FCA6C8DE}"/>
          </ac:inkMkLst>
        </pc:inkChg>
        <pc:inkChg chg="add del">
          <ac:chgData name="Viet Anh Nguyen" userId="b95f61ff061388d5" providerId="LiveId" clId="{F7DDB045-99F5-427E-957E-9D2CA91EB527}" dt="2022-01-07T08:23:59.551" v="6111"/>
          <ac:inkMkLst>
            <pc:docMk/>
            <pc:sldMk cId="2831197588" sldId="344"/>
            <ac:inkMk id="37" creationId="{75603370-4178-41AF-9D72-88E44E14AA72}"/>
          </ac:inkMkLst>
        </pc:inkChg>
        <pc:inkChg chg="add del">
          <ac:chgData name="Viet Anh Nguyen" userId="b95f61ff061388d5" providerId="LiveId" clId="{F7DDB045-99F5-427E-957E-9D2CA91EB527}" dt="2022-01-07T08:23:59.551" v="6111"/>
          <ac:inkMkLst>
            <pc:docMk/>
            <pc:sldMk cId="2831197588" sldId="344"/>
            <ac:inkMk id="38" creationId="{03F146B8-E29E-4AFF-B103-C644A0CF621E}"/>
          </ac:inkMkLst>
        </pc:inkChg>
        <pc:inkChg chg="add del">
          <ac:chgData name="Viet Anh Nguyen" userId="b95f61ff061388d5" providerId="LiveId" clId="{F7DDB045-99F5-427E-957E-9D2CA91EB527}" dt="2022-01-07T08:23:59.551" v="6111"/>
          <ac:inkMkLst>
            <pc:docMk/>
            <pc:sldMk cId="2831197588" sldId="344"/>
            <ac:inkMk id="39" creationId="{3C8A8C76-116E-442E-8DBC-E212B62BCFDF}"/>
          </ac:inkMkLst>
        </pc:inkChg>
        <pc:inkChg chg="add del">
          <ac:chgData name="Viet Anh Nguyen" userId="b95f61ff061388d5" providerId="LiveId" clId="{F7DDB045-99F5-427E-957E-9D2CA91EB527}" dt="2022-01-07T08:23:59.551" v="6111"/>
          <ac:inkMkLst>
            <pc:docMk/>
            <pc:sldMk cId="2831197588" sldId="344"/>
            <ac:inkMk id="40" creationId="{05757050-D937-4C69-9727-81C931C31EDF}"/>
          </ac:inkMkLst>
        </pc:inkChg>
        <pc:inkChg chg="add">
          <ac:chgData name="Viet Anh Nguyen" userId="b95f61ff061388d5" providerId="LiveId" clId="{F7DDB045-99F5-427E-957E-9D2CA91EB527}" dt="2022-01-07T08:23:59.551" v="6111"/>
          <ac:inkMkLst>
            <pc:docMk/>
            <pc:sldMk cId="2831197588" sldId="344"/>
            <ac:inkMk id="41" creationId="{4EFEC709-BD3A-448C-BD6B-F94185C32C97}"/>
          </ac:inkMkLst>
        </pc:inkChg>
        <pc:inkChg chg="add">
          <ac:chgData name="Viet Anh Nguyen" userId="b95f61ff061388d5" providerId="LiveId" clId="{F7DDB045-99F5-427E-957E-9D2CA91EB527}" dt="2022-01-07T08:23:59.551" v="6111"/>
          <ac:inkMkLst>
            <pc:docMk/>
            <pc:sldMk cId="2831197588" sldId="344"/>
            <ac:inkMk id="42" creationId="{1BDC9532-3BA7-4A8F-8BA8-AA73860FB709}"/>
          </ac:inkMkLst>
        </pc:inkChg>
        <pc:inkChg chg="add">
          <ac:chgData name="Viet Anh Nguyen" userId="b95f61ff061388d5" providerId="LiveId" clId="{F7DDB045-99F5-427E-957E-9D2CA91EB527}" dt="2022-01-07T08:23:59.551" v="6111"/>
          <ac:inkMkLst>
            <pc:docMk/>
            <pc:sldMk cId="2831197588" sldId="344"/>
            <ac:inkMk id="43" creationId="{0478B50E-5904-4F0D-B54B-3273CCF901F8}"/>
          </ac:inkMkLst>
        </pc:inkChg>
        <pc:inkChg chg="add">
          <ac:chgData name="Viet Anh Nguyen" userId="b95f61ff061388d5" providerId="LiveId" clId="{F7DDB045-99F5-427E-957E-9D2CA91EB527}" dt="2022-01-07T08:23:59.551" v="6111"/>
          <ac:inkMkLst>
            <pc:docMk/>
            <pc:sldMk cId="2831197588" sldId="344"/>
            <ac:inkMk id="44" creationId="{964A47AD-53D4-46BF-9D20-AFD0CAA1483E}"/>
          </ac:inkMkLst>
        </pc:inkChg>
        <pc:inkChg chg="add del">
          <ac:chgData name="Viet Anh Nguyen" userId="b95f61ff061388d5" providerId="LiveId" clId="{F7DDB045-99F5-427E-957E-9D2CA91EB527}" dt="2022-01-07T08:24:11.716" v="6122"/>
          <ac:inkMkLst>
            <pc:docMk/>
            <pc:sldMk cId="2831197588" sldId="344"/>
            <ac:inkMk id="45" creationId="{9214C643-6D82-4923-BC1D-EC0036657089}"/>
          </ac:inkMkLst>
        </pc:inkChg>
        <pc:inkChg chg="add del">
          <ac:chgData name="Viet Anh Nguyen" userId="b95f61ff061388d5" providerId="LiveId" clId="{F7DDB045-99F5-427E-957E-9D2CA91EB527}" dt="2022-01-07T08:24:11.716" v="6122"/>
          <ac:inkMkLst>
            <pc:docMk/>
            <pc:sldMk cId="2831197588" sldId="344"/>
            <ac:inkMk id="46" creationId="{6757C32B-2095-4C44-AD1F-5F6763AEA62D}"/>
          </ac:inkMkLst>
        </pc:inkChg>
        <pc:inkChg chg="add del">
          <ac:chgData name="Viet Anh Nguyen" userId="b95f61ff061388d5" providerId="LiveId" clId="{F7DDB045-99F5-427E-957E-9D2CA91EB527}" dt="2022-01-07T08:24:11.716" v="6122"/>
          <ac:inkMkLst>
            <pc:docMk/>
            <pc:sldMk cId="2831197588" sldId="344"/>
            <ac:inkMk id="47" creationId="{541624E2-8E98-4E51-BC1D-4EE621AB212D}"/>
          </ac:inkMkLst>
        </pc:inkChg>
        <pc:inkChg chg="add del">
          <ac:chgData name="Viet Anh Nguyen" userId="b95f61ff061388d5" providerId="LiveId" clId="{F7DDB045-99F5-427E-957E-9D2CA91EB527}" dt="2022-01-07T08:24:11.716" v="6122"/>
          <ac:inkMkLst>
            <pc:docMk/>
            <pc:sldMk cId="2831197588" sldId="344"/>
            <ac:inkMk id="48" creationId="{502F9BBC-5687-481A-B0EA-1F8830B93591}"/>
          </ac:inkMkLst>
        </pc:inkChg>
        <pc:inkChg chg="add del">
          <ac:chgData name="Viet Anh Nguyen" userId="b95f61ff061388d5" providerId="LiveId" clId="{F7DDB045-99F5-427E-957E-9D2CA91EB527}" dt="2022-01-07T08:24:11.716" v="6122"/>
          <ac:inkMkLst>
            <pc:docMk/>
            <pc:sldMk cId="2831197588" sldId="344"/>
            <ac:inkMk id="49" creationId="{CF9F47EA-084B-4F61-BB91-28BCF239CEEA}"/>
          </ac:inkMkLst>
        </pc:inkChg>
        <pc:inkChg chg="add del">
          <ac:chgData name="Viet Anh Nguyen" userId="b95f61ff061388d5" providerId="LiveId" clId="{F7DDB045-99F5-427E-957E-9D2CA91EB527}" dt="2022-01-07T08:24:11.716" v="6122"/>
          <ac:inkMkLst>
            <pc:docMk/>
            <pc:sldMk cId="2831197588" sldId="344"/>
            <ac:inkMk id="50" creationId="{6E948EDC-92C8-41B6-871E-ADE8A038FA34}"/>
          </ac:inkMkLst>
        </pc:inkChg>
        <pc:inkChg chg="add del">
          <ac:chgData name="Viet Anh Nguyen" userId="b95f61ff061388d5" providerId="LiveId" clId="{F7DDB045-99F5-427E-957E-9D2CA91EB527}" dt="2022-01-07T08:24:11.716" v="6122"/>
          <ac:inkMkLst>
            <pc:docMk/>
            <pc:sldMk cId="2831197588" sldId="344"/>
            <ac:inkMk id="51" creationId="{4470C4BB-1DBB-4114-AF62-CCFA3D47A7B0}"/>
          </ac:inkMkLst>
        </pc:inkChg>
        <pc:inkChg chg="add del">
          <ac:chgData name="Viet Anh Nguyen" userId="b95f61ff061388d5" providerId="LiveId" clId="{F7DDB045-99F5-427E-957E-9D2CA91EB527}" dt="2022-01-07T08:24:11.716" v="6122"/>
          <ac:inkMkLst>
            <pc:docMk/>
            <pc:sldMk cId="2831197588" sldId="344"/>
            <ac:inkMk id="52" creationId="{6A5E1F78-1C5C-440B-A6C7-A703AFE45162}"/>
          </ac:inkMkLst>
        </pc:inkChg>
        <pc:inkChg chg="add del">
          <ac:chgData name="Viet Anh Nguyen" userId="b95f61ff061388d5" providerId="LiveId" clId="{F7DDB045-99F5-427E-957E-9D2CA91EB527}" dt="2022-01-07T08:24:11.716" v="6122"/>
          <ac:inkMkLst>
            <pc:docMk/>
            <pc:sldMk cId="2831197588" sldId="344"/>
            <ac:inkMk id="53" creationId="{39BF97FD-9BD8-4F53-B829-1B7634ECAC55}"/>
          </ac:inkMkLst>
        </pc:inkChg>
        <pc:inkChg chg="add del">
          <ac:chgData name="Viet Anh Nguyen" userId="b95f61ff061388d5" providerId="LiveId" clId="{F7DDB045-99F5-427E-957E-9D2CA91EB527}" dt="2022-01-07T08:24:11.716" v="6122"/>
          <ac:inkMkLst>
            <pc:docMk/>
            <pc:sldMk cId="2831197588" sldId="344"/>
            <ac:inkMk id="54" creationId="{993347DA-535C-406E-90AA-05A12C3FAA39}"/>
          </ac:inkMkLst>
        </pc:inkChg>
        <pc:inkChg chg="add del">
          <ac:chgData name="Viet Anh Nguyen" userId="b95f61ff061388d5" providerId="LiveId" clId="{F7DDB045-99F5-427E-957E-9D2CA91EB527}" dt="2022-01-07T08:24:12.916" v="6126"/>
          <ac:inkMkLst>
            <pc:docMk/>
            <pc:sldMk cId="2831197588" sldId="344"/>
            <ac:inkMk id="55" creationId="{F20A5CE6-FC47-4B98-A3C9-9419D40BC70A}"/>
          </ac:inkMkLst>
        </pc:inkChg>
        <pc:inkChg chg="add del">
          <ac:chgData name="Viet Anh Nguyen" userId="b95f61ff061388d5" providerId="LiveId" clId="{F7DDB045-99F5-427E-957E-9D2CA91EB527}" dt="2022-01-07T08:24:12.916" v="6126"/>
          <ac:inkMkLst>
            <pc:docMk/>
            <pc:sldMk cId="2831197588" sldId="344"/>
            <ac:inkMk id="56" creationId="{0A284605-4AA8-4009-94D0-0E87E45F686B}"/>
          </ac:inkMkLst>
        </pc:inkChg>
        <pc:inkChg chg="add del">
          <ac:chgData name="Viet Anh Nguyen" userId="b95f61ff061388d5" providerId="LiveId" clId="{F7DDB045-99F5-427E-957E-9D2CA91EB527}" dt="2022-01-07T08:24:12.916" v="6126"/>
          <ac:inkMkLst>
            <pc:docMk/>
            <pc:sldMk cId="2831197588" sldId="344"/>
            <ac:inkMk id="57" creationId="{F69E1177-1A15-4C66-A999-49B4F6DBDF11}"/>
          </ac:inkMkLst>
        </pc:inkChg>
        <pc:inkChg chg="add del">
          <ac:chgData name="Viet Anh Nguyen" userId="b95f61ff061388d5" providerId="LiveId" clId="{F7DDB045-99F5-427E-957E-9D2CA91EB527}" dt="2022-01-07T08:24:12.916" v="6126"/>
          <ac:inkMkLst>
            <pc:docMk/>
            <pc:sldMk cId="2831197588" sldId="344"/>
            <ac:inkMk id="58" creationId="{528E5D09-74D4-4794-8226-B0983FC96D91}"/>
          </ac:inkMkLst>
        </pc:inkChg>
        <pc:inkChg chg="add">
          <ac:chgData name="Viet Anh Nguyen" userId="b95f61ff061388d5" providerId="LiveId" clId="{F7DDB045-99F5-427E-957E-9D2CA91EB527}" dt="2022-01-07T08:24:12.916" v="6126"/>
          <ac:inkMkLst>
            <pc:docMk/>
            <pc:sldMk cId="2831197588" sldId="344"/>
            <ac:inkMk id="59" creationId="{575F4744-7342-41D8-96D3-ADC9B5DF9A90}"/>
          </ac:inkMkLst>
        </pc:inkChg>
        <pc:inkChg chg="add del">
          <ac:chgData name="Viet Anh Nguyen" userId="b95f61ff061388d5" providerId="LiveId" clId="{F7DDB045-99F5-427E-957E-9D2CA91EB527}" dt="2022-01-07T08:24:16.650" v="6136"/>
          <ac:inkMkLst>
            <pc:docMk/>
            <pc:sldMk cId="2831197588" sldId="344"/>
            <ac:inkMk id="60" creationId="{8E0B3178-8369-4873-8A10-439CABDD2996}"/>
          </ac:inkMkLst>
        </pc:inkChg>
        <pc:inkChg chg="add del">
          <ac:chgData name="Viet Anh Nguyen" userId="b95f61ff061388d5" providerId="LiveId" clId="{F7DDB045-99F5-427E-957E-9D2CA91EB527}" dt="2022-01-07T08:24:16.650" v="6136"/>
          <ac:inkMkLst>
            <pc:docMk/>
            <pc:sldMk cId="2831197588" sldId="344"/>
            <ac:inkMk id="61" creationId="{2D8CF318-B19E-4008-A38D-8F04F5BC706A}"/>
          </ac:inkMkLst>
        </pc:inkChg>
        <pc:inkChg chg="add del">
          <ac:chgData name="Viet Anh Nguyen" userId="b95f61ff061388d5" providerId="LiveId" clId="{F7DDB045-99F5-427E-957E-9D2CA91EB527}" dt="2022-01-07T08:24:16.650" v="6136"/>
          <ac:inkMkLst>
            <pc:docMk/>
            <pc:sldMk cId="2831197588" sldId="344"/>
            <ac:inkMk id="62" creationId="{35DB0425-CFE3-4156-B6BE-6A71C31CBCE5}"/>
          </ac:inkMkLst>
        </pc:inkChg>
        <pc:inkChg chg="add del">
          <ac:chgData name="Viet Anh Nguyen" userId="b95f61ff061388d5" providerId="LiveId" clId="{F7DDB045-99F5-427E-957E-9D2CA91EB527}" dt="2022-01-07T08:24:16.650" v="6136"/>
          <ac:inkMkLst>
            <pc:docMk/>
            <pc:sldMk cId="2831197588" sldId="344"/>
            <ac:inkMk id="63" creationId="{A647E287-D78F-4C4A-993A-069017F7ADE2}"/>
          </ac:inkMkLst>
        </pc:inkChg>
        <pc:inkChg chg="add del">
          <ac:chgData name="Viet Anh Nguyen" userId="b95f61ff061388d5" providerId="LiveId" clId="{F7DDB045-99F5-427E-957E-9D2CA91EB527}" dt="2022-01-07T08:24:16.650" v="6136"/>
          <ac:inkMkLst>
            <pc:docMk/>
            <pc:sldMk cId="2831197588" sldId="344"/>
            <ac:inkMk id="64" creationId="{59F2E5BA-0075-4D88-8167-1A274A21CAE6}"/>
          </ac:inkMkLst>
        </pc:inkChg>
        <pc:inkChg chg="add del">
          <ac:chgData name="Viet Anh Nguyen" userId="b95f61ff061388d5" providerId="LiveId" clId="{F7DDB045-99F5-427E-957E-9D2CA91EB527}" dt="2022-01-07T08:24:16.650" v="6136"/>
          <ac:inkMkLst>
            <pc:docMk/>
            <pc:sldMk cId="2831197588" sldId="344"/>
            <ac:inkMk id="65" creationId="{7297ACC2-2E80-437F-A919-1F754D8793CC}"/>
          </ac:inkMkLst>
        </pc:inkChg>
        <pc:inkChg chg="add del">
          <ac:chgData name="Viet Anh Nguyen" userId="b95f61ff061388d5" providerId="LiveId" clId="{F7DDB045-99F5-427E-957E-9D2CA91EB527}" dt="2022-01-07T08:24:16.650" v="6136"/>
          <ac:inkMkLst>
            <pc:docMk/>
            <pc:sldMk cId="2831197588" sldId="344"/>
            <ac:inkMk id="66" creationId="{5B94247F-1CA1-49F7-8129-5C975A9D788E}"/>
          </ac:inkMkLst>
        </pc:inkChg>
        <pc:inkChg chg="add del">
          <ac:chgData name="Viet Anh Nguyen" userId="b95f61ff061388d5" providerId="LiveId" clId="{F7DDB045-99F5-427E-957E-9D2CA91EB527}" dt="2022-01-07T08:24:16.650" v="6136"/>
          <ac:inkMkLst>
            <pc:docMk/>
            <pc:sldMk cId="2831197588" sldId="344"/>
            <ac:inkMk id="67" creationId="{91DFABFC-7D7F-46DD-AA22-9B828B9A4FA7}"/>
          </ac:inkMkLst>
        </pc:inkChg>
        <pc:inkChg chg="add del">
          <ac:chgData name="Viet Anh Nguyen" userId="b95f61ff061388d5" providerId="LiveId" clId="{F7DDB045-99F5-427E-957E-9D2CA91EB527}" dt="2022-01-07T08:24:16.650" v="6136"/>
          <ac:inkMkLst>
            <pc:docMk/>
            <pc:sldMk cId="2831197588" sldId="344"/>
            <ac:inkMk id="68" creationId="{0228FD58-0C2D-4D28-A454-00FD7C6DE1B0}"/>
          </ac:inkMkLst>
        </pc:inkChg>
        <pc:inkChg chg="add">
          <ac:chgData name="Viet Anh Nguyen" userId="b95f61ff061388d5" providerId="LiveId" clId="{F7DDB045-99F5-427E-957E-9D2CA91EB527}" dt="2022-01-07T08:24:16.650" v="6136"/>
          <ac:inkMkLst>
            <pc:docMk/>
            <pc:sldMk cId="2831197588" sldId="344"/>
            <ac:inkMk id="69" creationId="{4E2F88B4-BFAB-4AF7-AD26-AD1664A257FF}"/>
          </ac:inkMkLst>
        </pc:inkChg>
        <pc:inkChg chg="add del">
          <ac:chgData name="Viet Anh Nguyen" userId="b95f61ff061388d5" providerId="LiveId" clId="{F7DDB045-99F5-427E-957E-9D2CA91EB527}" dt="2022-01-07T08:24:18.569" v="6139"/>
          <ac:inkMkLst>
            <pc:docMk/>
            <pc:sldMk cId="2831197588" sldId="344"/>
            <ac:inkMk id="70" creationId="{57C10F4E-F0A2-4771-8822-FDE9A4D1CE6F}"/>
          </ac:inkMkLst>
        </pc:inkChg>
        <pc:inkChg chg="add del">
          <ac:chgData name="Viet Anh Nguyen" userId="b95f61ff061388d5" providerId="LiveId" clId="{F7DDB045-99F5-427E-957E-9D2CA91EB527}" dt="2022-01-07T08:24:18.569" v="6139"/>
          <ac:inkMkLst>
            <pc:docMk/>
            <pc:sldMk cId="2831197588" sldId="344"/>
            <ac:inkMk id="71" creationId="{D8C1205E-7A36-49BE-9F3C-B68301B7CD27}"/>
          </ac:inkMkLst>
        </pc:inkChg>
        <pc:inkChg chg="add del">
          <ac:chgData name="Viet Anh Nguyen" userId="b95f61ff061388d5" providerId="LiveId" clId="{F7DDB045-99F5-427E-957E-9D2CA91EB527}" dt="2022-01-07T08:24:20.676" v="6142"/>
          <ac:inkMkLst>
            <pc:docMk/>
            <pc:sldMk cId="2831197588" sldId="344"/>
            <ac:inkMk id="72" creationId="{09F20F61-0DCF-42F8-B97F-F47544E41270}"/>
          </ac:inkMkLst>
        </pc:inkChg>
        <pc:inkChg chg="add del">
          <ac:chgData name="Viet Anh Nguyen" userId="b95f61ff061388d5" providerId="LiveId" clId="{F7DDB045-99F5-427E-957E-9D2CA91EB527}" dt="2022-01-07T08:24:20.676" v="6142"/>
          <ac:inkMkLst>
            <pc:docMk/>
            <pc:sldMk cId="2831197588" sldId="344"/>
            <ac:inkMk id="73" creationId="{8BFB6989-90D8-45E6-918F-118B9FDB5307}"/>
          </ac:inkMkLst>
        </pc:inkChg>
        <pc:inkChg chg="add del">
          <ac:chgData name="Viet Anh Nguyen" userId="b95f61ff061388d5" providerId="LiveId" clId="{F7DDB045-99F5-427E-957E-9D2CA91EB527}" dt="2022-01-07T08:24:20.676" v="6142"/>
          <ac:inkMkLst>
            <pc:docMk/>
            <pc:sldMk cId="2831197588" sldId="344"/>
            <ac:inkMk id="74" creationId="{1FBA3A23-AF54-4434-BE70-E49BD6E44DCA}"/>
          </ac:inkMkLst>
        </pc:inkChg>
        <pc:inkChg chg="add">
          <ac:chgData name="Viet Anh Nguyen" userId="b95f61ff061388d5" providerId="LiveId" clId="{F7DDB045-99F5-427E-957E-9D2CA91EB527}" dt="2022-01-07T08:24:20.676" v="6142"/>
          <ac:inkMkLst>
            <pc:docMk/>
            <pc:sldMk cId="2831197588" sldId="344"/>
            <ac:inkMk id="75" creationId="{541775CD-CD16-4D8B-B9F3-9BCAA99AA31C}"/>
          </ac:inkMkLst>
        </pc:inkChg>
        <pc:inkChg chg="add del">
          <ac:chgData name="Viet Anh Nguyen" userId="b95f61ff061388d5" providerId="LiveId" clId="{F7DDB045-99F5-427E-957E-9D2CA91EB527}" dt="2022-01-07T08:24:26.659" v="6147"/>
          <ac:inkMkLst>
            <pc:docMk/>
            <pc:sldMk cId="2831197588" sldId="344"/>
            <ac:inkMk id="76" creationId="{89FEEB90-E32C-48E3-9026-FD4572F6AD78}"/>
          </ac:inkMkLst>
        </pc:inkChg>
        <pc:inkChg chg="add del">
          <ac:chgData name="Viet Anh Nguyen" userId="b95f61ff061388d5" providerId="LiveId" clId="{F7DDB045-99F5-427E-957E-9D2CA91EB527}" dt="2022-01-07T08:24:26.659" v="6147"/>
          <ac:inkMkLst>
            <pc:docMk/>
            <pc:sldMk cId="2831197588" sldId="344"/>
            <ac:inkMk id="77" creationId="{189E59F8-A5AC-4BB8-871B-2D8191AE2A15}"/>
          </ac:inkMkLst>
        </pc:inkChg>
        <pc:inkChg chg="add del">
          <ac:chgData name="Viet Anh Nguyen" userId="b95f61ff061388d5" providerId="LiveId" clId="{F7DDB045-99F5-427E-957E-9D2CA91EB527}" dt="2022-01-07T08:24:26.659" v="6147"/>
          <ac:inkMkLst>
            <pc:docMk/>
            <pc:sldMk cId="2831197588" sldId="344"/>
            <ac:inkMk id="78" creationId="{934F3CC6-321F-4C0B-A53E-D5198F2A3419}"/>
          </ac:inkMkLst>
        </pc:inkChg>
        <pc:inkChg chg="add del">
          <ac:chgData name="Viet Anh Nguyen" userId="b95f61ff061388d5" providerId="LiveId" clId="{F7DDB045-99F5-427E-957E-9D2CA91EB527}" dt="2022-01-07T08:24:26.659" v="6147"/>
          <ac:inkMkLst>
            <pc:docMk/>
            <pc:sldMk cId="2831197588" sldId="344"/>
            <ac:inkMk id="79" creationId="{C807ECA9-ACAE-4C99-9442-055B7D193FA2}"/>
          </ac:inkMkLst>
        </pc:inkChg>
        <pc:inkChg chg="add del">
          <ac:chgData name="Viet Anh Nguyen" userId="b95f61ff061388d5" providerId="LiveId" clId="{F7DDB045-99F5-427E-957E-9D2CA91EB527}" dt="2022-01-07T08:24:27.689" v="6149"/>
          <ac:inkMkLst>
            <pc:docMk/>
            <pc:sldMk cId="2831197588" sldId="344"/>
            <ac:inkMk id="80" creationId="{D8113499-F6B0-4F80-A956-CCBA33A6AFA5}"/>
          </ac:inkMkLst>
        </pc:inkChg>
        <pc:inkChg chg="add del">
          <ac:chgData name="Viet Anh Nguyen" userId="b95f61ff061388d5" providerId="LiveId" clId="{F7DDB045-99F5-427E-957E-9D2CA91EB527}" dt="2022-01-07T08:24:27.689" v="6149"/>
          <ac:inkMkLst>
            <pc:docMk/>
            <pc:sldMk cId="2831197588" sldId="344"/>
            <ac:inkMk id="81" creationId="{6CB35644-5667-447B-BD79-1AB27A0996F0}"/>
          </ac:inkMkLst>
        </pc:inkChg>
        <pc:inkChg chg="add">
          <ac:chgData name="Viet Anh Nguyen" userId="b95f61ff061388d5" providerId="LiveId" clId="{F7DDB045-99F5-427E-957E-9D2CA91EB527}" dt="2022-01-07T08:24:27.689" v="6149"/>
          <ac:inkMkLst>
            <pc:docMk/>
            <pc:sldMk cId="2831197588" sldId="344"/>
            <ac:inkMk id="82" creationId="{9CC2D301-27F6-469E-AF60-1E2E028D8280}"/>
          </ac:inkMkLst>
        </pc:inkChg>
      </pc:sldChg>
      <pc:sldChg chg="addSp delSp new mod">
        <pc:chgData name="Viet Anh Nguyen" userId="b95f61ff061388d5" providerId="LiveId" clId="{F7DDB045-99F5-427E-957E-9D2CA91EB527}" dt="2022-01-07T08:31:26.394" v="6386"/>
        <pc:sldMkLst>
          <pc:docMk/>
          <pc:sldMk cId="3996001002" sldId="345"/>
        </pc:sldMkLst>
        <pc:inkChg chg="add del">
          <ac:chgData name="Viet Anh Nguyen" userId="b95f61ff061388d5" providerId="LiveId" clId="{F7DDB045-99F5-427E-957E-9D2CA91EB527}" dt="2022-01-07T08:28:17.753" v="6288"/>
          <ac:inkMkLst>
            <pc:docMk/>
            <pc:sldMk cId="3996001002" sldId="345"/>
            <ac:inkMk id="2" creationId="{92642E10-37D8-43B4-A4BA-F1A5CA58292E}"/>
          </ac:inkMkLst>
        </pc:inkChg>
        <pc:inkChg chg="add del">
          <ac:chgData name="Viet Anh Nguyen" userId="b95f61ff061388d5" providerId="LiveId" clId="{F7DDB045-99F5-427E-957E-9D2CA91EB527}" dt="2022-01-07T08:28:17.753" v="6288"/>
          <ac:inkMkLst>
            <pc:docMk/>
            <pc:sldMk cId="3996001002" sldId="345"/>
            <ac:inkMk id="3" creationId="{04CA32CA-A0D9-4792-AF6D-7F4806825081}"/>
          </ac:inkMkLst>
        </pc:inkChg>
        <pc:inkChg chg="add del">
          <ac:chgData name="Viet Anh Nguyen" userId="b95f61ff061388d5" providerId="LiveId" clId="{F7DDB045-99F5-427E-957E-9D2CA91EB527}" dt="2022-01-07T08:28:17.753" v="6288"/>
          <ac:inkMkLst>
            <pc:docMk/>
            <pc:sldMk cId="3996001002" sldId="345"/>
            <ac:inkMk id="4" creationId="{C6403BF1-062B-43A4-853B-356A44CE0171}"/>
          </ac:inkMkLst>
        </pc:inkChg>
        <pc:inkChg chg="add del">
          <ac:chgData name="Viet Anh Nguyen" userId="b95f61ff061388d5" providerId="LiveId" clId="{F7DDB045-99F5-427E-957E-9D2CA91EB527}" dt="2022-01-07T08:28:17.753" v="6288"/>
          <ac:inkMkLst>
            <pc:docMk/>
            <pc:sldMk cId="3996001002" sldId="345"/>
            <ac:inkMk id="5" creationId="{91D62DE8-1839-477B-B3B0-CF3E740700C1}"/>
          </ac:inkMkLst>
        </pc:inkChg>
        <pc:inkChg chg="add del">
          <ac:chgData name="Viet Anh Nguyen" userId="b95f61ff061388d5" providerId="LiveId" clId="{F7DDB045-99F5-427E-957E-9D2CA91EB527}" dt="2022-01-07T08:28:17.753" v="6288"/>
          <ac:inkMkLst>
            <pc:docMk/>
            <pc:sldMk cId="3996001002" sldId="345"/>
            <ac:inkMk id="6" creationId="{32645181-A126-43C6-ADE2-D51DB0DF104D}"/>
          </ac:inkMkLst>
        </pc:inkChg>
        <pc:inkChg chg="add del">
          <ac:chgData name="Viet Anh Nguyen" userId="b95f61ff061388d5" providerId="LiveId" clId="{F7DDB045-99F5-427E-957E-9D2CA91EB527}" dt="2022-01-07T08:28:17.753" v="6288"/>
          <ac:inkMkLst>
            <pc:docMk/>
            <pc:sldMk cId="3996001002" sldId="345"/>
            <ac:inkMk id="7" creationId="{1D7C6F79-010D-417D-B2EB-AE869F6AC2A8}"/>
          </ac:inkMkLst>
        </pc:inkChg>
        <pc:inkChg chg="add del">
          <ac:chgData name="Viet Anh Nguyen" userId="b95f61ff061388d5" providerId="LiveId" clId="{F7DDB045-99F5-427E-957E-9D2CA91EB527}" dt="2022-01-07T08:28:17.753" v="6288"/>
          <ac:inkMkLst>
            <pc:docMk/>
            <pc:sldMk cId="3996001002" sldId="345"/>
            <ac:inkMk id="8" creationId="{D6C432A7-3599-4B6E-9F34-87B7EC5D15F8}"/>
          </ac:inkMkLst>
        </pc:inkChg>
        <pc:inkChg chg="add del">
          <ac:chgData name="Viet Anh Nguyen" userId="b95f61ff061388d5" providerId="LiveId" clId="{F7DDB045-99F5-427E-957E-9D2CA91EB527}" dt="2022-01-07T08:28:17.753" v="6288"/>
          <ac:inkMkLst>
            <pc:docMk/>
            <pc:sldMk cId="3996001002" sldId="345"/>
            <ac:inkMk id="9" creationId="{3300CC35-5FE5-4437-B742-D05E213D536A}"/>
          </ac:inkMkLst>
        </pc:inkChg>
        <pc:inkChg chg="add del">
          <ac:chgData name="Viet Anh Nguyen" userId="b95f61ff061388d5" providerId="LiveId" clId="{F7DDB045-99F5-427E-957E-9D2CA91EB527}" dt="2022-01-07T08:28:17.753" v="6288"/>
          <ac:inkMkLst>
            <pc:docMk/>
            <pc:sldMk cId="3996001002" sldId="345"/>
            <ac:inkMk id="10" creationId="{81160984-E72F-44E8-8D95-E505B35C4CE1}"/>
          </ac:inkMkLst>
        </pc:inkChg>
        <pc:inkChg chg="add del">
          <ac:chgData name="Viet Anh Nguyen" userId="b95f61ff061388d5" providerId="LiveId" clId="{F7DDB045-99F5-427E-957E-9D2CA91EB527}" dt="2022-01-07T08:28:17.753" v="6288"/>
          <ac:inkMkLst>
            <pc:docMk/>
            <pc:sldMk cId="3996001002" sldId="345"/>
            <ac:inkMk id="11" creationId="{A4568FC9-FA2F-42DC-88D6-54F7F52BA74C}"/>
          </ac:inkMkLst>
        </pc:inkChg>
        <pc:inkChg chg="add del">
          <ac:chgData name="Viet Anh Nguyen" userId="b95f61ff061388d5" providerId="LiveId" clId="{F7DDB045-99F5-427E-957E-9D2CA91EB527}" dt="2022-01-07T08:28:17.753" v="6288"/>
          <ac:inkMkLst>
            <pc:docMk/>
            <pc:sldMk cId="3996001002" sldId="345"/>
            <ac:inkMk id="12" creationId="{331B69E2-FF28-4803-998E-17038781D0BB}"/>
          </ac:inkMkLst>
        </pc:inkChg>
        <pc:inkChg chg="add del">
          <ac:chgData name="Viet Anh Nguyen" userId="b95f61ff061388d5" providerId="LiveId" clId="{F7DDB045-99F5-427E-957E-9D2CA91EB527}" dt="2022-01-07T08:28:27.470" v="6315"/>
          <ac:inkMkLst>
            <pc:docMk/>
            <pc:sldMk cId="3996001002" sldId="345"/>
            <ac:inkMk id="13" creationId="{3B8AEF37-23DE-426B-91E7-8C0B13E8F804}"/>
          </ac:inkMkLst>
        </pc:inkChg>
        <pc:inkChg chg="add del">
          <ac:chgData name="Viet Anh Nguyen" userId="b95f61ff061388d5" providerId="LiveId" clId="{F7DDB045-99F5-427E-957E-9D2CA91EB527}" dt="2022-01-07T08:28:27.470" v="6315"/>
          <ac:inkMkLst>
            <pc:docMk/>
            <pc:sldMk cId="3996001002" sldId="345"/>
            <ac:inkMk id="14" creationId="{7B27A484-8692-4484-91F9-91A66F37722A}"/>
          </ac:inkMkLst>
        </pc:inkChg>
        <pc:inkChg chg="add">
          <ac:chgData name="Viet Anh Nguyen" userId="b95f61ff061388d5" providerId="LiveId" clId="{F7DDB045-99F5-427E-957E-9D2CA91EB527}" dt="2022-01-07T08:28:17.753" v="6288"/>
          <ac:inkMkLst>
            <pc:docMk/>
            <pc:sldMk cId="3996001002" sldId="345"/>
            <ac:inkMk id="15" creationId="{C213F822-9D2B-48AC-BC98-D3D77E06C67A}"/>
          </ac:inkMkLst>
        </pc:inkChg>
        <pc:inkChg chg="add del">
          <ac:chgData name="Viet Anh Nguyen" userId="b95f61ff061388d5" providerId="LiveId" clId="{F7DDB045-99F5-427E-957E-9D2CA91EB527}" dt="2022-01-07T08:28:27.470" v="6315"/>
          <ac:inkMkLst>
            <pc:docMk/>
            <pc:sldMk cId="3996001002" sldId="345"/>
            <ac:inkMk id="16" creationId="{8CD3FAD9-86E3-45C2-9D6A-6C58D0B65A05}"/>
          </ac:inkMkLst>
        </pc:inkChg>
        <pc:inkChg chg="add del">
          <ac:chgData name="Viet Anh Nguyen" userId="b95f61ff061388d5" providerId="LiveId" clId="{F7DDB045-99F5-427E-957E-9D2CA91EB527}" dt="2022-01-07T08:28:21.720" v="6300"/>
          <ac:inkMkLst>
            <pc:docMk/>
            <pc:sldMk cId="3996001002" sldId="345"/>
            <ac:inkMk id="17" creationId="{3272EBA9-1340-4203-865E-1DFD2FAE4AA0}"/>
          </ac:inkMkLst>
        </pc:inkChg>
        <pc:inkChg chg="add del">
          <ac:chgData name="Viet Anh Nguyen" userId="b95f61ff061388d5" providerId="LiveId" clId="{F7DDB045-99F5-427E-957E-9D2CA91EB527}" dt="2022-01-07T08:28:21.720" v="6300"/>
          <ac:inkMkLst>
            <pc:docMk/>
            <pc:sldMk cId="3996001002" sldId="345"/>
            <ac:inkMk id="18" creationId="{6EF3933E-C19A-4278-A892-85541E39DCDC}"/>
          </ac:inkMkLst>
        </pc:inkChg>
        <pc:inkChg chg="add del">
          <ac:chgData name="Viet Anh Nguyen" userId="b95f61ff061388d5" providerId="LiveId" clId="{F7DDB045-99F5-427E-957E-9D2CA91EB527}" dt="2022-01-07T08:28:21.720" v="6300"/>
          <ac:inkMkLst>
            <pc:docMk/>
            <pc:sldMk cId="3996001002" sldId="345"/>
            <ac:inkMk id="19" creationId="{E8C3FF4C-B73A-42D8-B0DD-2067B43064EC}"/>
          </ac:inkMkLst>
        </pc:inkChg>
        <pc:inkChg chg="add del">
          <ac:chgData name="Viet Anh Nguyen" userId="b95f61ff061388d5" providerId="LiveId" clId="{F7DDB045-99F5-427E-957E-9D2CA91EB527}" dt="2022-01-07T08:28:21.720" v="6300"/>
          <ac:inkMkLst>
            <pc:docMk/>
            <pc:sldMk cId="3996001002" sldId="345"/>
            <ac:inkMk id="20" creationId="{A1BE37B3-AD1A-4B73-A764-A03755DBACB0}"/>
          </ac:inkMkLst>
        </pc:inkChg>
        <pc:inkChg chg="add del">
          <ac:chgData name="Viet Anh Nguyen" userId="b95f61ff061388d5" providerId="LiveId" clId="{F7DDB045-99F5-427E-957E-9D2CA91EB527}" dt="2022-01-07T08:28:21.720" v="6300"/>
          <ac:inkMkLst>
            <pc:docMk/>
            <pc:sldMk cId="3996001002" sldId="345"/>
            <ac:inkMk id="21" creationId="{CD373342-0BA0-40E6-8873-FDCB7B3DA4AE}"/>
          </ac:inkMkLst>
        </pc:inkChg>
        <pc:inkChg chg="add del">
          <ac:chgData name="Viet Anh Nguyen" userId="b95f61ff061388d5" providerId="LiveId" clId="{F7DDB045-99F5-427E-957E-9D2CA91EB527}" dt="2022-01-07T08:28:21.720" v="6300"/>
          <ac:inkMkLst>
            <pc:docMk/>
            <pc:sldMk cId="3996001002" sldId="345"/>
            <ac:inkMk id="22" creationId="{11DDE58B-AB0E-41EC-BAC1-6154A5EA5FC9}"/>
          </ac:inkMkLst>
        </pc:inkChg>
        <pc:inkChg chg="add del">
          <ac:chgData name="Viet Anh Nguyen" userId="b95f61ff061388d5" providerId="LiveId" clId="{F7DDB045-99F5-427E-957E-9D2CA91EB527}" dt="2022-01-07T08:28:21.720" v="6300"/>
          <ac:inkMkLst>
            <pc:docMk/>
            <pc:sldMk cId="3996001002" sldId="345"/>
            <ac:inkMk id="23" creationId="{CE9C3284-5E73-4418-97CC-6DEBB06E1FEE}"/>
          </ac:inkMkLst>
        </pc:inkChg>
        <pc:inkChg chg="add del">
          <ac:chgData name="Viet Anh Nguyen" userId="b95f61ff061388d5" providerId="LiveId" clId="{F7DDB045-99F5-427E-957E-9D2CA91EB527}" dt="2022-01-07T08:28:21.720" v="6300"/>
          <ac:inkMkLst>
            <pc:docMk/>
            <pc:sldMk cId="3996001002" sldId="345"/>
            <ac:inkMk id="24" creationId="{356A39C5-C323-4FC3-9546-F6AF5DB55E43}"/>
          </ac:inkMkLst>
        </pc:inkChg>
        <pc:inkChg chg="add del">
          <ac:chgData name="Viet Anh Nguyen" userId="b95f61ff061388d5" providerId="LiveId" clId="{F7DDB045-99F5-427E-957E-9D2CA91EB527}" dt="2022-01-07T08:28:21.720" v="6300"/>
          <ac:inkMkLst>
            <pc:docMk/>
            <pc:sldMk cId="3996001002" sldId="345"/>
            <ac:inkMk id="25" creationId="{D52D8635-8613-47F9-8F88-AD964AE73516}"/>
          </ac:inkMkLst>
        </pc:inkChg>
        <pc:inkChg chg="add del">
          <ac:chgData name="Viet Anh Nguyen" userId="b95f61ff061388d5" providerId="LiveId" clId="{F7DDB045-99F5-427E-957E-9D2CA91EB527}" dt="2022-01-07T08:28:21.720" v="6300"/>
          <ac:inkMkLst>
            <pc:docMk/>
            <pc:sldMk cId="3996001002" sldId="345"/>
            <ac:inkMk id="26" creationId="{DD7429D5-2C62-4D33-8152-4F84847FC957}"/>
          </ac:inkMkLst>
        </pc:inkChg>
        <pc:inkChg chg="add">
          <ac:chgData name="Viet Anh Nguyen" userId="b95f61ff061388d5" providerId="LiveId" clId="{F7DDB045-99F5-427E-957E-9D2CA91EB527}" dt="2022-01-07T08:28:21.720" v="6300"/>
          <ac:inkMkLst>
            <pc:docMk/>
            <pc:sldMk cId="3996001002" sldId="345"/>
            <ac:inkMk id="27" creationId="{62982877-70A2-4401-9A71-E5281355DC27}"/>
          </ac:inkMkLst>
        </pc:inkChg>
        <pc:inkChg chg="add del">
          <ac:chgData name="Viet Anh Nguyen" userId="b95f61ff061388d5" providerId="LiveId" clId="{F7DDB045-99F5-427E-957E-9D2CA91EB527}" dt="2022-01-07T08:28:27.470" v="6315"/>
          <ac:inkMkLst>
            <pc:docMk/>
            <pc:sldMk cId="3996001002" sldId="345"/>
            <ac:inkMk id="28" creationId="{60863B93-78D7-4B60-ABC8-75CCB34FCE5F}"/>
          </ac:inkMkLst>
        </pc:inkChg>
        <pc:inkChg chg="add del">
          <ac:chgData name="Viet Anh Nguyen" userId="b95f61ff061388d5" providerId="LiveId" clId="{F7DDB045-99F5-427E-957E-9D2CA91EB527}" dt="2022-01-07T08:28:23.695" v="6306"/>
          <ac:inkMkLst>
            <pc:docMk/>
            <pc:sldMk cId="3996001002" sldId="345"/>
            <ac:inkMk id="29" creationId="{939C874F-976F-4121-A9CA-AB822F02CCDB}"/>
          </ac:inkMkLst>
        </pc:inkChg>
        <pc:inkChg chg="add del">
          <ac:chgData name="Viet Anh Nguyen" userId="b95f61ff061388d5" providerId="LiveId" clId="{F7DDB045-99F5-427E-957E-9D2CA91EB527}" dt="2022-01-07T08:28:23.695" v="6306"/>
          <ac:inkMkLst>
            <pc:docMk/>
            <pc:sldMk cId="3996001002" sldId="345"/>
            <ac:inkMk id="30" creationId="{E233AD61-BA30-4453-93AE-95C82D701B4B}"/>
          </ac:inkMkLst>
        </pc:inkChg>
        <pc:inkChg chg="add del">
          <ac:chgData name="Viet Anh Nguyen" userId="b95f61ff061388d5" providerId="LiveId" clId="{F7DDB045-99F5-427E-957E-9D2CA91EB527}" dt="2022-01-07T08:28:23.695" v="6306"/>
          <ac:inkMkLst>
            <pc:docMk/>
            <pc:sldMk cId="3996001002" sldId="345"/>
            <ac:inkMk id="31" creationId="{7C3590B4-57F5-4BB4-8122-2720BFC42517}"/>
          </ac:inkMkLst>
        </pc:inkChg>
        <pc:inkChg chg="add del">
          <ac:chgData name="Viet Anh Nguyen" userId="b95f61ff061388d5" providerId="LiveId" clId="{F7DDB045-99F5-427E-957E-9D2CA91EB527}" dt="2022-01-07T08:28:23.695" v="6306"/>
          <ac:inkMkLst>
            <pc:docMk/>
            <pc:sldMk cId="3996001002" sldId="345"/>
            <ac:inkMk id="32" creationId="{9CDA7F3A-AAFF-49FC-9286-6AF0AF5077E8}"/>
          </ac:inkMkLst>
        </pc:inkChg>
        <pc:inkChg chg="add del">
          <ac:chgData name="Viet Anh Nguyen" userId="b95f61ff061388d5" providerId="LiveId" clId="{F7DDB045-99F5-427E-957E-9D2CA91EB527}" dt="2022-01-07T08:28:23.695" v="6306"/>
          <ac:inkMkLst>
            <pc:docMk/>
            <pc:sldMk cId="3996001002" sldId="345"/>
            <ac:inkMk id="33" creationId="{9FD0FC33-DA5F-4D33-9E19-8FDB91FED29D}"/>
          </ac:inkMkLst>
        </pc:inkChg>
        <pc:inkChg chg="add">
          <ac:chgData name="Viet Anh Nguyen" userId="b95f61ff061388d5" providerId="LiveId" clId="{F7DDB045-99F5-427E-957E-9D2CA91EB527}" dt="2022-01-07T08:28:23.695" v="6306"/>
          <ac:inkMkLst>
            <pc:docMk/>
            <pc:sldMk cId="3996001002" sldId="345"/>
            <ac:inkMk id="34" creationId="{5A890CE8-C972-4474-B639-0605A70317E3}"/>
          </ac:inkMkLst>
        </pc:inkChg>
        <pc:inkChg chg="add del">
          <ac:chgData name="Viet Anh Nguyen" userId="b95f61ff061388d5" providerId="LiveId" clId="{F7DDB045-99F5-427E-957E-9D2CA91EB527}" dt="2022-01-07T08:28:27.470" v="6315"/>
          <ac:inkMkLst>
            <pc:docMk/>
            <pc:sldMk cId="3996001002" sldId="345"/>
            <ac:inkMk id="35" creationId="{155DCFFD-495B-4152-83B0-A180B79242D2}"/>
          </ac:inkMkLst>
        </pc:inkChg>
        <pc:inkChg chg="add del">
          <ac:chgData name="Viet Anh Nguyen" userId="b95f61ff061388d5" providerId="LiveId" clId="{F7DDB045-99F5-427E-957E-9D2CA91EB527}" dt="2022-01-07T08:28:27.470" v="6315"/>
          <ac:inkMkLst>
            <pc:docMk/>
            <pc:sldMk cId="3996001002" sldId="345"/>
            <ac:inkMk id="36" creationId="{DF19F50B-BF05-4415-AA30-7E2379ED8972}"/>
          </ac:inkMkLst>
        </pc:inkChg>
        <pc:inkChg chg="add del">
          <ac:chgData name="Viet Anh Nguyen" userId="b95f61ff061388d5" providerId="LiveId" clId="{F7DDB045-99F5-427E-957E-9D2CA91EB527}" dt="2022-01-07T08:28:27.470" v="6315"/>
          <ac:inkMkLst>
            <pc:docMk/>
            <pc:sldMk cId="3996001002" sldId="345"/>
            <ac:inkMk id="37" creationId="{692D11CE-02E7-410B-AA08-57A839125431}"/>
          </ac:inkMkLst>
        </pc:inkChg>
        <pc:inkChg chg="add del">
          <ac:chgData name="Viet Anh Nguyen" userId="b95f61ff061388d5" providerId="LiveId" clId="{F7DDB045-99F5-427E-957E-9D2CA91EB527}" dt="2022-01-07T08:28:27.470" v="6315"/>
          <ac:inkMkLst>
            <pc:docMk/>
            <pc:sldMk cId="3996001002" sldId="345"/>
            <ac:inkMk id="38" creationId="{A4A05D85-51C7-4AAA-AA59-50D3F39979BB}"/>
          </ac:inkMkLst>
        </pc:inkChg>
        <pc:inkChg chg="add del">
          <ac:chgData name="Viet Anh Nguyen" userId="b95f61ff061388d5" providerId="LiveId" clId="{F7DDB045-99F5-427E-957E-9D2CA91EB527}" dt="2022-01-07T08:28:27.470" v="6315"/>
          <ac:inkMkLst>
            <pc:docMk/>
            <pc:sldMk cId="3996001002" sldId="345"/>
            <ac:inkMk id="39" creationId="{6CE23376-4D52-4D09-B8C7-A92FC7DC91EE}"/>
          </ac:inkMkLst>
        </pc:inkChg>
        <pc:inkChg chg="add del">
          <ac:chgData name="Viet Anh Nguyen" userId="b95f61ff061388d5" providerId="LiveId" clId="{F7DDB045-99F5-427E-957E-9D2CA91EB527}" dt="2022-01-07T08:28:27.470" v="6315"/>
          <ac:inkMkLst>
            <pc:docMk/>
            <pc:sldMk cId="3996001002" sldId="345"/>
            <ac:inkMk id="40" creationId="{E7F4F679-24FA-4917-A19A-D114BDF0EBDD}"/>
          </ac:inkMkLst>
        </pc:inkChg>
        <pc:inkChg chg="add">
          <ac:chgData name="Viet Anh Nguyen" userId="b95f61ff061388d5" providerId="LiveId" clId="{F7DDB045-99F5-427E-957E-9D2CA91EB527}" dt="2022-01-07T08:28:26.221" v="6313" actId="9405"/>
          <ac:inkMkLst>
            <pc:docMk/>
            <pc:sldMk cId="3996001002" sldId="345"/>
            <ac:inkMk id="41" creationId="{7F6BC75C-2DBE-4A2C-B708-57624E5B4B4D}"/>
          </ac:inkMkLst>
        </pc:inkChg>
        <pc:inkChg chg="add">
          <ac:chgData name="Viet Anh Nguyen" userId="b95f61ff061388d5" providerId="LiveId" clId="{F7DDB045-99F5-427E-957E-9D2CA91EB527}" dt="2022-01-07T08:28:26.422" v="6314" actId="9405"/>
          <ac:inkMkLst>
            <pc:docMk/>
            <pc:sldMk cId="3996001002" sldId="345"/>
            <ac:inkMk id="42" creationId="{AC899C16-3A5B-43E1-9FF6-62D9730B687B}"/>
          </ac:inkMkLst>
        </pc:inkChg>
        <pc:inkChg chg="add del">
          <ac:chgData name="Viet Anh Nguyen" userId="b95f61ff061388d5" providerId="LiveId" clId="{F7DDB045-99F5-427E-957E-9D2CA91EB527}" dt="2022-01-07T08:31:04.511" v="6344"/>
          <ac:inkMkLst>
            <pc:docMk/>
            <pc:sldMk cId="3996001002" sldId="345"/>
            <ac:inkMk id="43" creationId="{137E1F11-175C-4D1B-88C1-69A8E53BE081}"/>
          </ac:inkMkLst>
        </pc:inkChg>
        <pc:inkChg chg="add del">
          <ac:chgData name="Viet Anh Nguyen" userId="b95f61ff061388d5" providerId="LiveId" clId="{F7DDB045-99F5-427E-957E-9D2CA91EB527}" dt="2022-01-07T08:31:00.756" v="6338"/>
          <ac:inkMkLst>
            <pc:docMk/>
            <pc:sldMk cId="3996001002" sldId="345"/>
            <ac:inkMk id="44" creationId="{BE88A9C5-262B-495C-8BAF-84A831582322}"/>
          </ac:inkMkLst>
        </pc:inkChg>
        <pc:inkChg chg="add del">
          <ac:chgData name="Viet Anh Nguyen" userId="b95f61ff061388d5" providerId="LiveId" clId="{F7DDB045-99F5-427E-957E-9D2CA91EB527}" dt="2022-01-07T08:31:00.756" v="6338"/>
          <ac:inkMkLst>
            <pc:docMk/>
            <pc:sldMk cId="3996001002" sldId="345"/>
            <ac:inkMk id="45" creationId="{98BCA451-C9DA-4BAE-AABF-1EBB6AA39C83}"/>
          </ac:inkMkLst>
        </pc:inkChg>
        <pc:inkChg chg="add del">
          <ac:chgData name="Viet Anh Nguyen" userId="b95f61ff061388d5" providerId="LiveId" clId="{F7DDB045-99F5-427E-957E-9D2CA91EB527}" dt="2022-01-07T08:31:04.511" v="6344"/>
          <ac:inkMkLst>
            <pc:docMk/>
            <pc:sldMk cId="3996001002" sldId="345"/>
            <ac:inkMk id="46" creationId="{3076C13A-2A0B-4D65-A688-0BCDD3AB962C}"/>
          </ac:inkMkLst>
        </pc:inkChg>
        <pc:inkChg chg="add del">
          <ac:chgData name="Viet Anh Nguyen" userId="b95f61ff061388d5" providerId="LiveId" clId="{F7DDB045-99F5-427E-957E-9D2CA91EB527}" dt="2022-01-07T08:31:03.038" v="6342"/>
          <ac:inkMkLst>
            <pc:docMk/>
            <pc:sldMk cId="3996001002" sldId="345"/>
            <ac:inkMk id="47" creationId="{AB84E2B6-C97E-41D8-8FFE-D449AB822F75}"/>
          </ac:inkMkLst>
        </pc:inkChg>
        <pc:inkChg chg="add del">
          <ac:chgData name="Viet Anh Nguyen" userId="b95f61ff061388d5" providerId="LiveId" clId="{F7DDB045-99F5-427E-957E-9D2CA91EB527}" dt="2022-01-07T08:31:03.038" v="6342"/>
          <ac:inkMkLst>
            <pc:docMk/>
            <pc:sldMk cId="3996001002" sldId="345"/>
            <ac:inkMk id="48" creationId="{E2E09F83-CEC2-40C6-BFF9-1345D0EB70B1}"/>
          </ac:inkMkLst>
        </pc:inkChg>
        <pc:inkChg chg="add del">
          <ac:chgData name="Viet Anh Nguyen" userId="b95f61ff061388d5" providerId="LiveId" clId="{F7DDB045-99F5-427E-957E-9D2CA91EB527}" dt="2022-01-07T08:31:03.038" v="6342"/>
          <ac:inkMkLst>
            <pc:docMk/>
            <pc:sldMk cId="3996001002" sldId="345"/>
            <ac:inkMk id="49" creationId="{961719E5-6898-4266-BF11-F93DA9514C2D}"/>
          </ac:inkMkLst>
        </pc:inkChg>
        <pc:inkChg chg="add del">
          <ac:chgData name="Viet Anh Nguyen" userId="b95f61ff061388d5" providerId="LiveId" clId="{F7DDB045-99F5-427E-957E-9D2CA91EB527}" dt="2022-01-07T08:31:04.511" v="6344"/>
          <ac:inkMkLst>
            <pc:docMk/>
            <pc:sldMk cId="3996001002" sldId="345"/>
            <ac:inkMk id="50" creationId="{3FDFFC91-1723-452B-95F1-5AEF4CF0225A}"/>
          </ac:inkMkLst>
        </pc:inkChg>
        <pc:inkChg chg="add del">
          <ac:chgData name="Viet Anh Nguyen" userId="b95f61ff061388d5" providerId="LiveId" clId="{F7DDB045-99F5-427E-957E-9D2CA91EB527}" dt="2022-01-07T08:31:04.511" v="6344"/>
          <ac:inkMkLst>
            <pc:docMk/>
            <pc:sldMk cId="3996001002" sldId="345"/>
            <ac:inkMk id="51" creationId="{039B617F-7F1D-4F2F-AE12-A80F58DB4FD8}"/>
          </ac:inkMkLst>
        </pc:inkChg>
        <pc:inkChg chg="add">
          <ac:chgData name="Viet Anh Nguyen" userId="b95f61ff061388d5" providerId="LiveId" clId="{F7DDB045-99F5-427E-957E-9D2CA91EB527}" dt="2022-01-07T08:31:04.511" v="6344"/>
          <ac:inkMkLst>
            <pc:docMk/>
            <pc:sldMk cId="3996001002" sldId="345"/>
            <ac:inkMk id="52" creationId="{8A1407D9-41C0-4A0A-83DA-3ADF093FBCF9}"/>
          </ac:inkMkLst>
        </pc:inkChg>
        <pc:inkChg chg="add del">
          <ac:chgData name="Viet Anh Nguyen" userId="b95f61ff061388d5" providerId="LiveId" clId="{F7DDB045-99F5-427E-957E-9D2CA91EB527}" dt="2022-01-07T08:31:07.101" v="6352"/>
          <ac:inkMkLst>
            <pc:docMk/>
            <pc:sldMk cId="3996001002" sldId="345"/>
            <ac:inkMk id="53" creationId="{CBFF0865-A8CC-40EB-BBEF-649BBE6C87D1}"/>
          </ac:inkMkLst>
        </pc:inkChg>
        <pc:inkChg chg="add del">
          <ac:chgData name="Viet Anh Nguyen" userId="b95f61ff061388d5" providerId="LiveId" clId="{F7DDB045-99F5-427E-957E-9D2CA91EB527}" dt="2022-01-07T08:31:07.101" v="6352"/>
          <ac:inkMkLst>
            <pc:docMk/>
            <pc:sldMk cId="3996001002" sldId="345"/>
            <ac:inkMk id="54" creationId="{17EB56B4-AA66-42DF-9089-2C6336792621}"/>
          </ac:inkMkLst>
        </pc:inkChg>
        <pc:inkChg chg="add del">
          <ac:chgData name="Viet Anh Nguyen" userId="b95f61ff061388d5" providerId="LiveId" clId="{F7DDB045-99F5-427E-957E-9D2CA91EB527}" dt="2022-01-07T08:31:07.101" v="6352"/>
          <ac:inkMkLst>
            <pc:docMk/>
            <pc:sldMk cId="3996001002" sldId="345"/>
            <ac:inkMk id="55" creationId="{CC5AC0BA-AD50-4FD8-9959-D3863CA51C91}"/>
          </ac:inkMkLst>
        </pc:inkChg>
        <pc:inkChg chg="add del">
          <ac:chgData name="Viet Anh Nguyen" userId="b95f61ff061388d5" providerId="LiveId" clId="{F7DDB045-99F5-427E-957E-9D2CA91EB527}" dt="2022-01-07T08:31:07.101" v="6352"/>
          <ac:inkMkLst>
            <pc:docMk/>
            <pc:sldMk cId="3996001002" sldId="345"/>
            <ac:inkMk id="56" creationId="{50F2E8E2-C7A0-4D54-9169-134A8E1DF08E}"/>
          </ac:inkMkLst>
        </pc:inkChg>
        <pc:inkChg chg="add del">
          <ac:chgData name="Viet Anh Nguyen" userId="b95f61ff061388d5" providerId="LiveId" clId="{F7DDB045-99F5-427E-957E-9D2CA91EB527}" dt="2022-01-07T08:31:07.101" v="6352"/>
          <ac:inkMkLst>
            <pc:docMk/>
            <pc:sldMk cId="3996001002" sldId="345"/>
            <ac:inkMk id="57" creationId="{8816A6F8-0860-42CB-9659-754F7A812B4F}"/>
          </ac:inkMkLst>
        </pc:inkChg>
        <pc:inkChg chg="add del">
          <ac:chgData name="Viet Anh Nguyen" userId="b95f61ff061388d5" providerId="LiveId" clId="{F7DDB045-99F5-427E-957E-9D2CA91EB527}" dt="2022-01-07T08:31:07.101" v="6352"/>
          <ac:inkMkLst>
            <pc:docMk/>
            <pc:sldMk cId="3996001002" sldId="345"/>
            <ac:inkMk id="58" creationId="{C5AB1F9E-D9B5-4817-AF76-3893DC47B138}"/>
          </ac:inkMkLst>
        </pc:inkChg>
        <pc:inkChg chg="add">
          <ac:chgData name="Viet Anh Nguyen" userId="b95f61ff061388d5" providerId="LiveId" clId="{F7DDB045-99F5-427E-957E-9D2CA91EB527}" dt="2022-01-07T08:31:06.427" v="6351" actId="9405"/>
          <ac:inkMkLst>
            <pc:docMk/>
            <pc:sldMk cId="3996001002" sldId="345"/>
            <ac:inkMk id="59" creationId="{D8E64174-E8BC-4F9A-88B9-56881FFF8030}"/>
          </ac:inkMkLst>
        </pc:inkChg>
        <pc:inkChg chg="add">
          <ac:chgData name="Viet Anh Nguyen" userId="b95f61ff061388d5" providerId="LiveId" clId="{F7DDB045-99F5-427E-957E-9D2CA91EB527}" dt="2022-01-07T08:31:07.101" v="6352"/>
          <ac:inkMkLst>
            <pc:docMk/>
            <pc:sldMk cId="3996001002" sldId="345"/>
            <ac:inkMk id="60" creationId="{DD6D3BFE-5CE8-4422-9CF9-DA876FF458BD}"/>
          </ac:inkMkLst>
        </pc:inkChg>
        <pc:inkChg chg="add del">
          <ac:chgData name="Viet Anh Nguyen" userId="b95f61ff061388d5" providerId="LiveId" clId="{F7DDB045-99F5-427E-957E-9D2CA91EB527}" dt="2022-01-07T08:31:08.376" v="6355"/>
          <ac:inkMkLst>
            <pc:docMk/>
            <pc:sldMk cId="3996001002" sldId="345"/>
            <ac:inkMk id="61" creationId="{CAF5C88E-4655-432E-A302-399AE3233914}"/>
          </ac:inkMkLst>
        </pc:inkChg>
        <pc:inkChg chg="add del">
          <ac:chgData name="Viet Anh Nguyen" userId="b95f61ff061388d5" providerId="LiveId" clId="{F7DDB045-99F5-427E-957E-9D2CA91EB527}" dt="2022-01-07T08:31:08.376" v="6355"/>
          <ac:inkMkLst>
            <pc:docMk/>
            <pc:sldMk cId="3996001002" sldId="345"/>
            <ac:inkMk id="62" creationId="{CCD802DF-F241-4D02-B8FD-836D2023650E}"/>
          </ac:inkMkLst>
        </pc:inkChg>
        <pc:inkChg chg="add">
          <ac:chgData name="Viet Anh Nguyen" userId="b95f61ff061388d5" providerId="LiveId" clId="{F7DDB045-99F5-427E-957E-9D2CA91EB527}" dt="2022-01-07T08:31:08.376" v="6355"/>
          <ac:inkMkLst>
            <pc:docMk/>
            <pc:sldMk cId="3996001002" sldId="345"/>
            <ac:inkMk id="63" creationId="{E70968F6-EDAC-4B39-BD89-72073F35566C}"/>
          </ac:inkMkLst>
        </pc:inkChg>
        <pc:inkChg chg="add del">
          <ac:chgData name="Viet Anh Nguyen" userId="b95f61ff061388d5" providerId="LiveId" clId="{F7DDB045-99F5-427E-957E-9D2CA91EB527}" dt="2022-01-07T08:31:11.230" v="6363"/>
          <ac:inkMkLst>
            <pc:docMk/>
            <pc:sldMk cId="3996001002" sldId="345"/>
            <ac:inkMk id="64" creationId="{8A311776-87B3-40BF-BB7B-E4D4E0185D38}"/>
          </ac:inkMkLst>
        </pc:inkChg>
        <pc:inkChg chg="add del">
          <ac:chgData name="Viet Anh Nguyen" userId="b95f61ff061388d5" providerId="LiveId" clId="{F7DDB045-99F5-427E-957E-9D2CA91EB527}" dt="2022-01-07T08:31:11.230" v="6363"/>
          <ac:inkMkLst>
            <pc:docMk/>
            <pc:sldMk cId="3996001002" sldId="345"/>
            <ac:inkMk id="65" creationId="{0CC91DC4-7C0F-47D8-AA68-A7FCDE919C75}"/>
          </ac:inkMkLst>
        </pc:inkChg>
        <pc:inkChg chg="add del">
          <ac:chgData name="Viet Anh Nguyen" userId="b95f61ff061388d5" providerId="LiveId" clId="{F7DDB045-99F5-427E-957E-9D2CA91EB527}" dt="2022-01-07T08:31:11.230" v="6363"/>
          <ac:inkMkLst>
            <pc:docMk/>
            <pc:sldMk cId="3996001002" sldId="345"/>
            <ac:inkMk id="66" creationId="{EECBE892-3CFD-4983-872A-F451A9D814F8}"/>
          </ac:inkMkLst>
        </pc:inkChg>
        <pc:inkChg chg="add del">
          <ac:chgData name="Viet Anh Nguyen" userId="b95f61ff061388d5" providerId="LiveId" clId="{F7DDB045-99F5-427E-957E-9D2CA91EB527}" dt="2022-01-07T08:31:11.230" v="6363"/>
          <ac:inkMkLst>
            <pc:docMk/>
            <pc:sldMk cId="3996001002" sldId="345"/>
            <ac:inkMk id="67" creationId="{2508F117-56A2-4F5F-81EA-D95810FCFC4A}"/>
          </ac:inkMkLst>
        </pc:inkChg>
        <pc:inkChg chg="add del">
          <ac:chgData name="Viet Anh Nguyen" userId="b95f61ff061388d5" providerId="LiveId" clId="{F7DDB045-99F5-427E-957E-9D2CA91EB527}" dt="2022-01-07T08:31:11.230" v="6363"/>
          <ac:inkMkLst>
            <pc:docMk/>
            <pc:sldMk cId="3996001002" sldId="345"/>
            <ac:inkMk id="68" creationId="{06FED3FC-7B0E-4447-AA5C-79DAA68EA541}"/>
          </ac:inkMkLst>
        </pc:inkChg>
        <pc:inkChg chg="add del">
          <ac:chgData name="Viet Anh Nguyen" userId="b95f61ff061388d5" providerId="LiveId" clId="{F7DDB045-99F5-427E-957E-9D2CA91EB527}" dt="2022-01-07T08:31:11.230" v="6363"/>
          <ac:inkMkLst>
            <pc:docMk/>
            <pc:sldMk cId="3996001002" sldId="345"/>
            <ac:inkMk id="69" creationId="{AEC14A03-0949-406F-B3DA-F41BC620DC5B}"/>
          </ac:inkMkLst>
        </pc:inkChg>
        <pc:inkChg chg="add del">
          <ac:chgData name="Viet Anh Nguyen" userId="b95f61ff061388d5" providerId="LiveId" clId="{F7DDB045-99F5-427E-957E-9D2CA91EB527}" dt="2022-01-07T08:31:11.230" v="6363"/>
          <ac:inkMkLst>
            <pc:docMk/>
            <pc:sldMk cId="3996001002" sldId="345"/>
            <ac:inkMk id="70" creationId="{549F2FE5-F490-434A-AC4D-D0AEF685FFA1}"/>
          </ac:inkMkLst>
        </pc:inkChg>
        <pc:inkChg chg="add">
          <ac:chgData name="Viet Anh Nguyen" userId="b95f61ff061388d5" providerId="LiveId" clId="{F7DDB045-99F5-427E-957E-9D2CA91EB527}" dt="2022-01-07T08:31:11.230" v="6363"/>
          <ac:inkMkLst>
            <pc:docMk/>
            <pc:sldMk cId="3996001002" sldId="345"/>
            <ac:inkMk id="71" creationId="{59030CAE-AEBD-439C-90CF-63ABADF970BF}"/>
          </ac:inkMkLst>
        </pc:inkChg>
        <pc:inkChg chg="add">
          <ac:chgData name="Viet Anh Nguyen" userId="b95f61ff061388d5" providerId="LiveId" clId="{F7DDB045-99F5-427E-957E-9D2CA91EB527}" dt="2022-01-07T08:31:11.230" v="6363"/>
          <ac:inkMkLst>
            <pc:docMk/>
            <pc:sldMk cId="3996001002" sldId="345"/>
            <ac:inkMk id="72" creationId="{3C9666B1-E305-4A62-9DC4-15C640BF45F0}"/>
          </ac:inkMkLst>
        </pc:inkChg>
        <pc:inkChg chg="add del">
          <ac:chgData name="Viet Anh Nguyen" userId="b95f61ff061388d5" providerId="LiveId" clId="{F7DDB045-99F5-427E-957E-9D2CA91EB527}" dt="2022-01-07T08:31:14.244" v="6370"/>
          <ac:inkMkLst>
            <pc:docMk/>
            <pc:sldMk cId="3996001002" sldId="345"/>
            <ac:inkMk id="73" creationId="{2E59504E-FD7D-4DF8-92E9-D8C9797E7D4C}"/>
          </ac:inkMkLst>
        </pc:inkChg>
        <pc:inkChg chg="add del">
          <ac:chgData name="Viet Anh Nguyen" userId="b95f61ff061388d5" providerId="LiveId" clId="{F7DDB045-99F5-427E-957E-9D2CA91EB527}" dt="2022-01-07T08:31:14.244" v="6370"/>
          <ac:inkMkLst>
            <pc:docMk/>
            <pc:sldMk cId="3996001002" sldId="345"/>
            <ac:inkMk id="74" creationId="{43616ACE-DAB4-46A5-8BF9-416BC59EE751}"/>
          </ac:inkMkLst>
        </pc:inkChg>
        <pc:inkChg chg="add del">
          <ac:chgData name="Viet Anh Nguyen" userId="b95f61ff061388d5" providerId="LiveId" clId="{F7DDB045-99F5-427E-957E-9D2CA91EB527}" dt="2022-01-07T08:31:14.244" v="6370"/>
          <ac:inkMkLst>
            <pc:docMk/>
            <pc:sldMk cId="3996001002" sldId="345"/>
            <ac:inkMk id="75" creationId="{EBEE84B8-CCE6-442A-A6CE-089CA2D1515E}"/>
          </ac:inkMkLst>
        </pc:inkChg>
        <pc:inkChg chg="add del">
          <ac:chgData name="Viet Anh Nguyen" userId="b95f61ff061388d5" providerId="LiveId" clId="{F7DDB045-99F5-427E-957E-9D2CA91EB527}" dt="2022-01-07T08:31:14.244" v="6370"/>
          <ac:inkMkLst>
            <pc:docMk/>
            <pc:sldMk cId="3996001002" sldId="345"/>
            <ac:inkMk id="76" creationId="{B325ACD3-7FE8-4AA8-9441-4805938496FD}"/>
          </ac:inkMkLst>
        </pc:inkChg>
        <pc:inkChg chg="add del">
          <ac:chgData name="Viet Anh Nguyen" userId="b95f61ff061388d5" providerId="LiveId" clId="{F7DDB045-99F5-427E-957E-9D2CA91EB527}" dt="2022-01-07T08:31:14.244" v="6370"/>
          <ac:inkMkLst>
            <pc:docMk/>
            <pc:sldMk cId="3996001002" sldId="345"/>
            <ac:inkMk id="77" creationId="{B403DFE9-6A30-4A00-A380-AF57DF5CE4FE}"/>
          </ac:inkMkLst>
        </pc:inkChg>
        <pc:inkChg chg="add del">
          <ac:chgData name="Viet Anh Nguyen" userId="b95f61ff061388d5" providerId="LiveId" clId="{F7DDB045-99F5-427E-957E-9D2CA91EB527}" dt="2022-01-07T08:31:14.244" v="6370"/>
          <ac:inkMkLst>
            <pc:docMk/>
            <pc:sldMk cId="3996001002" sldId="345"/>
            <ac:inkMk id="78" creationId="{513C3230-BEFA-4B0F-B88C-365E287FC50E}"/>
          </ac:inkMkLst>
        </pc:inkChg>
        <pc:inkChg chg="add">
          <ac:chgData name="Viet Anh Nguyen" userId="b95f61ff061388d5" providerId="LiveId" clId="{F7DDB045-99F5-427E-957E-9D2CA91EB527}" dt="2022-01-07T08:31:14.244" v="6370"/>
          <ac:inkMkLst>
            <pc:docMk/>
            <pc:sldMk cId="3996001002" sldId="345"/>
            <ac:inkMk id="79" creationId="{B6E73BA8-BE67-4CD3-BC27-704EE290E904}"/>
          </ac:inkMkLst>
        </pc:inkChg>
        <pc:inkChg chg="add">
          <ac:chgData name="Viet Anh Nguyen" userId="b95f61ff061388d5" providerId="LiveId" clId="{F7DDB045-99F5-427E-957E-9D2CA91EB527}" dt="2022-01-07T08:31:14.244" v="6370"/>
          <ac:inkMkLst>
            <pc:docMk/>
            <pc:sldMk cId="3996001002" sldId="345"/>
            <ac:inkMk id="80" creationId="{179F730E-8C94-4D9A-8809-2D5AC214F406}"/>
          </ac:inkMkLst>
        </pc:inkChg>
        <pc:inkChg chg="add del">
          <ac:chgData name="Viet Anh Nguyen" userId="b95f61ff061388d5" providerId="LiveId" clId="{F7DDB045-99F5-427E-957E-9D2CA91EB527}" dt="2022-01-07T08:31:16.152" v="6373"/>
          <ac:inkMkLst>
            <pc:docMk/>
            <pc:sldMk cId="3996001002" sldId="345"/>
            <ac:inkMk id="81" creationId="{93239AA4-4C7D-4386-8D47-37AF59B775DC}"/>
          </ac:inkMkLst>
        </pc:inkChg>
        <pc:inkChg chg="add del">
          <ac:chgData name="Viet Anh Nguyen" userId="b95f61ff061388d5" providerId="LiveId" clId="{F7DDB045-99F5-427E-957E-9D2CA91EB527}" dt="2022-01-07T08:31:16.152" v="6373"/>
          <ac:inkMkLst>
            <pc:docMk/>
            <pc:sldMk cId="3996001002" sldId="345"/>
            <ac:inkMk id="82" creationId="{AAAA8779-0117-4BB7-AB39-CE53D369C5F5}"/>
          </ac:inkMkLst>
        </pc:inkChg>
        <pc:inkChg chg="add">
          <ac:chgData name="Viet Anh Nguyen" userId="b95f61ff061388d5" providerId="LiveId" clId="{F7DDB045-99F5-427E-957E-9D2CA91EB527}" dt="2022-01-07T08:31:16.152" v="6373"/>
          <ac:inkMkLst>
            <pc:docMk/>
            <pc:sldMk cId="3996001002" sldId="345"/>
            <ac:inkMk id="83" creationId="{12542201-9780-4565-AE82-569CE45DA10D}"/>
          </ac:inkMkLst>
        </pc:inkChg>
        <pc:inkChg chg="add del">
          <ac:chgData name="Viet Anh Nguyen" userId="b95f61ff061388d5" providerId="LiveId" clId="{F7DDB045-99F5-427E-957E-9D2CA91EB527}" dt="2022-01-07T08:31:21.319" v="6376"/>
          <ac:inkMkLst>
            <pc:docMk/>
            <pc:sldMk cId="3996001002" sldId="345"/>
            <ac:inkMk id="84" creationId="{2452CB09-FD09-48E4-BB74-07E590D5C105}"/>
          </ac:inkMkLst>
        </pc:inkChg>
        <pc:inkChg chg="add del">
          <ac:chgData name="Viet Anh Nguyen" userId="b95f61ff061388d5" providerId="LiveId" clId="{F7DDB045-99F5-427E-957E-9D2CA91EB527}" dt="2022-01-07T08:31:21.319" v="6376"/>
          <ac:inkMkLst>
            <pc:docMk/>
            <pc:sldMk cId="3996001002" sldId="345"/>
            <ac:inkMk id="85" creationId="{CEB9E65B-2183-4144-8EB3-0F0E4422EFB0}"/>
          </ac:inkMkLst>
        </pc:inkChg>
        <pc:inkChg chg="add del">
          <ac:chgData name="Viet Anh Nguyen" userId="b95f61ff061388d5" providerId="LiveId" clId="{F7DDB045-99F5-427E-957E-9D2CA91EB527}" dt="2022-01-07T08:31:22.302" v="6378"/>
          <ac:inkMkLst>
            <pc:docMk/>
            <pc:sldMk cId="3996001002" sldId="345"/>
            <ac:inkMk id="86" creationId="{D12CC0B1-6525-4D00-9A9A-BF4B85C54013}"/>
          </ac:inkMkLst>
        </pc:inkChg>
        <pc:inkChg chg="add del">
          <ac:chgData name="Viet Anh Nguyen" userId="b95f61ff061388d5" providerId="LiveId" clId="{F7DDB045-99F5-427E-957E-9D2CA91EB527}" dt="2022-01-07T08:31:22.302" v="6378"/>
          <ac:inkMkLst>
            <pc:docMk/>
            <pc:sldMk cId="3996001002" sldId="345"/>
            <ac:inkMk id="87" creationId="{A1FBAADB-3C5D-49F8-982F-212CE1DEB0BC}"/>
          </ac:inkMkLst>
        </pc:inkChg>
        <pc:inkChg chg="add">
          <ac:chgData name="Viet Anh Nguyen" userId="b95f61ff061388d5" providerId="LiveId" clId="{F7DDB045-99F5-427E-957E-9D2CA91EB527}" dt="2022-01-07T08:31:22.302" v="6378"/>
          <ac:inkMkLst>
            <pc:docMk/>
            <pc:sldMk cId="3996001002" sldId="345"/>
            <ac:inkMk id="88" creationId="{C727AEF1-8EB1-4D09-991A-F177EF4521C9}"/>
          </ac:inkMkLst>
        </pc:inkChg>
        <pc:inkChg chg="add del">
          <ac:chgData name="Viet Anh Nguyen" userId="b95f61ff061388d5" providerId="LiveId" clId="{F7DDB045-99F5-427E-957E-9D2CA91EB527}" dt="2022-01-07T08:31:26.394" v="6386"/>
          <ac:inkMkLst>
            <pc:docMk/>
            <pc:sldMk cId="3996001002" sldId="345"/>
            <ac:inkMk id="89" creationId="{5F7D0CA1-FAC4-41F1-B84F-27573FC07461}"/>
          </ac:inkMkLst>
        </pc:inkChg>
        <pc:inkChg chg="add del">
          <ac:chgData name="Viet Anh Nguyen" userId="b95f61ff061388d5" providerId="LiveId" clId="{F7DDB045-99F5-427E-957E-9D2CA91EB527}" dt="2022-01-07T08:31:26.394" v="6386"/>
          <ac:inkMkLst>
            <pc:docMk/>
            <pc:sldMk cId="3996001002" sldId="345"/>
            <ac:inkMk id="90" creationId="{5993C054-A780-4DDA-A78B-AC617F7A773A}"/>
          </ac:inkMkLst>
        </pc:inkChg>
        <pc:inkChg chg="add del">
          <ac:chgData name="Viet Anh Nguyen" userId="b95f61ff061388d5" providerId="LiveId" clId="{F7DDB045-99F5-427E-957E-9D2CA91EB527}" dt="2022-01-07T08:31:26.394" v="6386"/>
          <ac:inkMkLst>
            <pc:docMk/>
            <pc:sldMk cId="3996001002" sldId="345"/>
            <ac:inkMk id="91" creationId="{13C8C619-E593-490D-8FEA-465805DCBD85}"/>
          </ac:inkMkLst>
        </pc:inkChg>
        <pc:inkChg chg="add del">
          <ac:chgData name="Viet Anh Nguyen" userId="b95f61ff061388d5" providerId="LiveId" clId="{F7DDB045-99F5-427E-957E-9D2CA91EB527}" dt="2022-01-07T08:31:26.394" v="6386"/>
          <ac:inkMkLst>
            <pc:docMk/>
            <pc:sldMk cId="3996001002" sldId="345"/>
            <ac:inkMk id="92" creationId="{E5CF6ABA-E88C-4391-B07F-9F4D22F693CF}"/>
          </ac:inkMkLst>
        </pc:inkChg>
        <pc:inkChg chg="add del">
          <ac:chgData name="Viet Anh Nguyen" userId="b95f61ff061388d5" providerId="LiveId" clId="{F7DDB045-99F5-427E-957E-9D2CA91EB527}" dt="2022-01-07T08:31:26.394" v="6386"/>
          <ac:inkMkLst>
            <pc:docMk/>
            <pc:sldMk cId="3996001002" sldId="345"/>
            <ac:inkMk id="93" creationId="{289F6628-936D-4773-8956-71A375EBE315}"/>
          </ac:inkMkLst>
        </pc:inkChg>
        <pc:inkChg chg="add del">
          <ac:chgData name="Viet Anh Nguyen" userId="b95f61ff061388d5" providerId="LiveId" clId="{F7DDB045-99F5-427E-957E-9D2CA91EB527}" dt="2022-01-07T08:31:26.394" v="6386"/>
          <ac:inkMkLst>
            <pc:docMk/>
            <pc:sldMk cId="3996001002" sldId="345"/>
            <ac:inkMk id="94" creationId="{C3F27C6B-9472-435A-B78A-B82605BB607A}"/>
          </ac:inkMkLst>
        </pc:inkChg>
        <pc:inkChg chg="add del">
          <ac:chgData name="Viet Anh Nguyen" userId="b95f61ff061388d5" providerId="LiveId" clId="{F7DDB045-99F5-427E-957E-9D2CA91EB527}" dt="2022-01-07T08:31:26.394" v="6386"/>
          <ac:inkMkLst>
            <pc:docMk/>
            <pc:sldMk cId="3996001002" sldId="345"/>
            <ac:inkMk id="95" creationId="{EAB4F71D-F67F-404D-A2F7-CA16A29B6F95}"/>
          </ac:inkMkLst>
        </pc:inkChg>
        <pc:inkChg chg="add">
          <ac:chgData name="Viet Anh Nguyen" userId="b95f61ff061388d5" providerId="LiveId" clId="{F7DDB045-99F5-427E-957E-9D2CA91EB527}" dt="2022-01-07T08:31:26.394" v="6386"/>
          <ac:inkMkLst>
            <pc:docMk/>
            <pc:sldMk cId="3996001002" sldId="345"/>
            <ac:inkMk id="96" creationId="{BC0F4AB2-8B52-431A-B73D-56D2375632D8}"/>
          </ac:inkMkLst>
        </pc:inkChg>
        <pc:inkChg chg="add">
          <ac:chgData name="Viet Anh Nguyen" userId="b95f61ff061388d5" providerId="LiveId" clId="{F7DDB045-99F5-427E-957E-9D2CA91EB527}" dt="2022-01-07T08:31:26.394" v="6386"/>
          <ac:inkMkLst>
            <pc:docMk/>
            <pc:sldMk cId="3996001002" sldId="345"/>
            <ac:inkMk id="97" creationId="{B23BFDDC-9BE8-4F38-B120-ADB85C1EB459}"/>
          </ac:inkMkLst>
        </pc:inkChg>
      </pc:sldChg>
      <pc:sldChg chg="addSp delSp new mod">
        <pc:chgData name="Viet Anh Nguyen" userId="b95f61ff061388d5" providerId="LiveId" clId="{F7DDB045-99F5-427E-957E-9D2CA91EB527}" dt="2022-01-07T08:40:11.066" v="6575"/>
        <pc:sldMkLst>
          <pc:docMk/>
          <pc:sldMk cId="424549882" sldId="346"/>
        </pc:sldMkLst>
        <pc:inkChg chg="add del">
          <ac:chgData name="Viet Anh Nguyen" userId="b95f61ff061388d5" providerId="LiveId" clId="{F7DDB045-99F5-427E-957E-9D2CA91EB527}" dt="2022-01-07T08:33:34.921" v="6423"/>
          <ac:inkMkLst>
            <pc:docMk/>
            <pc:sldMk cId="424549882" sldId="346"/>
            <ac:inkMk id="2" creationId="{C69B6051-131C-4604-BFCC-D93662FE1181}"/>
          </ac:inkMkLst>
        </pc:inkChg>
        <pc:inkChg chg="add del">
          <ac:chgData name="Viet Anh Nguyen" userId="b95f61ff061388d5" providerId="LiveId" clId="{F7DDB045-99F5-427E-957E-9D2CA91EB527}" dt="2022-01-07T08:33:34.921" v="6423"/>
          <ac:inkMkLst>
            <pc:docMk/>
            <pc:sldMk cId="424549882" sldId="346"/>
            <ac:inkMk id="3" creationId="{DF3233FF-4223-4E55-9E47-527201CB1376}"/>
          </ac:inkMkLst>
        </pc:inkChg>
        <pc:inkChg chg="add del">
          <ac:chgData name="Viet Anh Nguyen" userId="b95f61ff061388d5" providerId="LiveId" clId="{F7DDB045-99F5-427E-957E-9D2CA91EB527}" dt="2022-01-07T08:33:34.921" v="6423"/>
          <ac:inkMkLst>
            <pc:docMk/>
            <pc:sldMk cId="424549882" sldId="346"/>
            <ac:inkMk id="4" creationId="{C3367B30-C92A-4D6B-9378-48B40FB5F328}"/>
          </ac:inkMkLst>
        </pc:inkChg>
        <pc:inkChg chg="add del">
          <ac:chgData name="Viet Anh Nguyen" userId="b95f61ff061388d5" providerId="LiveId" clId="{F7DDB045-99F5-427E-957E-9D2CA91EB527}" dt="2022-01-07T08:33:34.921" v="6423"/>
          <ac:inkMkLst>
            <pc:docMk/>
            <pc:sldMk cId="424549882" sldId="346"/>
            <ac:inkMk id="5" creationId="{7ECD9628-DA7A-4ACB-8E7D-DAE81A557D14}"/>
          </ac:inkMkLst>
        </pc:inkChg>
        <pc:inkChg chg="add del">
          <ac:chgData name="Viet Anh Nguyen" userId="b95f61ff061388d5" providerId="LiveId" clId="{F7DDB045-99F5-427E-957E-9D2CA91EB527}" dt="2022-01-07T08:33:34.921" v="6423"/>
          <ac:inkMkLst>
            <pc:docMk/>
            <pc:sldMk cId="424549882" sldId="346"/>
            <ac:inkMk id="6" creationId="{BA8ECB01-4B53-4513-BDFF-10975C37517C}"/>
          </ac:inkMkLst>
        </pc:inkChg>
        <pc:inkChg chg="add del">
          <ac:chgData name="Viet Anh Nguyen" userId="b95f61ff061388d5" providerId="LiveId" clId="{F7DDB045-99F5-427E-957E-9D2CA91EB527}" dt="2022-01-07T08:33:34.921" v="6423"/>
          <ac:inkMkLst>
            <pc:docMk/>
            <pc:sldMk cId="424549882" sldId="346"/>
            <ac:inkMk id="7" creationId="{28011212-B302-4E3D-A8FA-59FCA3BF4AD8}"/>
          </ac:inkMkLst>
        </pc:inkChg>
        <pc:inkChg chg="add">
          <ac:chgData name="Viet Anh Nguyen" userId="b95f61ff061388d5" providerId="LiveId" clId="{F7DDB045-99F5-427E-957E-9D2CA91EB527}" dt="2022-01-07T08:33:33.826" v="6420" actId="9405"/>
          <ac:inkMkLst>
            <pc:docMk/>
            <pc:sldMk cId="424549882" sldId="346"/>
            <ac:inkMk id="8" creationId="{7440EBB7-A20C-4BF1-A11A-1A1DC031F5D6}"/>
          </ac:inkMkLst>
        </pc:inkChg>
        <pc:inkChg chg="add">
          <ac:chgData name="Viet Anh Nguyen" userId="b95f61ff061388d5" providerId="LiveId" clId="{F7DDB045-99F5-427E-957E-9D2CA91EB527}" dt="2022-01-07T08:33:34.018" v="6421" actId="9405"/>
          <ac:inkMkLst>
            <pc:docMk/>
            <pc:sldMk cId="424549882" sldId="346"/>
            <ac:inkMk id="9" creationId="{3777DE80-905B-496F-9E94-6F51B3840995}"/>
          </ac:inkMkLst>
        </pc:inkChg>
        <pc:inkChg chg="add">
          <ac:chgData name="Viet Anh Nguyen" userId="b95f61ff061388d5" providerId="LiveId" clId="{F7DDB045-99F5-427E-957E-9D2CA91EB527}" dt="2022-01-07T08:33:34.148" v="6422" actId="9405"/>
          <ac:inkMkLst>
            <pc:docMk/>
            <pc:sldMk cId="424549882" sldId="346"/>
            <ac:inkMk id="10" creationId="{C157C23B-A9F8-43DA-A1C7-CE09390C264F}"/>
          </ac:inkMkLst>
        </pc:inkChg>
        <pc:inkChg chg="add">
          <ac:chgData name="Viet Anh Nguyen" userId="b95f61ff061388d5" providerId="LiveId" clId="{F7DDB045-99F5-427E-957E-9D2CA91EB527}" dt="2022-01-07T08:33:34.921" v="6423"/>
          <ac:inkMkLst>
            <pc:docMk/>
            <pc:sldMk cId="424549882" sldId="346"/>
            <ac:inkMk id="11" creationId="{CBAC9802-63DB-4D9D-BA80-D4B38E62A227}"/>
          </ac:inkMkLst>
        </pc:inkChg>
        <pc:inkChg chg="add del">
          <ac:chgData name="Viet Anh Nguyen" userId="b95f61ff061388d5" providerId="LiveId" clId="{F7DDB045-99F5-427E-957E-9D2CA91EB527}" dt="2022-01-07T08:33:40.713" v="6433"/>
          <ac:inkMkLst>
            <pc:docMk/>
            <pc:sldMk cId="424549882" sldId="346"/>
            <ac:inkMk id="12" creationId="{8F7FA767-6C3A-414F-8839-CCE6D88A4877}"/>
          </ac:inkMkLst>
        </pc:inkChg>
        <pc:inkChg chg="add del">
          <ac:chgData name="Viet Anh Nguyen" userId="b95f61ff061388d5" providerId="LiveId" clId="{F7DDB045-99F5-427E-957E-9D2CA91EB527}" dt="2022-01-07T08:33:40.713" v="6433"/>
          <ac:inkMkLst>
            <pc:docMk/>
            <pc:sldMk cId="424549882" sldId="346"/>
            <ac:inkMk id="13" creationId="{01292C70-DDC4-4923-BF6D-C4AAB4236598}"/>
          </ac:inkMkLst>
        </pc:inkChg>
        <pc:inkChg chg="add del">
          <ac:chgData name="Viet Anh Nguyen" userId="b95f61ff061388d5" providerId="LiveId" clId="{F7DDB045-99F5-427E-957E-9D2CA91EB527}" dt="2022-01-07T08:33:40.713" v="6433"/>
          <ac:inkMkLst>
            <pc:docMk/>
            <pc:sldMk cId="424549882" sldId="346"/>
            <ac:inkMk id="14" creationId="{A6EAA00C-68F8-4555-B26D-4B4F374CFE29}"/>
          </ac:inkMkLst>
        </pc:inkChg>
        <pc:inkChg chg="add del">
          <ac:chgData name="Viet Anh Nguyen" userId="b95f61ff061388d5" providerId="LiveId" clId="{F7DDB045-99F5-427E-957E-9D2CA91EB527}" dt="2022-01-07T08:33:40.713" v="6433"/>
          <ac:inkMkLst>
            <pc:docMk/>
            <pc:sldMk cId="424549882" sldId="346"/>
            <ac:inkMk id="15" creationId="{7AFA2A3F-FCE2-453A-8F21-41EC6CDC43AB}"/>
          </ac:inkMkLst>
        </pc:inkChg>
        <pc:inkChg chg="add del">
          <ac:chgData name="Viet Anh Nguyen" userId="b95f61ff061388d5" providerId="LiveId" clId="{F7DDB045-99F5-427E-957E-9D2CA91EB527}" dt="2022-01-07T08:33:40.713" v="6433"/>
          <ac:inkMkLst>
            <pc:docMk/>
            <pc:sldMk cId="424549882" sldId="346"/>
            <ac:inkMk id="16" creationId="{B9FB54F6-B717-426B-9233-5126E3D9937A}"/>
          </ac:inkMkLst>
        </pc:inkChg>
        <pc:inkChg chg="add del">
          <ac:chgData name="Viet Anh Nguyen" userId="b95f61ff061388d5" providerId="LiveId" clId="{F7DDB045-99F5-427E-957E-9D2CA91EB527}" dt="2022-01-07T08:33:40.713" v="6433"/>
          <ac:inkMkLst>
            <pc:docMk/>
            <pc:sldMk cId="424549882" sldId="346"/>
            <ac:inkMk id="17" creationId="{F2CDD8B9-768E-4106-99E7-6670EE018FCB}"/>
          </ac:inkMkLst>
        </pc:inkChg>
        <pc:inkChg chg="add del">
          <ac:chgData name="Viet Anh Nguyen" userId="b95f61ff061388d5" providerId="LiveId" clId="{F7DDB045-99F5-427E-957E-9D2CA91EB527}" dt="2022-01-07T08:33:40.713" v="6433"/>
          <ac:inkMkLst>
            <pc:docMk/>
            <pc:sldMk cId="424549882" sldId="346"/>
            <ac:inkMk id="18" creationId="{1275FD29-A4F9-4A34-81C5-56DFFE291AA9}"/>
          </ac:inkMkLst>
        </pc:inkChg>
        <pc:inkChg chg="add del">
          <ac:chgData name="Viet Anh Nguyen" userId="b95f61ff061388d5" providerId="LiveId" clId="{F7DDB045-99F5-427E-957E-9D2CA91EB527}" dt="2022-01-07T08:33:40.713" v="6433"/>
          <ac:inkMkLst>
            <pc:docMk/>
            <pc:sldMk cId="424549882" sldId="346"/>
            <ac:inkMk id="19" creationId="{1C673DBC-6D09-4681-AC93-03F789871819}"/>
          </ac:inkMkLst>
        </pc:inkChg>
        <pc:inkChg chg="add del">
          <ac:chgData name="Viet Anh Nguyen" userId="b95f61ff061388d5" providerId="LiveId" clId="{F7DDB045-99F5-427E-957E-9D2CA91EB527}" dt="2022-01-07T08:33:40.713" v="6433"/>
          <ac:inkMkLst>
            <pc:docMk/>
            <pc:sldMk cId="424549882" sldId="346"/>
            <ac:inkMk id="20" creationId="{232A4FA0-383E-4FAF-B54A-5D0B78DB94D8}"/>
          </ac:inkMkLst>
        </pc:inkChg>
        <pc:inkChg chg="add del">
          <ac:chgData name="Viet Anh Nguyen" userId="b95f61ff061388d5" providerId="LiveId" clId="{F7DDB045-99F5-427E-957E-9D2CA91EB527}" dt="2022-01-07T08:33:45.158" v="6445"/>
          <ac:inkMkLst>
            <pc:docMk/>
            <pc:sldMk cId="424549882" sldId="346"/>
            <ac:inkMk id="21" creationId="{85D3D0C6-9878-4AF0-ADA7-AC5F02DDF5B6}"/>
          </ac:inkMkLst>
        </pc:inkChg>
        <pc:inkChg chg="add">
          <ac:chgData name="Viet Anh Nguyen" userId="b95f61ff061388d5" providerId="LiveId" clId="{F7DDB045-99F5-427E-957E-9D2CA91EB527}" dt="2022-01-07T08:33:40.713" v="6433"/>
          <ac:inkMkLst>
            <pc:docMk/>
            <pc:sldMk cId="424549882" sldId="346"/>
            <ac:inkMk id="22" creationId="{43846259-5C5A-4E68-8028-8F1BA60B9D9C}"/>
          </ac:inkMkLst>
        </pc:inkChg>
        <pc:inkChg chg="add del">
          <ac:chgData name="Viet Anh Nguyen" userId="b95f61ff061388d5" providerId="LiveId" clId="{F7DDB045-99F5-427E-957E-9D2CA91EB527}" dt="2022-01-07T08:33:45.158" v="6445"/>
          <ac:inkMkLst>
            <pc:docMk/>
            <pc:sldMk cId="424549882" sldId="346"/>
            <ac:inkMk id="23" creationId="{5F5FC3D3-B2F9-40D6-84BF-E49EFA6F6D74}"/>
          </ac:inkMkLst>
        </pc:inkChg>
        <pc:inkChg chg="add del">
          <ac:chgData name="Viet Anh Nguyen" userId="b95f61ff061388d5" providerId="LiveId" clId="{F7DDB045-99F5-427E-957E-9D2CA91EB527}" dt="2022-01-07T08:33:45.158" v="6445"/>
          <ac:inkMkLst>
            <pc:docMk/>
            <pc:sldMk cId="424549882" sldId="346"/>
            <ac:inkMk id="24" creationId="{A4B6C227-A413-4AEC-8705-E79558C8C824}"/>
          </ac:inkMkLst>
        </pc:inkChg>
        <pc:inkChg chg="add del">
          <ac:chgData name="Viet Anh Nguyen" userId="b95f61ff061388d5" providerId="LiveId" clId="{F7DDB045-99F5-427E-957E-9D2CA91EB527}" dt="2022-01-07T08:33:45.158" v="6445"/>
          <ac:inkMkLst>
            <pc:docMk/>
            <pc:sldMk cId="424549882" sldId="346"/>
            <ac:inkMk id="25" creationId="{9D6A46DE-7C06-4C8D-BA86-43223A89368D}"/>
          </ac:inkMkLst>
        </pc:inkChg>
        <pc:inkChg chg="add del">
          <ac:chgData name="Viet Anh Nguyen" userId="b95f61ff061388d5" providerId="LiveId" clId="{F7DDB045-99F5-427E-957E-9D2CA91EB527}" dt="2022-01-07T08:33:45.158" v="6445"/>
          <ac:inkMkLst>
            <pc:docMk/>
            <pc:sldMk cId="424549882" sldId="346"/>
            <ac:inkMk id="26" creationId="{170D91AB-810B-467F-8EE3-8812A73B2938}"/>
          </ac:inkMkLst>
        </pc:inkChg>
        <pc:inkChg chg="add del">
          <ac:chgData name="Viet Anh Nguyen" userId="b95f61ff061388d5" providerId="LiveId" clId="{F7DDB045-99F5-427E-957E-9D2CA91EB527}" dt="2022-01-07T08:33:45.158" v="6445"/>
          <ac:inkMkLst>
            <pc:docMk/>
            <pc:sldMk cId="424549882" sldId="346"/>
            <ac:inkMk id="27" creationId="{DC63ECE5-FDAC-4DE7-A3DC-0A0D6A444084}"/>
          </ac:inkMkLst>
        </pc:inkChg>
        <pc:inkChg chg="add del">
          <ac:chgData name="Viet Anh Nguyen" userId="b95f61ff061388d5" providerId="LiveId" clId="{F7DDB045-99F5-427E-957E-9D2CA91EB527}" dt="2022-01-07T08:33:45.158" v="6445"/>
          <ac:inkMkLst>
            <pc:docMk/>
            <pc:sldMk cId="424549882" sldId="346"/>
            <ac:inkMk id="28" creationId="{8821BA96-C46E-47AC-A8F9-E77ED160E729}"/>
          </ac:inkMkLst>
        </pc:inkChg>
        <pc:inkChg chg="add del">
          <ac:chgData name="Viet Anh Nguyen" userId="b95f61ff061388d5" providerId="LiveId" clId="{F7DDB045-99F5-427E-957E-9D2CA91EB527}" dt="2022-01-07T08:33:45.158" v="6445"/>
          <ac:inkMkLst>
            <pc:docMk/>
            <pc:sldMk cId="424549882" sldId="346"/>
            <ac:inkMk id="29" creationId="{85000DE0-50B9-4E2A-93B9-15BB87F7FAA0}"/>
          </ac:inkMkLst>
        </pc:inkChg>
        <pc:inkChg chg="add del">
          <ac:chgData name="Viet Anh Nguyen" userId="b95f61ff061388d5" providerId="LiveId" clId="{F7DDB045-99F5-427E-957E-9D2CA91EB527}" dt="2022-01-07T08:33:45.158" v="6445"/>
          <ac:inkMkLst>
            <pc:docMk/>
            <pc:sldMk cId="424549882" sldId="346"/>
            <ac:inkMk id="30" creationId="{F5D3B783-CAA2-4540-A6E8-A91B11DD42D5}"/>
          </ac:inkMkLst>
        </pc:inkChg>
        <pc:inkChg chg="add del">
          <ac:chgData name="Viet Anh Nguyen" userId="b95f61ff061388d5" providerId="LiveId" clId="{F7DDB045-99F5-427E-957E-9D2CA91EB527}" dt="2022-01-07T08:33:45.158" v="6445"/>
          <ac:inkMkLst>
            <pc:docMk/>
            <pc:sldMk cId="424549882" sldId="346"/>
            <ac:inkMk id="31" creationId="{956ABA0A-A523-4461-8922-6704573F7673}"/>
          </ac:inkMkLst>
        </pc:inkChg>
        <pc:inkChg chg="add del">
          <ac:chgData name="Viet Anh Nguyen" userId="b95f61ff061388d5" providerId="LiveId" clId="{F7DDB045-99F5-427E-957E-9D2CA91EB527}" dt="2022-01-07T08:33:45.158" v="6445"/>
          <ac:inkMkLst>
            <pc:docMk/>
            <pc:sldMk cId="424549882" sldId="346"/>
            <ac:inkMk id="32" creationId="{10514F7F-DE37-4CE6-9D6A-74CA606A1802}"/>
          </ac:inkMkLst>
        </pc:inkChg>
        <pc:inkChg chg="add del">
          <ac:chgData name="Viet Anh Nguyen" userId="b95f61ff061388d5" providerId="LiveId" clId="{F7DDB045-99F5-427E-957E-9D2CA91EB527}" dt="2022-01-07T08:33:45.158" v="6445"/>
          <ac:inkMkLst>
            <pc:docMk/>
            <pc:sldMk cId="424549882" sldId="346"/>
            <ac:inkMk id="33" creationId="{69423439-0F45-4E8C-8E7C-164C24D5A140}"/>
          </ac:inkMkLst>
        </pc:inkChg>
        <pc:inkChg chg="add">
          <ac:chgData name="Viet Anh Nguyen" userId="b95f61ff061388d5" providerId="LiveId" clId="{F7DDB045-99F5-427E-957E-9D2CA91EB527}" dt="2022-01-07T08:33:45.158" v="6445"/>
          <ac:inkMkLst>
            <pc:docMk/>
            <pc:sldMk cId="424549882" sldId="346"/>
            <ac:inkMk id="34" creationId="{7DCEA152-1771-4309-AFC2-46E6C0A5193E}"/>
          </ac:inkMkLst>
        </pc:inkChg>
        <pc:inkChg chg="add">
          <ac:chgData name="Viet Anh Nguyen" userId="b95f61ff061388d5" providerId="LiveId" clId="{F7DDB045-99F5-427E-957E-9D2CA91EB527}" dt="2022-01-07T08:33:45.158" v="6445"/>
          <ac:inkMkLst>
            <pc:docMk/>
            <pc:sldMk cId="424549882" sldId="346"/>
            <ac:inkMk id="35" creationId="{EDB7165E-D673-4A19-9659-57E3252AD4BC}"/>
          </ac:inkMkLst>
        </pc:inkChg>
        <pc:inkChg chg="add del">
          <ac:chgData name="Viet Anh Nguyen" userId="b95f61ff061388d5" providerId="LiveId" clId="{F7DDB045-99F5-427E-957E-9D2CA91EB527}" dt="2022-01-07T08:33:51.659" v="6450"/>
          <ac:inkMkLst>
            <pc:docMk/>
            <pc:sldMk cId="424549882" sldId="346"/>
            <ac:inkMk id="36" creationId="{DF41EE37-15DA-4B78-BBF4-AE6BA2050777}"/>
          </ac:inkMkLst>
        </pc:inkChg>
        <pc:inkChg chg="add del">
          <ac:chgData name="Viet Anh Nguyen" userId="b95f61ff061388d5" providerId="LiveId" clId="{F7DDB045-99F5-427E-957E-9D2CA91EB527}" dt="2022-01-07T08:33:51.659" v="6450"/>
          <ac:inkMkLst>
            <pc:docMk/>
            <pc:sldMk cId="424549882" sldId="346"/>
            <ac:inkMk id="37" creationId="{33EBE5A9-C729-4953-B822-EEA34C68BB15}"/>
          </ac:inkMkLst>
        </pc:inkChg>
        <pc:inkChg chg="add del">
          <ac:chgData name="Viet Anh Nguyen" userId="b95f61ff061388d5" providerId="LiveId" clId="{F7DDB045-99F5-427E-957E-9D2CA91EB527}" dt="2022-01-07T08:33:51.659" v="6450"/>
          <ac:inkMkLst>
            <pc:docMk/>
            <pc:sldMk cId="424549882" sldId="346"/>
            <ac:inkMk id="38" creationId="{F2A4025D-479F-46B8-8DFC-5EC4120CA88D}"/>
          </ac:inkMkLst>
        </pc:inkChg>
        <pc:inkChg chg="add del">
          <ac:chgData name="Viet Anh Nguyen" userId="b95f61ff061388d5" providerId="LiveId" clId="{F7DDB045-99F5-427E-957E-9D2CA91EB527}" dt="2022-01-07T08:33:51.659" v="6450"/>
          <ac:inkMkLst>
            <pc:docMk/>
            <pc:sldMk cId="424549882" sldId="346"/>
            <ac:inkMk id="39" creationId="{C438DF3D-C245-4FA4-AAD3-FCB37303387E}"/>
          </ac:inkMkLst>
        </pc:inkChg>
        <pc:inkChg chg="add">
          <ac:chgData name="Viet Anh Nguyen" userId="b95f61ff061388d5" providerId="LiveId" clId="{F7DDB045-99F5-427E-957E-9D2CA91EB527}" dt="2022-01-07T08:33:51.659" v="6450"/>
          <ac:inkMkLst>
            <pc:docMk/>
            <pc:sldMk cId="424549882" sldId="346"/>
            <ac:inkMk id="40" creationId="{B6AEF87C-FACC-4AC3-B0A1-25522D596F4D}"/>
          </ac:inkMkLst>
        </pc:inkChg>
        <pc:inkChg chg="add del">
          <ac:chgData name="Viet Anh Nguyen" userId="b95f61ff061388d5" providerId="LiveId" clId="{F7DDB045-99F5-427E-957E-9D2CA91EB527}" dt="2022-01-07T08:33:53.646" v="6453"/>
          <ac:inkMkLst>
            <pc:docMk/>
            <pc:sldMk cId="424549882" sldId="346"/>
            <ac:inkMk id="41" creationId="{79AA2764-4580-44C2-A877-06C6D870EE7C}"/>
          </ac:inkMkLst>
        </pc:inkChg>
        <pc:inkChg chg="add del">
          <ac:chgData name="Viet Anh Nguyen" userId="b95f61ff061388d5" providerId="LiveId" clId="{F7DDB045-99F5-427E-957E-9D2CA91EB527}" dt="2022-01-07T08:33:53.646" v="6453"/>
          <ac:inkMkLst>
            <pc:docMk/>
            <pc:sldMk cId="424549882" sldId="346"/>
            <ac:inkMk id="42" creationId="{BA4CEF92-161E-4A94-81C7-06A9A023B271}"/>
          </ac:inkMkLst>
        </pc:inkChg>
        <pc:inkChg chg="add del">
          <ac:chgData name="Viet Anh Nguyen" userId="b95f61ff061388d5" providerId="LiveId" clId="{F7DDB045-99F5-427E-957E-9D2CA91EB527}" dt="2022-01-07T08:33:55.499" v="6456"/>
          <ac:inkMkLst>
            <pc:docMk/>
            <pc:sldMk cId="424549882" sldId="346"/>
            <ac:inkMk id="43" creationId="{7832B5A6-C0B0-4100-A420-1EFF69F6F52F}"/>
          </ac:inkMkLst>
        </pc:inkChg>
        <pc:inkChg chg="add del">
          <ac:chgData name="Viet Anh Nguyen" userId="b95f61ff061388d5" providerId="LiveId" clId="{F7DDB045-99F5-427E-957E-9D2CA91EB527}" dt="2022-01-07T08:33:55.499" v="6456"/>
          <ac:inkMkLst>
            <pc:docMk/>
            <pc:sldMk cId="424549882" sldId="346"/>
            <ac:inkMk id="44" creationId="{F238C0C3-080F-498E-84D2-38949E1FF204}"/>
          </ac:inkMkLst>
        </pc:inkChg>
        <pc:inkChg chg="add del">
          <ac:chgData name="Viet Anh Nguyen" userId="b95f61ff061388d5" providerId="LiveId" clId="{F7DDB045-99F5-427E-957E-9D2CA91EB527}" dt="2022-01-07T08:33:55.499" v="6456"/>
          <ac:inkMkLst>
            <pc:docMk/>
            <pc:sldMk cId="424549882" sldId="346"/>
            <ac:inkMk id="45" creationId="{CF7F046B-EFEB-4D26-9E36-10EE99BFA3FF}"/>
          </ac:inkMkLst>
        </pc:inkChg>
        <pc:inkChg chg="add">
          <ac:chgData name="Viet Anh Nguyen" userId="b95f61ff061388d5" providerId="LiveId" clId="{F7DDB045-99F5-427E-957E-9D2CA91EB527}" dt="2022-01-07T08:33:55.499" v="6456"/>
          <ac:inkMkLst>
            <pc:docMk/>
            <pc:sldMk cId="424549882" sldId="346"/>
            <ac:inkMk id="46" creationId="{DB4A427D-AD3E-4227-8ABB-77605E6BB9CC}"/>
          </ac:inkMkLst>
        </pc:inkChg>
        <pc:inkChg chg="add del">
          <ac:chgData name="Viet Anh Nguyen" userId="b95f61ff061388d5" providerId="LiveId" clId="{F7DDB045-99F5-427E-957E-9D2CA91EB527}" dt="2022-01-07T08:33:59.458" v="6459"/>
          <ac:inkMkLst>
            <pc:docMk/>
            <pc:sldMk cId="424549882" sldId="346"/>
            <ac:inkMk id="47" creationId="{E138106F-FB72-4B53-8D5A-300201E63A60}"/>
          </ac:inkMkLst>
        </pc:inkChg>
        <pc:inkChg chg="add del">
          <ac:chgData name="Viet Anh Nguyen" userId="b95f61ff061388d5" providerId="LiveId" clId="{F7DDB045-99F5-427E-957E-9D2CA91EB527}" dt="2022-01-07T08:33:59.458" v="6459"/>
          <ac:inkMkLst>
            <pc:docMk/>
            <pc:sldMk cId="424549882" sldId="346"/>
            <ac:inkMk id="48" creationId="{021EAB4D-1B89-4BE5-BDE2-CC20A8EE08D6}"/>
          </ac:inkMkLst>
        </pc:inkChg>
        <pc:inkChg chg="add">
          <ac:chgData name="Viet Anh Nguyen" userId="b95f61ff061388d5" providerId="LiveId" clId="{F7DDB045-99F5-427E-957E-9D2CA91EB527}" dt="2022-01-07T08:33:59.458" v="6459"/>
          <ac:inkMkLst>
            <pc:docMk/>
            <pc:sldMk cId="424549882" sldId="346"/>
            <ac:inkMk id="49" creationId="{51831874-1F1C-4F8A-B904-6A2093BA50FE}"/>
          </ac:inkMkLst>
        </pc:inkChg>
        <pc:inkChg chg="add del">
          <ac:chgData name="Viet Anh Nguyen" userId="b95f61ff061388d5" providerId="LiveId" clId="{F7DDB045-99F5-427E-957E-9D2CA91EB527}" dt="2022-01-07T08:34:00.577" v="6462"/>
          <ac:inkMkLst>
            <pc:docMk/>
            <pc:sldMk cId="424549882" sldId="346"/>
            <ac:inkMk id="50" creationId="{00AD3F32-1E45-47A9-9B68-AFD9FD35E2E0}"/>
          </ac:inkMkLst>
        </pc:inkChg>
        <pc:inkChg chg="add del">
          <ac:chgData name="Viet Anh Nguyen" userId="b95f61ff061388d5" providerId="LiveId" clId="{F7DDB045-99F5-427E-957E-9D2CA91EB527}" dt="2022-01-07T08:34:00.577" v="6462"/>
          <ac:inkMkLst>
            <pc:docMk/>
            <pc:sldMk cId="424549882" sldId="346"/>
            <ac:inkMk id="51" creationId="{543A5138-1CAE-463F-941E-E74D78610D2B}"/>
          </ac:inkMkLst>
        </pc:inkChg>
        <pc:inkChg chg="add">
          <ac:chgData name="Viet Anh Nguyen" userId="b95f61ff061388d5" providerId="LiveId" clId="{F7DDB045-99F5-427E-957E-9D2CA91EB527}" dt="2022-01-07T08:34:00.577" v="6462"/>
          <ac:inkMkLst>
            <pc:docMk/>
            <pc:sldMk cId="424549882" sldId="346"/>
            <ac:inkMk id="52" creationId="{4CF5C2F2-29F4-43D8-9334-9F00DA0680E4}"/>
          </ac:inkMkLst>
        </pc:inkChg>
        <pc:inkChg chg="add del">
          <ac:chgData name="Viet Anh Nguyen" userId="b95f61ff061388d5" providerId="LiveId" clId="{F7DDB045-99F5-427E-957E-9D2CA91EB527}" dt="2022-01-07T08:34:04.108" v="6470"/>
          <ac:inkMkLst>
            <pc:docMk/>
            <pc:sldMk cId="424549882" sldId="346"/>
            <ac:inkMk id="53" creationId="{12D800E8-71D0-4B84-BFD7-B3E6FCD281FA}"/>
          </ac:inkMkLst>
        </pc:inkChg>
        <pc:inkChg chg="add del">
          <ac:chgData name="Viet Anh Nguyen" userId="b95f61ff061388d5" providerId="LiveId" clId="{F7DDB045-99F5-427E-957E-9D2CA91EB527}" dt="2022-01-07T08:34:04.108" v="6470"/>
          <ac:inkMkLst>
            <pc:docMk/>
            <pc:sldMk cId="424549882" sldId="346"/>
            <ac:inkMk id="54" creationId="{93CB072A-BB85-4CA2-A58F-6D0E69E2C973}"/>
          </ac:inkMkLst>
        </pc:inkChg>
        <pc:inkChg chg="add del">
          <ac:chgData name="Viet Anh Nguyen" userId="b95f61ff061388d5" providerId="LiveId" clId="{F7DDB045-99F5-427E-957E-9D2CA91EB527}" dt="2022-01-07T08:34:04.108" v="6470"/>
          <ac:inkMkLst>
            <pc:docMk/>
            <pc:sldMk cId="424549882" sldId="346"/>
            <ac:inkMk id="55" creationId="{25591425-EE89-4AC0-B1F4-CEE895A72E4B}"/>
          </ac:inkMkLst>
        </pc:inkChg>
        <pc:inkChg chg="add del">
          <ac:chgData name="Viet Anh Nguyen" userId="b95f61ff061388d5" providerId="LiveId" clId="{F7DDB045-99F5-427E-957E-9D2CA91EB527}" dt="2022-01-07T08:34:04.108" v="6470"/>
          <ac:inkMkLst>
            <pc:docMk/>
            <pc:sldMk cId="424549882" sldId="346"/>
            <ac:inkMk id="56" creationId="{69168735-0662-4CA5-BF5A-07A0AC8C3234}"/>
          </ac:inkMkLst>
        </pc:inkChg>
        <pc:inkChg chg="add del">
          <ac:chgData name="Viet Anh Nguyen" userId="b95f61ff061388d5" providerId="LiveId" clId="{F7DDB045-99F5-427E-957E-9D2CA91EB527}" dt="2022-01-07T08:34:04.108" v="6470"/>
          <ac:inkMkLst>
            <pc:docMk/>
            <pc:sldMk cId="424549882" sldId="346"/>
            <ac:inkMk id="57" creationId="{CE174763-AFF9-4E3F-9532-763EC7DB821C}"/>
          </ac:inkMkLst>
        </pc:inkChg>
        <pc:inkChg chg="add del">
          <ac:chgData name="Viet Anh Nguyen" userId="b95f61ff061388d5" providerId="LiveId" clId="{F7DDB045-99F5-427E-957E-9D2CA91EB527}" dt="2022-01-07T08:34:04.108" v="6470"/>
          <ac:inkMkLst>
            <pc:docMk/>
            <pc:sldMk cId="424549882" sldId="346"/>
            <ac:inkMk id="58" creationId="{184C5D81-D6DA-4BB1-AFCF-AF97458BBD56}"/>
          </ac:inkMkLst>
        </pc:inkChg>
        <pc:inkChg chg="add del">
          <ac:chgData name="Viet Anh Nguyen" userId="b95f61ff061388d5" providerId="LiveId" clId="{F7DDB045-99F5-427E-957E-9D2CA91EB527}" dt="2022-01-07T08:34:04.108" v="6470"/>
          <ac:inkMkLst>
            <pc:docMk/>
            <pc:sldMk cId="424549882" sldId="346"/>
            <ac:inkMk id="59" creationId="{96BBAA57-EE13-4C5F-824F-2E8D61B85773}"/>
          </ac:inkMkLst>
        </pc:inkChg>
        <pc:inkChg chg="add">
          <ac:chgData name="Viet Anh Nguyen" userId="b95f61ff061388d5" providerId="LiveId" clId="{F7DDB045-99F5-427E-957E-9D2CA91EB527}" dt="2022-01-07T08:34:04.108" v="6470"/>
          <ac:inkMkLst>
            <pc:docMk/>
            <pc:sldMk cId="424549882" sldId="346"/>
            <ac:inkMk id="60" creationId="{6A5D117A-8ADC-44D0-B6D4-5CFA71066D6C}"/>
          </ac:inkMkLst>
        </pc:inkChg>
        <pc:inkChg chg="add">
          <ac:chgData name="Viet Anh Nguyen" userId="b95f61ff061388d5" providerId="LiveId" clId="{F7DDB045-99F5-427E-957E-9D2CA91EB527}" dt="2022-01-07T08:38:23.315" v="6487" actId="9405"/>
          <ac:inkMkLst>
            <pc:docMk/>
            <pc:sldMk cId="424549882" sldId="346"/>
            <ac:inkMk id="61" creationId="{85728C76-9B84-4489-A8B3-433596409A84}"/>
          </ac:inkMkLst>
        </pc:inkChg>
        <pc:inkChg chg="add del">
          <ac:chgData name="Viet Anh Nguyen" userId="b95f61ff061388d5" providerId="LiveId" clId="{F7DDB045-99F5-427E-957E-9D2CA91EB527}" dt="2022-01-07T08:38:31.778" v="6496"/>
          <ac:inkMkLst>
            <pc:docMk/>
            <pc:sldMk cId="424549882" sldId="346"/>
            <ac:inkMk id="62" creationId="{544CC068-E501-485A-9149-C2EB7A2EC62A}"/>
          </ac:inkMkLst>
        </pc:inkChg>
        <pc:inkChg chg="add del">
          <ac:chgData name="Viet Anh Nguyen" userId="b95f61ff061388d5" providerId="LiveId" clId="{F7DDB045-99F5-427E-957E-9D2CA91EB527}" dt="2022-01-07T08:38:31.778" v="6496"/>
          <ac:inkMkLst>
            <pc:docMk/>
            <pc:sldMk cId="424549882" sldId="346"/>
            <ac:inkMk id="63" creationId="{D49B01C5-220F-4A15-9768-D5D16997FDE7}"/>
          </ac:inkMkLst>
        </pc:inkChg>
        <pc:inkChg chg="add del">
          <ac:chgData name="Viet Anh Nguyen" userId="b95f61ff061388d5" providerId="LiveId" clId="{F7DDB045-99F5-427E-957E-9D2CA91EB527}" dt="2022-01-07T08:38:31.778" v="6496"/>
          <ac:inkMkLst>
            <pc:docMk/>
            <pc:sldMk cId="424549882" sldId="346"/>
            <ac:inkMk id="64" creationId="{ADD0BE9C-514F-4F0B-9C09-A018F6245A44}"/>
          </ac:inkMkLst>
        </pc:inkChg>
        <pc:inkChg chg="add del">
          <ac:chgData name="Viet Anh Nguyen" userId="b95f61ff061388d5" providerId="LiveId" clId="{F7DDB045-99F5-427E-957E-9D2CA91EB527}" dt="2022-01-07T08:38:31.778" v="6496"/>
          <ac:inkMkLst>
            <pc:docMk/>
            <pc:sldMk cId="424549882" sldId="346"/>
            <ac:inkMk id="65" creationId="{1FCFAA3F-30E9-424D-B84E-736A5219CC54}"/>
          </ac:inkMkLst>
        </pc:inkChg>
        <pc:inkChg chg="add del">
          <ac:chgData name="Viet Anh Nguyen" userId="b95f61ff061388d5" providerId="LiveId" clId="{F7DDB045-99F5-427E-957E-9D2CA91EB527}" dt="2022-01-07T08:38:31.778" v="6496"/>
          <ac:inkMkLst>
            <pc:docMk/>
            <pc:sldMk cId="424549882" sldId="346"/>
            <ac:inkMk id="66" creationId="{8FA87266-90FB-4D1B-B4D6-5DCEA3DAF726}"/>
          </ac:inkMkLst>
        </pc:inkChg>
        <pc:inkChg chg="add del">
          <ac:chgData name="Viet Anh Nguyen" userId="b95f61ff061388d5" providerId="LiveId" clId="{F7DDB045-99F5-427E-957E-9D2CA91EB527}" dt="2022-01-07T08:38:31.778" v="6496"/>
          <ac:inkMkLst>
            <pc:docMk/>
            <pc:sldMk cId="424549882" sldId="346"/>
            <ac:inkMk id="67" creationId="{F1231B75-AAA2-431E-8156-1596AED52B6E}"/>
          </ac:inkMkLst>
        </pc:inkChg>
        <pc:inkChg chg="add del">
          <ac:chgData name="Viet Anh Nguyen" userId="b95f61ff061388d5" providerId="LiveId" clId="{F7DDB045-99F5-427E-957E-9D2CA91EB527}" dt="2022-01-07T08:38:31.778" v="6496"/>
          <ac:inkMkLst>
            <pc:docMk/>
            <pc:sldMk cId="424549882" sldId="346"/>
            <ac:inkMk id="68" creationId="{E958A314-CF05-40D1-BE6F-CCE2CB93F5AD}"/>
          </ac:inkMkLst>
        </pc:inkChg>
        <pc:inkChg chg="add del">
          <ac:chgData name="Viet Anh Nguyen" userId="b95f61ff061388d5" providerId="LiveId" clId="{F7DDB045-99F5-427E-957E-9D2CA91EB527}" dt="2022-01-07T08:38:31.778" v="6496"/>
          <ac:inkMkLst>
            <pc:docMk/>
            <pc:sldMk cId="424549882" sldId="346"/>
            <ac:inkMk id="69" creationId="{7C4E206E-D334-4B83-806D-E6327F3A2815}"/>
          </ac:inkMkLst>
        </pc:inkChg>
        <pc:inkChg chg="add del">
          <ac:chgData name="Viet Anh Nguyen" userId="b95f61ff061388d5" providerId="LiveId" clId="{F7DDB045-99F5-427E-957E-9D2CA91EB527}" dt="2022-01-07T08:38:33.250" v="6501"/>
          <ac:inkMkLst>
            <pc:docMk/>
            <pc:sldMk cId="424549882" sldId="346"/>
            <ac:inkMk id="70" creationId="{C79E3F77-1A7D-4B1B-89E2-2E5572AC74C8}"/>
          </ac:inkMkLst>
        </pc:inkChg>
        <pc:inkChg chg="add del">
          <ac:chgData name="Viet Anh Nguyen" userId="b95f61ff061388d5" providerId="LiveId" clId="{F7DDB045-99F5-427E-957E-9D2CA91EB527}" dt="2022-01-07T08:38:33.250" v="6501"/>
          <ac:inkMkLst>
            <pc:docMk/>
            <pc:sldMk cId="424549882" sldId="346"/>
            <ac:inkMk id="71" creationId="{46405A3F-80A9-4AB0-8E44-53EC3BC5FB1E}"/>
          </ac:inkMkLst>
        </pc:inkChg>
        <pc:inkChg chg="add del">
          <ac:chgData name="Viet Anh Nguyen" userId="b95f61ff061388d5" providerId="LiveId" clId="{F7DDB045-99F5-427E-957E-9D2CA91EB527}" dt="2022-01-07T08:38:33.250" v="6501"/>
          <ac:inkMkLst>
            <pc:docMk/>
            <pc:sldMk cId="424549882" sldId="346"/>
            <ac:inkMk id="72" creationId="{1D397A27-F8D6-44F2-8C7C-5278862BC415}"/>
          </ac:inkMkLst>
        </pc:inkChg>
        <pc:inkChg chg="add del">
          <ac:chgData name="Viet Anh Nguyen" userId="b95f61ff061388d5" providerId="LiveId" clId="{F7DDB045-99F5-427E-957E-9D2CA91EB527}" dt="2022-01-07T08:38:33.250" v="6501"/>
          <ac:inkMkLst>
            <pc:docMk/>
            <pc:sldMk cId="424549882" sldId="346"/>
            <ac:inkMk id="73" creationId="{1AB2CA7B-BCED-446D-B31E-E4C006AB4B71}"/>
          </ac:inkMkLst>
        </pc:inkChg>
        <pc:inkChg chg="add del">
          <ac:chgData name="Viet Anh Nguyen" userId="b95f61ff061388d5" providerId="LiveId" clId="{F7DDB045-99F5-427E-957E-9D2CA91EB527}" dt="2022-01-07T08:38:34.329" v="6505"/>
          <ac:inkMkLst>
            <pc:docMk/>
            <pc:sldMk cId="424549882" sldId="346"/>
            <ac:inkMk id="74" creationId="{A2F78157-B449-40D6-AF02-A7E2A4BC2F00}"/>
          </ac:inkMkLst>
        </pc:inkChg>
        <pc:inkChg chg="add del">
          <ac:chgData name="Viet Anh Nguyen" userId="b95f61ff061388d5" providerId="LiveId" clId="{F7DDB045-99F5-427E-957E-9D2CA91EB527}" dt="2022-01-07T08:38:37.946" v="6513"/>
          <ac:inkMkLst>
            <pc:docMk/>
            <pc:sldMk cId="424549882" sldId="346"/>
            <ac:inkMk id="75" creationId="{F87EADDC-D5D6-4486-BECD-ABD174CD48CB}"/>
          </ac:inkMkLst>
        </pc:inkChg>
        <pc:inkChg chg="add del">
          <ac:chgData name="Viet Anh Nguyen" userId="b95f61ff061388d5" providerId="LiveId" clId="{F7DDB045-99F5-427E-957E-9D2CA91EB527}" dt="2022-01-07T08:38:34.329" v="6505"/>
          <ac:inkMkLst>
            <pc:docMk/>
            <pc:sldMk cId="424549882" sldId="346"/>
            <ac:inkMk id="76" creationId="{E72ED356-1124-4FB3-96E1-2AC62B7CFC50}"/>
          </ac:inkMkLst>
        </pc:inkChg>
        <pc:inkChg chg="add del">
          <ac:chgData name="Viet Anh Nguyen" userId="b95f61ff061388d5" providerId="LiveId" clId="{F7DDB045-99F5-427E-957E-9D2CA91EB527}" dt="2022-01-07T08:38:34.329" v="6505"/>
          <ac:inkMkLst>
            <pc:docMk/>
            <pc:sldMk cId="424549882" sldId="346"/>
            <ac:inkMk id="77" creationId="{2C803347-2023-4F00-AAB5-FEB0649B35C6}"/>
          </ac:inkMkLst>
        </pc:inkChg>
        <pc:inkChg chg="add del">
          <ac:chgData name="Viet Anh Nguyen" userId="b95f61ff061388d5" providerId="LiveId" clId="{F7DDB045-99F5-427E-957E-9D2CA91EB527}" dt="2022-01-07T08:38:34.329" v="6505"/>
          <ac:inkMkLst>
            <pc:docMk/>
            <pc:sldMk cId="424549882" sldId="346"/>
            <ac:inkMk id="78" creationId="{E5912155-5FB0-4A79-881A-C8C7DB62B531}"/>
          </ac:inkMkLst>
        </pc:inkChg>
        <pc:inkChg chg="add del">
          <ac:chgData name="Viet Anh Nguyen" userId="b95f61ff061388d5" providerId="LiveId" clId="{F7DDB045-99F5-427E-957E-9D2CA91EB527}" dt="2022-01-07T08:38:37.946" v="6513"/>
          <ac:inkMkLst>
            <pc:docMk/>
            <pc:sldMk cId="424549882" sldId="346"/>
            <ac:inkMk id="79" creationId="{97591F99-3A26-46C2-AA88-A4A71D3D1829}"/>
          </ac:inkMkLst>
        </pc:inkChg>
        <pc:inkChg chg="add del">
          <ac:chgData name="Viet Anh Nguyen" userId="b95f61ff061388d5" providerId="LiveId" clId="{F7DDB045-99F5-427E-957E-9D2CA91EB527}" dt="2022-01-07T08:38:37.946" v="6513"/>
          <ac:inkMkLst>
            <pc:docMk/>
            <pc:sldMk cId="424549882" sldId="346"/>
            <ac:inkMk id="80" creationId="{F9BDE63E-EE7F-48E8-9B51-C807433D2B10}"/>
          </ac:inkMkLst>
        </pc:inkChg>
        <pc:inkChg chg="add del">
          <ac:chgData name="Viet Anh Nguyen" userId="b95f61ff061388d5" providerId="LiveId" clId="{F7DDB045-99F5-427E-957E-9D2CA91EB527}" dt="2022-01-07T08:38:37.946" v="6513"/>
          <ac:inkMkLst>
            <pc:docMk/>
            <pc:sldMk cId="424549882" sldId="346"/>
            <ac:inkMk id="81" creationId="{B9A01E88-9B2C-404E-A9BF-25C406CDA98C}"/>
          </ac:inkMkLst>
        </pc:inkChg>
        <pc:inkChg chg="add del">
          <ac:chgData name="Viet Anh Nguyen" userId="b95f61ff061388d5" providerId="LiveId" clId="{F7DDB045-99F5-427E-957E-9D2CA91EB527}" dt="2022-01-07T08:38:37.946" v="6513"/>
          <ac:inkMkLst>
            <pc:docMk/>
            <pc:sldMk cId="424549882" sldId="346"/>
            <ac:inkMk id="82" creationId="{B23A33DB-C4F7-4DCD-A41A-132060AAF725}"/>
          </ac:inkMkLst>
        </pc:inkChg>
        <pc:inkChg chg="add del">
          <ac:chgData name="Viet Anh Nguyen" userId="b95f61ff061388d5" providerId="LiveId" clId="{F7DDB045-99F5-427E-957E-9D2CA91EB527}" dt="2022-01-07T08:38:37.946" v="6513"/>
          <ac:inkMkLst>
            <pc:docMk/>
            <pc:sldMk cId="424549882" sldId="346"/>
            <ac:inkMk id="83" creationId="{BB51266B-D5A3-48BE-A3D7-018FBFD0B894}"/>
          </ac:inkMkLst>
        </pc:inkChg>
        <pc:inkChg chg="add del">
          <ac:chgData name="Viet Anh Nguyen" userId="b95f61ff061388d5" providerId="LiveId" clId="{F7DDB045-99F5-427E-957E-9D2CA91EB527}" dt="2022-01-07T08:38:37.946" v="6513"/>
          <ac:inkMkLst>
            <pc:docMk/>
            <pc:sldMk cId="424549882" sldId="346"/>
            <ac:inkMk id="84" creationId="{D5EF1BCA-601B-4C36-BB56-EA6B8567EE8D}"/>
          </ac:inkMkLst>
        </pc:inkChg>
        <pc:inkChg chg="add del">
          <ac:chgData name="Viet Anh Nguyen" userId="b95f61ff061388d5" providerId="LiveId" clId="{F7DDB045-99F5-427E-957E-9D2CA91EB527}" dt="2022-01-07T08:38:37.946" v="6513"/>
          <ac:inkMkLst>
            <pc:docMk/>
            <pc:sldMk cId="424549882" sldId="346"/>
            <ac:inkMk id="85" creationId="{992F8861-A92D-4008-94FD-EF18335B02EC}"/>
          </ac:inkMkLst>
        </pc:inkChg>
        <pc:inkChg chg="add del">
          <ac:chgData name="Viet Anh Nguyen" userId="b95f61ff061388d5" providerId="LiveId" clId="{F7DDB045-99F5-427E-957E-9D2CA91EB527}" dt="2022-01-07T08:38:37.946" v="6513"/>
          <ac:inkMkLst>
            <pc:docMk/>
            <pc:sldMk cId="424549882" sldId="346"/>
            <ac:inkMk id="86" creationId="{28B17AF2-268D-4921-927F-EFD1AE2A9A8C}"/>
          </ac:inkMkLst>
        </pc:inkChg>
        <pc:inkChg chg="add">
          <ac:chgData name="Viet Anh Nguyen" userId="b95f61ff061388d5" providerId="LiveId" clId="{F7DDB045-99F5-427E-957E-9D2CA91EB527}" dt="2022-01-07T08:38:37.946" v="6513"/>
          <ac:inkMkLst>
            <pc:docMk/>
            <pc:sldMk cId="424549882" sldId="346"/>
            <ac:inkMk id="87" creationId="{C6E59363-0E69-4B9A-998F-48088431EC65}"/>
          </ac:inkMkLst>
        </pc:inkChg>
        <pc:inkChg chg="add">
          <ac:chgData name="Viet Anh Nguyen" userId="b95f61ff061388d5" providerId="LiveId" clId="{F7DDB045-99F5-427E-957E-9D2CA91EB527}" dt="2022-01-07T08:39:16.140" v="6514" actId="9405"/>
          <ac:inkMkLst>
            <pc:docMk/>
            <pc:sldMk cId="424549882" sldId="346"/>
            <ac:inkMk id="88" creationId="{9280E181-C701-4C61-8CE9-0E2537B1C32B}"/>
          </ac:inkMkLst>
        </pc:inkChg>
        <pc:inkChg chg="add">
          <ac:chgData name="Viet Anh Nguyen" userId="b95f61ff061388d5" providerId="LiveId" clId="{F7DDB045-99F5-427E-957E-9D2CA91EB527}" dt="2022-01-07T08:39:16.355" v="6515" actId="9405"/>
          <ac:inkMkLst>
            <pc:docMk/>
            <pc:sldMk cId="424549882" sldId="346"/>
            <ac:inkMk id="89" creationId="{F3F5E038-1DFD-4504-A7C1-8AE73A2BE9AF}"/>
          </ac:inkMkLst>
        </pc:inkChg>
        <pc:inkChg chg="add">
          <ac:chgData name="Viet Anh Nguyen" userId="b95f61ff061388d5" providerId="LiveId" clId="{F7DDB045-99F5-427E-957E-9D2CA91EB527}" dt="2022-01-07T08:39:18.204" v="6516" actId="9405"/>
          <ac:inkMkLst>
            <pc:docMk/>
            <pc:sldMk cId="424549882" sldId="346"/>
            <ac:inkMk id="90" creationId="{0AEBDDC5-F4AF-4943-945C-990976019E5F}"/>
          </ac:inkMkLst>
        </pc:inkChg>
        <pc:inkChg chg="add del">
          <ac:chgData name="Viet Anh Nguyen" userId="b95f61ff061388d5" providerId="LiveId" clId="{F7DDB045-99F5-427E-957E-9D2CA91EB527}" dt="2022-01-07T08:39:20.660" v="6520"/>
          <ac:inkMkLst>
            <pc:docMk/>
            <pc:sldMk cId="424549882" sldId="346"/>
            <ac:inkMk id="91" creationId="{B8C96FA0-4710-44AF-9D33-0DC3D2CCEE2F}"/>
          </ac:inkMkLst>
        </pc:inkChg>
        <pc:inkChg chg="add del">
          <ac:chgData name="Viet Anh Nguyen" userId="b95f61ff061388d5" providerId="LiveId" clId="{F7DDB045-99F5-427E-957E-9D2CA91EB527}" dt="2022-01-07T08:39:20.660" v="6520"/>
          <ac:inkMkLst>
            <pc:docMk/>
            <pc:sldMk cId="424549882" sldId="346"/>
            <ac:inkMk id="92" creationId="{D85FE253-8501-40C3-8583-734FDDB7BB18}"/>
          </ac:inkMkLst>
        </pc:inkChg>
        <pc:inkChg chg="add del">
          <ac:chgData name="Viet Anh Nguyen" userId="b95f61ff061388d5" providerId="LiveId" clId="{F7DDB045-99F5-427E-957E-9D2CA91EB527}" dt="2022-01-07T08:39:20.660" v="6520"/>
          <ac:inkMkLst>
            <pc:docMk/>
            <pc:sldMk cId="424549882" sldId="346"/>
            <ac:inkMk id="93" creationId="{C160C8A2-BAF6-4399-84DF-FE2D53931C72}"/>
          </ac:inkMkLst>
        </pc:inkChg>
        <pc:inkChg chg="add">
          <ac:chgData name="Viet Anh Nguyen" userId="b95f61ff061388d5" providerId="LiveId" clId="{F7DDB045-99F5-427E-957E-9D2CA91EB527}" dt="2022-01-07T08:39:20.660" v="6520"/>
          <ac:inkMkLst>
            <pc:docMk/>
            <pc:sldMk cId="424549882" sldId="346"/>
            <ac:inkMk id="94" creationId="{E7932AB2-F3F5-43C6-8524-45078E5C97E0}"/>
          </ac:inkMkLst>
        </pc:inkChg>
        <pc:inkChg chg="add del">
          <ac:chgData name="Viet Anh Nguyen" userId="b95f61ff061388d5" providerId="LiveId" clId="{F7DDB045-99F5-427E-957E-9D2CA91EB527}" dt="2022-01-07T08:39:44.689" v="6533"/>
          <ac:inkMkLst>
            <pc:docMk/>
            <pc:sldMk cId="424549882" sldId="346"/>
            <ac:inkMk id="95" creationId="{92C0ACDC-21EC-4B21-B261-F3493BA9B728}"/>
          </ac:inkMkLst>
        </pc:inkChg>
        <pc:inkChg chg="add del">
          <ac:chgData name="Viet Anh Nguyen" userId="b95f61ff061388d5" providerId="LiveId" clId="{F7DDB045-99F5-427E-957E-9D2CA91EB527}" dt="2022-01-07T08:39:40.500" v="6524"/>
          <ac:inkMkLst>
            <pc:docMk/>
            <pc:sldMk cId="424549882" sldId="346"/>
            <ac:inkMk id="96" creationId="{DF6B80E8-C7AC-4FBB-BB42-48281F459F5F}"/>
          </ac:inkMkLst>
        </pc:inkChg>
        <pc:inkChg chg="add del">
          <ac:chgData name="Viet Anh Nguyen" userId="b95f61ff061388d5" providerId="LiveId" clId="{F7DDB045-99F5-427E-957E-9D2CA91EB527}" dt="2022-01-07T08:39:40.500" v="6524"/>
          <ac:inkMkLst>
            <pc:docMk/>
            <pc:sldMk cId="424549882" sldId="346"/>
            <ac:inkMk id="97" creationId="{F9C4E680-374C-4DEE-BDC9-32BD3AC84268}"/>
          </ac:inkMkLst>
        </pc:inkChg>
        <pc:inkChg chg="add del">
          <ac:chgData name="Viet Anh Nguyen" userId="b95f61ff061388d5" providerId="LiveId" clId="{F7DDB045-99F5-427E-957E-9D2CA91EB527}" dt="2022-01-07T08:39:44.689" v="6533"/>
          <ac:inkMkLst>
            <pc:docMk/>
            <pc:sldMk cId="424549882" sldId="346"/>
            <ac:inkMk id="98" creationId="{30B74D25-1E08-45F5-8B31-C24B01498FE9}"/>
          </ac:inkMkLst>
        </pc:inkChg>
        <pc:inkChg chg="add del">
          <ac:chgData name="Viet Anh Nguyen" userId="b95f61ff061388d5" providerId="LiveId" clId="{F7DDB045-99F5-427E-957E-9D2CA91EB527}" dt="2022-01-07T08:39:44.689" v="6533"/>
          <ac:inkMkLst>
            <pc:docMk/>
            <pc:sldMk cId="424549882" sldId="346"/>
            <ac:inkMk id="99" creationId="{95B38745-CAFD-4D57-915D-2A432E637169}"/>
          </ac:inkMkLst>
        </pc:inkChg>
        <pc:inkChg chg="add del">
          <ac:chgData name="Viet Anh Nguyen" userId="b95f61ff061388d5" providerId="LiveId" clId="{F7DDB045-99F5-427E-957E-9D2CA91EB527}" dt="2022-01-07T08:39:44.689" v="6533"/>
          <ac:inkMkLst>
            <pc:docMk/>
            <pc:sldMk cId="424549882" sldId="346"/>
            <ac:inkMk id="100" creationId="{C8EF7204-C55E-4318-A6E7-92D855A110DE}"/>
          </ac:inkMkLst>
        </pc:inkChg>
        <pc:inkChg chg="add del">
          <ac:chgData name="Viet Anh Nguyen" userId="b95f61ff061388d5" providerId="LiveId" clId="{F7DDB045-99F5-427E-957E-9D2CA91EB527}" dt="2022-01-07T08:39:44.689" v="6533"/>
          <ac:inkMkLst>
            <pc:docMk/>
            <pc:sldMk cId="424549882" sldId="346"/>
            <ac:inkMk id="101" creationId="{6008D5EE-481C-4D93-8AF0-FC7E234A4803}"/>
          </ac:inkMkLst>
        </pc:inkChg>
        <pc:inkChg chg="add del">
          <ac:chgData name="Viet Anh Nguyen" userId="b95f61ff061388d5" providerId="LiveId" clId="{F7DDB045-99F5-427E-957E-9D2CA91EB527}" dt="2022-01-07T08:39:44.689" v="6533"/>
          <ac:inkMkLst>
            <pc:docMk/>
            <pc:sldMk cId="424549882" sldId="346"/>
            <ac:inkMk id="102" creationId="{CA53AE26-05F5-4D96-B497-067BB86DE711}"/>
          </ac:inkMkLst>
        </pc:inkChg>
        <pc:inkChg chg="add del">
          <ac:chgData name="Viet Anh Nguyen" userId="b95f61ff061388d5" providerId="LiveId" clId="{F7DDB045-99F5-427E-957E-9D2CA91EB527}" dt="2022-01-07T08:39:44.689" v="6533"/>
          <ac:inkMkLst>
            <pc:docMk/>
            <pc:sldMk cId="424549882" sldId="346"/>
            <ac:inkMk id="103" creationId="{83B4B6A9-407A-4358-AB0F-79188C90FEC6}"/>
          </ac:inkMkLst>
        </pc:inkChg>
        <pc:inkChg chg="add del">
          <ac:chgData name="Viet Anh Nguyen" userId="b95f61ff061388d5" providerId="LiveId" clId="{F7DDB045-99F5-427E-957E-9D2CA91EB527}" dt="2022-01-07T08:39:44.689" v="6533"/>
          <ac:inkMkLst>
            <pc:docMk/>
            <pc:sldMk cId="424549882" sldId="346"/>
            <ac:inkMk id="104" creationId="{3C7C6956-CC96-4009-B83B-1450B702E242}"/>
          </ac:inkMkLst>
        </pc:inkChg>
        <pc:inkChg chg="add del">
          <ac:chgData name="Viet Anh Nguyen" userId="b95f61ff061388d5" providerId="LiveId" clId="{F7DDB045-99F5-427E-957E-9D2CA91EB527}" dt="2022-01-07T08:39:44.689" v="6533"/>
          <ac:inkMkLst>
            <pc:docMk/>
            <pc:sldMk cId="424549882" sldId="346"/>
            <ac:inkMk id="105" creationId="{CDCDA15A-A432-47FF-AC02-58C409A5F9D1}"/>
          </ac:inkMkLst>
        </pc:inkChg>
        <pc:inkChg chg="add del">
          <ac:chgData name="Viet Anh Nguyen" userId="b95f61ff061388d5" providerId="LiveId" clId="{F7DDB045-99F5-427E-957E-9D2CA91EB527}" dt="2022-01-07T08:39:44.689" v="6533"/>
          <ac:inkMkLst>
            <pc:docMk/>
            <pc:sldMk cId="424549882" sldId="346"/>
            <ac:inkMk id="106" creationId="{5F5516CA-D81F-4FB7-86D6-8149292ED5C7}"/>
          </ac:inkMkLst>
        </pc:inkChg>
        <pc:inkChg chg="add">
          <ac:chgData name="Viet Anh Nguyen" userId="b95f61ff061388d5" providerId="LiveId" clId="{F7DDB045-99F5-427E-957E-9D2CA91EB527}" dt="2022-01-07T08:39:44.689" v="6533"/>
          <ac:inkMkLst>
            <pc:docMk/>
            <pc:sldMk cId="424549882" sldId="346"/>
            <ac:inkMk id="107" creationId="{1D93E402-1F1D-41AA-B91B-63615B3E6945}"/>
          </ac:inkMkLst>
        </pc:inkChg>
        <pc:inkChg chg="add">
          <ac:chgData name="Viet Anh Nguyen" userId="b95f61ff061388d5" providerId="LiveId" clId="{F7DDB045-99F5-427E-957E-9D2CA91EB527}" dt="2022-01-07T08:39:44.689" v="6533"/>
          <ac:inkMkLst>
            <pc:docMk/>
            <pc:sldMk cId="424549882" sldId="346"/>
            <ac:inkMk id="108" creationId="{230A9385-89E3-4BB6-B82A-3A46BD8842FF}"/>
          </ac:inkMkLst>
        </pc:inkChg>
        <pc:inkChg chg="add del">
          <ac:chgData name="Viet Anh Nguyen" userId="b95f61ff061388d5" providerId="LiveId" clId="{F7DDB045-99F5-427E-957E-9D2CA91EB527}" dt="2022-01-07T08:39:53.916" v="6537"/>
          <ac:inkMkLst>
            <pc:docMk/>
            <pc:sldMk cId="424549882" sldId="346"/>
            <ac:inkMk id="109" creationId="{016FBD5A-F774-45B5-9113-BF0875B54A23}"/>
          </ac:inkMkLst>
        </pc:inkChg>
        <pc:inkChg chg="add del">
          <ac:chgData name="Viet Anh Nguyen" userId="b95f61ff061388d5" providerId="LiveId" clId="{F7DDB045-99F5-427E-957E-9D2CA91EB527}" dt="2022-01-07T08:39:53.916" v="6537"/>
          <ac:inkMkLst>
            <pc:docMk/>
            <pc:sldMk cId="424549882" sldId="346"/>
            <ac:inkMk id="110" creationId="{333AE150-331B-4592-B72B-84971482F222}"/>
          </ac:inkMkLst>
        </pc:inkChg>
        <pc:inkChg chg="add del">
          <ac:chgData name="Viet Anh Nguyen" userId="b95f61ff061388d5" providerId="LiveId" clId="{F7DDB045-99F5-427E-957E-9D2CA91EB527}" dt="2022-01-07T08:39:53.916" v="6537"/>
          <ac:inkMkLst>
            <pc:docMk/>
            <pc:sldMk cId="424549882" sldId="346"/>
            <ac:inkMk id="111" creationId="{BDA0C3BD-25D8-43E9-A5C3-1D2836E24F47}"/>
          </ac:inkMkLst>
        </pc:inkChg>
        <pc:inkChg chg="add">
          <ac:chgData name="Viet Anh Nguyen" userId="b95f61ff061388d5" providerId="LiveId" clId="{F7DDB045-99F5-427E-957E-9D2CA91EB527}" dt="2022-01-07T08:39:53.916" v="6537"/>
          <ac:inkMkLst>
            <pc:docMk/>
            <pc:sldMk cId="424549882" sldId="346"/>
            <ac:inkMk id="112" creationId="{0779F2AE-8AFF-4B9F-A4BB-F78B4CC0A77D}"/>
          </ac:inkMkLst>
        </pc:inkChg>
        <pc:inkChg chg="add del">
          <ac:chgData name="Viet Anh Nguyen" userId="b95f61ff061388d5" providerId="LiveId" clId="{F7DDB045-99F5-427E-957E-9D2CA91EB527}" dt="2022-01-07T08:39:55.703" v="6540"/>
          <ac:inkMkLst>
            <pc:docMk/>
            <pc:sldMk cId="424549882" sldId="346"/>
            <ac:inkMk id="113" creationId="{72A4EDFD-60DF-423F-9A12-D01E0F8301EF}"/>
          </ac:inkMkLst>
        </pc:inkChg>
        <pc:inkChg chg="add del">
          <ac:chgData name="Viet Anh Nguyen" userId="b95f61ff061388d5" providerId="LiveId" clId="{F7DDB045-99F5-427E-957E-9D2CA91EB527}" dt="2022-01-07T08:39:55.703" v="6540"/>
          <ac:inkMkLst>
            <pc:docMk/>
            <pc:sldMk cId="424549882" sldId="346"/>
            <ac:inkMk id="114" creationId="{EE22BE88-F2EE-4173-A1F6-4FC96646F6F1}"/>
          </ac:inkMkLst>
        </pc:inkChg>
        <pc:inkChg chg="add">
          <ac:chgData name="Viet Anh Nguyen" userId="b95f61ff061388d5" providerId="LiveId" clId="{F7DDB045-99F5-427E-957E-9D2CA91EB527}" dt="2022-01-07T08:39:55.703" v="6540"/>
          <ac:inkMkLst>
            <pc:docMk/>
            <pc:sldMk cId="424549882" sldId="346"/>
            <ac:inkMk id="115" creationId="{6033FDFE-C863-4876-BFF7-5226EB69650B}"/>
          </ac:inkMkLst>
        </pc:inkChg>
        <pc:inkChg chg="add del">
          <ac:chgData name="Viet Anh Nguyen" userId="b95f61ff061388d5" providerId="LiveId" clId="{F7DDB045-99F5-427E-957E-9D2CA91EB527}" dt="2022-01-07T08:39:58.785" v="6548"/>
          <ac:inkMkLst>
            <pc:docMk/>
            <pc:sldMk cId="424549882" sldId="346"/>
            <ac:inkMk id="116" creationId="{DB7133A2-DC25-4622-B083-83F52F216F72}"/>
          </ac:inkMkLst>
        </pc:inkChg>
        <pc:inkChg chg="add del">
          <ac:chgData name="Viet Anh Nguyen" userId="b95f61ff061388d5" providerId="LiveId" clId="{F7DDB045-99F5-427E-957E-9D2CA91EB527}" dt="2022-01-07T08:39:58.785" v="6548"/>
          <ac:inkMkLst>
            <pc:docMk/>
            <pc:sldMk cId="424549882" sldId="346"/>
            <ac:inkMk id="117" creationId="{4B1A9FC3-C139-4FC2-8E94-53D65B02474A}"/>
          </ac:inkMkLst>
        </pc:inkChg>
        <pc:inkChg chg="add del">
          <ac:chgData name="Viet Anh Nguyen" userId="b95f61ff061388d5" providerId="LiveId" clId="{F7DDB045-99F5-427E-957E-9D2CA91EB527}" dt="2022-01-07T08:39:58.785" v="6548"/>
          <ac:inkMkLst>
            <pc:docMk/>
            <pc:sldMk cId="424549882" sldId="346"/>
            <ac:inkMk id="118" creationId="{07A66557-4324-46E8-B799-B390CD101E0E}"/>
          </ac:inkMkLst>
        </pc:inkChg>
        <pc:inkChg chg="add del">
          <ac:chgData name="Viet Anh Nguyen" userId="b95f61ff061388d5" providerId="LiveId" clId="{F7DDB045-99F5-427E-957E-9D2CA91EB527}" dt="2022-01-07T08:39:58.785" v="6548"/>
          <ac:inkMkLst>
            <pc:docMk/>
            <pc:sldMk cId="424549882" sldId="346"/>
            <ac:inkMk id="119" creationId="{8B940A8A-4999-452B-A194-A56A1931E17E}"/>
          </ac:inkMkLst>
        </pc:inkChg>
        <pc:inkChg chg="add del">
          <ac:chgData name="Viet Anh Nguyen" userId="b95f61ff061388d5" providerId="LiveId" clId="{F7DDB045-99F5-427E-957E-9D2CA91EB527}" dt="2022-01-07T08:39:58.785" v="6548"/>
          <ac:inkMkLst>
            <pc:docMk/>
            <pc:sldMk cId="424549882" sldId="346"/>
            <ac:inkMk id="120" creationId="{CDB9AF4B-CEAF-4D42-A3DD-528E223B2925}"/>
          </ac:inkMkLst>
        </pc:inkChg>
        <pc:inkChg chg="add del">
          <ac:chgData name="Viet Anh Nguyen" userId="b95f61ff061388d5" providerId="LiveId" clId="{F7DDB045-99F5-427E-957E-9D2CA91EB527}" dt="2022-01-07T08:39:58.785" v="6548"/>
          <ac:inkMkLst>
            <pc:docMk/>
            <pc:sldMk cId="424549882" sldId="346"/>
            <ac:inkMk id="121" creationId="{F3A6C596-DFA8-4F5E-9CDB-7128B0566273}"/>
          </ac:inkMkLst>
        </pc:inkChg>
        <pc:inkChg chg="add del">
          <ac:chgData name="Viet Anh Nguyen" userId="b95f61ff061388d5" providerId="LiveId" clId="{F7DDB045-99F5-427E-957E-9D2CA91EB527}" dt="2022-01-07T08:39:58.785" v="6548"/>
          <ac:inkMkLst>
            <pc:docMk/>
            <pc:sldMk cId="424549882" sldId="346"/>
            <ac:inkMk id="122" creationId="{324F73C2-4433-4737-81E0-586ABAA7EA01}"/>
          </ac:inkMkLst>
        </pc:inkChg>
        <pc:inkChg chg="add del">
          <ac:chgData name="Viet Anh Nguyen" userId="b95f61ff061388d5" providerId="LiveId" clId="{F7DDB045-99F5-427E-957E-9D2CA91EB527}" dt="2022-01-07T08:40:01.294" v="6555"/>
          <ac:inkMkLst>
            <pc:docMk/>
            <pc:sldMk cId="424549882" sldId="346"/>
            <ac:inkMk id="123" creationId="{B1668816-ADAE-4E92-86F5-6571CC912DBF}"/>
          </ac:inkMkLst>
        </pc:inkChg>
        <pc:inkChg chg="add del">
          <ac:chgData name="Viet Anh Nguyen" userId="b95f61ff061388d5" providerId="LiveId" clId="{F7DDB045-99F5-427E-957E-9D2CA91EB527}" dt="2022-01-07T08:39:59.920" v="6552"/>
          <ac:inkMkLst>
            <pc:docMk/>
            <pc:sldMk cId="424549882" sldId="346"/>
            <ac:inkMk id="124" creationId="{EF8DBCDE-3F06-4808-9863-B1610834662C}"/>
          </ac:inkMkLst>
        </pc:inkChg>
        <pc:inkChg chg="add del">
          <ac:chgData name="Viet Anh Nguyen" userId="b95f61ff061388d5" providerId="LiveId" clId="{F7DDB045-99F5-427E-957E-9D2CA91EB527}" dt="2022-01-07T08:39:59.920" v="6552"/>
          <ac:inkMkLst>
            <pc:docMk/>
            <pc:sldMk cId="424549882" sldId="346"/>
            <ac:inkMk id="125" creationId="{D8ECAFD6-5310-4F30-BC6B-22EFA684D9F6}"/>
          </ac:inkMkLst>
        </pc:inkChg>
        <pc:inkChg chg="add del">
          <ac:chgData name="Viet Anh Nguyen" userId="b95f61ff061388d5" providerId="LiveId" clId="{F7DDB045-99F5-427E-957E-9D2CA91EB527}" dt="2022-01-07T08:39:59.920" v="6552"/>
          <ac:inkMkLst>
            <pc:docMk/>
            <pc:sldMk cId="424549882" sldId="346"/>
            <ac:inkMk id="126" creationId="{E64F5152-BE2F-484D-8260-2A27CD6C2B7D}"/>
          </ac:inkMkLst>
        </pc:inkChg>
        <pc:inkChg chg="add">
          <ac:chgData name="Viet Anh Nguyen" userId="b95f61ff061388d5" providerId="LiveId" clId="{F7DDB045-99F5-427E-957E-9D2CA91EB527}" dt="2022-01-07T08:39:59.920" v="6552"/>
          <ac:inkMkLst>
            <pc:docMk/>
            <pc:sldMk cId="424549882" sldId="346"/>
            <ac:inkMk id="127" creationId="{EB679F29-AADB-4B1E-97C0-CEDEC1E333C9}"/>
          </ac:inkMkLst>
        </pc:inkChg>
        <pc:inkChg chg="add del">
          <ac:chgData name="Viet Anh Nguyen" userId="b95f61ff061388d5" providerId="LiveId" clId="{F7DDB045-99F5-427E-957E-9D2CA91EB527}" dt="2022-01-07T08:40:01.294" v="6555"/>
          <ac:inkMkLst>
            <pc:docMk/>
            <pc:sldMk cId="424549882" sldId="346"/>
            <ac:inkMk id="128" creationId="{DFDB415A-63F6-4778-B98A-AB9E1507B600}"/>
          </ac:inkMkLst>
        </pc:inkChg>
        <pc:inkChg chg="add del">
          <ac:chgData name="Viet Anh Nguyen" userId="b95f61ff061388d5" providerId="LiveId" clId="{F7DDB045-99F5-427E-957E-9D2CA91EB527}" dt="2022-01-07T08:40:01.294" v="6555"/>
          <ac:inkMkLst>
            <pc:docMk/>
            <pc:sldMk cId="424549882" sldId="346"/>
            <ac:inkMk id="129" creationId="{36D0D386-032D-468E-9ECB-641396ADB29D}"/>
          </ac:inkMkLst>
        </pc:inkChg>
        <pc:inkChg chg="add del">
          <ac:chgData name="Viet Anh Nguyen" userId="b95f61ff061388d5" providerId="LiveId" clId="{F7DDB045-99F5-427E-957E-9D2CA91EB527}" dt="2022-01-07T08:40:03.023" v="6561"/>
          <ac:inkMkLst>
            <pc:docMk/>
            <pc:sldMk cId="424549882" sldId="346"/>
            <ac:inkMk id="130" creationId="{B70BFED4-3C1A-44B8-9321-6E26582BCD48}"/>
          </ac:inkMkLst>
        </pc:inkChg>
        <pc:inkChg chg="add del">
          <ac:chgData name="Viet Anh Nguyen" userId="b95f61ff061388d5" providerId="LiveId" clId="{F7DDB045-99F5-427E-957E-9D2CA91EB527}" dt="2022-01-07T08:40:03.023" v="6561"/>
          <ac:inkMkLst>
            <pc:docMk/>
            <pc:sldMk cId="424549882" sldId="346"/>
            <ac:inkMk id="131" creationId="{6A30FE1C-DA95-4780-9272-FF1388C25F23}"/>
          </ac:inkMkLst>
        </pc:inkChg>
        <pc:inkChg chg="add del">
          <ac:chgData name="Viet Anh Nguyen" userId="b95f61ff061388d5" providerId="LiveId" clId="{F7DDB045-99F5-427E-957E-9D2CA91EB527}" dt="2022-01-07T08:40:03.023" v="6561"/>
          <ac:inkMkLst>
            <pc:docMk/>
            <pc:sldMk cId="424549882" sldId="346"/>
            <ac:inkMk id="132" creationId="{86AC7883-D3E0-4FCB-A80F-C51836131321}"/>
          </ac:inkMkLst>
        </pc:inkChg>
        <pc:inkChg chg="add del">
          <ac:chgData name="Viet Anh Nguyen" userId="b95f61ff061388d5" providerId="LiveId" clId="{F7DDB045-99F5-427E-957E-9D2CA91EB527}" dt="2022-01-07T08:40:03.023" v="6561"/>
          <ac:inkMkLst>
            <pc:docMk/>
            <pc:sldMk cId="424549882" sldId="346"/>
            <ac:inkMk id="133" creationId="{EF1423F4-7DA9-4D70-AA44-03D4E0ADF31F}"/>
          </ac:inkMkLst>
        </pc:inkChg>
        <pc:inkChg chg="add del">
          <ac:chgData name="Viet Anh Nguyen" userId="b95f61ff061388d5" providerId="LiveId" clId="{F7DDB045-99F5-427E-957E-9D2CA91EB527}" dt="2022-01-07T08:40:03.023" v="6561"/>
          <ac:inkMkLst>
            <pc:docMk/>
            <pc:sldMk cId="424549882" sldId="346"/>
            <ac:inkMk id="134" creationId="{EC1D2F8C-3BB3-47A8-A520-B3ABB4A71BDE}"/>
          </ac:inkMkLst>
        </pc:inkChg>
        <pc:inkChg chg="add del">
          <ac:chgData name="Viet Anh Nguyen" userId="b95f61ff061388d5" providerId="LiveId" clId="{F7DDB045-99F5-427E-957E-9D2CA91EB527}" dt="2022-01-07T08:40:03.023" v="6561"/>
          <ac:inkMkLst>
            <pc:docMk/>
            <pc:sldMk cId="424549882" sldId="346"/>
            <ac:inkMk id="135" creationId="{9B0C60E9-ADDF-407C-AC1E-AE20C1042264}"/>
          </ac:inkMkLst>
        </pc:inkChg>
        <pc:inkChg chg="add del">
          <ac:chgData name="Viet Anh Nguyen" userId="b95f61ff061388d5" providerId="LiveId" clId="{F7DDB045-99F5-427E-957E-9D2CA91EB527}" dt="2022-01-07T08:40:04.962" v="6565"/>
          <ac:inkMkLst>
            <pc:docMk/>
            <pc:sldMk cId="424549882" sldId="346"/>
            <ac:inkMk id="136" creationId="{3E79D430-EC49-42E6-AC3F-DDCD4D0DA175}"/>
          </ac:inkMkLst>
        </pc:inkChg>
        <pc:inkChg chg="add del">
          <ac:chgData name="Viet Anh Nguyen" userId="b95f61ff061388d5" providerId="LiveId" clId="{F7DDB045-99F5-427E-957E-9D2CA91EB527}" dt="2022-01-07T08:40:04.962" v="6565"/>
          <ac:inkMkLst>
            <pc:docMk/>
            <pc:sldMk cId="424549882" sldId="346"/>
            <ac:inkMk id="137" creationId="{EE3DD126-A31A-4F37-8372-6524D64B46B6}"/>
          </ac:inkMkLst>
        </pc:inkChg>
        <pc:inkChg chg="add del">
          <ac:chgData name="Viet Anh Nguyen" userId="b95f61ff061388d5" providerId="LiveId" clId="{F7DDB045-99F5-427E-957E-9D2CA91EB527}" dt="2022-01-07T08:40:04.962" v="6565"/>
          <ac:inkMkLst>
            <pc:docMk/>
            <pc:sldMk cId="424549882" sldId="346"/>
            <ac:inkMk id="138" creationId="{73F1B578-79DA-438B-9A33-4DA40F111CAA}"/>
          </ac:inkMkLst>
        </pc:inkChg>
        <pc:inkChg chg="add del">
          <ac:chgData name="Viet Anh Nguyen" userId="b95f61ff061388d5" providerId="LiveId" clId="{F7DDB045-99F5-427E-957E-9D2CA91EB527}" dt="2022-01-07T08:40:04.962" v="6565"/>
          <ac:inkMkLst>
            <pc:docMk/>
            <pc:sldMk cId="424549882" sldId="346"/>
            <ac:inkMk id="139" creationId="{1AA457BC-AFB3-4E0A-8686-BBC8400C3669}"/>
          </ac:inkMkLst>
        </pc:inkChg>
        <pc:inkChg chg="add del">
          <ac:chgData name="Viet Anh Nguyen" userId="b95f61ff061388d5" providerId="LiveId" clId="{F7DDB045-99F5-427E-957E-9D2CA91EB527}" dt="2022-01-07T08:40:07.275" v="6569"/>
          <ac:inkMkLst>
            <pc:docMk/>
            <pc:sldMk cId="424549882" sldId="346"/>
            <ac:inkMk id="140" creationId="{793F7E8E-7D0D-4FCA-A77F-436317990E4B}"/>
          </ac:inkMkLst>
        </pc:inkChg>
        <pc:inkChg chg="add del">
          <ac:chgData name="Viet Anh Nguyen" userId="b95f61ff061388d5" providerId="LiveId" clId="{F7DDB045-99F5-427E-957E-9D2CA91EB527}" dt="2022-01-07T08:40:07.275" v="6569"/>
          <ac:inkMkLst>
            <pc:docMk/>
            <pc:sldMk cId="424549882" sldId="346"/>
            <ac:inkMk id="141" creationId="{A02C391F-3D24-4978-A8C8-3AA27787A605}"/>
          </ac:inkMkLst>
        </pc:inkChg>
        <pc:inkChg chg="add del">
          <ac:chgData name="Viet Anh Nguyen" userId="b95f61ff061388d5" providerId="LiveId" clId="{F7DDB045-99F5-427E-957E-9D2CA91EB527}" dt="2022-01-07T08:40:07.275" v="6569"/>
          <ac:inkMkLst>
            <pc:docMk/>
            <pc:sldMk cId="424549882" sldId="346"/>
            <ac:inkMk id="142" creationId="{1719C724-033E-493F-B2CB-91D14DB22191}"/>
          </ac:inkMkLst>
        </pc:inkChg>
        <pc:inkChg chg="add del">
          <ac:chgData name="Viet Anh Nguyen" userId="b95f61ff061388d5" providerId="LiveId" clId="{F7DDB045-99F5-427E-957E-9D2CA91EB527}" dt="2022-01-07T08:40:07.275" v="6569"/>
          <ac:inkMkLst>
            <pc:docMk/>
            <pc:sldMk cId="424549882" sldId="346"/>
            <ac:inkMk id="143" creationId="{5B31FE00-D5A8-4FC5-B30E-0C550E7480BF}"/>
          </ac:inkMkLst>
        </pc:inkChg>
        <pc:inkChg chg="add">
          <ac:chgData name="Viet Anh Nguyen" userId="b95f61ff061388d5" providerId="LiveId" clId="{F7DDB045-99F5-427E-957E-9D2CA91EB527}" dt="2022-01-07T08:40:07.275" v="6569"/>
          <ac:inkMkLst>
            <pc:docMk/>
            <pc:sldMk cId="424549882" sldId="346"/>
            <ac:inkMk id="144" creationId="{0D0CB168-A8A6-447F-9904-F2BAF4030A12}"/>
          </ac:inkMkLst>
        </pc:inkChg>
        <pc:inkChg chg="add">
          <ac:chgData name="Viet Anh Nguyen" userId="b95f61ff061388d5" providerId="LiveId" clId="{F7DDB045-99F5-427E-957E-9D2CA91EB527}" dt="2022-01-07T08:40:08.342" v="6570" actId="9405"/>
          <ac:inkMkLst>
            <pc:docMk/>
            <pc:sldMk cId="424549882" sldId="346"/>
            <ac:inkMk id="145" creationId="{E65B8EF8-23F0-4A89-A26E-30F007B0DE15}"/>
          </ac:inkMkLst>
        </pc:inkChg>
        <pc:inkChg chg="add">
          <ac:chgData name="Viet Anh Nguyen" userId="b95f61ff061388d5" providerId="LiveId" clId="{F7DDB045-99F5-427E-957E-9D2CA91EB527}" dt="2022-01-07T08:40:08.573" v="6571" actId="9405"/>
          <ac:inkMkLst>
            <pc:docMk/>
            <pc:sldMk cId="424549882" sldId="346"/>
            <ac:inkMk id="146" creationId="{35ED4D92-0968-44D8-9515-7A4D13F30ECB}"/>
          </ac:inkMkLst>
        </pc:inkChg>
        <pc:inkChg chg="add del">
          <ac:chgData name="Viet Anh Nguyen" userId="b95f61ff061388d5" providerId="LiveId" clId="{F7DDB045-99F5-427E-957E-9D2CA91EB527}" dt="2022-01-07T08:40:11.066" v="6575"/>
          <ac:inkMkLst>
            <pc:docMk/>
            <pc:sldMk cId="424549882" sldId="346"/>
            <ac:inkMk id="147" creationId="{EE74A228-462F-4B98-8082-D9AE30BD3A13}"/>
          </ac:inkMkLst>
        </pc:inkChg>
        <pc:inkChg chg="add del">
          <ac:chgData name="Viet Anh Nguyen" userId="b95f61ff061388d5" providerId="LiveId" clId="{F7DDB045-99F5-427E-957E-9D2CA91EB527}" dt="2022-01-07T08:40:11.066" v="6575"/>
          <ac:inkMkLst>
            <pc:docMk/>
            <pc:sldMk cId="424549882" sldId="346"/>
            <ac:inkMk id="148" creationId="{7BD252B0-BD59-413F-BBF4-D40720A08D57}"/>
          </ac:inkMkLst>
        </pc:inkChg>
        <pc:inkChg chg="add del">
          <ac:chgData name="Viet Anh Nguyen" userId="b95f61ff061388d5" providerId="LiveId" clId="{F7DDB045-99F5-427E-957E-9D2CA91EB527}" dt="2022-01-07T08:40:11.066" v="6575"/>
          <ac:inkMkLst>
            <pc:docMk/>
            <pc:sldMk cId="424549882" sldId="346"/>
            <ac:inkMk id="149" creationId="{095016DE-CA23-49F9-AED3-9E3220663731}"/>
          </ac:inkMkLst>
        </pc:inkChg>
        <pc:inkChg chg="add">
          <ac:chgData name="Viet Anh Nguyen" userId="b95f61ff061388d5" providerId="LiveId" clId="{F7DDB045-99F5-427E-957E-9D2CA91EB527}" dt="2022-01-07T08:40:11.066" v="6575"/>
          <ac:inkMkLst>
            <pc:docMk/>
            <pc:sldMk cId="424549882" sldId="346"/>
            <ac:inkMk id="150" creationId="{5B8AF48C-2147-402B-8DD3-71CE283ABFD3}"/>
          </ac:inkMkLst>
        </pc:inkChg>
      </pc:sldChg>
      <pc:sldChg chg="addSp delSp new mod">
        <pc:chgData name="Viet Anh Nguyen" userId="b95f61ff061388d5" providerId="LiveId" clId="{F7DDB045-99F5-427E-957E-9D2CA91EB527}" dt="2022-01-07T08:41:27.374" v="6601"/>
        <pc:sldMkLst>
          <pc:docMk/>
          <pc:sldMk cId="467565526" sldId="347"/>
        </pc:sldMkLst>
        <pc:inkChg chg="add del">
          <ac:chgData name="Viet Anh Nguyen" userId="b95f61ff061388d5" providerId="LiveId" clId="{F7DDB045-99F5-427E-957E-9D2CA91EB527}" dt="2022-01-07T08:34:14.401" v="6482"/>
          <ac:inkMkLst>
            <pc:docMk/>
            <pc:sldMk cId="467565526" sldId="347"/>
            <ac:inkMk id="2" creationId="{D882819F-A50C-4C81-961B-EBA7716C634D}"/>
          </ac:inkMkLst>
        </pc:inkChg>
        <pc:inkChg chg="add del">
          <ac:chgData name="Viet Anh Nguyen" userId="b95f61ff061388d5" providerId="LiveId" clId="{F7DDB045-99F5-427E-957E-9D2CA91EB527}" dt="2022-01-07T08:34:14.401" v="6482"/>
          <ac:inkMkLst>
            <pc:docMk/>
            <pc:sldMk cId="467565526" sldId="347"/>
            <ac:inkMk id="3" creationId="{30CBAF72-6226-439C-8482-2A9F1A546F29}"/>
          </ac:inkMkLst>
        </pc:inkChg>
        <pc:inkChg chg="add del">
          <ac:chgData name="Viet Anh Nguyen" userId="b95f61ff061388d5" providerId="LiveId" clId="{F7DDB045-99F5-427E-957E-9D2CA91EB527}" dt="2022-01-07T08:34:14.401" v="6482"/>
          <ac:inkMkLst>
            <pc:docMk/>
            <pc:sldMk cId="467565526" sldId="347"/>
            <ac:inkMk id="4" creationId="{69D41A3F-963D-41A6-9A02-8A23654D8011}"/>
          </ac:inkMkLst>
        </pc:inkChg>
        <pc:inkChg chg="add del">
          <ac:chgData name="Viet Anh Nguyen" userId="b95f61ff061388d5" providerId="LiveId" clId="{F7DDB045-99F5-427E-957E-9D2CA91EB527}" dt="2022-01-07T08:34:14.401" v="6482"/>
          <ac:inkMkLst>
            <pc:docMk/>
            <pc:sldMk cId="467565526" sldId="347"/>
            <ac:inkMk id="5" creationId="{7E654D5B-528D-4F4A-818A-AD51F42FCEF6}"/>
          </ac:inkMkLst>
        </pc:inkChg>
        <pc:inkChg chg="add del">
          <ac:chgData name="Viet Anh Nguyen" userId="b95f61ff061388d5" providerId="LiveId" clId="{F7DDB045-99F5-427E-957E-9D2CA91EB527}" dt="2022-01-07T08:34:14.401" v="6482"/>
          <ac:inkMkLst>
            <pc:docMk/>
            <pc:sldMk cId="467565526" sldId="347"/>
            <ac:inkMk id="6" creationId="{0765F733-F5B3-4634-A756-B9B5AEE6EF0B}"/>
          </ac:inkMkLst>
        </pc:inkChg>
        <pc:inkChg chg="add del">
          <ac:chgData name="Viet Anh Nguyen" userId="b95f61ff061388d5" providerId="LiveId" clId="{F7DDB045-99F5-427E-957E-9D2CA91EB527}" dt="2022-01-07T08:34:14.401" v="6482"/>
          <ac:inkMkLst>
            <pc:docMk/>
            <pc:sldMk cId="467565526" sldId="347"/>
            <ac:inkMk id="7" creationId="{A3C8642B-9449-480E-9FD0-651E6D3FB654}"/>
          </ac:inkMkLst>
        </pc:inkChg>
        <pc:inkChg chg="add del">
          <ac:chgData name="Viet Anh Nguyen" userId="b95f61ff061388d5" providerId="LiveId" clId="{F7DDB045-99F5-427E-957E-9D2CA91EB527}" dt="2022-01-07T08:34:14.401" v="6482"/>
          <ac:inkMkLst>
            <pc:docMk/>
            <pc:sldMk cId="467565526" sldId="347"/>
            <ac:inkMk id="8" creationId="{DC5CD1F9-6A1E-4C59-BB5E-5D5C1BD69B90}"/>
          </ac:inkMkLst>
        </pc:inkChg>
        <pc:inkChg chg="add del">
          <ac:chgData name="Viet Anh Nguyen" userId="b95f61ff061388d5" providerId="LiveId" clId="{F7DDB045-99F5-427E-957E-9D2CA91EB527}" dt="2022-01-07T08:34:14.401" v="6482"/>
          <ac:inkMkLst>
            <pc:docMk/>
            <pc:sldMk cId="467565526" sldId="347"/>
            <ac:inkMk id="9" creationId="{CF826516-B0FF-48F2-BE9A-D17C9FBAE08E}"/>
          </ac:inkMkLst>
        </pc:inkChg>
        <pc:inkChg chg="add del">
          <ac:chgData name="Viet Anh Nguyen" userId="b95f61ff061388d5" providerId="LiveId" clId="{F7DDB045-99F5-427E-957E-9D2CA91EB527}" dt="2022-01-07T08:34:14.401" v="6482"/>
          <ac:inkMkLst>
            <pc:docMk/>
            <pc:sldMk cId="467565526" sldId="347"/>
            <ac:inkMk id="10" creationId="{6FD409C6-A059-4312-A426-29438BBE5A84}"/>
          </ac:inkMkLst>
        </pc:inkChg>
        <pc:inkChg chg="add del">
          <ac:chgData name="Viet Anh Nguyen" userId="b95f61ff061388d5" providerId="LiveId" clId="{F7DDB045-99F5-427E-957E-9D2CA91EB527}" dt="2022-01-07T08:34:14.401" v="6482"/>
          <ac:inkMkLst>
            <pc:docMk/>
            <pc:sldMk cId="467565526" sldId="347"/>
            <ac:inkMk id="11" creationId="{639EDB61-16BA-4B4A-ACF0-13B48E759E3D}"/>
          </ac:inkMkLst>
        </pc:inkChg>
        <pc:inkChg chg="add">
          <ac:chgData name="Viet Anh Nguyen" userId="b95f61ff061388d5" providerId="LiveId" clId="{F7DDB045-99F5-427E-957E-9D2CA91EB527}" dt="2022-01-07T08:34:14.401" v="6482"/>
          <ac:inkMkLst>
            <pc:docMk/>
            <pc:sldMk cId="467565526" sldId="347"/>
            <ac:inkMk id="12" creationId="{1A735359-32EE-44D7-A77F-CB567B39E01A}"/>
          </ac:inkMkLst>
        </pc:inkChg>
        <pc:inkChg chg="add">
          <ac:chgData name="Viet Anh Nguyen" userId="b95f61ff061388d5" providerId="LiveId" clId="{F7DDB045-99F5-427E-957E-9D2CA91EB527}" dt="2022-01-07T08:34:14.401" v="6482"/>
          <ac:inkMkLst>
            <pc:docMk/>
            <pc:sldMk cId="467565526" sldId="347"/>
            <ac:inkMk id="13" creationId="{6637B893-16A9-41EF-AAC2-18F44002508A}"/>
          </ac:inkMkLst>
        </pc:inkChg>
        <pc:inkChg chg="add">
          <ac:chgData name="Viet Anh Nguyen" userId="b95f61ff061388d5" providerId="LiveId" clId="{F7DDB045-99F5-427E-957E-9D2CA91EB527}" dt="2022-01-07T08:34:14.401" v="6482"/>
          <ac:inkMkLst>
            <pc:docMk/>
            <pc:sldMk cId="467565526" sldId="347"/>
            <ac:inkMk id="14" creationId="{BF2BC9F7-B8DB-4EB2-A24C-60C2ED9433A7}"/>
          </ac:inkMkLst>
        </pc:inkChg>
        <pc:inkChg chg="add">
          <ac:chgData name="Viet Anh Nguyen" userId="b95f61ff061388d5" providerId="LiveId" clId="{F7DDB045-99F5-427E-957E-9D2CA91EB527}" dt="2022-01-07T08:34:14.401" v="6482"/>
          <ac:inkMkLst>
            <pc:docMk/>
            <pc:sldMk cId="467565526" sldId="347"/>
            <ac:inkMk id="15" creationId="{93DBA2CD-9451-4D8B-943F-59A5A423D3FA}"/>
          </ac:inkMkLst>
        </pc:inkChg>
        <pc:inkChg chg="add del">
          <ac:chgData name="Viet Anh Nguyen" userId="b95f61ff061388d5" providerId="LiveId" clId="{F7DDB045-99F5-427E-957E-9D2CA91EB527}" dt="2022-01-07T08:34:16.580" v="6486"/>
          <ac:inkMkLst>
            <pc:docMk/>
            <pc:sldMk cId="467565526" sldId="347"/>
            <ac:inkMk id="16" creationId="{BE674083-C9C0-4A6F-9888-956A4C3433DB}"/>
          </ac:inkMkLst>
        </pc:inkChg>
        <pc:inkChg chg="add del">
          <ac:chgData name="Viet Anh Nguyen" userId="b95f61ff061388d5" providerId="LiveId" clId="{F7DDB045-99F5-427E-957E-9D2CA91EB527}" dt="2022-01-07T08:34:16.580" v="6486"/>
          <ac:inkMkLst>
            <pc:docMk/>
            <pc:sldMk cId="467565526" sldId="347"/>
            <ac:inkMk id="17" creationId="{11731A6F-1CCD-42DA-A402-03712CAF4074}"/>
          </ac:inkMkLst>
        </pc:inkChg>
        <pc:inkChg chg="add del">
          <ac:chgData name="Viet Anh Nguyen" userId="b95f61ff061388d5" providerId="LiveId" clId="{F7DDB045-99F5-427E-957E-9D2CA91EB527}" dt="2022-01-07T08:34:16.580" v="6486"/>
          <ac:inkMkLst>
            <pc:docMk/>
            <pc:sldMk cId="467565526" sldId="347"/>
            <ac:inkMk id="18" creationId="{BCB94514-2BFE-45CE-8035-7B0BC8E992C5}"/>
          </ac:inkMkLst>
        </pc:inkChg>
        <pc:inkChg chg="add">
          <ac:chgData name="Viet Anh Nguyen" userId="b95f61ff061388d5" providerId="LiveId" clId="{F7DDB045-99F5-427E-957E-9D2CA91EB527}" dt="2022-01-07T08:34:16.580" v="6486"/>
          <ac:inkMkLst>
            <pc:docMk/>
            <pc:sldMk cId="467565526" sldId="347"/>
            <ac:inkMk id="19" creationId="{F81D214C-F2E6-4F19-AE8B-FD508933439F}"/>
          </ac:inkMkLst>
        </pc:inkChg>
        <pc:inkChg chg="add del">
          <ac:chgData name="Viet Anh Nguyen" userId="b95f61ff061388d5" providerId="LiveId" clId="{F7DDB045-99F5-427E-957E-9D2CA91EB527}" dt="2022-01-07T08:40:58.885" v="6578"/>
          <ac:inkMkLst>
            <pc:docMk/>
            <pc:sldMk cId="467565526" sldId="347"/>
            <ac:inkMk id="20" creationId="{D0AB7DA3-CD8A-4FD3-8B06-17E540422B78}"/>
          </ac:inkMkLst>
        </pc:inkChg>
        <pc:inkChg chg="add del">
          <ac:chgData name="Viet Anh Nguyen" userId="b95f61ff061388d5" providerId="LiveId" clId="{F7DDB045-99F5-427E-957E-9D2CA91EB527}" dt="2022-01-07T08:40:58.885" v="6578"/>
          <ac:inkMkLst>
            <pc:docMk/>
            <pc:sldMk cId="467565526" sldId="347"/>
            <ac:inkMk id="21" creationId="{6B224855-FCDC-435A-82F8-8C802A13AC72}"/>
          </ac:inkMkLst>
        </pc:inkChg>
        <pc:inkChg chg="add">
          <ac:chgData name="Viet Anh Nguyen" userId="b95f61ff061388d5" providerId="LiveId" clId="{F7DDB045-99F5-427E-957E-9D2CA91EB527}" dt="2022-01-07T08:40:58.885" v="6578"/>
          <ac:inkMkLst>
            <pc:docMk/>
            <pc:sldMk cId="467565526" sldId="347"/>
            <ac:inkMk id="22" creationId="{38430A5F-69D1-4F16-BAFA-ED9BAF5614D8}"/>
          </ac:inkMkLst>
        </pc:inkChg>
        <pc:inkChg chg="add del">
          <ac:chgData name="Viet Anh Nguyen" userId="b95f61ff061388d5" providerId="LiveId" clId="{F7DDB045-99F5-427E-957E-9D2CA91EB527}" dt="2022-01-07T08:41:12.339" v="6581"/>
          <ac:inkMkLst>
            <pc:docMk/>
            <pc:sldMk cId="467565526" sldId="347"/>
            <ac:inkMk id="23" creationId="{DF566195-046D-40E0-B8AB-D80C1693346E}"/>
          </ac:inkMkLst>
        </pc:inkChg>
        <pc:inkChg chg="add del">
          <ac:chgData name="Viet Anh Nguyen" userId="b95f61ff061388d5" providerId="LiveId" clId="{F7DDB045-99F5-427E-957E-9D2CA91EB527}" dt="2022-01-07T08:41:12.339" v="6581"/>
          <ac:inkMkLst>
            <pc:docMk/>
            <pc:sldMk cId="467565526" sldId="347"/>
            <ac:inkMk id="24" creationId="{E0203FAB-7104-40B2-92AB-A6DDF0CBEC8A}"/>
          </ac:inkMkLst>
        </pc:inkChg>
        <pc:inkChg chg="add">
          <ac:chgData name="Viet Anh Nguyen" userId="b95f61ff061388d5" providerId="LiveId" clId="{F7DDB045-99F5-427E-957E-9D2CA91EB527}" dt="2022-01-07T08:41:12.339" v="6581"/>
          <ac:inkMkLst>
            <pc:docMk/>
            <pc:sldMk cId="467565526" sldId="347"/>
            <ac:inkMk id="25" creationId="{E898D81B-99D0-4465-8767-8401AEBE4C3C}"/>
          </ac:inkMkLst>
        </pc:inkChg>
        <pc:inkChg chg="add del">
          <ac:chgData name="Viet Anh Nguyen" userId="b95f61ff061388d5" providerId="LiveId" clId="{F7DDB045-99F5-427E-957E-9D2CA91EB527}" dt="2022-01-07T08:41:14.032" v="6584"/>
          <ac:inkMkLst>
            <pc:docMk/>
            <pc:sldMk cId="467565526" sldId="347"/>
            <ac:inkMk id="26" creationId="{195DEBD1-0197-4BEE-B935-47EB197E3B2E}"/>
          </ac:inkMkLst>
        </pc:inkChg>
        <pc:inkChg chg="add del">
          <ac:chgData name="Viet Anh Nguyen" userId="b95f61ff061388d5" providerId="LiveId" clId="{F7DDB045-99F5-427E-957E-9D2CA91EB527}" dt="2022-01-07T08:41:14.032" v="6584"/>
          <ac:inkMkLst>
            <pc:docMk/>
            <pc:sldMk cId="467565526" sldId="347"/>
            <ac:inkMk id="27" creationId="{234B8F72-8DEC-441F-85BA-DFECC2F3E0A5}"/>
          </ac:inkMkLst>
        </pc:inkChg>
        <pc:inkChg chg="add">
          <ac:chgData name="Viet Anh Nguyen" userId="b95f61ff061388d5" providerId="LiveId" clId="{F7DDB045-99F5-427E-957E-9D2CA91EB527}" dt="2022-01-07T08:41:14.032" v="6584"/>
          <ac:inkMkLst>
            <pc:docMk/>
            <pc:sldMk cId="467565526" sldId="347"/>
            <ac:inkMk id="28" creationId="{51646A0C-FD0A-4240-A973-ACA5611CC3E1}"/>
          </ac:inkMkLst>
        </pc:inkChg>
        <pc:inkChg chg="add del">
          <ac:chgData name="Viet Anh Nguyen" userId="b95f61ff061388d5" providerId="LiveId" clId="{F7DDB045-99F5-427E-957E-9D2CA91EB527}" dt="2022-01-07T08:41:17.359" v="6589"/>
          <ac:inkMkLst>
            <pc:docMk/>
            <pc:sldMk cId="467565526" sldId="347"/>
            <ac:inkMk id="29" creationId="{2CE50B77-35A6-4754-BE78-93F0B662C275}"/>
          </ac:inkMkLst>
        </pc:inkChg>
        <pc:inkChg chg="add del">
          <ac:chgData name="Viet Anh Nguyen" userId="b95f61ff061388d5" providerId="LiveId" clId="{F7DDB045-99F5-427E-957E-9D2CA91EB527}" dt="2022-01-07T08:41:17.359" v="6589"/>
          <ac:inkMkLst>
            <pc:docMk/>
            <pc:sldMk cId="467565526" sldId="347"/>
            <ac:inkMk id="30" creationId="{6FE7189A-A0D4-4036-84DE-F20D6579B847}"/>
          </ac:inkMkLst>
        </pc:inkChg>
        <pc:inkChg chg="add del">
          <ac:chgData name="Viet Anh Nguyen" userId="b95f61ff061388d5" providerId="LiveId" clId="{F7DDB045-99F5-427E-957E-9D2CA91EB527}" dt="2022-01-07T08:41:17.359" v="6589"/>
          <ac:inkMkLst>
            <pc:docMk/>
            <pc:sldMk cId="467565526" sldId="347"/>
            <ac:inkMk id="31" creationId="{A5A48741-835D-499B-A36B-A265CFBCC296}"/>
          </ac:inkMkLst>
        </pc:inkChg>
        <pc:inkChg chg="add del">
          <ac:chgData name="Viet Anh Nguyen" userId="b95f61ff061388d5" providerId="LiveId" clId="{F7DDB045-99F5-427E-957E-9D2CA91EB527}" dt="2022-01-07T08:41:17.359" v="6589"/>
          <ac:inkMkLst>
            <pc:docMk/>
            <pc:sldMk cId="467565526" sldId="347"/>
            <ac:inkMk id="32" creationId="{FC2A39D0-B39F-405F-A29E-55A0711B38B0}"/>
          </ac:inkMkLst>
        </pc:inkChg>
        <pc:inkChg chg="add">
          <ac:chgData name="Viet Anh Nguyen" userId="b95f61ff061388d5" providerId="LiveId" clId="{F7DDB045-99F5-427E-957E-9D2CA91EB527}" dt="2022-01-07T08:41:17.359" v="6589"/>
          <ac:inkMkLst>
            <pc:docMk/>
            <pc:sldMk cId="467565526" sldId="347"/>
            <ac:inkMk id="33" creationId="{255A0DB8-CC5A-4BA3-92D0-EBAA71BADDDF}"/>
          </ac:inkMkLst>
        </pc:inkChg>
        <pc:inkChg chg="add">
          <ac:chgData name="Viet Anh Nguyen" userId="b95f61ff061388d5" providerId="LiveId" clId="{F7DDB045-99F5-427E-957E-9D2CA91EB527}" dt="2022-01-07T08:41:17.359" v="6589"/>
          <ac:inkMkLst>
            <pc:docMk/>
            <pc:sldMk cId="467565526" sldId="347"/>
            <ac:inkMk id="34" creationId="{3BBB51AE-719A-49CC-B73A-B0519BC9ECAB}"/>
          </ac:inkMkLst>
        </pc:inkChg>
        <pc:inkChg chg="add del">
          <ac:chgData name="Viet Anh Nguyen" userId="b95f61ff061388d5" providerId="LiveId" clId="{F7DDB045-99F5-427E-957E-9D2CA91EB527}" dt="2022-01-07T08:41:19.096" v="6594"/>
          <ac:inkMkLst>
            <pc:docMk/>
            <pc:sldMk cId="467565526" sldId="347"/>
            <ac:inkMk id="35" creationId="{AC86532A-5A34-402F-88C6-1DA173FD8283}"/>
          </ac:inkMkLst>
        </pc:inkChg>
        <pc:inkChg chg="add del">
          <ac:chgData name="Viet Anh Nguyen" userId="b95f61ff061388d5" providerId="LiveId" clId="{F7DDB045-99F5-427E-957E-9D2CA91EB527}" dt="2022-01-07T08:41:19.096" v="6594"/>
          <ac:inkMkLst>
            <pc:docMk/>
            <pc:sldMk cId="467565526" sldId="347"/>
            <ac:inkMk id="36" creationId="{288B4CB1-1A40-4144-8792-74010EA7264A}"/>
          </ac:inkMkLst>
        </pc:inkChg>
        <pc:inkChg chg="add del">
          <ac:chgData name="Viet Anh Nguyen" userId="b95f61ff061388d5" providerId="LiveId" clId="{F7DDB045-99F5-427E-957E-9D2CA91EB527}" dt="2022-01-07T08:41:19.096" v="6594"/>
          <ac:inkMkLst>
            <pc:docMk/>
            <pc:sldMk cId="467565526" sldId="347"/>
            <ac:inkMk id="37" creationId="{A1695A2F-A9E8-417A-9B09-283D2A44B84C}"/>
          </ac:inkMkLst>
        </pc:inkChg>
        <pc:inkChg chg="add del">
          <ac:chgData name="Viet Anh Nguyen" userId="b95f61ff061388d5" providerId="LiveId" clId="{F7DDB045-99F5-427E-957E-9D2CA91EB527}" dt="2022-01-07T08:41:19.096" v="6594"/>
          <ac:inkMkLst>
            <pc:docMk/>
            <pc:sldMk cId="467565526" sldId="347"/>
            <ac:inkMk id="38" creationId="{4A523C31-EEE2-4698-80AA-4CD803B9276A}"/>
          </ac:inkMkLst>
        </pc:inkChg>
        <pc:inkChg chg="add">
          <ac:chgData name="Viet Anh Nguyen" userId="b95f61ff061388d5" providerId="LiveId" clId="{F7DDB045-99F5-427E-957E-9D2CA91EB527}" dt="2022-01-07T08:41:19.096" v="6594"/>
          <ac:inkMkLst>
            <pc:docMk/>
            <pc:sldMk cId="467565526" sldId="347"/>
            <ac:inkMk id="39" creationId="{9E7B2129-564B-4A3D-899E-8108E5657735}"/>
          </ac:inkMkLst>
        </pc:inkChg>
        <pc:inkChg chg="add">
          <ac:chgData name="Viet Anh Nguyen" userId="b95f61ff061388d5" providerId="LiveId" clId="{F7DDB045-99F5-427E-957E-9D2CA91EB527}" dt="2022-01-07T08:41:19.096" v="6594"/>
          <ac:inkMkLst>
            <pc:docMk/>
            <pc:sldMk cId="467565526" sldId="347"/>
            <ac:inkMk id="40" creationId="{5FB44360-9912-4D50-8B10-952A365BF24B}"/>
          </ac:inkMkLst>
        </pc:inkChg>
        <pc:inkChg chg="add">
          <ac:chgData name="Viet Anh Nguyen" userId="b95f61ff061388d5" providerId="LiveId" clId="{F7DDB045-99F5-427E-957E-9D2CA91EB527}" dt="2022-01-07T08:41:21.128" v="6595" actId="9405"/>
          <ac:inkMkLst>
            <pc:docMk/>
            <pc:sldMk cId="467565526" sldId="347"/>
            <ac:inkMk id="41" creationId="{4DB5F970-1C65-4F26-B9FE-E390DBC638F8}"/>
          </ac:inkMkLst>
        </pc:inkChg>
        <pc:inkChg chg="add">
          <ac:chgData name="Viet Anh Nguyen" userId="b95f61ff061388d5" providerId="LiveId" clId="{F7DDB045-99F5-427E-957E-9D2CA91EB527}" dt="2022-01-07T08:41:23.836" v="6596" actId="9405"/>
          <ac:inkMkLst>
            <pc:docMk/>
            <pc:sldMk cId="467565526" sldId="347"/>
            <ac:inkMk id="42" creationId="{5C16C858-7B84-4E6F-996B-300D23F1CAC9}"/>
          </ac:inkMkLst>
        </pc:inkChg>
        <pc:inkChg chg="add del">
          <ac:chgData name="Viet Anh Nguyen" userId="b95f61ff061388d5" providerId="LiveId" clId="{F7DDB045-99F5-427E-957E-9D2CA91EB527}" dt="2022-01-07T08:41:26.127" v="6599"/>
          <ac:inkMkLst>
            <pc:docMk/>
            <pc:sldMk cId="467565526" sldId="347"/>
            <ac:inkMk id="43" creationId="{C4574DB2-C271-4998-96F1-E41DD4A315A1}"/>
          </ac:inkMkLst>
        </pc:inkChg>
        <pc:inkChg chg="add del">
          <ac:chgData name="Viet Anh Nguyen" userId="b95f61ff061388d5" providerId="LiveId" clId="{F7DDB045-99F5-427E-957E-9D2CA91EB527}" dt="2022-01-07T08:41:26.127" v="6599"/>
          <ac:inkMkLst>
            <pc:docMk/>
            <pc:sldMk cId="467565526" sldId="347"/>
            <ac:inkMk id="44" creationId="{0BED645B-AC11-4C44-8DAA-3522C82C489B}"/>
          </ac:inkMkLst>
        </pc:inkChg>
        <pc:inkChg chg="add del">
          <ac:chgData name="Viet Anh Nguyen" userId="b95f61ff061388d5" providerId="LiveId" clId="{F7DDB045-99F5-427E-957E-9D2CA91EB527}" dt="2022-01-07T08:41:27.374" v="6601"/>
          <ac:inkMkLst>
            <pc:docMk/>
            <pc:sldMk cId="467565526" sldId="347"/>
            <ac:inkMk id="45" creationId="{701FF4CB-0CC8-469C-9852-A501EB225F9F}"/>
          </ac:inkMkLst>
        </pc:inkChg>
        <pc:inkChg chg="add del">
          <ac:chgData name="Viet Anh Nguyen" userId="b95f61ff061388d5" providerId="LiveId" clId="{F7DDB045-99F5-427E-957E-9D2CA91EB527}" dt="2022-01-07T08:41:27.374" v="6601"/>
          <ac:inkMkLst>
            <pc:docMk/>
            <pc:sldMk cId="467565526" sldId="347"/>
            <ac:inkMk id="46" creationId="{F15659FE-9D85-425D-98ED-17C6F772471D}"/>
          </ac:inkMkLst>
        </pc:inkChg>
        <pc:inkChg chg="add">
          <ac:chgData name="Viet Anh Nguyen" userId="b95f61ff061388d5" providerId="LiveId" clId="{F7DDB045-99F5-427E-957E-9D2CA91EB527}" dt="2022-01-07T08:41:27.374" v="6601"/>
          <ac:inkMkLst>
            <pc:docMk/>
            <pc:sldMk cId="467565526" sldId="347"/>
            <ac:inkMk id="47" creationId="{C2E9BF2C-15E9-4ABE-9072-26F9DFFC8FB2}"/>
          </ac:inkMkLst>
        </pc:inkChg>
      </pc:sldChg>
      <pc:sldChg chg="addSp delSp new mod">
        <pc:chgData name="Viet Anh Nguyen" userId="b95f61ff061388d5" providerId="LiveId" clId="{F7DDB045-99F5-427E-957E-9D2CA91EB527}" dt="2022-01-07T08:45:59.111" v="6700"/>
        <pc:sldMkLst>
          <pc:docMk/>
          <pc:sldMk cId="1739335101" sldId="348"/>
        </pc:sldMkLst>
        <pc:inkChg chg="add del">
          <ac:chgData name="Viet Anh Nguyen" userId="b95f61ff061388d5" providerId="LiveId" clId="{F7DDB045-99F5-427E-957E-9D2CA91EB527}" dt="2022-01-07T08:45:00.167" v="6634"/>
          <ac:inkMkLst>
            <pc:docMk/>
            <pc:sldMk cId="1739335101" sldId="348"/>
            <ac:inkMk id="2" creationId="{8E956C51-2625-474C-A115-740424D9D742}"/>
          </ac:inkMkLst>
        </pc:inkChg>
        <pc:inkChg chg="add del">
          <ac:chgData name="Viet Anh Nguyen" userId="b95f61ff061388d5" providerId="LiveId" clId="{F7DDB045-99F5-427E-957E-9D2CA91EB527}" dt="2022-01-07T08:45:00.167" v="6634"/>
          <ac:inkMkLst>
            <pc:docMk/>
            <pc:sldMk cId="1739335101" sldId="348"/>
            <ac:inkMk id="3" creationId="{E224AF84-F092-449A-8A9F-178DBA275683}"/>
          </ac:inkMkLst>
        </pc:inkChg>
        <pc:inkChg chg="add del">
          <ac:chgData name="Viet Anh Nguyen" userId="b95f61ff061388d5" providerId="LiveId" clId="{F7DDB045-99F5-427E-957E-9D2CA91EB527}" dt="2022-01-07T08:45:00.167" v="6634"/>
          <ac:inkMkLst>
            <pc:docMk/>
            <pc:sldMk cId="1739335101" sldId="348"/>
            <ac:inkMk id="4" creationId="{51286974-B216-41D4-8AFC-8B25AA84F0FB}"/>
          </ac:inkMkLst>
        </pc:inkChg>
        <pc:inkChg chg="add del">
          <ac:chgData name="Viet Anh Nguyen" userId="b95f61ff061388d5" providerId="LiveId" clId="{F7DDB045-99F5-427E-957E-9D2CA91EB527}" dt="2022-01-07T08:45:00.167" v="6634"/>
          <ac:inkMkLst>
            <pc:docMk/>
            <pc:sldMk cId="1739335101" sldId="348"/>
            <ac:inkMk id="5" creationId="{190C4202-4CE7-4681-B413-607BE50D5438}"/>
          </ac:inkMkLst>
        </pc:inkChg>
        <pc:inkChg chg="add del">
          <ac:chgData name="Viet Anh Nguyen" userId="b95f61ff061388d5" providerId="LiveId" clId="{F7DDB045-99F5-427E-957E-9D2CA91EB527}" dt="2022-01-07T08:45:00.167" v="6634"/>
          <ac:inkMkLst>
            <pc:docMk/>
            <pc:sldMk cId="1739335101" sldId="348"/>
            <ac:inkMk id="6" creationId="{D2CE8707-EEF7-4518-A81E-9B7E24601D0E}"/>
          </ac:inkMkLst>
        </pc:inkChg>
        <pc:inkChg chg="add del">
          <ac:chgData name="Viet Anh Nguyen" userId="b95f61ff061388d5" providerId="LiveId" clId="{F7DDB045-99F5-427E-957E-9D2CA91EB527}" dt="2022-01-07T08:45:01.407" v="6636"/>
          <ac:inkMkLst>
            <pc:docMk/>
            <pc:sldMk cId="1739335101" sldId="348"/>
            <ac:inkMk id="7" creationId="{3F3D40E8-4432-4678-AE0A-46B90E82193F}"/>
          </ac:inkMkLst>
        </pc:inkChg>
        <pc:inkChg chg="add del">
          <ac:chgData name="Viet Anh Nguyen" userId="b95f61ff061388d5" providerId="LiveId" clId="{F7DDB045-99F5-427E-957E-9D2CA91EB527}" dt="2022-01-07T08:45:01.407" v="6636"/>
          <ac:inkMkLst>
            <pc:docMk/>
            <pc:sldMk cId="1739335101" sldId="348"/>
            <ac:inkMk id="8" creationId="{6115C983-EDEF-4192-B35B-9A8053A2E8BB}"/>
          </ac:inkMkLst>
        </pc:inkChg>
        <pc:inkChg chg="add del">
          <ac:chgData name="Viet Anh Nguyen" userId="b95f61ff061388d5" providerId="LiveId" clId="{F7DDB045-99F5-427E-957E-9D2CA91EB527}" dt="2022-01-07T08:45:02.575" v="6639"/>
          <ac:inkMkLst>
            <pc:docMk/>
            <pc:sldMk cId="1739335101" sldId="348"/>
            <ac:inkMk id="9" creationId="{DB6BEA16-94A3-4227-8AB1-1BBB4A46647F}"/>
          </ac:inkMkLst>
        </pc:inkChg>
        <pc:inkChg chg="add del">
          <ac:chgData name="Viet Anh Nguyen" userId="b95f61ff061388d5" providerId="LiveId" clId="{F7DDB045-99F5-427E-957E-9D2CA91EB527}" dt="2022-01-07T08:45:02.575" v="6639"/>
          <ac:inkMkLst>
            <pc:docMk/>
            <pc:sldMk cId="1739335101" sldId="348"/>
            <ac:inkMk id="10" creationId="{92B8BC1D-BA94-48BC-A998-C461BB225D24}"/>
          </ac:inkMkLst>
        </pc:inkChg>
        <pc:inkChg chg="add del">
          <ac:chgData name="Viet Anh Nguyen" userId="b95f61ff061388d5" providerId="LiveId" clId="{F7DDB045-99F5-427E-957E-9D2CA91EB527}" dt="2022-01-07T08:45:02.575" v="6639"/>
          <ac:inkMkLst>
            <pc:docMk/>
            <pc:sldMk cId="1739335101" sldId="348"/>
            <ac:inkMk id="11" creationId="{0E48752D-CC3B-40FC-A22A-37163C35B232}"/>
          </ac:inkMkLst>
        </pc:inkChg>
        <pc:inkChg chg="add del">
          <ac:chgData name="Viet Anh Nguyen" userId="b95f61ff061388d5" providerId="LiveId" clId="{F7DDB045-99F5-427E-957E-9D2CA91EB527}" dt="2022-01-07T08:45:03.393" v="6641"/>
          <ac:inkMkLst>
            <pc:docMk/>
            <pc:sldMk cId="1739335101" sldId="348"/>
            <ac:inkMk id="12" creationId="{E6D5278D-A61B-4324-BBF2-04F8B6757AFD}"/>
          </ac:inkMkLst>
        </pc:inkChg>
        <pc:inkChg chg="add del">
          <ac:chgData name="Viet Anh Nguyen" userId="b95f61ff061388d5" providerId="LiveId" clId="{F7DDB045-99F5-427E-957E-9D2CA91EB527}" dt="2022-01-07T08:45:03.393" v="6641"/>
          <ac:inkMkLst>
            <pc:docMk/>
            <pc:sldMk cId="1739335101" sldId="348"/>
            <ac:inkMk id="13" creationId="{76ACBE24-BF5F-4B6E-A177-908C3404AD39}"/>
          </ac:inkMkLst>
        </pc:inkChg>
        <pc:inkChg chg="add">
          <ac:chgData name="Viet Anh Nguyen" userId="b95f61ff061388d5" providerId="LiveId" clId="{F7DDB045-99F5-427E-957E-9D2CA91EB527}" dt="2022-01-07T08:45:03.393" v="6641"/>
          <ac:inkMkLst>
            <pc:docMk/>
            <pc:sldMk cId="1739335101" sldId="348"/>
            <ac:inkMk id="14" creationId="{FB665911-3C65-44B9-B34E-F1DD014E6B73}"/>
          </ac:inkMkLst>
        </pc:inkChg>
        <pc:inkChg chg="add del">
          <ac:chgData name="Viet Anh Nguyen" userId="b95f61ff061388d5" providerId="LiveId" clId="{F7DDB045-99F5-427E-957E-9D2CA91EB527}" dt="2022-01-07T08:45:26.795" v="6643"/>
          <ac:inkMkLst>
            <pc:docMk/>
            <pc:sldMk cId="1739335101" sldId="348"/>
            <ac:inkMk id="15" creationId="{4B5ED6E6-1011-4934-8583-7871C3D97703}"/>
          </ac:inkMkLst>
        </pc:inkChg>
        <pc:inkChg chg="add del">
          <ac:chgData name="Viet Anh Nguyen" userId="b95f61ff061388d5" providerId="LiveId" clId="{F7DDB045-99F5-427E-957E-9D2CA91EB527}" dt="2022-01-07T08:45:34.351" v="6655"/>
          <ac:inkMkLst>
            <pc:docMk/>
            <pc:sldMk cId="1739335101" sldId="348"/>
            <ac:inkMk id="16" creationId="{5B94202E-36E9-45AA-B538-B81B1CD8CAA9}"/>
          </ac:inkMkLst>
        </pc:inkChg>
        <pc:inkChg chg="add del">
          <ac:chgData name="Viet Anh Nguyen" userId="b95f61ff061388d5" providerId="LiveId" clId="{F7DDB045-99F5-427E-957E-9D2CA91EB527}" dt="2022-01-07T08:45:34.351" v="6655"/>
          <ac:inkMkLst>
            <pc:docMk/>
            <pc:sldMk cId="1739335101" sldId="348"/>
            <ac:inkMk id="17" creationId="{BBA599CD-8DC1-4A64-ABFA-A4187AB50E03}"/>
          </ac:inkMkLst>
        </pc:inkChg>
        <pc:inkChg chg="add del">
          <ac:chgData name="Viet Anh Nguyen" userId="b95f61ff061388d5" providerId="LiveId" clId="{F7DDB045-99F5-427E-957E-9D2CA91EB527}" dt="2022-01-07T08:45:34.351" v="6655"/>
          <ac:inkMkLst>
            <pc:docMk/>
            <pc:sldMk cId="1739335101" sldId="348"/>
            <ac:inkMk id="18" creationId="{E6C19893-5C1E-4D2E-BDA8-330532224386}"/>
          </ac:inkMkLst>
        </pc:inkChg>
        <pc:inkChg chg="add del">
          <ac:chgData name="Viet Anh Nguyen" userId="b95f61ff061388d5" providerId="LiveId" clId="{F7DDB045-99F5-427E-957E-9D2CA91EB527}" dt="2022-01-07T08:45:34.351" v="6655"/>
          <ac:inkMkLst>
            <pc:docMk/>
            <pc:sldMk cId="1739335101" sldId="348"/>
            <ac:inkMk id="19" creationId="{61AD77BC-1F06-4358-BAA1-56CFA675F236}"/>
          </ac:inkMkLst>
        </pc:inkChg>
        <pc:inkChg chg="add del">
          <ac:chgData name="Viet Anh Nguyen" userId="b95f61ff061388d5" providerId="LiveId" clId="{F7DDB045-99F5-427E-957E-9D2CA91EB527}" dt="2022-01-07T08:45:34.351" v="6655"/>
          <ac:inkMkLst>
            <pc:docMk/>
            <pc:sldMk cId="1739335101" sldId="348"/>
            <ac:inkMk id="20" creationId="{99AA0E6B-6EBB-4B9A-B8AC-40E35EB6A4D2}"/>
          </ac:inkMkLst>
        </pc:inkChg>
        <pc:inkChg chg="add del">
          <ac:chgData name="Viet Anh Nguyen" userId="b95f61ff061388d5" providerId="LiveId" clId="{F7DDB045-99F5-427E-957E-9D2CA91EB527}" dt="2022-01-07T08:45:34.351" v="6655"/>
          <ac:inkMkLst>
            <pc:docMk/>
            <pc:sldMk cId="1739335101" sldId="348"/>
            <ac:inkMk id="21" creationId="{5C08031E-8A55-4123-91B4-D0240FFEC905}"/>
          </ac:inkMkLst>
        </pc:inkChg>
        <pc:inkChg chg="add del">
          <ac:chgData name="Viet Anh Nguyen" userId="b95f61ff061388d5" providerId="LiveId" clId="{F7DDB045-99F5-427E-957E-9D2CA91EB527}" dt="2022-01-07T08:45:34.351" v="6655"/>
          <ac:inkMkLst>
            <pc:docMk/>
            <pc:sldMk cId="1739335101" sldId="348"/>
            <ac:inkMk id="22" creationId="{BBC76B3B-113A-4E09-B19A-3262515A268B}"/>
          </ac:inkMkLst>
        </pc:inkChg>
        <pc:inkChg chg="add del">
          <ac:chgData name="Viet Anh Nguyen" userId="b95f61ff061388d5" providerId="LiveId" clId="{F7DDB045-99F5-427E-957E-9D2CA91EB527}" dt="2022-01-07T08:45:34.351" v="6655"/>
          <ac:inkMkLst>
            <pc:docMk/>
            <pc:sldMk cId="1739335101" sldId="348"/>
            <ac:inkMk id="23" creationId="{5340FC17-DF22-4FD2-AC80-8D6BEE7BA361}"/>
          </ac:inkMkLst>
        </pc:inkChg>
        <pc:inkChg chg="add del">
          <ac:chgData name="Viet Anh Nguyen" userId="b95f61ff061388d5" providerId="LiveId" clId="{F7DDB045-99F5-427E-957E-9D2CA91EB527}" dt="2022-01-07T08:45:34.351" v="6655"/>
          <ac:inkMkLst>
            <pc:docMk/>
            <pc:sldMk cId="1739335101" sldId="348"/>
            <ac:inkMk id="24" creationId="{3F81B2F5-4B26-49A0-A9AD-7D1CB3369EDF}"/>
          </ac:inkMkLst>
        </pc:inkChg>
        <pc:inkChg chg="add del">
          <ac:chgData name="Viet Anh Nguyen" userId="b95f61ff061388d5" providerId="LiveId" clId="{F7DDB045-99F5-427E-957E-9D2CA91EB527}" dt="2022-01-07T08:45:34.351" v="6655"/>
          <ac:inkMkLst>
            <pc:docMk/>
            <pc:sldMk cId="1739335101" sldId="348"/>
            <ac:inkMk id="25" creationId="{B138411B-96D1-47E3-97AD-F99ED9F33BF5}"/>
          </ac:inkMkLst>
        </pc:inkChg>
        <pc:inkChg chg="add del">
          <ac:chgData name="Viet Anh Nguyen" userId="b95f61ff061388d5" providerId="LiveId" clId="{F7DDB045-99F5-427E-957E-9D2CA91EB527}" dt="2022-01-07T08:45:34.351" v="6655"/>
          <ac:inkMkLst>
            <pc:docMk/>
            <pc:sldMk cId="1739335101" sldId="348"/>
            <ac:inkMk id="26" creationId="{6738D2AB-7114-4D5A-8E79-951FE62E182B}"/>
          </ac:inkMkLst>
        </pc:inkChg>
        <pc:inkChg chg="add">
          <ac:chgData name="Viet Anh Nguyen" userId="b95f61ff061388d5" providerId="LiveId" clId="{F7DDB045-99F5-427E-957E-9D2CA91EB527}" dt="2022-01-07T08:45:34.351" v="6655"/>
          <ac:inkMkLst>
            <pc:docMk/>
            <pc:sldMk cId="1739335101" sldId="348"/>
            <ac:inkMk id="27" creationId="{C8F3EEC3-8FB8-4BA7-95B8-CC740E87B41B}"/>
          </ac:inkMkLst>
        </pc:inkChg>
        <pc:inkChg chg="add">
          <ac:chgData name="Viet Anh Nguyen" userId="b95f61ff061388d5" providerId="LiveId" clId="{F7DDB045-99F5-427E-957E-9D2CA91EB527}" dt="2022-01-07T08:45:34.351" v="6655"/>
          <ac:inkMkLst>
            <pc:docMk/>
            <pc:sldMk cId="1739335101" sldId="348"/>
            <ac:inkMk id="28" creationId="{CCFEB06B-115F-4179-9FD4-2391CA405D12}"/>
          </ac:inkMkLst>
        </pc:inkChg>
        <pc:inkChg chg="add">
          <ac:chgData name="Viet Anh Nguyen" userId="b95f61ff061388d5" providerId="LiveId" clId="{F7DDB045-99F5-427E-957E-9D2CA91EB527}" dt="2022-01-07T08:45:34.351" v="6655"/>
          <ac:inkMkLst>
            <pc:docMk/>
            <pc:sldMk cId="1739335101" sldId="348"/>
            <ac:inkMk id="29" creationId="{914C3666-6BBD-4312-9531-011775C78CB5}"/>
          </ac:inkMkLst>
        </pc:inkChg>
        <pc:inkChg chg="add del">
          <ac:chgData name="Viet Anh Nguyen" userId="b95f61ff061388d5" providerId="LiveId" clId="{F7DDB045-99F5-427E-957E-9D2CA91EB527}" dt="2022-01-07T08:45:37.248" v="6664"/>
          <ac:inkMkLst>
            <pc:docMk/>
            <pc:sldMk cId="1739335101" sldId="348"/>
            <ac:inkMk id="30" creationId="{1AD7A286-409D-4101-8AAD-51E2EF71E5CA}"/>
          </ac:inkMkLst>
        </pc:inkChg>
        <pc:inkChg chg="add del">
          <ac:chgData name="Viet Anh Nguyen" userId="b95f61ff061388d5" providerId="LiveId" clId="{F7DDB045-99F5-427E-957E-9D2CA91EB527}" dt="2022-01-07T08:45:37.248" v="6664"/>
          <ac:inkMkLst>
            <pc:docMk/>
            <pc:sldMk cId="1739335101" sldId="348"/>
            <ac:inkMk id="31" creationId="{2FE84AA6-7E91-4D81-AE22-CF35C1F78D2F}"/>
          </ac:inkMkLst>
        </pc:inkChg>
        <pc:inkChg chg="add del">
          <ac:chgData name="Viet Anh Nguyen" userId="b95f61ff061388d5" providerId="LiveId" clId="{F7DDB045-99F5-427E-957E-9D2CA91EB527}" dt="2022-01-07T08:45:37.248" v="6664"/>
          <ac:inkMkLst>
            <pc:docMk/>
            <pc:sldMk cId="1739335101" sldId="348"/>
            <ac:inkMk id="32" creationId="{7D94EF04-EB23-4100-9CCE-41162268E521}"/>
          </ac:inkMkLst>
        </pc:inkChg>
        <pc:inkChg chg="add">
          <ac:chgData name="Viet Anh Nguyen" userId="b95f61ff061388d5" providerId="LiveId" clId="{F7DDB045-99F5-427E-957E-9D2CA91EB527}" dt="2022-01-07T08:45:35.476" v="6659" actId="9405"/>
          <ac:inkMkLst>
            <pc:docMk/>
            <pc:sldMk cId="1739335101" sldId="348"/>
            <ac:inkMk id="33" creationId="{11E2CD74-34DB-4035-BB7F-BE2A3EC856D8}"/>
          </ac:inkMkLst>
        </pc:inkChg>
        <pc:inkChg chg="add del">
          <ac:chgData name="Viet Anh Nguyen" userId="b95f61ff061388d5" providerId="LiveId" clId="{F7DDB045-99F5-427E-957E-9D2CA91EB527}" dt="2022-01-07T08:45:37.248" v="6664"/>
          <ac:inkMkLst>
            <pc:docMk/>
            <pc:sldMk cId="1739335101" sldId="348"/>
            <ac:inkMk id="34" creationId="{E8B76609-E5BC-415B-8D71-362D1A618773}"/>
          </ac:inkMkLst>
        </pc:inkChg>
        <pc:inkChg chg="add del">
          <ac:chgData name="Viet Anh Nguyen" userId="b95f61ff061388d5" providerId="LiveId" clId="{F7DDB045-99F5-427E-957E-9D2CA91EB527}" dt="2022-01-07T08:45:37.248" v="6664"/>
          <ac:inkMkLst>
            <pc:docMk/>
            <pc:sldMk cId="1739335101" sldId="348"/>
            <ac:inkMk id="35" creationId="{0B523DC1-9CA3-4D80-B25A-5C2C514F3278}"/>
          </ac:inkMkLst>
        </pc:inkChg>
        <pc:inkChg chg="add del">
          <ac:chgData name="Viet Anh Nguyen" userId="b95f61ff061388d5" providerId="LiveId" clId="{F7DDB045-99F5-427E-957E-9D2CA91EB527}" dt="2022-01-07T08:45:37.248" v="6664"/>
          <ac:inkMkLst>
            <pc:docMk/>
            <pc:sldMk cId="1739335101" sldId="348"/>
            <ac:inkMk id="36" creationId="{EE22C349-699A-4DF2-8477-A5BD43632AB9}"/>
          </ac:inkMkLst>
        </pc:inkChg>
        <pc:inkChg chg="add del">
          <ac:chgData name="Viet Anh Nguyen" userId="b95f61ff061388d5" providerId="LiveId" clId="{F7DDB045-99F5-427E-957E-9D2CA91EB527}" dt="2022-01-07T08:45:37.248" v="6664"/>
          <ac:inkMkLst>
            <pc:docMk/>
            <pc:sldMk cId="1739335101" sldId="348"/>
            <ac:inkMk id="37" creationId="{E3BDF8AB-BAC6-477A-9EDB-861E3CEE5885}"/>
          </ac:inkMkLst>
        </pc:inkChg>
        <pc:inkChg chg="add">
          <ac:chgData name="Viet Anh Nguyen" userId="b95f61ff061388d5" providerId="LiveId" clId="{F7DDB045-99F5-427E-957E-9D2CA91EB527}" dt="2022-01-07T08:45:37.248" v="6664"/>
          <ac:inkMkLst>
            <pc:docMk/>
            <pc:sldMk cId="1739335101" sldId="348"/>
            <ac:inkMk id="38" creationId="{BCFD5DA9-1283-46EC-BEE1-45D578E2E1E4}"/>
          </ac:inkMkLst>
        </pc:inkChg>
        <pc:inkChg chg="add">
          <ac:chgData name="Viet Anh Nguyen" userId="b95f61ff061388d5" providerId="LiveId" clId="{F7DDB045-99F5-427E-957E-9D2CA91EB527}" dt="2022-01-07T08:45:37.248" v="6664"/>
          <ac:inkMkLst>
            <pc:docMk/>
            <pc:sldMk cId="1739335101" sldId="348"/>
            <ac:inkMk id="39" creationId="{D2B2FDE6-9876-42DE-8024-CCB2DD49E5B2}"/>
          </ac:inkMkLst>
        </pc:inkChg>
        <pc:inkChg chg="add del">
          <ac:chgData name="Viet Anh Nguyen" userId="b95f61ff061388d5" providerId="LiveId" clId="{F7DDB045-99F5-427E-957E-9D2CA91EB527}" dt="2022-01-07T08:45:39.480" v="6669"/>
          <ac:inkMkLst>
            <pc:docMk/>
            <pc:sldMk cId="1739335101" sldId="348"/>
            <ac:inkMk id="40" creationId="{03B25C6E-5E53-455A-A434-08132FF64FC7}"/>
          </ac:inkMkLst>
        </pc:inkChg>
        <pc:inkChg chg="add del">
          <ac:chgData name="Viet Anh Nguyen" userId="b95f61ff061388d5" providerId="LiveId" clId="{F7DDB045-99F5-427E-957E-9D2CA91EB527}" dt="2022-01-07T08:45:39.480" v="6669"/>
          <ac:inkMkLst>
            <pc:docMk/>
            <pc:sldMk cId="1739335101" sldId="348"/>
            <ac:inkMk id="41" creationId="{7E6F6FB1-CDC5-4620-8F43-7CEC18F719F3}"/>
          </ac:inkMkLst>
        </pc:inkChg>
        <pc:inkChg chg="add del">
          <ac:chgData name="Viet Anh Nguyen" userId="b95f61ff061388d5" providerId="LiveId" clId="{F7DDB045-99F5-427E-957E-9D2CA91EB527}" dt="2022-01-07T08:45:39.480" v="6669"/>
          <ac:inkMkLst>
            <pc:docMk/>
            <pc:sldMk cId="1739335101" sldId="348"/>
            <ac:inkMk id="42" creationId="{8758E05F-451D-4E7A-8F0D-DAA61F5CC64D}"/>
          </ac:inkMkLst>
        </pc:inkChg>
        <pc:inkChg chg="add del">
          <ac:chgData name="Viet Anh Nguyen" userId="b95f61ff061388d5" providerId="LiveId" clId="{F7DDB045-99F5-427E-957E-9D2CA91EB527}" dt="2022-01-07T08:45:39.480" v="6669"/>
          <ac:inkMkLst>
            <pc:docMk/>
            <pc:sldMk cId="1739335101" sldId="348"/>
            <ac:inkMk id="43" creationId="{3612F757-FD43-42C7-997E-42E1355F4289}"/>
          </ac:inkMkLst>
        </pc:inkChg>
        <pc:inkChg chg="add">
          <ac:chgData name="Viet Anh Nguyen" userId="b95f61ff061388d5" providerId="LiveId" clId="{F7DDB045-99F5-427E-957E-9D2CA91EB527}" dt="2022-01-07T08:45:39.480" v="6669"/>
          <ac:inkMkLst>
            <pc:docMk/>
            <pc:sldMk cId="1739335101" sldId="348"/>
            <ac:inkMk id="44" creationId="{9B9564BB-E44C-44DB-91A9-1857C07C42C6}"/>
          </ac:inkMkLst>
        </pc:inkChg>
        <pc:inkChg chg="add del">
          <ac:chgData name="Viet Anh Nguyen" userId="b95f61ff061388d5" providerId="LiveId" clId="{F7DDB045-99F5-427E-957E-9D2CA91EB527}" dt="2022-01-07T08:45:44.946" v="6682"/>
          <ac:inkMkLst>
            <pc:docMk/>
            <pc:sldMk cId="1739335101" sldId="348"/>
            <ac:inkMk id="45" creationId="{79580474-998B-46A1-BE1A-00F70FC7AF0B}"/>
          </ac:inkMkLst>
        </pc:inkChg>
        <pc:inkChg chg="add del">
          <ac:chgData name="Viet Anh Nguyen" userId="b95f61ff061388d5" providerId="LiveId" clId="{F7DDB045-99F5-427E-957E-9D2CA91EB527}" dt="2022-01-07T08:45:44.946" v="6682"/>
          <ac:inkMkLst>
            <pc:docMk/>
            <pc:sldMk cId="1739335101" sldId="348"/>
            <ac:inkMk id="46" creationId="{48F3B7A1-F0E0-4836-A917-50AD6A105156}"/>
          </ac:inkMkLst>
        </pc:inkChg>
        <pc:inkChg chg="add del">
          <ac:chgData name="Viet Anh Nguyen" userId="b95f61ff061388d5" providerId="LiveId" clId="{F7DDB045-99F5-427E-957E-9D2CA91EB527}" dt="2022-01-07T08:45:44.946" v="6682"/>
          <ac:inkMkLst>
            <pc:docMk/>
            <pc:sldMk cId="1739335101" sldId="348"/>
            <ac:inkMk id="47" creationId="{A531EB60-6770-4276-9E95-645AD81C422C}"/>
          </ac:inkMkLst>
        </pc:inkChg>
        <pc:inkChg chg="add del">
          <ac:chgData name="Viet Anh Nguyen" userId="b95f61ff061388d5" providerId="LiveId" clId="{F7DDB045-99F5-427E-957E-9D2CA91EB527}" dt="2022-01-07T08:45:44.946" v="6682"/>
          <ac:inkMkLst>
            <pc:docMk/>
            <pc:sldMk cId="1739335101" sldId="348"/>
            <ac:inkMk id="48" creationId="{7F8D7A07-42AF-42E8-8C12-1B5D8DDEFE61}"/>
          </ac:inkMkLst>
        </pc:inkChg>
        <pc:inkChg chg="add del">
          <ac:chgData name="Viet Anh Nguyen" userId="b95f61ff061388d5" providerId="LiveId" clId="{F7DDB045-99F5-427E-957E-9D2CA91EB527}" dt="2022-01-07T08:45:44.946" v="6682"/>
          <ac:inkMkLst>
            <pc:docMk/>
            <pc:sldMk cId="1739335101" sldId="348"/>
            <ac:inkMk id="49" creationId="{47210DA0-C400-47A4-B995-8DE58A569222}"/>
          </ac:inkMkLst>
        </pc:inkChg>
        <pc:inkChg chg="add del">
          <ac:chgData name="Viet Anh Nguyen" userId="b95f61ff061388d5" providerId="LiveId" clId="{F7DDB045-99F5-427E-957E-9D2CA91EB527}" dt="2022-01-07T08:45:44.946" v="6682"/>
          <ac:inkMkLst>
            <pc:docMk/>
            <pc:sldMk cId="1739335101" sldId="348"/>
            <ac:inkMk id="50" creationId="{DA941616-42E0-4590-8FD0-2AAEA1259DA4}"/>
          </ac:inkMkLst>
        </pc:inkChg>
        <pc:inkChg chg="add del">
          <ac:chgData name="Viet Anh Nguyen" userId="b95f61ff061388d5" providerId="LiveId" clId="{F7DDB045-99F5-427E-957E-9D2CA91EB527}" dt="2022-01-07T08:45:44.946" v="6682"/>
          <ac:inkMkLst>
            <pc:docMk/>
            <pc:sldMk cId="1739335101" sldId="348"/>
            <ac:inkMk id="51" creationId="{363A9ACF-A663-400E-A3E8-58225566B713}"/>
          </ac:inkMkLst>
        </pc:inkChg>
        <pc:inkChg chg="add del">
          <ac:chgData name="Viet Anh Nguyen" userId="b95f61ff061388d5" providerId="LiveId" clId="{F7DDB045-99F5-427E-957E-9D2CA91EB527}" dt="2022-01-07T08:45:44.946" v="6682"/>
          <ac:inkMkLst>
            <pc:docMk/>
            <pc:sldMk cId="1739335101" sldId="348"/>
            <ac:inkMk id="52" creationId="{8DDE2697-61C0-4FA4-84B0-8068E9FDFD40}"/>
          </ac:inkMkLst>
        </pc:inkChg>
        <pc:inkChg chg="add del">
          <ac:chgData name="Viet Anh Nguyen" userId="b95f61ff061388d5" providerId="LiveId" clId="{F7DDB045-99F5-427E-957E-9D2CA91EB527}" dt="2022-01-07T08:45:44.946" v="6682"/>
          <ac:inkMkLst>
            <pc:docMk/>
            <pc:sldMk cId="1739335101" sldId="348"/>
            <ac:inkMk id="53" creationId="{364A8F46-2F3A-405E-A48A-9BDFE64DCA44}"/>
          </ac:inkMkLst>
        </pc:inkChg>
        <pc:inkChg chg="add del">
          <ac:chgData name="Viet Anh Nguyen" userId="b95f61ff061388d5" providerId="LiveId" clId="{F7DDB045-99F5-427E-957E-9D2CA91EB527}" dt="2022-01-07T08:45:44.946" v="6682"/>
          <ac:inkMkLst>
            <pc:docMk/>
            <pc:sldMk cId="1739335101" sldId="348"/>
            <ac:inkMk id="54" creationId="{4B371814-AB9D-4E2B-9925-3780D7FB2141}"/>
          </ac:inkMkLst>
        </pc:inkChg>
        <pc:inkChg chg="add del">
          <ac:chgData name="Viet Anh Nguyen" userId="b95f61ff061388d5" providerId="LiveId" clId="{F7DDB045-99F5-427E-957E-9D2CA91EB527}" dt="2022-01-07T08:45:44.946" v="6682"/>
          <ac:inkMkLst>
            <pc:docMk/>
            <pc:sldMk cId="1739335101" sldId="348"/>
            <ac:inkMk id="55" creationId="{50E3D7D8-42CD-4FA4-83BB-7DE1EC82FE08}"/>
          </ac:inkMkLst>
        </pc:inkChg>
        <pc:inkChg chg="add del">
          <ac:chgData name="Viet Anh Nguyen" userId="b95f61ff061388d5" providerId="LiveId" clId="{F7DDB045-99F5-427E-957E-9D2CA91EB527}" dt="2022-01-07T08:45:44.946" v="6682"/>
          <ac:inkMkLst>
            <pc:docMk/>
            <pc:sldMk cId="1739335101" sldId="348"/>
            <ac:inkMk id="56" creationId="{F4F16C34-FA30-4FD0-9AD0-160810756C43}"/>
          </ac:inkMkLst>
        </pc:inkChg>
        <pc:inkChg chg="add">
          <ac:chgData name="Viet Anh Nguyen" userId="b95f61ff061388d5" providerId="LiveId" clId="{F7DDB045-99F5-427E-957E-9D2CA91EB527}" dt="2022-01-07T08:45:44.946" v="6682"/>
          <ac:inkMkLst>
            <pc:docMk/>
            <pc:sldMk cId="1739335101" sldId="348"/>
            <ac:inkMk id="57" creationId="{03286BE5-AEB2-4F80-B00A-FBDF833CB9D8}"/>
          </ac:inkMkLst>
        </pc:inkChg>
        <pc:inkChg chg="add">
          <ac:chgData name="Viet Anh Nguyen" userId="b95f61ff061388d5" providerId="LiveId" clId="{F7DDB045-99F5-427E-957E-9D2CA91EB527}" dt="2022-01-07T08:45:44.946" v="6682"/>
          <ac:inkMkLst>
            <pc:docMk/>
            <pc:sldMk cId="1739335101" sldId="348"/>
            <ac:inkMk id="58" creationId="{D93FDA8C-410D-4E49-9A28-032005793B2C}"/>
          </ac:inkMkLst>
        </pc:inkChg>
        <pc:inkChg chg="add">
          <ac:chgData name="Viet Anh Nguyen" userId="b95f61ff061388d5" providerId="LiveId" clId="{F7DDB045-99F5-427E-957E-9D2CA91EB527}" dt="2022-01-07T08:45:44.946" v="6682"/>
          <ac:inkMkLst>
            <pc:docMk/>
            <pc:sldMk cId="1739335101" sldId="348"/>
            <ac:inkMk id="59" creationId="{52A68BC5-42C6-4466-9AE0-2B5137ABE6EC}"/>
          </ac:inkMkLst>
        </pc:inkChg>
        <pc:inkChg chg="add del">
          <ac:chgData name="Viet Anh Nguyen" userId="b95f61ff061388d5" providerId="LiveId" clId="{F7DDB045-99F5-427E-957E-9D2CA91EB527}" dt="2022-01-07T08:45:51.340" v="6685"/>
          <ac:inkMkLst>
            <pc:docMk/>
            <pc:sldMk cId="1739335101" sldId="348"/>
            <ac:inkMk id="60" creationId="{54367FAC-8A7F-4F38-9FBB-3DAAB36987BF}"/>
          </ac:inkMkLst>
        </pc:inkChg>
        <pc:inkChg chg="add del">
          <ac:chgData name="Viet Anh Nguyen" userId="b95f61ff061388d5" providerId="LiveId" clId="{F7DDB045-99F5-427E-957E-9D2CA91EB527}" dt="2022-01-07T08:45:51.340" v="6685"/>
          <ac:inkMkLst>
            <pc:docMk/>
            <pc:sldMk cId="1739335101" sldId="348"/>
            <ac:inkMk id="61" creationId="{9342DE71-3397-42CD-AD20-3A6266AE80D5}"/>
          </ac:inkMkLst>
        </pc:inkChg>
        <pc:inkChg chg="add">
          <ac:chgData name="Viet Anh Nguyen" userId="b95f61ff061388d5" providerId="LiveId" clId="{F7DDB045-99F5-427E-957E-9D2CA91EB527}" dt="2022-01-07T08:45:51.340" v="6685"/>
          <ac:inkMkLst>
            <pc:docMk/>
            <pc:sldMk cId="1739335101" sldId="348"/>
            <ac:inkMk id="62" creationId="{C7AAF2D5-046A-46E1-ADFD-9D844BC18C82}"/>
          </ac:inkMkLst>
        </pc:inkChg>
        <pc:inkChg chg="add del">
          <ac:chgData name="Viet Anh Nguyen" userId="b95f61ff061388d5" providerId="LiveId" clId="{F7DDB045-99F5-427E-957E-9D2CA91EB527}" dt="2022-01-07T08:45:52.916" v="6688"/>
          <ac:inkMkLst>
            <pc:docMk/>
            <pc:sldMk cId="1739335101" sldId="348"/>
            <ac:inkMk id="63" creationId="{6EBBCDE3-1907-47F5-AA3A-B27B2BB38476}"/>
          </ac:inkMkLst>
        </pc:inkChg>
        <pc:inkChg chg="add del">
          <ac:chgData name="Viet Anh Nguyen" userId="b95f61ff061388d5" providerId="LiveId" clId="{F7DDB045-99F5-427E-957E-9D2CA91EB527}" dt="2022-01-07T08:45:52.916" v="6688"/>
          <ac:inkMkLst>
            <pc:docMk/>
            <pc:sldMk cId="1739335101" sldId="348"/>
            <ac:inkMk id="64" creationId="{46F5B6B7-127C-49C0-A4CB-13DD0EC49E1E}"/>
          </ac:inkMkLst>
        </pc:inkChg>
        <pc:inkChg chg="add del">
          <ac:chgData name="Viet Anh Nguyen" userId="b95f61ff061388d5" providerId="LiveId" clId="{F7DDB045-99F5-427E-957E-9D2CA91EB527}" dt="2022-01-07T08:45:54.789" v="6690"/>
          <ac:inkMkLst>
            <pc:docMk/>
            <pc:sldMk cId="1739335101" sldId="348"/>
            <ac:inkMk id="65" creationId="{6B7597F1-7C16-451B-A0C2-D02A83C0BBD5}"/>
          </ac:inkMkLst>
        </pc:inkChg>
        <pc:inkChg chg="add del">
          <ac:chgData name="Viet Anh Nguyen" userId="b95f61ff061388d5" providerId="LiveId" clId="{F7DDB045-99F5-427E-957E-9D2CA91EB527}" dt="2022-01-07T08:45:54.789" v="6690"/>
          <ac:inkMkLst>
            <pc:docMk/>
            <pc:sldMk cId="1739335101" sldId="348"/>
            <ac:inkMk id="66" creationId="{FD267974-EB5C-4109-89D8-4E4890D60CAA}"/>
          </ac:inkMkLst>
        </pc:inkChg>
        <pc:inkChg chg="add del">
          <ac:chgData name="Viet Anh Nguyen" userId="b95f61ff061388d5" providerId="LiveId" clId="{F7DDB045-99F5-427E-957E-9D2CA91EB527}" dt="2022-01-07T08:45:57.150" v="6695"/>
          <ac:inkMkLst>
            <pc:docMk/>
            <pc:sldMk cId="1739335101" sldId="348"/>
            <ac:inkMk id="67" creationId="{EAE1F01A-88EC-439C-A6F6-8494748502E7}"/>
          </ac:inkMkLst>
        </pc:inkChg>
        <pc:inkChg chg="add del">
          <ac:chgData name="Viet Anh Nguyen" userId="b95f61ff061388d5" providerId="LiveId" clId="{F7DDB045-99F5-427E-957E-9D2CA91EB527}" dt="2022-01-07T08:45:57.150" v="6695"/>
          <ac:inkMkLst>
            <pc:docMk/>
            <pc:sldMk cId="1739335101" sldId="348"/>
            <ac:inkMk id="68" creationId="{0B307B68-1F90-4695-B347-016C15521E2D}"/>
          </ac:inkMkLst>
        </pc:inkChg>
        <pc:inkChg chg="add del">
          <ac:chgData name="Viet Anh Nguyen" userId="b95f61ff061388d5" providerId="LiveId" clId="{F7DDB045-99F5-427E-957E-9D2CA91EB527}" dt="2022-01-07T08:45:57.150" v="6695"/>
          <ac:inkMkLst>
            <pc:docMk/>
            <pc:sldMk cId="1739335101" sldId="348"/>
            <ac:inkMk id="69" creationId="{BFD6E8E7-E791-48D0-9947-15898EA56A38}"/>
          </ac:inkMkLst>
        </pc:inkChg>
        <pc:inkChg chg="add del">
          <ac:chgData name="Viet Anh Nguyen" userId="b95f61ff061388d5" providerId="LiveId" clId="{F7DDB045-99F5-427E-957E-9D2CA91EB527}" dt="2022-01-07T08:45:57.150" v="6695"/>
          <ac:inkMkLst>
            <pc:docMk/>
            <pc:sldMk cId="1739335101" sldId="348"/>
            <ac:inkMk id="70" creationId="{C8D8DA90-FF06-451F-A86F-3A8BC09D24FC}"/>
          </ac:inkMkLst>
        </pc:inkChg>
        <pc:inkChg chg="add del">
          <ac:chgData name="Viet Anh Nguyen" userId="b95f61ff061388d5" providerId="LiveId" clId="{F7DDB045-99F5-427E-957E-9D2CA91EB527}" dt="2022-01-07T08:45:57.150" v="6695"/>
          <ac:inkMkLst>
            <pc:docMk/>
            <pc:sldMk cId="1739335101" sldId="348"/>
            <ac:inkMk id="71" creationId="{E6F2D7C5-3B59-4063-9413-6FF86114748B}"/>
          </ac:inkMkLst>
        </pc:inkChg>
        <pc:inkChg chg="add">
          <ac:chgData name="Viet Anh Nguyen" userId="b95f61ff061388d5" providerId="LiveId" clId="{F7DDB045-99F5-427E-957E-9D2CA91EB527}" dt="2022-01-07T08:45:57.150" v="6695"/>
          <ac:inkMkLst>
            <pc:docMk/>
            <pc:sldMk cId="1739335101" sldId="348"/>
            <ac:inkMk id="72" creationId="{903D4C73-DE49-4E1A-A648-84AAB11105E0}"/>
          </ac:inkMkLst>
        </pc:inkChg>
        <pc:inkChg chg="add">
          <ac:chgData name="Viet Anh Nguyen" userId="b95f61ff061388d5" providerId="LiveId" clId="{F7DDB045-99F5-427E-957E-9D2CA91EB527}" dt="2022-01-07T08:45:57.156" v="6696" actId="9405"/>
          <ac:inkMkLst>
            <pc:docMk/>
            <pc:sldMk cId="1739335101" sldId="348"/>
            <ac:inkMk id="73" creationId="{DA2D0DBB-1DCE-41BE-860C-B2A096D1B8B3}"/>
          </ac:inkMkLst>
        </pc:inkChg>
        <pc:inkChg chg="add">
          <ac:chgData name="Viet Anh Nguyen" userId="b95f61ff061388d5" providerId="LiveId" clId="{F7DDB045-99F5-427E-957E-9D2CA91EB527}" dt="2022-01-07T08:45:57.398" v="6697" actId="9405"/>
          <ac:inkMkLst>
            <pc:docMk/>
            <pc:sldMk cId="1739335101" sldId="348"/>
            <ac:inkMk id="74" creationId="{285D6A9E-4EBA-49E7-ADC5-7C88FEA94BAC}"/>
          </ac:inkMkLst>
        </pc:inkChg>
        <pc:inkChg chg="add del">
          <ac:chgData name="Viet Anh Nguyen" userId="b95f61ff061388d5" providerId="LiveId" clId="{F7DDB045-99F5-427E-957E-9D2CA91EB527}" dt="2022-01-07T08:45:59.111" v="6700"/>
          <ac:inkMkLst>
            <pc:docMk/>
            <pc:sldMk cId="1739335101" sldId="348"/>
            <ac:inkMk id="75" creationId="{96955E7E-8537-4791-8421-0091124F9247}"/>
          </ac:inkMkLst>
        </pc:inkChg>
        <pc:inkChg chg="add del">
          <ac:chgData name="Viet Anh Nguyen" userId="b95f61ff061388d5" providerId="LiveId" clId="{F7DDB045-99F5-427E-957E-9D2CA91EB527}" dt="2022-01-07T08:45:59.111" v="6700"/>
          <ac:inkMkLst>
            <pc:docMk/>
            <pc:sldMk cId="1739335101" sldId="348"/>
            <ac:inkMk id="76" creationId="{2CCCEF21-2801-4DC2-B3F8-1043537784F5}"/>
          </ac:inkMkLst>
        </pc:inkChg>
        <pc:inkChg chg="add">
          <ac:chgData name="Viet Anh Nguyen" userId="b95f61ff061388d5" providerId="LiveId" clId="{F7DDB045-99F5-427E-957E-9D2CA91EB527}" dt="2022-01-07T08:45:59.111" v="6700"/>
          <ac:inkMkLst>
            <pc:docMk/>
            <pc:sldMk cId="1739335101" sldId="348"/>
            <ac:inkMk id="77" creationId="{71CD913B-4E42-49F4-A30E-EEDB85B877A8}"/>
          </ac:inkMkLst>
        </pc:inkChg>
      </pc:sldChg>
      <pc:sldChg chg="addSp delSp modSp new mod">
        <pc:chgData name="Viet Anh Nguyen" userId="b95f61ff061388d5" providerId="LiveId" clId="{F7DDB045-99F5-427E-957E-9D2CA91EB527}" dt="2022-01-07T08:54:47.062" v="6936"/>
        <pc:sldMkLst>
          <pc:docMk/>
          <pc:sldMk cId="1052968130" sldId="349"/>
        </pc:sldMkLst>
        <pc:inkChg chg="add del">
          <ac:chgData name="Viet Anh Nguyen" userId="b95f61ff061388d5" providerId="LiveId" clId="{F7DDB045-99F5-427E-957E-9D2CA91EB527}" dt="2022-01-07T08:46:07.302" v="6704"/>
          <ac:inkMkLst>
            <pc:docMk/>
            <pc:sldMk cId="1052968130" sldId="349"/>
            <ac:inkMk id="2" creationId="{6A5E2D76-0A17-47AB-AEC1-57D21CA61F97}"/>
          </ac:inkMkLst>
        </pc:inkChg>
        <pc:inkChg chg="add del">
          <ac:chgData name="Viet Anh Nguyen" userId="b95f61ff061388d5" providerId="LiveId" clId="{F7DDB045-99F5-427E-957E-9D2CA91EB527}" dt="2022-01-07T08:46:07.302" v="6704"/>
          <ac:inkMkLst>
            <pc:docMk/>
            <pc:sldMk cId="1052968130" sldId="349"/>
            <ac:inkMk id="3" creationId="{5BED992C-EDC1-4BB6-902B-FE75968316A7}"/>
          </ac:inkMkLst>
        </pc:inkChg>
        <pc:inkChg chg="add">
          <ac:chgData name="Viet Anh Nguyen" userId="b95f61ff061388d5" providerId="LiveId" clId="{F7DDB045-99F5-427E-957E-9D2CA91EB527}" dt="2022-01-07T08:46:07.302" v="6704"/>
          <ac:inkMkLst>
            <pc:docMk/>
            <pc:sldMk cId="1052968130" sldId="349"/>
            <ac:inkMk id="4" creationId="{93C6CCA4-B10C-457B-A176-1D767EF9CE45}"/>
          </ac:inkMkLst>
        </pc:inkChg>
        <pc:inkChg chg="add del">
          <ac:chgData name="Viet Anh Nguyen" userId="b95f61ff061388d5" providerId="LiveId" clId="{F7DDB045-99F5-427E-957E-9D2CA91EB527}" dt="2022-01-07T08:46:11.876" v="6713"/>
          <ac:inkMkLst>
            <pc:docMk/>
            <pc:sldMk cId="1052968130" sldId="349"/>
            <ac:inkMk id="5" creationId="{E8C63C90-8063-4156-9F39-7D7169D22C45}"/>
          </ac:inkMkLst>
        </pc:inkChg>
        <pc:inkChg chg="add del">
          <ac:chgData name="Viet Anh Nguyen" userId="b95f61ff061388d5" providerId="LiveId" clId="{F7DDB045-99F5-427E-957E-9D2CA91EB527}" dt="2022-01-07T08:46:11.876" v="6713"/>
          <ac:inkMkLst>
            <pc:docMk/>
            <pc:sldMk cId="1052968130" sldId="349"/>
            <ac:inkMk id="6" creationId="{BB01196D-B09F-49BE-AB6C-D8E4E4EEE05C}"/>
          </ac:inkMkLst>
        </pc:inkChg>
        <pc:inkChg chg="add del">
          <ac:chgData name="Viet Anh Nguyen" userId="b95f61ff061388d5" providerId="LiveId" clId="{F7DDB045-99F5-427E-957E-9D2CA91EB527}" dt="2022-01-07T08:46:11.876" v="6713"/>
          <ac:inkMkLst>
            <pc:docMk/>
            <pc:sldMk cId="1052968130" sldId="349"/>
            <ac:inkMk id="7" creationId="{BB67A962-CB60-44FA-BE66-3055784C4E3B}"/>
          </ac:inkMkLst>
        </pc:inkChg>
        <pc:inkChg chg="add del">
          <ac:chgData name="Viet Anh Nguyen" userId="b95f61ff061388d5" providerId="LiveId" clId="{F7DDB045-99F5-427E-957E-9D2CA91EB527}" dt="2022-01-07T08:46:11.876" v="6713"/>
          <ac:inkMkLst>
            <pc:docMk/>
            <pc:sldMk cId="1052968130" sldId="349"/>
            <ac:inkMk id="8" creationId="{B5AECD5B-07C0-4A69-8C20-47ADCB249F8F}"/>
          </ac:inkMkLst>
        </pc:inkChg>
        <pc:inkChg chg="add del">
          <ac:chgData name="Viet Anh Nguyen" userId="b95f61ff061388d5" providerId="LiveId" clId="{F7DDB045-99F5-427E-957E-9D2CA91EB527}" dt="2022-01-07T08:46:11.876" v="6713"/>
          <ac:inkMkLst>
            <pc:docMk/>
            <pc:sldMk cId="1052968130" sldId="349"/>
            <ac:inkMk id="9" creationId="{1573D0FD-BCA3-4CD7-82AC-141BAE78707C}"/>
          </ac:inkMkLst>
        </pc:inkChg>
        <pc:inkChg chg="add del">
          <ac:chgData name="Viet Anh Nguyen" userId="b95f61ff061388d5" providerId="LiveId" clId="{F7DDB045-99F5-427E-957E-9D2CA91EB527}" dt="2022-01-07T08:46:11.876" v="6713"/>
          <ac:inkMkLst>
            <pc:docMk/>
            <pc:sldMk cId="1052968130" sldId="349"/>
            <ac:inkMk id="10" creationId="{13A0548E-AB0C-4DC2-A1A2-AFE91342785C}"/>
          </ac:inkMkLst>
        </pc:inkChg>
        <pc:inkChg chg="add del">
          <ac:chgData name="Viet Anh Nguyen" userId="b95f61ff061388d5" providerId="LiveId" clId="{F7DDB045-99F5-427E-957E-9D2CA91EB527}" dt="2022-01-07T08:46:11.876" v="6713"/>
          <ac:inkMkLst>
            <pc:docMk/>
            <pc:sldMk cId="1052968130" sldId="349"/>
            <ac:inkMk id="11" creationId="{E5091F8F-CCB3-4B10-8025-89D317045872}"/>
          </ac:inkMkLst>
        </pc:inkChg>
        <pc:inkChg chg="add del">
          <ac:chgData name="Viet Anh Nguyen" userId="b95f61ff061388d5" providerId="LiveId" clId="{F7DDB045-99F5-427E-957E-9D2CA91EB527}" dt="2022-01-07T08:46:11.876" v="6713"/>
          <ac:inkMkLst>
            <pc:docMk/>
            <pc:sldMk cId="1052968130" sldId="349"/>
            <ac:inkMk id="12" creationId="{610C9D37-9F17-49F4-B30A-8B74F0B4AECE}"/>
          </ac:inkMkLst>
        </pc:inkChg>
        <pc:inkChg chg="add mod">
          <ac:chgData name="Viet Anh Nguyen" userId="b95f61ff061388d5" providerId="LiveId" clId="{F7DDB045-99F5-427E-957E-9D2CA91EB527}" dt="2022-01-07T08:46:14.779" v="6714"/>
          <ac:inkMkLst>
            <pc:docMk/>
            <pc:sldMk cId="1052968130" sldId="349"/>
            <ac:inkMk id="13" creationId="{6E2C2304-050F-43A5-BDED-F16A7035259B}"/>
          </ac:inkMkLst>
        </pc:inkChg>
        <pc:inkChg chg="add">
          <ac:chgData name="Viet Anh Nguyen" userId="b95f61ff061388d5" providerId="LiveId" clId="{F7DDB045-99F5-427E-957E-9D2CA91EB527}" dt="2022-01-07T08:46:11.876" v="6713"/>
          <ac:inkMkLst>
            <pc:docMk/>
            <pc:sldMk cId="1052968130" sldId="349"/>
            <ac:inkMk id="14" creationId="{B0EC6A57-CA3F-44F6-87DC-E75FDA8D51C8}"/>
          </ac:inkMkLst>
        </pc:inkChg>
        <pc:inkChg chg="add del">
          <ac:chgData name="Viet Anh Nguyen" userId="b95f61ff061388d5" providerId="LiveId" clId="{F7DDB045-99F5-427E-957E-9D2CA91EB527}" dt="2022-01-07T08:46:18.949" v="6717"/>
          <ac:inkMkLst>
            <pc:docMk/>
            <pc:sldMk cId="1052968130" sldId="349"/>
            <ac:inkMk id="15" creationId="{3205B78A-B2F4-45ED-A13C-5B3D1A16154C}"/>
          </ac:inkMkLst>
        </pc:inkChg>
        <pc:inkChg chg="add del">
          <ac:chgData name="Viet Anh Nguyen" userId="b95f61ff061388d5" providerId="LiveId" clId="{F7DDB045-99F5-427E-957E-9D2CA91EB527}" dt="2022-01-07T08:46:18.949" v="6717"/>
          <ac:inkMkLst>
            <pc:docMk/>
            <pc:sldMk cId="1052968130" sldId="349"/>
            <ac:inkMk id="16" creationId="{708492E4-F732-4FF3-A04D-EFF90FE30C51}"/>
          </ac:inkMkLst>
        </pc:inkChg>
        <pc:inkChg chg="add">
          <ac:chgData name="Viet Anh Nguyen" userId="b95f61ff061388d5" providerId="LiveId" clId="{F7DDB045-99F5-427E-957E-9D2CA91EB527}" dt="2022-01-07T08:46:18.949" v="6717"/>
          <ac:inkMkLst>
            <pc:docMk/>
            <pc:sldMk cId="1052968130" sldId="349"/>
            <ac:inkMk id="17" creationId="{7FAB6D24-0133-4AAC-8164-270EA025E95C}"/>
          </ac:inkMkLst>
        </pc:inkChg>
        <pc:inkChg chg="add del">
          <ac:chgData name="Viet Anh Nguyen" userId="b95f61ff061388d5" providerId="LiveId" clId="{F7DDB045-99F5-427E-957E-9D2CA91EB527}" dt="2022-01-07T08:48:38.557" v="6723"/>
          <ac:inkMkLst>
            <pc:docMk/>
            <pc:sldMk cId="1052968130" sldId="349"/>
            <ac:inkMk id="18" creationId="{49B0126E-A55A-4CF3-8444-3607572FC94E}"/>
          </ac:inkMkLst>
        </pc:inkChg>
        <pc:inkChg chg="add del">
          <ac:chgData name="Viet Anh Nguyen" userId="b95f61ff061388d5" providerId="LiveId" clId="{F7DDB045-99F5-427E-957E-9D2CA91EB527}" dt="2022-01-07T08:48:38.557" v="6723"/>
          <ac:inkMkLst>
            <pc:docMk/>
            <pc:sldMk cId="1052968130" sldId="349"/>
            <ac:inkMk id="19" creationId="{7B4CEF09-B0ED-4443-A67F-242B792AAB12}"/>
          </ac:inkMkLst>
        </pc:inkChg>
        <pc:inkChg chg="add del">
          <ac:chgData name="Viet Anh Nguyen" userId="b95f61ff061388d5" providerId="LiveId" clId="{F7DDB045-99F5-427E-957E-9D2CA91EB527}" dt="2022-01-07T08:48:38.557" v="6723"/>
          <ac:inkMkLst>
            <pc:docMk/>
            <pc:sldMk cId="1052968130" sldId="349"/>
            <ac:inkMk id="20" creationId="{CAE1E901-3330-4B04-9B7C-4472BDF3D535}"/>
          </ac:inkMkLst>
        </pc:inkChg>
        <pc:inkChg chg="add del">
          <ac:chgData name="Viet Anh Nguyen" userId="b95f61ff061388d5" providerId="LiveId" clId="{F7DDB045-99F5-427E-957E-9D2CA91EB527}" dt="2022-01-07T08:48:38.557" v="6723"/>
          <ac:inkMkLst>
            <pc:docMk/>
            <pc:sldMk cId="1052968130" sldId="349"/>
            <ac:inkMk id="21" creationId="{6402A74D-B815-4729-9306-C6AF1F96A604}"/>
          </ac:inkMkLst>
        </pc:inkChg>
        <pc:inkChg chg="add del">
          <ac:chgData name="Viet Anh Nguyen" userId="b95f61ff061388d5" providerId="LiveId" clId="{F7DDB045-99F5-427E-957E-9D2CA91EB527}" dt="2022-01-07T08:48:38.557" v="6723"/>
          <ac:inkMkLst>
            <pc:docMk/>
            <pc:sldMk cId="1052968130" sldId="349"/>
            <ac:inkMk id="22" creationId="{5ED60015-2A68-4919-A49E-AE2C952B474A}"/>
          </ac:inkMkLst>
        </pc:inkChg>
        <pc:inkChg chg="add del">
          <ac:chgData name="Viet Anh Nguyen" userId="b95f61ff061388d5" providerId="LiveId" clId="{F7DDB045-99F5-427E-957E-9D2CA91EB527}" dt="2022-01-07T08:48:42.167" v="6733"/>
          <ac:inkMkLst>
            <pc:docMk/>
            <pc:sldMk cId="1052968130" sldId="349"/>
            <ac:inkMk id="23" creationId="{F7D5EBA9-6870-4A83-99DA-58EEEC9A2712}"/>
          </ac:inkMkLst>
        </pc:inkChg>
        <pc:inkChg chg="add">
          <ac:chgData name="Viet Anh Nguyen" userId="b95f61ff061388d5" providerId="LiveId" clId="{F7DDB045-99F5-427E-957E-9D2CA91EB527}" dt="2022-01-07T08:48:38.557" v="6723"/>
          <ac:inkMkLst>
            <pc:docMk/>
            <pc:sldMk cId="1052968130" sldId="349"/>
            <ac:inkMk id="24" creationId="{7151056B-9EB1-4091-87A0-0C7B5E84CD03}"/>
          </ac:inkMkLst>
        </pc:inkChg>
        <pc:inkChg chg="add del">
          <ac:chgData name="Viet Anh Nguyen" userId="b95f61ff061388d5" providerId="LiveId" clId="{F7DDB045-99F5-427E-957E-9D2CA91EB527}" dt="2022-01-07T08:48:42.167" v="6733"/>
          <ac:inkMkLst>
            <pc:docMk/>
            <pc:sldMk cId="1052968130" sldId="349"/>
            <ac:inkMk id="25" creationId="{742FC39B-B6B9-442F-A92A-3BCD002AEE2D}"/>
          </ac:inkMkLst>
        </pc:inkChg>
        <pc:inkChg chg="add del">
          <ac:chgData name="Viet Anh Nguyen" userId="b95f61ff061388d5" providerId="LiveId" clId="{F7DDB045-99F5-427E-957E-9D2CA91EB527}" dt="2022-01-07T08:48:42.167" v="6733"/>
          <ac:inkMkLst>
            <pc:docMk/>
            <pc:sldMk cId="1052968130" sldId="349"/>
            <ac:inkMk id="26" creationId="{3D0D1660-1986-43F2-8040-BE79E3D0D1AF}"/>
          </ac:inkMkLst>
        </pc:inkChg>
        <pc:inkChg chg="add del">
          <ac:chgData name="Viet Anh Nguyen" userId="b95f61ff061388d5" providerId="LiveId" clId="{F7DDB045-99F5-427E-957E-9D2CA91EB527}" dt="2022-01-07T08:48:42.167" v="6733"/>
          <ac:inkMkLst>
            <pc:docMk/>
            <pc:sldMk cId="1052968130" sldId="349"/>
            <ac:inkMk id="27" creationId="{D43AC8B2-C38B-43C5-83A8-4574B2AFCA2D}"/>
          </ac:inkMkLst>
        </pc:inkChg>
        <pc:inkChg chg="add del">
          <ac:chgData name="Viet Anh Nguyen" userId="b95f61ff061388d5" providerId="LiveId" clId="{F7DDB045-99F5-427E-957E-9D2CA91EB527}" dt="2022-01-07T08:48:42.167" v="6733"/>
          <ac:inkMkLst>
            <pc:docMk/>
            <pc:sldMk cId="1052968130" sldId="349"/>
            <ac:inkMk id="28" creationId="{7AE66B00-6F9B-4029-864E-6932ACC368F5}"/>
          </ac:inkMkLst>
        </pc:inkChg>
        <pc:inkChg chg="add del">
          <ac:chgData name="Viet Anh Nguyen" userId="b95f61ff061388d5" providerId="LiveId" clId="{F7DDB045-99F5-427E-957E-9D2CA91EB527}" dt="2022-01-07T08:48:42.167" v="6733"/>
          <ac:inkMkLst>
            <pc:docMk/>
            <pc:sldMk cId="1052968130" sldId="349"/>
            <ac:inkMk id="29" creationId="{3D07BD20-3422-406B-BB41-D6A4390C1A6E}"/>
          </ac:inkMkLst>
        </pc:inkChg>
        <pc:inkChg chg="add del">
          <ac:chgData name="Viet Anh Nguyen" userId="b95f61ff061388d5" providerId="LiveId" clId="{F7DDB045-99F5-427E-957E-9D2CA91EB527}" dt="2022-01-07T08:48:42.167" v="6733"/>
          <ac:inkMkLst>
            <pc:docMk/>
            <pc:sldMk cId="1052968130" sldId="349"/>
            <ac:inkMk id="30" creationId="{79535F61-A850-4CDD-B259-55A12B4CEEDB}"/>
          </ac:inkMkLst>
        </pc:inkChg>
        <pc:inkChg chg="add del">
          <ac:chgData name="Viet Anh Nguyen" userId="b95f61ff061388d5" providerId="LiveId" clId="{F7DDB045-99F5-427E-957E-9D2CA91EB527}" dt="2022-01-07T08:48:42.167" v="6733"/>
          <ac:inkMkLst>
            <pc:docMk/>
            <pc:sldMk cId="1052968130" sldId="349"/>
            <ac:inkMk id="31" creationId="{10AF8DEA-19ED-4AF5-8C50-52DD546DCD63}"/>
          </ac:inkMkLst>
        </pc:inkChg>
        <pc:inkChg chg="add del">
          <ac:chgData name="Viet Anh Nguyen" userId="b95f61ff061388d5" providerId="LiveId" clId="{F7DDB045-99F5-427E-957E-9D2CA91EB527}" dt="2022-01-07T08:48:42.167" v="6733"/>
          <ac:inkMkLst>
            <pc:docMk/>
            <pc:sldMk cId="1052968130" sldId="349"/>
            <ac:inkMk id="32" creationId="{A38E432B-3D2A-4B9D-9082-7A5DC78693AD}"/>
          </ac:inkMkLst>
        </pc:inkChg>
        <pc:inkChg chg="add del">
          <ac:chgData name="Viet Anh Nguyen" userId="b95f61ff061388d5" providerId="LiveId" clId="{F7DDB045-99F5-427E-957E-9D2CA91EB527}" dt="2022-01-07T08:48:42.167" v="6733"/>
          <ac:inkMkLst>
            <pc:docMk/>
            <pc:sldMk cId="1052968130" sldId="349"/>
            <ac:inkMk id="33" creationId="{4BAE92F2-F358-4A72-84A6-BB3DED5FC189}"/>
          </ac:inkMkLst>
        </pc:inkChg>
        <pc:inkChg chg="add">
          <ac:chgData name="Viet Anh Nguyen" userId="b95f61ff061388d5" providerId="LiveId" clId="{F7DDB045-99F5-427E-957E-9D2CA91EB527}" dt="2022-01-07T08:48:42.167" v="6733"/>
          <ac:inkMkLst>
            <pc:docMk/>
            <pc:sldMk cId="1052968130" sldId="349"/>
            <ac:inkMk id="34" creationId="{B4FB06D3-4CA5-44A3-AFD9-3F5122A0BAFC}"/>
          </ac:inkMkLst>
        </pc:inkChg>
        <pc:inkChg chg="add">
          <ac:chgData name="Viet Anh Nguyen" userId="b95f61ff061388d5" providerId="LiveId" clId="{F7DDB045-99F5-427E-957E-9D2CA91EB527}" dt="2022-01-07T08:48:42.885" v="6734" actId="9405"/>
          <ac:inkMkLst>
            <pc:docMk/>
            <pc:sldMk cId="1052968130" sldId="349"/>
            <ac:inkMk id="35" creationId="{A94EA725-C85C-44BD-8000-95EC5384B22F}"/>
          </ac:inkMkLst>
        </pc:inkChg>
        <pc:inkChg chg="add">
          <ac:chgData name="Viet Anh Nguyen" userId="b95f61ff061388d5" providerId="LiveId" clId="{F7DDB045-99F5-427E-957E-9D2CA91EB527}" dt="2022-01-07T08:48:43.566" v="6735" actId="9405"/>
          <ac:inkMkLst>
            <pc:docMk/>
            <pc:sldMk cId="1052968130" sldId="349"/>
            <ac:inkMk id="36" creationId="{303E186F-096B-4811-9E5E-F3D2D2946647}"/>
          </ac:inkMkLst>
        </pc:inkChg>
        <pc:inkChg chg="add">
          <ac:chgData name="Viet Anh Nguyen" userId="b95f61ff061388d5" providerId="LiveId" clId="{F7DDB045-99F5-427E-957E-9D2CA91EB527}" dt="2022-01-07T08:48:43.857" v="6736" actId="9405"/>
          <ac:inkMkLst>
            <pc:docMk/>
            <pc:sldMk cId="1052968130" sldId="349"/>
            <ac:inkMk id="37" creationId="{E4EA73F2-FAB7-4FF8-83A3-11771CE521CC}"/>
          </ac:inkMkLst>
        </pc:inkChg>
        <pc:inkChg chg="add">
          <ac:chgData name="Viet Anh Nguyen" userId="b95f61ff061388d5" providerId="LiveId" clId="{F7DDB045-99F5-427E-957E-9D2CA91EB527}" dt="2022-01-07T08:48:45.517" v="6737" actId="9405"/>
          <ac:inkMkLst>
            <pc:docMk/>
            <pc:sldMk cId="1052968130" sldId="349"/>
            <ac:inkMk id="38" creationId="{0BAC368E-278F-42EE-83BE-8D265B53128B}"/>
          </ac:inkMkLst>
        </pc:inkChg>
        <pc:inkChg chg="add">
          <ac:chgData name="Viet Anh Nguyen" userId="b95f61ff061388d5" providerId="LiveId" clId="{F7DDB045-99F5-427E-957E-9D2CA91EB527}" dt="2022-01-07T08:48:49.378" v="6738" actId="9405"/>
          <ac:inkMkLst>
            <pc:docMk/>
            <pc:sldMk cId="1052968130" sldId="349"/>
            <ac:inkMk id="39" creationId="{23A84F44-74BC-4017-9416-E6F6A2614ECA}"/>
          </ac:inkMkLst>
        </pc:inkChg>
        <pc:inkChg chg="add">
          <ac:chgData name="Viet Anh Nguyen" userId="b95f61ff061388d5" providerId="LiveId" clId="{F7DDB045-99F5-427E-957E-9D2CA91EB527}" dt="2022-01-07T08:48:49.918" v="6739" actId="9405"/>
          <ac:inkMkLst>
            <pc:docMk/>
            <pc:sldMk cId="1052968130" sldId="349"/>
            <ac:inkMk id="40" creationId="{92A78399-3AE1-4E90-BFC6-D958C2EB44D6}"/>
          </ac:inkMkLst>
        </pc:inkChg>
        <pc:inkChg chg="add del">
          <ac:chgData name="Viet Anh Nguyen" userId="b95f61ff061388d5" providerId="LiveId" clId="{F7DDB045-99F5-427E-957E-9D2CA91EB527}" dt="2022-01-07T08:48:52.411" v="6744"/>
          <ac:inkMkLst>
            <pc:docMk/>
            <pc:sldMk cId="1052968130" sldId="349"/>
            <ac:inkMk id="41" creationId="{2BB15E7E-EBE1-4A6A-8B4D-4F8170FF9FB7}"/>
          </ac:inkMkLst>
        </pc:inkChg>
        <pc:inkChg chg="add del">
          <ac:chgData name="Viet Anh Nguyen" userId="b95f61ff061388d5" providerId="LiveId" clId="{F7DDB045-99F5-427E-957E-9D2CA91EB527}" dt="2022-01-07T08:48:52.411" v="6744"/>
          <ac:inkMkLst>
            <pc:docMk/>
            <pc:sldMk cId="1052968130" sldId="349"/>
            <ac:inkMk id="42" creationId="{DAF5D82F-8663-4608-AC56-5A939AB83DE1}"/>
          </ac:inkMkLst>
        </pc:inkChg>
        <pc:inkChg chg="add del">
          <ac:chgData name="Viet Anh Nguyen" userId="b95f61ff061388d5" providerId="LiveId" clId="{F7DDB045-99F5-427E-957E-9D2CA91EB527}" dt="2022-01-07T08:48:52.411" v="6744"/>
          <ac:inkMkLst>
            <pc:docMk/>
            <pc:sldMk cId="1052968130" sldId="349"/>
            <ac:inkMk id="43" creationId="{7E68C4F4-E0C8-46FB-9778-C9F0A01482CD}"/>
          </ac:inkMkLst>
        </pc:inkChg>
        <pc:inkChg chg="add del">
          <ac:chgData name="Viet Anh Nguyen" userId="b95f61ff061388d5" providerId="LiveId" clId="{F7DDB045-99F5-427E-957E-9D2CA91EB527}" dt="2022-01-07T08:48:52.411" v="6744"/>
          <ac:inkMkLst>
            <pc:docMk/>
            <pc:sldMk cId="1052968130" sldId="349"/>
            <ac:inkMk id="44" creationId="{767F5DB0-55FA-4590-A6D9-C6CC451A56A4}"/>
          </ac:inkMkLst>
        </pc:inkChg>
        <pc:inkChg chg="add">
          <ac:chgData name="Viet Anh Nguyen" userId="b95f61ff061388d5" providerId="LiveId" clId="{F7DDB045-99F5-427E-957E-9D2CA91EB527}" dt="2022-01-07T08:48:52.411" v="6744"/>
          <ac:inkMkLst>
            <pc:docMk/>
            <pc:sldMk cId="1052968130" sldId="349"/>
            <ac:inkMk id="45" creationId="{E1A1F52C-24EE-43D6-AE48-D854ADF50739}"/>
          </ac:inkMkLst>
        </pc:inkChg>
        <pc:inkChg chg="add">
          <ac:chgData name="Viet Anh Nguyen" userId="b95f61ff061388d5" providerId="LiveId" clId="{F7DDB045-99F5-427E-957E-9D2CA91EB527}" dt="2022-01-07T08:48:52.706" v="6745" actId="9405"/>
          <ac:inkMkLst>
            <pc:docMk/>
            <pc:sldMk cId="1052968130" sldId="349"/>
            <ac:inkMk id="46" creationId="{3790B410-9E2D-4E4B-ADE6-2E798D2B45AC}"/>
          </ac:inkMkLst>
        </pc:inkChg>
        <pc:inkChg chg="add">
          <ac:chgData name="Viet Anh Nguyen" userId="b95f61ff061388d5" providerId="LiveId" clId="{F7DDB045-99F5-427E-957E-9D2CA91EB527}" dt="2022-01-07T08:49:00.211" v="6746" actId="9405"/>
          <ac:inkMkLst>
            <pc:docMk/>
            <pc:sldMk cId="1052968130" sldId="349"/>
            <ac:inkMk id="47" creationId="{5A6AB2E7-427E-4ECF-88AA-855FCB5F5571}"/>
          </ac:inkMkLst>
        </pc:inkChg>
        <pc:inkChg chg="add del">
          <ac:chgData name="Viet Anh Nguyen" userId="b95f61ff061388d5" providerId="LiveId" clId="{F7DDB045-99F5-427E-957E-9D2CA91EB527}" dt="2022-01-07T08:49:02.707" v="6750"/>
          <ac:inkMkLst>
            <pc:docMk/>
            <pc:sldMk cId="1052968130" sldId="349"/>
            <ac:inkMk id="48" creationId="{4D4C9429-B17F-4698-96A7-F45B68226022}"/>
          </ac:inkMkLst>
        </pc:inkChg>
        <pc:inkChg chg="add del">
          <ac:chgData name="Viet Anh Nguyen" userId="b95f61ff061388d5" providerId="LiveId" clId="{F7DDB045-99F5-427E-957E-9D2CA91EB527}" dt="2022-01-07T08:49:02.707" v="6750"/>
          <ac:inkMkLst>
            <pc:docMk/>
            <pc:sldMk cId="1052968130" sldId="349"/>
            <ac:inkMk id="49" creationId="{1ED40FBF-181B-4923-B63C-41484E8E59DF}"/>
          </ac:inkMkLst>
        </pc:inkChg>
        <pc:inkChg chg="add del">
          <ac:chgData name="Viet Anh Nguyen" userId="b95f61ff061388d5" providerId="LiveId" clId="{F7DDB045-99F5-427E-957E-9D2CA91EB527}" dt="2022-01-07T08:49:02.707" v="6750"/>
          <ac:inkMkLst>
            <pc:docMk/>
            <pc:sldMk cId="1052968130" sldId="349"/>
            <ac:inkMk id="50" creationId="{4438A816-F9A2-4756-B2C0-5FA49AD68CA5}"/>
          </ac:inkMkLst>
        </pc:inkChg>
        <pc:inkChg chg="add del">
          <ac:chgData name="Viet Anh Nguyen" userId="b95f61ff061388d5" providerId="LiveId" clId="{F7DDB045-99F5-427E-957E-9D2CA91EB527}" dt="2022-01-07T08:49:04.206" v="6753"/>
          <ac:inkMkLst>
            <pc:docMk/>
            <pc:sldMk cId="1052968130" sldId="349"/>
            <ac:inkMk id="51" creationId="{089A541C-6CA3-4B5A-9075-99B0BA48EFBF}"/>
          </ac:inkMkLst>
        </pc:inkChg>
        <pc:inkChg chg="add del">
          <ac:chgData name="Viet Anh Nguyen" userId="b95f61ff061388d5" providerId="LiveId" clId="{F7DDB045-99F5-427E-957E-9D2CA91EB527}" dt="2022-01-07T08:49:04.206" v="6753"/>
          <ac:inkMkLst>
            <pc:docMk/>
            <pc:sldMk cId="1052968130" sldId="349"/>
            <ac:inkMk id="52" creationId="{2E399AC9-2FF1-41A5-B1AB-B47370646F19}"/>
          </ac:inkMkLst>
        </pc:inkChg>
        <pc:inkChg chg="add">
          <ac:chgData name="Viet Anh Nguyen" userId="b95f61ff061388d5" providerId="LiveId" clId="{F7DDB045-99F5-427E-957E-9D2CA91EB527}" dt="2022-01-07T08:49:03.565" v="6752" actId="9405"/>
          <ac:inkMkLst>
            <pc:docMk/>
            <pc:sldMk cId="1052968130" sldId="349"/>
            <ac:inkMk id="53" creationId="{422C5B07-1FF2-4100-8896-40CFCF067FAC}"/>
          </ac:inkMkLst>
        </pc:inkChg>
        <pc:inkChg chg="add">
          <ac:chgData name="Viet Anh Nguyen" userId="b95f61ff061388d5" providerId="LiveId" clId="{F7DDB045-99F5-427E-957E-9D2CA91EB527}" dt="2022-01-07T08:49:04.206" v="6753"/>
          <ac:inkMkLst>
            <pc:docMk/>
            <pc:sldMk cId="1052968130" sldId="349"/>
            <ac:inkMk id="54" creationId="{A0EDEB44-9404-45E3-B855-EC68DEB65E08}"/>
          </ac:inkMkLst>
        </pc:inkChg>
        <pc:inkChg chg="add">
          <ac:chgData name="Viet Anh Nguyen" userId="b95f61ff061388d5" providerId="LiveId" clId="{F7DDB045-99F5-427E-957E-9D2CA91EB527}" dt="2022-01-07T08:49:11.765" v="6754" actId="9405"/>
          <ac:inkMkLst>
            <pc:docMk/>
            <pc:sldMk cId="1052968130" sldId="349"/>
            <ac:inkMk id="55" creationId="{AED0DB57-407E-4AB2-940E-0C364518010C}"/>
          </ac:inkMkLst>
        </pc:inkChg>
        <pc:inkChg chg="add">
          <ac:chgData name="Viet Anh Nguyen" userId="b95f61ff061388d5" providerId="LiveId" clId="{F7DDB045-99F5-427E-957E-9D2CA91EB527}" dt="2022-01-07T08:49:14.822" v="6755" actId="9405"/>
          <ac:inkMkLst>
            <pc:docMk/>
            <pc:sldMk cId="1052968130" sldId="349"/>
            <ac:inkMk id="56" creationId="{8478F89B-1B91-4382-A60D-19230841FC03}"/>
          </ac:inkMkLst>
        </pc:inkChg>
        <pc:inkChg chg="add del">
          <ac:chgData name="Viet Anh Nguyen" userId="b95f61ff061388d5" providerId="LiveId" clId="{F7DDB045-99F5-427E-957E-9D2CA91EB527}" dt="2022-01-07T08:49:19.255" v="6765"/>
          <ac:inkMkLst>
            <pc:docMk/>
            <pc:sldMk cId="1052968130" sldId="349"/>
            <ac:inkMk id="57" creationId="{98EC5DA2-2442-4503-A16C-26618E4614BF}"/>
          </ac:inkMkLst>
        </pc:inkChg>
        <pc:inkChg chg="add del">
          <ac:chgData name="Viet Anh Nguyen" userId="b95f61ff061388d5" providerId="LiveId" clId="{F7DDB045-99F5-427E-957E-9D2CA91EB527}" dt="2022-01-07T08:49:19.255" v="6765"/>
          <ac:inkMkLst>
            <pc:docMk/>
            <pc:sldMk cId="1052968130" sldId="349"/>
            <ac:inkMk id="58" creationId="{DB84EEA5-BB72-45C3-8879-34CE7C4C2096}"/>
          </ac:inkMkLst>
        </pc:inkChg>
        <pc:inkChg chg="add del">
          <ac:chgData name="Viet Anh Nguyen" userId="b95f61ff061388d5" providerId="LiveId" clId="{F7DDB045-99F5-427E-957E-9D2CA91EB527}" dt="2022-01-07T08:49:19.255" v="6765"/>
          <ac:inkMkLst>
            <pc:docMk/>
            <pc:sldMk cId="1052968130" sldId="349"/>
            <ac:inkMk id="59" creationId="{FD31B1AE-55BE-41BD-8CDC-074F5A3BC67C}"/>
          </ac:inkMkLst>
        </pc:inkChg>
        <pc:inkChg chg="add del">
          <ac:chgData name="Viet Anh Nguyen" userId="b95f61ff061388d5" providerId="LiveId" clId="{F7DDB045-99F5-427E-957E-9D2CA91EB527}" dt="2022-01-07T08:49:19.255" v="6765"/>
          <ac:inkMkLst>
            <pc:docMk/>
            <pc:sldMk cId="1052968130" sldId="349"/>
            <ac:inkMk id="60" creationId="{620DE7F6-0FAB-4617-A237-853D724929D3}"/>
          </ac:inkMkLst>
        </pc:inkChg>
        <pc:inkChg chg="add del">
          <ac:chgData name="Viet Anh Nguyen" userId="b95f61ff061388d5" providerId="LiveId" clId="{F7DDB045-99F5-427E-957E-9D2CA91EB527}" dt="2022-01-07T08:49:19.255" v="6765"/>
          <ac:inkMkLst>
            <pc:docMk/>
            <pc:sldMk cId="1052968130" sldId="349"/>
            <ac:inkMk id="61" creationId="{ECB155C8-74B2-4B10-A8A5-E9989A95F0AE}"/>
          </ac:inkMkLst>
        </pc:inkChg>
        <pc:inkChg chg="add del">
          <ac:chgData name="Viet Anh Nguyen" userId="b95f61ff061388d5" providerId="LiveId" clId="{F7DDB045-99F5-427E-957E-9D2CA91EB527}" dt="2022-01-07T08:49:19.255" v="6765"/>
          <ac:inkMkLst>
            <pc:docMk/>
            <pc:sldMk cId="1052968130" sldId="349"/>
            <ac:inkMk id="62" creationId="{2C77A268-00DE-40DC-AB23-675A5816C906}"/>
          </ac:inkMkLst>
        </pc:inkChg>
        <pc:inkChg chg="add del">
          <ac:chgData name="Viet Anh Nguyen" userId="b95f61ff061388d5" providerId="LiveId" clId="{F7DDB045-99F5-427E-957E-9D2CA91EB527}" dt="2022-01-07T08:49:19.255" v="6765"/>
          <ac:inkMkLst>
            <pc:docMk/>
            <pc:sldMk cId="1052968130" sldId="349"/>
            <ac:inkMk id="63" creationId="{9122DD92-B2C9-4B97-A12B-5E14D8A473D5}"/>
          </ac:inkMkLst>
        </pc:inkChg>
        <pc:inkChg chg="add del">
          <ac:chgData name="Viet Anh Nguyen" userId="b95f61ff061388d5" providerId="LiveId" clId="{F7DDB045-99F5-427E-957E-9D2CA91EB527}" dt="2022-01-07T08:49:19.255" v="6765"/>
          <ac:inkMkLst>
            <pc:docMk/>
            <pc:sldMk cId="1052968130" sldId="349"/>
            <ac:inkMk id="64" creationId="{E3280B9F-4647-4352-81D1-C15783ECF773}"/>
          </ac:inkMkLst>
        </pc:inkChg>
        <pc:inkChg chg="add del">
          <ac:chgData name="Viet Anh Nguyen" userId="b95f61ff061388d5" providerId="LiveId" clId="{F7DDB045-99F5-427E-957E-9D2CA91EB527}" dt="2022-01-07T08:49:19.255" v="6765"/>
          <ac:inkMkLst>
            <pc:docMk/>
            <pc:sldMk cId="1052968130" sldId="349"/>
            <ac:inkMk id="65" creationId="{A5B149A6-BD26-4836-BBAD-5E4D371E7838}"/>
          </ac:inkMkLst>
        </pc:inkChg>
        <pc:inkChg chg="add">
          <ac:chgData name="Viet Anh Nguyen" userId="b95f61ff061388d5" providerId="LiveId" clId="{F7DDB045-99F5-427E-957E-9D2CA91EB527}" dt="2022-01-07T08:49:19.255" v="6765"/>
          <ac:inkMkLst>
            <pc:docMk/>
            <pc:sldMk cId="1052968130" sldId="349"/>
            <ac:inkMk id="66" creationId="{7C57EEE9-692C-4CFC-A2CA-A67B673AF103}"/>
          </ac:inkMkLst>
        </pc:inkChg>
        <pc:inkChg chg="add">
          <ac:chgData name="Viet Anh Nguyen" userId="b95f61ff061388d5" providerId="LiveId" clId="{F7DDB045-99F5-427E-957E-9D2CA91EB527}" dt="2022-01-07T08:49:19.255" v="6765"/>
          <ac:inkMkLst>
            <pc:docMk/>
            <pc:sldMk cId="1052968130" sldId="349"/>
            <ac:inkMk id="67" creationId="{3C03A1AA-6809-44A1-890A-30B00901A024}"/>
          </ac:inkMkLst>
        </pc:inkChg>
        <pc:inkChg chg="add del">
          <ac:chgData name="Viet Anh Nguyen" userId="b95f61ff061388d5" providerId="LiveId" clId="{F7DDB045-99F5-427E-957E-9D2CA91EB527}" dt="2022-01-07T08:49:21.087" v="6769"/>
          <ac:inkMkLst>
            <pc:docMk/>
            <pc:sldMk cId="1052968130" sldId="349"/>
            <ac:inkMk id="68" creationId="{B6D6341A-69EA-4B61-8B11-57715E3777DE}"/>
          </ac:inkMkLst>
        </pc:inkChg>
        <pc:inkChg chg="add del">
          <ac:chgData name="Viet Anh Nguyen" userId="b95f61ff061388d5" providerId="LiveId" clId="{F7DDB045-99F5-427E-957E-9D2CA91EB527}" dt="2022-01-07T08:49:21.087" v="6769"/>
          <ac:inkMkLst>
            <pc:docMk/>
            <pc:sldMk cId="1052968130" sldId="349"/>
            <ac:inkMk id="69" creationId="{4F4BB435-DBE4-4813-875F-17905F89E196}"/>
          </ac:inkMkLst>
        </pc:inkChg>
        <pc:inkChg chg="add del">
          <ac:chgData name="Viet Anh Nguyen" userId="b95f61ff061388d5" providerId="LiveId" clId="{F7DDB045-99F5-427E-957E-9D2CA91EB527}" dt="2022-01-07T08:49:21.087" v="6769"/>
          <ac:inkMkLst>
            <pc:docMk/>
            <pc:sldMk cId="1052968130" sldId="349"/>
            <ac:inkMk id="70" creationId="{292337E8-D5A1-4B01-9D42-E3E2567489DA}"/>
          </ac:inkMkLst>
        </pc:inkChg>
        <pc:inkChg chg="add del">
          <ac:chgData name="Viet Anh Nguyen" userId="b95f61ff061388d5" providerId="LiveId" clId="{F7DDB045-99F5-427E-957E-9D2CA91EB527}" dt="2022-01-07T08:49:22.778" v="6772"/>
          <ac:inkMkLst>
            <pc:docMk/>
            <pc:sldMk cId="1052968130" sldId="349"/>
            <ac:inkMk id="71" creationId="{649F67AA-8B63-4145-93A2-707CBC76EEE2}"/>
          </ac:inkMkLst>
        </pc:inkChg>
        <pc:inkChg chg="add del">
          <ac:chgData name="Viet Anh Nguyen" userId="b95f61ff061388d5" providerId="LiveId" clId="{F7DDB045-99F5-427E-957E-9D2CA91EB527}" dt="2022-01-07T08:49:22.778" v="6772"/>
          <ac:inkMkLst>
            <pc:docMk/>
            <pc:sldMk cId="1052968130" sldId="349"/>
            <ac:inkMk id="72" creationId="{F07A8AD2-CED1-44DD-A31C-3D1AFDF25FF5}"/>
          </ac:inkMkLst>
        </pc:inkChg>
        <pc:inkChg chg="add">
          <ac:chgData name="Viet Anh Nguyen" userId="b95f61ff061388d5" providerId="LiveId" clId="{F7DDB045-99F5-427E-957E-9D2CA91EB527}" dt="2022-01-07T08:49:21.858" v="6771" actId="9405"/>
          <ac:inkMkLst>
            <pc:docMk/>
            <pc:sldMk cId="1052968130" sldId="349"/>
            <ac:inkMk id="73" creationId="{FDDBE2E6-2B83-4A3E-AFC3-7CB3F3972F60}"/>
          </ac:inkMkLst>
        </pc:inkChg>
        <pc:inkChg chg="add">
          <ac:chgData name="Viet Anh Nguyen" userId="b95f61ff061388d5" providerId="LiveId" clId="{F7DDB045-99F5-427E-957E-9D2CA91EB527}" dt="2022-01-07T08:49:22.778" v="6772"/>
          <ac:inkMkLst>
            <pc:docMk/>
            <pc:sldMk cId="1052968130" sldId="349"/>
            <ac:inkMk id="74" creationId="{2A1BA879-16AE-42B8-BE3D-7D231278160B}"/>
          </ac:inkMkLst>
        </pc:inkChg>
        <pc:inkChg chg="add del">
          <ac:chgData name="Viet Anh Nguyen" userId="b95f61ff061388d5" providerId="LiveId" clId="{F7DDB045-99F5-427E-957E-9D2CA91EB527}" dt="2022-01-07T08:49:24.058" v="6776"/>
          <ac:inkMkLst>
            <pc:docMk/>
            <pc:sldMk cId="1052968130" sldId="349"/>
            <ac:inkMk id="75" creationId="{15E7ECCF-4E0D-465E-B771-E9972054B92B}"/>
          </ac:inkMkLst>
        </pc:inkChg>
        <pc:inkChg chg="add del">
          <ac:chgData name="Viet Anh Nguyen" userId="b95f61ff061388d5" providerId="LiveId" clId="{F7DDB045-99F5-427E-957E-9D2CA91EB527}" dt="2022-01-07T08:49:24.058" v="6776"/>
          <ac:inkMkLst>
            <pc:docMk/>
            <pc:sldMk cId="1052968130" sldId="349"/>
            <ac:inkMk id="76" creationId="{D3107F46-A732-4FF1-A384-15A2CE17908E}"/>
          </ac:inkMkLst>
        </pc:inkChg>
        <pc:inkChg chg="add del">
          <ac:chgData name="Viet Anh Nguyen" userId="b95f61ff061388d5" providerId="LiveId" clId="{F7DDB045-99F5-427E-957E-9D2CA91EB527}" dt="2022-01-07T08:49:24.058" v="6776"/>
          <ac:inkMkLst>
            <pc:docMk/>
            <pc:sldMk cId="1052968130" sldId="349"/>
            <ac:inkMk id="77" creationId="{8C2AF793-0EFE-425A-B089-E8DCCE9B5CA7}"/>
          </ac:inkMkLst>
        </pc:inkChg>
        <pc:inkChg chg="add del">
          <ac:chgData name="Viet Anh Nguyen" userId="b95f61ff061388d5" providerId="LiveId" clId="{F7DDB045-99F5-427E-957E-9D2CA91EB527}" dt="2022-01-07T08:49:25.063" v="6778"/>
          <ac:inkMkLst>
            <pc:docMk/>
            <pc:sldMk cId="1052968130" sldId="349"/>
            <ac:inkMk id="78" creationId="{C3DD92FD-6DFD-4D19-8A76-BC6AADE42B17}"/>
          </ac:inkMkLst>
        </pc:inkChg>
        <pc:inkChg chg="add del">
          <ac:chgData name="Viet Anh Nguyen" userId="b95f61ff061388d5" providerId="LiveId" clId="{F7DDB045-99F5-427E-957E-9D2CA91EB527}" dt="2022-01-07T08:49:25.063" v="6778"/>
          <ac:inkMkLst>
            <pc:docMk/>
            <pc:sldMk cId="1052968130" sldId="349"/>
            <ac:inkMk id="79" creationId="{1E4C243B-D81B-40DF-BDA9-DF2911F5318C}"/>
          </ac:inkMkLst>
        </pc:inkChg>
        <pc:inkChg chg="add del">
          <ac:chgData name="Viet Anh Nguyen" userId="b95f61ff061388d5" providerId="LiveId" clId="{F7DDB045-99F5-427E-957E-9D2CA91EB527}" dt="2022-01-07T08:49:30.315" v="6790"/>
          <ac:inkMkLst>
            <pc:docMk/>
            <pc:sldMk cId="1052968130" sldId="349"/>
            <ac:inkMk id="80" creationId="{1763C9E9-3742-468D-9627-130220EBCDC7}"/>
          </ac:inkMkLst>
        </pc:inkChg>
        <pc:inkChg chg="add del">
          <ac:chgData name="Viet Anh Nguyen" userId="b95f61ff061388d5" providerId="LiveId" clId="{F7DDB045-99F5-427E-957E-9D2CA91EB527}" dt="2022-01-07T08:49:30.315" v="6790"/>
          <ac:inkMkLst>
            <pc:docMk/>
            <pc:sldMk cId="1052968130" sldId="349"/>
            <ac:inkMk id="81" creationId="{3C3FBBE6-4924-4633-9531-9EED72F63D8E}"/>
          </ac:inkMkLst>
        </pc:inkChg>
        <pc:inkChg chg="add del">
          <ac:chgData name="Viet Anh Nguyen" userId="b95f61ff061388d5" providerId="LiveId" clId="{F7DDB045-99F5-427E-957E-9D2CA91EB527}" dt="2022-01-07T08:49:30.315" v="6790"/>
          <ac:inkMkLst>
            <pc:docMk/>
            <pc:sldMk cId="1052968130" sldId="349"/>
            <ac:inkMk id="82" creationId="{B28EAFF5-1856-413F-85B4-B95A5B9B9A87}"/>
          </ac:inkMkLst>
        </pc:inkChg>
        <pc:inkChg chg="add del">
          <ac:chgData name="Viet Anh Nguyen" userId="b95f61ff061388d5" providerId="LiveId" clId="{F7DDB045-99F5-427E-957E-9D2CA91EB527}" dt="2022-01-07T08:49:30.315" v="6790"/>
          <ac:inkMkLst>
            <pc:docMk/>
            <pc:sldMk cId="1052968130" sldId="349"/>
            <ac:inkMk id="83" creationId="{660843F0-7251-4E50-80B9-5035A36A8E28}"/>
          </ac:inkMkLst>
        </pc:inkChg>
        <pc:inkChg chg="add del">
          <ac:chgData name="Viet Anh Nguyen" userId="b95f61ff061388d5" providerId="LiveId" clId="{F7DDB045-99F5-427E-957E-9D2CA91EB527}" dt="2022-01-07T08:49:30.315" v="6790"/>
          <ac:inkMkLst>
            <pc:docMk/>
            <pc:sldMk cId="1052968130" sldId="349"/>
            <ac:inkMk id="84" creationId="{B348F81D-D6C9-4404-834A-71FB7A41EB87}"/>
          </ac:inkMkLst>
        </pc:inkChg>
        <pc:inkChg chg="add del">
          <ac:chgData name="Viet Anh Nguyen" userId="b95f61ff061388d5" providerId="LiveId" clId="{F7DDB045-99F5-427E-957E-9D2CA91EB527}" dt="2022-01-07T08:49:30.315" v="6790"/>
          <ac:inkMkLst>
            <pc:docMk/>
            <pc:sldMk cId="1052968130" sldId="349"/>
            <ac:inkMk id="85" creationId="{FC04BE0A-120D-4223-9C1B-9218E46654CE}"/>
          </ac:inkMkLst>
        </pc:inkChg>
        <pc:inkChg chg="add del">
          <ac:chgData name="Viet Anh Nguyen" userId="b95f61ff061388d5" providerId="LiveId" clId="{F7DDB045-99F5-427E-957E-9D2CA91EB527}" dt="2022-01-07T08:49:30.315" v="6790"/>
          <ac:inkMkLst>
            <pc:docMk/>
            <pc:sldMk cId="1052968130" sldId="349"/>
            <ac:inkMk id="86" creationId="{F610CCC4-DC10-4E28-ACFB-D2699CF46DA3}"/>
          </ac:inkMkLst>
        </pc:inkChg>
        <pc:inkChg chg="add del">
          <ac:chgData name="Viet Anh Nguyen" userId="b95f61ff061388d5" providerId="LiveId" clId="{F7DDB045-99F5-427E-957E-9D2CA91EB527}" dt="2022-01-07T08:49:30.315" v="6790"/>
          <ac:inkMkLst>
            <pc:docMk/>
            <pc:sldMk cId="1052968130" sldId="349"/>
            <ac:inkMk id="87" creationId="{99D0A940-960F-4E8E-A4C8-C17A7030F5BA}"/>
          </ac:inkMkLst>
        </pc:inkChg>
        <pc:inkChg chg="add del">
          <ac:chgData name="Viet Anh Nguyen" userId="b95f61ff061388d5" providerId="LiveId" clId="{F7DDB045-99F5-427E-957E-9D2CA91EB527}" dt="2022-01-07T08:49:30.315" v="6790"/>
          <ac:inkMkLst>
            <pc:docMk/>
            <pc:sldMk cId="1052968130" sldId="349"/>
            <ac:inkMk id="88" creationId="{B122EE53-4260-4193-83DB-C153DC7ACCE5}"/>
          </ac:inkMkLst>
        </pc:inkChg>
        <pc:inkChg chg="add del">
          <ac:chgData name="Viet Anh Nguyen" userId="b95f61ff061388d5" providerId="LiveId" clId="{F7DDB045-99F5-427E-957E-9D2CA91EB527}" dt="2022-01-07T08:49:30.315" v="6790"/>
          <ac:inkMkLst>
            <pc:docMk/>
            <pc:sldMk cId="1052968130" sldId="349"/>
            <ac:inkMk id="89" creationId="{7A84EDC6-2BAC-49E2-ADDE-A4354915DD52}"/>
          </ac:inkMkLst>
        </pc:inkChg>
        <pc:inkChg chg="add del">
          <ac:chgData name="Viet Anh Nguyen" userId="b95f61ff061388d5" providerId="LiveId" clId="{F7DDB045-99F5-427E-957E-9D2CA91EB527}" dt="2022-01-07T08:49:30.315" v="6790"/>
          <ac:inkMkLst>
            <pc:docMk/>
            <pc:sldMk cId="1052968130" sldId="349"/>
            <ac:inkMk id="90" creationId="{FF9AE35D-696B-44A6-B066-BF30304FAC3E}"/>
          </ac:inkMkLst>
        </pc:inkChg>
        <pc:inkChg chg="add del">
          <ac:chgData name="Viet Anh Nguyen" userId="b95f61ff061388d5" providerId="LiveId" clId="{F7DDB045-99F5-427E-957E-9D2CA91EB527}" dt="2022-01-07T08:49:30.315" v="6790"/>
          <ac:inkMkLst>
            <pc:docMk/>
            <pc:sldMk cId="1052968130" sldId="349"/>
            <ac:inkMk id="91" creationId="{4783F37B-692A-4FA0-BD4C-079741FF65B8}"/>
          </ac:inkMkLst>
        </pc:inkChg>
        <pc:inkChg chg="add mod">
          <ac:chgData name="Viet Anh Nguyen" userId="b95f61ff061388d5" providerId="LiveId" clId="{F7DDB045-99F5-427E-957E-9D2CA91EB527}" dt="2022-01-07T08:54:21.381" v="6903"/>
          <ac:inkMkLst>
            <pc:docMk/>
            <pc:sldMk cId="1052968130" sldId="349"/>
            <ac:inkMk id="92" creationId="{8B09B070-3F71-4DFE-8911-D61A83E5455A}"/>
          </ac:inkMkLst>
        </pc:inkChg>
        <pc:inkChg chg="add del">
          <ac:chgData name="Viet Anh Nguyen" userId="b95f61ff061388d5" providerId="LiveId" clId="{F7DDB045-99F5-427E-957E-9D2CA91EB527}" dt="2022-01-07T08:49:59.217" v="6794"/>
          <ac:inkMkLst>
            <pc:docMk/>
            <pc:sldMk cId="1052968130" sldId="349"/>
            <ac:inkMk id="93" creationId="{4184F9F0-5A61-48C0-99B8-C46EF1C32AC2}"/>
          </ac:inkMkLst>
        </pc:inkChg>
        <pc:inkChg chg="add del">
          <ac:chgData name="Viet Anh Nguyen" userId="b95f61ff061388d5" providerId="LiveId" clId="{F7DDB045-99F5-427E-957E-9D2CA91EB527}" dt="2022-01-07T08:49:59.217" v="6794"/>
          <ac:inkMkLst>
            <pc:docMk/>
            <pc:sldMk cId="1052968130" sldId="349"/>
            <ac:inkMk id="94" creationId="{E9A6CD85-1D4B-4FC1-8F13-1F4D9F4D8472}"/>
          </ac:inkMkLst>
        </pc:inkChg>
        <pc:inkChg chg="add">
          <ac:chgData name="Viet Anh Nguyen" userId="b95f61ff061388d5" providerId="LiveId" clId="{F7DDB045-99F5-427E-957E-9D2CA91EB527}" dt="2022-01-07T08:49:59.217" v="6794"/>
          <ac:inkMkLst>
            <pc:docMk/>
            <pc:sldMk cId="1052968130" sldId="349"/>
            <ac:inkMk id="95" creationId="{A51E8CC5-B157-4E94-97D8-7D26C9F29AD6}"/>
          </ac:inkMkLst>
        </pc:inkChg>
        <pc:inkChg chg="add del">
          <ac:chgData name="Viet Anh Nguyen" userId="b95f61ff061388d5" providerId="LiveId" clId="{F7DDB045-99F5-427E-957E-9D2CA91EB527}" dt="2022-01-07T08:50:02.697" v="6797"/>
          <ac:inkMkLst>
            <pc:docMk/>
            <pc:sldMk cId="1052968130" sldId="349"/>
            <ac:inkMk id="96" creationId="{82B50C45-4598-4E94-9C4E-B0D1D1A04928}"/>
          </ac:inkMkLst>
        </pc:inkChg>
        <pc:inkChg chg="add del">
          <ac:chgData name="Viet Anh Nguyen" userId="b95f61ff061388d5" providerId="LiveId" clId="{F7DDB045-99F5-427E-957E-9D2CA91EB527}" dt="2022-01-07T08:50:02.697" v="6797"/>
          <ac:inkMkLst>
            <pc:docMk/>
            <pc:sldMk cId="1052968130" sldId="349"/>
            <ac:inkMk id="97" creationId="{F97B0B0E-FC89-4379-9A05-E32A41DDD617}"/>
          </ac:inkMkLst>
        </pc:inkChg>
        <pc:inkChg chg="add">
          <ac:chgData name="Viet Anh Nguyen" userId="b95f61ff061388d5" providerId="LiveId" clId="{F7DDB045-99F5-427E-957E-9D2CA91EB527}" dt="2022-01-07T08:50:02.697" v="6797"/>
          <ac:inkMkLst>
            <pc:docMk/>
            <pc:sldMk cId="1052968130" sldId="349"/>
            <ac:inkMk id="98" creationId="{984D95BA-337A-48B1-9155-1394F27659DC}"/>
          </ac:inkMkLst>
        </pc:inkChg>
        <pc:inkChg chg="add del">
          <ac:chgData name="Viet Anh Nguyen" userId="b95f61ff061388d5" providerId="LiveId" clId="{F7DDB045-99F5-427E-957E-9D2CA91EB527}" dt="2022-01-07T08:50:04.600" v="6800"/>
          <ac:inkMkLst>
            <pc:docMk/>
            <pc:sldMk cId="1052968130" sldId="349"/>
            <ac:inkMk id="99" creationId="{7EC2C686-9476-4E7A-B327-4506A851C79D}"/>
          </ac:inkMkLst>
        </pc:inkChg>
        <pc:inkChg chg="add del">
          <ac:chgData name="Viet Anh Nguyen" userId="b95f61ff061388d5" providerId="LiveId" clId="{F7DDB045-99F5-427E-957E-9D2CA91EB527}" dt="2022-01-07T08:50:04.600" v="6800"/>
          <ac:inkMkLst>
            <pc:docMk/>
            <pc:sldMk cId="1052968130" sldId="349"/>
            <ac:inkMk id="100" creationId="{FF855FFC-22E3-428A-B083-506C6CB6C6DF}"/>
          </ac:inkMkLst>
        </pc:inkChg>
        <pc:inkChg chg="add">
          <ac:chgData name="Viet Anh Nguyen" userId="b95f61ff061388d5" providerId="LiveId" clId="{F7DDB045-99F5-427E-957E-9D2CA91EB527}" dt="2022-01-07T08:50:04.600" v="6800"/>
          <ac:inkMkLst>
            <pc:docMk/>
            <pc:sldMk cId="1052968130" sldId="349"/>
            <ac:inkMk id="101" creationId="{37E72D49-19E9-40B1-9E30-84E7199A87A7}"/>
          </ac:inkMkLst>
        </pc:inkChg>
        <pc:inkChg chg="add del">
          <ac:chgData name="Viet Anh Nguyen" userId="b95f61ff061388d5" providerId="LiveId" clId="{F7DDB045-99F5-427E-957E-9D2CA91EB527}" dt="2022-01-07T08:50:17.194" v="6813"/>
          <ac:inkMkLst>
            <pc:docMk/>
            <pc:sldMk cId="1052968130" sldId="349"/>
            <ac:inkMk id="102" creationId="{3482A179-08CA-4D56-9092-AE177B0FECD3}"/>
          </ac:inkMkLst>
        </pc:inkChg>
        <pc:inkChg chg="add del">
          <ac:chgData name="Viet Anh Nguyen" userId="b95f61ff061388d5" providerId="LiveId" clId="{F7DDB045-99F5-427E-957E-9D2CA91EB527}" dt="2022-01-07T08:50:17.194" v="6813"/>
          <ac:inkMkLst>
            <pc:docMk/>
            <pc:sldMk cId="1052968130" sldId="349"/>
            <ac:inkMk id="103" creationId="{05469253-2CB9-4425-8BAB-C5AF5DBCCFD9}"/>
          </ac:inkMkLst>
        </pc:inkChg>
        <pc:inkChg chg="add del">
          <ac:chgData name="Viet Anh Nguyen" userId="b95f61ff061388d5" providerId="LiveId" clId="{F7DDB045-99F5-427E-957E-9D2CA91EB527}" dt="2022-01-07T08:50:17.194" v="6813"/>
          <ac:inkMkLst>
            <pc:docMk/>
            <pc:sldMk cId="1052968130" sldId="349"/>
            <ac:inkMk id="104" creationId="{E228B377-60F7-4535-8909-F5B453F30D42}"/>
          </ac:inkMkLst>
        </pc:inkChg>
        <pc:inkChg chg="add del">
          <ac:chgData name="Viet Anh Nguyen" userId="b95f61ff061388d5" providerId="LiveId" clId="{F7DDB045-99F5-427E-957E-9D2CA91EB527}" dt="2022-01-07T08:50:17.194" v="6813"/>
          <ac:inkMkLst>
            <pc:docMk/>
            <pc:sldMk cId="1052968130" sldId="349"/>
            <ac:inkMk id="105" creationId="{C1040558-E18B-4AF0-932D-13A60AF46DCB}"/>
          </ac:inkMkLst>
        </pc:inkChg>
        <pc:inkChg chg="add del">
          <ac:chgData name="Viet Anh Nguyen" userId="b95f61ff061388d5" providerId="LiveId" clId="{F7DDB045-99F5-427E-957E-9D2CA91EB527}" dt="2022-01-07T08:50:17.194" v="6813"/>
          <ac:inkMkLst>
            <pc:docMk/>
            <pc:sldMk cId="1052968130" sldId="349"/>
            <ac:inkMk id="106" creationId="{6E10CEED-0010-48B0-BB24-B6B20E4690A3}"/>
          </ac:inkMkLst>
        </pc:inkChg>
        <pc:inkChg chg="add del">
          <ac:chgData name="Viet Anh Nguyen" userId="b95f61ff061388d5" providerId="LiveId" clId="{F7DDB045-99F5-427E-957E-9D2CA91EB527}" dt="2022-01-07T08:50:17.194" v="6813"/>
          <ac:inkMkLst>
            <pc:docMk/>
            <pc:sldMk cId="1052968130" sldId="349"/>
            <ac:inkMk id="107" creationId="{2F921030-6B44-4894-BDA3-6D2548A96FFA}"/>
          </ac:inkMkLst>
        </pc:inkChg>
        <pc:inkChg chg="add del">
          <ac:chgData name="Viet Anh Nguyen" userId="b95f61ff061388d5" providerId="LiveId" clId="{F7DDB045-99F5-427E-957E-9D2CA91EB527}" dt="2022-01-07T08:50:17.194" v="6813"/>
          <ac:inkMkLst>
            <pc:docMk/>
            <pc:sldMk cId="1052968130" sldId="349"/>
            <ac:inkMk id="108" creationId="{6F313069-FD5F-42A1-8D32-99B2D6470CFE}"/>
          </ac:inkMkLst>
        </pc:inkChg>
        <pc:inkChg chg="add del">
          <ac:chgData name="Viet Anh Nguyen" userId="b95f61ff061388d5" providerId="LiveId" clId="{F7DDB045-99F5-427E-957E-9D2CA91EB527}" dt="2022-01-07T08:50:17.194" v="6813"/>
          <ac:inkMkLst>
            <pc:docMk/>
            <pc:sldMk cId="1052968130" sldId="349"/>
            <ac:inkMk id="109" creationId="{97460BAC-411E-46CB-916D-0CC07240332B}"/>
          </ac:inkMkLst>
        </pc:inkChg>
        <pc:inkChg chg="add del">
          <ac:chgData name="Viet Anh Nguyen" userId="b95f61ff061388d5" providerId="LiveId" clId="{F7DDB045-99F5-427E-957E-9D2CA91EB527}" dt="2022-01-07T08:50:17.194" v="6813"/>
          <ac:inkMkLst>
            <pc:docMk/>
            <pc:sldMk cId="1052968130" sldId="349"/>
            <ac:inkMk id="110" creationId="{4B99905E-B057-4325-AFC0-3772BDB5555B}"/>
          </ac:inkMkLst>
        </pc:inkChg>
        <pc:inkChg chg="add del">
          <ac:chgData name="Viet Anh Nguyen" userId="b95f61ff061388d5" providerId="LiveId" clId="{F7DDB045-99F5-427E-957E-9D2CA91EB527}" dt="2022-01-07T08:50:17.194" v="6813"/>
          <ac:inkMkLst>
            <pc:docMk/>
            <pc:sldMk cId="1052968130" sldId="349"/>
            <ac:inkMk id="111" creationId="{4218CA49-1474-41EF-9D56-EBDB9146EF7F}"/>
          </ac:inkMkLst>
        </pc:inkChg>
        <pc:inkChg chg="add del">
          <ac:chgData name="Viet Anh Nguyen" userId="b95f61ff061388d5" providerId="LiveId" clId="{F7DDB045-99F5-427E-957E-9D2CA91EB527}" dt="2022-01-07T08:50:17.194" v="6813"/>
          <ac:inkMkLst>
            <pc:docMk/>
            <pc:sldMk cId="1052968130" sldId="349"/>
            <ac:inkMk id="112" creationId="{3C0738AD-2213-4458-8632-9491057C8FF6}"/>
          </ac:inkMkLst>
        </pc:inkChg>
        <pc:inkChg chg="add del">
          <ac:chgData name="Viet Anh Nguyen" userId="b95f61ff061388d5" providerId="LiveId" clId="{F7DDB045-99F5-427E-957E-9D2CA91EB527}" dt="2022-01-07T08:50:17.194" v="6813"/>
          <ac:inkMkLst>
            <pc:docMk/>
            <pc:sldMk cId="1052968130" sldId="349"/>
            <ac:inkMk id="113" creationId="{A3426244-FFD5-4D40-8952-F61BF83150BB}"/>
          </ac:inkMkLst>
        </pc:inkChg>
        <pc:inkChg chg="add del">
          <ac:chgData name="Viet Anh Nguyen" userId="b95f61ff061388d5" providerId="LiveId" clId="{F7DDB045-99F5-427E-957E-9D2CA91EB527}" dt="2022-01-07T08:54:28.270" v="6904"/>
          <ac:inkMkLst>
            <pc:docMk/>
            <pc:sldMk cId="1052968130" sldId="349"/>
            <ac:inkMk id="114" creationId="{758C7E89-9E32-43E2-A589-3F48C89189A3}"/>
          </ac:inkMkLst>
        </pc:inkChg>
        <pc:inkChg chg="add del">
          <ac:chgData name="Viet Anh Nguyen" userId="b95f61ff061388d5" providerId="LiveId" clId="{F7DDB045-99F5-427E-957E-9D2CA91EB527}" dt="2022-01-07T08:54:41.297" v="6923"/>
          <ac:inkMkLst>
            <pc:docMk/>
            <pc:sldMk cId="1052968130" sldId="349"/>
            <ac:inkMk id="115" creationId="{F853E69E-4D66-4A76-B907-99F83DAA9E22}"/>
          </ac:inkMkLst>
        </pc:inkChg>
        <pc:inkChg chg="add del">
          <ac:chgData name="Viet Anh Nguyen" userId="b95f61ff061388d5" providerId="LiveId" clId="{F7DDB045-99F5-427E-957E-9D2CA91EB527}" dt="2022-01-07T08:54:41.297" v="6923"/>
          <ac:inkMkLst>
            <pc:docMk/>
            <pc:sldMk cId="1052968130" sldId="349"/>
            <ac:inkMk id="116" creationId="{74C2DA72-D11C-4B05-98EF-F9A6D99CC01C}"/>
          </ac:inkMkLst>
        </pc:inkChg>
        <pc:inkChg chg="add del">
          <ac:chgData name="Viet Anh Nguyen" userId="b95f61ff061388d5" providerId="LiveId" clId="{F7DDB045-99F5-427E-957E-9D2CA91EB527}" dt="2022-01-07T08:54:41.297" v="6923"/>
          <ac:inkMkLst>
            <pc:docMk/>
            <pc:sldMk cId="1052968130" sldId="349"/>
            <ac:inkMk id="117" creationId="{F025983A-D4C3-411C-AF57-0E2483A25B70}"/>
          </ac:inkMkLst>
        </pc:inkChg>
        <pc:inkChg chg="add del">
          <ac:chgData name="Viet Anh Nguyen" userId="b95f61ff061388d5" providerId="LiveId" clId="{F7DDB045-99F5-427E-957E-9D2CA91EB527}" dt="2022-01-07T08:54:41.297" v="6923"/>
          <ac:inkMkLst>
            <pc:docMk/>
            <pc:sldMk cId="1052968130" sldId="349"/>
            <ac:inkMk id="118" creationId="{759ED648-7F77-4A21-8193-12BCE0F68C4F}"/>
          </ac:inkMkLst>
        </pc:inkChg>
        <pc:inkChg chg="add del">
          <ac:chgData name="Viet Anh Nguyen" userId="b95f61ff061388d5" providerId="LiveId" clId="{F7DDB045-99F5-427E-957E-9D2CA91EB527}" dt="2022-01-07T08:54:41.297" v="6923"/>
          <ac:inkMkLst>
            <pc:docMk/>
            <pc:sldMk cId="1052968130" sldId="349"/>
            <ac:inkMk id="119" creationId="{9386AA35-24D2-440B-BB3A-38759C3475D0}"/>
          </ac:inkMkLst>
        </pc:inkChg>
        <pc:inkChg chg="add del">
          <ac:chgData name="Viet Anh Nguyen" userId="b95f61ff061388d5" providerId="LiveId" clId="{F7DDB045-99F5-427E-957E-9D2CA91EB527}" dt="2022-01-07T08:54:41.297" v="6923"/>
          <ac:inkMkLst>
            <pc:docMk/>
            <pc:sldMk cId="1052968130" sldId="349"/>
            <ac:inkMk id="120" creationId="{F556893D-E425-4BCA-8EFA-950C4E13A586}"/>
          </ac:inkMkLst>
        </pc:inkChg>
        <pc:inkChg chg="add del">
          <ac:chgData name="Viet Anh Nguyen" userId="b95f61ff061388d5" providerId="LiveId" clId="{F7DDB045-99F5-427E-957E-9D2CA91EB527}" dt="2022-01-07T08:54:41.297" v="6923"/>
          <ac:inkMkLst>
            <pc:docMk/>
            <pc:sldMk cId="1052968130" sldId="349"/>
            <ac:inkMk id="121" creationId="{BAE445FC-A02E-4106-80F3-9B694FBE7A9F}"/>
          </ac:inkMkLst>
        </pc:inkChg>
        <pc:inkChg chg="add del">
          <ac:chgData name="Viet Anh Nguyen" userId="b95f61ff061388d5" providerId="LiveId" clId="{F7DDB045-99F5-427E-957E-9D2CA91EB527}" dt="2022-01-07T08:54:41.297" v="6923"/>
          <ac:inkMkLst>
            <pc:docMk/>
            <pc:sldMk cId="1052968130" sldId="349"/>
            <ac:inkMk id="122" creationId="{FC06A6CC-BACD-4869-922C-93992F0F9851}"/>
          </ac:inkMkLst>
        </pc:inkChg>
        <pc:inkChg chg="add del">
          <ac:chgData name="Viet Anh Nguyen" userId="b95f61ff061388d5" providerId="LiveId" clId="{F7DDB045-99F5-427E-957E-9D2CA91EB527}" dt="2022-01-07T08:54:41.297" v="6923"/>
          <ac:inkMkLst>
            <pc:docMk/>
            <pc:sldMk cId="1052968130" sldId="349"/>
            <ac:inkMk id="123" creationId="{23444A3C-0A0B-4C94-BD09-806019DA6053}"/>
          </ac:inkMkLst>
        </pc:inkChg>
        <pc:inkChg chg="add del">
          <ac:chgData name="Viet Anh Nguyen" userId="b95f61ff061388d5" providerId="LiveId" clId="{F7DDB045-99F5-427E-957E-9D2CA91EB527}" dt="2022-01-07T08:54:41.297" v="6923"/>
          <ac:inkMkLst>
            <pc:docMk/>
            <pc:sldMk cId="1052968130" sldId="349"/>
            <ac:inkMk id="124" creationId="{441040CA-507B-449C-ABF9-FC44C640645B}"/>
          </ac:inkMkLst>
        </pc:inkChg>
        <pc:inkChg chg="add del">
          <ac:chgData name="Viet Anh Nguyen" userId="b95f61ff061388d5" providerId="LiveId" clId="{F7DDB045-99F5-427E-957E-9D2CA91EB527}" dt="2022-01-07T08:54:41.297" v="6923"/>
          <ac:inkMkLst>
            <pc:docMk/>
            <pc:sldMk cId="1052968130" sldId="349"/>
            <ac:inkMk id="125" creationId="{6A300DE4-2512-4221-B1E8-A5F1617EBBF5}"/>
          </ac:inkMkLst>
        </pc:inkChg>
        <pc:inkChg chg="add del">
          <ac:chgData name="Viet Anh Nguyen" userId="b95f61ff061388d5" providerId="LiveId" clId="{F7DDB045-99F5-427E-957E-9D2CA91EB527}" dt="2022-01-07T08:54:41.297" v="6923"/>
          <ac:inkMkLst>
            <pc:docMk/>
            <pc:sldMk cId="1052968130" sldId="349"/>
            <ac:inkMk id="126" creationId="{8063552C-60ED-4739-96F8-5C40BAB5B77D}"/>
          </ac:inkMkLst>
        </pc:inkChg>
        <pc:inkChg chg="add del">
          <ac:chgData name="Viet Anh Nguyen" userId="b95f61ff061388d5" providerId="LiveId" clId="{F7DDB045-99F5-427E-957E-9D2CA91EB527}" dt="2022-01-07T08:54:41.297" v="6923"/>
          <ac:inkMkLst>
            <pc:docMk/>
            <pc:sldMk cId="1052968130" sldId="349"/>
            <ac:inkMk id="127" creationId="{2F61E268-2CBA-42D8-B083-7193EA20DBDD}"/>
          </ac:inkMkLst>
        </pc:inkChg>
        <pc:inkChg chg="add del">
          <ac:chgData name="Viet Anh Nguyen" userId="b95f61ff061388d5" providerId="LiveId" clId="{F7DDB045-99F5-427E-957E-9D2CA91EB527}" dt="2022-01-07T08:54:41.297" v="6923"/>
          <ac:inkMkLst>
            <pc:docMk/>
            <pc:sldMk cId="1052968130" sldId="349"/>
            <ac:inkMk id="128" creationId="{EE1F73F6-4C59-4D73-9154-240D4C79BB00}"/>
          </ac:inkMkLst>
        </pc:inkChg>
        <pc:inkChg chg="add del">
          <ac:chgData name="Viet Anh Nguyen" userId="b95f61ff061388d5" providerId="LiveId" clId="{F7DDB045-99F5-427E-957E-9D2CA91EB527}" dt="2022-01-07T08:54:41.297" v="6923"/>
          <ac:inkMkLst>
            <pc:docMk/>
            <pc:sldMk cId="1052968130" sldId="349"/>
            <ac:inkMk id="129" creationId="{C3F74D02-BE17-48BF-A972-3B8A93F203F0}"/>
          </ac:inkMkLst>
        </pc:inkChg>
        <pc:inkChg chg="add del">
          <ac:chgData name="Viet Anh Nguyen" userId="b95f61ff061388d5" providerId="LiveId" clId="{F7DDB045-99F5-427E-957E-9D2CA91EB527}" dt="2022-01-07T08:54:41.297" v="6923"/>
          <ac:inkMkLst>
            <pc:docMk/>
            <pc:sldMk cId="1052968130" sldId="349"/>
            <ac:inkMk id="130" creationId="{EA884C6F-44B0-4457-94FD-87E2975B59E8}"/>
          </ac:inkMkLst>
        </pc:inkChg>
        <pc:inkChg chg="add del">
          <ac:chgData name="Viet Anh Nguyen" userId="b95f61ff061388d5" providerId="LiveId" clId="{F7DDB045-99F5-427E-957E-9D2CA91EB527}" dt="2022-01-07T08:54:41.297" v="6923"/>
          <ac:inkMkLst>
            <pc:docMk/>
            <pc:sldMk cId="1052968130" sldId="349"/>
            <ac:inkMk id="131" creationId="{D05E05D9-84A5-43D2-A67D-AB70DA22E65C}"/>
          </ac:inkMkLst>
        </pc:inkChg>
        <pc:inkChg chg="add del">
          <ac:chgData name="Viet Anh Nguyen" userId="b95f61ff061388d5" providerId="LiveId" clId="{F7DDB045-99F5-427E-957E-9D2CA91EB527}" dt="2022-01-07T08:54:41.297" v="6923"/>
          <ac:inkMkLst>
            <pc:docMk/>
            <pc:sldMk cId="1052968130" sldId="349"/>
            <ac:inkMk id="132" creationId="{A480AB95-4B67-4AF9-8315-BF6D6F1C985E}"/>
          </ac:inkMkLst>
        </pc:inkChg>
        <pc:inkChg chg="add del">
          <ac:chgData name="Viet Anh Nguyen" userId="b95f61ff061388d5" providerId="LiveId" clId="{F7DDB045-99F5-427E-957E-9D2CA91EB527}" dt="2022-01-07T08:54:41.297" v="6923"/>
          <ac:inkMkLst>
            <pc:docMk/>
            <pc:sldMk cId="1052968130" sldId="349"/>
            <ac:inkMk id="133" creationId="{B38637FC-8556-44F8-A02C-E96147966DE4}"/>
          </ac:inkMkLst>
        </pc:inkChg>
        <pc:inkChg chg="add del">
          <ac:chgData name="Viet Anh Nguyen" userId="b95f61ff061388d5" providerId="LiveId" clId="{F7DDB045-99F5-427E-957E-9D2CA91EB527}" dt="2022-01-07T08:54:42.392" v="6926"/>
          <ac:inkMkLst>
            <pc:docMk/>
            <pc:sldMk cId="1052968130" sldId="349"/>
            <ac:inkMk id="134" creationId="{81C56E91-12F0-4500-9970-C9F8C129E1E6}"/>
          </ac:inkMkLst>
        </pc:inkChg>
        <pc:inkChg chg="add del">
          <ac:chgData name="Viet Anh Nguyen" userId="b95f61ff061388d5" providerId="LiveId" clId="{F7DDB045-99F5-427E-957E-9D2CA91EB527}" dt="2022-01-07T08:54:42.392" v="6926"/>
          <ac:inkMkLst>
            <pc:docMk/>
            <pc:sldMk cId="1052968130" sldId="349"/>
            <ac:inkMk id="135" creationId="{1F3AD0FA-269A-4242-A7B5-1C92FA533798}"/>
          </ac:inkMkLst>
        </pc:inkChg>
        <pc:inkChg chg="add del">
          <ac:chgData name="Viet Anh Nguyen" userId="b95f61ff061388d5" providerId="LiveId" clId="{F7DDB045-99F5-427E-957E-9D2CA91EB527}" dt="2022-01-07T08:54:42.392" v="6926"/>
          <ac:inkMkLst>
            <pc:docMk/>
            <pc:sldMk cId="1052968130" sldId="349"/>
            <ac:inkMk id="136" creationId="{C5445C69-DB68-466A-8102-F7380602287F}"/>
          </ac:inkMkLst>
        </pc:inkChg>
        <pc:inkChg chg="add">
          <ac:chgData name="Viet Anh Nguyen" userId="b95f61ff061388d5" providerId="LiveId" clId="{F7DDB045-99F5-427E-957E-9D2CA91EB527}" dt="2022-01-07T08:54:42.392" v="6926"/>
          <ac:inkMkLst>
            <pc:docMk/>
            <pc:sldMk cId="1052968130" sldId="349"/>
            <ac:inkMk id="137" creationId="{BBA6529F-BC14-4CD3-A7BA-404DCFCC66E1}"/>
          </ac:inkMkLst>
        </pc:inkChg>
        <pc:inkChg chg="add del">
          <ac:chgData name="Viet Anh Nguyen" userId="b95f61ff061388d5" providerId="LiveId" clId="{F7DDB045-99F5-427E-957E-9D2CA91EB527}" dt="2022-01-07T08:54:47.062" v="6936"/>
          <ac:inkMkLst>
            <pc:docMk/>
            <pc:sldMk cId="1052968130" sldId="349"/>
            <ac:inkMk id="138" creationId="{B4A7AF72-9E63-4F91-B49A-770996273303}"/>
          </ac:inkMkLst>
        </pc:inkChg>
        <pc:inkChg chg="add del">
          <ac:chgData name="Viet Anh Nguyen" userId="b95f61ff061388d5" providerId="LiveId" clId="{F7DDB045-99F5-427E-957E-9D2CA91EB527}" dt="2022-01-07T08:54:47.062" v="6936"/>
          <ac:inkMkLst>
            <pc:docMk/>
            <pc:sldMk cId="1052968130" sldId="349"/>
            <ac:inkMk id="139" creationId="{C5E76205-F7E5-4545-8218-D183FA15C73D}"/>
          </ac:inkMkLst>
        </pc:inkChg>
        <pc:inkChg chg="add del">
          <ac:chgData name="Viet Anh Nguyen" userId="b95f61ff061388d5" providerId="LiveId" clId="{F7DDB045-99F5-427E-957E-9D2CA91EB527}" dt="2022-01-07T08:54:47.062" v="6936"/>
          <ac:inkMkLst>
            <pc:docMk/>
            <pc:sldMk cId="1052968130" sldId="349"/>
            <ac:inkMk id="140" creationId="{231AE21C-278F-4B61-A60A-A21A09C10BB2}"/>
          </ac:inkMkLst>
        </pc:inkChg>
        <pc:inkChg chg="add del">
          <ac:chgData name="Viet Anh Nguyen" userId="b95f61ff061388d5" providerId="LiveId" clId="{F7DDB045-99F5-427E-957E-9D2CA91EB527}" dt="2022-01-07T08:54:47.062" v="6936"/>
          <ac:inkMkLst>
            <pc:docMk/>
            <pc:sldMk cId="1052968130" sldId="349"/>
            <ac:inkMk id="141" creationId="{A26D311F-7EC0-4B64-9415-DEF4A6637866}"/>
          </ac:inkMkLst>
        </pc:inkChg>
        <pc:inkChg chg="add del">
          <ac:chgData name="Viet Anh Nguyen" userId="b95f61ff061388d5" providerId="LiveId" clId="{F7DDB045-99F5-427E-957E-9D2CA91EB527}" dt="2022-01-07T08:54:47.062" v="6936"/>
          <ac:inkMkLst>
            <pc:docMk/>
            <pc:sldMk cId="1052968130" sldId="349"/>
            <ac:inkMk id="142" creationId="{E0863CBE-C205-44C5-B333-AD2553CA8388}"/>
          </ac:inkMkLst>
        </pc:inkChg>
        <pc:inkChg chg="add del">
          <ac:chgData name="Viet Anh Nguyen" userId="b95f61ff061388d5" providerId="LiveId" clId="{F7DDB045-99F5-427E-957E-9D2CA91EB527}" dt="2022-01-07T08:54:47.062" v="6936"/>
          <ac:inkMkLst>
            <pc:docMk/>
            <pc:sldMk cId="1052968130" sldId="349"/>
            <ac:inkMk id="143" creationId="{DA287DF1-3C6D-4731-B477-0B1D57C653DC}"/>
          </ac:inkMkLst>
        </pc:inkChg>
        <pc:inkChg chg="add del">
          <ac:chgData name="Viet Anh Nguyen" userId="b95f61ff061388d5" providerId="LiveId" clId="{F7DDB045-99F5-427E-957E-9D2CA91EB527}" dt="2022-01-07T08:54:47.062" v="6936"/>
          <ac:inkMkLst>
            <pc:docMk/>
            <pc:sldMk cId="1052968130" sldId="349"/>
            <ac:inkMk id="144" creationId="{077CA3CE-9C0D-4C17-A17A-C934DCEF0966}"/>
          </ac:inkMkLst>
        </pc:inkChg>
        <pc:inkChg chg="add del">
          <ac:chgData name="Viet Anh Nguyen" userId="b95f61ff061388d5" providerId="LiveId" clId="{F7DDB045-99F5-427E-957E-9D2CA91EB527}" dt="2022-01-07T08:54:47.062" v="6936"/>
          <ac:inkMkLst>
            <pc:docMk/>
            <pc:sldMk cId="1052968130" sldId="349"/>
            <ac:inkMk id="145" creationId="{ED30F4BB-569D-412C-9FC4-E3CEC566E448}"/>
          </ac:inkMkLst>
        </pc:inkChg>
        <pc:inkChg chg="add del">
          <ac:chgData name="Viet Anh Nguyen" userId="b95f61ff061388d5" providerId="LiveId" clId="{F7DDB045-99F5-427E-957E-9D2CA91EB527}" dt="2022-01-07T08:54:47.062" v="6936"/>
          <ac:inkMkLst>
            <pc:docMk/>
            <pc:sldMk cId="1052968130" sldId="349"/>
            <ac:inkMk id="146" creationId="{5C03F04E-ED05-4185-AED5-A78DD5372C28}"/>
          </ac:inkMkLst>
        </pc:inkChg>
        <pc:inkChg chg="add">
          <ac:chgData name="Viet Anh Nguyen" userId="b95f61ff061388d5" providerId="LiveId" clId="{F7DDB045-99F5-427E-957E-9D2CA91EB527}" dt="2022-01-07T08:54:47.062" v="6936"/>
          <ac:inkMkLst>
            <pc:docMk/>
            <pc:sldMk cId="1052968130" sldId="349"/>
            <ac:inkMk id="147" creationId="{D8D4F4E7-4557-48E5-B3CC-9EAC42E710BF}"/>
          </ac:inkMkLst>
        </pc:inkChg>
      </pc:sldChg>
      <pc:sldChg chg="addSp delSp modSp new mod">
        <pc:chgData name="Viet Anh Nguyen" userId="b95f61ff061388d5" providerId="LiveId" clId="{F7DDB045-99F5-427E-957E-9D2CA91EB527}" dt="2022-01-07T08:55:07.621" v="6951"/>
        <pc:sldMkLst>
          <pc:docMk/>
          <pc:sldMk cId="450006529" sldId="350"/>
        </pc:sldMkLst>
        <pc:inkChg chg="add del">
          <ac:chgData name="Viet Anh Nguyen" userId="b95f61ff061388d5" providerId="LiveId" clId="{F7DDB045-99F5-427E-957E-9D2CA91EB527}" dt="2022-01-07T08:50:25.143" v="6823"/>
          <ac:inkMkLst>
            <pc:docMk/>
            <pc:sldMk cId="450006529" sldId="350"/>
            <ac:inkMk id="2" creationId="{66C7EBE9-8E6A-4CEC-A0BA-B6BF84D0380F}"/>
          </ac:inkMkLst>
        </pc:inkChg>
        <pc:inkChg chg="add del">
          <ac:chgData name="Viet Anh Nguyen" userId="b95f61ff061388d5" providerId="LiveId" clId="{F7DDB045-99F5-427E-957E-9D2CA91EB527}" dt="2022-01-07T08:50:25.143" v="6823"/>
          <ac:inkMkLst>
            <pc:docMk/>
            <pc:sldMk cId="450006529" sldId="350"/>
            <ac:inkMk id="3" creationId="{425FCB32-BFEA-4914-8EA8-96C2BE25B079}"/>
          </ac:inkMkLst>
        </pc:inkChg>
        <pc:inkChg chg="add del">
          <ac:chgData name="Viet Anh Nguyen" userId="b95f61ff061388d5" providerId="LiveId" clId="{F7DDB045-99F5-427E-957E-9D2CA91EB527}" dt="2022-01-07T08:50:25.143" v="6823"/>
          <ac:inkMkLst>
            <pc:docMk/>
            <pc:sldMk cId="450006529" sldId="350"/>
            <ac:inkMk id="4" creationId="{F36E3397-6028-4E63-A9E2-5EB848C5434C}"/>
          </ac:inkMkLst>
        </pc:inkChg>
        <pc:inkChg chg="add del">
          <ac:chgData name="Viet Anh Nguyen" userId="b95f61ff061388d5" providerId="LiveId" clId="{F7DDB045-99F5-427E-957E-9D2CA91EB527}" dt="2022-01-07T08:50:25.143" v="6823"/>
          <ac:inkMkLst>
            <pc:docMk/>
            <pc:sldMk cId="450006529" sldId="350"/>
            <ac:inkMk id="5" creationId="{F4D1CC08-6133-4D32-958A-9AB9204AA302}"/>
          </ac:inkMkLst>
        </pc:inkChg>
        <pc:inkChg chg="add del">
          <ac:chgData name="Viet Anh Nguyen" userId="b95f61ff061388d5" providerId="LiveId" clId="{F7DDB045-99F5-427E-957E-9D2CA91EB527}" dt="2022-01-07T08:50:25.143" v="6823"/>
          <ac:inkMkLst>
            <pc:docMk/>
            <pc:sldMk cId="450006529" sldId="350"/>
            <ac:inkMk id="6" creationId="{B9246F6F-B6C2-4052-A469-74C8BC51E9F4}"/>
          </ac:inkMkLst>
        </pc:inkChg>
        <pc:inkChg chg="add del">
          <ac:chgData name="Viet Anh Nguyen" userId="b95f61ff061388d5" providerId="LiveId" clId="{F7DDB045-99F5-427E-957E-9D2CA91EB527}" dt="2022-01-07T08:50:25.143" v="6823"/>
          <ac:inkMkLst>
            <pc:docMk/>
            <pc:sldMk cId="450006529" sldId="350"/>
            <ac:inkMk id="7" creationId="{2F356438-D7B7-4C27-8FB8-5B899A4B4D17}"/>
          </ac:inkMkLst>
        </pc:inkChg>
        <pc:inkChg chg="add del">
          <ac:chgData name="Viet Anh Nguyen" userId="b95f61ff061388d5" providerId="LiveId" clId="{F7DDB045-99F5-427E-957E-9D2CA91EB527}" dt="2022-01-07T08:50:25.143" v="6823"/>
          <ac:inkMkLst>
            <pc:docMk/>
            <pc:sldMk cId="450006529" sldId="350"/>
            <ac:inkMk id="8" creationId="{DEEFCF86-18A9-4B35-B2AA-FA9E92FC5148}"/>
          </ac:inkMkLst>
        </pc:inkChg>
        <pc:inkChg chg="add">
          <ac:chgData name="Viet Anh Nguyen" userId="b95f61ff061388d5" providerId="LiveId" clId="{F7DDB045-99F5-427E-957E-9D2CA91EB527}" dt="2022-01-07T08:50:24.524" v="6821" actId="9405"/>
          <ac:inkMkLst>
            <pc:docMk/>
            <pc:sldMk cId="450006529" sldId="350"/>
            <ac:inkMk id="9" creationId="{B82D221A-FCFE-4A11-87BA-89F82EBB66F4}"/>
          </ac:inkMkLst>
        </pc:inkChg>
        <pc:inkChg chg="add">
          <ac:chgData name="Viet Anh Nguyen" userId="b95f61ff061388d5" providerId="LiveId" clId="{F7DDB045-99F5-427E-957E-9D2CA91EB527}" dt="2022-01-07T08:50:24.646" v="6822" actId="9405"/>
          <ac:inkMkLst>
            <pc:docMk/>
            <pc:sldMk cId="450006529" sldId="350"/>
            <ac:inkMk id="10" creationId="{969DE6D7-7D22-4269-B1AF-6B0FBD7E6AD1}"/>
          </ac:inkMkLst>
        </pc:inkChg>
        <pc:inkChg chg="add">
          <ac:chgData name="Viet Anh Nguyen" userId="b95f61ff061388d5" providerId="LiveId" clId="{F7DDB045-99F5-427E-957E-9D2CA91EB527}" dt="2022-01-07T08:50:25.143" v="6823"/>
          <ac:inkMkLst>
            <pc:docMk/>
            <pc:sldMk cId="450006529" sldId="350"/>
            <ac:inkMk id="11" creationId="{42D88541-05BF-4B45-86A5-46E51FA9CDA8}"/>
          </ac:inkMkLst>
        </pc:inkChg>
        <pc:inkChg chg="add del">
          <ac:chgData name="Viet Anh Nguyen" userId="b95f61ff061388d5" providerId="LiveId" clId="{F7DDB045-99F5-427E-957E-9D2CA91EB527}" dt="2022-01-07T08:50:32.323" v="6836"/>
          <ac:inkMkLst>
            <pc:docMk/>
            <pc:sldMk cId="450006529" sldId="350"/>
            <ac:inkMk id="12" creationId="{D900D1BF-93A4-4666-AD6D-E43F3B84F800}"/>
          </ac:inkMkLst>
        </pc:inkChg>
        <pc:inkChg chg="add del">
          <ac:chgData name="Viet Anh Nguyen" userId="b95f61ff061388d5" providerId="LiveId" clId="{F7DDB045-99F5-427E-957E-9D2CA91EB527}" dt="2022-01-07T08:50:32.323" v="6836"/>
          <ac:inkMkLst>
            <pc:docMk/>
            <pc:sldMk cId="450006529" sldId="350"/>
            <ac:inkMk id="13" creationId="{73EFB874-E46C-40F2-A32F-C9F0785D7082}"/>
          </ac:inkMkLst>
        </pc:inkChg>
        <pc:inkChg chg="add del">
          <ac:chgData name="Viet Anh Nguyen" userId="b95f61ff061388d5" providerId="LiveId" clId="{F7DDB045-99F5-427E-957E-9D2CA91EB527}" dt="2022-01-07T08:50:32.323" v="6836"/>
          <ac:inkMkLst>
            <pc:docMk/>
            <pc:sldMk cId="450006529" sldId="350"/>
            <ac:inkMk id="14" creationId="{5CB7BD87-FA39-48FB-917C-EA0D6526EF0C}"/>
          </ac:inkMkLst>
        </pc:inkChg>
        <pc:inkChg chg="add del">
          <ac:chgData name="Viet Anh Nguyen" userId="b95f61ff061388d5" providerId="LiveId" clId="{F7DDB045-99F5-427E-957E-9D2CA91EB527}" dt="2022-01-07T08:50:32.323" v="6836"/>
          <ac:inkMkLst>
            <pc:docMk/>
            <pc:sldMk cId="450006529" sldId="350"/>
            <ac:inkMk id="15" creationId="{86EE5851-CAFA-4219-8E70-5611953CA76D}"/>
          </ac:inkMkLst>
        </pc:inkChg>
        <pc:inkChg chg="add del">
          <ac:chgData name="Viet Anh Nguyen" userId="b95f61ff061388d5" providerId="LiveId" clId="{F7DDB045-99F5-427E-957E-9D2CA91EB527}" dt="2022-01-07T08:50:32.323" v="6836"/>
          <ac:inkMkLst>
            <pc:docMk/>
            <pc:sldMk cId="450006529" sldId="350"/>
            <ac:inkMk id="16" creationId="{52D20972-EC76-4927-84C7-B0F25909D2CD}"/>
          </ac:inkMkLst>
        </pc:inkChg>
        <pc:inkChg chg="add del">
          <ac:chgData name="Viet Anh Nguyen" userId="b95f61ff061388d5" providerId="LiveId" clId="{F7DDB045-99F5-427E-957E-9D2CA91EB527}" dt="2022-01-07T08:50:32.323" v="6836"/>
          <ac:inkMkLst>
            <pc:docMk/>
            <pc:sldMk cId="450006529" sldId="350"/>
            <ac:inkMk id="17" creationId="{7759EFD1-2297-4E4A-B311-054D53F1EED7}"/>
          </ac:inkMkLst>
        </pc:inkChg>
        <pc:inkChg chg="add del">
          <ac:chgData name="Viet Anh Nguyen" userId="b95f61ff061388d5" providerId="LiveId" clId="{F7DDB045-99F5-427E-957E-9D2CA91EB527}" dt="2022-01-07T08:50:32.323" v="6836"/>
          <ac:inkMkLst>
            <pc:docMk/>
            <pc:sldMk cId="450006529" sldId="350"/>
            <ac:inkMk id="18" creationId="{FB794B2B-E8A7-4B71-A487-3AA40261C135}"/>
          </ac:inkMkLst>
        </pc:inkChg>
        <pc:inkChg chg="add">
          <ac:chgData name="Viet Anh Nguyen" userId="b95f61ff061388d5" providerId="LiveId" clId="{F7DDB045-99F5-427E-957E-9D2CA91EB527}" dt="2022-01-07T08:50:30.902" v="6831" actId="9405"/>
          <ac:inkMkLst>
            <pc:docMk/>
            <pc:sldMk cId="450006529" sldId="350"/>
            <ac:inkMk id="19" creationId="{07E278B9-39C4-411A-9A00-5E9B1E45F436}"/>
          </ac:inkMkLst>
        </pc:inkChg>
        <pc:inkChg chg="add del">
          <ac:chgData name="Viet Anh Nguyen" userId="b95f61ff061388d5" providerId="LiveId" clId="{F7DDB045-99F5-427E-957E-9D2CA91EB527}" dt="2022-01-07T08:50:32.323" v="6836"/>
          <ac:inkMkLst>
            <pc:docMk/>
            <pc:sldMk cId="450006529" sldId="350"/>
            <ac:inkMk id="20" creationId="{46385AE5-0C51-4764-848D-1FC163F65F13}"/>
          </ac:inkMkLst>
        </pc:inkChg>
        <pc:inkChg chg="add del">
          <ac:chgData name="Viet Anh Nguyen" userId="b95f61ff061388d5" providerId="LiveId" clId="{F7DDB045-99F5-427E-957E-9D2CA91EB527}" dt="2022-01-07T08:50:32.323" v="6836"/>
          <ac:inkMkLst>
            <pc:docMk/>
            <pc:sldMk cId="450006529" sldId="350"/>
            <ac:inkMk id="21" creationId="{FA2D19B1-80F2-4ECF-8EAC-14DBA56BF14C}"/>
          </ac:inkMkLst>
        </pc:inkChg>
        <pc:inkChg chg="add del">
          <ac:chgData name="Viet Anh Nguyen" userId="b95f61ff061388d5" providerId="LiveId" clId="{F7DDB045-99F5-427E-957E-9D2CA91EB527}" dt="2022-01-07T08:50:32.323" v="6836"/>
          <ac:inkMkLst>
            <pc:docMk/>
            <pc:sldMk cId="450006529" sldId="350"/>
            <ac:inkMk id="22" creationId="{CA165ED0-EBEE-43DF-AF10-FE8BB8187F5F}"/>
          </ac:inkMkLst>
        </pc:inkChg>
        <pc:inkChg chg="add del">
          <ac:chgData name="Viet Anh Nguyen" userId="b95f61ff061388d5" providerId="LiveId" clId="{F7DDB045-99F5-427E-957E-9D2CA91EB527}" dt="2022-01-07T08:50:32.323" v="6836"/>
          <ac:inkMkLst>
            <pc:docMk/>
            <pc:sldMk cId="450006529" sldId="350"/>
            <ac:inkMk id="23" creationId="{2F2B9BB5-8FD8-45BA-BC4E-80CF6A665FDA}"/>
          </ac:inkMkLst>
        </pc:inkChg>
        <pc:inkChg chg="add">
          <ac:chgData name="Viet Anh Nguyen" userId="b95f61ff061388d5" providerId="LiveId" clId="{F7DDB045-99F5-427E-957E-9D2CA91EB527}" dt="2022-01-07T08:50:32.323" v="6836"/>
          <ac:inkMkLst>
            <pc:docMk/>
            <pc:sldMk cId="450006529" sldId="350"/>
            <ac:inkMk id="24" creationId="{2682E9C9-F8D9-4BAE-B045-FEA312C03E78}"/>
          </ac:inkMkLst>
        </pc:inkChg>
        <pc:inkChg chg="add">
          <ac:chgData name="Viet Anh Nguyen" userId="b95f61ff061388d5" providerId="LiveId" clId="{F7DDB045-99F5-427E-957E-9D2CA91EB527}" dt="2022-01-07T08:50:32.323" v="6836"/>
          <ac:inkMkLst>
            <pc:docMk/>
            <pc:sldMk cId="450006529" sldId="350"/>
            <ac:inkMk id="25" creationId="{5BEE29EA-6B9C-429F-8100-86037D1597E0}"/>
          </ac:inkMkLst>
        </pc:inkChg>
        <pc:inkChg chg="add">
          <ac:chgData name="Viet Anh Nguyen" userId="b95f61ff061388d5" providerId="LiveId" clId="{F7DDB045-99F5-427E-957E-9D2CA91EB527}" dt="2022-01-07T08:50:32.323" v="6836"/>
          <ac:inkMkLst>
            <pc:docMk/>
            <pc:sldMk cId="450006529" sldId="350"/>
            <ac:inkMk id="26" creationId="{FBD406C1-96D0-4FCE-88AE-29ED3B7D4904}"/>
          </ac:inkMkLst>
        </pc:inkChg>
        <pc:inkChg chg="add">
          <ac:chgData name="Viet Anh Nguyen" userId="b95f61ff061388d5" providerId="LiveId" clId="{F7DDB045-99F5-427E-957E-9D2CA91EB527}" dt="2022-01-07T08:50:32.808" v="6837" actId="9405"/>
          <ac:inkMkLst>
            <pc:docMk/>
            <pc:sldMk cId="450006529" sldId="350"/>
            <ac:inkMk id="27" creationId="{0DEBF481-A764-4AA5-A1D2-4462ED951779}"/>
          </ac:inkMkLst>
        </pc:inkChg>
        <pc:inkChg chg="add del">
          <ac:chgData name="Viet Anh Nguyen" userId="b95f61ff061388d5" providerId="LiveId" clId="{F7DDB045-99F5-427E-957E-9D2CA91EB527}" dt="2022-01-07T08:50:44.031" v="6840"/>
          <ac:inkMkLst>
            <pc:docMk/>
            <pc:sldMk cId="450006529" sldId="350"/>
            <ac:inkMk id="28" creationId="{DBAC80FE-486F-440F-94A4-6DC14A3C09EA}"/>
          </ac:inkMkLst>
        </pc:inkChg>
        <pc:inkChg chg="add del">
          <ac:chgData name="Viet Anh Nguyen" userId="b95f61ff061388d5" providerId="LiveId" clId="{F7DDB045-99F5-427E-957E-9D2CA91EB527}" dt="2022-01-07T08:50:44.031" v="6840"/>
          <ac:inkMkLst>
            <pc:docMk/>
            <pc:sldMk cId="450006529" sldId="350"/>
            <ac:inkMk id="29" creationId="{4DA4C144-8F8D-4E1F-A054-5CFEACC62835}"/>
          </ac:inkMkLst>
        </pc:inkChg>
        <pc:inkChg chg="add">
          <ac:chgData name="Viet Anh Nguyen" userId="b95f61ff061388d5" providerId="LiveId" clId="{F7DDB045-99F5-427E-957E-9D2CA91EB527}" dt="2022-01-07T08:50:44.031" v="6840"/>
          <ac:inkMkLst>
            <pc:docMk/>
            <pc:sldMk cId="450006529" sldId="350"/>
            <ac:inkMk id="30" creationId="{E48F4147-03D8-4A1D-8AB8-54B858B276EB}"/>
          </ac:inkMkLst>
        </pc:inkChg>
        <pc:inkChg chg="add">
          <ac:chgData name="Viet Anh Nguyen" userId="b95f61ff061388d5" providerId="LiveId" clId="{F7DDB045-99F5-427E-957E-9D2CA91EB527}" dt="2022-01-07T08:50:48.957" v="6841" actId="9405"/>
          <ac:inkMkLst>
            <pc:docMk/>
            <pc:sldMk cId="450006529" sldId="350"/>
            <ac:inkMk id="31" creationId="{1AE7B9C4-DB64-4DC6-B46B-3991265E0AF6}"/>
          </ac:inkMkLst>
        </pc:inkChg>
        <pc:inkChg chg="add">
          <ac:chgData name="Viet Anh Nguyen" userId="b95f61ff061388d5" providerId="LiveId" clId="{F7DDB045-99F5-427E-957E-9D2CA91EB527}" dt="2022-01-07T08:50:49.164" v="6842" actId="9405"/>
          <ac:inkMkLst>
            <pc:docMk/>
            <pc:sldMk cId="450006529" sldId="350"/>
            <ac:inkMk id="32" creationId="{F00903BD-DE40-4576-8E77-930ED16E8880}"/>
          </ac:inkMkLst>
        </pc:inkChg>
        <pc:inkChg chg="add del">
          <ac:chgData name="Viet Anh Nguyen" userId="b95f61ff061388d5" providerId="LiveId" clId="{F7DDB045-99F5-427E-957E-9D2CA91EB527}" dt="2022-01-07T08:50:54.046" v="6851"/>
          <ac:inkMkLst>
            <pc:docMk/>
            <pc:sldMk cId="450006529" sldId="350"/>
            <ac:inkMk id="33" creationId="{8AA23A20-8D88-4903-9674-1ECB70E6625D}"/>
          </ac:inkMkLst>
        </pc:inkChg>
        <pc:inkChg chg="add del">
          <ac:chgData name="Viet Anh Nguyen" userId="b95f61ff061388d5" providerId="LiveId" clId="{F7DDB045-99F5-427E-957E-9D2CA91EB527}" dt="2022-01-07T08:50:54.046" v="6851"/>
          <ac:inkMkLst>
            <pc:docMk/>
            <pc:sldMk cId="450006529" sldId="350"/>
            <ac:inkMk id="34" creationId="{B1E87DE3-97A6-407D-8B19-3811DA5F9DAC}"/>
          </ac:inkMkLst>
        </pc:inkChg>
        <pc:inkChg chg="add del">
          <ac:chgData name="Viet Anh Nguyen" userId="b95f61ff061388d5" providerId="LiveId" clId="{F7DDB045-99F5-427E-957E-9D2CA91EB527}" dt="2022-01-07T08:50:54.046" v="6851"/>
          <ac:inkMkLst>
            <pc:docMk/>
            <pc:sldMk cId="450006529" sldId="350"/>
            <ac:inkMk id="35" creationId="{553E4B4A-D3A2-4AFE-ABEB-D5DD5B7CBBDE}"/>
          </ac:inkMkLst>
        </pc:inkChg>
        <pc:inkChg chg="add del">
          <ac:chgData name="Viet Anh Nguyen" userId="b95f61ff061388d5" providerId="LiveId" clId="{F7DDB045-99F5-427E-957E-9D2CA91EB527}" dt="2022-01-07T08:50:54.046" v="6851"/>
          <ac:inkMkLst>
            <pc:docMk/>
            <pc:sldMk cId="450006529" sldId="350"/>
            <ac:inkMk id="36" creationId="{58AA5873-AE47-4945-AB34-F0800AEB6A13}"/>
          </ac:inkMkLst>
        </pc:inkChg>
        <pc:inkChg chg="add del">
          <ac:chgData name="Viet Anh Nguyen" userId="b95f61ff061388d5" providerId="LiveId" clId="{F7DDB045-99F5-427E-957E-9D2CA91EB527}" dt="2022-01-07T08:50:54.046" v="6851"/>
          <ac:inkMkLst>
            <pc:docMk/>
            <pc:sldMk cId="450006529" sldId="350"/>
            <ac:inkMk id="37" creationId="{F6DE886E-1963-4601-8080-E5C2001D1892}"/>
          </ac:inkMkLst>
        </pc:inkChg>
        <pc:inkChg chg="add del">
          <ac:chgData name="Viet Anh Nguyen" userId="b95f61ff061388d5" providerId="LiveId" clId="{F7DDB045-99F5-427E-957E-9D2CA91EB527}" dt="2022-01-07T08:50:54.046" v="6851"/>
          <ac:inkMkLst>
            <pc:docMk/>
            <pc:sldMk cId="450006529" sldId="350"/>
            <ac:inkMk id="38" creationId="{8BCBA471-D3B1-4343-81B2-5FD687B2B911}"/>
          </ac:inkMkLst>
        </pc:inkChg>
        <pc:inkChg chg="add del">
          <ac:chgData name="Viet Anh Nguyen" userId="b95f61ff061388d5" providerId="LiveId" clId="{F7DDB045-99F5-427E-957E-9D2CA91EB527}" dt="2022-01-07T08:50:54.046" v="6851"/>
          <ac:inkMkLst>
            <pc:docMk/>
            <pc:sldMk cId="450006529" sldId="350"/>
            <ac:inkMk id="39" creationId="{46A19F43-46CA-44F0-A1B9-35DB2312F69B}"/>
          </ac:inkMkLst>
        </pc:inkChg>
        <pc:inkChg chg="add del">
          <ac:chgData name="Viet Anh Nguyen" userId="b95f61ff061388d5" providerId="LiveId" clId="{F7DDB045-99F5-427E-957E-9D2CA91EB527}" dt="2022-01-07T08:50:54.046" v="6851"/>
          <ac:inkMkLst>
            <pc:docMk/>
            <pc:sldMk cId="450006529" sldId="350"/>
            <ac:inkMk id="40" creationId="{9F9003A2-DA7F-4D5C-B3C3-DAB300D65270}"/>
          </ac:inkMkLst>
        </pc:inkChg>
        <pc:inkChg chg="add">
          <ac:chgData name="Viet Anh Nguyen" userId="b95f61ff061388d5" providerId="LiveId" clId="{F7DDB045-99F5-427E-957E-9D2CA91EB527}" dt="2022-01-07T08:50:54.046" v="6851"/>
          <ac:inkMkLst>
            <pc:docMk/>
            <pc:sldMk cId="450006529" sldId="350"/>
            <ac:inkMk id="41" creationId="{0832DDB8-5840-4646-997D-C45F5C7C00C8}"/>
          </ac:inkMkLst>
        </pc:inkChg>
        <pc:inkChg chg="add">
          <ac:chgData name="Viet Anh Nguyen" userId="b95f61ff061388d5" providerId="LiveId" clId="{F7DDB045-99F5-427E-957E-9D2CA91EB527}" dt="2022-01-07T08:50:54.046" v="6851"/>
          <ac:inkMkLst>
            <pc:docMk/>
            <pc:sldMk cId="450006529" sldId="350"/>
            <ac:inkMk id="42" creationId="{52522208-6B75-48EA-8CB9-FEEEDD67D268}"/>
          </ac:inkMkLst>
        </pc:inkChg>
        <pc:inkChg chg="add">
          <ac:chgData name="Viet Anh Nguyen" userId="b95f61ff061388d5" providerId="LiveId" clId="{F7DDB045-99F5-427E-957E-9D2CA91EB527}" dt="2022-01-07T08:50:54.046" v="6851"/>
          <ac:inkMkLst>
            <pc:docMk/>
            <pc:sldMk cId="450006529" sldId="350"/>
            <ac:inkMk id="43" creationId="{1C33346B-84E0-417E-9BF2-1D1558B6A46A}"/>
          </ac:inkMkLst>
        </pc:inkChg>
        <pc:inkChg chg="add del">
          <ac:chgData name="Viet Anh Nguyen" userId="b95f61ff061388d5" providerId="LiveId" clId="{F7DDB045-99F5-427E-957E-9D2CA91EB527}" dt="2022-01-07T08:50:59.469" v="6864"/>
          <ac:inkMkLst>
            <pc:docMk/>
            <pc:sldMk cId="450006529" sldId="350"/>
            <ac:inkMk id="44" creationId="{4C8DE4E3-2ECD-428D-94E2-85DC58AC0F35}"/>
          </ac:inkMkLst>
        </pc:inkChg>
        <pc:inkChg chg="add del">
          <ac:chgData name="Viet Anh Nguyen" userId="b95f61ff061388d5" providerId="LiveId" clId="{F7DDB045-99F5-427E-957E-9D2CA91EB527}" dt="2022-01-07T08:50:59.469" v="6864"/>
          <ac:inkMkLst>
            <pc:docMk/>
            <pc:sldMk cId="450006529" sldId="350"/>
            <ac:inkMk id="45" creationId="{9BEF8270-EF46-4C18-8C36-CC78FF034C0E}"/>
          </ac:inkMkLst>
        </pc:inkChg>
        <pc:inkChg chg="add del">
          <ac:chgData name="Viet Anh Nguyen" userId="b95f61ff061388d5" providerId="LiveId" clId="{F7DDB045-99F5-427E-957E-9D2CA91EB527}" dt="2022-01-07T08:50:59.469" v="6864"/>
          <ac:inkMkLst>
            <pc:docMk/>
            <pc:sldMk cId="450006529" sldId="350"/>
            <ac:inkMk id="46" creationId="{600BF74E-EFB7-4509-8E99-CD3DC79E8559}"/>
          </ac:inkMkLst>
        </pc:inkChg>
        <pc:inkChg chg="add del">
          <ac:chgData name="Viet Anh Nguyen" userId="b95f61ff061388d5" providerId="LiveId" clId="{F7DDB045-99F5-427E-957E-9D2CA91EB527}" dt="2022-01-07T08:50:59.469" v="6864"/>
          <ac:inkMkLst>
            <pc:docMk/>
            <pc:sldMk cId="450006529" sldId="350"/>
            <ac:inkMk id="47" creationId="{1908F10B-E38C-4F57-A4D0-41642E5C7A19}"/>
          </ac:inkMkLst>
        </pc:inkChg>
        <pc:inkChg chg="add del">
          <ac:chgData name="Viet Anh Nguyen" userId="b95f61ff061388d5" providerId="LiveId" clId="{F7DDB045-99F5-427E-957E-9D2CA91EB527}" dt="2022-01-07T08:50:59.469" v="6864"/>
          <ac:inkMkLst>
            <pc:docMk/>
            <pc:sldMk cId="450006529" sldId="350"/>
            <ac:inkMk id="48" creationId="{1BE05A2D-24EE-467C-8A18-5A045CE1325E}"/>
          </ac:inkMkLst>
        </pc:inkChg>
        <pc:inkChg chg="add del">
          <ac:chgData name="Viet Anh Nguyen" userId="b95f61ff061388d5" providerId="LiveId" clId="{F7DDB045-99F5-427E-957E-9D2CA91EB527}" dt="2022-01-07T08:50:59.469" v="6864"/>
          <ac:inkMkLst>
            <pc:docMk/>
            <pc:sldMk cId="450006529" sldId="350"/>
            <ac:inkMk id="49" creationId="{B7213CE2-24AC-4570-859D-68F398C57087}"/>
          </ac:inkMkLst>
        </pc:inkChg>
        <pc:inkChg chg="add del">
          <ac:chgData name="Viet Anh Nguyen" userId="b95f61ff061388d5" providerId="LiveId" clId="{F7DDB045-99F5-427E-957E-9D2CA91EB527}" dt="2022-01-07T08:50:59.469" v="6864"/>
          <ac:inkMkLst>
            <pc:docMk/>
            <pc:sldMk cId="450006529" sldId="350"/>
            <ac:inkMk id="50" creationId="{E9EE9167-1A69-4A03-8DCC-B68486E156A3}"/>
          </ac:inkMkLst>
        </pc:inkChg>
        <pc:inkChg chg="add del">
          <ac:chgData name="Viet Anh Nguyen" userId="b95f61ff061388d5" providerId="LiveId" clId="{F7DDB045-99F5-427E-957E-9D2CA91EB527}" dt="2022-01-07T08:50:59.469" v="6864"/>
          <ac:inkMkLst>
            <pc:docMk/>
            <pc:sldMk cId="450006529" sldId="350"/>
            <ac:inkMk id="51" creationId="{9AB0A925-E606-4844-B917-70E5870E4AB8}"/>
          </ac:inkMkLst>
        </pc:inkChg>
        <pc:inkChg chg="add del">
          <ac:chgData name="Viet Anh Nguyen" userId="b95f61ff061388d5" providerId="LiveId" clId="{F7DDB045-99F5-427E-957E-9D2CA91EB527}" dt="2022-01-07T08:50:59.469" v="6864"/>
          <ac:inkMkLst>
            <pc:docMk/>
            <pc:sldMk cId="450006529" sldId="350"/>
            <ac:inkMk id="52" creationId="{CC4266F8-92C2-46B6-86C7-308F1EFD2B59}"/>
          </ac:inkMkLst>
        </pc:inkChg>
        <pc:inkChg chg="add del">
          <ac:chgData name="Viet Anh Nguyen" userId="b95f61ff061388d5" providerId="LiveId" clId="{F7DDB045-99F5-427E-957E-9D2CA91EB527}" dt="2022-01-07T08:50:59.469" v="6864"/>
          <ac:inkMkLst>
            <pc:docMk/>
            <pc:sldMk cId="450006529" sldId="350"/>
            <ac:inkMk id="53" creationId="{C7504E09-630E-4ED5-B823-37D36DB92380}"/>
          </ac:inkMkLst>
        </pc:inkChg>
        <pc:inkChg chg="add del">
          <ac:chgData name="Viet Anh Nguyen" userId="b95f61ff061388d5" providerId="LiveId" clId="{F7DDB045-99F5-427E-957E-9D2CA91EB527}" dt="2022-01-07T08:50:59.469" v="6864"/>
          <ac:inkMkLst>
            <pc:docMk/>
            <pc:sldMk cId="450006529" sldId="350"/>
            <ac:inkMk id="54" creationId="{795DF848-A2BF-4E03-B0E2-9F2FB9F16CB1}"/>
          </ac:inkMkLst>
        </pc:inkChg>
        <pc:inkChg chg="add del">
          <ac:chgData name="Viet Anh Nguyen" userId="b95f61ff061388d5" providerId="LiveId" clId="{F7DDB045-99F5-427E-957E-9D2CA91EB527}" dt="2022-01-07T08:54:53.514" v="6937"/>
          <ac:inkMkLst>
            <pc:docMk/>
            <pc:sldMk cId="450006529" sldId="350"/>
            <ac:inkMk id="55" creationId="{BE50BD7B-9B85-4DA4-AA9E-0B226BDFDB7C}"/>
          </ac:inkMkLst>
        </pc:inkChg>
        <pc:inkChg chg="add del mod">
          <ac:chgData name="Viet Anh Nguyen" userId="b95f61ff061388d5" providerId="LiveId" clId="{F7DDB045-99F5-427E-957E-9D2CA91EB527}" dt="2022-01-07T08:54:55.229" v="6939"/>
          <ac:inkMkLst>
            <pc:docMk/>
            <pc:sldMk cId="450006529" sldId="350"/>
            <ac:inkMk id="56" creationId="{0CBCB901-4EE4-494C-8A56-1B22B46A8396}"/>
          </ac:inkMkLst>
        </pc:inkChg>
        <pc:inkChg chg="add">
          <ac:chgData name="Viet Anh Nguyen" userId="b95f61ff061388d5" providerId="LiveId" clId="{F7DDB045-99F5-427E-957E-9D2CA91EB527}" dt="2022-01-07T08:50:59.599" v="6865" actId="9405"/>
          <ac:inkMkLst>
            <pc:docMk/>
            <pc:sldMk cId="450006529" sldId="350"/>
            <ac:inkMk id="57" creationId="{FA219D15-BF4D-45B8-9104-877502585613}"/>
          </ac:inkMkLst>
        </pc:inkChg>
        <pc:inkChg chg="add">
          <ac:chgData name="Viet Anh Nguyen" userId="b95f61ff061388d5" providerId="LiveId" clId="{F7DDB045-99F5-427E-957E-9D2CA91EB527}" dt="2022-01-07T08:50:59.789" v="6866" actId="9405"/>
          <ac:inkMkLst>
            <pc:docMk/>
            <pc:sldMk cId="450006529" sldId="350"/>
            <ac:inkMk id="58" creationId="{02093613-0687-49CE-BB18-5CEB35D9D391}"/>
          </ac:inkMkLst>
        </pc:inkChg>
        <pc:inkChg chg="add del">
          <ac:chgData name="Viet Anh Nguyen" userId="b95f61ff061388d5" providerId="LiveId" clId="{F7DDB045-99F5-427E-957E-9D2CA91EB527}" dt="2022-01-07T08:51:23.780" v="6871"/>
          <ac:inkMkLst>
            <pc:docMk/>
            <pc:sldMk cId="450006529" sldId="350"/>
            <ac:inkMk id="59" creationId="{770805B4-9630-4881-A529-47126D4A1269}"/>
          </ac:inkMkLst>
        </pc:inkChg>
        <pc:inkChg chg="add del">
          <ac:chgData name="Viet Anh Nguyen" userId="b95f61ff061388d5" providerId="LiveId" clId="{F7DDB045-99F5-427E-957E-9D2CA91EB527}" dt="2022-01-07T08:51:23.780" v="6871"/>
          <ac:inkMkLst>
            <pc:docMk/>
            <pc:sldMk cId="450006529" sldId="350"/>
            <ac:inkMk id="60" creationId="{A102E061-2B5A-4C2A-95A9-8A290A7EE440}"/>
          </ac:inkMkLst>
        </pc:inkChg>
        <pc:inkChg chg="add del">
          <ac:chgData name="Viet Anh Nguyen" userId="b95f61ff061388d5" providerId="LiveId" clId="{F7DDB045-99F5-427E-957E-9D2CA91EB527}" dt="2022-01-07T08:51:23.780" v="6871"/>
          <ac:inkMkLst>
            <pc:docMk/>
            <pc:sldMk cId="450006529" sldId="350"/>
            <ac:inkMk id="61" creationId="{9F408F70-3CA7-4531-8E2A-DD9F8FF90639}"/>
          </ac:inkMkLst>
        </pc:inkChg>
        <pc:inkChg chg="add del">
          <ac:chgData name="Viet Anh Nguyen" userId="b95f61ff061388d5" providerId="LiveId" clId="{F7DDB045-99F5-427E-957E-9D2CA91EB527}" dt="2022-01-07T08:51:23.780" v="6871"/>
          <ac:inkMkLst>
            <pc:docMk/>
            <pc:sldMk cId="450006529" sldId="350"/>
            <ac:inkMk id="62" creationId="{6E352E68-8C45-4474-A02F-D4840E06067E}"/>
          </ac:inkMkLst>
        </pc:inkChg>
        <pc:inkChg chg="add del">
          <ac:chgData name="Viet Anh Nguyen" userId="b95f61ff061388d5" providerId="LiveId" clId="{F7DDB045-99F5-427E-957E-9D2CA91EB527}" dt="2022-01-07T08:55:06.057" v="6950"/>
          <ac:inkMkLst>
            <pc:docMk/>
            <pc:sldMk cId="450006529" sldId="350"/>
            <ac:inkMk id="63" creationId="{9BB0A8BE-CD60-4CAC-9910-F53AEBD5D42F}"/>
          </ac:inkMkLst>
        </pc:inkChg>
        <pc:inkChg chg="add del">
          <ac:chgData name="Viet Anh Nguyen" userId="b95f61ff061388d5" providerId="LiveId" clId="{F7DDB045-99F5-427E-957E-9D2CA91EB527}" dt="2022-01-07T08:51:29.979" v="6891"/>
          <ac:inkMkLst>
            <pc:docMk/>
            <pc:sldMk cId="450006529" sldId="350"/>
            <ac:inkMk id="64" creationId="{28AE644B-8C2B-4A83-94DE-307D3A6AF6EB}"/>
          </ac:inkMkLst>
        </pc:inkChg>
        <pc:inkChg chg="add del">
          <ac:chgData name="Viet Anh Nguyen" userId="b95f61ff061388d5" providerId="LiveId" clId="{F7DDB045-99F5-427E-957E-9D2CA91EB527}" dt="2022-01-07T08:51:29.979" v="6891"/>
          <ac:inkMkLst>
            <pc:docMk/>
            <pc:sldMk cId="450006529" sldId="350"/>
            <ac:inkMk id="65" creationId="{AD74FB92-21CA-4961-BB9D-793A2468117D}"/>
          </ac:inkMkLst>
        </pc:inkChg>
        <pc:inkChg chg="add del">
          <ac:chgData name="Viet Anh Nguyen" userId="b95f61ff061388d5" providerId="LiveId" clId="{F7DDB045-99F5-427E-957E-9D2CA91EB527}" dt="2022-01-07T08:51:29.979" v="6891"/>
          <ac:inkMkLst>
            <pc:docMk/>
            <pc:sldMk cId="450006529" sldId="350"/>
            <ac:inkMk id="66" creationId="{A19AB185-4F69-496E-9727-11FB374E3C02}"/>
          </ac:inkMkLst>
        </pc:inkChg>
        <pc:inkChg chg="add del">
          <ac:chgData name="Viet Anh Nguyen" userId="b95f61ff061388d5" providerId="LiveId" clId="{F7DDB045-99F5-427E-957E-9D2CA91EB527}" dt="2022-01-07T08:51:29.979" v="6891"/>
          <ac:inkMkLst>
            <pc:docMk/>
            <pc:sldMk cId="450006529" sldId="350"/>
            <ac:inkMk id="67" creationId="{3406E3C6-200E-4A0E-A6EC-F07EC01DA760}"/>
          </ac:inkMkLst>
        </pc:inkChg>
        <pc:inkChg chg="add del">
          <ac:chgData name="Viet Anh Nguyen" userId="b95f61ff061388d5" providerId="LiveId" clId="{F7DDB045-99F5-427E-957E-9D2CA91EB527}" dt="2022-01-07T08:51:29.979" v="6891"/>
          <ac:inkMkLst>
            <pc:docMk/>
            <pc:sldMk cId="450006529" sldId="350"/>
            <ac:inkMk id="68" creationId="{7B7AA76E-E9A2-40FA-9F37-3E64A769879A}"/>
          </ac:inkMkLst>
        </pc:inkChg>
        <pc:inkChg chg="add del">
          <ac:chgData name="Viet Anh Nguyen" userId="b95f61ff061388d5" providerId="LiveId" clId="{F7DDB045-99F5-427E-957E-9D2CA91EB527}" dt="2022-01-07T08:51:29.979" v="6891"/>
          <ac:inkMkLst>
            <pc:docMk/>
            <pc:sldMk cId="450006529" sldId="350"/>
            <ac:inkMk id="69" creationId="{D87E7DA3-C30A-4D98-B551-EAEFEF32D538}"/>
          </ac:inkMkLst>
        </pc:inkChg>
        <pc:inkChg chg="add del">
          <ac:chgData name="Viet Anh Nguyen" userId="b95f61ff061388d5" providerId="LiveId" clId="{F7DDB045-99F5-427E-957E-9D2CA91EB527}" dt="2022-01-07T08:51:29.979" v="6891"/>
          <ac:inkMkLst>
            <pc:docMk/>
            <pc:sldMk cId="450006529" sldId="350"/>
            <ac:inkMk id="70" creationId="{1C62757B-64C2-4006-8793-15511062D0A4}"/>
          </ac:inkMkLst>
        </pc:inkChg>
        <pc:inkChg chg="add del">
          <ac:chgData name="Viet Anh Nguyen" userId="b95f61ff061388d5" providerId="LiveId" clId="{F7DDB045-99F5-427E-957E-9D2CA91EB527}" dt="2022-01-07T08:51:29.979" v="6891"/>
          <ac:inkMkLst>
            <pc:docMk/>
            <pc:sldMk cId="450006529" sldId="350"/>
            <ac:inkMk id="71" creationId="{C910238B-BEC0-4B3B-8673-5D7FF77D2C3B}"/>
          </ac:inkMkLst>
        </pc:inkChg>
        <pc:inkChg chg="add del">
          <ac:chgData name="Viet Anh Nguyen" userId="b95f61ff061388d5" providerId="LiveId" clId="{F7DDB045-99F5-427E-957E-9D2CA91EB527}" dt="2022-01-07T08:51:29.979" v="6891"/>
          <ac:inkMkLst>
            <pc:docMk/>
            <pc:sldMk cId="450006529" sldId="350"/>
            <ac:inkMk id="72" creationId="{BB361DF4-213B-4D87-8B3F-612E80ECCD01}"/>
          </ac:inkMkLst>
        </pc:inkChg>
        <pc:inkChg chg="add del">
          <ac:chgData name="Viet Anh Nguyen" userId="b95f61ff061388d5" providerId="LiveId" clId="{F7DDB045-99F5-427E-957E-9D2CA91EB527}" dt="2022-01-07T08:51:29.979" v="6891"/>
          <ac:inkMkLst>
            <pc:docMk/>
            <pc:sldMk cId="450006529" sldId="350"/>
            <ac:inkMk id="73" creationId="{2EF79D40-7DFB-4F58-8DEB-129791EFD2D7}"/>
          </ac:inkMkLst>
        </pc:inkChg>
        <pc:inkChg chg="add del">
          <ac:chgData name="Viet Anh Nguyen" userId="b95f61ff061388d5" providerId="LiveId" clId="{F7DDB045-99F5-427E-957E-9D2CA91EB527}" dt="2022-01-07T08:51:29.979" v="6891"/>
          <ac:inkMkLst>
            <pc:docMk/>
            <pc:sldMk cId="450006529" sldId="350"/>
            <ac:inkMk id="74" creationId="{B46D6861-AA2F-419A-A56D-8A5C230A5AEB}"/>
          </ac:inkMkLst>
        </pc:inkChg>
        <pc:inkChg chg="add del">
          <ac:chgData name="Viet Anh Nguyen" userId="b95f61ff061388d5" providerId="LiveId" clId="{F7DDB045-99F5-427E-957E-9D2CA91EB527}" dt="2022-01-07T08:51:29.979" v="6891"/>
          <ac:inkMkLst>
            <pc:docMk/>
            <pc:sldMk cId="450006529" sldId="350"/>
            <ac:inkMk id="75" creationId="{234B6651-D936-4BB1-9E79-BE7AC2B44076}"/>
          </ac:inkMkLst>
        </pc:inkChg>
        <pc:inkChg chg="add">
          <ac:chgData name="Viet Anh Nguyen" userId="b95f61ff061388d5" providerId="LiveId" clId="{F7DDB045-99F5-427E-957E-9D2CA91EB527}" dt="2022-01-07T08:51:26.999" v="6884" actId="9405"/>
          <ac:inkMkLst>
            <pc:docMk/>
            <pc:sldMk cId="450006529" sldId="350"/>
            <ac:inkMk id="76" creationId="{169AB30E-5F80-4270-8A84-9F5E572B7252}"/>
          </ac:inkMkLst>
        </pc:inkChg>
        <pc:inkChg chg="add">
          <ac:chgData name="Viet Anh Nguyen" userId="b95f61ff061388d5" providerId="LiveId" clId="{F7DDB045-99F5-427E-957E-9D2CA91EB527}" dt="2022-01-07T08:51:27.162" v="6885" actId="9405"/>
          <ac:inkMkLst>
            <pc:docMk/>
            <pc:sldMk cId="450006529" sldId="350"/>
            <ac:inkMk id="77" creationId="{B5FF71A3-68A1-4D0D-BA77-CEE164EF98FA}"/>
          </ac:inkMkLst>
        </pc:inkChg>
        <pc:inkChg chg="add del">
          <ac:chgData name="Viet Anh Nguyen" userId="b95f61ff061388d5" providerId="LiveId" clId="{F7DDB045-99F5-427E-957E-9D2CA91EB527}" dt="2022-01-07T08:51:29.979" v="6891"/>
          <ac:inkMkLst>
            <pc:docMk/>
            <pc:sldMk cId="450006529" sldId="350"/>
            <ac:inkMk id="78" creationId="{FEB779F3-BC67-4A9E-8B1D-05B39F56C80B}"/>
          </ac:inkMkLst>
        </pc:inkChg>
        <pc:inkChg chg="add del">
          <ac:chgData name="Viet Anh Nguyen" userId="b95f61ff061388d5" providerId="LiveId" clId="{F7DDB045-99F5-427E-957E-9D2CA91EB527}" dt="2022-01-07T08:51:29.979" v="6891"/>
          <ac:inkMkLst>
            <pc:docMk/>
            <pc:sldMk cId="450006529" sldId="350"/>
            <ac:inkMk id="79" creationId="{DAF99A2B-1329-4F74-9AAE-B8B88B6A1D60}"/>
          </ac:inkMkLst>
        </pc:inkChg>
        <pc:inkChg chg="add del">
          <ac:chgData name="Viet Anh Nguyen" userId="b95f61ff061388d5" providerId="LiveId" clId="{F7DDB045-99F5-427E-957E-9D2CA91EB527}" dt="2022-01-07T08:51:29.979" v="6891"/>
          <ac:inkMkLst>
            <pc:docMk/>
            <pc:sldMk cId="450006529" sldId="350"/>
            <ac:inkMk id="80" creationId="{5655B29B-5045-4521-B48B-70B8D33AFF41}"/>
          </ac:inkMkLst>
        </pc:inkChg>
        <pc:inkChg chg="add del">
          <ac:chgData name="Viet Anh Nguyen" userId="b95f61ff061388d5" providerId="LiveId" clId="{F7DDB045-99F5-427E-957E-9D2CA91EB527}" dt="2022-01-07T08:51:29.979" v="6891"/>
          <ac:inkMkLst>
            <pc:docMk/>
            <pc:sldMk cId="450006529" sldId="350"/>
            <ac:inkMk id="81" creationId="{1D2515A8-D6C5-4EF0-AA1B-FB52F51001CC}"/>
          </ac:inkMkLst>
        </pc:inkChg>
        <pc:inkChg chg="add del">
          <ac:chgData name="Viet Anh Nguyen" userId="b95f61ff061388d5" providerId="LiveId" clId="{F7DDB045-99F5-427E-957E-9D2CA91EB527}" dt="2022-01-07T08:51:29.979" v="6891"/>
          <ac:inkMkLst>
            <pc:docMk/>
            <pc:sldMk cId="450006529" sldId="350"/>
            <ac:inkMk id="82" creationId="{9DD83864-B17E-41C8-A73A-348A543D3E97}"/>
          </ac:inkMkLst>
        </pc:inkChg>
        <pc:inkChg chg="add del">
          <ac:chgData name="Viet Anh Nguyen" userId="b95f61ff061388d5" providerId="LiveId" clId="{F7DDB045-99F5-427E-957E-9D2CA91EB527}" dt="2022-01-07T08:51:40.291" v="6900"/>
          <ac:inkMkLst>
            <pc:docMk/>
            <pc:sldMk cId="450006529" sldId="350"/>
            <ac:inkMk id="83" creationId="{4D2A2E22-89EC-4C91-8AAB-8D1123FC7112}"/>
          </ac:inkMkLst>
        </pc:inkChg>
        <pc:inkChg chg="add">
          <ac:chgData name="Viet Anh Nguyen" userId="b95f61ff061388d5" providerId="LiveId" clId="{F7DDB045-99F5-427E-957E-9D2CA91EB527}" dt="2022-01-07T08:51:29.979" v="6891"/>
          <ac:inkMkLst>
            <pc:docMk/>
            <pc:sldMk cId="450006529" sldId="350"/>
            <ac:inkMk id="84" creationId="{14B672DD-D314-4172-B9B5-8EFF106BE99B}"/>
          </ac:inkMkLst>
        </pc:inkChg>
        <pc:inkChg chg="add">
          <ac:chgData name="Viet Anh Nguyen" userId="b95f61ff061388d5" providerId="LiveId" clId="{F7DDB045-99F5-427E-957E-9D2CA91EB527}" dt="2022-01-07T08:51:29.979" v="6891"/>
          <ac:inkMkLst>
            <pc:docMk/>
            <pc:sldMk cId="450006529" sldId="350"/>
            <ac:inkMk id="85" creationId="{7F9C6E1B-264C-4ADC-9D73-7C0F11933933}"/>
          </ac:inkMkLst>
        </pc:inkChg>
        <pc:inkChg chg="add del">
          <ac:chgData name="Viet Anh Nguyen" userId="b95f61ff061388d5" providerId="LiveId" clId="{F7DDB045-99F5-427E-957E-9D2CA91EB527}" dt="2022-01-07T08:51:30.966" v="6894"/>
          <ac:inkMkLst>
            <pc:docMk/>
            <pc:sldMk cId="450006529" sldId="350"/>
            <ac:inkMk id="86" creationId="{89DFCEEB-0732-4DA6-9492-4C852E15ADD4}"/>
          </ac:inkMkLst>
        </pc:inkChg>
        <pc:inkChg chg="add del">
          <ac:chgData name="Viet Anh Nguyen" userId="b95f61ff061388d5" providerId="LiveId" clId="{F7DDB045-99F5-427E-957E-9D2CA91EB527}" dt="2022-01-07T08:51:30.966" v="6894"/>
          <ac:inkMkLst>
            <pc:docMk/>
            <pc:sldMk cId="450006529" sldId="350"/>
            <ac:inkMk id="87" creationId="{ADCC8F98-755C-4169-9E34-A7372AF6F76E}"/>
          </ac:inkMkLst>
        </pc:inkChg>
        <pc:inkChg chg="add del">
          <ac:chgData name="Viet Anh Nguyen" userId="b95f61ff061388d5" providerId="LiveId" clId="{F7DDB045-99F5-427E-957E-9D2CA91EB527}" dt="2022-01-07T08:51:35.292" v="6895"/>
          <ac:inkMkLst>
            <pc:docMk/>
            <pc:sldMk cId="450006529" sldId="350"/>
            <ac:inkMk id="88" creationId="{1F79B2AA-3B44-40F7-B268-B1115EB81312}"/>
          </ac:inkMkLst>
        </pc:inkChg>
        <pc:inkChg chg="add del">
          <ac:chgData name="Viet Anh Nguyen" userId="b95f61ff061388d5" providerId="LiveId" clId="{F7DDB045-99F5-427E-957E-9D2CA91EB527}" dt="2022-01-07T08:51:39.293" v="6898"/>
          <ac:inkMkLst>
            <pc:docMk/>
            <pc:sldMk cId="450006529" sldId="350"/>
            <ac:inkMk id="89" creationId="{24AB2D28-07A9-46CD-9F70-D1D7EFC3C94F}"/>
          </ac:inkMkLst>
        </pc:inkChg>
        <pc:inkChg chg="add del">
          <ac:chgData name="Viet Anh Nguyen" userId="b95f61ff061388d5" providerId="LiveId" clId="{F7DDB045-99F5-427E-957E-9D2CA91EB527}" dt="2022-01-07T08:51:39.293" v="6898"/>
          <ac:inkMkLst>
            <pc:docMk/>
            <pc:sldMk cId="450006529" sldId="350"/>
            <ac:inkMk id="90" creationId="{5767CCB2-8D7D-4647-AFCB-A7DB454F1A81}"/>
          </ac:inkMkLst>
        </pc:inkChg>
        <pc:inkChg chg="add del">
          <ac:chgData name="Viet Anh Nguyen" userId="b95f61ff061388d5" providerId="LiveId" clId="{F7DDB045-99F5-427E-957E-9D2CA91EB527}" dt="2022-01-07T08:51:40.291" v="6900"/>
          <ac:inkMkLst>
            <pc:docMk/>
            <pc:sldMk cId="450006529" sldId="350"/>
            <ac:inkMk id="91" creationId="{933C0D53-682A-4670-8AE3-CD4B03694588}"/>
          </ac:inkMkLst>
        </pc:inkChg>
        <pc:inkChg chg="add del">
          <ac:chgData name="Viet Anh Nguyen" userId="b95f61ff061388d5" providerId="LiveId" clId="{F7DDB045-99F5-427E-957E-9D2CA91EB527}" dt="2022-01-07T08:51:40.291" v="6900"/>
          <ac:inkMkLst>
            <pc:docMk/>
            <pc:sldMk cId="450006529" sldId="350"/>
            <ac:inkMk id="92" creationId="{CE54E740-B2AE-4A25-8436-4E4131113548}"/>
          </ac:inkMkLst>
        </pc:inkChg>
        <pc:inkChg chg="add mod">
          <ac:chgData name="Viet Anh Nguyen" userId="b95f61ff061388d5" providerId="LiveId" clId="{F7DDB045-99F5-427E-957E-9D2CA91EB527}" dt="2022-01-07T08:55:07.621" v="6951"/>
          <ac:inkMkLst>
            <pc:docMk/>
            <pc:sldMk cId="450006529" sldId="350"/>
            <ac:inkMk id="93" creationId="{1A0AC958-C58B-400E-882E-69A652A6D7F0}"/>
          </ac:inkMkLst>
        </pc:inkChg>
        <pc:inkChg chg="add del">
          <ac:chgData name="Viet Anh Nguyen" userId="b95f61ff061388d5" providerId="LiveId" clId="{F7DDB045-99F5-427E-957E-9D2CA91EB527}" dt="2022-01-07T08:55:01.639" v="6949"/>
          <ac:inkMkLst>
            <pc:docMk/>
            <pc:sldMk cId="450006529" sldId="350"/>
            <ac:inkMk id="94" creationId="{2C6273A9-F659-4ADF-8D61-A453FE9354AD}"/>
          </ac:inkMkLst>
        </pc:inkChg>
        <pc:inkChg chg="add del">
          <ac:chgData name="Viet Anh Nguyen" userId="b95f61ff061388d5" providerId="LiveId" clId="{F7DDB045-99F5-427E-957E-9D2CA91EB527}" dt="2022-01-07T08:55:01.639" v="6949"/>
          <ac:inkMkLst>
            <pc:docMk/>
            <pc:sldMk cId="450006529" sldId="350"/>
            <ac:inkMk id="95" creationId="{EAC80692-8746-4C7C-9973-AB2959571FA1}"/>
          </ac:inkMkLst>
        </pc:inkChg>
        <pc:inkChg chg="add del">
          <ac:chgData name="Viet Anh Nguyen" userId="b95f61ff061388d5" providerId="LiveId" clId="{F7DDB045-99F5-427E-957E-9D2CA91EB527}" dt="2022-01-07T08:55:01.639" v="6949"/>
          <ac:inkMkLst>
            <pc:docMk/>
            <pc:sldMk cId="450006529" sldId="350"/>
            <ac:inkMk id="96" creationId="{7F72CC1D-AD80-4D24-809E-8CE55F664B70}"/>
          </ac:inkMkLst>
        </pc:inkChg>
        <pc:inkChg chg="add del">
          <ac:chgData name="Viet Anh Nguyen" userId="b95f61ff061388d5" providerId="LiveId" clId="{F7DDB045-99F5-427E-957E-9D2CA91EB527}" dt="2022-01-07T08:55:01.639" v="6949"/>
          <ac:inkMkLst>
            <pc:docMk/>
            <pc:sldMk cId="450006529" sldId="350"/>
            <ac:inkMk id="97" creationId="{71F6D21B-C0D5-4352-8741-06AF79414D28}"/>
          </ac:inkMkLst>
        </pc:inkChg>
        <pc:inkChg chg="add del">
          <ac:chgData name="Viet Anh Nguyen" userId="b95f61ff061388d5" providerId="LiveId" clId="{F7DDB045-99F5-427E-957E-9D2CA91EB527}" dt="2022-01-07T08:55:01.639" v="6949"/>
          <ac:inkMkLst>
            <pc:docMk/>
            <pc:sldMk cId="450006529" sldId="350"/>
            <ac:inkMk id="98" creationId="{8B9CF941-855C-4BE7-BFCD-6F4C4CD2F6F6}"/>
          </ac:inkMkLst>
        </pc:inkChg>
        <pc:inkChg chg="add del">
          <ac:chgData name="Viet Anh Nguyen" userId="b95f61ff061388d5" providerId="LiveId" clId="{F7DDB045-99F5-427E-957E-9D2CA91EB527}" dt="2022-01-07T08:55:01.639" v="6949"/>
          <ac:inkMkLst>
            <pc:docMk/>
            <pc:sldMk cId="450006529" sldId="350"/>
            <ac:inkMk id="99" creationId="{7EFA4AF1-F9AA-44E7-A214-4C527291C8AD}"/>
          </ac:inkMkLst>
        </pc:inkChg>
        <pc:inkChg chg="add del">
          <ac:chgData name="Viet Anh Nguyen" userId="b95f61ff061388d5" providerId="LiveId" clId="{F7DDB045-99F5-427E-957E-9D2CA91EB527}" dt="2022-01-07T08:55:01.639" v="6949"/>
          <ac:inkMkLst>
            <pc:docMk/>
            <pc:sldMk cId="450006529" sldId="350"/>
            <ac:inkMk id="100" creationId="{A33EA4D1-C43D-4361-A4FE-458692FF30D1}"/>
          </ac:inkMkLst>
        </pc:inkChg>
        <pc:inkChg chg="add del">
          <ac:chgData name="Viet Anh Nguyen" userId="b95f61ff061388d5" providerId="LiveId" clId="{F7DDB045-99F5-427E-957E-9D2CA91EB527}" dt="2022-01-07T08:55:01.639" v="6949"/>
          <ac:inkMkLst>
            <pc:docMk/>
            <pc:sldMk cId="450006529" sldId="350"/>
            <ac:inkMk id="101" creationId="{AD35D5CB-1127-46A2-AC90-7F01258051E3}"/>
          </ac:inkMkLst>
        </pc:inkChg>
        <pc:inkChg chg="add del">
          <ac:chgData name="Viet Anh Nguyen" userId="b95f61ff061388d5" providerId="LiveId" clId="{F7DDB045-99F5-427E-957E-9D2CA91EB527}" dt="2022-01-07T08:55:01.639" v="6949"/>
          <ac:inkMkLst>
            <pc:docMk/>
            <pc:sldMk cId="450006529" sldId="350"/>
            <ac:inkMk id="102" creationId="{DA876B59-6D7D-4123-9596-87E10037F3BF}"/>
          </ac:inkMkLst>
        </pc:inkChg>
        <pc:inkChg chg="add">
          <ac:chgData name="Viet Anh Nguyen" userId="b95f61ff061388d5" providerId="LiveId" clId="{F7DDB045-99F5-427E-957E-9D2CA91EB527}" dt="2022-01-07T08:55:01.639" v="6949"/>
          <ac:inkMkLst>
            <pc:docMk/>
            <pc:sldMk cId="450006529" sldId="350"/>
            <ac:inkMk id="103" creationId="{02A61D7B-080D-412D-9A35-32D35C50827F}"/>
          </ac:inkMkLst>
        </pc:inkChg>
        <pc:inkChg chg="add">
          <ac:chgData name="Viet Anh Nguyen" userId="b95f61ff061388d5" providerId="LiveId" clId="{F7DDB045-99F5-427E-957E-9D2CA91EB527}" dt="2022-01-07T08:55:01.639" v="6949"/>
          <ac:inkMkLst>
            <pc:docMk/>
            <pc:sldMk cId="450006529" sldId="350"/>
            <ac:inkMk id="104" creationId="{1B0D1115-C2BB-407A-AAD2-E854C775FDD0}"/>
          </ac:inkMkLst>
        </pc:inkChg>
      </pc:sldChg>
      <pc:sldChg chg="new">
        <pc:chgData name="Viet Anh Nguyen" userId="b95f61ff061388d5" providerId="LiveId" clId="{F7DDB045-99F5-427E-957E-9D2CA91EB527}" dt="2022-01-07T08:53:44.949" v="6901" actId="680"/>
        <pc:sldMkLst>
          <pc:docMk/>
          <pc:sldMk cId="3992000620" sldId="351"/>
        </pc:sldMkLst>
      </pc:sldChg>
      <pc:sldChg chg="addSp delSp new mod modClrScheme chgLayout">
        <pc:chgData name="Viet Anh Nguyen" userId="b95f61ff061388d5" providerId="LiveId" clId="{F7DDB045-99F5-427E-957E-9D2CA91EB527}" dt="2022-01-07T09:21:36.577" v="7066"/>
        <pc:sldMkLst>
          <pc:docMk/>
          <pc:sldMk cId="812404613" sldId="352"/>
        </pc:sldMkLst>
        <pc:spChg chg="del">
          <ac:chgData name="Viet Anh Nguyen" userId="b95f61ff061388d5" providerId="LiveId" clId="{F7DDB045-99F5-427E-957E-9D2CA91EB527}" dt="2022-01-07T09:20:51.106" v="6953" actId="700"/>
          <ac:spMkLst>
            <pc:docMk/>
            <pc:sldMk cId="812404613" sldId="352"/>
            <ac:spMk id="2" creationId="{45EEDD4C-54E8-451A-B5A5-12176686F41F}"/>
          </ac:spMkLst>
        </pc:spChg>
        <pc:spChg chg="del">
          <ac:chgData name="Viet Anh Nguyen" userId="b95f61ff061388d5" providerId="LiveId" clId="{F7DDB045-99F5-427E-957E-9D2CA91EB527}" dt="2022-01-07T09:20:51.106" v="6953" actId="700"/>
          <ac:spMkLst>
            <pc:docMk/>
            <pc:sldMk cId="812404613" sldId="352"/>
            <ac:spMk id="3" creationId="{FB1BB03D-1967-469F-A5A6-AEB3FE70CEE8}"/>
          </ac:spMkLst>
        </pc:spChg>
        <pc:inkChg chg="add del">
          <ac:chgData name="Viet Anh Nguyen" userId="b95f61ff061388d5" providerId="LiveId" clId="{F7DDB045-99F5-427E-957E-9D2CA91EB527}" dt="2022-01-07T09:20:56.745" v="6961"/>
          <ac:inkMkLst>
            <pc:docMk/>
            <pc:sldMk cId="812404613" sldId="352"/>
            <ac:inkMk id="4" creationId="{2DCB5D5F-3D32-46D6-BC5B-7CED36FC8025}"/>
          </ac:inkMkLst>
        </pc:inkChg>
        <pc:inkChg chg="add del">
          <ac:chgData name="Viet Anh Nguyen" userId="b95f61ff061388d5" providerId="LiveId" clId="{F7DDB045-99F5-427E-957E-9D2CA91EB527}" dt="2022-01-07T09:20:56.745" v="6961"/>
          <ac:inkMkLst>
            <pc:docMk/>
            <pc:sldMk cId="812404613" sldId="352"/>
            <ac:inkMk id="5" creationId="{8A72BB82-AC73-4AE1-886D-949514E6E7FD}"/>
          </ac:inkMkLst>
        </pc:inkChg>
        <pc:inkChg chg="add del">
          <ac:chgData name="Viet Anh Nguyen" userId="b95f61ff061388d5" providerId="LiveId" clId="{F7DDB045-99F5-427E-957E-9D2CA91EB527}" dt="2022-01-07T09:20:56.745" v="6961"/>
          <ac:inkMkLst>
            <pc:docMk/>
            <pc:sldMk cId="812404613" sldId="352"/>
            <ac:inkMk id="6" creationId="{202016C3-C5A9-4321-B1D7-9D4C093C1EF4}"/>
          </ac:inkMkLst>
        </pc:inkChg>
        <pc:inkChg chg="add del">
          <ac:chgData name="Viet Anh Nguyen" userId="b95f61ff061388d5" providerId="LiveId" clId="{F7DDB045-99F5-427E-957E-9D2CA91EB527}" dt="2022-01-07T09:21:04.471" v="6986"/>
          <ac:inkMkLst>
            <pc:docMk/>
            <pc:sldMk cId="812404613" sldId="352"/>
            <ac:inkMk id="7" creationId="{DF91352C-20B9-4481-A32B-A3266894B18B}"/>
          </ac:inkMkLst>
        </pc:inkChg>
        <pc:inkChg chg="add del">
          <ac:chgData name="Viet Anh Nguyen" userId="b95f61ff061388d5" providerId="LiveId" clId="{F7DDB045-99F5-427E-957E-9D2CA91EB527}" dt="2022-01-07T09:21:04.471" v="6986"/>
          <ac:inkMkLst>
            <pc:docMk/>
            <pc:sldMk cId="812404613" sldId="352"/>
            <ac:inkMk id="8" creationId="{31C5D067-7878-4668-991A-F5F1DD4F5023}"/>
          </ac:inkMkLst>
        </pc:inkChg>
        <pc:inkChg chg="add del">
          <ac:chgData name="Viet Anh Nguyen" userId="b95f61ff061388d5" providerId="LiveId" clId="{F7DDB045-99F5-427E-957E-9D2CA91EB527}" dt="2022-01-07T09:20:56.745" v="6961"/>
          <ac:inkMkLst>
            <pc:docMk/>
            <pc:sldMk cId="812404613" sldId="352"/>
            <ac:inkMk id="9" creationId="{AA4AE74D-0EF1-4D2A-ADFD-9082A22D3BFE}"/>
          </ac:inkMkLst>
        </pc:inkChg>
        <pc:inkChg chg="add del">
          <ac:chgData name="Viet Anh Nguyen" userId="b95f61ff061388d5" providerId="LiveId" clId="{F7DDB045-99F5-427E-957E-9D2CA91EB527}" dt="2022-01-07T09:20:56.745" v="6961"/>
          <ac:inkMkLst>
            <pc:docMk/>
            <pc:sldMk cId="812404613" sldId="352"/>
            <ac:inkMk id="10" creationId="{32511BB1-26C8-44D2-8F1E-16D3E94492C5}"/>
          </ac:inkMkLst>
        </pc:inkChg>
        <pc:inkChg chg="add del">
          <ac:chgData name="Viet Anh Nguyen" userId="b95f61ff061388d5" providerId="LiveId" clId="{F7DDB045-99F5-427E-957E-9D2CA91EB527}" dt="2022-01-07T09:20:58.764" v="6968"/>
          <ac:inkMkLst>
            <pc:docMk/>
            <pc:sldMk cId="812404613" sldId="352"/>
            <ac:inkMk id="11" creationId="{C8076BEE-A8DA-422B-8F9A-0D115A4064D5}"/>
          </ac:inkMkLst>
        </pc:inkChg>
        <pc:inkChg chg="add del">
          <ac:chgData name="Viet Anh Nguyen" userId="b95f61ff061388d5" providerId="LiveId" clId="{F7DDB045-99F5-427E-957E-9D2CA91EB527}" dt="2022-01-07T09:21:04.471" v="6986"/>
          <ac:inkMkLst>
            <pc:docMk/>
            <pc:sldMk cId="812404613" sldId="352"/>
            <ac:inkMk id="12" creationId="{9AA55D72-789D-4746-9936-FF2E87C002DD}"/>
          </ac:inkMkLst>
        </pc:inkChg>
        <pc:inkChg chg="add del">
          <ac:chgData name="Viet Anh Nguyen" userId="b95f61ff061388d5" providerId="LiveId" clId="{F7DDB045-99F5-427E-957E-9D2CA91EB527}" dt="2022-01-07T09:20:58.764" v="6968"/>
          <ac:inkMkLst>
            <pc:docMk/>
            <pc:sldMk cId="812404613" sldId="352"/>
            <ac:inkMk id="13" creationId="{D51D74DE-242B-4589-8DD4-797AA5504968}"/>
          </ac:inkMkLst>
        </pc:inkChg>
        <pc:inkChg chg="add del">
          <ac:chgData name="Viet Anh Nguyen" userId="b95f61ff061388d5" providerId="LiveId" clId="{F7DDB045-99F5-427E-957E-9D2CA91EB527}" dt="2022-01-07T09:20:58.764" v="6968"/>
          <ac:inkMkLst>
            <pc:docMk/>
            <pc:sldMk cId="812404613" sldId="352"/>
            <ac:inkMk id="14" creationId="{5186CBE2-85C4-485C-A4FC-3714127AE5CE}"/>
          </ac:inkMkLst>
        </pc:inkChg>
        <pc:inkChg chg="add del">
          <ac:chgData name="Viet Anh Nguyen" userId="b95f61ff061388d5" providerId="LiveId" clId="{F7DDB045-99F5-427E-957E-9D2CA91EB527}" dt="2022-01-07T09:20:58.764" v="6968"/>
          <ac:inkMkLst>
            <pc:docMk/>
            <pc:sldMk cId="812404613" sldId="352"/>
            <ac:inkMk id="15" creationId="{FECEB69F-593E-4618-BCBC-2905C396FE88}"/>
          </ac:inkMkLst>
        </pc:inkChg>
        <pc:inkChg chg="add del">
          <ac:chgData name="Viet Anh Nguyen" userId="b95f61ff061388d5" providerId="LiveId" clId="{F7DDB045-99F5-427E-957E-9D2CA91EB527}" dt="2022-01-07T09:20:58.764" v="6968"/>
          <ac:inkMkLst>
            <pc:docMk/>
            <pc:sldMk cId="812404613" sldId="352"/>
            <ac:inkMk id="16" creationId="{6D524F6A-A202-40C7-8724-E0239ACEA620}"/>
          </ac:inkMkLst>
        </pc:inkChg>
        <pc:inkChg chg="add del">
          <ac:chgData name="Viet Anh Nguyen" userId="b95f61ff061388d5" providerId="LiveId" clId="{F7DDB045-99F5-427E-957E-9D2CA91EB527}" dt="2022-01-07T09:20:58.764" v="6968"/>
          <ac:inkMkLst>
            <pc:docMk/>
            <pc:sldMk cId="812404613" sldId="352"/>
            <ac:inkMk id="17" creationId="{B4DD9CFC-0421-4AB2-B226-6AF878BB94EA}"/>
          </ac:inkMkLst>
        </pc:inkChg>
        <pc:inkChg chg="add del">
          <ac:chgData name="Viet Anh Nguyen" userId="b95f61ff061388d5" providerId="LiveId" clId="{F7DDB045-99F5-427E-957E-9D2CA91EB527}" dt="2022-01-07T09:20:58.764" v="6968"/>
          <ac:inkMkLst>
            <pc:docMk/>
            <pc:sldMk cId="812404613" sldId="352"/>
            <ac:inkMk id="18" creationId="{76016D36-63F4-463A-9DA9-E944BA12A7B9}"/>
          </ac:inkMkLst>
        </pc:inkChg>
        <pc:inkChg chg="add">
          <ac:chgData name="Viet Anh Nguyen" userId="b95f61ff061388d5" providerId="LiveId" clId="{F7DDB045-99F5-427E-957E-9D2CA91EB527}" dt="2022-01-07T09:20:58.764" v="6968"/>
          <ac:inkMkLst>
            <pc:docMk/>
            <pc:sldMk cId="812404613" sldId="352"/>
            <ac:inkMk id="19" creationId="{F149EF37-C643-473B-8B7D-1025E43CDCFB}"/>
          </ac:inkMkLst>
        </pc:inkChg>
        <pc:inkChg chg="add del">
          <ac:chgData name="Viet Anh Nguyen" userId="b95f61ff061388d5" providerId="LiveId" clId="{F7DDB045-99F5-427E-957E-9D2CA91EB527}" dt="2022-01-07T09:21:04.471" v="6986"/>
          <ac:inkMkLst>
            <pc:docMk/>
            <pc:sldMk cId="812404613" sldId="352"/>
            <ac:inkMk id="20" creationId="{6F9EED4A-79CD-4467-8641-B21EFBB4EBEB}"/>
          </ac:inkMkLst>
        </pc:inkChg>
        <pc:inkChg chg="add del">
          <ac:chgData name="Viet Anh Nguyen" userId="b95f61ff061388d5" providerId="LiveId" clId="{F7DDB045-99F5-427E-957E-9D2CA91EB527}" dt="2022-01-07T09:21:04.471" v="6986"/>
          <ac:inkMkLst>
            <pc:docMk/>
            <pc:sldMk cId="812404613" sldId="352"/>
            <ac:inkMk id="21" creationId="{EA509454-D616-45A8-A25E-8DAA51130B87}"/>
          </ac:inkMkLst>
        </pc:inkChg>
        <pc:inkChg chg="add del">
          <ac:chgData name="Viet Anh Nguyen" userId="b95f61ff061388d5" providerId="LiveId" clId="{F7DDB045-99F5-427E-957E-9D2CA91EB527}" dt="2022-01-07T09:21:04.471" v="6986"/>
          <ac:inkMkLst>
            <pc:docMk/>
            <pc:sldMk cId="812404613" sldId="352"/>
            <ac:inkMk id="22" creationId="{211A0874-7350-4AA0-A2E8-99BB32546733}"/>
          </ac:inkMkLst>
        </pc:inkChg>
        <pc:inkChg chg="add del">
          <ac:chgData name="Viet Anh Nguyen" userId="b95f61ff061388d5" providerId="LiveId" clId="{F7DDB045-99F5-427E-957E-9D2CA91EB527}" dt="2022-01-07T09:21:04.471" v="6986"/>
          <ac:inkMkLst>
            <pc:docMk/>
            <pc:sldMk cId="812404613" sldId="352"/>
            <ac:inkMk id="23" creationId="{FE4953AF-4C2B-4870-A7E0-1FD49218A43F}"/>
          </ac:inkMkLst>
        </pc:inkChg>
        <pc:inkChg chg="add del">
          <ac:chgData name="Viet Anh Nguyen" userId="b95f61ff061388d5" providerId="LiveId" clId="{F7DDB045-99F5-427E-957E-9D2CA91EB527}" dt="2022-01-07T09:21:04.471" v="6986"/>
          <ac:inkMkLst>
            <pc:docMk/>
            <pc:sldMk cId="812404613" sldId="352"/>
            <ac:inkMk id="24" creationId="{75A883D6-369C-42A1-BBE4-0B15839FD310}"/>
          </ac:inkMkLst>
        </pc:inkChg>
        <pc:inkChg chg="add del">
          <ac:chgData name="Viet Anh Nguyen" userId="b95f61ff061388d5" providerId="LiveId" clId="{F7DDB045-99F5-427E-957E-9D2CA91EB527}" dt="2022-01-07T09:21:04.471" v="6986"/>
          <ac:inkMkLst>
            <pc:docMk/>
            <pc:sldMk cId="812404613" sldId="352"/>
            <ac:inkMk id="25" creationId="{503BCF03-F8AA-42BD-927F-523F56721A4B}"/>
          </ac:inkMkLst>
        </pc:inkChg>
        <pc:inkChg chg="add del">
          <ac:chgData name="Viet Anh Nguyen" userId="b95f61ff061388d5" providerId="LiveId" clId="{F7DDB045-99F5-427E-957E-9D2CA91EB527}" dt="2022-01-07T09:21:04.471" v="6986"/>
          <ac:inkMkLst>
            <pc:docMk/>
            <pc:sldMk cId="812404613" sldId="352"/>
            <ac:inkMk id="26" creationId="{712A3E72-C66E-449C-982A-E1782A351457}"/>
          </ac:inkMkLst>
        </pc:inkChg>
        <pc:inkChg chg="add del">
          <ac:chgData name="Viet Anh Nguyen" userId="b95f61ff061388d5" providerId="LiveId" clId="{F7DDB045-99F5-427E-957E-9D2CA91EB527}" dt="2022-01-07T09:21:04.471" v="6986"/>
          <ac:inkMkLst>
            <pc:docMk/>
            <pc:sldMk cId="812404613" sldId="352"/>
            <ac:inkMk id="27" creationId="{5E3B0205-432F-42C9-8CD0-C79F83AD1426}"/>
          </ac:inkMkLst>
        </pc:inkChg>
        <pc:inkChg chg="add del">
          <ac:chgData name="Viet Anh Nguyen" userId="b95f61ff061388d5" providerId="LiveId" clId="{F7DDB045-99F5-427E-957E-9D2CA91EB527}" dt="2022-01-07T09:21:04.471" v="6986"/>
          <ac:inkMkLst>
            <pc:docMk/>
            <pc:sldMk cId="812404613" sldId="352"/>
            <ac:inkMk id="28" creationId="{03B8E9AA-E9F7-4032-8EF1-B5A37042B731}"/>
          </ac:inkMkLst>
        </pc:inkChg>
        <pc:inkChg chg="add del">
          <ac:chgData name="Viet Anh Nguyen" userId="b95f61ff061388d5" providerId="LiveId" clId="{F7DDB045-99F5-427E-957E-9D2CA91EB527}" dt="2022-01-07T09:21:04.471" v="6986"/>
          <ac:inkMkLst>
            <pc:docMk/>
            <pc:sldMk cId="812404613" sldId="352"/>
            <ac:inkMk id="29" creationId="{844B38F8-B2EA-4BD5-8965-8FE1BE542D09}"/>
          </ac:inkMkLst>
        </pc:inkChg>
        <pc:inkChg chg="add del">
          <ac:chgData name="Viet Anh Nguyen" userId="b95f61ff061388d5" providerId="LiveId" clId="{F7DDB045-99F5-427E-957E-9D2CA91EB527}" dt="2022-01-07T09:21:04.471" v="6986"/>
          <ac:inkMkLst>
            <pc:docMk/>
            <pc:sldMk cId="812404613" sldId="352"/>
            <ac:inkMk id="30" creationId="{19CD7F73-770A-41A1-82CB-F34E6ADA38A7}"/>
          </ac:inkMkLst>
        </pc:inkChg>
        <pc:inkChg chg="add del">
          <ac:chgData name="Viet Anh Nguyen" userId="b95f61ff061388d5" providerId="LiveId" clId="{F7DDB045-99F5-427E-957E-9D2CA91EB527}" dt="2022-01-07T09:21:04.471" v="6986"/>
          <ac:inkMkLst>
            <pc:docMk/>
            <pc:sldMk cId="812404613" sldId="352"/>
            <ac:inkMk id="31" creationId="{209C9116-EE08-4C9D-A1E9-471CBC4C581D}"/>
          </ac:inkMkLst>
        </pc:inkChg>
        <pc:inkChg chg="add del">
          <ac:chgData name="Viet Anh Nguyen" userId="b95f61ff061388d5" providerId="LiveId" clId="{F7DDB045-99F5-427E-957E-9D2CA91EB527}" dt="2022-01-07T09:21:04.471" v="6986"/>
          <ac:inkMkLst>
            <pc:docMk/>
            <pc:sldMk cId="812404613" sldId="352"/>
            <ac:inkMk id="32" creationId="{3E59E5A8-AEB2-45D6-9B4F-A764458B6D58}"/>
          </ac:inkMkLst>
        </pc:inkChg>
        <pc:inkChg chg="add del">
          <ac:chgData name="Viet Anh Nguyen" userId="b95f61ff061388d5" providerId="LiveId" clId="{F7DDB045-99F5-427E-957E-9D2CA91EB527}" dt="2022-01-07T09:21:04.471" v="6986"/>
          <ac:inkMkLst>
            <pc:docMk/>
            <pc:sldMk cId="812404613" sldId="352"/>
            <ac:inkMk id="33" creationId="{BFB9AE7C-CAF0-45B2-86F1-FAD65662F3A2}"/>
          </ac:inkMkLst>
        </pc:inkChg>
        <pc:inkChg chg="add del">
          <ac:chgData name="Viet Anh Nguyen" userId="b95f61ff061388d5" providerId="LiveId" clId="{F7DDB045-99F5-427E-957E-9D2CA91EB527}" dt="2022-01-07T09:21:04.471" v="6986"/>
          <ac:inkMkLst>
            <pc:docMk/>
            <pc:sldMk cId="812404613" sldId="352"/>
            <ac:inkMk id="34" creationId="{22F2F6C8-D9A9-44DD-97A3-6170C1CDA47C}"/>
          </ac:inkMkLst>
        </pc:inkChg>
        <pc:inkChg chg="add">
          <ac:chgData name="Viet Anh Nguyen" userId="b95f61ff061388d5" providerId="LiveId" clId="{F7DDB045-99F5-427E-957E-9D2CA91EB527}" dt="2022-01-07T09:21:03.018" v="6983" actId="9405"/>
          <ac:inkMkLst>
            <pc:docMk/>
            <pc:sldMk cId="812404613" sldId="352"/>
            <ac:inkMk id="35" creationId="{972B0806-3B53-43E3-8D0A-C9116F507921}"/>
          </ac:inkMkLst>
        </pc:inkChg>
        <pc:inkChg chg="add">
          <ac:chgData name="Viet Anh Nguyen" userId="b95f61ff061388d5" providerId="LiveId" clId="{F7DDB045-99F5-427E-957E-9D2CA91EB527}" dt="2022-01-07T09:21:03.189" v="6984" actId="9405"/>
          <ac:inkMkLst>
            <pc:docMk/>
            <pc:sldMk cId="812404613" sldId="352"/>
            <ac:inkMk id="36" creationId="{0C1233A0-B3EA-46BB-86E6-8209B86AF69F}"/>
          </ac:inkMkLst>
        </pc:inkChg>
        <pc:inkChg chg="add">
          <ac:chgData name="Viet Anh Nguyen" userId="b95f61ff061388d5" providerId="LiveId" clId="{F7DDB045-99F5-427E-957E-9D2CA91EB527}" dt="2022-01-07T09:21:03.659" v="6985" actId="9405"/>
          <ac:inkMkLst>
            <pc:docMk/>
            <pc:sldMk cId="812404613" sldId="352"/>
            <ac:inkMk id="37" creationId="{9285ED71-ECBF-440A-954A-85070E4C981B}"/>
          </ac:inkMkLst>
        </pc:inkChg>
        <pc:inkChg chg="add">
          <ac:chgData name="Viet Anh Nguyen" userId="b95f61ff061388d5" providerId="LiveId" clId="{F7DDB045-99F5-427E-957E-9D2CA91EB527}" dt="2022-01-07T09:21:04.471" v="6986"/>
          <ac:inkMkLst>
            <pc:docMk/>
            <pc:sldMk cId="812404613" sldId="352"/>
            <ac:inkMk id="38" creationId="{ECD16FCD-2706-4AD6-BDCF-B4F120A641BB}"/>
          </ac:inkMkLst>
        </pc:inkChg>
        <pc:inkChg chg="add">
          <ac:chgData name="Viet Anh Nguyen" userId="b95f61ff061388d5" providerId="LiveId" clId="{F7DDB045-99F5-427E-957E-9D2CA91EB527}" dt="2022-01-07T09:21:04.471" v="6986"/>
          <ac:inkMkLst>
            <pc:docMk/>
            <pc:sldMk cId="812404613" sldId="352"/>
            <ac:inkMk id="39" creationId="{4C4D4FB0-D146-46DC-8003-AE7B084C668B}"/>
          </ac:inkMkLst>
        </pc:inkChg>
        <pc:inkChg chg="add">
          <ac:chgData name="Viet Anh Nguyen" userId="b95f61ff061388d5" providerId="LiveId" clId="{F7DDB045-99F5-427E-957E-9D2CA91EB527}" dt="2022-01-07T09:21:04.471" v="6986"/>
          <ac:inkMkLst>
            <pc:docMk/>
            <pc:sldMk cId="812404613" sldId="352"/>
            <ac:inkMk id="40" creationId="{8F5E7C36-412A-472A-B555-3B3CC48C2866}"/>
          </ac:inkMkLst>
        </pc:inkChg>
        <pc:inkChg chg="add del">
          <ac:chgData name="Viet Anh Nguyen" userId="b95f61ff061388d5" providerId="LiveId" clId="{F7DDB045-99F5-427E-957E-9D2CA91EB527}" dt="2022-01-07T09:21:06.907" v="6995"/>
          <ac:inkMkLst>
            <pc:docMk/>
            <pc:sldMk cId="812404613" sldId="352"/>
            <ac:inkMk id="41" creationId="{F6A61534-96B3-4393-BBD8-1E3915D922DE}"/>
          </ac:inkMkLst>
        </pc:inkChg>
        <pc:inkChg chg="add del">
          <ac:chgData name="Viet Anh Nguyen" userId="b95f61ff061388d5" providerId="LiveId" clId="{F7DDB045-99F5-427E-957E-9D2CA91EB527}" dt="2022-01-07T09:21:06.907" v="6995"/>
          <ac:inkMkLst>
            <pc:docMk/>
            <pc:sldMk cId="812404613" sldId="352"/>
            <ac:inkMk id="42" creationId="{5F0B6596-117C-4C44-9D74-868FE8BA43EA}"/>
          </ac:inkMkLst>
        </pc:inkChg>
        <pc:inkChg chg="add del">
          <ac:chgData name="Viet Anh Nguyen" userId="b95f61ff061388d5" providerId="LiveId" clId="{F7DDB045-99F5-427E-957E-9D2CA91EB527}" dt="2022-01-07T09:21:06.907" v="6995"/>
          <ac:inkMkLst>
            <pc:docMk/>
            <pc:sldMk cId="812404613" sldId="352"/>
            <ac:inkMk id="43" creationId="{C071BFF8-3E29-43AD-8017-7720283BD5D9}"/>
          </ac:inkMkLst>
        </pc:inkChg>
        <pc:inkChg chg="add del">
          <ac:chgData name="Viet Anh Nguyen" userId="b95f61ff061388d5" providerId="LiveId" clId="{F7DDB045-99F5-427E-957E-9D2CA91EB527}" dt="2022-01-07T09:21:06.907" v="6995"/>
          <ac:inkMkLst>
            <pc:docMk/>
            <pc:sldMk cId="812404613" sldId="352"/>
            <ac:inkMk id="44" creationId="{3926B25C-2165-47FB-B0A6-F02F7BC345E3}"/>
          </ac:inkMkLst>
        </pc:inkChg>
        <pc:inkChg chg="add del">
          <ac:chgData name="Viet Anh Nguyen" userId="b95f61ff061388d5" providerId="LiveId" clId="{F7DDB045-99F5-427E-957E-9D2CA91EB527}" dt="2022-01-07T09:21:06.907" v="6995"/>
          <ac:inkMkLst>
            <pc:docMk/>
            <pc:sldMk cId="812404613" sldId="352"/>
            <ac:inkMk id="45" creationId="{9448A9D4-85FC-4272-A89B-A1F32A7625D5}"/>
          </ac:inkMkLst>
        </pc:inkChg>
        <pc:inkChg chg="add del">
          <ac:chgData name="Viet Anh Nguyen" userId="b95f61ff061388d5" providerId="LiveId" clId="{F7DDB045-99F5-427E-957E-9D2CA91EB527}" dt="2022-01-07T09:21:06.907" v="6995"/>
          <ac:inkMkLst>
            <pc:docMk/>
            <pc:sldMk cId="812404613" sldId="352"/>
            <ac:inkMk id="46" creationId="{930D4134-81DC-44CD-9DA4-D688928D0498}"/>
          </ac:inkMkLst>
        </pc:inkChg>
        <pc:inkChg chg="add del">
          <ac:chgData name="Viet Anh Nguyen" userId="b95f61ff061388d5" providerId="LiveId" clId="{F7DDB045-99F5-427E-957E-9D2CA91EB527}" dt="2022-01-07T09:21:06.907" v="6995"/>
          <ac:inkMkLst>
            <pc:docMk/>
            <pc:sldMk cId="812404613" sldId="352"/>
            <ac:inkMk id="47" creationId="{D4DFE3FA-DD57-44CE-96E7-C5C11768382B}"/>
          </ac:inkMkLst>
        </pc:inkChg>
        <pc:inkChg chg="add del">
          <ac:chgData name="Viet Anh Nguyen" userId="b95f61ff061388d5" providerId="LiveId" clId="{F7DDB045-99F5-427E-957E-9D2CA91EB527}" dt="2022-01-07T09:21:06.907" v="6995"/>
          <ac:inkMkLst>
            <pc:docMk/>
            <pc:sldMk cId="812404613" sldId="352"/>
            <ac:inkMk id="48" creationId="{0AA6E085-0894-47D6-A379-DC59B51C26E2}"/>
          </ac:inkMkLst>
        </pc:inkChg>
        <pc:inkChg chg="add">
          <ac:chgData name="Viet Anh Nguyen" userId="b95f61ff061388d5" providerId="LiveId" clId="{F7DDB045-99F5-427E-957E-9D2CA91EB527}" dt="2022-01-07T09:21:06.907" v="6995"/>
          <ac:inkMkLst>
            <pc:docMk/>
            <pc:sldMk cId="812404613" sldId="352"/>
            <ac:inkMk id="49" creationId="{1C63CDA5-BE71-4AF4-A3AA-EEECCA4AE033}"/>
          </ac:inkMkLst>
        </pc:inkChg>
        <pc:inkChg chg="add del">
          <ac:chgData name="Viet Anh Nguyen" userId="b95f61ff061388d5" providerId="LiveId" clId="{F7DDB045-99F5-427E-957E-9D2CA91EB527}" dt="2022-01-07T09:21:10.453" v="7001"/>
          <ac:inkMkLst>
            <pc:docMk/>
            <pc:sldMk cId="812404613" sldId="352"/>
            <ac:inkMk id="50" creationId="{8DF853CD-72F1-4BCA-9A37-A19E2340E087}"/>
          </ac:inkMkLst>
        </pc:inkChg>
        <pc:inkChg chg="add del">
          <ac:chgData name="Viet Anh Nguyen" userId="b95f61ff061388d5" providerId="LiveId" clId="{F7DDB045-99F5-427E-957E-9D2CA91EB527}" dt="2022-01-07T09:21:10.453" v="7001"/>
          <ac:inkMkLst>
            <pc:docMk/>
            <pc:sldMk cId="812404613" sldId="352"/>
            <ac:inkMk id="51" creationId="{1989AC74-B117-4423-A0D8-F3561148BB0E}"/>
          </ac:inkMkLst>
        </pc:inkChg>
        <pc:inkChg chg="add del">
          <ac:chgData name="Viet Anh Nguyen" userId="b95f61ff061388d5" providerId="LiveId" clId="{F7DDB045-99F5-427E-957E-9D2CA91EB527}" dt="2022-01-07T09:21:10.453" v="7001"/>
          <ac:inkMkLst>
            <pc:docMk/>
            <pc:sldMk cId="812404613" sldId="352"/>
            <ac:inkMk id="52" creationId="{E78DEBB1-6467-42BB-B89E-274C4C72DDD9}"/>
          </ac:inkMkLst>
        </pc:inkChg>
        <pc:inkChg chg="add del">
          <ac:chgData name="Viet Anh Nguyen" userId="b95f61ff061388d5" providerId="LiveId" clId="{F7DDB045-99F5-427E-957E-9D2CA91EB527}" dt="2022-01-07T09:21:10.453" v="7001"/>
          <ac:inkMkLst>
            <pc:docMk/>
            <pc:sldMk cId="812404613" sldId="352"/>
            <ac:inkMk id="53" creationId="{620948B4-0216-457E-99B6-5DA5E7432F41}"/>
          </ac:inkMkLst>
        </pc:inkChg>
        <pc:inkChg chg="add del">
          <ac:chgData name="Viet Anh Nguyen" userId="b95f61ff061388d5" providerId="LiveId" clId="{F7DDB045-99F5-427E-957E-9D2CA91EB527}" dt="2022-01-07T09:21:10.453" v="7001"/>
          <ac:inkMkLst>
            <pc:docMk/>
            <pc:sldMk cId="812404613" sldId="352"/>
            <ac:inkMk id="54" creationId="{753E5450-1B6E-4647-AD6A-B3549ACEC087}"/>
          </ac:inkMkLst>
        </pc:inkChg>
        <pc:inkChg chg="add del">
          <ac:chgData name="Viet Anh Nguyen" userId="b95f61ff061388d5" providerId="LiveId" clId="{F7DDB045-99F5-427E-957E-9D2CA91EB527}" dt="2022-01-07T09:21:13.201" v="7007"/>
          <ac:inkMkLst>
            <pc:docMk/>
            <pc:sldMk cId="812404613" sldId="352"/>
            <ac:inkMk id="55" creationId="{2F98F4DA-DCF5-4DA5-8E16-9DEF3DF1F61C}"/>
          </ac:inkMkLst>
        </pc:inkChg>
        <pc:inkChg chg="add">
          <ac:chgData name="Viet Anh Nguyen" userId="b95f61ff061388d5" providerId="LiveId" clId="{F7DDB045-99F5-427E-957E-9D2CA91EB527}" dt="2022-01-07T09:21:10.453" v="7001"/>
          <ac:inkMkLst>
            <pc:docMk/>
            <pc:sldMk cId="812404613" sldId="352"/>
            <ac:inkMk id="56" creationId="{207EDFED-49FB-4D43-8E1F-07B3C1C7FB67}"/>
          </ac:inkMkLst>
        </pc:inkChg>
        <pc:inkChg chg="add del">
          <ac:chgData name="Viet Anh Nguyen" userId="b95f61ff061388d5" providerId="LiveId" clId="{F7DDB045-99F5-427E-957E-9D2CA91EB527}" dt="2022-01-07T09:21:13.201" v="7007"/>
          <ac:inkMkLst>
            <pc:docMk/>
            <pc:sldMk cId="812404613" sldId="352"/>
            <ac:inkMk id="57" creationId="{3143F72D-C38A-4054-9D9B-06D55573C532}"/>
          </ac:inkMkLst>
        </pc:inkChg>
        <pc:inkChg chg="add del">
          <ac:chgData name="Viet Anh Nguyen" userId="b95f61ff061388d5" providerId="LiveId" clId="{F7DDB045-99F5-427E-957E-9D2CA91EB527}" dt="2022-01-07T09:21:13.201" v="7007"/>
          <ac:inkMkLst>
            <pc:docMk/>
            <pc:sldMk cId="812404613" sldId="352"/>
            <ac:inkMk id="58" creationId="{47109270-CC0D-4AC3-A0B8-0BC5840BC296}"/>
          </ac:inkMkLst>
        </pc:inkChg>
        <pc:inkChg chg="add del">
          <ac:chgData name="Viet Anh Nguyen" userId="b95f61ff061388d5" providerId="LiveId" clId="{F7DDB045-99F5-427E-957E-9D2CA91EB527}" dt="2022-01-07T09:21:13.201" v="7007"/>
          <ac:inkMkLst>
            <pc:docMk/>
            <pc:sldMk cId="812404613" sldId="352"/>
            <ac:inkMk id="59" creationId="{1A681FF3-156F-48DE-A1D5-C23179D96928}"/>
          </ac:inkMkLst>
        </pc:inkChg>
        <pc:inkChg chg="add del">
          <ac:chgData name="Viet Anh Nguyen" userId="b95f61ff061388d5" providerId="LiveId" clId="{F7DDB045-99F5-427E-957E-9D2CA91EB527}" dt="2022-01-07T09:21:13.201" v="7007"/>
          <ac:inkMkLst>
            <pc:docMk/>
            <pc:sldMk cId="812404613" sldId="352"/>
            <ac:inkMk id="60" creationId="{9AA138C6-356C-49D3-B5AC-7DB759CD2002}"/>
          </ac:inkMkLst>
        </pc:inkChg>
        <pc:inkChg chg="add del">
          <ac:chgData name="Viet Anh Nguyen" userId="b95f61ff061388d5" providerId="LiveId" clId="{F7DDB045-99F5-427E-957E-9D2CA91EB527}" dt="2022-01-07T09:21:13.201" v="7007"/>
          <ac:inkMkLst>
            <pc:docMk/>
            <pc:sldMk cId="812404613" sldId="352"/>
            <ac:inkMk id="61" creationId="{4F3BDB04-8E2D-4BB4-A82B-3DF4A2FF88ED}"/>
          </ac:inkMkLst>
        </pc:inkChg>
        <pc:inkChg chg="add del">
          <ac:chgData name="Viet Anh Nguyen" userId="b95f61ff061388d5" providerId="LiveId" clId="{F7DDB045-99F5-427E-957E-9D2CA91EB527}" dt="2022-01-07T09:21:15.286" v="7013"/>
          <ac:inkMkLst>
            <pc:docMk/>
            <pc:sldMk cId="812404613" sldId="352"/>
            <ac:inkMk id="62" creationId="{7FB4EA01-8BBD-43FA-8FD1-97005B5C8372}"/>
          </ac:inkMkLst>
        </pc:inkChg>
        <pc:inkChg chg="add del">
          <ac:chgData name="Viet Anh Nguyen" userId="b95f61ff061388d5" providerId="LiveId" clId="{F7DDB045-99F5-427E-957E-9D2CA91EB527}" dt="2022-01-07T09:21:15.286" v="7013"/>
          <ac:inkMkLst>
            <pc:docMk/>
            <pc:sldMk cId="812404613" sldId="352"/>
            <ac:inkMk id="63" creationId="{C6F39901-5F51-4B58-B15B-DE7649B4F75A}"/>
          </ac:inkMkLst>
        </pc:inkChg>
        <pc:inkChg chg="add del">
          <ac:chgData name="Viet Anh Nguyen" userId="b95f61ff061388d5" providerId="LiveId" clId="{F7DDB045-99F5-427E-957E-9D2CA91EB527}" dt="2022-01-07T09:21:15.286" v="7013"/>
          <ac:inkMkLst>
            <pc:docMk/>
            <pc:sldMk cId="812404613" sldId="352"/>
            <ac:inkMk id="64" creationId="{B066BC1E-D772-4709-9410-7C11191A33AE}"/>
          </ac:inkMkLst>
        </pc:inkChg>
        <pc:inkChg chg="add del">
          <ac:chgData name="Viet Anh Nguyen" userId="b95f61ff061388d5" providerId="LiveId" clId="{F7DDB045-99F5-427E-957E-9D2CA91EB527}" dt="2022-01-07T09:21:15.286" v="7013"/>
          <ac:inkMkLst>
            <pc:docMk/>
            <pc:sldMk cId="812404613" sldId="352"/>
            <ac:inkMk id="65" creationId="{7C914F0C-F0E1-4DCC-AF38-F84B959D406A}"/>
          </ac:inkMkLst>
        </pc:inkChg>
        <pc:inkChg chg="add del">
          <ac:chgData name="Viet Anh Nguyen" userId="b95f61ff061388d5" providerId="LiveId" clId="{F7DDB045-99F5-427E-957E-9D2CA91EB527}" dt="2022-01-07T09:21:15.286" v="7013"/>
          <ac:inkMkLst>
            <pc:docMk/>
            <pc:sldMk cId="812404613" sldId="352"/>
            <ac:inkMk id="66" creationId="{6240818A-AD7C-4067-A4B7-D4C3E5DCA8BB}"/>
          </ac:inkMkLst>
        </pc:inkChg>
        <pc:inkChg chg="add del">
          <ac:chgData name="Viet Anh Nguyen" userId="b95f61ff061388d5" providerId="LiveId" clId="{F7DDB045-99F5-427E-957E-9D2CA91EB527}" dt="2022-01-07T09:21:15.286" v="7013"/>
          <ac:inkMkLst>
            <pc:docMk/>
            <pc:sldMk cId="812404613" sldId="352"/>
            <ac:inkMk id="67" creationId="{65A765B0-A01E-491A-9D9C-13919F475ACF}"/>
          </ac:inkMkLst>
        </pc:inkChg>
        <pc:inkChg chg="add">
          <ac:chgData name="Viet Anh Nguyen" userId="b95f61ff061388d5" providerId="LiveId" clId="{F7DDB045-99F5-427E-957E-9D2CA91EB527}" dt="2022-01-07T09:21:15.286" v="7013"/>
          <ac:inkMkLst>
            <pc:docMk/>
            <pc:sldMk cId="812404613" sldId="352"/>
            <ac:inkMk id="68" creationId="{3CFAD25A-1BB3-48D7-86BB-296638DA80E7}"/>
          </ac:inkMkLst>
        </pc:inkChg>
        <pc:inkChg chg="add del">
          <ac:chgData name="Viet Anh Nguyen" userId="b95f61ff061388d5" providerId="LiveId" clId="{F7DDB045-99F5-427E-957E-9D2CA91EB527}" dt="2022-01-07T09:21:22.898" v="7034"/>
          <ac:inkMkLst>
            <pc:docMk/>
            <pc:sldMk cId="812404613" sldId="352"/>
            <ac:inkMk id="69" creationId="{168BC393-AC81-4859-894B-EF0290B55A42}"/>
          </ac:inkMkLst>
        </pc:inkChg>
        <pc:inkChg chg="add del">
          <ac:chgData name="Viet Anh Nguyen" userId="b95f61ff061388d5" providerId="LiveId" clId="{F7DDB045-99F5-427E-957E-9D2CA91EB527}" dt="2022-01-07T09:21:22.898" v="7034"/>
          <ac:inkMkLst>
            <pc:docMk/>
            <pc:sldMk cId="812404613" sldId="352"/>
            <ac:inkMk id="70" creationId="{2CE51089-782E-4589-B59B-7178FA21F326}"/>
          </ac:inkMkLst>
        </pc:inkChg>
        <pc:inkChg chg="add del">
          <ac:chgData name="Viet Anh Nguyen" userId="b95f61ff061388d5" providerId="LiveId" clId="{F7DDB045-99F5-427E-957E-9D2CA91EB527}" dt="2022-01-07T09:21:22.898" v="7034"/>
          <ac:inkMkLst>
            <pc:docMk/>
            <pc:sldMk cId="812404613" sldId="352"/>
            <ac:inkMk id="71" creationId="{0D4D9858-C455-417B-A2D5-693C5879C840}"/>
          </ac:inkMkLst>
        </pc:inkChg>
        <pc:inkChg chg="add del">
          <ac:chgData name="Viet Anh Nguyen" userId="b95f61ff061388d5" providerId="LiveId" clId="{F7DDB045-99F5-427E-957E-9D2CA91EB527}" dt="2022-01-07T09:21:22.898" v="7034"/>
          <ac:inkMkLst>
            <pc:docMk/>
            <pc:sldMk cId="812404613" sldId="352"/>
            <ac:inkMk id="72" creationId="{9D83E24A-C75B-462D-89B1-B1F583AFD651}"/>
          </ac:inkMkLst>
        </pc:inkChg>
        <pc:inkChg chg="add del">
          <ac:chgData name="Viet Anh Nguyen" userId="b95f61ff061388d5" providerId="LiveId" clId="{F7DDB045-99F5-427E-957E-9D2CA91EB527}" dt="2022-01-07T09:21:22.898" v="7034"/>
          <ac:inkMkLst>
            <pc:docMk/>
            <pc:sldMk cId="812404613" sldId="352"/>
            <ac:inkMk id="73" creationId="{1AAD5224-1ACF-4678-B767-CDEDA577884A}"/>
          </ac:inkMkLst>
        </pc:inkChg>
        <pc:inkChg chg="add del">
          <ac:chgData name="Viet Anh Nguyen" userId="b95f61ff061388d5" providerId="LiveId" clId="{F7DDB045-99F5-427E-957E-9D2CA91EB527}" dt="2022-01-07T09:21:22.898" v="7034"/>
          <ac:inkMkLst>
            <pc:docMk/>
            <pc:sldMk cId="812404613" sldId="352"/>
            <ac:inkMk id="74" creationId="{609CF30C-7D3D-4909-A6BA-E65176FED812}"/>
          </ac:inkMkLst>
        </pc:inkChg>
        <pc:inkChg chg="add del">
          <ac:chgData name="Viet Anh Nguyen" userId="b95f61ff061388d5" providerId="LiveId" clId="{F7DDB045-99F5-427E-957E-9D2CA91EB527}" dt="2022-01-07T09:21:22.898" v="7034"/>
          <ac:inkMkLst>
            <pc:docMk/>
            <pc:sldMk cId="812404613" sldId="352"/>
            <ac:inkMk id="75" creationId="{09777B56-DE79-4C15-9196-5D2D1B08F5D6}"/>
          </ac:inkMkLst>
        </pc:inkChg>
        <pc:inkChg chg="add">
          <ac:chgData name="Viet Anh Nguyen" userId="b95f61ff061388d5" providerId="LiveId" clId="{F7DDB045-99F5-427E-957E-9D2CA91EB527}" dt="2022-01-07T09:21:18.338" v="7021" actId="9405"/>
          <ac:inkMkLst>
            <pc:docMk/>
            <pc:sldMk cId="812404613" sldId="352"/>
            <ac:inkMk id="76" creationId="{79DE1ED6-BD29-4D05-B33B-0C7017312295}"/>
          </ac:inkMkLst>
        </pc:inkChg>
        <pc:inkChg chg="add">
          <ac:chgData name="Viet Anh Nguyen" userId="b95f61ff061388d5" providerId="LiveId" clId="{F7DDB045-99F5-427E-957E-9D2CA91EB527}" dt="2022-01-07T09:21:18.532" v="7022" actId="9405"/>
          <ac:inkMkLst>
            <pc:docMk/>
            <pc:sldMk cId="812404613" sldId="352"/>
            <ac:inkMk id="77" creationId="{6EF96EB6-C931-48ED-913B-C37016B394EB}"/>
          </ac:inkMkLst>
        </pc:inkChg>
        <pc:inkChg chg="add del">
          <ac:chgData name="Viet Anh Nguyen" userId="b95f61ff061388d5" providerId="LiveId" clId="{F7DDB045-99F5-427E-957E-9D2CA91EB527}" dt="2022-01-07T09:21:22.898" v="7034"/>
          <ac:inkMkLst>
            <pc:docMk/>
            <pc:sldMk cId="812404613" sldId="352"/>
            <ac:inkMk id="78" creationId="{3C752E3E-2F25-4C27-890D-995BFE374423}"/>
          </ac:inkMkLst>
        </pc:inkChg>
        <pc:inkChg chg="add del">
          <ac:chgData name="Viet Anh Nguyen" userId="b95f61ff061388d5" providerId="LiveId" clId="{F7DDB045-99F5-427E-957E-9D2CA91EB527}" dt="2022-01-07T09:21:22.898" v="7034"/>
          <ac:inkMkLst>
            <pc:docMk/>
            <pc:sldMk cId="812404613" sldId="352"/>
            <ac:inkMk id="79" creationId="{82EC33B0-F5CF-4464-A946-C3FBA83A4FCE}"/>
          </ac:inkMkLst>
        </pc:inkChg>
        <pc:inkChg chg="add del">
          <ac:chgData name="Viet Anh Nguyen" userId="b95f61ff061388d5" providerId="LiveId" clId="{F7DDB045-99F5-427E-957E-9D2CA91EB527}" dt="2022-01-07T09:21:22.898" v="7034"/>
          <ac:inkMkLst>
            <pc:docMk/>
            <pc:sldMk cId="812404613" sldId="352"/>
            <ac:inkMk id="80" creationId="{152973D8-EAF5-4CA9-94D1-34F7FE174173}"/>
          </ac:inkMkLst>
        </pc:inkChg>
        <pc:inkChg chg="add del">
          <ac:chgData name="Viet Anh Nguyen" userId="b95f61ff061388d5" providerId="LiveId" clId="{F7DDB045-99F5-427E-957E-9D2CA91EB527}" dt="2022-01-07T09:21:22.898" v="7034"/>
          <ac:inkMkLst>
            <pc:docMk/>
            <pc:sldMk cId="812404613" sldId="352"/>
            <ac:inkMk id="81" creationId="{E0AD97E5-8C4F-452A-8521-2287B24BBE20}"/>
          </ac:inkMkLst>
        </pc:inkChg>
        <pc:inkChg chg="add del">
          <ac:chgData name="Viet Anh Nguyen" userId="b95f61ff061388d5" providerId="LiveId" clId="{F7DDB045-99F5-427E-957E-9D2CA91EB527}" dt="2022-01-07T09:21:22.898" v="7034"/>
          <ac:inkMkLst>
            <pc:docMk/>
            <pc:sldMk cId="812404613" sldId="352"/>
            <ac:inkMk id="82" creationId="{7D674132-7E60-42A9-8C42-30BB16A1B6C5}"/>
          </ac:inkMkLst>
        </pc:inkChg>
        <pc:inkChg chg="add del">
          <ac:chgData name="Viet Anh Nguyen" userId="b95f61ff061388d5" providerId="LiveId" clId="{F7DDB045-99F5-427E-957E-9D2CA91EB527}" dt="2022-01-07T09:21:22.898" v="7034"/>
          <ac:inkMkLst>
            <pc:docMk/>
            <pc:sldMk cId="812404613" sldId="352"/>
            <ac:inkMk id="83" creationId="{56655AA0-5237-4AB6-AB71-57E35D227C54}"/>
          </ac:inkMkLst>
        </pc:inkChg>
        <pc:inkChg chg="add del">
          <ac:chgData name="Viet Anh Nguyen" userId="b95f61ff061388d5" providerId="LiveId" clId="{F7DDB045-99F5-427E-957E-9D2CA91EB527}" dt="2022-01-07T09:21:22.898" v="7034"/>
          <ac:inkMkLst>
            <pc:docMk/>
            <pc:sldMk cId="812404613" sldId="352"/>
            <ac:inkMk id="84" creationId="{6BDCF953-3C74-40FC-BAD1-3EB9FED1ADD6}"/>
          </ac:inkMkLst>
        </pc:inkChg>
        <pc:inkChg chg="add del">
          <ac:chgData name="Viet Anh Nguyen" userId="b95f61ff061388d5" providerId="LiveId" clId="{F7DDB045-99F5-427E-957E-9D2CA91EB527}" dt="2022-01-07T09:21:22.898" v="7034"/>
          <ac:inkMkLst>
            <pc:docMk/>
            <pc:sldMk cId="812404613" sldId="352"/>
            <ac:inkMk id="85" creationId="{953CB1EE-0DDA-4515-81CB-0B684618ABE9}"/>
          </ac:inkMkLst>
        </pc:inkChg>
        <pc:inkChg chg="add del">
          <ac:chgData name="Viet Anh Nguyen" userId="b95f61ff061388d5" providerId="LiveId" clId="{F7DDB045-99F5-427E-957E-9D2CA91EB527}" dt="2022-01-07T09:21:22.898" v="7034"/>
          <ac:inkMkLst>
            <pc:docMk/>
            <pc:sldMk cId="812404613" sldId="352"/>
            <ac:inkMk id="86" creationId="{168FA428-BE3F-43A9-86AF-3266C5C5EA6F}"/>
          </ac:inkMkLst>
        </pc:inkChg>
        <pc:inkChg chg="add del">
          <ac:chgData name="Viet Anh Nguyen" userId="b95f61ff061388d5" providerId="LiveId" clId="{F7DDB045-99F5-427E-957E-9D2CA91EB527}" dt="2022-01-07T09:21:22.898" v="7034"/>
          <ac:inkMkLst>
            <pc:docMk/>
            <pc:sldMk cId="812404613" sldId="352"/>
            <ac:inkMk id="87" creationId="{C8623B3F-1DAA-45C5-A8AC-8DD1817C9768}"/>
          </ac:inkMkLst>
        </pc:inkChg>
        <pc:inkChg chg="add del">
          <ac:chgData name="Viet Anh Nguyen" userId="b95f61ff061388d5" providerId="LiveId" clId="{F7DDB045-99F5-427E-957E-9D2CA91EB527}" dt="2022-01-07T09:21:22.898" v="7034"/>
          <ac:inkMkLst>
            <pc:docMk/>
            <pc:sldMk cId="812404613" sldId="352"/>
            <ac:inkMk id="88" creationId="{53A3930E-28DC-4C9A-9041-0A470F2C6F2F}"/>
          </ac:inkMkLst>
        </pc:inkChg>
        <pc:inkChg chg="add del">
          <ac:chgData name="Viet Anh Nguyen" userId="b95f61ff061388d5" providerId="LiveId" clId="{F7DDB045-99F5-427E-957E-9D2CA91EB527}" dt="2022-01-07T09:21:22.898" v="7034"/>
          <ac:inkMkLst>
            <pc:docMk/>
            <pc:sldMk cId="812404613" sldId="352"/>
            <ac:inkMk id="89" creationId="{8ADB951F-EF16-48F5-A485-A4DDFF8DC39C}"/>
          </ac:inkMkLst>
        </pc:inkChg>
        <pc:inkChg chg="add del">
          <ac:chgData name="Viet Anh Nguyen" userId="b95f61ff061388d5" providerId="LiveId" clId="{F7DDB045-99F5-427E-957E-9D2CA91EB527}" dt="2022-01-07T09:21:22.898" v="7034"/>
          <ac:inkMkLst>
            <pc:docMk/>
            <pc:sldMk cId="812404613" sldId="352"/>
            <ac:inkMk id="90" creationId="{195AF7F5-0590-4B5F-8B13-F9AB355D61D3}"/>
          </ac:inkMkLst>
        </pc:inkChg>
        <pc:inkChg chg="add del">
          <ac:chgData name="Viet Anh Nguyen" userId="b95f61ff061388d5" providerId="LiveId" clId="{F7DDB045-99F5-427E-957E-9D2CA91EB527}" dt="2022-01-07T09:21:22.898" v="7034"/>
          <ac:inkMkLst>
            <pc:docMk/>
            <pc:sldMk cId="812404613" sldId="352"/>
            <ac:inkMk id="91" creationId="{6EAF8420-CF67-45FF-AA9B-FBE742D46B5F}"/>
          </ac:inkMkLst>
        </pc:inkChg>
        <pc:inkChg chg="add">
          <ac:chgData name="Viet Anh Nguyen" userId="b95f61ff061388d5" providerId="LiveId" clId="{F7DDB045-99F5-427E-957E-9D2CA91EB527}" dt="2022-01-07T09:21:22.898" v="7034"/>
          <ac:inkMkLst>
            <pc:docMk/>
            <pc:sldMk cId="812404613" sldId="352"/>
            <ac:inkMk id="92" creationId="{3636050A-B02D-499D-9510-173D7E13805B}"/>
          </ac:inkMkLst>
        </pc:inkChg>
        <pc:inkChg chg="add">
          <ac:chgData name="Viet Anh Nguyen" userId="b95f61ff061388d5" providerId="LiveId" clId="{F7DDB045-99F5-427E-957E-9D2CA91EB527}" dt="2022-01-07T09:21:22.898" v="7034"/>
          <ac:inkMkLst>
            <pc:docMk/>
            <pc:sldMk cId="812404613" sldId="352"/>
            <ac:inkMk id="93" creationId="{BC414C9A-1EB5-43C7-9EBE-5C0430C85FE1}"/>
          </ac:inkMkLst>
        </pc:inkChg>
        <pc:inkChg chg="add">
          <ac:chgData name="Viet Anh Nguyen" userId="b95f61ff061388d5" providerId="LiveId" clId="{F7DDB045-99F5-427E-957E-9D2CA91EB527}" dt="2022-01-07T09:21:22.898" v="7034"/>
          <ac:inkMkLst>
            <pc:docMk/>
            <pc:sldMk cId="812404613" sldId="352"/>
            <ac:inkMk id="94" creationId="{E6AF74E0-49B6-4FFC-B782-2F8DAF4311C4}"/>
          </ac:inkMkLst>
        </pc:inkChg>
        <pc:inkChg chg="add">
          <ac:chgData name="Viet Anh Nguyen" userId="b95f61ff061388d5" providerId="LiveId" clId="{F7DDB045-99F5-427E-957E-9D2CA91EB527}" dt="2022-01-07T09:21:22.905" v="7035" actId="9405"/>
          <ac:inkMkLst>
            <pc:docMk/>
            <pc:sldMk cId="812404613" sldId="352"/>
            <ac:inkMk id="95" creationId="{A96BA0A1-C59D-481F-918C-D1E25829E683}"/>
          </ac:inkMkLst>
        </pc:inkChg>
        <pc:inkChg chg="add del">
          <ac:chgData name="Viet Anh Nguyen" userId="b95f61ff061388d5" providerId="LiveId" clId="{F7DDB045-99F5-427E-957E-9D2CA91EB527}" dt="2022-01-07T09:21:26.684" v="7044"/>
          <ac:inkMkLst>
            <pc:docMk/>
            <pc:sldMk cId="812404613" sldId="352"/>
            <ac:inkMk id="96" creationId="{2EECB7D2-A445-4852-803C-25418C186C31}"/>
          </ac:inkMkLst>
        </pc:inkChg>
        <pc:inkChg chg="add del">
          <ac:chgData name="Viet Anh Nguyen" userId="b95f61ff061388d5" providerId="LiveId" clId="{F7DDB045-99F5-427E-957E-9D2CA91EB527}" dt="2022-01-07T09:21:26.684" v="7044"/>
          <ac:inkMkLst>
            <pc:docMk/>
            <pc:sldMk cId="812404613" sldId="352"/>
            <ac:inkMk id="97" creationId="{0CB9CC33-1475-4E3A-AF63-DD5D5B92330B}"/>
          </ac:inkMkLst>
        </pc:inkChg>
        <pc:inkChg chg="add del">
          <ac:chgData name="Viet Anh Nguyen" userId="b95f61ff061388d5" providerId="LiveId" clId="{F7DDB045-99F5-427E-957E-9D2CA91EB527}" dt="2022-01-07T09:21:26.684" v="7044"/>
          <ac:inkMkLst>
            <pc:docMk/>
            <pc:sldMk cId="812404613" sldId="352"/>
            <ac:inkMk id="98" creationId="{0B70D544-B7C8-489F-89F7-DEE6DB2B720E}"/>
          </ac:inkMkLst>
        </pc:inkChg>
        <pc:inkChg chg="add del">
          <ac:chgData name="Viet Anh Nguyen" userId="b95f61ff061388d5" providerId="LiveId" clId="{F7DDB045-99F5-427E-957E-9D2CA91EB527}" dt="2022-01-07T09:21:26.684" v="7044"/>
          <ac:inkMkLst>
            <pc:docMk/>
            <pc:sldMk cId="812404613" sldId="352"/>
            <ac:inkMk id="99" creationId="{F29DFB71-7791-4699-8FFC-5BDF601A18AA}"/>
          </ac:inkMkLst>
        </pc:inkChg>
        <pc:inkChg chg="add del">
          <ac:chgData name="Viet Anh Nguyen" userId="b95f61ff061388d5" providerId="LiveId" clId="{F7DDB045-99F5-427E-957E-9D2CA91EB527}" dt="2022-01-07T09:21:26.684" v="7044"/>
          <ac:inkMkLst>
            <pc:docMk/>
            <pc:sldMk cId="812404613" sldId="352"/>
            <ac:inkMk id="100" creationId="{C987320B-605C-4D76-B8A9-487C50EF5828}"/>
          </ac:inkMkLst>
        </pc:inkChg>
        <pc:inkChg chg="add del">
          <ac:chgData name="Viet Anh Nguyen" userId="b95f61ff061388d5" providerId="LiveId" clId="{F7DDB045-99F5-427E-957E-9D2CA91EB527}" dt="2022-01-07T09:21:26.684" v="7044"/>
          <ac:inkMkLst>
            <pc:docMk/>
            <pc:sldMk cId="812404613" sldId="352"/>
            <ac:inkMk id="101" creationId="{180B4371-C66F-483D-B736-1A77B2611903}"/>
          </ac:inkMkLst>
        </pc:inkChg>
        <pc:inkChg chg="add">
          <ac:chgData name="Viet Anh Nguyen" userId="b95f61ff061388d5" providerId="LiveId" clId="{F7DDB045-99F5-427E-957E-9D2CA91EB527}" dt="2022-01-07T09:21:25.792" v="7042" actId="9405"/>
          <ac:inkMkLst>
            <pc:docMk/>
            <pc:sldMk cId="812404613" sldId="352"/>
            <ac:inkMk id="102" creationId="{245EDCA2-4993-4F35-B8FF-E93F98BC8EF1}"/>
          </ac:inkMkLst>
        </pc:inkChg>
        <pc:inkChg chg="add">
          <ac:chgData name="Viet Anh Nguyen" userId="b95f61ff061388d5" providerId="LiveId" clId="{F7DDB045-99F5-427E-957E-9D2CA91EB527}" dt="2022-01-07T09:21:25.969" v="7043" actId="9405"/>
          <ac:inkMkLst>
            <pc:docMk/>
            <pc:sldMk cId="812404613" sldId="352"/>
            <ac:inkMk id="103" creationId="{23A1CBB3-76D8-4057-B628-BEA0CCC96B14}"/>
          </ac:inkMkLst>
        </pc:inkChg>
        <pc:inkChg chg="add">
          <ac:chgData name="Viet Anh Nguyen" userId="b95f61ff061388d5" providerId="LiveId" clId="{F7DDB045-99F5-427E-957E-9D2CA91EB527}" dt="2022-01-07T09:21:26.684" v="7044"/>
          <ac:inkMkLst>
            <pc:docMk/>
            <pc:sldMk cId="812404613" sldId="352"/>
            <ac:inkMk id="104" creationId="{9D758340-2081-48FB-8E8C-60AD9C829EC3}"/>
          </ac:inkMkLst>
        </pc:inkChg>
        <pc:inkChg chg="add">
          <ac:chgData name="Viet Anh Nguyen" userId="b95f61ff061388d5" providerId="LiveId" clId="{F7DDB045-99F5-427E-957E-9D2CA91EB527}" dt="2022-01-07T09:21:27.157" v="7045" actId="9405"/>
          <ac:inkMkLst>
            <pc:docMk/>
            <pc:sldMk cId="812404613" sldId="352"/>
            <ac:inkMk id="105" creationId="{E42565F1-AAB7-49BC-BBD5-56FCCD6FE64C}"/>
          </ac:inkMkLst>
        </pc:inkChg>
        <pc:inkChg chg="add del">
          <ac:chgData name="Viet Anh Nguyen" userId="b95f61ff061388d5" providerId="LiveId" clId="{F7DDB045-99F5-427E-957E-9D2CA91EB527}" dt="2022-01-07T09:21:29.616" v="7051"/>
          <ac:inkMkLst>
            <pc:docMk/>
            <pc:sldMk cId="812404613" sldId="352"/>
            <ac:inkMk id="106" creationId="{0B582F32-4197-4F2A-BA2C-DFF8D5EB8AFD}"/>
          </ac:inkMkLst>
        </pc:inkChg>
        <pc:inkChg chg="add del">
          <ac:chgData name="Viet Anh Nguyen" userId="b95f61ff061388d5" providerId="LiveId" clId="{F7DDB045-99F5-427E-957E-9D2CA91EB527}" dt="2022-01-07T09:21:29.616" v="7051"/>
          <ac:inkMkLst>
            <pc:docMk/>
            <pc:sldMk cId="812404613" sldId="352"/>
            <ac:inkMk id="107" creationId="{149EA4E5-D7D2-4A8F-AC3F-99AD28C8E554}"/>
          </ac:inkMkLst>
        </pc:inkChg>
        <pc:inkChg chg="add del">
          <ac:chgData name="Viet Anh Nguyen" userId="b95f61ff061388d5" providerId="LiveId" clId="{F7DDB045-99F5-427E-957E-9D2CA91EB527}" dt="2022-01-07T09:21:29.616" v="7051"/>
          <ac:inkMkLst>
            <pc:docMk/>
            <pc:sldMk cId="812404613" sldId="352"/>
            <ac:inkMk id="108" creationId="{237978DD-C95E-4E2B-870F-5167C65FF63E}"/>
          </ac:inkMkLst>
        </pc:inkChg>
        <pc:inkChg chg="add del">
          <ac:chgData name="Viet Anh Nguyen" userId="b95f61ff061388d5" providerId="LiveId" clId="{F7DDB045-99F5-427E-957E-9D2CA91EB527}" dt="2022-01-07T09:21:29.616" v="7051"/>
          <ac:inkMkLst>
            <pc:docMk/>
            <pc:sldMk cId="812404613" sldId="352"/>
            <ac:inkMk id="109" creationId="{84B78B28-88B8-404A-B1E5-88B8C7D403DE}"/>
          </ac:inkMkLst>
        </pc:inkChg>
        <pc:inkChg chg="add">
          <ac:chgData name="Viet Anh Nguyen" userId="b95f61ff061388d5" providerId="LiveId" clId="{F7DDB045-99F5-427E-957E-9D2CA91EB527}" dt="2022-01-07T09:21:28.963" v="7050" actId="9405"/>
          <ac:inkMkLst>
            <pc:docMk/>
            <pc:sldMk cId="812404613" sldId="352"/>
            <ac:inkMk id="110" creationId="{C16C92AC-40D0-4C17-81A9-FA80C6759A10}"/>
          </ac:inkMkLst>
        </pc:inkChg>
        <pc:inkChg chg="add">
          <ac:chgData name="Viet Anh Nguyen" userId="b95f61ff061388d5" providerId="LiveId" clId="{F7DDB045-99F5-427E-957E-9D2CA91EB527}" dt="2022-01-07T09:21:29.616" v="7051"/>
          <ac:inkMkLst>
            <pc:docMk/>
            <pc:sldMk cId="812404613" sldId="352"/>
            <ac:inkMk id="111" creationId="{69ACD910-7A98-44FE-893B-E75DE280E04C}"/>
          </ac:inkMkLst>
        </pc:inkChg>
        <pc:inkChg chg="add">
          <ac:chgData name="Viet Anh Nguyen" userId="b95f61ff061388d5" providerId="LiveId" clId="{F7DDB045-99F5-427E-957E-9D2CA91EB527}" dt="2022-01-07T09:21:29.616" v="7051"/>
          <ac:inkMkLst>
            <pc:docMk/>
            <pc:sldMk cId="812404613" sldId="352"/>
            <ac:inkMk id="112" creationId="{8CE08A66-D742-452C-AE81-4925191D6C5C}"/>
          </ac:inkMkLst>
        </pc:inkChg>
        <pc:inkChg chg="add del">
          <ac:chgData name="Viet Anh Nguyen" userId="b95f61ff061388d5" providerId="LiveId" clId="{F7DDB045-99F5-427E-957E-9D2CA91EB527}" dt="2022-01-07T09:21:32.290" v="7058"/>
          <ac:inkMkLst>
            <pc:docMk/>
            <pc:sldMk cId="812404613" sldId="352"/>
            <ac:inkMk id="113" creationId="{3C93204E-41CA-4698-AE1C-06ED057D3A82}"/>
          </ac:inkMkLst>
        </pc:inkChg>
        <pc:inkChg chg="add del">
          <ac:chgData name="Viet Anh Nguyen" userId="b95f61ff061388d5" providerId="LiveId" clId="{F7DDB045-99F5-427E-957E-9D2CA91EB527}" dt="2022-01-07T09:21:32.290" v="7058"/>
          <ac:inkMkLst>
            <pc:docMk/>
            <pc:sldMk cId="812404613" sldId="352"/>
            <ac:inkMk id="114" creationId="{709AB89B-0671-4720-90B3-6375164645A0}"/>
          </ac:inkMkLst>
        </pc:inkChg>
        <pc:inkChg chg="add del">
          <ac:chgData name="Viet Anh Nguyen" userId="b95f61ff061388d5" providerId="LiveId" clId="{F7DDB045-99F5-427E-957E-9D2CA91EB527}" dt="2022-01-07T09:21:32.290" v="7058"/>
          <ac:inkMkLst>
            <pc:docMk/>
            <pc:sldMk cId="812404613" sldId="352"/>
            <ac:inkMk id="115" creationId="{6631782A-9C75-4C47-9397-B6BDEEB8EAD5}"/>
          </ac:inkMkLst>
        </pc:inkChg>
        <pc:inkChg chg="add del">
          <ac:chgData name="Viet Anh Nguyen" userId="b95f61ff061388d5" providerId="LiveId" clId="{F7DDB045-99F5-427E-957E-9D2CA91EB527}" dt="2022-01-07T09:21:32.290" v="7058"/>
          <ac:inkMkLst>
            <pc:docMk/>
            <pc:sldMk cId="812404613" sldId="352"/>
            <ac:inkMk id="116" creationId="{DF22E5BD-DCE5-47F3-9601-380742D563EA}"/>
          </ac:inkMkLst>
        </pc:inkChg>
        <pc:inkChg chg="add del">
          <ac:chgData name="Viet Anh Nguyen" userId="b95f61ff061388d5" providerId="LiveId" clId="{F7DDB045-99F5-427E-957E-9D2CA91EB527}" dt="2022-01-07T09:21:32.290" v="7058"/>
          <ac:inkMkLst>
            <pc:docMk/>
            <pc:sldMk cId="812404613" sldId="352"/>
            <ac:inkMk id="117" creationId="{7FD27766-AA32-4CAF-A0DA-4EE974FEAD71}"/>
          </ac:inkMkLst>
        </pc:inkChg>
        <pc:inkChg chg="add del">
          <ac:chgData name="Viet Anh Nguyen" userId="b95f61ff061388d5" providerId="LiveId" clId="{F7DDB045-99F5-427E-957E-9D2CA91EB527}" dt="2022-01-07T09:21:32.290" v="7058"/>
          <ac:inkMkLst>
            <pc:docMk/>
            <pc:sldMk cId="812404613" sldId="352"/>
            <ac:inkMk id="118" creationId="{0CE87189-3608-415F-B4D1-C11338195D62}"/>
          </ac:inkMkLst>
        </pc:inkChg>
        <pc:inkChg chg="add">
          <ac:chgData name="Viet Anh Nguyen" userId="b95f61ff061388d5" providerId="LiveId" clId="{F7DDB045-99F5-427E-957E-9D2CA91EB527}" dt="2022-01-07T09:21:32.290" v="7058"/>
          <ac:inkMkLst>
            <pc:docMk/>
            <pc:sldMk cId="812404613" sldId="352"/>
            <ac:inkMk id="119" creationId="{0AFD4134-01CD-4AC0-9775-BAB20EFF249B}"/>
          </ac:inkMkLst>
        </pc:inkChg>
        <pc:inkChg chg="add">
          <ac:chgData name="Viet Anh Nguyen" userId="b95f61ff061388d5" providerId="LiveId" clId="{F7DDB045-99F5-427E-957E-9D2CA91EB527}" dt="2022-01-07T09:21:33.086" v="7059" actId="9405"/>
          <ac:inkMkLst>
            <pc:docMk/>
            <pc:sldMk cId="812404613" sldId="352"/>
            <ac:inkMk id="120" creationId="{C11D8AED-93BD-4CD1-BF7D-723F9B8BC8A0}"/>
          </ac:inkMkLst>
        </pc:inkChg>
        <pc:inkChg chg="add del">
          <ac:chgData name="Viet Anh Nguyen" userId="b95f61ff061388d5" providerId="LiveId" clId="{F7DDB045-99F5-427E-957E-9D2CA91EB527}" dt="2022-01-07T09:21:36.577" v="7066"/>
          <ac:inkMkLst>
            <pc:docMk/>
            <pc:sldMk cId="812404613" sldId="352"/>
            <ac:inkMk id="121" creationId="{AB1E15EF-2BB4-4674-8CA7-B57D6C929C40}"/>
          </ac:inkMkLst>
        </pc:inkChg>
        <pc:inkChg chg="add del">
          <ac:chgData name="Viet Anh Nguyen" userId="b95f61ff061388d5" providerId="LiveId" clId="{F7DDB045-99F5-427E-957E-9D2CA91EB527}" dt="2022-01-07T09:21:36.577" v="7066"/>
          <ac:inkMkLst>
            <pc:docMk/>
            <pc:sldMk cId="812404613" sldId="352"/>
            <ac:inkMk id="122" creationId="{D394F3BE-94BB-449B-B93E-F4F386CE86BF}"/>
          </ac:inkMkLst>
        </pc:inkChg>
        <pc:inkChg chg="add del">
          <ac:chgData name="Viet Anh Nguyen" userId="b95f61ff061388d5" providerId="LiveId" clId="{F7DDB045-99F5-427E-957E-9D2CA91EB527}" dt="2022-01-07T09:21:36.577" v="7066"/>
          <ac:inkMkLst>
            <pc:docMk/>
            <pc:sldMk cId="812404613" sldId="352"/>
            <ac:inkMk id="123" creationId="{90A6E95B-FE29-42EE-B21A-D53DA000B63F}"/>
          </ac:inkMkLst>
        </pc:inkChg>
        <pc:inkChg chg="add del">
          <ac:chgData name="Viet Anh Nguyen" userId="b95f61ff061388d5" providerId="LiveId" clId="{F7DDB045-99F5-427E-957E-9D2CA91EB527}" dt="2022-01-07T09:21:36.577" v="7066"/>
          <ac:inkMkLst>
            <pc:docMk/>
            <pc:sldMk cId="812404613" sldId="352"/>
            <ac:inkMk id="124" creationId="{AA062F82-023A-46B8-8315-E04CFA39AB26}"/>
          </ac:inkMkLst>
        </pc:inkChg>
        <pc:inkChg chg="add del">
          <ac:chgData name="Viet Anh Nguyen" userId="b95f61ff061388d5" providerId="LiveId" clId="{F7DDB045-99F5-427E-957E-9D2CA91EB527}" dt="2022-01-07T09:21:36.577" v="7066"/>
          <ac:inkMkLst>
            <pc:docMk/>
            <pc:sldMk cId="812404613" sldId="352"/>
            <ac:inkMk id="125" creationId="{2A34E790-F02D-4716-A388-E6369024A45E}"/>
          </ac:inkMkLst>
        </pc:inkChg>
        <pc:inkChg chg="add del">
          <ac:chgData name="Viet Anh Nguyen" userId="b95f61ff061388d5" providerId="LiveId" clId="{F7DDB045-99F5-427E-957E-9D2CA91EB527}" dt="2022-01-07T09:21:36.577" v="7066"/>
          <ac:inkMkLst>
            <pc:docMk/>
            <pc:sldMk cId="812404613" sldId="352"/>
            <ac:inkMk id="126" creationId="{7383915E-975B-43CE-9CE6-69C4BE9903F4}"/>
          </ac:inkMkLst>
        </pc:inkChg>
        <pc:inkChg chg="add">
          <ac:chgData name="Viet Anh Nguyen" userId="b95f61ff061388d5" providerId="LiveId" clId="{F7DDB045-99F5-427E-957E-9D2CA91EB527}" dt="2022-01-07T09:21:36.577" v="7066"/>
          <ac:inkMkLst>
            <pc:docMk/>
            <pc:sldMk cId="812404613" sldId="352"/>
            <ac:inkMk id="127" creationId="{BA95C74D-0DCC-4152-A3D8-348C65A7BD14}"/>
          </ac:inkMkLst>
        </pc:inkChg>
        <pc:inkChg chg="add">
          <ac:chgData name="Viet Anh Nguyen" userId="b95f61ff061388d5" providerId="LiveId" clId="{F7DDB045-99F5-427E-957E-9D2CA91EB527}" dt="2022-01-07T09:21:36.577" v="7066"/>
          <ac:inkMkLst>
            <pc:docMk/>
            <pc:sldMk cId="812404613" sldId="352"/>
            <ac:inkMk id="128" creationId="{9CA17C0B-492B-47BA-8B26-475EFC564808}"/>
          </ac:inkMkLst>
        </pc:inkChg>
      </pc:sldChg>
      <pc:sldChg chg="addSp delSp new mod">
        <pc:chgData name="Viet Anh Nguyen" userId="b95f61ff061388d5" providerId="LiveId" clId="{F7DDB045-99F5-427E-957E-9D2CA91EB527}" dt="2022-01-07T09:59:42.130" v="7420"/>
        <pc:sldMkLst>
          <pc:docMk/>
          <pc:sldMk cId="786271950" sldId="353"/>
        </pc:sldMkLst>
        <pc:inkChg chg="add del">
          <ac:chgData name="Viet Anh Nguyen" userId="b95f61ff061388d5" providerId="LiveId" clId="{F7DDB045-99F5-427E-957E-9D2CA91EB527}" dt="2022-01-07T09:56:05.915" v="7275"/>
          <ac:inkMkLst>
            <pc:docMk/>
            <pc:sldMk cId="786271950" sldId="353"/>
            <ac:inkMk id="2" creationId="{EA90D502-D1B9-4AF1-B9C7-2C8154DB3F1D}"/>
          </ac:inkMkLst>
        </pc:inkChg>
        <pc:inkChg chg="add del">
          <ac:chgData name="Viet Anh Nguyen" userId="b95f61ff061388d5" providerId="LiveId" clId="{F7DDB045-99F5-427E-957E-9D2CA91EB527}" dt="2022-01-07T09:56:05.915" v="7275"/>
          <ac:inkMkLst>
            <pc:docMk/>
            <pc:sldMk cId="786271950" sldId="353"/>
            <ac:inkMk id="3" creationId="{131623BE-EB61-4C51-9BB3-20E649199BAE}"/>
          </ac:inkMkLst>
        </pc:inkChg>
        <pc:inkChg chg="add del">
          <ac:chgData name="Viet Anh Nguyen" userId="b95f61ff061388d5" providerId="LiveId" clId="{F7DDB045-99F5-427E-957E-9D2CA91EB527}" dt="2022-01-07T09:56:05.915" v="7275"/>
          <ac:inkMkLst>
            <pc:docMk/>
            <pc:sldMk cId="786271950" sldId="353"/>
            <ac:inkMk id="4" creationId="{7F4F907C-550F-4CB6-A30E-F40E1D708A98}"/>
          </ac:inkMkLst>
        </pc:inkChg>
        <pc:inkChg chg="add del">
          <ac:chgData name="Viet Anh Nguyen" userId="b95f61ff061388d5" providerId="LiveId" clId="{F7DDB045-99F5-427E-957E-9D2CA91EB527}" dt="2022-01-07T09:56:05.915" v="7275"/>
          <ac:inkMkLst>
            <pc:docMk/>
            <pc:sldMk cId="786271950" sldId="353"/>
            <ac:inkMk id="5" creationId="{8BECFF30-879B-434E-B315-2659EB8A5613}"/>
          </ac:inkMkLst>
        </pc:inkChg>
        <pc:inkChg chg="add del">
          <ac:chgData name="Viet Anh Nguyen" userId="b95f61ff061388d5" providerId="LiveId" clId="{F7DDB045-99F5-427E-957E-9D2CA91EB527}" dt="2022-01-07T09:56:05.915" v="7275"/>
          <ac:inkMkLst>
            <pc:docMk/>
            <pc:sldMk cId="786271950" sldId="353"/>
            <ac:inkMk id="6" creationId="{BAD95019-8A85-4053-85E1-7806F4066AAA}"/>
          </ac:inkMkLst>
        </pc:inkChg>
        <pc:inkChg chg="add del">
          <ac:chgData name="Viet Anh Nguyen" userId="b95f61ff061388d5" providerId="LiveId" clId="{F7DDB045-99F5-427E-957E-9D2CA91EB527}" dt="2022-01-07T09:56:05.915" v="7275"/>
          <ac:inkMkLst>
            <pc:docMk/>
            <pc:sldMk cId="786271950" sldId="353"/>
            <ac:inkMk id="7" creationId="{F794C501-AF06-454D-AE73-E4A0D278BCE4}"/>
          </ac:inkMkLst>
        </pc:inkChg>
        <pc:inkChg chg="add del">
          <ac:chgData name="Viet Anh Nguyen" userId="b95f61ff061388d5" providerId="LiveId" clId="{F7DDB045-99F5-427E-957E-9D2CA91EB527}" dt="2022-01-07T09:56:05.915" v="7275"/>
          <ac:inkMkLst>
            <pc:docMk/>
            <pc:sldMk cId="786271950" sldId="353"/>
            <ac:inkMk id="8" creationId="{49ED59DC-530A-4241-A121-338AE2FCD9FE}"/>
          </ac:inkMkLst>
        </pc:inkChg>
        <pc:inkChg chg="add">
          <ac:chgData name="Viet Anh Nguyen" userId="b95f61ff061388d5" providerId="LiveId" clId="{F7DDB045-99F5-427E-957E-9D2CA91EB527}" dt="2022-01-07T09:56:04.657" v="7272" actId="9405"/>
          <ac:inkMkLst>
            <pc:docMk/>
            <pc:sldMk cId="786271950" sldId="353"/>
            <ac:inkMk id="9" creationId="{6AD125CB-A0DE-4DD9-877C-0C247EDE1155}"/>
          </ac:inkMkLst>
        </pc:inkChg>
        <pc:inkChg chg="add">
          <ac:chgData name="Viet Anh Nguyen" userId="b95f61ff061388d5" providerId="LiveId" clId="{F7DDB045-99F5-427E-957E-9D2CA91EB527}" dt="2022-01-07T09:56:04.844" v="7273" actId="9405"/>
          <ac:inkMkLst>
            <pc:docMk/>
            <pc:sldMk cId="786271950" sldId="353"/>
            <ac:inkMk id="10" creationId="{49091651-69A7-45D6-BF4D-F5D4DBE426FD}"/>
          </ac:inkMkLst>
        </pc:inkChg>
        <pc:inkChg chg="add del">
          <ac:chgData name="Viet Anh Nguyen" userId="b95f61ff061388d5" providerId="LiveId" clId="{F7DDB045-99F5-427E-957E-9D2CA91EB527}" dt="2022-01-07T09:56:05.915" v="7275"/>
          <ac:inkMkLst>
            <pc:docMk/>
            <pc:sldMk cId="786271950" sldId="353"/>
            <ac:inkMk id="11" creationId="{8439A6F5-59DA-4422-A976-A7AB07B27A8B}"/>
          </ac:inkMkLst>
        </pc:inkChg>
        <pc:inkChg chg="add">
          <ac:chgData name="Viet Anh Nguyen" userId="b95f61ff061388d5" providerId="LiveId" clId="{F7DDB045-99F5-427E-957E-9D2CA91EB527}" dt="2022-01-07T09:56:05.915" v="7275"/>
          <ac:inkMkLst>
            <pc:docMk/>
            <pc:sldMk cId="786271950" sldId="353"/>
            <ac:inkMk id="12" creationId="{EF323FF1-4BE4-44B4-9C62-59DF501FECCC}"/>
          </ac:inkMkLst>
        </pc:inkChg>
        <pc:inkChg chg="add">
          <ac:chgData name="Viet Anh Nguyen" userId="b95f61ff061388d5" providerId="LiveId" clId="{F7DDB045-99F5-427E-957E-9D2CA91EB527}" dt="2022-01-07T09:56:05.915" v="7275"/>
          <ac:inkMkLst>
            <pc:docMk/>
            <pc:sldMk cId="786271950" sldId="353"/>
            <ac:inkMk id="13" creationId="{0A3513CB-FCEB-477C-937E-54795FE0B816}"/>
          </ac:inkMkLst>
        </pc:inkChg>
        <pc:inkChg chg="add del">
          <ac:chgData name="Viet Anh Nguyen" userId="b95f61ff061388d5" providerId="LiveId" clId="{F7DDB045-99F5-427E-957E-9D2CA91EB527}" dt="2022-01-07T09:56:10.045" v="7287"/>
          <ac:inkMkLst>
            <pc:docMk/>
            <pc:sldMk cId="786271950" sldId="353"/>
            <ac:inkMk id="14" creationId="{3CCFFA65-7D90-40D7-BEBD-CB8A3DC9341D}"/>
          </ac:inkMkLst>
        </pc:inkChg>
        <pc:inkChg chg="add del">
          <ac:chgData name="Viet Anh Nguyen" userId="b95f61ff061388d5" providerId="LiveId" clId="{F7DDB045-99F5-427E-957E-9D2CA91EB527}" dt="2022-01-07T09:56:10.045" v="7287"/>
          <ac:inkMkLst>
            <pc:docMk/>
            <pc:sldMk cId="786271950" sldId="353"/>
            <ac:inkMk id="15" creationId="{9BA98C07-EE09-45B2-8D3C-D711AE66D27C}"/>
          </ac:inkMkLst>
        </pc:inkChg>
        <pc:inkChg chg="add del">
          <ac:chgData name="Viet Anh Nguyen" userId="b95f61ff061388d5" providerId="LiveId" clId="{F7DDB045-99F5-427E-957E-9D2CA91EB527}" dt="2022-01-07T09:56:10.045" v="7287"/>
          <ac:inkMkLst>
            <pc:docMk/>
            <pc:sldMk cId="786271950" sldId="353"/>
            <ac:inkMk id="16" creationId="{D966DB9E-1ABE-48FB-B5DC-87582CA1D368}"/>
          </ac:inkMkLst>
        </pc:inkChg>
        <pc:inkChg chg="add del">
          <ac:chgData name="Viet Anh Nguyen" userId="b95f61ff061388d5" providerId="LiveId" clId="{F7DDB045-99F5-427E-957E-9D2CA91EB527}" dt="2022-01-07T09:56:10.045" v="7287"/>
          <ac:inkMkLst>
            <pc:docMk/>
            <pc:sldMk cId="786271950" sldId="353"/>
            <ac:inkMk id="17" creationId="{B368F405-526D-4829-9A63-AAFB42A595CA}"/>
          </ac:inkMkLst>
        </pc:inkChg>
        <pc:inkChg chg="add del">
          <ac:chgData name="Viet Anh Nguyen" userId="b95f61ff061388d5" providerId="LiveId" clId="{F7DDB045-99F5-427E-957E-9D2CA91EB527}" dt="2022-01-07T09:56:10.045" v="7287"/>
          <ac:inkMkLst>
            <pc:docMk/>
            <pc:sldMk cId="786271950" sldId="353"/>
            <ac:inkMk id="18" creationId="{C71B9D62-282C-4BDF-AAF1-492312287A1E}"/>
          </ac:inkMkLst>
        </pc:inkChg>
        <pc:inkChg chg="add del">
          <ac:chgData name="Viet Anh Nguyen" userId="b95f61ff061388d5" providerId="LiveId" clId="{F7DDB045-99F5-427E-957E-9D2CA91EB527}" dt="2022-01-07T09:56:10.045" v="7287"/>
          <ac:inkMkLst>
            <pc:docMk/>
            <pc:sldMk cId="786271950" sldId="353"/>
            <ac:inkMk id="19" creationId="{472F62E9-9279-4A53-8AA6-D0CFDA183402}"/>
          </ac:inkMkLst>
        </pc:inkChg>
        <pc:inkChg chg="add del">
          <ac:chgData name="Viet Anh Nguyen" userId="b95f61ff061388d5" providerId="LiveId" clId="{F7DDB045-99F5-427E-957E-9D2CA91EB527}" dt="2022-01-07T09:56:10.045" v="7287"/>
          <ac:inkMkLst>
            <pc:docMk/>
            <pc:sldMk cId="786271950" sldId="353"/>
            <ac:inkMk id="20" creationId="{D97E0608-E3D9-4D56-B6ED-A5A7A87F6AD5}"/>
          </ac:inkMkLst>
        </pc:inkChg>
        <pc:inkChg chg="add del">
          <ac:chgData name="Viet Anh Nguyen" userId="b95f61ff061388d5" providerId="LiveId" clId="{F7DDB045-99F5-427E-957E-9D2CA91EB527}" dt="2022-01-07T09:56:10.045" v="7287"/>
          <ac:inkMkLst>
            <pc:docMk/>
            <pc:sldMk cId="786271950" sldId="353"/>
            <ac:inkMk id="21" creationId="{89F55886-DEE5-4472-B9D8-C65477BBC969}"/>
          </ac:inkMkLst>
        </pc:inkChg>
        <pc:inkChg chg="add del">
          <ac:chgData name="Viet Anh Nguyen" userId="b95f61ff061388d5" providerId="LiveId" clId="{F7DDB045-99F5-427E-957E-9D2CA91EB527}" dt="2022-01-07T09:56:10.045" v="7287"/>
          <ac:inkMkLst>
            <pc:docMk/>
            <pc:sldMk cId="786271950" sldId="353"/>
            <ac:inkMk id="22" creationId="{E2F86975-A6CD-46AA-AC3F-903AEBB00ED6}"/>
          </ac:inkMkLst>
        </pc:inkChg>
        <pc:inkChg chg="add del">
          <ac:chgData name="Viet Anh Nguyen" userId="b95f61ff061388d5" providerId="LiveId" clId="{F7DDB045-99F5-427E-957E-9D2CA91EB527}" dt="2022-01-07T09:56:10.045" v="7287"/>
          <ac:inkMkLst>
            <pc:docMk/>
            <pc:sldMk cId="786271950" sldId="353"/>
            <ac:inkMk id="23" creationId="{CDC3AA19-82D4-4675-B7FB-43F689D9AF9D}"/>
          </ac:inkMkLst>
        </pc:inkChg>
        <pc:inkChg chg="add del">
          <ac:chgData name="Viet Anh Nguyen" userId="b95f61ff061388d5" providerId="LiveId" clId="{F7DDB045-99F5-427E-957E-9D2CA91EB527}" dt="2022-01-07T09:56:10.045" v="7287"/>
          <ac:inkMkLst>
            <pc:docMk/>
            <pc:sldMk cId="786271950" sldId="353"/>
            <ac:inkMk id="24" creationId="{4DEF99A2-2593-4E68-922C-7E5BFD5AAC8F}"/>
          </ac:inkMkLst>
        </pc:inkChg>
        <pc:inkChg chg="add">
          <ac:chgData name="Viet Anh Nguyen" userId="b95f61ff061388d5" providerId="LiveId" clId="{F7DDB045-99F5-427E-957E-9D2CA91EB527}" dt="2022-01-07T09:56:10.045" v="7287"/>
          <ac:inkMkLst>
            <pc:docMk/>
            <pc:sldMk cId="786271950" sldId="353"/>
            <ac:inkMk id="25" creationId="{62434686-3E57-4384-B1D6-E21680FDB902}"/>
          </ac:inkMkLst>
        </pc:inkChg>
        <pc:inkChg chg="add">
          <ac:chgData name="Viet Anh Nguyen" userId="b95f61ff061388d5" providerId="LiveId" clId="{F7DDB045-99F5-427E-957E-9D2CA91EB527}" dt="2022-01-07T09:56:10.045" v="7287"/>
          <ac:inkMkLst>
            <pc:docMk/>
            <pc:sldMk cId="786271950" sldId="353"/>
            <ac:inkMk id="26" creationId="{EC8B8FB3-F2F0-4906-AF42-CE49C2498A55}"/>
          </ac:inkMkLst>
        </pc:inkChg>
        <pc:inkChg chg="add del">
          <ac:chgData name="Viet Anh Nguyen" userId="b95f61ff061388d5" providerId="LiveId" clId="{F7DDB045-99F5-427E-957E-9D2CA91EB527}" dt="2022-01-07T09:59:13.250" v="7362"/>
          <ac:inkMkLst>
            <pc:docMk/>
            <pc:sldMk cId="786271950" sldId="353"/>
            <ac:inkMk id="27" creationId="{6CA0009E-1FBF-47BE-BF0E-BD3A838D3A54}"/>
          </ac:inkMkLst>
        </pc:inkChg>
        <pc:inkChg chg="add del">
          <ac:chgData name="Viet Anh Nguyen" userId="b95f61ff061388d5" providerId="LiveId" clId="{F7DDB045-99F5-427E-957E-9D2CA91EB527}" dt="2022-01-07T09:59:13.250" v="7362"/>
          <ac:inkMkLst>
            <pc:docMk/>
            <pc:sldMk cId="786271950" sldId="353"/>
            <ac:inkMk id="28" creationId="{B6E8A2AC-4C51-43FD-865C-96E6E66D3063}"/>
          </ac:inkMkLst>
        </pc:inkChg>
        <pc:inkChg chg="add del">
          <ac:chgData name="Viet Anh Nguyen" userId="b95f61ff061388d5" providerId="LiveId" clId="{F7DDB045-99F5-427E-957E-9D2CA91EB527}" dt="2022-01-07T09:59:13.250" v="7362"/>
          <ac:inkMkLst>
            <pc:docMk/>
            <pc:sldMk cId="786271950" sldId="353"/>
            <ac:inkMk id="29" creationId="{9F49AC5C-23DC-4CB7-8BBA-47CE5AD27A2E}"/>
          </ac:inkMkLst>
        </pc:inkChg>
        <pc:inkChg chg="add del">
          <ac:chgData name="Viet Anh Nguyen" userId="b95f61ff061388d5" providerId="LiveId" clId="{F7DDB045-99F5-427E-957E-9D2CA91EB527}" dt="2022-01-07T09:59:13.250" v="7362"/>
          <ac:inkMkLst>
            <pc:docMk/>
            <pc:sldMk cId="786271950" sldId="353"/>
            <ac:inkMk id="30" creationId="{E2822905-9B5F-427A-9A04-7BC8DBA11497}"/>
          </ac:inkMkLst>
        </pc:inkChg>
        <pc:inkChg chg="add del">
          <ac:chgData name="Viet Anh Nguyen" userId="b95f61ff061388d5" providerId="LiveId" clId="{F7DDB045-99F5-427E-957E-9D2CA91EB527}" dt="2022-01-07T09:59:21.074" v="7381"/>
          <ac:inkMkLst>
            <pc:docMk/>
            <pc:sldMk cId="786271950" sldId="353"/>
            <ac:inkMk id="31" creationId="{75320C3A-B737-42B2-82F9-FA4B0C566409}"/>
          </ac:inkMkLst>
        </pc:inkChg>
        <pc:inkChg chg="add del">
          <ac:chgData name="Viet Anh Nguyen" userId="b95f61ff061388d5" providerId="LiveId" clId="{F7DDB045-99F5-427E-957E-9D2CA91EB527}" dt="2022-01-07T09:59:21.074" v="7381"/>
          <ac:inkMkLst>
            <pc:docMk/>
            <pc:sldMk cId="786271950" sldId="353"/>
            <ac:inkMk id="32" creationId="{217E5775-2B2E-4048-94B2-F815491E7003}"/>
          </ac:inkMkLst>
        </pc:inkChg>
        <pc:inkChg chg="add del">
          <ac:chgData name="Viet Anh Nguyen" userId="b95f61ff061388d5" providerId="LiveId" clId="{F7DDB045-99F5-427E-957E-9D2CA91EB527}" dt="2022-01-07T09:59:21.074" v="7381"/>
          <ac:inkMkLst>
            <pc:docMk/>
            <pc:sldMk cId="786271950" sldId="353"/>
            <ac:inkMk id="33" creationId="{22E445F2-8A91-4632-A221-31029F3D47F0}"/>
          </ac:inkMkLst>
        </pc:inkChg>
        <pc:inkChg chg="add del">
          <ac:chgData name="Viet Anh Nguyen" userId="b95f61ff061388d5" providerId="LiveId" clId="{F7DDB045-99F5-427E-957E-9D2CA91EB527}" dt="2022-01-07T09:59:21.074" v="7381"/>
          <ac:inkMkLst>
            <pc:docMk/>
            <pc:sldMk cId="786271950" sldId="353"/>
            <ac:inkMk id="34" creationId="{E71575B2-DFC7-4AF7-B9A9-30F2379033A1}"/>
          </ac:inkMkLst>
        </pc:inkChg>
        <pc:inkChg chg="add del">
          <ac:chgData name="Viet Anh Nguyen" userId="b95f61ff061388d5" providerId="LiveId" clId="{F7DDB045-99F5-427E-957E-9D2CA91EB527}" dt="2022-01-07T09:59:21.074" v="7381"/>
          <ac:inkMkLst>
            <pc:docMk/>
            <pc:sldMk cId="786271950" sldId="353"/>
            <ac:inkMk id="35" creationId="{F10CC3B1-90A5-4A59-926A-C98F14D371C9}"/>
          </ac:inkMkLst>
        </pc:inkChg>
        <pc:inkChg chg="add del">
          <ac:chgData name="Viet Anh Nguyen" userId="b95f61ff061388d5" providerId="LiveId" clId="{F7DDB045-99F5-427E-957E-9D2CA91EB527}" dt="2022-01-07T09:59:21.074" v="7381"/>
          <ac:inkMkLst>
            <pc:docMk/>
            <pc:sldMk cId="786271950" sldId="353"/>
            <ac:inkMk id="36" creationId="{7CB6AB4A-6F2D-4DD5-9D59-3DC3D4652652}"/>
          </ac:inkMkLst>
        </pc:inkChg>
        <pc:inkChg chg="add del">
          <ac:chgData name="Viet Anh Nguyen" userId="b95f61ff061388d5" providerId="LiveId" clId="{F7DDB045-99F5-427E-957E-9D2CA91EB527}" dt="2022-01-07T09:59:21.074" v="7381"/>
          <ac:inkMkLst>
            <pc:docMk/>
            <pc:sldMk cId="786271950" sldId="353"/>
            <ac:inkMk id="37" creationId="{867657E6-FCF5-43EF-BCE8-F2806E9D82C0}"/>
          </ac:inkMkLst>
        </pc:inkChg>
        <pc:inkChg chg="add del">
          <ac:chgData name="Viet Anh Nguyen" userId="b95f61ff061388d5" providerId="LiveId" clId="{F7DDB045-99F5-427E-957E-9D2CA91EB527}" dt="2022-01-07T09:59:21.074" v="7381"/>
          <ac:inkMkLst>
            <pc:docMk/>
            <pc:sldMk cId="786271950" sldId="353"/>
            <ac:inkMk id="38" creationId="{68731A54-419B-441F-AA0F-31BA8F63499E}"/>
          </ac:inkMkLst>
        </pc:inkChg>
        <pc:inkChg chg="add del">
          <ac:chgData name="Viet Anh Nguyen" userId="b95f61ff061388d5" providerId="LiveId" clId="{F7DDB045-99F5-427E-957E-9D2CA91EB527}" dt="2022-01-07T09:59:21.074" v="7381"/>
          <ac:inkMkLst>
            <pc:docMk/>
            <pc:sldMk cId="786271950" sldId="353"/>
            <ac:inkMk id="39" creationId="{33FB8380-5B27-4D3F-973B-C247A524FDBD}"/>
          </ac:inkMkLst>
        </pc:inkChg>
        <pc:inkChg chg="add del">
          <ac:chgData name="Viet Anh Nguyen" userId="b95f61ff061388d5" providerId="LiveId" clId="{F7DDB045-99F5-427E-957E-9D2CA91EB527}" dt="2022-01-07T09:59:21.074" v="7381"/>
          <ac:inkMkLst>
            <pc:docMk/>
            <pc:sldMk cId="786271950" sldId="353"/>
            <ac:inkMk id="40" creationId="{DBA56197-7192-45F3-90A3-5853607107AF}"/>
          </ac:inkMkLst>
        </pc:inkChg>
        <pc:inkChg chg="add del">
          <ac:chgData name="Viet Anh Nguyen" userId="b95f61ff061388d5" providerId="LiveId" clId="{F7DDB045-99F5-427E-957E-9D2CA91EB527}" dt="2022-01-07T09:59:21.074" v="7381"/>
          <ac:inkMkLst>
            <pc:docMk/>
            <pc:sldMk cId="786271950" sldId="353"/>
            <ac:inkMk id="41" creationId="{43B8609D-5B0F-45C5-B575-6930C3B9BEED}"/>
          </ac:inkMkLst>
        </pc:inkChg>
        <pc:inkChg chg="add del">
          <ac:chgData name="Viet Anh Nguyen" userId="b95f61ff061388d5" providerId="LiveId" clId="{F7DDB045-99F5-427E-957E-9D2CA91EB527}" dt="2022-01-07T09:59:21.074" v="7381"/>
          <ac:inkMkLst>
            <pc:docMk/>
            <pc:sldMk cId="786271950" sldId="353"/>
            <ac:inkMk id="42" creationId="{49B2E941-D290-437D-8B46-2B9080E0E966}"/>
          </ac:inkMkLst>
        </pc:inkChg>
        <pc:inkChg chg="add del">
          <ac:chgData name="Viet Anh Nguyen" userId="b95f61ff061388d5" providerId="LiveId" clId="{F7DDB045-99F5-427E-957E-9D2CA91EB527}" dt="2022-01-07T09:59:21.074" v="7381"/>
          <ac:inkMkLst>
            <pc:docMk/>
            <pc:sldMk cId="786271950" sldId="353"/>
            <ac:inkMk id="43" creationId="{EA2EA734-432C-4478-84B5-874D227E17C7}"/>
          </ac:inkMkLst>
        </pc:inkChg>
        <pc:inkChg chg="add del">
          <ac:chgData name="Viet Anh Nguyen" userId="b95f61ff061388d5" providerId="LiveId" clId="{F7DDB045-99F5-427E-957E-9D2CA91EB527}" dt="2022-01-07T09:59:21.074" v="7381"/>
          <ac:inkMkLst>
            <pc:docMk/>
            <pc:sldMk cId="786271950" sldId="353"/>
            <ac:inkMk id="44" creationId="{C228BC87-DEC0-4E3A-8B4A-CAF3E36A03D0}"/>
          </ac:inkMkLst>
        </pc:inkChg>
        <pc:inkChg chg="add del">
          <ac:chgData name="Viet Anh Nguyen" userId="b95f61ff061388d5" providerId="LiveId" clId="{F7DDB045-99F5-427E-957E-9D2CA91EB527}" dt="2022-01-07T09:59:21.074" v="7381"/>
          <ac:inkMkLst>
            <pc:docMk/>
            <pc:sldMk cId="786271950" sldId="353"/>
            <ac:inkMk id="45" creationId="{57B6358C-C0F1-4EF8-B1DD-3B4F425E0F05}"/>
          </ac:inkMkLst>
        </pc:inkChg>
        <pc:inkChg chg="add del">
          <ac:chgData name="Viet Anh Nguyen" userId="b95f61ff061388d5" providerId="LiveId" clId="{F7DDB045-99F5-427E-957E-9D2CA91EB527}" dt="2022-01-07T09:59:21.074" v="7381"/>
          <ac:inkMkLst>
            <pc:docMk/>
            <pc:sldMk cId="786271950" sldId="353"/>
            <ac:inkMk id="46" creationId="{099AED44-6F35-4314-BC55-251424E1ED9E}"/>
          </ac:inkMkLst>
        </pc:inkChg>
        <pc:inkChg chg="add del">
          <ac:chgData name="Viet Anh Nguyen" userId="b95f61ff061388d5" providerId="LiveId" clId="{F7DDB045-99F5-427E-957E-9D2CA91EB527}" dt="2022-01-07T09:59:21.074" v="7381"/>
          <ac:inkMkLst>
            <pc:docMk/>
            <pc:sldMk cId="786271950" sldId="353"/>
            <ac:inkMk id="47" creationId="{87B3AE39-0515-4DF6-BF3D-3B65BE2464ED}"/>
          </ac:inkMkLst>
        </pc:inkChg>
        <pc:inkChg chg="add del">
          <ac:chgData name="Viet Anh Nguyen" userId="b95f61ff061388d5" providerId="LiveId" clId="{F7DDB045-99F5-427E-957E-9D2CA91EB527}" dt="2022-01-07T09:59:21.074" v="7381"/>
          <ac:inkMkLst>
            <pc:docMk/>
            <pc:sldMk cId="786271950" sldId="353"/>
            <ac:inkMk id="48" creationId="{44C5D33D-A4EA-4EF5-8C2D-F6DF82DED877}"/>
          </ac:inkMkLst>
        </pc:inkChg>
        <pc:inkChg chg="add del">
          <ac:chgData name="Viet Anh Nguyen" userId="b95f61ff061388d5" providerId="LiveId" clId="{F7DDB045-99F5-427E-957E-9D2CA91EB527}" dt="2022-01-07T09:59:21.074" v="7381"/>
          <ac:inkMkLst>
            <pc:docMk/>
            <pc:sldMk cId="786271950" sldId="353"/>
            <ac:inkMk id="49" creationId="{FF8D0278-D35B-46B3-88D0-24046AD89D67}"/>
          </ac:inkMkLst>
        </pc:inkChg>
        <pc:inkChg chg="add del">
          <ac:chgData name="Viet Anh Nguyen" userId="b95f61ff061388d5" providerId="LiveId" clId="{F7DDB045-99F5-427E-957E-9D2CA91EB527}" dt="2022-01-07T09:59:21.074" v="7381"/>
          <ac:inkMkLst>
            <pc:docMk/>
            <pc:sldMk cId="786271950" sldId="353"/>
            <ac:inkMk id="50" creationId="{40C7998F-BE1A-4EE8-8334-45CA8C461B98}"/>
          </ac:inkMkLst>
        </pc:inkChg>
        <pc:inkChg chg="add del">
          <ac:chgData name="Viet Anh Nguyen" userId="b95f61ff061388d5" providerId="LiveId" clId="{F7DDB045-99F5-427E-957E-9D2CA91EB527}" dt="2022-01-07T09:59:22.246" v="7383"/>
          <ac:inkMkLst>
            <pc:docMk/>
            <pc:sldMk cId="786271950" sldId="353"/>
            <ac:inkMk id="51" creationId="{8B07191A-35A3-4F05-ABF5-CD512D2E0175}"/>
          </ac:inkMkLst>
        </pc:inkChg>
        <pc:inkChg chg="add del">
          <ac:chgData name="Viet Anh Nguyen" userId="b95f61ff061388d5" providerId="LiveId" clId="{F7DDB045-99F5-427E-957E-9D2CA91EB527}" dt="2022-01-07T09:59:21.074" v="7381"/>
          <ac:inkMkLst>
            <pc:docMk/>
            <pc:sldMk cId="786271950" sldId="353"/>
            <ac:inkMk id="52" creationId="{B3003FA5-5FE1-45CE-ABAB-A6B4627A133E}"/>
          </ac:inkMkLst>
        </pc:inkChg>
        <pc:inkChg chg="add">
          <ac:chgData name="Viet Anh Nguyen" userId="b95f61ff061388d5" providerId="LiveId" clId="{F7DDB045-99F5-427E-957E-9D2CA91EB527}" dt="2022-01-07T09:59:21.074" v="7381"/>
          <ac:inkMkLst>
            <pc:docMk/>
            <pc:sldMk cId="786271950" sldId="353"/>
            <ac:inkMk id="53" creationId="{8555D66F-8762-4006-BCD5-BC2DC27A2FFC}"/>
          </ac:inkMkLst>
        </pc:inkChg>
        <pc:inkChg chg="add del">
          <ac:chgData name="Viet Anh Nguyen" userId="b95f61ff061388d5" providerId="LiveId" clId="{F7DDB045-99F5-427E-957E-9D2CA91EB527}" dt="2022-01-07T09:59:22.246" v="7383"/>
          <ac:inkMkLst>
            <pc:docMk/>
            <pc:sldMk cId="786271950" sldId="353"/>
            <ac:inkMk id="54" creationId="{1F597B77-660E-4FC4-AB30-C95EF9EF6770}"/>
          </ac:inkMkLst>
        </pc:inkChg>
        <pc:inkChg chg="add">
          <ac:chgData name="Viet Anh Nguyen" userId="b95f61ff061388d5" providerId="LiveId" clId="{F7DDB045-99F5-427E-957E-9D2CA91EB527}" dt="2022-01-07T09:59:22.246" v="7383"/>
          <ac:inkMkLst>
            <pc:docMk/>
            <pc:sldMk cId="786271950" sldId="353"/>
            <ac:inkMk id="55" creationId="{9565C1DF-BA0C-4302-9659-EFA0C4502694}"/>
          </ac:inkMkLst>
        </pc:inkChg>
        <pc:inkChg chg="add del">
          <ac:chgData name="Viet Anh Nguyen" userId="b95f61ff061388d5" providerId="LiveId" clId="{F7DDB045-99F5-427E-957E-9D2CA91EB527}" dt="2022-01-07T09:59:29.466" v="7389"/>
          <ac:inkMkLst>
            <pc:docMk/>
            <pc:sldMk cId="786271950" sldId="353"/>
            <ac:inkMk id="56" creationId="{D8D4013E-4062-47C6-AE06-FD342055C416}"/>
          </ac:inkMkLst>
        </pc:inkChg>
        <pc:inkChg chg="add del">
          <ac:chgData name="Viet Anh Nguyen" userId="b95f61ff061388d5" providerId="LiveId" clId="{F7DDB045-99F5-427E-957E-9D2CA91EB527}" dt="2022-01-07T09:59:29.466" v="7389"/>
          <ac:inkMkLst>
            <pc:docMk/>
            <pc:sldMk cId="786271950" sldId="353"/>
            <ac:inkMk id="57" creationId="{D1C70C7A-005A-486C-B5C5-AE08623B1D9C}"/>
          </ac:inkMkLst>
        </pc:inkChg>
        <pc:inkChg chg="add">
          <ac:chgData name="Viet Anh Nguyen" userId="b95f61ff061388d5" providerId="LiveId" clId="{F7DDB045-99F5-427E-957E-9D2CA91EB527}" dt="2022-01-07T09:59:28.629" v="7386" actId="9405"/>
          <ac:inkMkLst>
            <pc:docMk/>
            <pc:sldMk cId="786271950" sldId="353"/>
            <ac:inkMk id="58" creationId="{51F83136-B6FD-44B6-80C2-F050A597FC13}"/>
          </ac:inkMkLst>
        </pc:inkChg>
        <pc:inkChg chg="add">
          <ac:chgData name="Viet Anh Nguyen" userId="b95f61ff061388d5" providerId="LiveId" clId="{F7DDB045-99F5-427E-957E-9D2CA91EB527}" dt="2022-01-07T09:59:28.824" v="7387" actId="9405"/>
          <ac:inkMkLst>
            <pc:docMk/>
            <pc:sldMk cId="786271950" sldId="353"/>
            <ac:inkMk id="59" creationId="{CA4195A0-1D3C-4C6D-953C-CF3BAA78C613}"/>
          </ac:inkMkLst>
        </pc:inkChg>
        <pc:inkChg chg="add">
          <ac:chgData name="Viet Anh Nguyen" userId="b95f61ff061388d5" providerId="LiveId" clId="{F7DDB045-99F5-427E-957E-9D2CA91EB527}" dt="2022-01-07T09:59:28.954" v="7388" actId="9405"/>
          <ac:inkMkLst>
            <pc:docMk/>
            <pc:sldMk cId="786271950" sldId="353"/>
            <ac:inkMk id="60" creationId="{B9E55D0C-CEA2-4DAB-8A95-176350CC523D}"/>
          </ac:inkMkLst>
        </pc:inkChg>
        <pc:inkChg chg="add">
          <ac:chgData name="Viet Anh Nguyen" userId="b95f61ff061388d5" providerId="LiveId" clId="{F7DDB045-99F5-427E-957E-9D2CA91EB527}" dt="2022-01-07T09:59:29.466" v="7389"/>
          <ac:inkMkLst>
            <pc:docMk/>
            <pc:sldMk cId="786271950" sldId="353"/>
            <ac:inkMk id="61" creationId="{12C55BD1-FF24-453C-86EE-1E8CBECF057F}"/>
          </ac:inkMkLst>
        </pc:inkChg>
        <pc:inkChg chg="add">
          <ac:chgData name="Viet Anh Nguyen" userId="b95f61ff061388d5" providerId="LiveId" clId="{F7DDB045-99F5-427E-957E-9D2CA91EB527}" dt="2022-01-07T09:59:29.681" v="7390" actId="9405"/>
          <ac:inkMkLst>
            <pc:docMk/>
            <pc:sldMk cId="786271950" sldId="353"/>
            <ac:inkMk id="62" creationId="{10A67BF9-805B-4075-A360-5E6369D8E3E2}"/>
          </ac:inkMkLst>
        </pc:inkChg>
        <pc:inkChg chg="add del">
          <ac:chgData name="Viet Anh Nguyen" userId="b95f61ff061388d5" providerId="LiveId" clId="{F7DDB045-99F5-427E-957E-9D2CA91EB527}" dt="2022-01-07T09:59:32.680" v="7400"/>
          <ac:inkMkLst>
            <pc:docMk/>
            <pc:sldMk cId="786271950" sldId="353"/>
            <ac:inkMk id="63" creationId="{32B85BDA-C055-4932-B87A-68E230E0AD57}"/>
          </ac:inkMkLst>
        </pc:inkChg>
        <pc:inkChg chg="add del">
          <ac:chgData name="Viet Anh Nguyen" userId="b95f61ff061388d5" providerId="LiveId" clId="{F7DDB045-99F5-427E-957E-9D2CA91EB527}" dt="2022-01-07T09:59:32.680" v="7400"/>
          <ac:inkMkLst>
            <pc:docMk/>
            <pc:sldMk cId="786271950" sldId="353"/>
            <ac:inkMk id="64" creationId="{B19F5CD7-6C5B-4669-958F-A31600146B74}"/>
          </ac:inkMkLst>
        </pc:inkChg>
        <pc:inkChg chg="add del">
          <ac:chgData name="Viet Anh Nguyen" userId="b95f61ff061388d5" providerId="LiveId" clId="{F7DDB045-99F5-427E-957E-9D2CA91EB527}" dt="2022-01-07T09:59:32.680" v="7400"/>
          <ac:inkMkLst>
            <pc:docMk/>
            <pc:sldMk cId="786271950" sldId="353"/>
            <ac:inkMk id="65" creationId="{EBC44992-3866-42D4-9EA4-5BD9A133874C}"/>
          </ac:inkMkLst>
        </pc:inkChg>
        <pc:inkChg chg="add del">
          <ac:chgData name="Viet Anh Nguyen" userId="b95f61ff061388d5" providerId="LiveId" clId="{F7DDB045-99F5-427E-957E-9D2CA91EB527}" dt="2022-01-07T09:59:32.680" v="7400"/>
          <ac:inkMkLst>
            <pc:docMk/>
            <pc:sldMk cId="786271950" sldId="353"/>
            <ac:inkMk id="66" creationId="{E96454E1-85BF-41A1-831B-EFDB468BEAC9}"/>
          </ac:inkMkLst>
        </pc:inkChg>
        <pc:inkChg chg="add del">
          <ac:chgData name="Viet Anh Nguyen" userId="b95f61ff061388d5" providerId="LiveId" clId="{F7DDB045-99F5-427E-957E-9D2CA91EB527}" dt="2022-01-07T09:59:32.680" v="7400"/>
          <ac:inkMkLst>
            <pc:docMk/>
            <pc:sldMk cId="786271950" sldId="353"/>
            <ac:inkMk id="67" creationId="{95EEA5B6-540F-45B9-A549-A42469836C73}"/>
          </ac:inkMkLst>
        </pc:inkChg>
        <pc:inkChg chg="add del">
          <ac:chgData name="Viet Anh Nguyen" userId="b95f61ff061388d5" providerId="LiveId" clId="{F7DDB045-99F5-427E-957E-9D2CA91EB527}" dt="2022-01-07T09:59:32.680" v="7400"/>
          <ac:inkMkLst>
            <pc:docMk/>
            <pc:sldMk cId="786271950" sldId="353"/>
            <ac:inkMk id="68" creationId="{406932BF-21B8-41C1-BD41-3EC7C5F83748}"/>
          </ac:inkMkLst>
        </pc:inkChg>
        <pc:inkChg chg="add del">
          <ac:chgData name="Viet Anh Nguyen" userId="b95f61ff061388d5" providerId="LiveId" clId="{F7DDB045-99F5-427E-957E-9D2CA91EB527}" dt="2022-01-07T09:59:32.680" v="7400"/>
          <ac:inkMkLst>
            <pc:docMk/>
            <pc:sldMk cId="786271950" sldId="353"/>
            <ac:inkMk id="69" creationId="{4F515B99-21B1-4840-986E-F8BAD0252F6A}"/>
          </ac:inkMkLst>
        </pc:inkChg>
        <pc:inkChg chg="add del">
          <ac:chgData name="Viet Anh Nguyen" userId="b95f61ff061388d5" providerId="LiveId" clId="{F7DDB045-99F5-427E-957E-9D2CA91EB527}" dt="2022-01-07T09:59:32.680" v="7400"/>
          <ac:inkMkLst>
            <pc:docMk/>
            <pc:sldMk cId="786271950" sldId="353"/>
            <ac:inkMk id="70" creationId="{0FF4A085-9264-4090-B175-0A76C6E43C75}"/>
          </ac:inkMkLst>
        </pc:inkChg>
        <pc:inkChg chg="add del">
          <ac:chgData name="Viet Anh Nguyen" userId="b95f61ff061388d5" providerId="LiveId" clId="{F7DDB045-99F5-427E-957E-9D2CA91EB527}" dt="2022-01-07T09:59:32.680" v="7400"/>
          <ac:inkMkLst>
            <pc:docMk/>
            <pc:sldMk cId="786271950" sldId="353"/>
            <ac:inkMk id="71" creationId="{22AA876B-53B3-4085-A779-C6DF00CA324A}"/>
          </ac:inkMkLst>
        </pc:inkChg>
        <pc:inkChg chg="add del">
          <ac:chgData name="Viet Anh Nguyen" userId="b95f61ff061388d5" providerId="LiveId" clId="{F7DDB045-99F5-427E-957E-9D2CA91EB527}" dt="2022-01-07T09:59:32.680" v="7400"/>
          <ac:inkMkLst>
            <pc:docMk/>
            <pc:sldMk cId="786271950" sldId="353"/>
            <ac:inkMk id="72" creationId="{C95ABF3A-0176-4055-BB6D-D8C86C6B53BB}"/>
          </ac:inkMkLst>
        </pc:inkChg>
        <pc:inkChg chg="add del">
          <ac:chgData name="Viet Anh Nguyen" userId="b95f61ff061388d5" providerId="LiveId" clId="{F7DDB045-99F5-427E-957E-9D2CA91EB527}" dt="2022-01-07T09:59:33.655" v="7402"/>
          <ac:inkMkLst>
            <pc:docMk/>
            <pc:sldMk cId="786271950" sldId="353"/>
            <ac:inkMk id="73" creationId="{E11A809A-0413-4E80-9E8F-F3B83868F3B9}"/>
          </ac:inkMkLst>
        </pc:inkChg>
        <pc:inkChg chg="add del">
          <ac:chgData name="Viet Anh Nguyen" userId="b95f61ff061388d5" providerId="LiveId" clId="{F7DDB045-99F5-427E-957E-9D2CA91EB527}" dt="2022-01-07T09:59:33.655" v="7402"/>
          <ac:inkMkLst>
            <pc:docMk/>
            <pc:sldMk cId="786271950" sldId="353"/>
            <ac:inkMk id="74" creationId="{F710BC8A-3233-4839-A534-CDEC3B8A42C3}"/>
          </ac:inkMkLst>
        </pc:inkChg>
        <pc:inkChg chg="add">
          <ac:chgData name="Viet Anh Nguyen" userId="b95f61ff061388d5" providerId="LiveId" clId="{F7DDB045-99F5-427E-957E-9D2CA91EB527}" dt="2022-01-07T09:59:33.655" v="7402"/>
          <ac:inkMkLst>
            <pc:docMk/>
            <pc:sldMk cId="786271950" sldId="353"/>
            <ac:inkMk id="75" creationId="{6F42C09F-A6A2-445A-B36E-71975F5FE6C9}"/>
          </ac:inkMkLst>
        </pc:inkChg>
        <pc:inkChg chg="add del">
          <ac:chgData name="Viet Anh Nguyen" userId="b95f61ff061388d5" providerId="LiveId" clId="{F7DDB045-99F5-427E-957E-9D2CA91EB527}" dt="2022-01-07T09:59:35.420" v="7406"/>
          <ac:inkMkLst>
            <pc:docMk/>
            <pc:sldMk cId="786271950" sldId="353"/>
            <ac:inkMk id="76" creationId="{4691E58F-A8C6-48AD-B390-A6AFDA1005CC}"/>
          </ac:inkMkLst>
        </pc:inkChg>
        <pc:inkChg chg="add del">
          <ac:chgData name="Viet Anh Nguyen" userId="b95f61ff061388d5" providerId="LiveId" clId="{F7DDB045-99F5-427E-957E-9D2CA91EB527}" dt="2022-01-07T09:59:35.420" v="7406"/>
          <ac:inkMkLst>
            <pc:docMk/>
            <pc:sldMk cId="786271950" sldId="353"/>
            <ac:inkMk id="77" creationId="{0213A611-3929-4817-99E4-2787C9380B2D}"/>
          </ac:inkMkLst>
        </pc:inkChg>
        <pc:inkChg chg="add del">
          <ac:chgData name="Viet Anh Nguyen" userId="b95f61ff061388d5" providerId="LiveId" clId="{F7DDB045-99F5-427E-957E-9D2CA91EB527}" dt="2022-01-07T09:59:35.420" v="7406"/>
          <ac:inkMkLst>
            <pc:docMk/>
            <pc:sldMk cId="786271950" sldId="353"/>
            <ac:inkMk id="78" creationId="{06B819CB-A127-47D2-9C80-9027715E1DF5}"/>
          </ac:inkMkLst>
        </pc:inkChg>
        <pc:inkChg chg="add">
          <ac:chgData name="Viet Anh Nguyen" userId="b95f61ff061388d5" providerId="LiveId" clId="{F7DDB045-99F5-427E-957E-9D2CA91EB527}" dt="2022-01-07T09:59:35.420" v="7406"/>
          <ac:inkMkLst>
            <pc:docMk/>
            <pc:sldMk cId="786271950" sldId="353"/>
            <ac:inkMk id="79" creationId="{9ED81FA0-31E7-43F7-876D-E85F6E2DEE12}"/>
          </ac:inkMkLst>
        </pc:inkChg>
        <pc:inkChg chg="add del">
          <ac:chgData name="Viet Anh Nguyen" userId="b95f61ff061388d5" providerId="LiveId" clId="{F7DDB045-99F5-427E-957E-9D2CA91EB527}" dt="2022-01-07T09:59:37.568" v="7409"/>
          <ac:inkMkLst>
            <pc:docMk/>
            <pc:sldMk cId="786271950" sldId="353"/>
            <ac:inkMk id="80" creationId="{121F2928-8C2C-47C4-B071-68CA573E0ACA}"/>
          </ac:inkMkLst>
        </pc:inkChg>
        <pc:inkChg chg="add del">
          <ac:chgData name="Viet Anh Nguyen" userId="b95f61ff061388d5" providerId="LiveId" clId="{F7DDB045-99F5-427E-957E-9D2CA91EB527}" dt="2022-01-07T09:59:37.568" v="7409"/>
          <ac:inkMkLst>
            <pc:docMk/>
            <pc:sldMk cId="786271950" sldId="353"/>
            <ac:inkMk id="81" creationId="{4CB34E86-0EF7-4ADF-A956-037787F0A4F6}"/>
          </ac:inkMkLst>
        </pc:inkChg>
        <pc:inkChg chg="add del">
          <ac:chgData name="Viet Anh Nguyen" userId="b95f61ff061388d5" providerId="LiveId" clId="{F7DDB045-99F5-427E-957E-9D2CA91EB527}" dt="2022-01-07T09:59:42.130" v="7420"/>
          <ac:inkMkLst>
            <pc:docMk/>
            <pc:sldMk cId="786271950" sldId="353"/>
            <ac:inkMk id="82" creationId="{EA723550-A8A2-4694-9600-E1D4716A319B}"/>
          </ac:inkMkLst>
        </pc:inkChg>
        <pc:inkChg chg="add del">
          <ac:chgData name="Viet Anh Nguyen" userId="b95f61ff061388d5" providerId="LiveId" clId="{F7DDB045-99F5-427E-957E-9D2CA91EB527}" dt="2022-01-07T09:59:42.130" v="7420"/>
          <ac:inkMkLst>
            <pc:docMk/>
            <pc:sldMk cId="786271950" sldId="353"/>
            <ac:inkMk id="83" creationId="{02854501-5B24-4830-A7C1-F28F9FB0FE8A}"/>
          </ac:inkMkLst>
        </pc:inkChg>
        <pc:inkChg chg="add del">
          <ac:chgData name="Viet Anh Nguyen" userId="b95f61ff061388d5" providerId="LiveId" clId="{F7DDB045-99F5-427E-957E-9D2CA91EB527}" dt="2022-01-07T09:59:42.130" v="7420"/>
          <ac:inkMkLst>
            <pc:docMk/>
            <pc:sldMk cId="786271950" sldId="353"/>
            <ac:inkMk id="84" creationId="{20006CE7-D70C-4902-A15C-CD8ED29181D0}"/>
          </ac:inkMkLst>
        </pc:inkChg>
        <pc:inkChg chg="add del">
          <ac:chgData name="Viet Anh Nguyen" userId="b95f61ff061388d5" providerId="LiveId" clId="{F7DDB045-99F5-427E-957E-9D2CA91EB527}" dt="2022-01-07T09:59:42.130" v="7420"/>
          <ac:inkMkLst>
            <pc:docMk/>
            <pc:sldMk cId="786271950" sldId="353"/>
            <ac:inkMk id="85" creationId="{77020BFC-0D91-4FE1-8959-E863CD1DD06D}"/>
          </ac:inkMkLst>
        </pc:inkChg>
        <pc:inkChg chg="add del">
          <ac:chgData name="Viet Anh Nguyen" userId="b95f61ff061388d5" providerId="LiveId" clId="{F7DDB045-99F5-427E-957E-9D2CA91EB527}" dt="2022-01-07T09:59:42.130" v="7420"/>
          <ac:inkMkLst>
            <pc:docMk/>
            <pc:sldMk cId="786271950" sldId="353"/>
            <ac:inkMk id="86" creationId="{67F35A68-EF83-46BC-82A4-FC623FDFC6B4}"/>
          </ac:inkMkLst>
        </pc:inkChg>
        <pc:inkChg chg="add del">
          <ac:chgData name="Viet Anh Nguyen" userId="b95f61ff061388d5" providerId="LiveId" clId="{F7DDB045-99F5-427E-957E-9D2CA91EB527}" dt="2022-01-07T09:59:42.130" v="7420"/>
          <ac:inkMkLst>
            <pc:docMk/>
            <pc:sldMk cId="786271950" sldId="353"/>
            <ac:inkMk id="87" creationId="{33B96678-C3C8-4AFD-AADD-0C4D189A8A55}"/>
          </ac:inkMkLst>
        </pc:inkChg>
        <pc:inkChg chg="add del">
          <ac:chgData name="Viet Anh Nguyen" userId="b95f61ff061388d5" providerId="LiveId" clId="{F7DDB045-99F5-427E-957E-9D2CA91EB527}" dt="2022-01-07T09:59:42.130" v="7420"/>
          <ac:inkMkLst>
            <pc:docMk/>
            <pc:sldMk cId="786271950" sldId="353"/>
            <ac:inkMk id="88" creationId="{DB2FBACE-0ACB-4351-9870-65748B0FD11C}"/>
          </ac:inkMkLst>
        </pc:inkChg>
        <pc:inkChg chg="add del">
          <ac:chgData name="Viet Anh Nguyen" userId="b95f61ff061388d5" providerId="LiveId" clId="{F7DDB045-99F5-427E-957E-9D2CA91EB527}" dt="2022-01-07T09:59:42.130" v="7420"/>
          <ac:inkMkLst>
            <pc:docMk/>
            <pc:sldMk cId="786271950" sldId="353"/>
            <ac:inkMk id="89" creationId="{FD752E73-FF84-4366-A33B-5FEF635B1BF1}"/>
          </ac:inkMkLst>
        </pc:inkChg>
        <pc:inkChg chg="add del">
          <ac:chgData name="Viet Anh Nguyen" userId="b95f61ff061388d5" providerId="LiveId" clId="{F7DDB045-99F5-427E-957E-9D2CA91EB527}" dt="2022-01-07T09:59:42.130" v="7420"/>
          <ac:inkMkLst>
            <pc:docMk/>
            <pc:sldMk cId="786271950" sldId="353"/>
            <ac:inkMk id="90" creationId="{3B6C57F7-9C34-4C9A-9EE9-C4443197EE54}"/>
          </ac:inkMkLst>
        </pc:inkChg>
        <pc:inkChg chg="add del">
          <ac:chgData name="Viet Anh Nguyen" userId="b95f61ff061388d5" providerId="LiveId" clId="{F7DDB045-99F5-427E-957E-9D2CA91EB527}" dt="2022-01-07T09:59:42.130" v="7420"/>
          <ac:inkMkLst>
            <pc:docMk/>
            <pc:sldMk cId="786271950" sldId="353"/>
            <ac:inkMk id="91" creationId="{A24FE44C-BA91-4034-8E82-93B5BBC59548}"/>
          </ac:inkMkLst>
        </pc:inkChg>
        <pc:inkChg chg="add del">
          <ac:chgData name="Viet Anh Nguyen" userId="b95f61ff061388d5" providerId="LiveId" clId="{F7DDB045-99F5-427E-957E-9D2CA91EB527}" dt="2022-01-07T09:59:42.130" v="7420"/>
          <ac:inkMkLst>
            <pc:docMk/>
            <pc:sldMk cId="786271950" sldId="353"/>
            <ac:inkMk id="92" creationId="{8C64D2B9-37DB-45CB-B432-7DAA6A54F4E7}"/>
          </ac:inkMkLst>
        </pc:inkChg>
        <pc:inkChg chg="add">
          <ac:chgData name="Viet Anh Nguyen" userId="b95f61ff061388d5" providerId="LiveId" clId="{F7DDB045-99F5-427E-957E-9D2CA91EB527}" dt="2022-01-07T09:59:42.130" v="7420"/>
          <ac:inkMkLst>
            <pc:docMk/>
            <pc:sldMk cId="786271950" sldId="353"/>
            <ac:inkMk id="93" creationId="{5C679A72-9506-4B44-83CA-768BF993D6BF}"/>
          </ac:inkMkLst>
        </pc:inkChg>
        <pc:inkChg chg="add">
          <ac:chgData name="Viet Anh Nguyen" userId="b95f61ff061388d5" providerId="LiveId" clId="{F7DDB045-99F5-427E-957E-9D2CA91EB527}" dt="2022-01-07T09:59:42.130" v="7420"/>
          <ac:inkMkLst>
            <pc:docMk/>
            <pc:sldMk cId="786271950" sldId="353"/>
            <ac:inkMk id="94" creationId="{A00B630A-8470-4451-B9BB-F2308A1E4AAA}"/>
          </ac:inkMkLst>
        </pc:inkChg>
      </pc:sldChg>
      <pc:sldChg chg="addSp delSp new mod">
        <pc:chgData name="Viet Anh Nguyen" userId="b95f61ff061388d5" providerId="LiveId" clId="{F7DDB045-99F5-427E-957E-9D2CA91EB527}" dt="2022-01-07T09:58:40.209" v="7357"/>
        <pc:sldMkLst>
          <pc:docMk/>
          <pc:sldMk cId="960312562" sldId="354"/>
        </pc:sldMkLst>
        <pc:inkChg chg="add del">
          <ac:chgData name="Viet Anh Nguyen" userId="b95f61ff061388d5" providerId="LiveId" clId="{F7DDB045-99F5-427E-957E-9D2CA91EB527}" dt="2022-01-07T09:56:41.551" v="7294"/>
          <ac:inkMkLst>
            <pc:docMk/>
            <pc:sldMk cId="960312562" sldId="354"/>
            <ac:inkMk id="2" creationId="{F7C47FEF-B662-4475-B4F5-DBF203FAFF33}"/>
          </ac:inkMkLst>
        </pc:inkChg>
        <pc:inkChg chg="add del">
          <ac:chgData name="Viet Anh Nguyen" userId="b95f61ff061388d5" providerId="LiveId" clId="{F7DDB045-99F5-427E-957E-9D2CA91EB527}" dt="2022-01-07T09:56:41.551" v="7294"/>
          <ac:inkMkLst>
            <pc:docMk/>
            <pc:sldMk cId="960312562" sldId="354"/>
            <ac:inkMk id="3" creationId="{366EDE62-63F9-4FE9-A7E8-1D71B6EBF173}"/>
          </ac:inkMkLst>
        </pc:inkChg>
        <pc:inkChg chg="add del">
          <ac:chgData name="Viet Anh Nguyen" userId="b95f61ff061388d5" providerId="LiveId" clId="{F7DDB045-99F5-427E-957E-9D2CA91EB527}" dt="2022-01-07T09:56:41.551" v="7294"/>
          <ac:inkMkLst>
            <pc:docMk/>
            <pc:sldMk cId="960312562" sldId="354"/>
            <ac:inkMk id="4" creationId="{D1480968-3F0A-4D20-84AD-1D12E28397A7}"/>
          </ac:inkMkLst>
        </pc:inkChg>
        <pc:inkChg chg="add">
          <ac:chgData name="Viet Anh Nguyen" userId="b95f61ff061388d5" providerId="LiveId" clId="{F7DDB045-99F5-427E-957E-9D2CA91EB527}" dt="2022-01-07T09:56:40.414" v="7292" actId="9405"/>
          <ac:inkMkLst>
            <pc:docMk/>
            <pc:sldMk cId="960312562" sldId="354"/>
            <ac:inkMk id="5" creationId="{6F8D2838-DC9E-4778-9A29-10C20A09E2FE}"/>
          </ac:inkMkLst>
        </pc:inkChg>
        <pc:inkChg chg="add">
          <ac:chgData name="Viet Anh Nguyen" userId="b95f61ff061388d5" providerId="LiveId" clId="{F7DDB045-99F5-427E-957E-9D2CA91EB527}" dt="2022-01-07T09:56:40.636" v="7293" actId="9405"/>
          <ac:inkMkLst>
            <pc:docMk/>
            <pc:sldMk cId="960312562" sldId="354"/>
            <ac:inkMk id="6" creationId="{E9A33276-C39F-4F4D-AFF5-2ECF931CBCB2}"/>
          </ac:inkMkLst>
        </pc:inkChg>
        <pc:inkChg chg="add">
          <ac:chgData name="Viet Anh Nguyen" userId="b95f61ff061388d5" providerId="LiveId" clId="{F7DDB045-99F5-427E-957E-9D2CA91EB527}" dt="2022-01-07T09:56:41.551" v="7294"/>
          <ac:inkMkLst>
            <pc:docMk/>
            <pc:sldMk cId="960312562" sldId="354"/>
            <ac:inkMk id="7" creationId="{3AF73D5D-0FDD-48AD-903B-1E84B1D09D94}"/>
          </ac:inkMkLst>
        </pc:inkChg>
        <pc:inkChg chg="add del">
          <ac:chgData name="Viet Anh Nguyen" userId="b95f61ff061388d5" providerId="LiveId" clId="{F7DDB045-99F5-427E-957E-9D2CA91EB527}" dt="2022-01-07T09:56:51.530" v="7300"/>
          <ac:inkMkLst>
            <pc:docMk/>
            <pc:sldMk cId="960312562" sldId="354"/>
            <ac:inkMk id="8" creationId="{2016D524-51FF-45CD-B741-FECABBC455F0}"/>
          </ac:inkMkLst>
        </pc:inkChg>
        <pc:inkChg chg="add del">
          <ac:chgData name="Viet Anh Nguyen" userId="b95f61ff061388d5" providerId="LiveId" clId="{F7DDB045-99F5-427E-957E-9D2CA91EB527}" dt="2022-01-07T09:56:51.530" v="7300"/>
          <ac:inkMkLst>
            <pc:docMk/>
            <pc:sldMk cId="960312562" sldId="354"/>
            <ac:inkMk id="9" creationId="{6323D0D5-797B-4038-8C8F-961CF2EE551D}"/>
          </ac:inkMkLst>
        </pc:inkChg>
        <pc:inkChg chg="add del">
          <ac:chgData name="Viet Anh Nguyen" userId="b95f61ff061388d5" providerId="LiveId" clId="{F7DDB045-99F5-427E-957E-9D2CA91EB527}" dt="2022-01-07T09:56:51.530" v="7300"/>
          <ac:inkMkLst>
            <pc:docMk/>
            <pc:sldMk cId="960312562" sldId="354"/>
            <ac:inkMk id="10" creationId="{251C3CD8-D3BA-4CEA-BA6E-68D57EAAA555}"/>
          </ac:inkMkLst>
        </pc:inkChg>
        <pc:inkChg chg="add del">
          <ac:chgData name="Viet Anh Nguyen" userId="b95f61ff061388d5" providerId="LiveId" clId="{F7DDB045-99F5-427E-957E-9D2CA91EB527}" dt="2022-01-07T09:56:51.530" v="7300"/>
          <ac:inkMkLst>
            <pc:docMk/>
            <pc:sldMk cId="960312562" sldId="354"/>
            <ac:inkMk id="11" creationId="{260154BF-3620-40BB-B7DA-1F00D80788A9}"/>
          </ac:inkMkLst>
        </pc:inkChg>
        <pc:inkChg chg="add del">
          <ac:chgData name="Viet Anh Nguyen" userId="b95f61ff061388d5" providerId="LiveId" clId="{F7DDB045-99F5-427E-957E-9D2CA91EB527}" dt="2022-01-07T09:56:51.530" v="7300"/>
          <ac:inkMkLst>
            <pc:docMk/>
            <pc:sldMk cId="960312562" sldId="354"/>
            <ac:inkMk id="12" creationId="{01B9D642-0E9C-4A14-8F04-4B4846F25D2F}"/>
          </ac:inkMkLst>
        </pc:inkChg>
        <pc:inkChg chg="add">
          <ac:chgData name="Viet Anh Nguyen" userId="b95f61ff061388d5" providerId="LiveId" clId="{F7DDB045-99F5-427E-957E-9D2CA91EB527}" dt="2022-01-07T09:56:51.530" v="7300"/>
          <ac:inkMkLst>
            <pc:docMk/>
            <pc:sldMk cId="960312562" sldId="354"/>
            <ac:inkMk id="13" creationId="{B9252DFC-CC85-40FF-8DBD-AE09C56A5C83}"/>
          </ac:inkMkLst>
        </pc:inkChg>
        <pc:inkChg chg="add del">
          <ac:chgData name="Viet Anh Nguyen" userId="b95f61ff061388d5" providerId="LiveId" clId="{F7DDB045-99F5-427E-957E-9D2CA91EB527}" dt="2022-01-07T09:57:47.357" v="7307"/>
          <ac:inkMkLst>
            <pc:docMk/>
            <pc:sldMk cId="960312562" sldId="354"/>
            <ac:inkMk id="14" creationId="{F060B3E8-6EE9-4C92-9D92-1526D1035F81}"/>
          </ac:inkMkLst>
        </pc:inkChg>
        <pc:inkChg chg="add del">
          <ac:chgData name="Viet Anh Nguyen" userId="b95f61ff061388d5" providerId="LiveId" clId="{F7DDB045-99F5-427E-957E-9D2CA91EB527}" dt="2022-01-07T09:57:47.357" v="7307"/>
          <ac:inkMkLst>
            <pc:docMk/>
            <pc:sldMk cId="960312562" sldId="354"/>
            <ac:inkMk id="15" creationId="{7150F8B5-DEF7-4A27-BC70-0950552DA1BB}"/>
          </ac:inkMkLst>
        </pc:inkChg>
        <pc:inkChg chg="add del">
          <ac:chgData name="Viet Anh Nguyen" userId="b95f61ff061388d5" providerId="LiveId" clId="{F7DDB045-99F5-427E-957E-9D2CA91EB527}" dt="2022-01-07T09:57:47.357" v="7307"/>
          <ac:inkMkLst>
            <pc:docMk/>
            <pc:sldMk cId="960312562" sldId="354"/>
            <ac:inkMk id="16" creationId="{33FE9DB2-47A0-429B-87BD-EA882720D966}"/>
          </ac:inkMkLst>
        </pc:inkChg>
        <pc:inkChg chg="add del">
          <ac:chgData name="Viet Anh Nguyen" userId="b95f61ff061388d5" providerId="LiveId" clId="{F7DDB045-99F5-427E-957E-9D2CA91EB527}" dt="2022-01-07T09:57:47.357" v="7307"/>
          <ac:inkMkLst>
            <pc:docMk/>
            <pc:sldMk cId="960312562" sldId="354"/>
            <ac:inkMk id="17" creationId="{ACD17641-D9D6-49C8-8C1C-F1A51A46BFBF}"/>
          </ac:inkMkLst>
        </pc:inkChg>
        <pc:inkChg chg="add del">
          <ac:chgData name="Viet Anh Nguyen" userId="b95f61ff061388d5" providerId="LiveId" clId="{F7DDB045-99F5-427E-957E-9D2CA91EB527}" dt="2022-01-07T09:57:47.357" v="7307"/>
          <ac:inkMkLst>
            <pc:docMk/>
            <pc:sldMk cId="960312562" sldId="354"/>
            <ac:inkMk id="18" creationId="{17D3FC67-574E-41D8-A0C2-855A11034ADA}"/>
          </ac:inkMkLst>
        </pc:inkChg>
        <pc:inkChg chg="add del">
          <ac:chgData name="Viet Anh Nguyen" userId="b95f61ff061388d5" providerId="LiveId" clId="{F7DDB045-99F5-427E-957E-9D2CA91EB527}" dt="2022-01-07T09:57:47.357" v="7307"/>
          <ac:inkMkLst>
            <pc:docMk/>
            <pc:sldMk cId="960312562" sldId="354"/>
            <ac:inkMk id="19" creationId="{197947D8-F0CD-4CF3-8A5D-22A52137956C}"/>
          </ac:inkMkLst>
        </pc:inkChg>
        <pc:inkChg chg="add">
          <ac:chgData name="Viet Anh Nguyen" userId="b95f61ff061388d5" providerId="LiveId" clId="{F7DDB045-99F5-427E-957E-9D2CA91EB527}" dt="2022-01-07T09:57:47.357" v="7307"/>
          <ac:inkMkLst>
            <pc:docMk/>
            <pc:sldMk cId="960312562" sldId="354"/>
            <ac:inkMk id="20" creationId="{FC2B039B-51CD-405B-B088-1204C122AFE2}"/>
          </ac:inkMkLst>
        </pc:inkChg>
        <pc:inkChg chg="add del">
          <ac:chgData name="Viet Anh Nguyen" userId="b95f61ff061388d5" providerId="LiveId" clId="{F7DDB045-99F5-427E-957E-9D2CA91EB527}" dt="2022-01-07T09:57:50.668" v="7314"/>
          <ac:inkMkLst>
            <pc:docMk/>
            <pc:sldMk cId="960312562" sldId="354"/>
            <ac:inkMk id="21" creationId="{E52CF32B-3534-4A27-8DB2-7779CCC23A82}"/>
          </ac:inkMkLst>
        </pc:inkChg>
        <pc:inkChg chg="add del">
          <ac:chgData name="Viet Anh Nguyen" userId="b95f61ff061388d5" providerId="LiveId" clId="{F7DDB045-99F5-427E-957E-9D2CA91EB527}" dt="2022-01-07T09:57:50.668" v="7314"/>
          <ac:inkMkLst>
            <pc:docMk/>
            <pc:sldMk cId="960312562" sldId="354"/>
            <ac:inkMk id="22" creationId="{0B63D2E9-9DA0-4FF4-A536-BB41525B338F}"/>
          </ac:inkMkLst>
        </pc:inkChg>
        <pc:inkChg chg="add del">
          <ac:chgData name="Viet Anh Nguyen" userId="b95f61ff061388d5" providerId="LiveId" clId="{F7DDB045-99F5-427E-957E-9D2CA91EB527}" dt="2022-01-07T09:57:50.668" v="7314"/>
          <ac:inkMkLst>
            <pc:docMk/>
            <pc:sldMk cId="960312562" sldId="354"/>
            <ac:inkMk id="23" creationId="{042ED914-8325-45F1-87F1-8F0C6D35C5A2}"/>
          </ac:inkMkLst>
        </pc:inkChg>
        <pc:inkChg chg="add del">
          <ac:chgData name="Viet Anh Nguyen" userId="b95f61ff061388d5" providerId="LiveId" clId="{F7DDB045-99F5-427E-957E-9D2CA91EB527}" dt="2022-01-07T09:57:50.668" v="7314"/>
          <ac:inkMkLst>
            <pc:docMk/>
            <pc:sldMk cId="960312562" sldId="354"/>
            <ac:inkMk id="24" creationId="{7375C308-7C9E-43AA-9765-26B03A299850}"/>
          </ac:inkMkLst>
        </pc:inkChg>
        <pc:inkChg chg="add del">
          <ac:chgData name="Viet Anh Nguyen" userId="b95f61ff061388d5" providerId="LiveId" clId="{F7DDB045-99F5-427E-957E-9D2CA91EB527}" dt="2022-01-07T09:57:50.668" v="7314"/>
          <ac:inkMkLst>
            <pc:docMk/>
            <pc:sldMk cId="960312562" sldId="354"/>
            <ac:inkMk id="25" creationId="{7563215B-8D0B-4BC0-9E2B-693A047636AB}"/>
          </ac:inkMkLst>
        </pc:inkChg>
        <pc:inkChg chg="add del">
          <ac:chgData name="Viet Anh Nguyen" userId="b95f61ff061388d5" providerId="LiveId" clId="{F7DDB045-99F5-427E-957E-9D2CA91EB527}" dt="2022-01-07T09:57:50.668" v="7314"/>
          <ac:inkMkLst>
            <pc:docMk/>
            <pc:sldMk cId="960312562" sldId="354"/>
            <ac:inkMk id="26" creationId="{9B6ACE0D-DF5E-40A0-9019-7B2194C84259}"/>
          </ac:inkMkLst>
        </pc:inkChg>
        <pc:inkChg chg="add">
          <ac:chgData name="Viet Anh Nguyen" userId="b95f61ff061388d5" providerId="LiveId" clId="{F7DDB045-99F5-427E-957E-9D2CA91EB527}" dt="2022-01-07T09:57:50.668" v="7314"/>
          <ac:inkMkLst>
            <pc:docMk/>
            <pc:sldMk cId="960312562" sldId="354"/>
            <ac:inkMk id="27" creationId="{073A5C28-7952-4B13-A956-27C98B6E2775}"/>
          </ac:inkMkLst>
        </pc:inkChg>
        <pc:inkChg chg="add del">
          <ac:chgData name="Viet Anh Nguyen" userId="b95f61ff061388d5" providerId="LiveId" clId="{F7DDB045-99F5-427E-957E-9D2CA91EB527}" dt="2022-01-07T09:58:15.761" v="7320"/>
          <ac:inkMkLst>
            <pc:docMk/>
            <pc:sldMk cId="960312562" sldId="354"/>
            <ac:inkMk id="28" creationId="{EDA28E8E-CD93-43CE-9E3B-7EED419B4DBB}"/>
          </ac:inkMkLst>
        </pc:inkChg>
        <pc:inkChg chg="add del">
          <ac:chgData name="Viet Anh Nguyen" userId="b95f61ff061388d5" providerId="LiveId" clId="{F7DDB045-99F5-427E-957E-9D2CA91EB527}" dt="2022-01-07T09:58:15.761" v="7320"/>
          <ac:inkMkLst>
            <pc:docMk/>
            <pc:sldMk cId="960312562" sldId="354"/>
            <ac:inkMk id="29" creationId="{0C4E288C-C461-485D-89FD-835EABBA67C2}"/>
          </ac:inkMkLst>
        </pc:inkChg>
        <pc:inkChg chg="add del">
          <ac:chgData name="Viet Anh Nguyen" userId="b95f61ff061388d5" providerId="LiveId" clId="{F7DDB045-99F5-427E-957E-9D2CA91EB527}" dt="2022-01-07T09:58:15.761" v="7320"/>
          <ac:inkMkLst>
            <pc:docMk/>
            <pc:sldMk cId="960312562" sldId="354"/>
            <ac:inkMk id="30" creationId="{DD482D55-DA75-4728-8360-9832F7D30556}"/>
          </ac:inkMkLst>
        </pc:inkChg>
        <pc:inkChg chg="add del">
          <ac:chgData name="Viet Anh Nguyen" userId="b95f61ff061388d5" providerId="LiveId" clId="{F7DDB045-99F5-427E-957E-9D2CA91EB527}" dt="2022-01-07T09:58:15.761" v="7320"/>
          <ac:inkMkLst>
            <pc:docMk/>
            <pc:sldMk cId="960312562" sldId="354"/>
            <ac:inkMk id="31" creationId="{0C402618-9E41-4F2E-8152-464CE84F3222}"/>
          </ac:inkMkLst>
        </pc:inkChg>
        <pc:inkChg chg="add del">
          <ac:chgData name="Viet Anh Nguyen" userId="b95f61ff061388d5" providerId="LiveId" clId="{F7DDB045-99F5-427E-957E-9D2CA91EB527}" dt="2022-01-07T09:58:15.761" v="7320"/>
          <ac:inkMkLst>
            <pc:docMk/>
            <pc:sldMk cId="960312562" sldId="354"/>
            <ac:inkMk id="32" creationId="{CB523AFC-5A64-4BCB-BAB7-C00B5290C7A1}"/>
          </ac:inkMkLst>
        </pc:inkChg>
        <pc:inkChg chg="add del">
          <ac:chgData name="Viet Anh Nguyen" userId="b95f61ff061388d5" providerId="LiveId" clId="{F7DDB045-99F5-427E-957E-9D2CA91EB527}" dt="2022-01-07T09:58:18.518" v="7323"/>
          <ac:inkMkLst>
            <pc:docMk/>
            <pc:sldMk cId="960312562" sldId="354"/>
            <ac:inkMk id="33" creationId="{F56366D2-24D7-47C4-BF26-172739CB4C65}"/>
          </ac:inkMkLst>
        </pc:inkChg>
        <pc:inkChg chg="add del">
          <ac:chgData name="Viet Anh Nguyen" userId="b95f61ff061388d5" providerId="LiveId" clId="{F7DDB045-99F5-427E-957E-9D2CA91EB527}" dt="2022-01-07T09:58:18.518" v="7323"/>
          <ac:inkMkLst>
            <pc:docMk/>
            <pc:sldMk cId="960312562" sldId="354"/>
            <ac:inkMk id="34" creationId="{56DFADD0-009D-4262-AD75-54FBB19B1D2C}"/>
          </ac:inkMkLst>
        </pc:inkChg>
        <pc:inkChg chg="add del">
          <ac:chgData name="Viet Anh Nguyen" userId="b95f61ff061388d5" providerId="LiveId" clId="{F7DDB045-99F5-427E-957E-9D2CA91EB527}" dt="2022-01-07T09:58:18.518" v="7323"/>
          <ac:inkMkLst>
            <pc:docMk/>
            <pc:sldMk cId="960312562" sldId="354"/>
            <ac:inkMk id="35" creationId="{695C6080-5E1B-4151-90F0-F04DA128DF89}"/>
          </ac:inkMkLst>
        </pc:inkChg>
        <pc:inkChg chg="add del">
          <ac:chgData name="Viet Anh Nguyen" userId="b95f61ff061388d5" providerId="LiveId" clId="{F7DDB045-99F5-427E-957E-9D2CA91EB527}" dt="2022-01-07T09:58:22.463" v="7328"/>
          <ac:inkMkLst>
            <pc:docMk/>
            <pc:sldMk cId="960312562" sldId="354"/>
            <ac:inkMk id="36" creationId="{49A25098-0F60-465F-BAF4-D3065FEFA47E}"/>
          </ac:inkMkLst>
        </pc:inkChg>
        <pc:inkChg chg="add del">
          <ac:chgData name="Viet Anh Nguyen" userId="b95f61ff061388d5" providerId="LiveId" clId="{F7DDB045-99F5-427E-957E-9D2CA91EB527}" dt="2022-01-07T09:58:22.463" v="7328"/>
          <ac:inkMkLst>
            <pc:docMk/>
            <pc:sldMk cId="960312562" sldId="354"/>
            <ac:inkMk id="37" creationId="{CA48ACBA-0391-49E5-9F5E-B868756F0B84}"/>
          </ac:inkMkLst>
        </pc:inkChg>
        <pc:inkChg chg="add del">
          <ac:chgData name="Viet Anh Nguyen" userId="b95f61ff061388d5" providerId="LiveId" clId="{F7DDB045-99F5-427E-957E-9D2CA91EB527}" dt="2022-01-07T09:58:22.463" v="7328"/>
          <ac:inkMkLst>
            <pc:docMk/>
            <pc:sldMk cId="960312562" sldId="354"/>
            <ac:inkMk id="38" creationId="{5BA1E623-DE56-45BD-BACB-40484D3F4551}"/>
          </ac:inkMkLst>
        </pc:inkChg>
        <pc:inkChg chg="add del">
          <ac:chgData name="Viet Anh Nguyen" userId="b95f61ff061388d5" providerId="LiveId" clId="{F7DDB045-99F5-427E-957E-9D2CA91EB527}" dt="2022-01-07T09:58:22.463" v="7328"/>
          <ac:inkMkLst>
            <pc:docMk/>
            <pc:sldMk cId="960312562" sldId="354"/>
            <ac:inkMk id="39" creationId="{53929A2E-2F06-41C1-B0EA-B1CF58FBB341}"/>
          </ac:inkMkLst>
        </pc:inkChg>
        <pc:inkChg chg="add del">
          <ac:chgData name="Viet Anh Nguyen" userId="b95f61ff061388d5" providerId="LiveId" clId="{F7DDB045-99F5-427E-957E-9D2CA91EB527}" dt="2022-01-07T09:58:22.463" v="7328"/>
          <ac:inkMkLst>
            <pc:docMk/>
            <pc:sldMk cId="960312562" sldId="354"/>
            <ac:inkMk id="40" creationId="{C32D91ED-19DE-4954-A874-9D4CC23C48BF}"/>
          </ac:inkMkLst>
        </pc:inkChg>
        <pc:inkChg chg="add">
          <ac:chgData name="Viet Anh Nguyen" userId="b95f61ff061388d5" providerId="LiveId" clId="{F7DDB045-99F5-427E-957E-9D2CA91EB527}" dt="2022-01-07T09:58:22.463" v="7328"/>
          <ac:inkMkLst>
            <pc:docMk/>
            <pc:sldMk cId="960312562" sldId="354"/>
            <ac:inkMk id="41" creationId="{CBF4807D-D3C7-478E-9E35-792CD1A4F469}"/>
          </ac:inkMkLst>
        </pc:inkChg>
        <pc:inkChg chg="add del">
          <ac:chgData name="Viet Anh Nguyen" userId="b95f61ff061388d5" providerId="LiveId" clId="{F7DDB045-99F5-427E-957E-9D2CA91EB527}" dt="2022-01-07T09:58:30.912" v="7331"/>
          <ac:inkMkLst>
            <pc:docMk/>
            <pc:sldMk cId="960312562" sldId="354"/>
            <ac:inkMk id="42" creationId="{133E38CC-AE3C-40C6-8C5D-E369BD579F9C}"/>
          </ac:inkMkLst>
        </pc:inkChg>
        <pc:inkChg chg="add del">
          <ac:chgData name="Viet Anh Nguyen" userId="b95f61ff061388d5" providerId="LiveId" clId="{F7DDB045-99F5-427E-957E-9D2CA91EB527}" dt="2022-01-07T09:58:30.912" v="7331"/>
          <ac:inkMkLst>
            <pc:docMk/>
            <pc:sldMk cId="960312562" sldId="354"/>
            <ac:inkMk id="43" creationId="{2CAF32E5-B141-4C33-A141-136089DCDA16}"/>
          </ac:inkMkLst>
        </pc:inkChg>
        <pc:inkChg chg="add">
          <ac:chgData name="Viet Anh Nguyen" userId="b95f61ff061388d5" providerId="LiveId" clId="{F7DDB045-99F5-427E-957E-9D2CA91EB527}" dt="2022-01-07T09:58:30.912" v="7331"/>
          <ac:inkMkLst>
            <pc:docMk/>
            <pc:sldMk cId="960312562" sldId="354"/>
            <ac:inkMk id="44" creationId="{2A4C910D-9BD2-49E8-891F-302B5BAC6879}"/>
          </ac:inkMkLst>
        </pc:inkChg>
        <pc:inkChg chg="add del">
          <ac:chgData name="Viet Anh Nguyen" userId="b95f61ff061388d5" providerId="LiveId" clId="{F7DDB045-99F5-427E-957E-9D2CA91EB527}" dt="2022-01-07T09:58:36.681" v="7344"/>
          <ac:inkMkLst>
            <pc:docMk/>
            <pc:sldMk cId="960312562" sldId="354"/>
            <ac:inkMk id="45" creationId="{CB348A9E-41E0-419B-A92E-35027EB4B173}"/>
          </ac:inkMkLst>
        </pc:inkChg>
        <pc:inkChg chg="add del">
          <ac:chgData name="Viet Anh Nguyen" userId="b95f61ff061388d5" providerId="LiveId" clId="{F7DDB045-99F5-427E-957E-9D2CA91EB527}" dt="2022-01-07T09:58:36.681" v="7344"/>
          <ac:inkMkLst>
            <pc:docMk/>
            <pc:sldMk cId="960312562" sldId="354"/>
            <ac:inkMk id="46" creationId="{AEBE0918-FC40-4DE3-89C6-84FDE84C47AE}"/>
          </ac:inkMkLst>
        </pc:inkChg>
        <pc:inkChg chg="add del">
          <ac:chgData name="Viet Anh Nguyen" userId="b95f61ff061388d5" providerId="LiveId" clId="{F7DDB045-99F5-427E-957E-9D2CA91EB527}" dt="2022-01-07T09:58:36.681" v="7344"/>
          <ac:inkMkLst>
            <pc:docMk/>
            <pc:sldMk cId="960312562" sldId="354"/>
            <ac:inkMk id="47" creationId="{23710D54-C993-45D4-ABBF-5BCD651BCE6C}"/>
          </ac:inkMkLst>
        </pc:inkChg>
        <pc:inkChg chg="add del">
          <ac:chgData name="Viet Anh Nguyen" userId="b95f61ff061388d5" providerId="LiveId" clId="{F7DDB045-99F5-427E-957E-9D2CA91EB527}" dt="2022-01-07T09:58:36.681" v="7344"/>
          <ac:inkMkLst>
            <pc:docMk/>
            <pc:sldMk cId="960312562" sldId="354"/>
            <ac:inkMk id="48" creationId="{AC2F59FA-96AA-42E7-9BEA-29E3F9B5BC96}"/>
          </ac:inkMkLst>
        </pc:inkChg>
        <pc:inkChg chg="add del">
          <ac:chgData name="Viet Anh Nguyen" userId="b95f61ff061388d5" providerId="LiveId" clId="{F7DDB045-99F5-427E-957E-9D2CA91EB527}" dt="2022-01-07T09:58:36.681" v="7344"/>
          <ac:inkMkLst>
            <pc:docMk/>
            <pc:sldMk cId="960312562" sldId="354"/>
            <ac:inkMk id="49" creationId="{4FFE0B33-462C-48E4-8BE0-C4C4CF2D2586}"/>
          </ac:inkMkLst>
        </pc:inkChg>
        <pc:inkChg chg="add del">
          <ac:chgData name="Viet Anh Nguyen" userId="b95f61ff061388d5" providerId="LiveId" clId="{F7DDB045-99F5-427E-957E-9D2CA91EB527}" dt="2022-01-07T09:58:36.681" v="7344"/>
          <ac:inkMkLst>
            <pc:docMk/>
            <pc:sldMk cId="960312562" sldId="354"/>
            <ac:inkMk id="50" creationId="{7B189273-AD24-47A5-922A-A78FB6BB6421}"/>
          </ac:inkMkLst>
        </pc:inkChg>
        <pc:inkChg chg="add del">
          <ac:chgData name="Viet Anh Nguyen" userId="b95f61ff061388d5" providerId="LiveId" clId="{F7DDB045-99F5-427E-957E-9D2CA91EB527}" dt="2022-01-07T09:58:36.681" v="7344"/>
          <ac:inkMkLst>
            <pc:docMk/>
            <pc:sldMk cId="960312562" sldId="354"/>
            <ac:inkMk id="51" creationId="{0CF22A91-F5B0-4D81-886C-9011DB76AF00}"/>
          </ac:inkMkLst>
        </pc:inkChg>
        <pc:inkChg chg="add del">
          <ac:chgData name="Viet Anh Nguyen" userId="b95f61ff061388d5" providerId="LiveId" clId="{F7DDB045-99F5-427E-957E-9D2CA91EB527}" dt="2022-01-07T09:58:36.681" v="7344"/>
          <ac:inkMkLst>
            <pc:docMk/>
            <pc:sldMk cId="960312562" sldId="354"/>
            <ac:inkMk id="52" creationId="{63305159-EB91-4531-9781-A075029834B1}"/>
          </ac:inkMkLst>
        </pc:inkChg>
        <pc:inkChg chg="add del">
          <ac:chgData name="Viet Anh Nguyen" userId="b95f61ff061388d5" providerId="LiveId" clId="{F7DDB045-99F5-427E-957E-9D2CA91EB527}" dt="2022-01-07T09:58:36.681" v="7344"/>
          <ac:inkMkLst>
            <pc:docMk/>
            <pc:sldMk cId="960312562" sldId="354"/>
            <ac:inkMk id="53" creationId="{CCB75FAF-19FB-42EC-990B-6E2939FFC0D2}"/>
          </ac:inkMkLst>
        </pc:inkChg>
        <pc:inkChg chg="add del">
          <ac:chgData name="Viet Anh Nguyen" userId="b95f61ff061388d5" providerId="LiveId" clId="{F7DDB045-99F5-427E-957E-9D2CA91EB527}" dt="2022-01-07T09:58:36.681" v="7344"/>
          <ac:inkMkLst>
            <pc:docMk/>
            <pc:sldMk cId="960312562" sldId="354"/>
            <ac:inkMk id="54" creationId="{85188DE7-4F6E-41B6-AE4E-296510B4ADF2}"/>
          </ac:inkMkLst>
        </pc:inkChg>
        <pc:inkChg chg="add del">
          <ac:chgData name="Viet Anh Nguyen" userId="b95f61ff061388d5" providerId="LiveId" clId="{F7DDB045-99F5-427E-957E-9D2CA91EB527}" dt="2022-01-07T09:58:36.681" v="7344"/>
          <ac:inkMkLst>
            <pc:docMk/>
            <pc:sldMk cId="960312562" sldId="354"/>
            <ac:inkMk id="55" creationId="{D380210B-35C2-4CC6-867B-E11201D7B114}"/>
          </ac:inkMkLst>
        </pc:inkChg>
        <pc:inkChg chg="add del">
          <ac:chgData name="Viet Anh Nguyen" userId="b95f61ff061388d5" providerId="LiveId" clId="{F7DDB045-99F5-427E-957E-9D2CA91EB527}" dt="2022-01-07T09:58:36.681" v="7344"/>
          <ac:inkMkLst>
            <pc:docMk/>
            <pc:sldMk cId="960312562" sldId="354"/>
            <ac:inkMk id="56" creationId="{FB06DA94-A464-4D8D-819F-B617887E54ED}"/>
          </ac:inkMkLst>
        </pc:inkChg>
        <pc:inkChg chg="add">
          <ac:chgData name="Viet Anh Nguyen" userId="b95f61ff061388d5" providerId="LiveId" clId="{F7DDB045-99F5-427E-957E-9D2CA91EB527}" dt="2022-01-07T09:58:36.681" v="7344"/>
          <ac:inkMkLst>
            <pc:docMk/>
            <pc:sldMk cId="960312562" sldId="354"/>
            <ac:inkMk id="57" creationId="{E9552991-E0C7-4101-B9FF-DB7C3A00C905}"/>
          </ac:inkMkLst>
        </pc:inkChg>
        <pc:inkChg chg="add del">
          <ac:chgData name="Viet Anh Nguyen" userId="b95f61ff061388d5" providerId="LiveId" clId="{F7DDB045-99F5-427E-957E-9D2CA91EB527}" dt="2022-01-07T09:58:38.156" v="7350"/>
          <ac:inkMkLst>
            <pc:docMk/>
            <pc:sldMk cId="960312562" sldId="354"/>
            <ac:inkMk id="58" creationId="{6E9F4184-5BAF-485E-9CA4-F110D8C1C0B9}"/>
          </ac:inkMkLst>
        </pc:inkChg>
        <pc:inkChg chg="add del">
          <ac:chgData name="Viet Anh Nguyen" userId="b95f61ff061388d5" providerId="LiveId" clId="{F7DDB045-99F5-427E-957E-9D2CA91EB527}" dt="2022-01-07T09:58:38.156" v="7350"/>
          <ac:inkMkLst>
            <pc:docMk/>
            <pc:sldMk cId="960312562" sldId="354"/>
            <ac:inkMk id="59" creationId="{41B48FC2-1308-4648-929A-558946B0EA26}"/>
          </ac:inkMkLst>
        </pc:inkChg>
        <pc:inkChg chg="add del">
          <ac:chgData name="Viet Anh Nguyen" userId="b95f61ff061388d5" providerId="LiveId" clId="{F7DDB045-99F5-427E-957E-9D2CA91EB527}" dt="2022-01-07T09:58:38.156" v="7350"/>
          <ac:inkMkLst>
            <pc:docMk/>
            <pc:sldMk cId="960312562" sldId="354"/>
            <ac:inkMk id="60" creationId="{F9BE1AF0-498F-4A68-93E4-C7D86C565432}"/>
          </ac:inkMkLst>
        </pc:inkChg>
        <pc:inkChg chg="add">
          <ac:chgData name="Viet Anh Nguyen" userId="b95f61ff061388d5" providerId="LiveId" clId="{F7DDB045-99F5-427E-957E-9D2CA91EB527}" dt="2022-01-07T09:58:37.510" v="7348" actId="9405"/>
          <ac:inkMkLst>
            <pc:docMk/>
            <pc:sldMk cId="960312562" sldId="354"/>
            <ac:inkMk id="61" creationId="{5A74B0A4-E4A5-4F29-AF60-4B51A14C1840}"/>
          </ac:inkMkLst>
        </pc:inkChg>
        <pc:inkChg chg="add">
          <ac:chgData name="Viet Anh Nguyen" userId="b95f61ff061388d5" providerId="LiveId" clId="{F7DDB045-99F5-427E-957E-9D2CA91EB527}" dt="2022-01-07T09:58:37.667" v="7349" actId="9405"/>
          <ac:inkMkLst>
            <pc:docMk/>
            <pc:sldMk cId="960312562" sldId="354"/>
            <ac:inkMk id="62" creationId="{F5E42F51-F64E-4DB0-BBF7-56170E2C3B92}"/>
          </ac:inkMkLst>
        </pc:inkChg>
        <pc:inkChg chg="add">
          <ac:chgData name="Viet Anh Nguyen" userId="b95f61ff061388d5" providerId="LiveId" clId="{F7DDB045-99F5-427E-957E-9D2CA91EB527}" dt="2022-01-07T09:58:38.156" v="7350"/>
          <ac:inkMkLst>
            <pc:docMk/>
            <pc:sldMk cId="960312562" sldId="354"/>
            <ac:inkMk id="63" creationId="{5C44560F-A728-405A-8E1C-F880DA2A3769}"/>
          </ac:inkMkLst>
        </pc:inkChg>
        <pc:inkChg chg="add del">
          <ac:chgData name="Viet Anh Nguyen" userId="b95f61ff061388d5" providerId="LiveId" clId="{F7DDB045-99F5-427E-957E-9D2CA91EB527}" dt="2022-01-07T09:58:40.209" v="7357"/>
          <ac:inkMkLst>
            <pc:docMk/>
            <pc:sldMk cId="960312562" sldId="354"/>
            <ac:inkMk id="64" creationId="{A0968F92-CA93-4A5B-B8A2-B1AC4E8CB0D4}"/>
          </ac:inkMkLst>
        </pc:inkChg>
        <pc:inkChg chg="add del">
          <ac:chgData name="Viet Anh Nguyen" userId="b95f61ff061388d5" providerId="LiveId" clId="{F7DDB045-99F5-427E-957E-9D2CA91EB527}" dt="2022-01-07T09:58:40.209" v="7357"/>
          <ac:inkMkLst>
            <pc:docMk/>
            <pc:sldMk cId="960312562" sldId="354"/>
            <ac:inkMk id="65" creationId="{33E8D95D-D791-49FD-BD6F-3A4B73FCEE99}"/>
          </ac:inkMkLst>
        </pc:inkChg>
        <pc:inkChg chg="add del">
          <ac:chgData name="Viet Anh Nguyen" userId="b95f61ff061388d5" providerId="LiveId" clId="{F7DDB045-99F5-427E-957E-9D2CA91EB527}" dt="2022-01-07T09:58:40.209" v="7357"/>
          <ac:inkMkLst>
            <pc:docMk/>
            <pc:sldMk cId="960312562" sldId="354"/>
            <ac:inkMk id="66" creationId="{822E7CDB-F46E-4D7C-80FB-77CE4900C07E}"/>
          </ac:inkMkLst>
        </pc:inkChg>
        <pc:inkChg chg="add del">
          <ac:chgData name="Viet Anh Nguyen" userId="b95f61ff061388d5" providerId="LiveId" clId="{F7DDB045-99F5-427E-957E-9D2CA91EB527}" dt="2022-01-07T09:58:40.209" v="7357"/>
          <ac:inkMkLst>
            <pc:docMk/>
            <pc:sldMk cId="960312562" sldId="354"/>
            <ac:inkMk id="67" creationId="{E80DCE11-B982-4CCB-B06C-DE9B999C6AEE}"/>
          </ac:inkMkLst>
        </pc:inkChg>
        <pc:inkChg chg="add del">
          <ac:chgData name="Viet Anh Nguyen" userId="b95f61ff061388d5" providerId="LiveId" clId="{F7DDB045-99F5-427E-957E-9D2CA91EB527}" dt="2022-01-07T09:58:40.209" v="7357"/>
          <ac:inkMkLst>
            <pc:docMk/>
            <pc:sldMk cId="960312562" sldId="354"/>
            <ac:inkMk id="68" creationId="{8B33DD88-F3E2-4E9D-AAA7-2EFCD7E09F71}"/>
          </ac:inkMkLst>
        </pc:inkChg>
        <pc:inkChg chg="add del">
          <ac:chgData name="Viet Anh Nguyen" userId="b95f61ff061388d5" providerId="LiveId" clId="{F7DDB045-99F5-427E-957E-9D2CA91EB527}" dt="2022-01-07T09:58:40.209" v="7357"/>
          <ac:inkMkLst>
            <pc:docMk/>
            <pc:sldMk cId="960312562" sldId="354"/>
            <ac:inkMk id="69" creationId="{5EE47FE0-B363-4812-B90F-7443A50ADC16}"/>
          </ac:inkMkLst>
        </pc:inkChg>
        <pc:inkChg chg="add">
          <ac:chgData name="Viet Anh Nguyen" userId="b95f61ff061388d5" providerId="LiveId" clId="{F7DDB045-99F5-427E-957E-9D2CA91EB527}" dt="2022-01-07T09:58:40.209" v="7357"/>
          <ac:inkMkLst>
            <pc:docMk/>
            <pc:sldMk cId="960312562" sldId="354"/>
            <ac:inkMk id="70" creationId="{ADD59DEE-6A84-4B01-A12B-3ED4319E4EE2}"/>
          </ac:inkMkLst>
        </pc:inkChg>
        <pc:inkChg chg="add">
          <ac:chgData name="Viet Anh Nguyen" userId="b95f61ff061388d5" providerId="LiveId" clId="{F7DDB045-99F5-427E-957E-9D2CA91EB527}" dt="2022-01-07T09:58:40.209" v="7357"/>
          <ac:inkMkLst>
            <pc:docMk/>
            <pc:sldMk cId="960312562" sldId="354"/>
            <ac:inkMk id="71" creationId="{31DA3229-DD7C-4590-8A9E-57E28033A7B6}"/>
          </ac:inkMkLst>
        </pc:inkChg>
      </pc:sldChg>
      <pc:sldChg chg="addSp delSp new mod">
        <pc:chgData name="Viet Anh Nguyen" userId="b95f61ff061388d5" providerId="LiveId" clId="{F7DDB045-99F5-427E-957E-9D2CA91EB527}" dt="2022-01-07T10:10:56.575" v="7719"/>
        <pc:sldMkLst>
          <pc:docMk/>
          <pc:sldMk cId="264324278" sldId="355"/>
        </pc:sldMkLst>
        <pc:inkChg chg="add del">
          <ac:chgData name="Viet Anh Nguyen" userId="b95f61ff061388d5" providerId="LiveId" clId="{F7DDB045-99F5-427E-957E-9D2CA91EB527}" dt="2022-01-07T10:03:48.863" v="7566"/>
          <ac:inkMkLst>
            <pc:docMk/>
            <pc:sldMk cId="264324278" sldId="355"/>
            <ac:inkMk id="2" creationId="{95EB3E68-C9E9-4E06-B5F4-C1F22CB5F7B5}"/>
          </ac:inkMkLst>
        </pc:inkChg>
        <pc:inkChg chg="add del">
          <ac:chgData name="Viet Anh Nguyen" userId="b95f61ff061388d5" providerId="LiveId" clId="{F7DDB045-99F5-427E-957E-9D2CA91EB527}" dt="2022-01-07T10:03:48.863" v="7566"/>
          <ac:inkMkLst>
            <pc:docMk/>
            <pc:sldMk cId="264324278" sldId="355"/>
            <ac:inkMk id="3" creationId="{B6CDE161-A0E1-4518-AD75-24CD33BFDB09}"/>
          </ac:inkMkLst>
        </pc:inkChg>
        <pc:inkChg chg="add del">
          <ac:chgData name="Viet Anh Nguyen" userId="b95f61ff061388d5" providerId="LiveId" clId="{F7DDB045-99F5-427E-957E-9D2CA91EB527}" dt="2022-01-07T10:03:48.863" v="7566"/>
          <ac:inkMkLst>
            <pc:docMk/>
            <pc:sldMk cId="264324278" sldId="355"/>
            <ac:inkMk id="4" creationId="{A51ED8F5-6427-4B27-B85B-55FBD6C154DE}"/>
          </ac:inkMkLst>
        </pc:inkChg>
        <pc:inkChg chg="add del">
          <ac:chgData name="Viet Anh Nguyen" userId="b95f61ff061388d5" providerId="LiveId" clId="{F7DDB045-99F5-427E-957E-9D2CA91EB527}" dt="2022-01-07T10:03:48.863" v="7566"/>
          <ac:inkMkLst>
            <pc:docMk/>
            <pc:sldMk cId="264324278" sldId="355"/>
            <ac:inkMk id="5" creationId="{1618AD41-1FEF-44E1-A63F-BB8920A8D2B9}"/>
          </ac:inkMkLst>
        </pc:inkChg>
        <pc:inkChg chg="add del">
          <ac:chgData name="Viet Anh Nguyen" userId="b95f61ff061388d5" providerId="LiveId" clId="{F7DDB045-99F5-427E-957E-9D2CA91EB527}" dt="2022-01-07T10:03:48.863" v="7566"/>
          <ac:inkMkLst>
            <pc:docMk/>
            <pc:sldMk cId="264324278" sldId="355"/>
            <ac:inkMk id="6" creationId="{8189613B-0ACD-4744-A8BE-C9644D9F0BD0}"/>
          </ac:inkMkLst>
        </pc:inkChg>
        <pc:inkChg chg="add del">
          <ac:chgData name="Viet Anh Nguyen" userId="b95f61ff061388d5" providerId="LiveId" clId="{F7DDB045-99F5-427E-957E-9D2CA91EB527}" dt="2022-01-07T10:03:48.863" v="7566"/>
          <ac:inkMkLst>
            <pc:docMk/>
            <pc:sldMk cId="264324278" sldId="355"/>
            <ac:inkMk id="7" creationId="{05DE3521-0FCC-4B4D-B922-E9D379FBB527}"/>
          </ac:inkMkLst>
        </pc:inkChg>
        <pc:inkChg chg="add del">
          <ac:chgData name="Viet Anh Nguyen" userId="b95f61ff061388d5" providerId="LiveId" clId="{F7DDB045-99F5-427E-957E-9D2CA91EB527}" dt="2022-01-07T10:03:48.863" v="7566"/>
          <ac:inkMkLst>
            <pc:docMk/>
            <pc:sldMk cId="264324278" sldId="355"/>
            <ac:inkMk id="8" creationId="{80646DBA-56A8-4E5D-BC2D-E2A86C70DFF4}"/>
          </ac:inkMkLst>
        </pc:inkChg>
        <pc:inkChg chg="add del">
          <ac:chgData name="Viet Anh Nguyen" userId="b95f61ff061388d5" providerId="LiveId" clId="{F7DDB045-99F5-427E-957E-9D2CA91EB527}" dt="2022-01-07T10:03:48.863" v="7566"/>
          <ac:inkMkLst>
            <pc:docMk/>
            <pc:sldMk cId="264324278" sldId="355"/>
            <ac:inkMk id="9" creationId="{891A1DE3-6419-47ED-86BC-AD538B0704E1}"/>
          </ac:inkMkLst>
        </pc:inkChg>
        <pc:inkChg chg="add del">
          <ac:chgData name="Viet Anh Nguyen" userId="b95f61ff061388d5" providerId="LiveId" clId="{F7DDB045-99F5-427E-957E-9D2CA91EB527}" dt="2022-01-07T10:03:48.863" v="7566"/>
          <ac:inkMkLst>
            <pc:docMk/>
            <pc:sldMk cId="264324278" sldId="355"/>
            <ac:inkMk id="10" creationId="{31987EEE-F5B3-4E79-A245-89D158C1C299}"/>
          </ac:inkMkLst>
        </pc:inkChg>
        <pc:inkChg chg="add">
          <ac:chgData name="Viet Anh Nguyen" userId="b95f61ff061388d5" providerId="LiveId" clId="{F7DDB045-99F5-427E-957E-9D2CA91EB527}" dt="2022-01-07T10:03:48.863" v="7566"/>
          <ac:inkMkLst>
            <pc:docMk/>
            <pc:sldMk cId="264324278" sldId="355"/>
            <ac:inkMk id="11" creationId="{368DC1B1-8E8F-421E-BC5D-B90E120371B0}"/>
          </ac:inkMkLst>
        </pc:inkChg>
        <pc:inkChg chg="add del">
          <ac:chgData name="Viet Anh Nguyen" userId="b95f61ff061388d5" providerId="LiveId" clId="{F7DDB045-99F5-427E-957E-9D2CA91EB527}" dt="2022-01-07T10:03:51.584" v="7575"/>
          <ac:inkMkLst>
            <pc:docMk/>
            <pc:sldMk cId="264324278" sldId="355"/>
            <ac:inkMk id="12" creationId="{74246AC2-98BB-429B-9942-481BA427F155}"/>
          </ac:inkMkLst>
        </pc:inkChg>
        <pc:inkChg chg="add del">
          <ac:chgData name="Viet Anh Nguyen" userId="b95f61ff061388d5" providerId="LiveId" clId="{F7DDB045-99F5-427E-957E-9D2CA91EB527}" dt="2022-01-07T10:03:51.584" v="7575"/>
          <ac:inkMkLst>
            <pc:docMk/>
            <pc:sldMk cId="264324278" sldId="355"/>
            <ac:inkMk id="13" creationId="{8716E419-9F85-4BA4-930E-FE37CC0AE95D}"/>
          </ac:inkMkLst>
        </pc:inkChg>
        <pc:inkChg chg="add del">
          <ac:chgData name="Viet Anh Nguyen" userId="b95f61ff061388d5" providerId="LiveId" clId="{F7DDB045-99F5-427E-957E-9D2CA91EB527}" dt="2022-01-07T10:03:51.584" v="7575"/>
          <ac:inkMkLst>
            <pc:docMk/>
            <pc:sldMk cId="264324278" sldId="355"/>
            <ac:inkMk id="14" creationId="{62693ADC-AD4C-41BC-AEC2-D698FD66B8D2}"/>
          </ac:inkMkLst>
        </pc:inkChg>
        <pc:inkChg chg="add del">
          <ac:chgData name="Viet Anh Nguyen" userId="b95f61ff061388d5" providerId="LiveId" clId="{F7DDB045-99F5-427E-957E-9D2CA91EB527}" dt="2022-01-07T10:03:51.584" v="7575"/>
          <ac:inkMkLst>
            <pc:docMk/>
            <pc:sldMk cId="264324278" sldId="355"/>
            <ac:inkMk id="15" creationId="{32601E46-B7E9-42E1-900E-9329DA6B7ABC}"/>
          </ac:inkMkLst>
        </pc:inkChg>
        <pc:inkChg chg="add del">
          <ac:chgData name="Viet Anh Nguyen" userId="b95f61ff061388d5" providerId="LiveId" clId="{F7DDB045-99F5-427E-957E-9D2CA91EB527}" dt="2022-01-07T10:03:51.584" v="7575"/>
          <ac:inkMkLst>
            <pc:docMk/>
            <pc:sldMk cId="264324278" sldId="355"/>
            <ac:inkMk id="16" creationId="{D4B15CAA-0469-4C3B-B217-1F91895998D0}"/>
          </ac:inkMkLst>
        </pc:inkChg>
        <pc:inkChg chg="add del">
          <ac:chgData name="Viet Anh Nguyen" userId="b95f61ff061388d5" providerId="LiveId" clId="{F7DDB045-99F5-427E-957E-9D2CA91EB527}" dt="2022-01-07T10:03:51.584" v="7575"/>
          <ac:inkMkLst>
            <pc:docMk/>
            <pc:sldMk cId="264324278" sldId="355"/>
            <ac:inkMk id="17" creationId="{025EB544-57D3-4954-AD9B-A7ACA2FFE1E7}"/>
          </ac:inkMkLst>
        </pc:inkChg>
        <pc:inkChg chg="add del">
          <ac:chgData name="Viet Anh Nguyen" userId="b95f61ff061388d5" providerId="LiveId" clId="{F7DDB045-99F5-427E-957E-9D2CA91EB527}" dt="2022-01-07T10:03:51.584" v="7575"/>
          <ac:inkMkLst>
            <pc:docMk/>
            <pc:sldMk cId="264324278" sldId="355"/>
            <ac:inkMk id="18" creationId="{1A11B6A5-96F2-47F7-893C-4924F0A0EE5A}"/>
          </ac:inkMkLst>
        </pc:inkChg>
        <pc:inkChg chg="add del">
          <ac:chgData name="Viet Anh Nguyen" userId="b95f61ff061388d5" providerId="LiveId" clId="{F7DDB045-99F5-427E-957E-9D2CA91EB527}" dt="2022-01-07T10:03:51.584" v="7575"/>
          <ac:inkMkLst>
            <pc:docMk/>
            <pc:sldMk cId="264324278" sldId="355"/>
            <ac:inkMk id="19" creationId="{9EA3CA43-50F2-4091-AD88-086FC38FF30C}"/>
          </ac:inkMkLst>
        </pc:inkChg>
        <pc:inkChg chg="add">
          <ac:chgData name="Viet Anh Nguyen" userId="b95f61ff061388d5" providerId="LiveId" clId="{F7DDB045-99F5-427E-957E-9D2CA91EB527}" dt="2022-01-07T10:03:51.584" v="7575"/>
          <ac:inkMkLst>
            <pc:docMk/>
            <pc:sldMk cId="264324278" sldId="355"/>
            <ac:inkMk id="20" creationId="{402D393A-07ED-4176-AA36-4098DDD3A618}"/>
          </ac:inkMkLst>
        </pc:inkChg>
        <pc:inkChg chg="add del">
          <ac:chgData name="Viet Anh Nguyen" userId="b95f61ff061388d5" providerId="LiveId" clId="{F7DDB045-99F5-427E-957E-9D2CA91EB527}" dt="2022-01-07T10:03:53.563" v="7580"/>
          <ac:inkMkLst>
            <pc:docMk/>
            <pc:sldMk cId="264324278" sldId="355"/>
            <ac:inkMk id="21" creationId="{384511DE-1641-48F7-951F-BB1C0BD4C003}"/>
          </ac:inkMkLst>
        </pc:inkChg>
        <pc:inkChg chg="add del">
          <ac:chgData name="Viet Anh Nguyen" userId="b95f61ff061388d5" providerId="LiveId" clId="{F7DDB045-99F5-427E-957E-9D2CA91EB527}" dt="2022-01-07T10:03:53.563" v="7580"/>
          <ac:inkMkLst>
            <pc:docMk/>
            <pc:sldMk cId="264324278" sldId="355"/>
            <ac:inkMk id="22" creationId="{BDC8B63D-3F4F-4C24-996D-B3BFCDE699A4}"/>
          </ac:inkMkLst>
        </pc:inkChg>
        <pc:inkChg chg="add del">
          <ac:chgData name="Viet Anh Nguyen" userId="b95f61ff061388d5" providerId="LiveId" clId="{F7DDB045-99F5-427E-957E-9D2CA91EB527}" dt="2022-01-07T10:03:53.563" v="7580"/>
          <ac:inkMkLst>
            <pc:docMk/>
            <pc:sldMk cId="264324278" sldId="355"/>
            <ac:inkMk id="23" creationId="{BB3766EB-9DD7-40CB-B76B-B5AAAF80E649}"/>
          </ac:inkMkLst>
        </pc:inkChg>
        <pc:inkChg chg="add del">
          <ac:chgData name="Viet Anh Nguyen" userId="b95f61ff061388d5" providerId="LiveId" clId="{F7DDB045-99F5-427E-957E-9D2CA91EB527}" dt="2022-01-07T10:03:53.563" v="7580"/>
          <ac:inkMkLst>
            <pc:docMk/>
            <pc:sldMk cId="264324278" sldId="355"/>
            <ac:inkMk id="24" creationId="{8AFAD644-9037-48F6-9CB2-0BD39CA73B15}"/>
          </ac:inkMkLst>
        </pc:inkChg>
        <pc:inkChg chg="add del">
          <ac:chgData name="Viet Anh Nguyen" userId="b95f61ff061388d5" providerId="LiveId" clId="{F7DDB045-99F5-427E-957E-9D2CA91EB527}" dt="2022-01-07T10:03:55.175" v="7585"/>
          <ac:inkMkLst>
            <pc:docMk/>
            <pc:sldMk cId="264324278" sldId="355"/>
            <ac:inkMk id="25" creationId="{562BCE4B-6810-442D-9171-C3E371FC35CF}"/>
          </ac:inkMkLst>
        </pc:inkChg>
        <pc:inkChg chg="add del">
          <ac:chgData name="Viet Anh Nguyen" userId="b95f61ff061388d5" providerId="LiveId" clId="{F7DDB045-99F5-427E-957E-9D2CA91EB527}" dt="2022-01-07T10:03:55.175" v="7585"/>
          <ac:inkMkLst>
            <pc:docMk/>
            <pc:sldMk cId="264324278" sldId="355"/>
            <ac:inkMk id="26" creationId="{0602B650-BEBA-4026-96B5-F660087942B2}"/>
          </ac:inkMkLst>
        </pc:inkChg>
        <pc:inkChg chg="add del">
          <ac:chgData name="Viet Anh Nguyen" userId="b95f61ff061388d5" providerId="LiveId" clId="{F7DDB045-99F5-427E-957E-9D2CA91EB527}" dt="2022-01-07T10:03:55.175" v="7585"/>
          <ac:inkMkLst>
            <pc:docMk/>
            <pc:sldMk cId="264324278" sldId="355"/>
            <ac:inkMk id="27" creationId="{610A6D71-1577-4A8A-B760-5AF7C9605AA7}"/>
          </ac:inkMkLst>
        </pc:inkChg>
        <pc:inkChg chg="add del">
          <ac:chgData name="Viet Anh Nguyen" userId="b95f61ff061388d5" providerId="LiveId" clId="{F7DDB045-99F5-427E-957E-9D2CA91EB527}" dt="2022-01-07T10:03:55.175" v="7585"/>
          <ac:inkMkLst>
            <pc:docMk/>
            <pc:sldMk cId="264324278" sldId="355"/>
            <ac:inkMk id="28" creationId="{67FC9AD8-F278-487C-80F3-CAEC8318ADA2}"/>
          </ac:inkMkLst>
        </pc:inkChg>
        <pc:inkChg chg="add del">
          <ac:chgData name="Viet Anh Nguyen" userId="b95f61ff061388d5" providerId="LiveId" clId="{F7DDB045-99F5-427E-957E-9D2CA91EB527}" dt="2022-01-07T10:03:55.175" v="7585"/>
          <ac:inkMkLst>
            <pc:docMk/>
            <pc:sldMk cId="264324278" sldId="355"/>
            <ac:inkMk id="29" creationId="{984C7B7E-0F1C-4B65-84D5-C1AE55A8FB09}"/>
          </ac:inkMkLst>
        </pc:inkChg>
        <pc:inkChg chg="add">
          <ac:chgData name="Viet Anh Nguyen" userId="b95f61ff061388d5" providerId="LiveId" clId="{F7DDB045-99F5-427E-957E-9D2CA91EB527}" dt="2022-01-07T10:03:55.175" v="7585"/>
          <ac:inkMkLst>
            <pc:docMk/>
            <pc:sldMk cId="264324278" sldId="355"/>
            <ac:inkMk id="30" creationId="{3002D387-7124-41AA-80A0-D0725ECE748D}"/>
          </ac:inkMkLst>
        </pc:inkChg>
        <pc:inkChg chg="add del">
          <ac:chgData name="Viet Anh Nguyen" userId="b95f61ff061388d5" providerId="LiveId" clId="{F7DDB045-99F5-427E-957E-9D2CA91EB527}" dt="2022-01-07T10:08:25.386" v="7590"/>
          <ac:inkMkLst>
            <pc:docMk/>
            <pc:sldMk cId="264324278" sldId="355"/>
            <ac:inkMk id="31" creationId="{ADDA2573-01B3-4F6E-BCBE-241E6DE243E2}"/>
          </ac:inkMkLst>
        </pc:inkChg>
        <pc:inkChg chg="add del">
          <ac:chgData name="Viet Anh Nguyen" userId="b95f61ff061388d5" providerId="LiveId" clId="{F7DDB045-99F5-427E-957E-9D2CA91EB527}" dt="2022-01-07T10:08:25.386" v="7590"/>
          <ac:inkMkLst>
            <pc:docMk/>
            <pc:sldMk cId="264324278" sldId="355"/>
            <ac:inkMk id="32" creationId="{51F1CDFA-7226-4DE1-8177-D432598AEE01}"/>
          </ac:inkMkLst>
        </pc:inkChg>
        <pc:inkChg chg="add del">
          <ac:chgData name="Viet Anh Nguyen" userId="b95f61ff061388d5" providerId="LiveId" clId="{F7DDB045-99F5-427E-957E-9D2CA91EB527}" dt="2022-01-07T10:08:25.386" v="7590"/>
          <ac:inkMkLst>
            <pc:docMk/>
            <pc:sldMk cId="264324278" sldId="355"/>
            <ac:inkMk id="33" creationId="{952A53F3-FB17-4961-A315-EC7F100AE59C}"/>
          </ac:inkMkLst>
        </pc:inkChg>
        <pc:inkChg chg="add del">
          <ac:chgData name="Viet Anh Nguyen" userId="b95f61ff061388d5" providerId="LiveId" clId="{F7DDB045-99F5-427E-957E-9D2CA91EB527}" dt="2022-01-07T10:08:25.386" v="7590"/>
          <ac:inkMkLst>
            <pc:docMk/>
            <pc:sldMk cId="264324278" sldId="355"/>
            <ac:inkMk id="34" creationId="{02D6CD89-25B4-4354-8DF3-450E18924813}"/>
          </ac:inkMkLst>
        </pc:inkChg>
        <pc:inkChg chg="add del">
          <ac:chgData name="Viet Anh Nguyen" userId="b95f61ff061388d5" providerId="LiveId" clId="{F7DDB045-99F5-427E-957E-9D2CA91EB527}" dt="2022-01-07T10:08:27.873" v="7594"/>
          <ac:inkMkLst>
            <pc:docMk/>
            <pc:sldMk cId="264324278" sldId="355"/>
            <ac:inkMk id="35" creationId="{3B526D9E-205F-40B3-999E-9F541F1FDEDA}"/>
          </ac:inkMkLst>
        </pc:inkChg>
        <pc:inkChg chg="add del">
          <ac:chgData name="Viet Anh Nguyen" userId="b95f61ff061388d5" providerId="LiveId" clId="{F7DDB045-99F5-427E-957E-9D2CA91EB527}" dt="2022-01-07T10:08:27.873" v="7594"/>
          <ac:inkMkLst>
            <pc:docMk/>
            <pc:sldMk cId="264324278" sldId="355"/>
            <ac:inkMk id="36" creationId="{68761842-DFC6-4DE1-946F-84109E429D25}"/>
          </ac:inkMkLst>
        </pc:inkChg>
        <pc:inkChg chg="add del">
          <ac:chgData name="Viet Anh Nguyen" userId="b95f61ff061388d5" providerId="LiveId" clId="{F7DDB045-99F5-427E-957E-9D2CA91EB527}" dt="2022-01-07T10:08:27.873" v="7594"/>
          <ac:inkMkLst>
            <pc:docMk/>
            <pc:sldMk cId="264324278" sldId="355"/>
            <ac:inkMk id="37" creationId="{D30BAC08-1E0E-434B-8358-6CF1D1795073}"/>
          </ac:inkMkLst>
        </pc:inkChg>
        <pc:inkChg chg="add del">
          <ac:chgData name="Viet Anh Nguyen" userId="b95f61ff061388d5" providerId="LiveId" clId="{F7DDB045-99F5-427E-957E-9D2CA91EB527}" dt="2022-01-07T10:08:27.873" v="7594"/>
          <ac:inkMkLst>
            <pc:docMk/>
            <pc:sldMk cId="264324278" sldId="355"/>
            <ac:inkMk id="38" creationId="{C2059327-4DA6-436D-A625-13BF53D6D7B2}"/>
          </ac:inkMkLst>
        </pc:inkChg>
        <pc:inkChg chg="add del">
          <ac:chgData name="Viet Anh Nguyen" userId="b95f61ff061388d5" providerId="LiveId" clId="{F7DDB045-99F5-427E-957E-9D2CA91EB527}" dt="2022-01-07T10:08:29.687" v="7596"/>
          <ac:inkMkLst>
            <pc:docMk/>
            <pc:sldMk cId="264324278" sldId="355"/>
            <ac:inkMk id="39" creationId="{B90DE6BE-417B-4DDC-9427-DACA5E8DB243}"/>
          </ac:inkMkLst>
        </pc:inkChg>
        <pc:inkChg chg="add del">
          <ac:chgData name="Viet Anh Nguyen" userId="b95f61ff061388d5" providerId="LiveId" clId="{F7DDB045-99F5-427E-957E-9D2CA91EB527}" dt="2022-01-07T10:08:29.687" v="7596"/>
          <ac:inkMkLst>
            <pc:docMk/>
            <pc:sldMk cId="264324278" sldId="355"/>
            <ac:inkMk id="40" creationId="{E46BB191-D04E-41B7-8543-5EA594513774}"/>
          </ac:inkMkLst>
        </pc:inkChg>
        <pc:inkChg chg="add del">
          <ac:chgData name="Viet Anh Nguyen" userId="b95f61ff061388d5" providerId="LiveId" clId="{F7DDB045-99F5-427E-957E-9D2CA91EB527}" dt="2022-01-07T10:08:37.902" v="7603"/>
          <ac:inkMkLst>
            <pc:docMk/>
            <pc:sldMk cId="264324278" sldId="355"/>
            <ac:inkMk id="41" creationId="{3BC8C864-A1EF-450E-A57E-C4E0CAA80CEB}"/>
          </ac:inkMkLst>
        </pc:inkChg>
        <pc:inkChg chg="add del">
          <ac:chgData name="Viet Anh Nguyen" userId="b95f61ff061388d5" providerId="LiveId" clId="{F7DDB045-99F5-427E-957E-9D2CA91EB527}" dt="2022-01-07T10:08:37.061" v="7601"/>
          <ac:inkMkLst>
            <pc:docMk/>
            <pc:sldMk cId="264324278" sldId="355"/>
            <ac:inkMk id="42" creationId="{BE0CA74B-5B04-4101-A2F3-336F32DBA2AF}"/>
          </ac:inkMkLst>
        </pc:inkChg>
        <pc:inkChg chg="add del">
          <ac:chgData name="Viet Anh Nguyen" userId="b95f61ff061388d5" providerId="LiveId" clId="{F7DDB045-99F5-427E-957E-9D2CA91EB527}" dt="2022-01-07T10:08:37.061" v="7601"/>
          <ac:inkMkLst>
            <pc:docMk/>
            <pc:sldMk cId="264324278" sldId="355"/>
            <ac:inkMk id="43" creationId="{E1A73554-6B18-49A2-8B71-B3B64A947267}"/>
          </ac:inkMkLst>
        </pc:inkChg>
        <pc:inkChg chg="add del">
          <ac:chgData name="Viet Anh Nguyen" userId="b95f61ff061388d5" providerId="LiveId" clId="{F7DDB045-99F5-427E-957E-9D2CA91EB527}" dt="2022-01-07T10:08:37.061" v="7601"/>
          <ac:inkMkLst>
            <pc:docMk/>
            <pc:sldMk cId="264324278" sldId="355"/>
            <ac:inkMk id="44" creationId="{82808085-EC11-4134-B5C2-32BC706702EB}"/>
          </ac:inkMkLst>
        </pc:inkChg>
        <pc:inkChg chg="add del">
          <ac:chgData name="Viet Anh Nguyen" userId="b95f61ff061388d5" providerId="LiveId" clId="{F7DDB045-99F5-427E-957E-9D2CA91EB527}" dt="2022-01-07T10:08:37.061" v="7601"/>
          <ac:inkMkLst>
            <pc:docMk/>
            <pc:sldMk cId="264324278" sldId="355"/>
            <ac:inkMk id="45" creationId="{D8C6FBA1-C1A2-482F-A389-29784242F837}"/>
          </ac:inkMkLst>
        </pc:inkChg>
        <pc:inkChg chg="add del">
          <ac:chgData name="Viet Anh Nguyen" userId="b95f61ff061388d5" providerId="LiveId" clId="{F7DDB045-99F5-427E-957E-9D2CA91EB527}" dt="2022-01-07T10:08:37.902" v="7603"/>
          <ac:inkMkLst>
            <pc:docMk/>
            <pc:sldMk cId="264324278" sldId="355"/>
            <ac:inkMk id="46" creationId="{16C3C08F-36E6-41E0-A4CF-D171E52D3714}"/>
          </ac:inkMkLst>
        </pc:inkChg>
        <pc:inkChg chg="add del">
          <ac:chgData name="Viet Anh Nguyen" userId="b95f61ff061388d5" providerId="LiveId" clId="{F7DDB045-99F5-427E-957E-9D2CA91EB527}" dt="2022-01-07T10:08:37.902" v="7603"/>
          <ac:inkMkLst>
            <pc:docMk/>
            <pc:sldMk cId="264324278" sldId="355"/>
            <ac:inkMk id="47" creationId="{726E08AC-FAA5-4A15-95BA-59ACEDFC5CDB}"/>
          </ac:inkMkLst>
        </pc:inkChg>
        <pc:inkChg chg="add del">
          <ac:chgData name="Viet Anh Nguyen" userId="b95f61ff061388d5" providerId="LiveId" clId="{F7DDB045-99F5-427E-957E-9D2CA91EB527}" dt="2022-01-07T10:08:40.076" v="7608"/>
          <ac:inkMkLst>
            <pc:docMk/>
            <pc:sldMk cId="264324278" sldId="355"/>
            <ac:inkMk id="48" creationId="{B0C3B401-1020-460E-8689-C0D9E5AF919F}"/>
          </ac:inkMkLst>
        </pc:inkChg>
        <pc:inkChg chg="add del">
          <ac:chgData name="Viet Anh Nguyen" userId="b95f61ff061388d5" providerId="LiveId" clId="{F7DDB045-99F5-427E-957E-9D2CA91EB527}" dt="2022-01-07T10:08:40.076" v="7608"/>
          <ac:inkMkLst>
            <pc:docMk/>
            <pc:sldMk cId="264324278" sldId="355"/>
            <ac:inkMk id="49" creationId="{D1DDC709-707E-4521-A2F3-35ADD472F43A}"/>
          </ac:inkMkLst>
        </pc:inkChg>
        <pc:inkChg chg="add del">
          <ac:chgData name="Viet Anh Nguyen" userId="b95f61ff061388d5" providerId="LiveId" clId="{F7DDB045-99F5-427E-957E-9D2CA91EB527}" dt="2022-01-07T10:08:40.076" v="7608"/>
          <ac:inkMkLst>
            <pc:docMk/>
            <pc:sldMk cId="264324278" sldId="355"/>
            <ac:inkMk id="50" creationId="{9EC59216-1101-4DD1-BD99-BDCCD404F0C9}"/>
          </ac:inkMkLst>
        </pc:inkChg>
        <pc:inkChg chg="add del">
          <ac:chgData name="Viet Anh Nguyen" userId="b95f61ff061388d5" providerId="LiveId" clId="{F7DDB045-99F5-427E-957E-9D2CA91EB527}" dt="2022-01-07T10:08:40.076" v="7608"/>
          <ac:inkMkLst>
            <pc:docMk/>
            <pc:sldMk cId="264324278" sldId="355"/>
            <ac:inkMk id="51" creationId="{81201C34-56DB-4F13-BBBC-E4500A621FFF}"/>
          </ac:inkMkLst>
        </pc:inkChg>
        <pc:inkChg chg="add del">
          <ac:chgData name="Viet Anh Nguyen" userId="b95f61ff061388d5" providerId="LiveId" clId="{F7DDB045-99F5-427E-957E-9D2CA91EB527}" dt="2022-01-07T10:08:40.076" v="7608"/>
          <ac:inkMkLst>
            <pc:docMk/>
            <pc:sldMk cId="264324278" sldId="355"/>
            <ac:inkMk id="52" creationId="{456BF736-800B-4F99-B527-364FB016EB04}"/>
          </ac:inkMkLst>
        </pc:inkChg>
        <pc:inkChg chg="add del">
          <ac:chgData name="Viet Anh Nguyen" userId="b95f61ff061388d5" providerId="LiveId" clId="{F7DDB045-99F5-427E-957E-9D2CA91EB527}" dt="2022-01-07T10:08:41.296" v="7610"/>
          <ac:inkMkLst>
            <pc:docMk/>
            <pc:sldMk cId="264324278" sldId="355"/>
            <ac:inkMk id="53" creationId="{26E41280-1E4C-41BD-87E2-B3D524F5251A}"/>
          </ac:inkMkLst>
        </pc:inkChg>
        <pc:inkChg chg="add del">
          <ac:chgData name="Viet Anh Nguyen" userId="b95f61ff061388d5" providerId="LiveId" clId="{F7DDB045-99F5-427E-957E-9D2CA91EB527}" dt="2022-01-07T10:08:41.296" v="7610"/>
          <ac:inkMkLst>
            <pc:docMk/>
            <pc:sldMk cId="264324278" sldId="355"/>
            <ac:inkMk id="54" creationId="{0F83C042-5F38-42D4-AE75-CB65672A5634}"/>
          </ac:inkMkLst>
        </pc:inkChg>
        <pc:inkChg chg="add del">
          <ac:chgData name="Viet Anh Nguyen" userId="b95f61ff061388d5" providerId="LiveId" clId="{F7DDB045-99F5-427E-957E-9D2CA91EB527}" dt="2022-01-07T10:08:43.069" v="7612"/>
          <ac:inkMkLst>
            <pc:docMk/>
            <pc:sldMk cId="264324278" sldId="355"/>
            <ac:inkMk id="55" creationId="{A7089DF8-DA33-4C68-B97D-1FD50871E33B}"/>
          </ac:inkMkLst>
        </pc:inkChg>
        <pc:inkChg chg="add del">
          <ac:chgData name="Viet Anh Nguyen" userId="b95f61ff061388d5" providerId="LiveId" clId="{F7DDB045-99F5-427E-957E-9D2CA91EB527}" dt="2022-01-07T10:08:43.069" v="7612"/>
          <ac:inkMkLst>
            <pc:docMk/>
            <pc:sldMk cId="264324278" sldId="355"/>
            <ac:inkMk id="56" creationId="{90BBFE2E-F44A-45F7-91C4-905B95CCE058}"/>
          </ac:inkMkLst>
        </pc:inkChg>
        <pc:inkChg chg="add">
          <ac:chgData name="Viet Anh Nguyen" userId="b95f61ff061388d5" providerId="LiveId" clId="{F7DDB045-99F5-427E-957E-9D2CA91EB527}" dt="2022-01-07T10:08:43.069" v="7612"/>
          <ac:inkMkLst>
            <pc:docMk/>
            <pc:sldMk cId="264324278" sldId="355"/>
            <ac:inkMk id="57" creationId="{38C27877-B079-4579-9D8D-2ADF6838615D}"/>
          </ac:inkMkLst>
        </pc:inkChg>
        <pc:inkChg chg="add del">
          <ac:chgData name="Viet Anh Nguyen" userId="b95f61ff061388d5" providerId="LiveId" clId="{F7DDB045-99F5-427E-957E-9D2CA91EB527}" dt="2022-01-07T10:09:26.891" v="7621"/>
          <ac:inkMkLst>
            <pc:docMk/>
            <pc:sldMk cId="264324278" sldId="355"/>
            <ac:inkMk id="58" creationId="{DAC08148-DADC-4FA4-8F78-0030D3E40482}"/>
          </ac:inkMkLst>
        </pc:inkChg>
        <pc:inkChg chg="add del">
          <ac:chgData name="Viet Anh Nguyen" userId="b95f61ff061388d5" providerId="LiveId" clId="{F7DDB045-99F5-427E-957E-9D2CA91EB527}" dt="2022-01-07T10:09:26.891" v="7621"/>
          <ac:inkMkLst>
            <pc:docMk/>
            <pc:sldMk cId="264324278" sldId="355"/>
            <ac:inkMk id="59" creationId="{05206C4A-6F82-4618-AD3D-C0682EFE6500}"/>
          </ac:inkMkLst>
        </pc:inkChg>
        <pc:inkChg chg="add del">
          <ac:chgData name="Viet Anh Nguyen" userId="b95f61ff061388d5" providerId="LiveId" clId="{F7DDB045-99F5-427E-957E-9D2CA91EB527}" dt="2022-01-07T10:09:26.891" v="7621"/>
          <ac:inkMkLst>
            <pc:docMk/>
            <pc:sldMk cId="264324278" sldId="355"/>
            <ac:inkMk id="60" creationId="{2EDB9BF9-CEB4-42A6-B20A-05810CEEC090}"/>
          </ac:inkMkLst>
        </pc:inkChg>
        <pc:inkChg chg="add del">
          <ac:chgData name="Viet Anh Nguyen" userId="b95f61ff061388d5" providerId="LiveId" clId="{F7DDB045-99F5-427E-957E-9D2CA91EB527}" dt="2022-01-07T10:09:26.891" v="7621"/>
          <ac:inkMkLst>
            <pc:docMk/>
            <pc:sldMk cId="264324278" sldId="355"/>
            <ac:inkMk id="61" creationId="{A838385B-B761-4C6C-A1DB-9A73F69D3EC6}"/>
          </ac:inkMkLst>
        </pc:inkChg>
        <pc:inkChg chg="add del">
          <ac:chgData name="Viet Anh Nguyen" userId="b95f61ff061388d5" providerId="LiveId" clId="{F7DDB045-99F5-427E-957E-9D2CA91EB527}" dt="2022-01-07T10:09:26.891" v="7621"/>
          <ac:inkMkLst>
            <pc:docMk/>
            <pc:sldMk cId="264324278" sldId="355"/>
            <ac:inkMk id="62" creationId="{AD174B67-A313-49AB-B81F-68CB94461F1C}"/>
          </ac:inkMkLst>
        </pc:inkChg>
        <pc:inkChg chg="add del">
          <ac:chgData name="Viet Anh Nguyen" userId="b95f61ff061388d5" providerId="LiveId" clId="{F7DDB045-99F5-427E-957E-9D2CA91EB527}" dt="2022-01-07T10:09:26.891" v="7621"/>
          <ac:inkMkLst>
            <pc:docMk/>
            <pc:sldMk cId="264324278" sldId="355"/>
            <ac:inkMk id="63" creationId="{266F6E2A-A688-45BA-B2AD-36B480489B11}"/>
          </ac:inkMkLst>
        </pc:inkChg>
        <pc:inkChg chg="add del">
          <ac:chgData name="Viet Anh Nguyen" userId="b95f61ff061388d5" providerId="LiveId" clId="{F7DDB045-99F5-427E-957E-9D2CA91EB527}" dt="2022-01-07T10:09:26.891" v="7621"/>
          <ac:inkMkLst>
            <pc:docMk/>
            <pc:sldMk cId="264324278" sldId="355"/>
            <ac:inkMk id="64" creationId="{040BE488-4167-4B18-A455-16610C6577E4}"/>
          </ac:inkMkLst>
        </pc:inkChg>
        <pc:inkChg chg="add del">
          <ac:chgData name="Viet Anh Nguyen" userId="b95f61ff061388d5" providerId="LiveId" clId="{F7DDB045-99F5-427E-957E-9D2CA91EB527}" dt="2022-01-07T10:09:29.127" v="7625"/>
          <ac:inkMkLst>
            <pc:docMk/>
            <pc:sldMk cId="264324278" sldId="355"/>
            <ac:inkMk id="65" creationId="{ACFE8341-61E0-4B35-A066-80C17031DE7A}"/>
          </ac:inkMkLst>
        </pc:inkChg>
        <pc:inkChg chg="add">
          <ac:chgData name="Viet Anh Nguyen" userId="b95f61ff061388d5" providerId="LiveId" clId="{F7DDB045-99F5-427E-957E-9D2CA91EB527}" dt="2022-01-07T10:09:26.891" v="7621"/>
          <ac:inkMkLst>
            <pc:docMk/>
            <pc:sldMk cId="264324278" sldId="355"/>
            <ac:inkMk id="66" creationId="{3E8C738E-F07E-4B3D-9665-524725C8B504}"/>
          </ac:inkMkLst>
        </pc:inkChg>
        <pc:inkChg chg="add del">
          <ac:chgData name="Viet Anh Nguyen" userId="b95f61ff061388d5" providerId="LiveId" clId="{F7DDB045-99F5-427E-957E-9D2CA91EB527}" dt="2022-01-07T10:09:29.127" v="7625"/>
          <ac:inkMkLst>
            <pc:docMk/>
            <pc:sldMk cId="264324278" sldId="355"/>
            <ac:inkMk id="67" creationId="{AB41BDFD-CF87-4D8A-8270-25DDF669A4AF}"/>
          </ac:inkMkLst>
        </pc:inkChg>
        <pc:inkChg chg="add del">
          <ac:chgData name="Viet Anh Nguyen" userId="b95f61ff061388d5" providerId="LiveId" clId="{F7DDB045-99F5-427E-957E-9D2CA91EB527}" dt="2022-01-07T10:09:29.127" v="7625"/>
          <ac:inkMkLst>
            <pc:docMk/>
            <pc:sldMk cId="264324278" sldId="355"/>
            <ac:inkMk id="68" creationId="{0DC5C39A-E56D-446E-A384-31A30FBE84DC}"/>
          </ac:inkMkLst>
        </pc:inkChg>
        <pc:inkChg chg="add del">
          <ac:chgData name="Viet Anh Nguyen" userId="b95f61ff061388d5" providerId="LiveId" clId="{F7DDB045-99F5-427E-957E-9D2CA91EB527}" dt="2022-01-07T10:09:29.127" v="7625"/>
          <ac:inkMkLst>
            <pc:docMk/>
            <pc:sldMk cId="264324278" sldId="355"/>
            <ac:inkMk id="69" creationId="{2EB17E2C-4B50-48E4-9CDD-E96B7AF6086C}"/>
          </ac:inkMkLst>
        </pc:inkChg>
        <pc:inkChg chg="add del">
          <ac:chgData name="Viet Anh Nguyen" userId="b95f61ff061388d5" providerId="LiveId" clId="{F7DDB045-99F5-427E-957E-9D2CA91EB527}" dt="2022-01-07T10:09:30.723" v="7628"/>
          <ac:inkMkLst>
            <pc:docMk/>
            <pc:sldMk cId="264324278" sldId="355"/>
            <ac:inkMk id="70" creationId="{91588970-4D23-4FFB-8523-7306871E581D}"/>
          </ac:inkMkLst>
        </pc:inkChg>
        <pc:inkChg chg="add del">
          <ac:chgData name="Viet Anh Nguyen" userId="b95f61ff061388d5" providerId="LiveId" clId="{F7DDB045-99F5-427E-957E-9D2CA91EB527}" dt="2022-01-07T10:09:30.723" v="7628"/>
          <ac:inkMkLst>
            <pc:docMk/>
            <pc:sldMk cId="264324278" sldId="355"/>
            <ac:inkMk id="71" creationId="{817ECAAD-9A8B-45A4-936D-38032202B436}"/>
          </ac:inkMkLst>
        </pc:inkChg>
        <pc:inkChg chg="add del">
          <ac:chgData name="Viet Anh Nguyen" userId="b95f61ff061388d5" providerId="LiveId" clId="{F7DDB045-99F5-427E-957E-9D2CA91EB527}" dt="2022-01-07T10:09:30.723" v="7628"/>
          <ac:inkMkLst>
            <pc:docMk/>
            <pc:sldMk cId="264324278" sldId="355"/>
            <ac:inkMk id="72" creationId="{1841EF61-FDF7-4053-93CA-BA80DFE61F00}"/>
          </ac:inkMkLst>
        </pc:inkChg>
        <pc:inkChg chg="add del">
          <ac:chgData name="Viet Anh Nguyen" userId="b95f61ff061388d5" providerId="LiveId" clId="{F7DDB045-99F5-427E-957E-9D2CA91EB527}" dt="2022-01-07T10:09:32.040" v="7631"/>
          <ac:inkMkLst>
            <pc:docMk/>
            <pc:sldMk cId="264324278" sldId="355"/>
            <ac:inkMk id="73" creationId="{C578D8CE-E85E-449E-826F-DA30C9ED0125}"/>
          </ac:inkMkLst>
        </pc:inkChg>
        <pc:inkChg chg="add del">
          <ac:chgData name="Viet Anh Nguyen" userId="b95f61ff061388d5" providerId="LiveId" clId="{F7DDB045-99F5-427E-957E-9D2CA91EB527}" dt="2022-01-07T10:09:32.040" v="7631"/>
          <ac:inkMkLst>
            <pc:docMk/>
            <pc:sldMk cId="264324278" sldId="355"/>
            <ac:inkMk id="74" creationId="{3B165EFC-C6CF-4DFE-B7CD-E933ACBD9E18}"/>
          </ac:inkMkLst>
        </pc:inkChg>
        <pc:inkChg chg="add del">
          <ac:chgData name="Viet Anh Nguyen" userId="b95f61ff061388d5" providerId="LiveId" clId="{F7DDB045-99F5-427E-957E-9D2CA91EB527}" dt="2022-01-07T10:09:32.040" v="7631"/>
          <ac:inkMkLst>
            <pc:docMk/>
            <pc:sldMk cId="264324278" sldId="355"/>
            <ac:inkMk id="75" creationId="{AE37AA61-F2D7-4F99-822B-9FCC3F44DCAC}"/>
          </ac:inkMkLst>
        </pc:inkChg>
        <pc:inkChg chg="add del">
          <ac:chgData name="Viet Anh Nguyen" userId="b95f61ff061388d5" providerId="LiveId" clId="{F7DDB045-99F5-427E-957E-9D2CA91EB527}" dt="2022-01-07T10:09:33.099" v="7633"/>
          <ac:inkMkLst>
            <pc:docMk/>
            <pc:sldMk cId="264324278" sldId="355"/>
            <ac:inkMk id="76" creationId="{4CD14A1E-D4ED-439C-800D-95E32C5D3D12}"/>
          </ac:inkMkLst>
        </pc:inkChg>
        <pc:inkChg chg="add del">
          <ac:chgData name="Viet Anh Nguyen" userId="b95f61ff061388d5" providerId="LiveId" clId="{F7DDB045-99F5-427E-957E-9D2CA91EB527}" dt="2022-01-07T10:09:33.099" v="7633"/>
          <ac:inkMkLst>
            <pc:docMk/>
            <pc:sldMk cId="264324278" sldId="355"/>
            <ac:inkMk id="77" creationId="{A4A72B03-3E51-4E0F-B3DE-C7C8AEDD08AD}"/>
          </ac:inkMkLst>
        </pc:inkChg>
        <pc:inkChg chg="add">
          <ac:chgData name="Viet Anh Nguyen" userId="b95f61ff061388d5" providerId="LiveId" clId="{F7DDB045-99F5-427E-957E-9D2CA91EB527}" dt="2022-01-07T10:09:33.099" v="7633"/>
          <ac:inkMkLst>
            <pc:docMk/>
            <pc:sldMk cId="264324278" sldId="355"/>
            <ac:inkMk id="78" creationId="{1C8C40BE-A4DE-49B2-9C29-21A82CC3464C}"/>
          </ac:inkMkLst>
        </pc:inkChg>
        <pc:inkChg chg="add del">
          <ac:chgData name="Viet Anh Nguyen" userId="b95f61ff061388d5" providerId="LiveId" clId="{F7DDB045-99F5-427E-957E-9D2CA91EB527}" dt="2022-01-07T10:09:40.186" v="7638"/>
          <ac:inkMkLst>
            <pc:docMk/>
            <pc:sldMk cId="264324278" sldId="355"/>
            <ac:inkMk id="79" creationId="{FD1C0D87-E9B3-40C2-9019-11E4E6ABD380}"/>
          </ac:inkMkLst>
        </pc:inkChg>
        <pc:inkChg chg="add del">
          <ac:chgData name="Viet Anh Nguyen" userId="b95f61ff061388d5" providerId="LiveId" clId="{F7DDB045-99F5-427E-957E-9D2CA91EB527}" dt="2022-01-07T10:09:40.186" v="7638"/>
          <ac:inkMkLst>
            <pc:docMk/>
            <pc:sldMk cId="264324278" sldId="355"/>
            <ac:inkMk id="80" creationId="{B7150DD7-6A4A-4060-B1E2-E7BD4EEA4F07}"/>
          </ac:inkMkLst>
        </pc:inkChg>
        <pc:inkChg chg="add del">
          <ac:chgData name="Viet Anh Nguyen" userId="b95f61ff061388d5" providerId="LiveId" clId="{F7DDB045-99F5-427E-957E-9D2CA91EB527}" dt="2022-01-07T10:09:40.186" v="7638"/>
          <ac:inkMkLst>
            <pc:docMk/>
            <pc:sldMk cId="264324278" sldId="355"/>
            <ac:inkMk id="81" creationId="{A53D3254-155B-40EC-BCDF-B817DA1AE21A}"/>
          </ac:inkMkLst>
        </pc:inkChg>
        <pc:inkChg chg="add del">
          <ac:chgData name="Viet Anh Nguyen" userId="b95f61ff061388d5" providerId="LiveId" clId="{F7DDB045-99F5-427E-957E-9D2CA91EB527}" dt="2022-01-07T10:09:40.186" v="7638"/>
          <ac:inkMkLst>
            <pc:docMk/>
            <pc:sldMk cId="264324278" sldId="355"/>
            <ac:inkMk id="82" creationId="{8F105B1D-4AAC-4F9B-B375-05EE07F9089B}"/>
          </ac:inkMkLst>
        </pc:inkChg>
        <pc:inkChg chg="add del">
          <ac:chgData name="Viet Anh Nguyen" userId="b95f61ff061388d5" providerId="LiveId" clId="{F7DDB045-99F5-427E-957E-9D2CA91EB527}" dt="2022-01-07T10:09:41.878" v="7640"/>
          <ac:inkMkLst>
            <pc:docMk/>
            <pc:sldMk cId="264324278" sldId="355"/>
            <ac:inkMk id="83" creationId="{14B36725-83D5-42CE-B723-19D3DCE80CC0}"/>
          </ac:inkMkLst>
        </pc:inkChg>
        <pc:inkChg chg="add del">
          <ac:chgData name="Viet Anh Nguyen" userId="b95f61ff061388d5" providerId="LiveId" clId="{F7DDB045-99F5-427E-957E-9D2CA91EB527}" dt="2022-01-07T10:09:41.878" v="7640"/>
          <ac:inkMkLst>
            <pc:docMk/>
            <pc:sldMk cId="264324278" sldId="355"/>
            <ac:inkMk id="84" creationId="{DCF55C21-E825-47CB-BF80-354084EADFF4}"/>
          </ac:inkMkLst>
        </pc:inkChg>
        <pc:inkChg chg="add del">
          <ac:chgData name="Viet Anh Nguyen" userId="b95f61ff061388d5" providerId="LiveId" clId="{F7DDB045-99F5-427E-957E-9D2CA91EB527}" dt="2022-01-07T10:09:42.728" v="7642"/>
          <ac:inkMkLst>
            <pc:docMk/>
            <pc:sldMk cId="264324278" sldId="355"/>
            <ac:inkMk id="85" creationId="{68057C6D-7D93-4798-B57F-74624E1ABED4}"/>
          </ac:inkMkLst>
        </pc:inkChg>
        <pc:inkChg chg="add del">
          <ac:chgData name="Viet Anh Nguyen" userId="b95f61ff061388d5" providerId="LiveId" clId="{F7DDB045-99F5-427E-957E-9D2CA91EB527}" dt="2022-01-07T10:09:42.728" v="7642"/>
          <ac:inkMkLst>
            <pc:docMk/>
            <pc:sldMk cId="264324278" sldId="355"/>
            <ac:inkMk id="86" creationId="{B0858D9D-B924-4E75-BE87-BB3903C4ED2D}"/>
          </ac:inkMkLst>
        </pc:inkChg>
        <pc:inkChg chg="add del">
          <ac:chgData name="Viet Anh Nguyen" userId="b95f61ff061388d5" providerId="LiveId" clId="{F7DDB045-99F5-427E-957E-9D2CA91EB527}" dt="2022-01-07T10:09:44.388" v="7645"/>
          <ac:inkMkLst>
            <pc:docMk/>
            <pc:sldMk cId="264324278" sldId="355"/>
            <ac:inkMk id="87" creationId="{CC5AFC87-04C5-4142-B5F9-863FBA1C8FB9}"/>
          </ac:inkMkLst>
        </pc:inkChg>
        <pc:inkChg chg="add del">
          <ac:chgData name="Viet Anh Nguyen" userId="b95f61ff061388d5" providerId="LiveId" clId="{F7DDB045-99F5-427E-957E-9D2CA91EB527}" dt="2022-01-07T10:09:44.388" v="7645"/>
          <ac:inkMkLst>
            <pc:docMk/>
            <pc:sldMk cId="264324278" sldId="355"/>
            <ac:inkMk id="88" creationId="{E2D98FC1-4EA5-4919-9DD0-73D81EC92BB5}"/>
          </ac:inkMkLst>
        </pc:inkChg>
        <pc:inkChg chg="add del">
          <ac:chgData name="Viet Anh Nguyen" userId="b95f61ff061388d5" providerId="LiveId" clId="{F7DDB045-99F5-427E-957E-9D2CA91EB527}" dt="2022-01-07T10:09:44.388" v="7645"/>
          <ac:inkMkLst>
            <pc:docMk/>
            <pc:sldMk cId="264324278" sldId="355"/>
            <ac:inkMk id="89" creationId="{E0632DC5-ABBF-4512-B160-30798EF98364}"/>
          </ac:inkMkLst>
        </pc:inkChg>
        <pc:inkChg chg="add del">
          <ac:chgData name="Viet Anh Nguyen" userId="b95f61ff061388d5" providerId="LiveId" clId="{F7DDB045-99F5-427E-957E-9D2CA91EB527}" dt="2022-01-07T10:09:47.086" v="7649"/>
          <ac:inkMkLst>
            <pc:docMk/>
            <pc:sldMk cId="264324278" sldId="355"/>
            <ac:inkMk id="90" creationId="{5905C78D-ADCC-4BEE-9EED-EAEC70531449}"/>
          </ac:inkMkLst>
        </pc:inkChg>
        <pc:inkChg chg="add del">
          <ac:chgData name="Viet Anh Nguyen" userId="b95f61ff061388d5" providerId="LiveId" clId="{F7DDB045-99F5-427E-957E-9D2CA91EB527}" dt="2022-01-07T10:09:47.086" v="7649"/>
          <ac:inkMkLst>
            <pc:docMk/>
            <pc:sldMk cId="264324278" sldId="355"/>
            <ac:inkMk id="91" creationId="{48053E6C-4CFF-4F7C-BB81-6FAEE8A2CC6C}"/>
          </ac:inkMkLst>
        </pc:inkChg>
        <pc:inkChg chg="add del">
          <ac:chgData name="Viet Anh Nguyen" userId="b95f61ff061388d5" providerId="LiveId" clId="{F7DDB045-99F5-427E-957E-9D2CA91EB527}" dt="2022-01-07T10:09:47.086" v="7649"/>
          <ac:inkMkLst>
            <pc:docMk/>
            <pc:sldMk cId="264324278" sldId="355"/>
            <ac:inkMk id="92" creationId="{DF25D06E-7556-47EC-B390-5C4F0FDEA7DD}"/>
          </ac:inkMkLst>
        </pc:inkChg>
        <pc:inkChg chg="add del">
          <ac:chgData name="Viet Anh Nguyen" userId="b95f61ff061388d5" providerId="LiveId" clId="{F7DDB045-99F5-427E-957E-9D2CA91EB527}" dt="2022-01-07T10:09:47.086" v="7649"/>
          <ac:inkMkLst>
            <pc:docMk/>
            <pc:sldMk cId="264324278" sldId="355"/>
            <ac:inkMk id="93" creationId="{A66F6960-F774-4811-81CA-226A4D3F24A3}"/>
          </ac:inkMkLst>
        </pc:inkChg>
        <pc:inkChg chg="add del">
          <ac:chgData name="Viet Anh Nguyen" userId="b95f61ff061388d5" providerId="LiveId" clId="{F7DDB045-99F5-427E-957E-9D2CA91EB527}" dt="2022-01-07T10:09:48.456" v="7651"/>
          <ac:inkMkLst>
            <pc:docMk/>
            <pc:sldMk cId="264324278" sldId="355"/>
            <ac:inkMk id="94" creationId="{08165622-A4FA-4DC8-BF0E-AA0B6E0A40FD}"/>
          </ac:inkMkLst>
        </pc:inkChg>
        <pc:inkChg chg="add del">
          <ac:chgData name="Viet Anh Nguyen" userId="b95f61ff061388d5" providerId="LiveId" clId="{F7DDB045-99F5-427E-957E-9D2CA91EB527}" dt="2022-01-07T10:09:48.456" v="7651"/>
          <ac:inkMkLst>
            <pc:docMk/>
            <pc:sldMk cId="264324278" sldId="355"/>
            <ac:inkMk id="95" creationId="{E3322216-4947-402F-9DB7-23DCA4EAC59C}"/>
          </ac:inkMkLst>
        </pc:inkChg>
        <pc:inkChg chg="add del">
          <ac:chgData name="Viet Anh Nguyen" userId="b95f61ff061388d5" providerId="LiveId" clId="{F7DDB045-99F5-427E-957E-9D2CA91EB527}" dt="2022-01-07T10:09:49.560" v="7655"/>
          <ac:inkMkLst>
            <pc:docMk/>
            <pc:sldMk cId="264324278" sldId="355"/>
            <ac:inkMk id="96" creationId="{A7BF2FEB-7190-4EAB-AEEE-F68FFB7076FA}"/>
          </ac:inkMkLst>
        </pc:inkChg>
        <pc:inkChg chg="add del">
          <ac:chgData name="Viet Anh Nguyen" userId="b95f61ff061388d5" providerId="LiveId" clId="{F7DDB045-99F5-427E-957E-9D2CA91EB527}" dt="2022-01-07T10:09:49.560" v="7655"/>
          <ac:inkMkLst>
            <pc:docMk/>
            <pc:sldMk cId="264324278" sldId="355"/>
            <ac:inkMk id="97" creationId="{83288B1A-904C-40DE-9B33-7713800E1D72}"/>
          </ac:inkMkLst>
        </pc:inkChg>
        <pc:inkChg chg="add del">
          <ac:chgData name="Viet Anh Nguyen" userId="b95f61ff061388d5" providerId="LiveId" clId="{F7DDB045-99F5-427E-957E-9D2CA91EB527}" dt="2022-01-07T10:09:49.560" v="7655"/>
          <ac:inkMkLst>
            <pc:docMk/>
            <pc:sldMk cId="264324278" sldId="355"/>
            <ac:inkMk id="98" creationId="{418F5189-0DB9-498C-BDE7-E0E1F6F17288}"/>
          </ac:inkMkLst>
        </pc:inkChg>
        <pc:inkChg chg="add del">
          <ac:chgData name="Viet Anh Nguyen" userId="b95f61ff061388d5" providerId="LiveId" clId="{F7DDB045-99F5-427E-957E-9D2CA91EB527}" dt="2022-01-07T10:09:49.560" v="7655"/>
          <ac:inkMkLst>
            <pc:docMk/>
            <pc:sldMk cId="264324278" sldId="355"/>
            <ac:inkMk id="99" creationId="{ADDE0206-1D81-4B4F-98AD-28750B81409B}"/>
          </ac:inkMkLst>
        </pc:inkChg>
        <pc:inkChg chg="add del">
          <ac:chgData name="Viet Anh Nguyen" userId="b95f61ff061388d5" providerId="LiveId" clId="{F7DDB045-99F5-427E-957E-9D2CA91EB527}" dt="2022-01-07T10:09:51.920" v="7657"/>
          <ac:inkMkLst>
            <pc:docMk/>
            <pc:sldMk cId="264324278" sldId="355"/>
            <ac:inkMk id="100" creationId="{895E4771-9274-4E80-AE4C-CB708E21816D}"/>
          </ac:inkMkLst>
        </pc:inkChg>
        <pc:inkChg chg="add del">
          <ac:chgData name="Viet Anh Nguyen" userId="b95f61ff061388d5" providerId="LiveId" clId="{F7DDB045-99F5-427E-957E-9D2CA91EB527}" dt="2022-01-07T10:09:51.920" v="7657"/>
          <ac:inkMkLst>
            <pc:docMk/>
            <pc:sldMk cId="264324278" sldId="355"/>
            <ac:inkMk id="101" creationId="{DEF3CFDB-1B0C-470B-8CE6-888F7DDEAFA1}"/>
          </ac:inkMkLst>
        </pc:inkChg>
        <pc:inkChg chg="add del">
          <ac:chgData name="Viet Anh Nguyen" userId="b95f61ff061388d5" providerId="LiveId" clId="{F7DDB045-99F5-427E-957E-9D2CA91EB527}" dt="2022-01-07T10:09:52.811" v="7659"/>
          <ac:inkMkLst>
            <pc:docMk/>
            <pc:sldMk cId="264324278" sldId="355"/>
            <ac:inkMk id="102" creationId="{2D30B59B-A5E1-43E9-AF12-6D2BB03A3958}"/>
          </ac:inkMkLst>
        </pc:inkChg>
        <pc:inkChg chg="add del">
          <ac:chgData name="Viet Anh Nguyen" userId="b95f61ff061388d5" providerId="LiveId" clId="{F7DDB045-99F5-427E-957E-9D2CA91EB527}" dt="2022-01-07T10:09:52.811" v="7659"/>
          <ac:inkMkLst>
            <pc:docMk/>
            <pc:sldMk cId="264324278" sldId="355"/>
            <ac:inkMk id="103" creationId="{C05F77A8-68C0-4F7E-8781-B9EFD91A1C8E}"/>
          </ac:inkMkLst>
        </pc:inkChg>
        <pc:inkChg chg="add del">
          <ac:chgData name="Viet Anh Nguyen" userId="b95f61ff061388d5" providerId="LiveId" clId="{F7DDB045-99F5-427E-957E-9D2CA91EB527}" dt="2022-01-07T10:09:54.306" v="7661"/>
          <ac:inkMkLst>
            <pc:docMk/>
            <pc:sldMk cId="264324278" sldId="355"/>
            <ac:inkMk id="104" creationId="{1368224A-55BA-4DBA-BB00-21235E419872}"/>
          </ac:inkMkLst>
        </pc:inkChg>
        <pc:inkChg chg="add del">
          <ac:chgData name="Viet Anh Nguyen" userId="b95f61ff061388d5" providerId="LiveId" clId="{F7DDB045-99F5-427E-957E-9D2CA91EB527}" dt="2022-01-07T10:09:54.306" v="7661"/>
          <ac:inkMkLst>
            <pc:docMk/>
            <pc:sldMk cId="264324278" sldId="355"/>
            <ac:inkMk id="105" creationId="{12D2AE98-32CF-49D7-AE81-67F24883B27C}"/>
          </ac:inkMkLst>
        </pc:inkChg>
        <pc:inkChg chg="add del">
          <ac:chgData name="Viet Anh Nguyen" userId="b95f61ff061388d5" providerId="LiveId" clId="{F7DDB045-99F5-427E-957E-9D2CA91EB527}" dt="2022-01-07T10:09:55.195" v="7663"/>
          <ac:inkMkLst>
            <pc:docMk/>
            <pc:sldMk cId="264324278" sldId="355"/>
            <ac:inkMk id="106" creationId="{80455BEA-D465-4642-9EAC-CC774484B78D}"/>
          </ac:inkMkLst>
        </pc:inkChg>
        <pc:inkChg chg="add del">
          <ac:chgData name="Viet Anh Nguyen" userId="b95f61ff061388d5" providerId="LiveId" clId="{F7DDB045-99F5-427E-957E-9D2CA91EB527}" dt="2022-01-07T10:09:55.195" v="7663"/>
          <ac:inkMkLst>
            <pc:docMk/>
            <pc:sldMk cId="264324278" sldId="355"/>
            <ac:inkMk id="107" creationId="{137EAED6-4B4D-47DC-B24C-17423F284A51}"/>
          </ac:inkMkLst>
        </pc:inkChg>
        <pc:inkChg chg="add">
          <ac:chgData name="Viet Anh Nguyen" userId="b95f61ff061388d5" providerId="LiveId" clId="{F7DDB045-99F5-427E-957E-9D2CA91EB527}" dt="2022-01-07T10:09:55.195" v="7663"/>
          <ac:inkMkLst>
            <pc:docMk/>
            <pc:sldMk cId="264324278" sldId="355"/>
            <ac:inkMk id="108" creationId="{DF9209CA-2421-4798-8B2C-B98775C1E3ED}"/>
          </ac:inkMkLst>
        </pc:inkChg>
        <pc:inkChg chg="add del">
          <ac:chgData name="Viet Anh Nguyen" userId="b95f61ff061388d5" providerId="LiveId" clId="{F7DDB045-99F5-427E-957E-9D2CA91EB527}" dt="2022-01-07T10:10:09.494" v="7680"/>
          <ac:inkMkLst>
            <pc:docMk/>
            <pc:sldMk cId="264324278" sldId="355"/>
            <ac:inkMk id="109" creationId="{D82DE410-5DA3-4E19-968D-9B7E878C7443}"/>
          </ac:inkMkLst>
        </pc:inkChg>
        <pc:inkChg chg="add del">
          <ac:chgData name="Viet Anh Nguyen" userId="b95f61ff061388d5" providerId="LiveId" clId="{F7DDB045-99F5-427E-957E-9D2CA91EB527}" dt="2022-01-07T10:10:09.494" v="7680"/>
          <ac:inkMkLst>
            <pc:docMk/>
            <pc:sldMk cId="264324278" sldId="355"/>
            <ac:inkMk id="110" creationId="{7A143A42-1CB7-4DFA-B8FC-258103589DC4}"/>
          </ac:inkMkLst>
        </pc:inkChg>
        <pc:inkChg chg="add del">
          <ac:chgData name="Viet Anh Nguyen" userId="b95f61ff061388d5" providerId="LiveId" clId="{F7DDB045-99F5-427E-957E-9D2CA91EB527}" dt="2022-01-07T10:10:09.494" v="7680"/>
          <ac:inkMkLst>
            <pc:docMk/>
            <pc:sldMk cId="264324278" sldId="355"/>
            <ac:inkMk id="111" creationId="{9063A3AF-D60C-4C0C-8352-3449519AE6F9}"/>
          </ac:inkMkLst>
        </pc:inkChg>
        <pc:inkChg chg="add del">
          <ac:chgData name="Viet Anh Nguyen" userId="b95f61ff061388d5" providerId="LiveId" clId="{F7DDB045-99F5-427E-957E-9D2CA91EB527}" dt="2022-01-07T10:10:09.494" v="7680"/>
          <ac:inkMkLst>
            <pc:docMk/>
            <pc:sldMk cId="264324278" sldId="355"/>
            <ac:inkMk id="112" creationId="{42800E37-B6F0-4E62-A1C5-234BF94A59F4}"/>
          </ac:inkMkLst>
        </pc:inkChg>
        <pc:inkChg chg="add del">
          <ac:chgData name="Viet Anh Nguyen" userId="b95f61ff061388d5" providerId="LiveId" clId="{F7DDB045-99F5-427E-957E-9D2CA91EB527}" dt="2022-01-07T10:10:09.494" v="7680"/>
          <ac:inkMkLst>
            <pc:docMk/>
            <pc:sldMk cId="264324278" sldId="355"/>
            <ac:inkMk id="113" creationId="{6F693CEB-D967-4E7E-AA37-ABDF5CE648F9}"/>
          </ac:inkMkLst>
        </pc:inkChg>
        <pc:inkChg chg="add del">
          <ac:chgData name="Viet Anh Nguyen" userId="b95f61ff061388d5" providerId="LiveId" clId="{F7DDB045-99F5-427E-957E-9D2CA91EB527}" dt="2022-01-07T10:10:09.494" v="7680"/>
          <ac:inkMkLst>
            <pc:docMk/>
            <pc:sldMk cId="264324278" sldId="355"/>
            <ac:inkMk id="114" creationId="{09494ADD-541A-4AE1-969A-3548BD78CDCD}"/>
          </ac:inkMkLst>
        </pc:inkChg>
        <pc:inkChg chg="add del">
          <ac:chgData name="Viet Anh Nguyen" userId="b95f61ff061388d5" providerId="LiveId" clId="{F7DDB045-99F5-427E-957E-9D2CA91EB527}" dt="2022-01-07T10:10:09.494" v="7680"/>
          <ac:inkMkLst>
            <pc:docMk/>
            <pc:sldMk cId="264324278" sldId="355"/>
            <ac:inkMk id="115" creationId="{718D3AAF-C1B2-4745-8295-A840658BC1CF}"/>
          </ac:inkMkLst>
        </pc:inkChg>
        <pc:inkChg chg="add del">
          <ac:chgData name="Viet Anh Nguyen" userId="b95f61ff061388d5" providerId="LiveId" clId="{F7DDB045-99F5-427E-957E-9D2CA91EB527}" dt="2022-01-07T10:10:09.494" v="7680"/>
          <ac:inkMkLst>
            <pc:docMk/>
            <pc:sldMk cId="264324278" sldId="355"/>
            <ac:inkMk id="116" creationId="{1599775A-65FF-457D-B7A0-A8D48013281B}"/>
          </ac:inkMkLst>
        </pc:inkChg>
        <pc:inkChg chg="add del">
          <ac:chgData name="Viet Anh Nguyen" userId="b95f61ff061388d5" providerId="LiveId" clId="{F7DDB045-99F5-427E-957E-9D2CA91EB527}" dt="2022-01-07T10:10:09.494" v="7680"/>
          <ac:inkMkLst>
            <pc:docMk/>
            <pc:sldMk cId="264324278" sldId="355"/>
            <ac:inkMk id="117" creationId="{0EC09D8A-5292-42AA-BB55-A5A5579AD12C}"/>
          </ac:inkMkLst>
        </pc:inkChg>
        <pc:inkChg chg="add del">
          <ac:chgData name="Viet Anh Nguyen" userId="b95f61ff061388d5" providerId="LiveId" clId="{F7DDB045-99F5-427E-957E-9D2CA91EB527}" dt="2022-01-07T10:10:09.494" v="7680"/>
          <ac:inkMkLst>
            <pc:docMk/>
            <pc:sldMk cId="264324278" sldId="355"/>
            <ac:inkMk id="118" creationId="{805EA4F9-53AA-4341-9D94-1017B2807553}"/>
          </ac:inkMkLst>
        </pc:inkChg>
        <pc:inkChg chg="add del">
          <ac:chgData name="Viet Anh Nguyen" userId="b95f61ff061388d5" providerId="LiveId" clId="{F7DDB045-99F5-427E-957E-9D2CA91EB527}" dt="2022-01-07T10:10:09.494" v="7680"/>
          <ac:inkMkLst>
            <pc:docMk/>
            <pc:sldMk cId="264324278" sldId="355"/>
            <ac:inkMk id="119" creationId="{14A5296A-9F3D-4521-9145-FF16457B6CEA}"/>
          </ac:inkMkLst>
        </pc:inkChg>
        <pc:inkChg chg="add del">
          <ac:chgData name="Viet Anh Nguyen" userId="b95f61ff061388d5" providerId="LiveId" clId="{F7DDB045-99F5-427E-957E-9D2CA91EB527}" dt="2022-01-07T10:10:09.494" v="7680"/>
          <ac:inkMkLst>
            <pc:docMk/>
            <pc:sldMk cId="264324278" sldId="355"/>
            <ac:inkMk id="120" creationId="{3A448CF8-4D5C-4040-BB0E-5EE0801E5220}"/>
          </ac:inkMkLst>
        </pc:inkChg>
        <pc:inkChg chg="add del">
          <ac:chgData name="Viet Anh Nguyen" userId="b95f61ff061388d5" providerId="LiveId" clId="{F7DDB045-99F5-427E-957E-9D2CA91EB527}" dt="2022-01-07T10:10:09.494" v="7680"/>
          <ac:inkMkLst>
            <pc:docMk/>
            <pc:sldMk cId="264324278" sldId="355"/>
            <ac:inkMk id="121" creationId="{E5621F74-3C15-48D0-9F5D-AE470B05A3FF}"/>
          </ac:inkMkLst>
        </pc:inkChg>
        <pc:inkChg chg="add del">
          <ac:chgData name="Viet Anh Nguyen" userId="b95f61ff061388d5" providerId="LiveId" clId="{F7DDB045-99F5-427E-957E-9D2CA91EB527}" dt="2022-01-07T10:10:09.494" v="7680"/>
          <ac:inkMkLst>
            <pc:docMk/>
            <pc:sldMk cId="264324278" sldId="355"/>
            <ac:inkMk id="122" creationId="{F0E9D854-A96C-4D48-89FF-8E6156B7D3F1}"/>
          </ac:inkMkLst>
        </pc:inkChg>
        <pc:inkChg chg="add del">
          <ac:chgData name="Viet Anh Nguyen" userId="b95f61ff061388d5" providerId="LiveId" clId="{F7DDB045-99F5-427E-957E-9D2CA91EB527}" dt="2022-01-07T10:10:09.494" v="7680"/>
          <ac:inkMkLst>
            <pc:docMk/>
            <pc:sldMk cId="264324278" sldId="355"/>
            <ac:inkMk id="123" creationId="{B8786326-74D5-41CF-BFB6-6E5BD4A0D0F4}"/>
          </ac:inkMkLst>
        </pc:inkChg>
        <pc:inkChg chg="add del">
          <ac:chgData name="Viet Anh Nguyen" userId="b95f61ff061388d5" providerId="LiveId" clId="{F7DDB045-99F5-427E-957E-9D2CA91EB527}" dt="2022-01-07T10:10:09.494" v="7680"/>
          <ac:inkMkLst>
            <pc:docMk/>
            <pc:sldMk cId="264324278" sldId="355"/>
            <ac:inkMk id="124" creationId="{94E42B52-9D62-4A8A-81AF-A27000A08866}"/>
          </ac:inkMkLst>
        </pc:inkChg>
        <pc:inkChg chg="add">
          <ac:chgData name="Viet Anh Nguyen" userId="b95f61ff061388d5" providerId="LiveId" clId="{F7DDB045-99F5-427E-957E-9D2CA91EB527}" dt="2022-01-07T10:10:09.494" v="7680"/>
          <ac:inkMkLst>
            <pc:docMk/>
            <pc:sldMk cId="264324278" sldId="355"/>
            <ac:inkMk id="125" creationId="{B0E3D9B3-EDAA-49FE-AA40-4247135835B7}"/>
          </ac:inkMkLst>
        </pc:inkChg>
        <pc:inkChg chg="add del">
          <ac:chgData name="Viet Anh Nguyen" userId="b95f61ff061388d5" providerId="LiveId" clId="{F7DDB045-99F5-427E-957E-9D2CA91EB527}" dt="2022-01-07T10:10:15.029" v="7683"/>
          <ac:inkMkLst>
            <pc:docMk/>
            <pc:sldMk cId="264324278" sldId="355"/>
            <ac:inkMk id="126" creationId="{7BEEAC0F-BE79-4B57-831A-8777E30CF0E3}"/>
          </ac:inkMkLst>
        </pc:inkChg>
        <pc:inkChg chg="add del">
          <ac:chgData name="Viet Anh Nguyen" userId="b95f61ff061388d5" providerId="LiveId" clId="{F7DDB045-99F5-427E-957E-9D2CA91EB527}" dt="2022-01-07T10:10:15.029" v="7683"/>
          <ac:inkMkLst>
            <pc:docMk/>
            <pc:sldMk cId="264324278" sldId="355"/>
            <ac:inkMk id="127" creationId="{BAF179B0-63A8-4AAF-8603-4AEA9FB9703F}"/>
          </ac:inkMkLst>
        </pc:inkChg>
        <pc:inkChg chg="add del">
          <ac:chgData name="Viet Anh Nguyen" userId="b95f61ff061388d5" providerId="LiveId" clId="{F7DDB045-99F5-427E-957E-9D2CA91EB527}" dt="2022-01-07T10:10:38.787" v="7693"/>
          <ac:inkMkLst>
            <pc:docMk/>
            <pc:sldMk cId="264324278" sldId="355"/>
            <ac:inkMk id="128" creationId="{823AF8AD-C717-48F1-A819-1F00132A919B}"/>
          </ac:inkMkLst>
        </pc:inkChg>
        <pc:inkChg chg="add">
          <ac:chgData name="Viet Anh Nguyen" userId="b95f61ff061388d5" providerId="LiveId" clId="{F7DDB045-99F5-427E-957E-9D2CA91EB527}" dt="2022-01-07T10:10:25.801" v="7684" actId="9405"/>
          <ac:inkMkLst>
            <pc:docMk/>
            <pc:sldMk cId="264324278" sldId="355"/>
            <ac:inkMk id="129" creationId="{C662A286-7F5F-4505-A79E-585B196A6380}"/>
          </ac:inkMkLst>
        </pc:inkChg>
        <pc:inkChg chg="add del">
          <ac:chgData name="Viet Anh Nguyen" userId="b95f61ff061388d5" providerId="LiveId" clId="{F7DDB045-99F5-427E-957E-9D2CA91EB527}" dt="2022-01-07T10:10:34.489" v="7688"/>
          <ac:inkMkLst>
            <pc:docMk/>
            <pc:sldMk cId="264324278" sldId="355"/>
            <ac:inkMk id="130" creationId="{F243C630-27D6-4430-9EE6-E2D19A6CC5CB}"/>
          </ac:inkMkLst>
        </pc:inkChg>
        <pc:inkChg chg="add del">
          <ac:chgData name="Viet Anh Nguyen" userId="b95f61ff061388d5" providerId="LiveId" clId="{F7DDB045-99F5-427E-957E-9D2CA91EB527}" dt="2022-01-07T10:10:34.489" v="7688"/>
          <ac:inkMkLst>
            <pc:docMk/>
            <pc:sldMk cId="264324278" sldId="355"/>
            <ac:inkMk id="131" creationId="{6C1C47FA-A39B-402C-9F69-634B81913216}"/>
          </ac:inkMkLst>
        </pc:inkChg>
        <pc:inkChg chg="add del">
          <ac:chgData name="Viet Anh Nguyen" userId="b95f61ff061388d5" providerId="LiveId" clId="{F7DDB045-99F5-427E-957E-9D2CA91EB527}" dt="2022-01-07T10:10:34.489" v="7688"/>
          <ac:inkMkLst>
            <pc:docMk/>
            <pc:sldMk cId="264324278" sldId="355"/>
            <ac:inkMk id="132" creationId="{3142A363-2A82-417D-87FA-E0D60AE0BE30}"/>
          </ac:inkMkLst>
        </pc:inkChg>
        <pc:inkChg chg="add del">
          <ac:chgData name="Viet Anh Nguyen" userId="b95f61ff061388d5" providerId="LiveId" clId="{F7DDB045-99F5-427E-957E-9D2CA91EB527}" dt="2022-01-07T10:10:38.787" v="7693"/>
          <ac:inkMkLst>
            <pc:docMk/>
            <pc:sldMk cId="264324278" sldId="355"/>
            <ac:inkMk id="133" creationId="{7D12F992-3EBA-413E-B853-A1E753FF3C4A}"/>
          </ac:inkMkLst>
        </pc:inkChg>
        <pc:inkChg chg="add del">
          <ac:chgData name="Viet Anh Nguyen" userId="b95f61ff061388d5" providerId="LiveId" clId="{F7DDB045-99F5-427E-957E-9D2CA91EB527}" dt="2022-01-07T10:10:37.177" v="7691"/>
          <ac:inkMkLst>
            <pc:docMk/>
            <pc:sldMk cId="264324278" sldId="355"/>
            <ac:inkMk id="134" creationId="{05F465EF-7F9F-46D7-8247-C49A4EF3889C}"/>
          </ac:inkMkLst>
        </pc:inkChg>
        <pc:inkChg chg="add del">
          <ac:chgData name="Viet Anh Nguyen" userId="b95f61ff061388d5" providerId="LiveId" clId="{F7DDB045-99F5-427E-957E-9D2CA91EB527}" dt="2022-01-07T10:10:37.177" v="7691"/>
          <ac:inkMkLst>
            <pc:docMk/>
            <pc:sldMk cId="264324278" sldId="355"/>
            <ac:inkMk id="135" creationId="{566CF898-6BBA-43C9-9B6B-9EBB627B18BC}"/>
          </ac:inkMkLst>
        </pc:inkChg>
        <pc:inkChg chg="add del">
          <ac:chgData name="Viet Anh Nguyen" userId="b95f61ff061388d5" providerId="LiveId" clId="{F7DDB045-99F5-427E-957E-9D2CA91EB527}" dt="2022-01-07T10:10:38.787" v="7693"/>
          <ac:inkMkLst>
            <pc:docMk/>
            <pc:sldMk cId="264324278" sldId="355"/>
            <ac:inkMk id="136" creationId="{A26FBBA2-2D1E-4447-AC3C-79E5A248EA5B}"/>
          </ac:inkMkLst>
        </pc:inkChg>
        <pc:inkChg chg="add del">
          <ac:chgData name="Viet Anh Nguyen" userId="b95f61ff061388d5" providerId="LiveId" clId="{F7DDB045-99F5-427E-957E-9D2CA91EB527}" dt="2022-01-07T10:10:38.787" v="7693"/>
          <ac:inkMkLst>
            <pc:docMk/>
            <pc:sldMk cId="264324278" sldId="355"/>
            <ac:inkMk id="137" creationId="{72178DD8-F8A2-498C-A370-493048C949BD}"/>
          </ac:inkMkLst>
        </pc:inkChg>
        <pc:inkChg chg="add del">
          <ac:chgData name="Viet Anh Nguyen" userId="b95f61ff061388d5" providerId="LiveId" clId="{F7DDB045-99F5-427E-957E-9D2CA91EB527}" dt="2022-01-07T10:10:40.790" v="7697"/>
          <ac:inkMkLst>
            <pc:docMk/>
            <pc:sldMk cId="264324278" sldId="355"/>
            <ac:inkMk id="138" creationId="{65F47BCC-4D19-4C79-B3EE-0D5D7077D80A}"/>
          </ac:inkMkLst>
        </pc:inkChg>
        <pc:inkChg chg="add del">
          <ac:chgData name="Viet Anh Nguyen" userId="b95f61ff061388d5" providerId="LiveId" clId="{F7DDB045-99F5-427E-957E-9D2CA91EB527}" dt="2022-01-07T10:10:40.790" v="7697"/>
          <ac:inkMkLst>
            <pc:docMk/>
            <pc:sldMk cId="264324278" sldId="355"/>
            <ac:inkMk id="139" creationId="{6577C5DA-0063-4751-A265-515F7B76A237}"/>
          </ac:inkMkLst>
        </pc:inkChg>
        <pc:inkChg chg="add del">
          <ac:chgData name="Viet Anh Nguyen" userId="b95f61ff061388d5" providerId="LiveId" clId="{F7DDB045-99F5-427E-957E-9D2CA91EB527}" dt="2022-01-07T10:10:40.790" v="7697"/>
          <ac:inkMkLst>
            <pc:docMk/>
            <pc:sldMk cId="264324278" sldId="355"/>
            <ac:inkMk id="140" creationId="{A6D914E4-AF0A-4FDB-B8A9-ED7D235D6FDE}"/>
          </ac:inkMkLst>
        </pc:inkChg>
        <pc:inkChg chg="add del">
          <ac:chgData name="Viet Anh Nguyen" userId="b95f61ff061388d5" providerId="LiveId" clId="{F7DDB045-99F5-427E-957E-9D2CA91EB527}" dt="2022-01-07T10:10:40.790" v="7697"/>
          <ac:inkMkLst>
            <pc:docMk/>
            <pc:sldMk cId="264324278" sldId="355"/>
            <ac:inkMk id="141" creationId="{24C24C8B-EA84-4E7E-BAFD-CC9CB8522504}"/>
          </ac:inkMkLst>
        </pc:inkChg>
        <pc:inkChg chg="add del">
          <ac:chgData name="Viet Anh Nguyen" userId="b95f61ff061388d5" providerId="LiveId" clId="{F7DDB045-99F5-427E-957E-9D2CA91EB527}" dt="2022-01-07T10:10:43.672" v="7702"/>
          <ac:inkMkLst>
            <pc:docMk/>
            <pc:sldMk cId="264324278" sldId="355"/>
            <ac:inkMk id="142" creationId="{748A6878-483E-47AF-9065-7229336C4478}"/>
          </ac:inkMkLst>
        </pc:inkChg>
        <pc:inkChg chg="add del">
          <ac:chgData name="Viet Anh Nguyen" userId="b95f61ff061388d5" providerId="LiveId" clId="{F7DDB045-99F5-427E-957E-9D2CA91EB527}" dt="2022-01-07T10:10:43.672" v="7702"/>
          <ac:inkMkLst>
            <pc:docMk/>
            <pc:sldMk cId="264324278" sldId="355"/>
            <ac:inkMk id="143" creationId="{3B2ADCBF-7624-480B-B2CD-BCCC53D282AD}"/>
          </ac:inkMkLst>
        </pc:inkChg>
        <pc:inkChg chg="add del">
          <ac:chgData name="Viet Anh Nguyen" userId="b95f61ff061388d5" providerId="LiveId" clId="{F7DDB045-99F5-427E-957E-9D2CA91EB527}" dt="2022-01-07T10:10:43.672" v="7702"/>
          <ac:inkMkLst>
            <pc:docMk/>
            <pc:sldMk cId="264324278" sldId="355"/>
            <ac:inkMk id="144" creationId="{806FEAE8-4BC8-4D2C-81B9-FE71FB41DE0A}"/>
          </ac:inkMkLst>
        </pc:inkChg>
        <pc:inkChg chg="add del">
          <ac:chgData name="Viet Anh Nguyen" userId="b95f61ff061388d5" providerId="LiveId" clId="{F7DDB045-99F5-427E-957E-9D2CA91EB527}" dt="2022-01-07T10:10:43.672" v="7702"/>
          <ac:inkMkLst>
            <pc:docMk/>
            <pc:sldMk cId="264324278" sldId="355"/>
            <ac:inkMk id="145" creationId="{0B87C580-A823-4187-9CCE-18F686D35960}"/>
          </ac:inkMkLst>
        </pc:inkChg>
        <pc:inkChg chg="add del">
          <ac:chgData name="Viet Anh Nguyen" userId="b95f61ff061388d5" providerId="LiveId" clId="{F7DDB045-99F5-427E-957E-9D2CA91EB527}" dt="2022-01-07T10:10:43.672" v="7702"/>
          <ac:inkMkLst>
            <pc:docMk/>
            <pc:sldMk cId="264324278" sldId="355"/>
            <ac:inkMk id="146" creationId="{959EB5A8-89E5-4640-9FCF-44CA685B3008}"/>
          </ac:inkMkLst>
        </pc:inkChg>
        <pc:inkChg chg="add">
          <ac:chgData name="Viet Anh Nguyen" userId="b95f61ff061388d5" providerId="LiveId" clId="{F7DDB045-99F5-427E-957E-9D2CA91EB527}" dt="2022-01-07T10:10:43.672" v="7702"/>
          <ac:inkMkLst>
            <pc:docMk/>
            <pc:sldMk cId="264324278" sldId="355"/>
            <ac:inkMk id="147" creationId="{3AB4B7F0-9B85-4F92-A0E1-27672A741EF3}"/>
          </ac:inkMkLst>
        </pc:inkChg>
        <pc:inkChg chg="add del">
          <ac:chgData name="Viet Anh Nguyen" userId="b95f61ff061388d5" providerId="LiveId" clId="{F7DDB045-99F5-427E-957E-9D2CA91EB527}" dt="2022-01-07T10:10:56.575" v="7719"/>
          <ac:inkMkLst>
            <pc:docMk/>
            <pc:sldMk cId="264324278" sldId="355"/>
            <ac:inkMk id="148" creationId="{7529A055-A69D-4C0C-8D90-C83F7DA8EE8C}"/>
          </ac:inkMkLst>
        </pc:inkChg>
        <pc:inkChg chg="add del">
          <ac:chgData name="Viet Anh Nguyen" userId="b95f61ff061388d5" providerId="LiveId" clId="{F7DDB045-99F5-427E-957E-9D2CA91EB527}" dt="2022-01-07T10:10:56.575" v="7719"/>
          <ac:inkMkLst>
            <pc:docMk/>
            <pc:sldMk cId="264324278" sldId="355"/>
            <ac:inkMk id="149" creationId="{EFC1A00A-BD8B-4396-A8E2-C2340AA753D7}"/>
          </ac:inkMkLst>
        </pc:inkChg>
        <pc:inkChg chg="add del">
          <ac:chgData name="Viet Anh Nguyen" userId="b95f61ff061388d5" providerId="LiveId" clId="{F7DDB045-99F5-427E-957E-9D2CA91EB527}" dt="2022-01-07T10:10:56.575" v="7719"/>
          <ac:inkMkLst>
            <pc:docMk/>
            <pc:sldMk cId="264324278" sldId="355"/>
            <ac:inkMk id="150" creationId="{54316F69-7C41-42FC-8154-415CD95B14F8}"/>
          </ac:inkMkLst>
        </pc:inkChg>
        <pc:inkChg chg="add del">
          <ac:chgData name="Viet Anh Nguyen" userId="b95f61ff061388d5" providerId="LiveId" clId="{F7DDB045-99F5-427E-957E-9D2CA91EB527}" dt="2022-01-07T10:10:56.575" v="7719"/>
          <ac:inkMkLst>
            <pc:docMk/>
            <pc:sldMk cId="264324278" sldId="355"/>
            <ac:inkMk id="151" creationId="{7FB1630B-F435-4721-8D97-C00EE70049B8}"/>
          </ac:inkMkLst>
        </pc:inkChg>
        <pc:inkChg chg="add del">
          <ac:chgData name="Viet Anh Nguyen" userId="b95f61ff061388d5" providerId="LiveId" clId="{F7DDB045-99F5-427E-957E-9D2CA91EB527}" dt="2022-01-07T10:10:56.575" v="7719"/>
          <ac:inkMkLst>
            <pc:docMk/>
            <pc:sldMk cId="264324278" sldId="355"/>
            <ac:inkMk id="152" creationId="{AD89E73A-BEDD-4AAB-9244-B887231B36A2}"/>
          </ac:inkMkLst>
        </pc:inkChg>
        <pc:inkChg chg="add del">
          <ac:chgData name="Viet Anh Nguyen" userId="b95f61ff061388d5" providerId="LiveId" clId="{F7DDB045-99F5-427E-957E-9D2CA91EB527}" dt="2022-01-07T10:10:56.575" v="7719"/>
          <ac:inkMkLst>
            <pc:docMk/>
            <pc:sldMk cId="264324278" sldId="355"/>
            <ac:inkMk id="153" creationId="{7ADF3859-8986-4BD2-A83D-925F866F8728}"/>
          </ac:inkMkLst>
        </pc:inkChg>
        <pc:inkChg chg="add del">
          <ac:chgData name="Viet Anh Nguyen" userId="b95f61ff061388d5" providerId="LiveId" clId="{F7DDB045-99F5-427E-957E-9D2CA91EB527}" dt="2022-01-07T10:10:56.575" v="7719"/>
          <ac:inkMkLst>
            <pc:docMk/>
            <pc:sldMk cId="264324278" sldId="355"/>
            <ac:inkMk id="154" creationId="{8692C176-0611-4E72-8CA8-9BF8EBC3656E}"/>
          </ac:inkMkLst>
        </pc:inkChg>
        <pc:inkChg chg="add del">
          <ac:chgData name="Viet Anh Nguyen" userId="b95f61ff061388d5" providerId="LiveId" clId="{F7DDB045-99F5-427E-957E-9D2CA91EB527}" dt="2022-01-07T10:10:56.575" v="7719"/>
          <ac:inkMkLst>
            <pc:docMk/>
            <pc:sldMk cId="264324278" sldId="355"/>
            <ac:inkMk id="155" creationId="{3D34DF15-D46C-4210-8415-3D5FDF16855E}"/>
          </ac:inkMkLst>
        </pc:inkChg>
        <pc:inkChg chg="add del">
          <ac:chgData name="Viet Anh Nguyen" userId="b95f61ff061388d5" providerId="LiveId" clId="{F7DDB045-99F5-427E-957E-9D2CA91EB527}" dt="2022-01-07T10:10:56.575" v="7719"/>
          <ac:inkMkLst>
            <pc:docMk/>
            <pc:sldMk cId="264324278" sldId="355"/>
            <ac:inkMk id="156" creationId="{8E884DCE-D6DE-4774-9629-58C4809B663D}"/>
          </ac:inkMkLst>
        </pc:inkChg>
        <pc:inkChg chg="add del">
          <ac:chgData name="Viet Anh Nguyen" userId="b95f61ff061388d5" providerId="LiveId" clId="{F7DDB045-99F5-427E-957E-9D2CA91EB527}" dt="2022-01-07T10:10:56.575" v="7719"/>
          <ac:inkMkLst>
            <pc:docMk/>
            <pc:sldMk cId="264324278" sldId="355"/>
            <ac:inkMk id="157" creationId="{EEF7D17E-FE55-4282-B4D8-712F97556719}"/>
          </ac:inkMkLst>
        </pc:inkChg>
        <pc:inkChg chg="add del">
          <ac:chgData name="Viet Anh Nguyen" userId="b95f61ff061388d5" providerId="LiveId" clId="{F7DDB045-99F5-427E-957E-9D2CA91EB527}" dt="2022-01-07T10:10:56.575" v="7719"/>
          <ac:inkMkLst>
            <pc:docMk/>
            <pc:sldMk cId="264324278" sldId="355"/>
            <ac:inkMk id="158" creationId="{9136FE08-A92B-4B0A-9422-FD68155D9F19}"/>
          </ac:inkMkLst>
        </pc:inkChg>
        <pc:inkChg chg="add del">
          <ac:chgData name="Viet Anh Nguyen" userId="b95f61ff061388d5" providerId="LiveId" clId="{F7DDB045-99F5-427E-957E-9D2CA91EB527}" dt="2022-01-07T10:10:56.575" v="7719"/>
          <ac:inkMkLst>
            <pc:docMk/>
            <pc:sldMk cId="264324278" sldId="355"/>
            <ac:inkMk id="159" creationId="{4BF36444-86D8-4A6B-ADAF-EB02E136577F}"/>
          </ac:inkMkLst>
        </pc:inkChg>
        <pc:inkChg chg="add del">
          <ac:chgData name="Viet Anh Nguyen" userId="b95f61ff061388d5" providerId="LiveId" clId="{F7DDB045-99F5-427E-957E-9D2CA91EB527}" dt="2022-01-07T10:10:56.575" v="7719"/>
          <ac:inkMkLst>
            <pc:docMk/>
            <pc:sldMk cId="264324278" sldId="355"/>
            <ac:inkMk id="160" creationId="{37D1AF13-109E-44D7-B266-1B24F51B4EF6}"/>
          </ac:inkMkLst>
        </pc:inkChg>
        <pc:inkChg chg="add del">
          <ac:chgData name="Viet Anh Nguyen" userId="b95f61ff061388d5" providerId="LiveId" clId="{F7DDB045-99F5-427E-957E-9D2CA91EB527}" dt="2022-01-07T10:10:56.575" v="7719"/>
          <ac:inkMkLst>
            <pc:docMk/>
            <pc:sldMk cId="264324278" sldId="355"/>
            <ac:inkMk id="161" creationId="{5E9B2A0A-CC1F-4FA1-871E-B549B3404E12}"/>
          </ac:inkMkLst>
        </pc:inkChg>
        <pc:inkChg chg="add del">
          <ac:chgData name="Viet Anh Nguyen" userId="b95f61ff061388d5" providerId="LiveId" clId="{F7DDB045-99F5-427E-957E-9D2CA91EB527}" dt="2022-01-07T10:10:56.575" v="7719"/>
          <ac:inkMkLst>
            <pc:docMk/>
            <pc:sldMk cId="264324278" sldId="355"/>
            <ac:inkMk id="162" creationId="{577615D8-8BA4-4B43-BF47-B15ECDD3B5F9}"/>
          </ac:inkMkLst>
        </pc:inkChg>
        <pc:inkChg chg="add del">
          <ac:chgData name="Viet Anh Nguyen" userId="b95f61ff061388d5" providerId="LiveId" clId="{F7DDB045-99F5-427E-957E-9D2CA91EB527}" dt="2022-01-07T10:10:56.575" v="7719"/>
          <ac:inkMkLst>
            <pc:docMk/>
            <pc:sldMk cId="264324278" sldId="355"/>
            <ac:inkMk id="163" creationId="{72DB896F-CFD7-47E1-B8FE-AC02890F8580}"/>
          </ac:inkMkLst>
        </pc:inkChg>
        <pc:inkChg chg="add">
          <ac:chgData name="Viet Anh Nguyen" userId="b95f61ff061388d5" providerId="LiveId" clId="{F7DDB045-99F5-427E-957E-9D2CA91EB527}" dt="2022-01-07T10:10:56.575" v="7719"/>
          <ac:inkMkLst>
            <pc:docMk/>
            <pc:sldMk cId="264324278" sldId="355"/>
            <ac:inkMk id="164" creationId="{531C9DD0-E8FC-443C-AB80-44A82037CBB7}"/>
          </ac:inkMkLst>
        </pc:inkChg>
      </pc:sldChg>
      <pc:sldChg chg="addSp delSp new mod">
        <pc:chgData name="Viet Anh Nguyen" userId="b95f61ff061388d5" providerId="LiveId" clId="{F7DDB045-99F5-427E-957E-9D2CA91EB527}" dt="2022-01-07T10:22:29.006" v="8061"/>
        <pc:sldMkLst>
          <pc:docMk/>
          <pc:sldMk cId="4081100472" sldId="356"/>
        </pc:sldMkLst>
        <pc:inkChg chg="add del">
          <ac:chgData name="Viet Anh Nguyen" userId="b95f61ff061388d5" providerId="LiveId" clId="{F7DDB045-99F5-427E-957E-9D2CA91EB527}" dt="2022-01-07T10:17:18.670" v="7823"/>
          <ac:inkMkLst>
            <pc:docMk/>
            <pc:sldMk cId="4081100472" sldId="356"/>
            <ac:inkMk id="2" creationId="{12E5FEAD-12F8-4347-9CC9-BAC6589EF6AB}"/>
          </ac:inkMkLst>
        </pc:inkChg>
        <pc:inkChg chg="add del">
          <ac:chgData name="Viet Anh Nguyen" userId="b95f61ff061388d5" providerId="LiveId" clId="{F7DDB045-99F5-427E-957E-9D2CA91EB527}" dt="2022-01-07T10:17:18.670" v="7823"/>
          <ac:inkMkLst>
            <pc:docMk/>
            <pc:sldMk cId="4081100472" sldId="356"/>
            <ac:inkMk id="3" creationId="{18059D5F-DD1A-4994-B596-D3A86993B579}"/>
          </ac:inkMkLst>
        </pc:inkChg>
        <pc:inkChg chg="add del">
          <ac:chgData name="Viet Anh Nguyen" userId="b95f61ff061388d5" providerId="LiveId" clId="{F7DDB045-99F5-427E-957E-9D2CA91EB527}" dt="2022-01-07T10:17:18.670" v="7823"/>
          <ac:inkMkLst>
            <pc:docMk/>
            <pc:sldMk cId="4081100472" sldId="356"/>
            <ac:inkMk id="4" creationId="{B046E29A-FB9F-4D01-AFBA-8BC34BDF90DB}"/>
          </ac:inkMkLst>
        </pc:inkChg>
        <pc:inkChg chg="add del">
          <ac:chgData name="Viet Anh Nguyen" userId="b95f61ff061388d5" providerId="LiveId" clId="{F7DDB045-99F5-427E-957E-9D2CA91EB527}" dt="2022-01-07T10:17:18.670" v="7823"/>
          <ac:inkMkLst>
            <pc:docMk/>
            <pc:sldMk cId="4081100472" sldId="356"/>
            <ac:inkMk id="5" creationId="{E5BBA24F-3138-42A4-8D43-72DCEDDA160B}"/>
          </ac:inkMkLst>
        </pc:inkChg>
        <pc:inkChg chg="add del">
          <ac:chgData name="Viet Anh Nguyen" userId="b95f61ff061388d5" providerId="LiveId" clId="{F7DDB045-99F5-427E-957E-9D2CA91EB527}" dt="2022-01-07T10:17:18.670" v="7823"/>
          <ac:inkMkLst>
            <pc:docMk/>
            <pc:sldMk cId="4081100472" sldId="356"/>
            <ac:inkMk id="6" creationId="{629F6DE0-504C-4092-8494-5ACC2B3060A7}"/>
          </ac:inkMkLst>
        </pc:inkChg>
        <pc:inkChg chg="add">
          <ac:chgData name="Viet Anh Nguyen" userId="b95f61ff061388d5" providerId="LiveId" clId="{F7DDB045-99F5-427E-957E-9D2CA91EB527}" dt="2022-01-07T10:17:17.365" v="7820" actId="9405"/>
          <ac:inkMkLst>
            <pc:docMk/>
            <pc:sldMk cId="4081100472" sldId="356"/>
            <ac:inkMk id="7" creationId="{79DA8524-3420-4994-B86F-03F7091EBA05}"/>
          </ac:inkMkLst>
        </pc:inkChg>
        <pc:inkChg chg="add">
          <ac:chgData name="Viet Anh Nguyen" userId="b95f61ff061388d5" providerId="LiveId" clId="{F7DDB045-99F5-427E-957E-9D2CA91EB527}" dt="2022-01-07T10:17:17.552" v="7821" actId="9405"/>
          <ac:inkMkLst>
            <pc:docMk/>
            <pc:sldMk cId="4081100472" sldId="356"/>
            <ac:inkMk id="8" creationId="{802ADDAB-5BA3-4540-9B99-C61136E93167}"/>
          </ac:inkMkLst>
        </pc:inkChg>
        <pc:inkChg chg="add">
          <ac:chgData name="Viet Anh Nguyen" userId="b95f61ff061388d5" providerId="LiveId" clId="{F7DDB045-99F5-427E-957E-9D2CA91EB527}" dt="2022-01-07T10:17:17.677" v="7822" actId="9405"/>
          <ac:inkMkLst>
            <pc:docMk/>
            <pc:sldMk cId="4081100472" sldId="356"/>
            <ac:inkMk id="9" creationId="{19BD5833-317B-4B73-B943-6F1722E9753C}"/>
          </ac:inkMkLst>
        </pc:inkChg>
        <pc:inkChg chg="add">
          <ac:chgData name="Viet Anh Nguyen" userId="b95f61ff061388d5" providerId="LiveId" clId="{F7DDB045-99F5-427E-957E-9D2CA91EB527}" dt="2022-01-07T10:17:18.670" v="7823"/>
          <ac:inkMkLst>
            <pc:docMk/>
            <pc:sldMk cId="4081100472" sldId="356"/>
            <ac:inkMk id="10" creationId="{0EEFBA2E-CDEC-46C9-9E14-8983941A6929}"/>
          </ac:inkMkLst>
        </pc:inkChg>
        <pc:inkChg chg="add del">
          <ac:chgData name="Viet Anh Nguyen" userId="b95f61ff061388d5" providerId="LiveId" clId="{F7DDB045-99F5-427E-957E-9D2CA91EB527}" dt="2022-01-07T10:17:25.118" v="7829"/>
          <ac:inkMkLst>
            <pc:docMk/>
            <pc:sldMk cId="4081100472" sldId="356"/>
            <ac:inkMk id="11" creationId="{B1C022C5-DDC9-4BB1-95FD-228205B5202A}"/>
          </ac:inkMkLst>
        </pc:inkChg>
        <pc:inkChg chg="add del">
          <ac:chgData name="Viet Anh Nguyen" userId="b95f61ff061388d5" providerId="LiveId" clId="{F7DDB045-99F5-427E-957E-9D2CA91EB527}" dt="2022-01-07T10:17:25.118" v="7829"/>
          <ac:inkMkLst>
            <pc:docMk/>
            <pc:sldMk cId="4081100472" sldId="356"/>
            <ac:inkMk id="12" creationId="{67481ACD-DE7C-448C-BE4E-FCBA3CC45DFF}"/>
          </ac:inkMkLst>
        </pc:inkChg>
        <pc:inkChg chg="add del">
          <ac:chgData name="Viet Anh Nguyen" userId="b95f61ff061388d5" providerId="LiveId" clId="{F7DDB045-99F5-427E-957E-9D2CA91EB527}" dt="2022-01-07T10:17:25.118" v="7829"/>
          <ac:inkMkLst>
            <pc:docMk/>
            <pc:sldMk cId="4081100472" sldId="356"/>
            <ac:inkMk id="13" creationId="{29D57FFD-5D69-4EA8-B1E9-C6CC21212896}"/>
          </ac:inkMkLst>
        </pc:inkChg>
        <pc:inkChg chg="add del">
          <ac:chgData name="Viet Anh Nguyen" userId="b95f61ff061388d5" providerId="LiveId" clId="{F7DDB045-99F5-427E-957E-9D2CA91EB527}" dt="2022-01-07T10:17:25.118" v="7829"/>
          <ac:inkMkLst>
            <pc:docMk/>
            <pc:sldMk cId="4081100472" sldId="356"/>
            <ac:inkMk id="14" creationId="{35B4B784-016B-4C4D-9DB9-D3E858224F16}"/>
          </ac:inkMkLst>
        </pc:inkChg>
        <pc:inkChg chg="add">
          <ac:chgData name="Viet Anh Nguyen" userId="b95f61ff061388d5" providerId="LiveId" clId="{F7DDB045-99F5-427E-957E-9D2CA91EB527}" dt="2022-01-07T10:17:24.420" v="7828" actId="9405"/>
          <ac:inkMkLst>
            <pc:docMk/>
            <pc:sldMk cId="4081100472" sldId="356"/>
            <ac:inkMk id="15" creationId="{C2D8F0A1-FC95-4DB7-BE33-A4F6C5C91967}"/>
          </ac:inkMkLst>
        </pc:inkChg>
        <pc:inkChg chg="add">
          <ac:chgData name="Viet Anh Nguyen" userId="b95f61ff061388d5" providerId="LiveId" clId="{F7DDB045-99F5-427E-957E-9D2CA91EB527}" dt="2022-01-07T10:17:25.118" v="7829"/>
          <ac:inkMkLst>
            <pc:docMk/>
            <pc:sldMk cId="4081100472" sldId="356"/>
            <ac:inkMk id="16" creationId="{66CD3444-3E49-4918-B76A-1710B3511796}"/>
          </ac:inkMkLst>
        </pc:inkChg>
        <pc:inkChg chg="add del">
          <ac:chgData name="Viet Anh Nguyen" userId="b95f61ff061388d5" providerId="LiveId" clId="{F7DDB045-99F5-427E-957E-9D2CA91EB527}" dt="2022-01-07T10:17:27.266" v="7834"/>
          <ac:inkMkLst>
            <pc:docMk/>
            <pc:sldMk cId="4081100472" sldId="356"/>
            <ac:inkMk id="17" creationId="{EC728B6A-A32A-4ED3-8A4E-BAF67F19521D}"/>
          </ac:inkMkLst>
        </pc:inkChg>
        <pc:inkChg chg="add del">
          <ac:chgData name="Viet Anh Nguyen" userId="b95f61ff061388d5" providerId="LiveId" clId="{F7DDB045-99F5-427E-957E-9D2CA91EB527}" dt="2022-01-07T10:17:27.266" v="7834"/>
          <ac:inkMkLst>
            <pc:docMk/>
            <pc:sldMk cId="4081100472" sldId="356"/>
            <ac:inkMk id="18" creationId="{9A1A5128-6726-4B58-B3DE-6B339413A082}"/>
          </ac:inkMkLst>
        </pc:inkChg>
        <pc:inkChg chg="add del">
          <ac:chgData name="Viet Anh Nguyen" userId="b95f61ff061388d5" providerId="LiveId" clId="{F7DDB045-99F5-427E-957E-9D2CA91EB527}" dt="2022-01-07T10:17:27.266" v="7834"/>
          <ac:inkMkLst>
            <pc:docMk/>
            <pc:sldMk cId="4081100472" sldId="356"/>
            <ac:inkMk id="19" creationId="{041DFED7-6DD5-4754-B1A0-E179DF3273F4}"/>
          </ac:inkMkLst>
        </pc:inkChg>
        <pc:inkChg chg="add del">
          <ac:chgData name="Viet Anh Nguyen" userId="b95f61ff061388d5" providerId="LiveId" clId="{F7DDB045-99F5-427E-957E-9D2CA91EB527}" dt="2022-01-07T10:17:27.266" v="7834"/>
          <ac:inkMkLst>
            <pc:docMk/>
            <pc:sldMk cId="4081100472" sldId="356"/>
            <ac:inkMk id="20" creationId="{3DF099B2-DA5F-4DD4-A9A3-E1B86C1D0A5A}"/>
          </ac:inkMkLst>
        </pc:inkChg>
        <pc:inkChg chg="add del">
          <ac:chgData name="Viet Anh Nguyen" userId="b95f61ff061388d5" providerId="LiveId" clId="{F7DDB045-99F5-427E-957E-9D2CA91EB527}" dt="2022-01-07T10:17:30.314" v="7843"/>
          <ac:inkMkLst>
            <pc:docMk/>
            <pc:sldMk cId="4081100472" sldId="356"/>
            <ac:inkMk id="21" creationId="{20EA7DD8-5042-4C35-84F7-21E444E71C90}"/>
          </ac:inkMkLst>
        </pc:inkChg>
        <pc:inkChg chg="add del">
          <ac:chgData name="Viet Anh Nguyen" userId="b95f61ff061388d5" providerId="LiveId" clId="{F7DDB045-99F5-427E-957E-9D2CA91EB527}" dt="2022-01-07T10:17:30.314" v="7843"/>
          <ac:inkMkLst>
            <pc:docMk/>
            <pc:sldMk cId="4081100472" sldId="356"/>
            <ac:inkMk id="22" creationId="{93F3B7D2-3221-4556-ACF1-67706AF0C46A}"/>
          </ac:inkMkLst>
        </pc:inkChg>
        <pc:inkChg chg="add del">
          <ac:chgData name="Viet Anh Nguyen" userId="b95f61ff061388d5" providerId="LiveId" clId="{F7DDB045-99F5-427E-957E-9D2CA91EB527}" dt="2022-01-07T10:17:30.314" v="7843"/>
          <ac:inkMkLst>
            <pc:docMk/>
            <pc:sldMk cId="4081100472" sldId="356"/>
            <ac:inkMk id="23" creationId="{CFE5EC15-E9C2-48A2-9EBE-E9CA0CC1FCA4}"/>
          </ac:inkMkLst>
        </pc:inkChg>
        <pc:inkChg chg="add del">
          <ac:chgData name="Viet Anh Nguyen" userId="b95f61ff061388d5" providerId="LiveId" clId="{F7DDB045-99F5-427E-957E-9D2CA91EB527}" dt="2022-01-07T10:17:30.314" v="7843"/>
          <ac:inkMkLst>
            <pc:docMk/>
            <pc:sldMk cId="4081100472" sldId="356"/>
            <ac:inkMk id="24" creationId="{C2C57585-BE89-4A5F-9D5F-555B9C6EC1A4}"/>
          </ac:inkMkLst>
        </pc:inkChg>
        <pc:inkChg chg="add del">
          <ac:chgData name="Viet Anh Nguyen" userId="b95f61ff061388d5" providerId="LiveId" clId="{F7DDB045-99F5-427E-957E-9D2CA91EB527}" dt="2022-01-07T10:17:30.314" v="7843"/>
          <ac:inkMkLst>
            <pc:docMk/>
            <pc:sldMk cId="4081100472" sldId="356"/>
            <ac:inkMk id="25" creationId="{3628B2B4-C8EA-4CD5-8614-F37F2ED61BFD}"/>
          </ac:inkMkLst>
        </pc:inkChg>
        <pc:inkChg chg="add del">
          <ac:chgData name="Viet Anh Nguyen" userId="b95f61ff061388d5" providerId="LiveId" clId="{F7DDB045-99F5-427E-957E-9D2CA91EB527}" dt="2022-01-07T10:17:30.314" v="7843"/>
          <ac:inkMkLst>
            <pc:docMk/>
            <pc:sldMk cId="4081100472" sldId="356"/>
            <ac:inkMk id="26" creationId="{B71EBCB1-B7D3-4853-B282-20278A929D22}"/>
          </ac:inkMkLst>
        </pc:inkChg>
        <pc:inkChg chg="add del">
          <ac:chgData name="Viet Anh Nguyen" userId="b95f61ff061388d5" providerId="LiveId" clId="{F7DDB045-99F5-427E-957E-9D2CA91EB527}" dt="2022-01-07T10:17:30.314" v="7843"/>
          <ac:inkMkLst>
            <pc:docMk/>
            <pc:sldMk cId="4081100472" sldId="356"/>
            <ac:inkMk id="27" creationId="{326E5C92-723F-4B4F-BA25-80F70DB0EC22}"/>
          </ac:inkMkLst>
        </pc:inkChg>
        <pc:inkChg chg="add del">
          <ac:chgData name="Viet Anh Nguyen" userId="b95f61ff061388d5" providerId="LiveId" clId="{F7DDB045-99F5-427E-957E-9D2CA91EB527}" dt="2022-01-07T10:17:30.314" v="7843"/>
          <ac:inkMkLst>
            <pc:docMk/>
            <pc:sldMk cId="4081100472" sldId="356"/>
            <ac:inkMk id="28" creationId="{ED1DBE4F-EA06-446C-8C3A-1E03BD805D6F}"/>
          </ac:inkMkLst>
        </pc:inkChg>
        <pc:inkChg chg="add del">
          <ac:chgData name="Viet Anh Nguyen" userId="b95f61ff061388d5" providerId="LiveId" clId="{F7DDB045-99F5-427E-957E-9D2CA91EB527}" dt="2022-01-07T10:17:30.314" v="7843"/>
          <ac:inkMkLst>
            <pc:docMk/>
            <pc:sldMk cId="4081100472" sldId="356"/>
            <ac:inkMk id="29" creationId="{78CF7CE7-6E4E-44E7-B48E-B9E199364866}"/>
          </ac:inkMkLst>
        </pc:inkChg>
        <pc:inkChg chg="add">
          <ac:chgData name="Viet Anh Nguyen" userId="b95f61ff061388d5" providerId="LiveId" clId="{F7DDB045-99F5-427E-957E-9D2CA91EB527}" dt="2022-01-07T10:17:30.314" v="7843"/>
          <ac:inkMkLst>
            <pc:docMk/>
            <pc:sldMk cId="4081100472" sldId="356"/>
            <ac:inkMk id="30" creationId="{E827E06D-11E7-46D4-B548-680DEB39931F}"/>
          </ac:inkMkLst>
        </pc:inkChg>
        <pc:inkChg chg="add del">
          <ac:chgData name="Viet Anh Nguyen" userId="b95f61ff061388d5" providerId="LiveId" clId="{F7DDB045-99F5-427E-957E-9D2CA91EB527}" dt="2022-01-07T10:17:32.976" v="7848"/>
          <ac:inkMkLst>
            <pc:docMk/>
            <pc:sldMk cId="4081100472" sldId="356"/>
            <ac:inkMk id="31" creationId="{B141779F-1661-4C36-92B6-9E9F6367DE1E}"/>
          </ac:inkMkLst>
        </pc:inkChg>
        <pc:inkChg chg="add del">
          <ac:chgData name="Viet Anh Nguyen" userId="b95f61ff061388d5" providerId="LiveId" clId="{F7DDB045-99F5-427E-957E-9D2CA91EB527}" dt="2022-01-07T10:17:32.976" v="7848"/>
          <ac:inkMkLst>
            <pc:docMk/>
            <pc:sldMk cId="4081100472" sldId="356"/>
            <ac:inkMk id="32" creationId="{F3DF8548-7ADF-475E-B25D-E8102ED999D5}"/>
          </ac:inkMkLst>
        </pc:inkChg>
        <pc:inkChg chg="add del">
          <ac:chgData name="Viet Anh Nguyen" userId="b95f61ff061388d5" providerId="LiveId" clId="{F7DDB045-99F5-427E-957E-9D2CA91EB527}" dt="2022-01-07T10:17:32.976" v="7848"/>
          <ac:inkMkLst>
            <pc:docMk/>
            <pc:sldMk cId="4081100472" sldId="356"/>
            <ac:inkMk id="33" creationId="{680954DD-5AD1-450F-A638-C7D074C4F367}"/>
          </ac:inkMkLst>
        </pc:inkChg>
        <pc:inkChg chg="add del">
          <ac:chgData name="Viet Anh Nguyen" userId="b95f61ff061388d5" providerId="LiveId" clId="{F7DDB045-99F5-427E-957E-9D2CA91EB527}" dt="2022-01-07T10:17:32.976" v="7848"/>
          <ac:inkMkLst>
            <pc:docMk/>
            <pc:sldMk cId="4081100472" sldId="356"/>
            <ac:inkMk id="34" creationId="{35EDCE94-8733-46F2-AA6B-4DC5085FC522}"/>
          </ac:inkMkLst>
        </pc:inkChg>
        <pc:inkChg chg="add">
          <ac:chgData name="Viet Anh Nguyen" userId="b95f61ff061388d5" providerId="LiveId" clId="{F7DDB045-99F5-427E-957E-9D2CA91EB527}" dt="2022-01-07T10:17:32.976" v="7848"/>
          <ac:inkMkLst>
            <pc:docMk/>
            <pc:sldMk cId="4081100472" sldId="356"/>
            <ac:inkMk id="35" creationId="{4D8F9A73-E1A4-4B42-B18A-A151B07DAC4B}"/>
          </ac:inkMkLst>
        </pc:inkChg>
        <pc:inkChg chg="add">
          <ac:chgData name="Viet Anh Nguyen" userId="b95f61ff061388d5" providerId="LiveId" clId="{F7DDB045-99F5-427E-957E-9D2CA91EB527}" dt="2022-01-07T10:17:33.940" v="7849" actId="9405"/>
          <ac:inkMkLst>
            <pc:docMk/>
            <pc:sldMk cId="4081100472" sldId="356"/>
            <ac:inkMk id="36" creationId="{0CF1E83C-8B80-4A6A-8FB2-43B63D453D2E}"/>
          </ac:inkMkLst>
        </pc:inkChg>
        <pc:inkChg chg="add">
          <ac:chgData name="Viet Anh Nguyen" userId="b95f61ff061388d5" providerId="LiveId" clId="{F7DDB045-99F5-427E-957E-9D2CA91EB527}" dt="2022-01-07T10:17:35.438" v="7850" actId="9405"/>
          <ac:inkMkLst>
            <pc:docMk/>
            <pc:sldMk cId="4081100472" sldId="356"/>
            <ac:inkMk id="37" creationId="{A819F757-225A-4893-A0FF-D5983C816960}"/>
          </ac:inkMkLst>
        </pc:inkChg>
        <pc:inkChg chg="add del">
          <ac:chgData name="Viet Anh Nguyen" userId="b95f61ff061388d5" providerId="LiveId" clId="{F7DDB045-99F5-427E-957E-9D2CA91EB527}" dt="2022-01-07T10:17:40.583" v="7855"/>
          <ac:inkMkLst>
            <pc:docMk/>
            <pc:sldMk cId="4081100472" sldId="356"/>
            <ac:inkMk id="38" creationId="{A8666107-A36D-4828-AE46-F53202025913}"/>
          </ac:inkMkLst>
        </pc:inkChg>
        <pc:inkChg chg="add del">
          <ac:chgData name="Viet Anh Nguyen" userId="b95f61ff061388d5" providerId="LiveId" clId="{F7DDB045-99F5-427E-957E-9D2CA91EB527}" dt="2022-01-07T10:17:40.583" v="7855"/>
          <ac:inkMkLst>
            <pc:docMk/>
            <pc:sldMk cId="4081100472" sldId="356"/>
            <ac:inkMk id="39" creationId="{3FEE84EC-A40A-4E0C-99B5-147EE7BD16E2}"/>
          </ac:inkMkLst>
        </pc:inkChg>
        <pc:inkChg chg="add del">
          <ac:chgData name="Viet Anh Nguyen" userId="b95f61ff061388d5" providerId="LiveId" clId="{F7DDB045-99F5-427E-957E-9D2CA91EB527}" dt="2022-01-07T10:17:40.583" v="7855"/>
          <ac:inkMkLst>
            <pc:docMk/>
            <pc:sldMk cId="4081100472" sldId="356"/>
            <ac:inkMk id="40" creationId="{D2345022-27C9-4F2A-AC74-4AD5BE501166}"/>
          </ac:inkMkLst>
        </pc:inkChg>
        <pc:inkChg chg="add del">
          <ac:chgData name="Viet Anh Nguyen" userId="b95f61ff061388d5" providerId="LiveId" clId="{F7DDB045-99F5-427E-957E-9D2CA91EB527}" dt="2022-01-07T10:17:40.583" v="7855"/>
          <ac:inkMkLst>
            <pc:docMk/>
            <pc:sldMk cId="4081100472" sldId="356"/>
            <ac:inkMk id="41" creationId="{0DD826EF-04F3-4721-9E2A-0FCE2EE716DE}"/>
          </ac:inkMkLst>
        </pc:inkChg>
        <pc:inkChg chg="add">
          <ac:chgData name="Viet Anh Nguyen" userId="b95f61ff061388d5" providerId="LiveId" clId="{F7DDB045-99F5-427E-957E-9D2CA91EB527}" dt="2022-01-07T10:17:40.583" v="7855"/>
          <ac:inkMkLst>
            <pc:docMk/>
            <pc:sldMk cId="4081100472" sldId="356"/>
            <ac:inkMk id="42" creationId="{C2BC9289-85B7-4FD1-B877-78449338099D}"/>
          </ac:inkMkLst>
        </pc:inkChg>
        <pc:inkChg chg="add del">
          <ac:chgData name="Viet Anh Nguyen" userId="b95f61ff061388d5" providerId="LiveId" clId="{F7DDB045-99F5-427E-957E-9D2CA91EB527}" dt="2022-01-07T10:17:49.669" v="7862"/>
          <ac:inkMkLst>
            <pc:docMk/>
            <pc:sldMk cId="4081100472" sldId="356"/>
            <ac:inkMk id="43" creationId="{5FA84C8A-8C64-40FC-B280-85D3321435BB}"/>
          </ac:inkMkLst>
        </pc:inkChg>
        <pc:inkChg chg="add del">
          <ac:chgData name="Viet Anh Nguyen" userId="b95f61ff061388d5" providerId="LiveId" clId="{F7DDB045-99F5-427E-957E-9D2CA91EB527}" dt="2022-01-07T10:17:49.669" v="7862"/>
          <ac:inkMkLst>
            <pc:docMk/>
            <pc:sldMk cId="4081100472" sldId="356"/>
            <ac:inkMk id="44" creationId="{04A65D66-572F-4011-91B2-277AE74787D2}"/>
          </ac:inkMkLst>
        </pc:inkChg>
        <pc:inkChg chg="add del">
          <ac:chgData name="Viet Anh Nguyen" userId="b95f61ff061388d5" providerId="LiveId" clId="{F7DDB045-99F5-427E-957E-9D2CA91EB527}" dt="2022-01-07T10:17:49.669" v="7862"/>
          <ac:inkMkLst>
            <pc:docMk/>
            <pc:sldMk cId="4081100472" sldId="356"/>
            <ac:inkMk id="45" creationId="{889CF910-12CB-4672-984B-683EA63BEC72}"/>
          </ac:inkMkLst>
        </pc:inkChg>
        <pc:inkChg chg="add del">
          <ac:chgData name="Viet Anh Nguyen" userId="b95f61ff061388d5" providerId="LiveId" clId="{F7DDB045-99F5-427E-957E-9D2CA91EB527}" dt="2022-01-07T10:17:49.669" v="7862"/>
          <ac:inkMkLst>
            <pc:docMk/>
            <pc:sldMk cId="4081100472" sldId="356"/>
            <ac:inkMk id="46" creationId="{890A1652-2AC0-4747-A9A2-0AC5DE464265}"/>
          </ac:inkMkLst>
        </pc:inkChg>
        <pc:inkChg chg="add del">
          <ac:chgData name="Viet Anh Nguyen" userId="b95f61ff061388d5" providerId="LiveId" clId="{F7DDB045-99F5-427E-957E-9D2CA91EB527}" dt="2022-01-07T10:17:49.669" v="7862"/>
          <ac:inkMkLst>
            <pc:docMk/>
            <pc:sldMk cId="4081100472" sldId="356"/>
            <ac:inkMk id="47" creationId="{E6ED134A-306B-44A5-83E3-602906C5CB53}"/>
          </ac:inkMkLst>
        </pc:inkChg>
        <pc:inkChg chg="add del">
          <ac:chgData name="Viet Anh Nguyen" userId="b95f61ff061388d5" providerId="LiveId" clId="{F7DDB045-99F5-427E-957E-9D2CA91EB527}" dt="2022-01-07T10:17:49.669" v="7862"/>
          <ac:inkMkLst>
            <pc:docMk/>
            <pc:sldMk cId="4081100472" sldId="356"/>
            <ac:inkMk id="48" creationId="{2F8061A4-6ABC-4D7F-8A84-D1F6414CF608}"/>
          </ac:inkMkLst>
        </pc:inkChg>
        <pc:inkChg chg="add">
          <ac:chgData name="Viet Anh Nguyen" userId="b95f61ff061388d5" providerId="LiveId" clId="{F7DDB045-99F5-427E-957E-9D2CA91EB527}" dt="2022-01-07T10:17:49.669" v="7862"/>
          <ac:inkMkLst>
            <pc:docMk/>
            <pc:sldMk cId="4081100472" sldId="356"/>
            <ac:inkMk id="49" creationId="{EEDCF0DD-A5B7-4F65-B7C5-6D4EB7F5E410}"/>
          </ac:inkMkLst>
        </pc:inkChg>
        <pc:inkChg chg="add">
          <ac:chgData name="Viet Anh Nguyen" userId="b95f61ff061388d5" providerId="LiveId" clId="{F7DDB045-99F5-427E-957E-9D2CA91EB527}" dt="2022-01-07T10:17:49.669" v="7862"/>
          <ac:inkMkLst>
            <pc:docMk/>
            <pc:sldMk cId="4081100472" sldId="356"/>
            <ac:inkMk id="50" creationId="{E85A8A1C-F092-4F4D-92BE-EFAC40F3491E}"/>
          </ac:inkMkLst>
        </pc:inkChg>
        <pc:inkChg chg="add del">
          <ac:chgData name="Viet Anh Nguyen" userId="b95f61ff061388d5" providerId="LiveId" clId="{F7DDB045-99F5-427E-957E-9D2CA91EB527}" dt="2022-01-07T10:17:50.717" v="7865"/>
          <ac:inkMkLst>
            <pc:docMk/>
            <pc:sldMk cId="4081100472" sldId="356"/>
            <ac:inkMk id="51" creationId="{4975211F-A03E-479C-9D71-2B463C3889EF}"/>
          </ac:inkMkLst>
        </pc:inkChg>
        <pc:inkChg chg="add del">
          <ac:chgData name="Viet Anh Nguyen" userId="b95f61ff061388d5" providerId="LiveId" clId="{F7DDB045-99F5-427E-957E-9D2CA91EB527}" dt="2022-01-07T10:17:50.717" v="7865"/>
          <ac:inkMkLst>
            <pc:docMk/>
            <pc:sldMk cId="4081100472" sldId="356"/>
            <ac:inkMk id="52" creationId="{4CE59FC6-225C-4EA3-9219-929FA56BE1E4}"/>
          </ac:inkMkLst>
        </pc:inkChg>
        <pc:inkChg chg="add del">
          <ac:chgData name="Viet Anh Nguyen" userId="b95f61ff061388d5" providerId="LiveId" clId="{F7DDB045-99F5-427E-957E-9D2CA91EB527}" dt="2022-01-07T10:17:51.710" v="7868"/>
          <ac:inkMkLst>
            <pc:docMk/>
            <pc:sldMk cId="4081100472" sldId="356"/>
            <ac:inkMk id="53" creationId="{71A7CB51-1CA9-4450-8863-4BF660498337}"/>
          </ac:inkMkLst>
        </pc:inkChg>
        <pc:inkChg chg="add del">
          <ac:chgData name="Viet Anh Nguyen" userId="b95f61ff061388d5" providerId="LiveId" clId="{F7DDB045-99F5-427E-957E-9D2CA91EB527}" dt="2022-01-07T10:17:51.710" v="7868"/>
          <ac:inkMkLst>
            <pc:docMk/>
            <pc:sldMk cId="4081100472" sldId="356"/>
            <ac:inkMk id="54" creationId="{AB9AB2A0-EF28-40AE-BA27-2E9BCC465AF2}"/>
          </ac:inkMkLst>
        </pc:inkChg>
        <pc:inkChg chg="add del">
          <ac:chgData name="Viet Anh Nguyen" userId="b95f61ff061388d5" providerId="LiveId" clId="{F7DDB045-99F5-427E-957E-9D2CA91EB527}" dt="2022-01-07T10:17:51.710" v="7868"/>
          <ac:inkMkLst>
            <pc:docMk/>
            <pc:sldMk cId="4081100472" sldId="356"/>
            <ac:inkMk id="55" creationId="{C0D38B9F-F345-421A-A416-C3741ABBFD13}"/>
          </ac:inkMkLst>
        </pc:inkChg>
        <pc:inkChg chg="add">
          <ac:chgData name="Viet Anh Nguyen" userId="b95f61ff061388d5" providerId="LiveId" clId="{F7DDB045-99F5-427E-957E-9D2CA91EB527}" dt="2022-01-07T10:17:51.710" v="7868"/>
          <ac:inkMkLst>
            <pc:docMk/>
            <pc:sldMk cId="4081100472" sldId="356"/>
            <ac:inkMk id="56" creationId="{874BB0AE-969E-46EA-9FC4-FF6587C9BD44}"/>
          </ac:inkMkLst>
        </pc:inkChg>
        <pc:inkChg chg="add">
          <ac:chgData name="Viet Anh Nguyen" userId="b95f61ff061388d5" providerId="LiveId" clId="{F7DDB045-99F5-427E-957E-9D2CA91EB527}" dt="2022-01-07T10:21:35.039" v="8003" actId="9405"/>
          <ac:inkMkLst>
            <pc:docMk/>
            <pc:sldMk cId="4081100472" sldId="356"/>
            <ac:inkMk id="57" creationId="{CF774E8F-B370-4B58-99B9-4AB898D8CF49}"/>
          </ac:inkMkLst>
        </pc:inkChg>
        <pc:inkChg chg="add">
          <ac:chgData name="Viet Anh Nguyen" userId="b95f61ff061388d5" providerId="LiveId" clId="{F7DDB045-99F5-427E-957E-9D2CA91EB527}" dt="2022-01-07T10:21:35.239" v="8004" actId="9405"/>
          <ac:inkMkLst>
            <pc:docMk/>
            <pc:sldMk cId="4081100472" sldId="356"/>
            <ac:inkMk id="58" creationId="{1EF51EF9-DA3E-4DEC-969A-8DBF1654D98D}"/>
          </ac:inkMkLst>
        </pc:inkChg>
        <pc:inkChg chg="add">
          <ac:chgData name="Viet Anh Nguyen" userId="b95f61ff061388d5" providerId="LiveId" clId="{F7DDB045-99F5-427E-957E-9D2CA91EB527}" dt="2022-01-07T10:21:37.816" v="8005" actId="9405"/>
          <ac:inkMkLst>
            <pc:docMk/>
            <pc:sldMk cId="4081100472" sldId="356"/>
            <ac:inkMk id="59" creationId="{362AAF79-2911-40C5-8A51-A204264DE7FF}"/>
          </ac:inkMkLst>
        </pc:inkChg>
        <pc:inkChg chg="add del">
          <ac:chgData name="Viet Anh Nguyen" userId="b95f61ff061388d5" providerId="LiveId" clId="{F7DDB045-99F5-427E-957E-9D2CA91EB527}" dt="2022-01-07T10:21:51.556" v="8010"/>
          <ac:inkMkLst>
            <pc:docMk/>
            <pc:sldMk cId="4081100472" sldId="356"/>
            <ac:inkMk id="60" creationId="{4BC36F75-BFC0-4DA2-A0E0-A58CC4E11C60}"/>
          </ac:inkMkLst>
        </pc:inkChg>
        <pc:inkChg chg="add del">
          <ac:chgData name="Viet Anh Nguyen" userId="b95f61ff061388d5" providerId="LiveId" clId="{F7DDB045-99F5-427E-957E-9D2CA91EB527}" dt="2022-01-07T10:21:51.556" v="8010"/>
          <ac:inkMkLst>
            <pc:docMk/>
            <pc:sldMk cId="4081100472" sldId="356"/>
            <ac:inkMk id="61" creationId="{CF15A3D9-1599-4E90-A6E5-4F989D009A92}"/>
          </ac:inkMkLst>
        </pc:inkChg>
        <pc:inkChg chg="add del">
          <ac:chgData name="Viet Anh Nguyen" userId="b95f61ff061388d5" providerId="LiveId" clId="{F7DDB045-99F5-427E-957E-9D2CA91EB527}" dt="2022-01-07T10:21:51.556" v="8010"/>
          <ac:inkMkLst>
            <pc:docMk/>
            <pc:sldMk cId="4081100472" sldId="356"/>
            <ac:inkMk id="62" creationId="{182C1BE4-0C23-498E-9ABF-ED5897BE72ED}"/>
          </ac:inkMkLst>
        </pc:inkChg>
        <pc:inkChg chg="add del">
          <ac:chgData name="Viet Anh Nguyen" userId="b95f61ff061388d5" providerId="LiveId" clId="{F7DDB045-99F5-427E-957E-9D2CA91EB527}" dt="2022-01-07T10:21:51.556" v="8010"/>
          <ac:inkMkLst>
            <pc:docMk/>
            <pc:sldMk cId="4081100472" sldId="356"/>
            <ac:inkMk id="63" creationId="{69438034-4816-4E1F-B551-9F8C4C54A1AD}"/>
          </ac:inkMkLst>
        </pc:inkChg>
        <pc:inkChg chg="add">
          <ac:chgData name="Viet Anh Nguyen" userId="b95f61ff061388d5" providerId="LiveId" clId="{F7DDB045-99F5-427E-957E-9D2CA91EB527}" dt="2022-01-07T10:21:51.556" v="8010"/>
          <ac:inkMkLst>
            <pc:docMk/>
            <pc:sldMk cId="4081100472" sldId="356"/>
            <ac:inkMk id="64" creationId="{E131AAC0-7BDD-43D7-80FB-675CF7B4F676}"/>
          </ac:inkMkLst>
        </pc:inkChg>
        <pc:inkChg chg="add">
          <ac:chgData name="Viet Anh Nguyen" userId="b95f61ff061388d5" providerId="LiveId" clId="{F7DDB045-99F5-427E-957E-9D2CA91EB527}" dt="2022-01-07T10:21:51.556" v="8010"/>
          <ac:inkMkLst>
            <pc:docMk/>
            <pc:sldMk cId="4081100472" sldId="356"/>
            <ac:inkMk id="65" creationId="{E218D9DB-3BD2-4EA5-8BB1-7DB840B35148}"/>
          </ac:inkMkLst>
        </pc:inkChg>
        <pc:inkChg chg="add del">
          <ac:chgData name="Viet Anh Nguyen" userId="b95f61ff061388d5" providerId="LiveId" clId="{F7DDB045-99F5-427E-957E-9D2CA91EB527}" dt="2022-01-07T10:21:59.532" v="8019"/>
          <ac:inkMkLst>
            <pc:docMk/>
            <pc:sldMk cId="4081100472" sldId="356"/>
            <ac:inkMk id="66" creationId="{68EB4439-4AB4-4DCC-8FDA-019B275789B0}"/>
          </ac:inkMkLst>
        </pc:inkChg>
        <pc:inkChg chg="add del">
          <ac:chgData name="Viet Anh Nguyen" userId="b95f61ff061388d5" providerId="LiveId" clId="{F7DDB045-99F5-427E-957E-9D2CA91EB527}" dt="2022-01-07T10:21:59.532" v="8019"/>
          <ac:inkMkLst>
            <pc:docMk/>
            <pc:sldMk cId="4081100472" sldId="356"/>
            <ac:inkMk id="67" creationId="{921619A6-3AC7-4394-8AD3-7A37792D7234}"/>
          </ac:inkMkLst>
        </pc:inkChg>
        <pc:inkChg chg="add del">
          <ac:chgData name="Viet Anh Nguyen" userId="b95f61ff061388d5" providerId="LiveId" clId="{F7DDB045-99F5-427E-957E-9D2CA91EB527}" dt="2022-01-07T10:21:59.532" v="8019"/>
          <ac:inkMkLst>
            <pc:docMk/>
            <pc:sldMk cId="4081100472" sldId="356"/>
            <ac:inkMk id="68" creationId="{54A4211A-AA44-4272-ACF6-CAB8CCE86F70}"/>
          </ac:inkMkLst>
        </pc:inkChg>
        <pc:inkChg chg="add del">
          <ac:chgData name="Viet Anh Nguyen" userId="b95f61ff061388d5" providerId="LiveId" clId="{F7DDB045-99F5-427E-957E-9D2CA91EB527}" dt="2022-01-07T10:21:59.532" v="8019"/>
          <ac:inkMkLst>
            <pc:docMk/>
            <pc:sldMk cId="4081100472" sldId="356"/>
            <ac:inkMk id="69" creationId="{6C6F5D36-2BE0-482D-A4FC-4C54D9BD5705}"/>
          </ac:inkMkLst>
        </pc:inkChg>
        <pc:inkChg chg="add del">
          <ac:chgData name="Viet Anh Nguyen" userId="b95f61ff061388d5" providerId="LiveId" clId="{F7DDB045-99F5-427E-957E-9D2CA91EB527}" dt="2022-01-07T10:21:59.532" v="8019"/>
          <ac:inkMkLst>
            <pc:docMk/>
            <pc:sldMk cId="4081100472" sldId="356"/>
            <ac:inkMk id="70" creationId="{40BABEFD-F178-4E0C-922C-EF6872760196}"/>
          </ac:inkMkLst>
        </pc:inkChg>
        <pc:inkChg chg="add del">
          <ac:chgData name="Viet Anh Nguyen" userId="b95f61ff061388d5" providerId="LiveId" clId="{F7DDB045-99F5-427E-957E-9D2CA91EB527}" dt="2022-01-07T10:21:59.532" v="8019"/>
          <ac:inkMkLst>
            <pc:docMk/>
            <pc:sldMk cId="4081100472" sldId="356"/>
            <ac:inkMk id="71" creationId="{6116CDBF-C10C-4248-BB21-BCA28DF031D1}"/>
          </ac:inkMkLst>
        </pc:inkChg>
        <pc:inkChg chg="add del">
          <ac:chgData name="Viet Anh Nguyen" userId="b95f61ff061388d5" providerId="LiveId" clId="{F7DDB045-99F5-427E-957E-9D2CA91EB527}" dt="2022-01-07T10:21:59.532" v="8019"/>
          <ac:inkMkLst>
            <pc:docMk/>
            <pc:sldMk cId="4081100472" sldId="356"/>
            <ac:inkMk id="72" creationId="{1099F4DA-47DB-4DEC-BA46-E8CEC1A28D38}"/>
          </ac:inkMkLst>
        </pc:inkChg>
        <pc:inkChg chg="add del">
          <ac:chgData name="Viet Anh Nguyen" userId="b95f61ff061388d5" providerId="LiveId" clId="{F7DDB045-99F5-427E-957E-9D2CA91EB527}" dt="2022-01-07T10:21:59.532" v="8019"/>
          <ac:inkMkLst>
            <pc:docMk/>
            <pc:sldMk cId="4081100472" sldId="356"/>
            <ac:inkMk id="73" creationId="{2E4E391A-C327-4332-8BBB-6BBD8CE2556A}"/>
          </ac:inkMkLst>
        </pc:inkChg>
        <pc:inkChg chg="add del">
          <ac:chgData name="Viet Anh Nguyen" userId="b95f61ff061388d5" providerId="LiveId" clId="{F7DDB045-99F5-427E-957E-9D2CA91EB527}" dt="2022-01-07T10:21:59.532" v="8019"/>
          <ac:inkMkLst>
            <pc:docMk/>
            <pc:sldMk cId="4081100472" sldId="356"/>
            <ac:inkMk id="74" creationId="{D013A3D3-F7A7-46F2-8833-E72CCA4DDBCD}"/>
          </ac:inkMkLst>
        </pc:inkChg>
        <pc:inkChg chg="add del">
          <ac:chgData name="Viet Anh Nguyen" userId="b95f61ff061388d5" providerId="LiveId" clId="{F7DDB045-99F5-427E-957E-9D2CA91EB527}" dt="2022-01-07T10:22:02.292" v="8021"/>
          <ac:inkMkLst>
            <pc:docMk/>
            <pc:sldMk cId="4081100472" sldId="356"/>
            <ac:inkMk id="75" creationId="{2096DBDA-4474-4444-B5BF-607102881C6D}"/>
          </ac:inkMkLst>
        </pc:inkChg>
        <pc:inkChg chg="add del">
          <ac:chgData name="Viet Anh Nguyen" userId="b95f61ff061388d5" providerId="LiveId" clId="{F7DDB045-99F5-427E-957E-9D2CA91EB527}" dt="2022-01-07T10:22:02.292" v="8021"/>
          <ac:inkMkLst>
            <pc:docMk/>
            <pc:sldMk cId="4081100472" sldId="356"/>
            <ac:inkMk id="76" creationId="{A8FB9D98-B69D-4DC2-B413-1E393302BE51}"/>
          </ac:inkMkLst>
        </pc:inkChg>
        <pc:inkChg chg="add">
          <ac:chgData name="Viet Anh Nguyen" userId="b95f61ff061388d5" providerId="LiveId" clId="{F7DDB045-99F5-427E-957E-9D2CA91EB527}" dt="2022-01-07T10:22:02.292" v="8021"/>
          <ac:inkMkLst>
            <pc:docMk/>
            <pc:sldMk cId="4081100472" sldId="356"/>
            <ac:inkMk id="77" creationId="{EE641E43-59D2-4AAC-92CF-FBE4A34F5683}"/>
          </ac:inkMkLst>
        </pc:inkChg>
        <pc:inkChg chg="add del">
          <ac:chgData name="Viet Anh Nguyen" userId="b95f61ff061388d5" providerId="LiveId" clId="{F7DDB045-99F5-427E-957E-9D2CA91EB527}" dt="2022-01-07T10:22:10.508" v="8025"/>
          <ac:inkMkLst>
            <pc:docMk/>
            <pc:sldMk cId="4081100472" sldId="356"/>
            <ac:inkMk id="78" creationId="{866E883A-E3A2-4C0D-AE93-A4AE2096658F}"/>
          </ac:inkMkLst>
        </pc:inkChg>
        <pc:inkChg chg="add del">
          <ac:chgData name="Viet Anh Nguyen" userId="b95f61ff061388d5" providerId="LiveId" clId="{F7DDB045-99F5-427E-957E-9D2CA91EB527}" dt="2022-01-07T10:22:10.508" v="8025"/>
          <ac:inkMkLst>
            <pc:docMk/>
            <pc:sldMk cId="4081100472" sldId="356"/>
            <ac:inkMk id="79" creationId="{3948118F-3535-42A6-9B33-7F16E273248B}"/>
          </ac:inkMkLst>
        </pc:inkChg>
        <pc:inkChg chg="add del">
          <ac:chgData name="Viet Anh Nguyen" userId="b95f61ff061388d5" providerId="LiveId" clId="{F7DDB045-99F5-427E-957E-9D2CA91EB527}" dt="2022-01-07T10:22:10.508" v="8025"/>
          <ac:inkMkLst>
            <pc:docMk/>
            <pc:sldMk cId="4081100472" sldId="356"/>
            <ac:inkMk id="80" creationId="{EB156CC7-F741-44C3-84B1-E125394F1C65}"/>
          </ac:inkMkLst>
        </pc:inkChg>
        <pc:inkChg chg="add">
          <ac:chgData name="Viet Anh Nguyen" userId="b95f61ff061388d5" providerId="LiveId" clId="{F7DDB045-99F5-427E-957E-9D2CA91EB527}" dt="2022-01-07T10:22:10.508" v="8025"/>
          <ac:inkMkLst>
            <pc:docMk/>
            <pc:sldMk cId="4081100472" sldId="356"/>
            <ac:inkMk id="81" creationId="{B3E4F46C-7988-44E0-B94B-5117D0C8FF81}"/>
          </ac:inkMkLst>
        </pc:inkChg>
        <pc:inkChg chg="add del">
          <ac:chgData name="Viet Anh Nguyen" userId="b95f61ff061388d5" providerId="LiveId" clId="{F7DDB045-99F5-427E-957E-9D2CA91EB527}" dt="2022-01-07T10:22:16.741" v="8028"/>
          <ac:inkMkLst>
            <pc:docMk/>
            <pc:sldMk cId="4081100472" sldId="356"/>
            <ac:inkMk id="82" creationId="{43B10EC0-39CD-4DD8-B448-5C3C4D5DB027}"/>
          </ac:inkMkLst>
        </pc:inkChg>
        <pc:inkChg chg="add del">
          <ac:chgData name="Viet Anh Nguyen" userId="b95f61ff061388d5" providerId="LiveId" clId="{F7DDB045-99F5-427E-957E-9D2CA91EB527}" dt="2022-01-07T10:22:16.741" v="8028"/>
          <ac:inkMkLst>
            <pc:docMk/>
            <pc:sldMk cId="4081100472" sldId="356"/>
            <ac:inkMk id="83" creationId="{5B8AFCE6-A6C9-42F7-ABCE-F7B4CD941324}"/>
          </ac:inkMkLst>
        </pc:inkChg>
        <pc:inkChg chg="add del">
          <ac:chgData name="Viet Anh Nguyen" userId="b95f61ff061388d5" providerId="LiveId" clId="{F7DDB045-99F5-427E-957E-9D2CA91EB527}" dt="2022-01-07T10:22:21.435" v="8040"/>
          <ac:inkMkLst>
            <pc:docMk/>
            <pc:sldMk cId="4081100472" sldId="356"/>
            <ac:inkMk id="84" creationId="{32F2C510-4752-4065-A5DA-C91EA1243E88}"/>
          </ac:inkMkLst>
        </pc:inkChg>
        <pc:inkChg chg="add del">
          <ac:chgData name="Viet Anh Nguyen" userId="b95f61ff061388d5" providerId="LiveId" clId="{F7DDB045-99F5-427E-957E-9D2CA91EB527}" dt="2022-01-07T10:22:19.212" v="8034"/>
          <ac:inkMkLst>
            <pc:docMk/>
            <pc:sldMk cId="4081100472" sldId="356"/>
            <ac:inkMk id="85" creationId="{C99C1F97-B6AF-4133-AB28-0190C1A78202}"/>
          </ac:inkMkLst>
        </pc:inkChg>
        <pc:inkChg chg="add del">
          <ac:chgData name="Viet Anh Nguyen" userId="b95f61ff061388d5" providerId="LiveId" clId="{F7DDB045-99F5-427E-957E-9D2CA91EB527}" dt="2022-01-07T10:22:19.212" v="8034"/>
          <ac:inkMkLst>
            <pc:docMk/>
            <pc:sldMk cId="4081100472" sldId="356"/>
            <ac:inkMk id="86" creationId="{8DCE163D-6B1C-4127-A088-18098ECBE3A1}"/>
          </ac:inkMkLst>
        </pc:inkChg>
        <pc:inkChg chg="add del">
          <ac:chgData name="Viet Anh Nguyen" userId="b95f61ff061388d5" providerId="LiveId" clId="{F7DDB045-99F5-427E-957E-9D2CA91EB527}" dt="2022-01-07T10:22:19.212" v="8034"/>
          <ac:inkMkLst>
            <pc:docMk/>
            <pc:sldMk cId="4081100472" sldId="356"/>
            <ac:inkMk id="87" creationId="{78604978-0DCC-43D7-AC77-06C855C85DA9}"/>
          </ac:inkMkLst>
        </pc:inkChg>
        <pc:inkChg chg="add del">
          <ac:chgData name="Viet Anh Nguyen" userId="b95f61ff061388d5" providerId="LiveId" clId="{F7DDB045-99F5-427E-957E-9D2CA91EB527}" dt="2022-01-07T10:22:19.212" v="8034"/>
          <ac:inkMkLst>
            <pc:docMk/>
            <pc:sldMk cId="4081100472" sldId="356"/>
            <ac:inkMk id="88" creationId="{F11D462F-85B8-4095-9275-FFD976594F3A}"/>
          </ac:inkMkLst>
        </pc:inkChg>
        <pc:inkChg chg="add del">
          <ac:chgData name="Viet Anh Nguyen" userId="b95f61ff061388d5" providerId="LiveId" clId="{F7DDB045-99F5-427E-957E-9D2CA91EB527}" dt="2022-01-07T10:22:19.212" v="8034"/>
          <ac:inkMkLst>
            <pc:docMk/>
            <pc:sldMk cId="4081100472" sldId="356"/>
            <ac:inkMk id="89" creationId="{771E4208-9860-487E-951A-1916CB313871}"/>
          </ac:inkMkLst>
        </pc:inkChg>
        <pc:inkChg chg="add del">
          <ac:chgData name="Viet Anh Nguyen" userId="b95f61ff061388d5" providerId="LiveId" clId="{F7DDB045-99F5-427E-957E-9D2CA91EB527}" dt="2022-01-07T10:22:21.435" v="8040"/>
          <ac:inkMkLst>
            <pc:docMk/>
            <pc:sldMk cId="4081100472" sldId="356"/>
            <ac:inkMk id="90" creationId="{86267796-248F-40F1-8CB1-527BE0DD619C}"/>
          </ac:inkMkLst>
        </pc:inkChg>
        <pc:inkChg chg="add del">
          <ac:chgData name="Viet Anh Nguyen" userId="b95f61ff061388d5" providerId="LiveId" clId="{F7DDB045-99F5-427E-957E-9D2CA91EB527}" dt="2022-01-07T10:22:21.435" v="8040"/>
          <ac:inkMkLst>
            <pc:docMk/>
            <pc:sldMk cId="4081100472" sldId="356"/>
            <ac:inkMk id="91" creationId="{08D217D7-FCDD-4563-90BF-0A33CA6EE6F6}"/>
          </ac:inkMkLst>
        </pc:inkChg>
        <pc:inkChg chg="add del">
          <ac:chgData name="Viet Anh Nguyen" userId="b95f61ff061388d5" providerId="LiveId" clId="{F7DDB045-99F5-427E-957E-9D2CA91EB527}" dt="2022-01-07T10:22:21.435" v="8040"/>
          <ac:inkMkLst>
            <pc:docMk/>
            <pc:sldMk cId="4081100472" sldId="356"/>
            <ac:inkMk id="92" creationId="{DCCD3F49-6401-4D74-86EB-8F27FC7CE854}"/>
          </ac:inkMkLst>
        </pc:inkChg>
        <pc:inkChg chg="add del">
          <ac:chgData name="Viet Anh Nguyen" userId="b95f61ff061388d5" providerId="LiveId" clId="{F7DDB045-99F5-427E-957E-9D2CA91EB527}" dt="2022-01-07T10:22:21.435" v="8040"/>
          <ac:inkMkLst>
            <pc:docMk/>
            <pc:sldMk cId="4081100472" sldId="356"/>
            <ac:inkMk id="93" creationId="{385549E6-7737-4690-8AA9-2FECDF11F7A2}"/>
          </ac:inkMkLst>
        </pc:inkChg>
        <pc:inkChg chg="add del">
          <ac:chgData name="Viet Anh Nguyen" userId="b95f61ff061388d5" providerId="LiveId" clId="{F7DDB045-99F5-427E-957E-9D2CA91EB527}" dt="2022-01-07T10:22:21.435" v="8040"/>
          <ac:inkMkLst>
            <pc:docMk/>
            <pc:sldMk cId="4081100472" sldId="356"/>
            <ac:inkMk id="94" creationId="{8539B62E-90E5-4C98-9EE2-5D0C875D0FE3}"/>
          </ac:inkMkLst>
        </pc:inkChg>
        <pc:inkChg chg="add del">
          <ac:chgData name="Viet Anh Nguyen" userId="b95f61ff061388d5" providerId="LiveId" clId="{F7DDB045-99F5-427E-957E-9D2CA91EB527}" dt="2022-01-07T10:22:21.435" v="8040"/>
          <ac:inkMkLst>
            <pc:docMk/>
            <pc:sldMk cId="4081100472" sldId="356"/>
            <ac:inkMk id="95" creationId="{64754F7D-4EC8-4540-8FF3-A56E1288E1ED}"/>
          </ac:inkMkLst>
        </pc:inkChg>
        <pc:inkChg chg="add del">
          <ac:chgData name="Viet Anh Nguyen" userId="b95f61ff061388d5" providerId="LiveId" clId="{F7DDB045-99F5-427E-957E-9D2CA91EB527}" dt="2022-01-07T10:22:22.936" v="8044"/>
          <ac:inkMkLst>
            <pc:docMk/>
            <pc:sldMk cId="4081100472" sldId="356"/>
            <ac:inkMk id="96" creationId="{57EF574A-5373-4358-B4E4-AED2F5E9E1FD}"/>
          </ac:inkMkLst>
        </pc:inkChg>
        <pc:inkChg chg="add del">
          <ac:chgData name="Viet Anh Nguyen" userId="b95f61ff061388d5" providerId="LiveId" clId="{F7DDB045-99F5-427E-957E-9D2CA91EB527}" dt="2022-01-07T10:22:22.936" v="8044"/>
          <ac:inkMkLst>
            <pc:docMk/>
            <pc:sldMk cId="4081100472" sldId="356"/>
            <ac:inkMk id="97" creationId="{CA03B933-BB5C-41C0-AEEA-33DEA678F739}"/>
          </ac:inkMkLst>
        </pc:inkChg>
        <pc:inkChg chg="add del">
          <ac:chgData name="Viet Anh Nguyen" userId="b95f61ff061388d5" providerId="LiveId" clId="{F7DDB045-99F5-427E-957E-9D2CA91EB527}" dt="2022-01-07T10:22:22.936" v="8044"/>
          <ac:inkMkLst>
            <pc:docMk/>
            <pc:sldMk cId="4081100472" sldId="356"/>
            <ac:inkMk id="98" creationId="{867F45E2-5BD6-47EC-B713-BC994217EA65}"/>
          </ac:inkMkLst>
        </pc:inkChg>
        <pc:inkChg chg="add del">
          <ac:chgData name="Viet Anh Nguyen" userId="b95f61ff061388d5" providerId="LiveId" clId="{F7DDB045-99F5-427E-957E-9D2CA91EB527}" dt="2022-01-07T10:22:22.936" v="8044"/>
          <ac:inkMkLst>
            <pc:docMk/>
            <pc:sldMk cId="4081100472" sldId="356"/>
            <ac:inkMk id="99" creationId="{E2D588F8-CCED-4BB8-9057-A25E048F4A73}"/>
          </ac:inkMkLst>
        </pc:inkChg>
        <pc:inkChg chg="add del">
          <ac:chgData name="Viet Anh Nguyen" userId="b95f61ff061388d5" providerId="LiveId" clId="{F7DDB045-99F5-427E-957E-9D2CA91EB527}" dt="2022-01-07T10:22:24.736" v="8047"/>
          <ac:inkMkLst>
            <pc:docMk/>
            <pc:sldMk cId="4081100472" sldId="356"/>
            <ac:inkMk id="100" creationId="{CEB25794-D751-40D6-B016-34C005FB80A0}"/>
          </ac:inkMkLst>
        </pc:inkChg>
        <pc:inkChg chg="add del">
          <ac:chgData name="Viet Anh Nguyen" userId="b95f61ff061388d5" providerId="LiveId" clId="{F7DDB045-99F5-427E-957E-9D2CA91EB527}" dt="2022-01-07T10:22:24.736" v="8047"/>
          <ac:inkMkLst>
            <pc:docMk/>
            <pc:sldMk cId="4081100472" sldId="356"/>
            <ac:inkMk id="101" creationId="{6AB1039F-719C-4344-A3BD-60381DE2D5D1}"/>
          </ac:inkMkLst>
        </pc:inkChg>
        <pc:inkChg chg="add del">
          <ac:chgData name="Viet Anh Nguyen" userId="b95f61ff061388d5" providerId="LiveId" clId="{F7DDB045-99F5-427E-957E-9D2CA91EB527}" dt="2022-01-07T10:22:24.736" v="8047"/>
          <ac:inkMkLst>
            <pc:docMk/>
            <pc:sldMk cId="4081100472" sldId="356"/>
            <ac:inkMk id="102" creationId="{2063FFD6-5D88-4F66-8DAF-29BAC26A776B}"/>
          </ac:inkMkLst>
        </pc:inkChg>
        <pc:inkChg chg="add">
          <ac:chgData name="Viet Anh Nguyen" userId="b95f61ff061388d5" providerId="LiveId" clId="{F7DDB045-99F5-427E-957E-9D2CA91EB527}" dt="2022-01-07T10:22:24.736" v="8047"/>
          <ac:inkMkLst>
            <pc:docMk/>
            <pc:sldMk cId="4081100472" sldId="356"/>
            <ac:inkMk id="103" creationId="{18CED6A7-DDC2-4D37-9CFC-6189B6993527}"/>
          </ac:inkMkLst>
        </pc:inkChg>
        <pc:inkChg chg="add del">
          <ac:chgData name="Viet Anh Nguyen" userId="b95f61ff061388d5" providerId="LiveId" clId="{F7DDB045-99F5-427E-957E-9D2CA91EB527}" dt="2022-01-07T10:22:29.006" v="8061"/>
          <ac:inkMkLst>
            <pc:docMk/>
            <pc:sldMk cId="4081100472" sldId="356"/>
            <ac:inkMk id="104" creationId="{FD8FF949-9D79-49B6-B2C7-1BB3BC2CE354}"/>
          </ac:inkMkLst>
        </pc:inkChg>
        <pc:inkChg chg="add del">
          <ac:chgData name="Viet Anh Nguyen" userId="b95f61ff061388d5" providerId="LiveId" clId="{F7DDB045-99F5-427E-957E-9D2CA91EB527}" dt="2022-01-07T10:22:29.006" v="8061"/>
          <ac:inkMkLst>
            <pc:docMk/>
            <pc:sldMk cId="4081100472" sldId="356"/>
            <ac:inkMk id="105" creationId="{283CB094-88F2-4CBB-BB05-2EA379B6F31D}"/>
          </ac:inkMkLst>
        </pc:inkChg>
        <pc:inkChg chg="add del">
          <ac:chgData name="Viet Anh Nguyen" userId="b95f61ff061388d5" providerId="LiveId" clId="{F7DDB045-99F5-427E-957E-9D2CA91EB527}" dt="2022-01-07T10:22:29.006" v="8061"/>
          <ac:inkMkLst>
            <pc:docMk/>
            <pc:sldMk cId="4081100472" sldId="356"/>
            <ac:inkMk id="106" creationId="{A0BFFD0D-043D-4E4E-99D9-D89C30573D5E}"/>
          </ac:inkMkLst>
        </pc:inkChg>
        <pc:inkChg chg="add del">
          <ac:chgData name="Viet Anh Nguyen" userId="b95f61ff061388d5" providerId="LiveId" clId="{F7DDB045-99F5-427E-957E-9D2CA91EB527}" dt="2022-01-07T10:22:29.006" v="8061"/>
          <ac:inkMkLst>
            <pc:docMk/>
            <pc:sldMk cId="4081100472" sldId="356"/>
            <ac:inkMk id="107" creationId="{AC47D8E7-E712-4F6E-9989-1B1D149A2D50}"/>
          </ac:inkMkLst>
        </pc:inkChg>
        <pc:inkChg chg="add del">
          <ac:chgData name="Viet Anh Nguyen" userId="b95f61ff061388d5" providerId="LiveId" clId="{F7DDB045-99F5-427E-957E-9D2CA91EB527}" dt="2022-01-07T10:22:29.006" v="8061"/>
          <ac:inkMkLst>
            <pc:docMk/>
            <pc:sldMk cId="4081100472" sldId="356"/>
            <ac:inkMk id="108" creationId="{27B80504-365B-4B3D-A4BE-3B311BDCD63D}"/>
          </ac:inkMkLst>
        </pc:inkChg>
        <pc:inkChg chg="add del">
          <ac:chgData name="Viet Anh Nguyen" userId="b95f61ff061388d5" providerId="LiveId" clId="{F7DDB045-99F5-427E-957E-9D2CA91EB527}" dt="2022-01-07T10:22:29.006" v="8061"/>
          <ac:inkMkLst>
            <pc:docMk/>
            <pc:sldMk cId="4081100472" sldId="356"/>
            <ac:inkMk id="109" creationId="{E6461033-9403-4235-8E5B-5A0C18C2588E}"/>
          </ac:inkMkLst>
        </pc:inkChg>
        <pc:inkChg chg="add del">
          <ac:chgData name="Viet Anh Nguyen" userId="b95f61ff061388d5" providerId="LiveId" clId="{F7DDB045-99F5-427E-957E-9D2CA91EB527}" dt="2022-01-07T10:22:29.006" v="8061"/>
          <ac:inkMkLst>
            <pc:docMk/>
            <pc:sldMk cId="4081100472" sldId="356"/>
            <ac:inkMk id="110" creationId="{A7DA6BCA-D02C-4D4C-8E86-A4E0D38F805B}"/>
          </ac:inkMkLst>
        </pc:inkChg>
        <pc:inkChg chg="add del">
          <ac:chgData name="Viet Anh Nguyen" userId="b95f61ff061388d5" providerId="LiveId" clId="{F7DDB045-99F5-427E-957E-9D2CA91EB527}" dt="2022-01-07T10:22:29.006" v="8061"/>
          <ac:inkMkLst>
            <pc:docMk/>
            <pc:sldMk cId="4081100472" sldId="356"/>
            <ac:inkMk id="111" creationId="{4A6B1918-2751-47AD-96CB-EEF2565A81BA}"/>
          </ac:inkMkLst>
        </pc:inkChg>
        <pc:inkChg chg="add del">
          <ac:chgData name="Viet Anh Nguyen" userId="b95f61ff061388d5" providerId="LiveId" clId="{F7DDB045-99F5-427E-957E-9D2CA91EB527}" dt="2022-01-07T10:22:29.006" v="8061"/>
          <ac:inkMkLst>
            <pc:docMk/>
            <pc:sldMk cId="4081100472" sldId="356"/>
            <ac:inkMk id="112" creationId="{19E90273-660C-4A17-B660-A55446826113}"/>
          </ac:inkMkLst>
        </pc:inkChg>
        <pc:inkChg chg="add del">
          <ac:chgData name="Viet Anh Nguyen" userId="b95f61ff061388d5" providerId="LiveId" clId="{F7DDB045-99F5-427E-957E-9D2CA91EB527}" dt="2022-01-07T10:22:29.006" v="8061"/>
          <ac:inkMkLst>
            <pc:docMk/>
            <pc:sldMk cId="4081100472" sldId="356"/>
            <ac:inkMk id="113" creationId="{694113D8-93E7-4E0C-A5F0-E2641EA6E017}"/>
          </ac:inkMkLst>
        </pc:inkChg>
        <pc:inkChg chg="add del">
          <ac:chgData name="Viet Anh Nguyen" userId="b95f61ff061388d5" providerId="LiveId" clId="{F7DDB045-99F5-427E-957E-9D2CA91EB527}" dt="2022-01-07T10:22:29.006" v="8061"/>
          <ac:inkMkLst>
            <pc:docMk/>
            <pc:sldMk cId="4081100472" sldId="356"/>
            <ac:inkMk id="114" creationId="{77CF6B3F-799E-4BE7-8D3D-546240A34A17}"/>
          </ac:inkMkLst>
        </pc:inkChg>
        <pc:inkChg chg="add del">
          <ac:chgData name="Viet Anh Nguyen" userId="b95f61ff061388d5" providerId="LiveId" clId="{F7DDB045-99F5-427E-957E-9D2CA91EB527}" dt="2022-01-07T10:22:29.006" v="8061"/>
          <ac:inkMkLst>
            <pc:docMk/>
            <pc:sldMk cId="4081100472" sldId="356"/>
            <ac:inkMk id="115" creationId="{89DAD0B6-ADE6-4D99-9EFD-F879541F554B}"/>
          </ac:inkMkLst>
        </pc:inkChg>
        <pc:inkChg chg="add del">
          <ac:chgData name="Viet Anh Nguyen" userId="b95f61ff061388d5" providerId="LiveId" clId="{F7DDB045-99F5-427E-957E-9D2CA91EB527}" dt="2022-01-07T10:22:29.006" v="8061"/>
          <ac:inkMkLst>
            <pc:docMk/>
            <pc:sldMk cId="4081100472" sldId="356"/>
            <ac:inkMk id="116" creationId="{00AF52F3-C5C1-495E-A9FB-1B54A00B31EF}"/>
          </ac:inkMkLst>
        </pc:inkChg>
        <pc:inkChg chg="add del">
          <ac:chgData name="Viet Anh Nguyen" userId="b95f61ff061388d5" providerId="LiveId" clId="{F7DDB045-99F5-427E-957E-9D2CA91EB527}" dt="2022-01-07T10:22:29.006" v="8061"/>
          <ac:inkMkLst>
            <pc:docMk/>
            <pc:sldMk cId="4081100472" sldId="356"/>
            <ac:inkMk id="117" creationId="{E06EA5FD-F28C-49D8-A01D-61EAD069DEE2}"/>
          </ac:inkMkLst>
        </pc:inkChg>
        <pc:inkChg chg="add">
          <ac:chgData name="Viet Anh Nguyen" userId="b95f61ff061388d5" providerId="LiveId" clId="{F7DDB045-99F5-427E-957E-9D2CA91EB527}" dt="2022-01-07T10:22:29.006" v="8061"/>
          <ac:inkMkLst>
            <pc:docMk/>
            <pc:sldMk cId="4081100472" sldId="356"/>
            <ac:inkMk id="118" creationId="{56B76264-BD1C-47EA-9E3A-D5A6B5CA6C3E}"/>
          </ac:inkMkLst>
        </pc:inkChg>
      </pc:sldChg>
      <pc:sldChg chg="addSp delSp new mod">
        <pc:chgData name="Viet Anh Nguyen" userId="b95f61ff061388d5" providerId="LiveId" clId="{F7DDB045-99F5-427E-957E-9D2CA91EB527}" dt="2022-01-07T10:26:12.767" v="8151"/>
        <pc:sldMkLst>
          <pc:docMk/>
          <pc:sldMk cId="1765219760" sldId="357"/>
        </pc:sldMkLst>
        <pc:inkChg chg="add del">
          <ac:chgData name="Viet Anh Nguyen" userId="b95f61ff061388d5" providerId="LiveId" clId="{F7DDB045-99F5-427E-957E-9D2CA91EB527}" dt="2022-01-07T10:18:00.479" v="7878"/>
          <ac:inkMkLst>
            <pc:docMk/>
            <pc:sldMk cId="1765219760" sldId="357"/>
            <ac:inkMk id="2" creationId="{6649CFCD-E46B-426D-9F4A-21502C0FBF16}"/>
          </ac:inkMkLst>
        </pc:inkChg>
        <pc:inkChg chg="add del">
          <ac:chgData name="Viet Anh Nguyen" userId="b95f61ff061388d5" providerId="LiveId" clId="{F7DDB045-99F5-427E-957E-9D2CA91EB527}" dt="2022-01-07T10:18:00.479" v="7878"/>
          <ac:inkMkLst>
            <pc:docMk/>
            <pc:sldMk cId="1765219760" sldId="357"/>
            <ac:inkMk id="3" creationId="{DB5089A0-13F4-4961-B694-5CD97C23A518}"/>
          </ac:inkMkLst>
        </pc:inkChg>
        <pc:inkChg chg="add del">
          <ac:chgData name="Viet Anh Nguyen" userId="b95f61ff061388d5" providerId="LiveId" clId="{F7DDB045-99F5-427E-957E-9D2CA91EB527}" dt="2022-01-07T10:18:00.479" v="7878"/>
          <ac:inkMkLst>
            <pc:docMk/>
            <pc:sldMk cId="1765219760" sldId="357"/>
            <ac:inkMk id="4" creationId="{1681AF75-D2F7-4980-8862-D95737B6D491}"/>
          </ac:inkMkLst>
        </pc:inkChg>
        <pc:inkChg chg="add del">
          <ac:chgData name="Viet Anh Nguyen" userId="b95f61ff061388d5" providerId="LiveId" clId="{F7DDB045-99F5-427E-957E-9D2CA91EB527}" dt="2022-01-07T10:18:00.479" v="7878"/>
          <ac:inkMkLst>
            <pc:docMk/>
            <pc:sldMk cId="1765219760" sldId="357"/>
            <ac:inkMk id="5" creationId="{2CB4C703-7275-4E03-8483-F3514BC1C847}"/>
          </ac:inkMkLst>
        </pc:inkChg>
        <pc:inkChg chg="add del">
          <ac:chgData name="Viet Anh Nguyen" userId="b95f61ff061388d5" providerId="LiveId" clId="{F7DDB045-99F5-427E-957E-9D2CA91EB527}" dt="2022-01-07T10:18:00.479" v="7878"/>
          <ac:inkMkLst>
            <pc:docMk/>
            <pc:sldMk cId="1765219760" sldId="357"/>
            <ac:inkMk id="6" creationId="{585B9412-0E4F-45A2-A846-3101C0097D52}"/>
          </ac:inkMkLst>
        </pc:inkChg>
        <pc:inkChg chg="add">
          <ac:chgData name="Viet Anh Nguyen" userId="b95f61ff061388d5" providerId="LiveId" clId="{F7DDB045-99F5-427E-957E-9D2CA91EB527}" dt="2022-01-07T10:17:58.920" v="7875" actId="9405"/>
          <ac:inkMkLst>
            <pc:docMk/>
            <pc:sldMk cId="1765219760" sldId="357"/>
            <ac:inkMk id="7" creationId="{9B269A2B-5873-4298-831B-F7CED402FCB8}"/>
          </ac:inkMkLst>
        </pc:inkChg>
        <pc:inkChg chg="add del">
          <ac:chgData name="Viet Anh Nguyen" userId="b95f61ff061388d5" providerId="LiveId" clId="{F7DDB045-99F5-427E-957E-9D2CA91EB527}" dt="2022-01-07T10:18:00.479" v="7878"/>
          <ac:inkMkLst>
            <pc:docMk/>
            <pc:sldMk cId="1765219760" sldId="357"/>
            <ac:inkMk id="8" creationId="{943E7369-04C5-4848-8D6A-FB7F74D2F4F0}"/>
          </ac:inkMkLst>
        </pc:inkChg>
        <pc:inkChg chg="add del">
          <ac:chgData name="Viet Anh Nguyen" userId="b95f61ff061388d5" providerId="LiveId" clId="{F7DDB045-99F5-427E-957E-9D2CA91EB527}" dt="2022-01-07T10:18:00.479" v="7878"/>
          <ac:inkMkLst>
            <pc:docMk/>
            <pc:sldMk cId="1765219760" sldId="357"/>
            <ac:inkMk id="9" creationId="{6C787126-C174-47D4-9ADB-BE3CB1C8EA16}"/>
          </ac:inkMkLst>
        </pc:inkChg>
        <pc:inkChg chg="add">
          <ac:chgData name="Viet Anh Nguyen" userId="b95f61ff061388d5" providerId="LiveId" clId="{F7DDB045-99F5-427E-957E-9D2CA91EB527}" dt="2022-01-07T10:18:00.479" v="7878"/>
          <ac:inkMkLst>
            <pc:docMk/>
            <pc:sldMk cId="1765219760" sldId="357"/>
            <ac:inkMk id="10" creationId="{F97EA861-27C0-4441-A738-FA7CB7196CCD}"/>
          </ac:inkMkLst>
        </pc:inkChg>
        <pc:inkChg chg="add">
          <ac:chgData name="Viet Anh Nguyen" userId="b95f61ff061388d5" providerId="LiveId" clId="{F7DDB045-99F5-427E-957E-9D2CA91EB527}" dt="2022-01-07T10:18:00.479" v="7878"/>
          <ac:inkMkLst>
            <pc:docMk/>
            <pc:sldMk cId="1765219760" sldId="357"/>
            <ac:inkMk id="11" creationId="{0C802454-4D7D-4893-B980-5C8B3F6FA0DB}"/>
          </ac:inkMkLst>
        </pc:inkChg>
        <pc:inkChg chg="add">
          <ac:chgData name="Viet Anh Nguyen" userId="b95f61ff061388d5" providerId="LiveId" clId="{F7DDB045-99F5-427E-957E-9D2CA91EB527}" dt="2022-01-07T10:18:01.044" v="7879" actId="9405"/>
          <ac:inkMkLst>
            <pc:docMk/>
            <pc:sldMk cId="1765219760" sldId="357"/>
            <ac:inkMk id="12" creationId="{93C4F02D-EAB9-4085-A78C-5BC829185AE1}"/>
          </ac:inkMkLst>
        </pc:inkChg>
        <pc:inkChg chg="add del">
          <ac:chgData name="Viet Anh Nguyen" userId="b95f61ff061388d5" providerId="LiveId" clId="{F7DDB045-99F5-427E-957E-9D2CA91EB527}" dt="2022-01-07T10:18:02.999" v="7883"/>
          <ac:inkMkLst>
            <pc:docMk/>
            <pc:sldMk cId="1765219760" sldId="357"/>
            <ac:inkMk id="13" creationId="{A787E506-7099-48D6-BBF1-9D9A412BD273}"/>
          </ac:inkMkLst>
        </pc:inkChg>
        <pc:inkChg chg="add del">
          <ac:chgData name="Viet Anh Nguyen" userId="b95f61ff061388d5" providerId="LiveId" clId="{F7DDB045-99F5-427E-957E-9D2CA91EB527}" dt="2022-01-07T10:18:02.999" v="7883"/>
          <ac:inkMkLst>
            <pc:docMk/>
            <pc:sldMk cId="1765219760" sldId="357"/>
            <ac:inkMk id="14" creationId="{7B62635A-933D-419D-9154-39C4164F96FD}"/>
          </ac:inkMkLst>
        </pc:inkChg>
        <pc:inkChg chg="add">
          <ac:chgData name="Viet Anh Nguyen" userId="b95f61ff061388d5" providerId="LiveId" clId="{F7DDB045-99F5-427E-957E-9D2CA91EB527}" dt="2022-01-07T10:18:02.359" v="7882" actId="9405"/>
          <ac:inkMkLst>
            <pc:docMk/>
            <pc:sldMk cId="1765219760" sldId="357"/>
            <ac:inkMk id="15" creationId="{FAE273D4-DAD6-425E-A54F-96B5C41B5F91}"/>
          </ac:inkMkLst>
        </pc:inkChg>
        <pc:inkChg chg="add">
          <ac:chgData name="Viet Anh Nguyen" userId="b95f61ff061388d5" providerId="LiveId" clId="{F7DDB045-99F5-427E-957E-9D2CA91EB527}" dt="2022-01-07T10:18:02.999" v="7883"/>
          <ac:inkMkLst>
            <pc:docMk/>
            <pc:sldMk cId="1765219760" sldId="357"/>
            <ac:inkMk id="16" creationId="{C347D268-8FDE-429C-AF97-9D1557B72C2E}"/>
          </ac:inkMkLst>
        </pc:inkChg>
        <pc:inkChg chg="add del">
          <ac:chgData name="Viet Anh Nguyen" userId="b95f61ff061388d5" providerId="LiveId" clId="{F7DDB045-99F5-427E-957E-9D2CA91EB527}" dt="2022-01-07T10:18:05.780" v="7886"/>
          <ac:inkMkLst>
            <pc:docMk/>
            <pc:sldMk cId="1765219760" sldId="357"/>
            <ac:inkMk id="17" creationId="{A74CA57E-923E-46C5-A9E2-C1BF7DD8CF8D}"/>
          </ac:inkMkLst>
        </pc:inkChg>
        <pc:inkChg chg="add del">
          <ac:chgData name="Viet Anh Nguyen" userId="b95f61ff061388d5" providerId="LiveId" clId="{F7DDB045-99F5-427E-957E-9D2CA91EB527}" dt="2022-01-07T10:18:05.780" v="7886"/>
          <ac:inkMkLst>
            <pc:docMk/>
            <pc:sldMk cId="1765219760" sldId="357"/>
            <ac:inkMk id="18" creationId="{08013FAC-BFFB-4D64-97A4-9D5328BFA209}"/>
          </ac:inkMkLst>
        </pc:inkChg>
        <pc:inkChg chg="add">
          <ac:chgData name="Viet Anh Nguyen" userId="b95f61ff061388d5" providerId="LiveId" clId="{F7DDB045-99F5-427E-957E-9D2CA91EB527}" dt="2022-01-07T10:18:05.780" v="7886"/>
          <ac:inkMkLst>
            <pc:docMk/>
            <pc:sldMk cId="1765219760" sldId="357"/>
            <ac:inkMk id="19" creationId="{04E83E4C-B1D5-46ED-86B9-89DC0E526D68}"/>
          </ac:inkMkLst>
        </pc:inkChg>
        <pc:inkChg chg="add del">
          <ac:chgData name="Viet Anh Nguyen" userId="b95f61ff061388d5" providerId="LiveId" clId="{F7DDB045-99F5-427E-957E-9D2CA91EB527}" dt="2022-01-07T10:18:07.787" v="7890"/>
          <ac:inkMkLst>
            <pc:docMk/>
            <pc:sldMk cId="1765219760" sldId="357"/>
            <ac:inkMk id="20" creationId="{7FA17CD9-2467-4508-BA43-DE5C93C9E42D}"/>
          </ac:inkMkLst>
        </pc:inkChg>
        <pc:inkChg chg="add del">
          <ac:chgData name="Viet Anh Nguyen" userId="b95f61ff061388d5" providerId="LiveId" clId="{F7DDB045-99F5-427E-957E-9D2CA91EB527}" dt="2022-01-07T10:18:07.787" v="7890"/>
          <ac:inkMkLst>
            <pc:docMk/>
            <pc:sldMk cId="1765219760" sldId="357"/>
            <ac:inkMk id="21" creationId="{96A8E851-C595-4896-9C64-8C0BC83C6E64}"/>
          </ac:inkMkLst>
        </pc:inkChg>
        <pc:inkChg chg="add del">
          <ac:chgData name="Viet Anh Nguyen" userId="b95f61ff061388d5" providerId="LiveId" clId="{F7DDB045-99F5-427E-957E-9D2CA91EB527}" dt="2022-01-07T10:18:07.787" v="7890"/>
          <ac:inkMkLst>
            <pc:docMk/>
            <pc:sldMk cId="1765219760" sldId="357"/>
            <ac:inkMk id="22" creationId="{7F1CC5E8-5C2B-4E1B-85DD-87AD40A5588A}"/>
          </ac:inkMkLst>
        </pc:inkChg>
        <pc:inkChg chg="add">
          <ac:chgData name="Viet Anh Nguyen" userId="b95f61ff061388d5" providerId="LiveId" clId="{F7DDB045-99F5-427E-957E-9D2CA91EB527}" dt="2022-01-07T10:18:07.787" v="7890"/>
          <ac:inkMkLst>
            <pc:docMk/>
            <pc:sldMk cId="1765219760" sldId="357"/>
            <ac:inkMk id="23" creationId="{1BC899D4-3A08-45A8-A62A-49D6B151F76A}"/>
          </ac:inkMkLst>
        </pc:inkChg>
        <pc:inkChg chg="add">
          <ac:chgData name="Viet Anh Nguyen" userId="b95f61ff061388d5" providerId="LiveId" clId="{F7DDB045-99F5-427E-957E-9D2CA91EB527}" dt="2022-01-07T10:22:44.305" v="8062" actId="9405"/>
          <ac:inkMkLst>
            <pc:docMk/>
            <pc:sldMk cId="1765219760" sldId="357"/>
            <ac:inkMk id="24" creationId="{176DF66F-5A06-422C-A947-780DD22E3166}"/>
          </ac:inkMkLst>
        </pc:inkChg>
        <pc:inkChg chg="add">
          <ac:chgData name="Viet Anh Nguyen" userId="b95f61ff061388d5" providerId="LiveId" clId="{F7DDB045-99F5-427E-957E-9D2CA91EB527}" dt="2022-01-07T10:22:44.832" v="8063" actId="9405"/>
          <ac:inkMkLst>
            <pc:docMk/>
            <pc:sldMk cId="1765219760" sldId="357"/>
            <ac:inkMk id="25" creationId="{0AE4092A-664B-4A0A-B05C-22676977F400}"/>
          </ac:inkMkLst>
        </pc:inkChg>
        <pc:inkChg chg="add">
          <ac:chgData name="Viet Anh Nguyen" userId="b95f61ff061388d5" providerId="LiveId" clId="{F7DDB045-99F5-427E-957E-9D2CA91EB527}" dt="2022-01-07T10:23:46.123" v="8064" actId="9405"/>
          <ac:inkMkLst>
            <pc:docMk/>
            <pc:sldMk cId="1765219760" sldId="357"/>
            <ac:inkMk id="26" creationId="{06057011-2B34-4D11-90DD-A7AE5D71EB44}"/>
          </ac:inkMkLst>
        </pc:inkChg>
        <pc:inkChg chg="add del">
          <ac:chgData name="Viet Anh Nguyen" userId="b95f61ff061388d5" providerId="LiveId" clId="{F7DDB045-99F5-427E-957E-9D2CA91EB527}" dt="2022-01-07T10:23:49.838" v="8068"/>
          <ac:inkMkLst>
            <pc:docMk/>
            <pc:sldMk cId="1765219760" sldId="357"/>
            <ac:inkMk id="27" creationId="{EAD81910-4DB2-458E-B1A0-DC2FC8CDA845}"/>
          </ac:inkMkLst>
        </pc:inkChg>
        <pc:inkChg chg="add del">
          <ac:chgData name="Viet Anh Nguyen" userId="b95f61ff061388d5" providerId="LiveId" clId="{F7DDB045-99F5-427E-957E-9D2CA91EB527}" dt="2022-01-07T10:23:49.838" v="8068"/>
          <ac:inkMkLst>
            <pc:docMk/>
            <pc:sldMk cId="1765219760" sldId="357"/>
            <ac:inkMk id="28" creationId="{B1A51719-AB31-4CBF-A430-CD4E998488A5}"/>
          </ac:inkMkLst>
        </pc:inkChg>
        <pc:inkChg chg="add del">
          <ac:chgData name="Viet Anh Nguyen" userId="b95f61ff061388d5" providerId="LiveId" clId="{F7DDB045-99F5-427E-957E-9D2CA91EB527}" dt="2022-01-07T10:23:49.838" v="8068"/>
          <ac:inkMkLst>
            <pc:docMk/>
            <pc:sldMk cId="1765219760" sldId="357"/>
            <ac:inkMk id="29" creationId="{13C895EB-4FD9-4D1C-948D-E8AE9003E40B}"/>
          </ac:inkMkLst>
        </pc:inkChg>
        <pc:inkChg chg="add">
          <ac:chgData name="Viet Anh Nguyen" userId="b95f61ff061388d5" providerId="LiveId" clId="{F7DDB045-99F5-427E-957E-9D2CA91EB527}" dt="2022-01-07T10:23:49.838" v="8068"/>
          <ac:inkMkLst>
            <pc:docMk/>
            <pc:sldMk cId="1765219760" sldId="357"/>
            <ac:inkMk id="30" creationId="{1E1EF96E-B703-4B2F-8A09-26F3ED2172E7}"/>
          </ac:inkMkLst>
        </pc:inkChg>
        <pc:inkChg chg="add del">
          <ac:chgData name="Viet Anh Nguyen" userId="b95f61ff061388d5" providerId="LiveId" clId="{F7DDB045-99F5-427E-957E-9D2CA91EB527}" dt="2022-01-07T10:24:32.122" v="8071"/>
          <ac:inkMkLst>
            <pc:docMk/>
            <pc:sldMk cId="1765219760" sldId="357"/>
            <ac:inkMk id="31" creationId="{F0225669-C378-4C95-B5E0-D5C9C71A3595}"/>
          </ac:inkMkLst>
        </pc:inkChg>
        <pc:inkChg chg="add del">
          <ac:chgData name="Viet Anh Nguyen" userId="b95f61ff061388d5" providerId="LiveId" clId="{F7DDB045-99F5-427E-957E-9D2CA91EB527}" dt="2022-01-07T10:24:32.122" v="8071"/>
          <ac:inkMkLst>
            <pc:docMk/>
            <pc:sldMk cId="1765219760" sldId="357"/>
            <ac:inkMk id="32" creationId="{74DB06F9-78D7-4AB0-80FF-12EAB0A99301}"/>
          </ac:inkMkLst>
        </pc:inkChg>
        <pc:inkChg chg="add del">
          <ac:chgData name="Viet Anh Nguyen" userId="b95f61ff061388d5" providerId="LiveId" clId="{F7DDB045-99F5-427E-957E-9D2CA91EB527}" dt="2022-01-07T10:24:33.910" v="8074"/>
          <ac:inkMkLst>
            <pc:docMk/>
            <pc:sldMk cId="1765219760" sldId="357"/>
            <ac:inkMk id="33" creationId="{B6B79DAB-E5D1-415C-ACB6-B5C0668E297B}"/>
          </ac:inkMkLst>
        </pc:inkChg>
        <pc:inkChg chg="add del">
          <ac:chgData name="Viet Anh Nguyen" userId="b95f61ff061388d5" providerId="LiveId" clId="{F7DDB045-99F5-427E-957E-9D2CA91EB527}" dt="2022-01-07T10:24:33.910" v="8074"/>
          <ac:inkMkLst>
            <pc:docMk/>
            <pc:sldMk cId="1765219760" sldId="357"/>
            <ac:inkMk id="34" creationId="{04622112-66FA-420B-8526-4193973C04FA}"/>
          </ac:inkMkLst>
        </pc:inkChg>
        <pc:inkChg chg="add del">
          <ac:chgData name="Viet Anh Nguyen" userId="b95f61ff061388d5" providerId="LiveId" clId="{F7DDB045-99F5-427E-957E-9D2CA91EB527}" dt="2022-01-07T10:24:33.910" v="8074"/>
          <ac:inkMkLst>
            <pc:docMk/>
            <pc:sldMk cId="1765219760" sldId="357"/>
            <ac:inkMk id="35" creationId="{A45A5828-1625-4761-9A1E-5C20DF2E1BFA}"/>
          </ac:inkMkLst>
        </pc:inkChg>
        <pc:inkChg chg="add">
          <ac:chgData name="Viet Anh Nguyen" userId="b95f61ff061388d5" providerId="LiveId" clId="{F7DDB045-99F5-427E-957E-9D2CA91EB527}" dt="2022-01-07T10:24:33.910" v="8074"/>
          <ac:inkMkLst>
            <pc:docMk/>
            <pc:sldMk cId="1765219760" sldId="357"/>
            <ac:inkMk id="36" creationId="{21ABE7DA-3A3E-479E-8EED-1EB7343F40C9}"/>
          </ac:inkMkLst>
        </pc:inkChg>
        <pc:inkChg chg="add del">
          <ac:chgData name="Viet Anh Nguyen" userId="b95f61ff061388d5" providerId="LiveId" clId="{F7DDB045-99F5-427E-957E-9D2CA91EB527}" dt="2022-01-07T10:25:08.157" v="8079"/>
          <ac:inkMkLst>
            <pc:docMk/>
            <pc:sldMk cId="1765219760" sldId="357"/>
            <ac:inkMk id="37" creationId="{6FF2979F-196D-4A9B-950A-5C4DA246EEF3}"/>
          </ac:inkMkLst>
        </pc:inkChg>
        <pc:inkChg chg="add del">
          <ac:chgData name="Viet Anh Nguyen" userId="b95f61ff061388d5" providerId="LiveId" clId="{F7DDB045-99F5-427E-957E-9D2CA91EB527}" dt="2022-01-07T10:25:08.157" v="8079"/>
          <ac:inkMkLst>
            <pc:docMk/>
            <pc:sldMk cId="1765219760" sldId="357"/>
            <ac:inkMk id="38" creationId="{7D2547E1-ECF9-4ED2-90B5-79E66E492931}"/>
          </ac:inkMkLst>
        </pc:inkChg>
        <pc:inkChg chg="add del">
          <ac:chgData name="Viet Anh Nguyen" userId="b95f61ff061388d5" providerId="LiveId" clId="{F7DDB045-99F5-427E-957E-9D2CA91EB527}" dt="2022-01-07T10:25:08.157" v="8079"/>
          <ac:inkMkLst>
            <pc:docMk/>
            <pc:sldMk cId="1765219760" sldId="357"/>
            <ac:inkMk id="39" creationId="{FBC7A8FF-B6A6-4F79-82FB-51DD122F056E}"/>
          </ac:inkMkLst>
        </pc:inkChg>
        <pc:inkChg chg="add del">
          <ac:chgData name="Viet Anh Nguyen" userId="b95f61ff061388d5" providerId="LiveId" clId="{F7DDB045-99F5-427E-957E-9D2CA91EB527}" dt="2022-01-07T10:25:08.157" v="8079"/>
          <ac:inkMkLst>
            <pc:docMk/>
            <pc:sldMk cId="1765219760" sldId="357"/>
            <ac:inkMk id="40" creationId="{2FAE6B6D-0114-4600-BA63-D72AD8607912}"/>
          </ac:inkMkLst>
        </pc:inkChg>
        <pc:inkChg chg="add">
          <ac:chgData name="Viet Anh Nguyen" userId="b95f61ff061388d5" providerId="LiveId" clId="{F7DDB045-99F5-427E-957E-9D2CA91EB527}" dt="2022-01-07T10:25:08.157" v="8079"/>
          <ac:inkMkLst>
            <pc:docMk/>
            <pc:sldMk cId="1765219760" sldId="357"/>
            <ac:inkMk id="41" creationId="{9A073104-70BD-47C0-89EE-F324A5999880}"/>
          </ac:inkMkLst>
        </pc:inkChg>
        <pc:inkChg chg="add del">
          <ac:chgData name="Viet Anh Nguyen" userId="b95f61ff061388d5" providerId="LiveId" clId="{F7DDB045-99F5-427E-957E-9D2CA91EB527}" dt="2022-01-07T10:25:14.874" v="8082"/>
          <ac:inkMkLst>
            <pc:docMk/>
            <pc:sldMk cId="1765219760" sldId="357"/>
            <ac:inkMk id="42" creationId="{CE4FF912-48EC-46B1-9C25-267BCE7A5D92}"/>
          </ac:inkMkLst>
        </pc:inkChg>
        <pc:inkChg chg="add del">
          <ac:chgData name="Viet Anh Nguyen" userId="b95f61ff061388d5" providerId="LiveId" clId="{F7DDB045-99F5-427E-957E-9D2CA91EB527}" dt="2022-01-07T10:25:14.874" v="8082"/>
          <ac:inkMkLst>
            <pc:docMk/>
            <pc:sldMk cId="1765219760" sldId="357"/>
            <ac:inkMk id="43" creationId="{073FB030-1361-4FC2-B86C-2F2D372CFBF3}"/>
          </ac:inkMkLst>
        </pc:inkChg>
        <pc:inkChg chg="add del">
          <ac:chgData name="Viet Anh Nguyen" userId="b95f61ff061388d5" providerId="LiveId" clId="{F7DDB045-99F5-427E-957E-9D2CA91EB527}" dt="2022-01-07T10:25:16.674" v="8084"/>
          <ac:inkMkLst>
            <pc:docMk/>
            <pc:sldMk cId="1765219760" sldId="357"/>
            <ac:inkMk id="44" creationId="{C78B2923-6171-4F28-AFB3-3E6A7EE00900}"/>
          </ac:inkMkLst>
        </pc:inkChg>
        <pc:inkChg chg="add del">
          <ac:chgData name="Viet Anh Nguyen" userId="b95f61ff061388d5" providerId="LiveId" clId="{F7DDB045-99F5-427E-957E-9D2CA91EB527}" dt="2022-01-07T10:25:16.674" v="8084"/>
          <ac:inkMkLst>
            <pc:docMk/>
            <pc:sldMk cId="1765219760" sldId="357"/>
            <ac:inkMk id="45" creationId="{341EE2B7-EB8F-4B88-B7E5-E57F3E105212}"/>
          </ac:inkMkLst>
        </pc:inkChg>
        <pc:inkChg chg="add">
          <ac:chgData name="Viet Anh Nguyen" userId="b95f61ff061388d5" providerId="LiveId" clId="{F7DDB045-99F5-427E-957E-9D2CA91EB527}" dt="2022-01-07T10:25:16.674" v="8084"/>
          <ac:inkMkLst>
            <pc:docMk/>
            <pc:sldMk cId="1765219760" sldId="357"/>
            <ac:inkMk id="46" creationId="{698FF5AC-07FA-4568-B79A-2FD02903D394}"/>
          </ac:inkMkLst>
        </pc:inkChg>
        <pc:inkChg chg="add del">
          <ac:chgData name="Viet Anh Nguyen" userId="b95f61ff061388d5" providerId="LiveId" clId="{F7DDB045-99F5-427E-957E-9D2CA91EB527}" dt="2022-01-07T10:25:22.165" v="8090"/>
          <ac:inkMkLst>
            <pc:docMk/>
            <pc:sldMk cId="1765219760" sldId="357"/>
            <ac:inkMk id="47" creationId="{80C917DD-DFCA-4741-A35A-B3CE4ECB3B26}"/>
          </ac:inkMkLst>
        </pc:inkChg>
        <pc:inkChg chg="add del">
          <ac:chgData name="Viet Anh Nguyen" userId="b95f61ff061388d5" providerId="LiveId" clId="{F7DDB045-99F5-427E-957E-9D2CA91EB527}" dt="2022-01-07T10:25:22.165" v="8090"/>
          <ac:inkMkLst>
            <pc:docMk/>
            <pc:sldMk cId="1765219760" sldId="357"/>
            <ac:inkMk id="48" creationId="{426DCB51-E9E3-4FF4-A3DB-9F0DF658D9C9}"/>
          </ac:inkMkLst>
        </pc:inkChg>
        <pc:inkChg chg="add del">
          <ac:chgData name="Viet Anh Nguyen" userId="b95f61ff061388d5" providerId="LiveId" clId="{F7DDB045-99F5-427E-957E-9D2CA91EB527}" dt="2022-01-07T10:25:22.165" v="8090"/>
          <ac:inkMkLst>
            <pc:docMk/>
            <pc:sldMk cId="1765219760" sldId="357"/>
            <ac:inkMk id="49" creationId="{141B8180-D277-464F-BBF9-8921D43053EF}"/>
          </ac:inkMkLst>
        </pc:inkChg>
        <pc:inkChg chg="add del">
          <ac:chgData name="Viet Anh Nguyen" userId="b95f61ff061388d5" providerId="LiveId" clId="{F7DDB045-99F5-427E-957E-9D2CA91EB527}" dt="2022-01-07T10:25:22.165" v="8090"/>
          <ac:inkMkLst>
            <pc:docMk/>
            <pc:sldMk cId="1765219760" sldId="357"/>
            <ac:inkMk id="50" creationId="{DB10A699-5225-4D6A-B1F2-4B07C14918C7}"/>
          </ac:inkMkLst>
        </pc:inkChg>
        <pc:inkChg chg="add del">
          <ac:chgData name="Viet Anh Nguyen" userId="b95f61ff061388d5" providerId="LiveId" clId="{F7DDB045-99F5-427E-957E-9D2CA91EB527}" dt="2022-01-07T10:25:22.165" v="8090"/>
          <ac:inkMkLst>
            <pc:docMk/>
            <pc:sldMk cId="1765219760" sldId="357"/>
            <ac:inkMk id="51" creationId="{2DCD983C-1BF4-4875-BF49-EB7E1FFC14B0}"/>
          </ac:inkMkLst>
        </pc:inkChg>
        <pc:inkChg chg="add del">
          <ac:chgData name="Viet Anh Nguyen" userId="b95f61ff061388d5" providerId="LiveId" clId="{F7DDB045-99F5-427E-957E-9D2CA91EB527}" dt="2022-01-07T10:25:24.257" v="8095"/>
          <ac:inkMkLst>
            <pc:docMk/>
            <pc:sldMk cId="1765219760" sldId="357"/>
            <ac:inkMk id="52" creationId="{10791B36-DB09-47FF-B9E3-1D4EC868C21E}"/>
          </ac:inkMkLst>
        </pc:inkChg>
        <pc:inkChg chg="add del">
          <ac:chgData name="Viet Anh Nguyen" userId="b95f61ff061388d5" providerId="LiveId" clId="{F7DDB045-99F5-427E-957E-9D2CA91EB527}" dt="2022-01-07T10:25:24.257" v="8095"/>
          <ac:inkMkLst>
            <pc:docMk/>
            <pc:sldMk cId="1765219760" sldId="357"/>
            <ac:inkMk id="53" creationId="{ADDF78DB-8461-4635-9589-CF53DFF044F8}"/>
          </ac:inkMkLst>
        </pc:inkChg>
        <pc:inkChg chg="add del">
          <ac:chgData name="Viet Anh Nguyen" userId="b95f61ff061388d5" providerId="LiveId" clId="{F7DDB045-99F5-427E-957E-9D2CA91EB527}" dt="2022-01-07T10:25:24.257" v="8095"/>
          <ac:inkMkLst>
            <pc:docMk/>
            <pc:sldMk cId="1765219760" sldId="357"/>
            <ac:inkMk id="54" creationId="{9C129021-EDCD-4CB7-AD58-26DAA957FE0D}"/>
          </ac:inkMkLst>
        </pc:inkChg>
        <pc:inkChg chg="add del">
          <ac:chgData name="Viet Anh Nguyen" userId="b95f61ff061388d5" providerId="LiveId" clId="{F7DDB045-99F5-427E-957E-9D2CA91EB527}" dt="2022-01-07T10:25:24.257" v="8095"/>
          <ac:inkMkLst>
            <pc:docMk/>
            <pc:sldMk cId="1765219760" sldId="357"/>
            <ac:inkMk id="55" creationId="{53BB13B6-F7FB-4EE9-9FF5-08D064C75751}"/>
          </ac:inkMkLst>
        </pc:inkChg>
        <pc:inkChg chg="add del">
          <ac:chgData name="Viet Anh Nguyen" userId="b95f61ff061388d5" providerId="LiveId" clId="{F7DDB045-99F5-427E-957E-9D2CA91EB527}" dt="2022-01-07T10:25:24.257" v="8095"/>
          <ac:inkMkLst>
            <pc:docMk/>
            <pc:sldMk cId="1765219760" sldId="357"/>
            <ac:inkMk id="56" creationId="{087E5EF1-BB9E-4815-817E-85D67501E0A4}"/>
          </ac:inkMkLst>
        </pc:inkChg>
        <pc:inkChg chg="add del">
          <ac:chgData name="Viet Anh Nguyen" userId="b95f61ff061388d5" providerId="LiveId" clId="{F7DDB045-99F5-427E-957E-9D2CA91EB527}" dt="2022-01-07T10:25:27.853" v="8102"/>
          <ac:inkMkLst>
            <pc:docMk/>
            <pc:sldMk cId="1765219760" sldId="357"/>
            <ac:inkMk id="57" creationId="{D4F409C9-DDB2-4E8D-ABC7-8DA0CB2AE8B4}"/>
          </ac:inkMkLst>
        </pc:inkChg>
        <pc:inkChg chg="add del">
          <ac:chgData name="Viet Anh Nguyen" userId="b95f61ff061388d5" providerId="LiveId" clId="{F7DDB045-99F5-427E-957E-9D2CA91EB527}" dt="2022-01-07T10:25:27.853" v="8102"/>
          <ac:inkMkLst>
            <pc:docMk/>
            <pc:sldMk cId="1765219760" sldId="357"/>
            <ac:inkMk id="58" creationId="{35F9635C-662A-4C51-AD63-94BCD5E991DD}"/>
          </ac:inkMkLst>
        </pc:inkChg>
        <pc:inkChg chg="add del">
          <ac:chgData name="Viet Anh Nguyen" userId="b95f61ff061388d5" providerId="LiveId" clId="{F7DDB045-99F5-427E-957E-9D2CA91EB527}" dt="2022-01-07T10:25:27.853" v="8102"/>
          <ac:inkMkLst>
            <pc:docMk/>
            <pc:sldMk cId="1765219760" sldId="357"/>
            <ac:inkMk id="59" creationId="{8A734BDB-CFC8-4BD2-A954-38F0A3A50666}"/>
          </ac:inkMkLst>
        </pc:inkChg>
        <pc:inkChg chg="add del">
          <ac:chgData name="Viet Anh Nguyen" userId="b95f61ff061388d5" providerId="LiveId" clId="{F7DDB045-99F5-427E-957E-9D2CA91EB527}" dt="2022-01-07T10:25:27.853" v="8102"/>
          <ac:inkMkLst>
            <pc:docMk/>
            <pc:sldMk cId="1765219760" sldId="357"/>
            <ac:inkMk id="60" creationId="{121D15A8-7071-415B-A63B-CC80E7FB764D}"/>
          </ac:inkMkLst>
        </pc:inkChg>
        <pc:inkChg chg="add del">
          <ac:chgData name="Viet Anh Nguyen" userId="b95f61ff061388d5" providerId="LiveId" clId="{F7DDB045-99F5-427E-957E-9D2CA91EB527}" dt="2022-01-07T10:25:27.853" v="8102"/>
          <ac:inkMkLst>
            <pc:docMk/>
            <pc:sldMk cId="1765219760" sldId="357"/>
            <ac:inkMk id="61" creationId="{55F970A6-2E06-4A2C-BB21-F6C04B12C9DA}"/>
          </ac:inkMkLst>
        </pc:inkChg>
        <pc:inkChg chg="add del">
          <ac:chgData name="Viet Anh Nguyen" userId="b95f61ff061388d5" providerId="LiveId" clId="{F7DDB045-99F5-427E-957E-9D2CA91EB527}" dt="2022-01-07T10:25:27.853" v="8102"/>
          <ac:inkMkLst>
            <pc:docMk/>
            <pc:sldMk cId="1765219760" sldId="357"/>
            <ac:inkMk id="62" creationId="{EF3AF88B-0F9A-4E5A-B190-DB698967DCDB}"/>
          </ac:inkMkLst>
        </pc:inkChg>
        <pc:inkChg chg="add del">
          <ac:chgData name="Viet Anh Nguyen" userId="b95f61ff061388d5" providerId="LiveId" clId="{F7DDB045-99F5-427E-957E-9D2CA91EB527}" dt="2022-01-07T10:25:27.853" v="8102"/>
          <ac:inkMkLst>
            <pc:docMk/>
            <pc:sldMk cId="1765219760" sldId="357"/>
            <ac:inkMk id="63" creationId="{D2467314-2001-4EB9-BE9C-0A6A4C996D27}"/>
          </ac:inkMkLst>
        </pc:inkChg>
        <pc:inkChg chg="add del">
          <ac:chgData name="Viet Anh Nguyen" userId="b95f61ff061388d5" providerId="LiveId" clId="{F7DDB045-99F5-427E-957E-9D2CA91EB527}" dt="2022-01-07T10:25:29.590" v="8105"/>
          <ac:inkMkLst>
            <pc:docMk/>
            <pc:sldMk cId="1765219760" sldId="357"/>
            <ac:inkMk id="64" creationId="{42902B9F-134E-4308-9C94-93ED4C1A6F7E}"/>
          </ac:inkMkLst>
        </pc:inkChg>
        <pc:inkChg chg="add del">
          <ac:chgData name="Viet Anh Nguyen" userId="b95f61ff061388d5" providerId="LiveId" clId="{F7DDB045-99F5-427E-957E-9D2CA91EB527}" dt="2022-01-07T10:25:29.590" v="8105"/>
          <ac:inkMkLst>
            <pc:docMk/>
            <pc:sldMk cId="1765219760" sldId="357"/>
            <ac:inkMk id="65" creationId="{F4D166D2-968A-4313-9243-224AB52204EA}"/>
          </ac:inkMkLst>
        </pc:inkChg>
        <pc:inkChg chg="add del">
          <ac:chgData name="Viet Anh Nguyen" userId="b95f61ff061388d5" providerId="LiveId" clId="{F7DDB045-99F5-427E-957E-9D2CA91EB527}" dt="2022-01-07T10:25:29.590" v="8105"/>
          <ac:inkMkLst>
            <pc:docMk/>
            <pc:sldMk cId="1765219760" sldId="357"/>
            <ac:inkMk id="66" creationId="{65DFD525-B6EC-41C8-B7C6-353E85959905}"/>
          </ac:inkMkLst>
        </pc:inkChg>
        <pc:inkChg chg="add del">
          <ac:chgData name="Viet Anh Nguyen" userId="b95f61ff061388d5" providerId="LiveId" clId="{F7DDB045-99F5-427E-957E-9D2CA91EB527}" dt="2022-01-07T10:25:31.577" v="8113"/>
          <ac:inkMkLst>
            <pc:docMk/>
            <pc:sldMk cId="1765219760" sldId="357"/>
            <ac:inkMk id="67" creationId="{CE65AD1D-5ED6-4B0B-97AE-2B15757D59DB}"/>
          </ac:inkMkLst>
        </pc:inkChg>
        <pc:inkChg chg="add del">
          <ac:chgData name="Viet Anh Nguyen" userId="b95f61ff061388d5" providerId="LiveId" clId="{F7DDB045-99F5-427E-957E-9D2CA91EB527}" dt="2022-01-07T10:25:31.577" v="8113"/>
          <ac:inkMkLst>
            <pc:docMk/>
            <pc:sldMk cId="1765219760" sldId="357"/>
            <ac:inkMk id="68" creationId="{C0846EE4-E9DD-4620-9766-F9943DABB61D}"/>
          </ac:inkMkLst>
        </pc:inkChg>
        <pc:inkChg chg="add del">
          <ac:chgData name="Viet Anh Nguyen" userId="b95f61ff061388d5" providerId="LiveId" clId="{F7DDB045-99F5-427E-957E-9D2CA91EB527}" dt="2022-01-07T10:25:31.577" v="8113"/>
          <ac:inkMkLst>
            <pc:docMk/>
            <pc:sldMk cId="1765219760" sldId="357"/>
            <ac:inkMk id="69" creationId="{DBB1F334-D4F1-4768-9074-452573033A5F}"/>
          </ac:inkMkLst>
        </pc:inkChg>
        <pc:inkChg chg="add del">
          <ac:chgData name="Viet Anh Nguyen" userId="b95f61ff061388d5" providerId="LiveId" clId="{F7DDB045-99F5-427E-957E-9D2CA91EB527}" dt="2022-01-07T10:25:31.577" v="8113"/>
          <ac:inkMkLst>
            <pc:docMk/>
            <pc:sldMk cId="1765219760" sldId="357"/>
            <ac:inkMk id="70" creationId="{BF24EA81-91E1-4007-A8CB-04ADBBC39DC9}"/>
          </ac:inkMkLst>
        </pc:inkChg>
        <pc:inkChg chg="add del">
          <ac:chgData name="Viet Anh Nguyen" userId="b95f61ff061388d5" providerId="LiveId" clId="{F7DDB045-99F5-427E-957E-9D2CA91EB527}" dt="2022-01-07T10:25:31.577" v="8113"/>
          <ac:inkMkLst>
            <pc:docMk/>
            <pc:sldMk cId="1765219760" sldId="357"/>
            <ac:inkMk id="71" creationId="{F5396660-4BD1-4AF1-B0F4-7383113163F9}"/>
          </ac:inkMkLst>
        </pc:inkChg>
        <pc:inkChg chg="add del">
          <ac:chgData name="Viet Anh Nguyen" userId="b95f61ff061388d5" providerId="LiveId" clId="{F7DDB045-99F5-427E-957E-9D2CA91EB527}" dt="2022-01-07T10:25:31.577" v="8113"/>
          <ac:inkMkLst>
            <pc:docMk/>
            <pc:sldMk cId="1765219760" sldId="357"/>
            <ac:inkMk id="72" creationId="{1A0AFF6C-4CE5-4664-AB3F-83500AEAFD99}"/>
          </ac:inkMkLst>
        </pc:inkChg>
        <pc:inkChg chg="add del">
          <ac:chgData name="Viet Anh Nguyen" userId="b95f61ff061388d5" providerId="LiveId" clId="{F7DDB045-99F5-427E-957E-9D2CA91EB527}" dt="2022-01-07T10:25:31.577" v="8113"/>
          <ac:inkMkLst>
            <pc:docMk/>
            <pc:sldMk cId="1765219760" sldId="357"/>
            <ac:inkMk id="73" creationId="{345FD450-8846-44A5-90D6-A0B7CAF22020}"/>
          </ac:inkMkLst>
        </pc:inkChg>
        <pc:inkChg chg="add del">
          <ac:chgData name="Viet Anh Nguyen" userId="b95f61ff061388d5" providerId="LiveId" clId="{F7DDB045-99F5-427E-957E-9D2CA91EB527}" dt="2022-01-07T10:25:31.577" v="8113"/>
          <ac:inkMkLst>
            <pc:docMk/>
            <pc:sldMk cId="1765219760" sldId="357"/>
            <ac:inkMk id="74" creationId="{E05FB2CE-7972-4DB6-AEC2-3E3525EEE887}"/>
          </ac:inkMkLst>
        </pc:inkChg>
        <pc:inkChg chg="add">
          <ac:chgData name="Viet Anh Nguyen" userId="b95f61ff061388d5" providerId="LiveId" clId="{F7DDB045-99F5-427E-957E-9D2CA91EB527}" dt="2022-01-07T10:25:31.577" v="8113"/>
          <ac:inkMkLst>
            <pc:docMk/>
            <pc:sldMk cId="1765219760" sldId="357"/>
            <ac:inkMk id="75" creationId="{7996FBF7-6EF0-499F-9A58-247FBB883644}"/>
          </ac:inkMkLst>
        </pc:inkChg>
        <pc:inkChg chg="add">
          <ac:chgData name="Viet Anh Nguyen" userId="b95f61ff061388d5" providerId="LiveId" clId="{F7DDB045-99F5-427E-957E-9D2CA91EB527}" dt="2022-01-07T10:25:32.725" v="8114" actId="9405"/>
          <ac:inkMkLst>
            <pc:docMk/>
            <pc:sldMk cId="1765219760" sldId="357"/>
            <ac:inkMk id="76" creationId="{B412152D-1CC0-426C-B466-676C27705F72}"/>
          </ac:inkMkLst>
        </pc:inkChg>
        <pc:inkChg chg="add">
          <ac:chgData name="Viet Anh Nguyen" userId="b95f61ff061388d5" providerId="LiveId" clId="{F7DDB045-99F5-427E-957E-9D2CA91EB527}" dt="2022-01-07T10:25:33.558" v="8115" actId="9405"/>
          <ac:inkMkLst>
            <pc:docMk/>
            <pc:sldMk cId="1765219760" sldId="357"/>
            <ac:inkMk id="77" creationId="{CAAE007A-8E01-4EF5-8DE0-7A28FD8CA13A}"/>
          </ac:inkMkLst>
        </pc:inkChg>
        <pc:inkChg chg="add">
          <ac:chgData name="Viet Anh Nguyen" userId="b95f61ff061388d5" providerId="LiveId" clId="{F7DDB045-99F5-427E-957E-9D2CA91EB527}" dt="2022-01-07T10:25:33.754" v="8116" actId="9405"/>
          <ac:inkMkLst>
            <pc:docMk/>
            <pc:sldMk cId="1765219760" sldId="357"/>
            <ac:inkMk id="78" creationId="{FA6118A7-7F9C-431C-9306-4CA073C0179B}"/>
          </ac:inkMkLst>
        </pc:inkChg>
        <pc:inkChg chg="add del">
          <ac:chgData name="Viet Anh Nguyen" userId="b95f61ff061388d5" providerId="LiveId" clId="{F7DDB045-99F5-427E-957E-9D2CA91EB527}" dt="2022-01-07T10:25:49.551" v="8119"/>
          <ac:inkMkLst>
            <pc:docMk/>
            <pc:sldMk cId="1765219760" sldId="357"/>
            <ac:inkMk id="79" creationId="{01F5030E-25C6-4F7F-AA6F-CF75A94737AD}"/>
          </ac:inkMkLst>
        </pc:inkChg>
        <pc:inkChg chg="add del">
          <ac:chgData name="Viet Anh Nguyen" userId="b95f61ff061388d5" providerId="LiveId" clId="{F7DDB045-99F5-427E-957E-9D2CA91EB527}" dt="2022-01-07T10:25:49.551" v="8119"/>
          <ac:inkMkLst>
            <pc:docMk/>
            <pc:sldMk cId="1765219760" sldId="357"/>
            <ac:inkMk id="80" creationId="{EA4F8491-CAA8-4A96-BFD0-D7ADB8B2CC17}"/>
          </ac:inkMkLst>
        </pc:inkChg>
        <pc:inkChg chg="add">
          <ac:chgData name="Viet Anh Nguyen" userId="b95f61ff061388d5" providerId="LiveId" clId="{F7DDB045-99F5-427E-957E-9D2CA91EB527}" dt="2022-01-07T10:25:49.551" v="8119"/>
          <ac:inkMkLst>
            <pc:docMk/>
            <pc:sldMk cId="1765219760" sldId="357"/>
            <ac:inkMk id="81" creationId="{615E0DED-53D1-4E75-8A22-2DDBC06E703F}"/>
          </ac:inkMkLst>
        </pc:inkChg>
        <pc:inkChg chg="add del">
          <ac:chgData name="Viet Anh Nguyen" userId="b95f61ff061388d5" providerId="LiveId" clId="{F7DDB045-99F5-427E-957E-9D2CA91EB527}" dt="2022-01-07T10:25:57.759" v="8124"/>
          <ac:inkMkLst>
            <pc:docMk/>
            <pc:sldMk cId="1765219760" sldId="357"/>
            <ac:inkMk id="82" creationId="{4F7B5DBA-9049-4302-96D8-018EDCFEEC10}"/>
          </ac:inkMkLst>
        </pc:inkChg>
        <pc:inkChg chg="add del">
          <ac:chgData name="Viet Anh Nguyen" userId="b95f61ff061388d5" providerId="LiveId" clId="{F7DDB045-99F5-427E-957E-9D2CA91EB527}" dt="2022-01-07T10:25:57.759" v="8124"/>
          <ac:inkMkLst>
            <pc:docMk/>
            <pc:sldMk cId="1765219760" sldId="357"/>
            <ac:inkMk id="83" creationId="{E2A6D054-FB00-4D75-8350-2A5C18F9EBDF}"/>
          </ac:inkMkLst>
        </pc:inkChg>
        <pc:inkChg chg="add del">
          <ac:chgData name="Viet Anh Nguyen" userId="b95f61ff061388d5" providerId="LiveId" clId="{F7DDB045-99F5-427E-957E-9D2CA91EB527}" dt="2022-01-07T10:25:57.759" v="8124"/>
          <ac:inkMkLst>
            <pc:docMk/>
            <pc:sldMk cId="1765219760" sldId="357"/>
            <ac:inkMk id="84" creationId="{25415231-26C9-46EB-8A84-DF942B104FC7}"/>
          </ac:inkMkLst>
        </pc:inkChg>
        <pc:inkChg chg="add del">
          <ac:chgData name="Viet Anh Nguyen" userId="b95f61ff061388d5" providerId="LiveId" clId="{F7DDB045-99F5-427E-957E-9D2CA91EB527}" dt="2022-01-07T10:25:59.289" v="8126"/>
          <ac:inkMkLst>
            <pc:docMk/>
            <pc:sldMk cId="1765219760" sldId="357"/>
            <ac:inkMk id="85" creationId="{E02BF743-2FEA-4F88-9133-B00ECE3907B5}"/>
          </ac:inkMkLst>
        </pc:inkChg>
        <pc:inkChg chg="add del">
          <ac:chgData name="Viet Anh Nguyen" userId="b95f61ff061388d5" providerId="LiveId" clId="{F7DDB045-99F5-427E-957E-9D2CA91EB527}" dt="2022-01-07T10:25:59.289" v="8126"/>
          <ac:inkMkLst>
            <pc:docMk/>
            <pc:sldMk cId="1765219760" sldId="357"/>
            <ac:inkMk id="86" creationId="{8EDF437D-1FF3-45E8-A262-4E41134591C9}"/>
          </ac:inkMkLst>
        </pc:inkChg>
        <pc:inkChg chg="add del">
          <ac:chgData name="Viet Anh Nguyen" userId="b95f61ff061388d5" providerId="LiveId" clId="{F7DDB045-99F5-427E-957E-9D2CA91EB527}" dt="2022-01-07T10:25:59.289" v="8126"/>
          <ac:inkMkLst>
            <pc:docMk/>
            <pc:sldMk cId="1765219760" sldId="357"/>
            <ac:inkMk id="87" creationId="{5AFC63CE-14CF-4AD7-BEEB-5830E7E3B46C}"/>
          </ac:inkMkLst>
        </pc:inkChg>
        <pc:inkChg chg="add del">
          <ac:chgData name="Viet Anh Nguyen" userId="b95f61ff061388d5" providerId="LiveId" clId="{F7DDB045-99F5-427E-957E-9D2CA91EB527}" dt="2022-01-07T10:26:00.415" v="8129"/>
          <ac:inkMkLst>
            <pc:docMk/>
            <pc:sldMk cId="1765219760" sldId="357"/>
            <ac:inkMk id="88" creationId="{5AD659C7-A458-423C-808D-D75E4CC09792}"/>
          </ac:inkMkLst>
        </pc:inkChg>
        <pc:inkChg chg="add del">
          <ac:chgData name="Viet Anh Nguyen" userId="b95f61ff061388d5" providerId="LiveId" clId="{F7DDB045-99F5-427E-957E-9D2CA91EB527}" dt="2022-01-07T10:26:00.415" v="8129"/>
          <ac:inkMkLst>
            <pc:docMk/>
            <pc:sldMk cId="1765219760" sldId="357"/>
            <ac:inkMk id="89" creationId="{09A7EFCC-7A1D-41A2-8E63-EF4CE14DEA02}"/>
          </ac:inkMkLst>
        </pc:inkChg>
        <pc:inkChg chg="add del">
          <ac:chgData name="Viet Anh Nguyen" userId="b95f61ff061388d5" providerId="LiveId" clId="{F7DDB045-99F5-427E-957E-9D2CA91EB527}" dt="2022-01-07T10:26:00.415" v="8129"/>
          <ac:inkMkLst>
            <pc:docMk/>
            <pc:sldMk cId="1765219760" sldId="357"/>
            <ac:inkMk id="90" creationId="{0A772133-C0D8-4DA3-8F0E-1A129813886E}"/>
          </ac:inkMkLst>
        </pc:inkChg>
        <pc:inkChg chg="add">
          <ac:chgData name="Viet Anh Nguyen" userId="b95f61ff061388d5" providerId="LiveId" clId="{F7DDB045-99F5-427E-957E-9D2CA91EB527}" dt="2022-01-07T10:26:00.415" v="8129"/>
          <ac:inkMkLst>
            <pc:docMk/>
            <pc:sldMk cId="1765219760" sldId="357"/>
            <ac:inkMk id="91" creationId="{0E58A33E-EA43-48B9-9EE2-22588619A7EC}"/>
          </ac:inkMkLst>
        </pc:inkChg>
        <pc:inkChg chg="add del">
          <ac:chgData name="Viet Anh Nguyen" userId="b95f61ff061388d5" providerId="LiveId" clId="{F7DDB045-99F5-427E-957E-9D2CA91EB527}" dt="2022-01-07T10:26:03.752" v="8138"/>
          <ac:inkMkLst>
            <pc:docMk/>
            <pc:sldMk cId="1765219760" sldId="357"/>
            <ac:inkMk id="92" creationId="{77C4BAB4-750D-40DA-9A05-F2996A214236}"/>
          </ac:inkMkLst>
        </pc:inkChg>
        <pc:inkChg chg="add del">
          <ac:chgData name="Viet Anh Nguyen" userId="b95f61ff061388d5" providerId="LiveId" clId="{F7DDB045-99F5-427E-957E-9D2CA91EB527}" dt="2022-01-07T10:26:03.752" v="8138"/>
          <ac:inkMkLst>
            <pc:docMk/>
            <pc:sldMk cId="1765219760" sldId="357"/>
            <ac:inkMk id="93" creationId="{F0AD0273-D916-4A44-9D99-E29482BB4145}"/>
          </ac:inkMkLst>
        </pc:inkChg>
        <pc:inkChg chg="add del">
          <ac:chgData name="Viet Anh Nguyen" userId="b95f61ff061388d5" providerId="LiveId" clId="{F7DDB045-99F5-427E-957E-9D2CA91EB527}" dt="2022-01-07T10:26:03.752" v="8138"/>
          <ac:inkMkLst>
            <pc:docMk/>
            <pc:sldMk cId="1765219760" sldId="357"/>
            <ac:inkMk id="94" creationId="{5B720BA0-F407-4FCA-BC50-D6BE37911270}"/>
          </ac:inkMkLst>
        </pc:inkChg>
        <pc:inkChg chg="add del">
          <ac:chgData name="Viet Anh Nguyen" userId="b95f61ff061388d5" providerId="LiveId" clId="{F7DDB045-99F5-427E-957E-9D2CA91EB527}" dt="2022-01-07T10:26:03.752" v="8138"/>
          <ac:inkMkLst>
            <pc:docMk/>
            <pc:sldMk cId="1765219760" sldId="357"/>
            <ac:inkMk id="95" creationId="{C263BFAE-0A3A-454E-A421-BBF6040CF01A}"/>
          </ac:inkMkLst>
        </pc:inkChg>
        <pc:inkChg chg="add del">
          <ac:chgData name="Viet Anh Nguyen" userId="b95f61ff061388d5" providerId="LiveId" clId="{F7DDB045-99F5-427E-957E-9D2CA91EB527}" dt="2022-01-07T10:26:03.752" v="8138"/>
          <ac:inkMkLst>
            <pc:docMk/>
            <pc:sldMk cId="1765219760" sldId="357"/>
            <ac:inkMk id="96" creationId="{E0D2974E-0F8D-48BD-B85B-B7DF948C8018}"/>
          </ac:inkMkLst>
        </pc:inkChg>
        <pc:inkChg chg="add del">
          <ac:chgData name="Viet Anh Nguyen" userId="b95f61ff061388d5" providerId="LiveId" clId="{F7DDB045-99F5-427E-957E-9D2CA91EB527}" dt="2022-01-07T10:26:03.752" v="8138"/>
          <ac:inkMkLst>
            <pc:docMk/>
            <pc:sldMk cId="1765219760" sldId="357"/>
            <ac:inkMk id="97" creationId="{5826E0E4-C3D6-4BDB-95A6-6B8A4EFE76B1}"/>
          </ac:inkMkLst>
        </pc:inkChg>
        <pc:inkChg chg="add del">
          <ac:chgData name="Viet Anh Nguyen" userId="b95f61ff061388d5" providerId="LiveId" clId="{F7DDB045-99F5-427E-957E-9D2CA91EB527}" dt="2022-01-07T10:26:03.752" v="8138"/>
          <ac:inkMkLst>
            <pc:docMk/>
            <pc:sldMk cId="1765219760" sldId="357"/>
            <ac:inkMk id="98" creationId="{4AA35C1A-BA53-4247-91AD-05D2360D9A9B}"/>
          </ac:inkMkLst>
        </pc:inkChg>
        <pc:inkChg chg="add del">
          <ac:chgData name="Viet Anh Nguyen" userId="b95f61ff061388d5" providerId="LiveId" clId="{F7DDB045-99F5-427E-957E-9D2CA91EB527}" dt="2022-01-07T10:26:03.752" v="8138"/>
          <ac:inkMkLst>
            <pc:docMk/>
            <pc:sldMk cId="1765219760" sldId="357"/>
            <ac:inkMk id="99" creationId="{7805898F-3778-4DFD-9254-3F2262978D24}"/>
          </ac:inkMkLst>
        </pc:inkChg>
        <pc:inkChg chg="add">
          <ac:chgData name="Viet Anh Nguyen" userId="b95f61ff061388d5" providerId="LiveId" clId="{F7DDB045-99F5-427E-957E-9D2CA91EB527}" dt="2022-01-07T10:26:03.752" v="8138"/>
          <ac:inkMkLst>
            <pc:docMk/>
            <pc:sldMk cId="1765219760" sldId="357"/>
            <ac:inkMk id="100" creationId="{C1DFDD51-2C24-4272-9EEA-F4F63DF8F882}"/>
          </ac:inkMkLst>
        </pc:inkChg>
        <pc:inkChg chg="add">
          <ac:chgData name="Viet Anh Nguyen" userId="b95f61ff061388d5" providerId="LiveId" clId="{F7DDB045-99F5-427E-957E-9D2CA91EB527}" dt="2022-01-07T10:26:03.752" v="8138"/>
          <ac:inkMkLst>
            <pc:docMk/>
            <pc:sldMk cId="1765219760" sldId="357"/>
            <ac:inkMk id="101" creationId="{7E1BD2C5-79FC-440B-B4FE-21B6CB388E37}"/>
          </ac:inkMkLst>
        </pc:inkChg>
        <pc:inkChg chg="add del">
          <ac:chgData name="Viet Anh Nguyen" userId="b95f61ff061388d5" providerId="LiveId" clId="{F7DDB045-99F5-427E-957E-9D2CA91EB527}" dt="2022-01-07T10:26:05.528" v="8141"/>
          <ac:inkMkLst>
            <pc:docMk/>
            <pc:sldMk cId="1765219760" sldId="357"/>
            <ac:inkMk id="102" creationId="{395D8602-7611-473F-90C6-F372E2A84754}"/>
          </ac:inkMkLst>
        </pc:inkChg>
        <pc:inkChg chg="add del">
          <ac:chgData name="Viet Anh Nguyen" userId="b95f61ff061388d5" providerId="LiveId" clId="{F7DDB045-99F5-427E-957E-9D2CA91EB527}" dt="2022-01-07T10:26:05.528" v="8141"/>
          <ac:inkMkLst>
            <pc:docMk/>
            <pc:sldMk cId="1765219760" sldId="357"/>
            <ac:inkMk id="103" creationId="{5DA3F504-D84F-47F3-84BE-D09B00E9A4EB}"/>
          </ac:inkMkLst>
        </pc:inkChg>
        <pc:inkChg chg="add">
          <ac:chgData name="Viet Anh Nguyen" userId="b95f61ff061388d5" providerId="LiveId" clId="{F7DDB045-99F5-427E-957E-9D2CA91EB527}" dt="2022-01-07T10:26:05.528" v="8141"/>
          <ac:inkMkLst>
            <pc:docMk/>
            <pc:sldMk cId="1765219760" sldId="357"/>
            <ac:inkMk id="104" creationId="{E83B27D2-F652-4CCD-BDB3-0AB0AD9E3EF0}"/>
          </ac:inkMkLst>
        </pc:inkChg>
        <pc:inkChg chg="add del">
          <ac:chgData name="Viet Anh Nguyen" userId="b95f61ff061388d5" providerId="LiveId" clId="{F7DDB045-99F5-427E-957E-9D2CA91EB527}" dt="2022-01-07T10:26:12.767" v="8151"/>
          <ac:inkMkLst>
            <pc:docMk/>
            <pc:sldMk cId="1765219760" sldId="357"/>
            <ac:inkMk id="105" creationId="{24410D22-6331-4FFD-B313-68C4B5EDECC4}"/>
          </ac:inkMkLst>
        </pc:inkChg>
        <pc:inkChg chg="add del">
          <ac:chgData name="Viet Anh Nguyen" userId="b95f61ff061388d5" providerId="LiveId" clId="{F7DDB045-99F5-427E-957E-9D2CA91EB527}" dt="2022-01-07T10:26:12.767" v="8151"/>
          <ac:inkMkLst>
            <pc:docMk/>
            <pc:sldMk cId="1765219760" sldId="357"/>
            <ac:inkMk id="106" creationId="{EC1F0D23-3168-4D84-ACE0-B8496E8A3B08}"/>
          </ac:inkMkLst>
        </pc:inkChg>
        <pc:inkChg chg="add del">
          <ac:chgData name="Viet Anh Nguyen" userId="b95f61ff061388d5" providerId="LiveId" clId="{F7DDB045-99F5-427E-957E-9D2CA91EB527}" dt="2022-01-07T10:26:12.767" v="8151"/>
          <ac:inkMkLst>
            <pc:docMk/>
            <pc:sldMk cId="1765219760" sldId="357"/>
            <ac:inkMk id="107" creationId="{F68161B5-E617-4B46-8DD9-301A58026CF2}"/>
          </ac:inkMkLst>
        </pc:inkChg>
        <pc:inkChg chg="add del">
          <ac:chgData name="Viet Anh Nguyen" userId="b95f61ff061388d5" providerId="LiveId" clId="{F7DDB045-99F5-427E-957E-9D2CA91EB527}" dt="2022-01-07T10:26:12.767" v="8151"/>
          <ac:inkMkLst>
            <pc:docMk/>
            <pc:sldMk cId="1765219760" sldId="357"/>
            <ac:inkMk id="108" creationId="{DE35495C-81EA-4C8E-95FB-0C7E67B75027}"/>
          </ac:inkMkLst>
        </pc:inkChg>
        <pc:inkChg chg="add del">
          <ac:chgData name="Viet Anh Nguyen" userId="b95f61ff061388d5" providerId="LiveId" clId="{F7DDB045-99F5-427E-957E-9D2CA91EB527}" dt="2022-01-07T10:26:12.767" v="8151"/>
          <ac:inkMkLst>
            <pc:docMk/>
            <pc:sldMk cId="1765219760" sldId="357"/>
            <ac:inkMk id="109" creationId="{D17392D3-E643-4700-B934-F0E8EE8F003A}"/>
          </ac:inkMkLst>
        </pc:inkChg>
        <pc:inkChg chg="add del">
          <ac:chgData name="Viet Anh Nguyen" userId="b95f61ff061388d5" providerId="LiveId" clId="{F7DDB045-99F5-427E-957E-9D2CA91EB527}" dt="2022-01-07T10:26:12.767" v="8151"/>
          <ac:inkMkLst>
            <pc:docMk/>
            <pc:sldMk cId="1765219760" sldId="357"/>
            <ac:inkMk id="110" creationId="{99366731-F850-4746-A61D-D3BD0266FA1D}"/>
          </ac:inkMkLst>
        </pc:inkChg>
        <pc:inkChg chg="add del">
          <ac:chgData name="Viet Anh Nguyen" userId="b95f61ff061388d5" providerId="LiveId" clId="{F7DDB045-99F5-427E-957E-9D2CA91EB527}" dt="2022-01-07T10:26:12.767" v="8151"/>
          <ac:inkMkLst>
            <pc:docMk/>
            <pc:sldMk cId="1765219760" sldId="357"/>
            <ac:inkMk id="111" creationId="{043AA29A-18AB-428A-8DC0-51B1950AC644}"/>
          </ac:inkMkLst>
        </pc:inkChg>
        <pc:inkChg chg="add del">
          <ac:chgData name="Viet Anh Nguyen" userId="b95f61ff061388d5" providerId="LiveId" clId="{F7DDB045-99F5-427E-957E-9D2CA91EB527}" dt="2022-01-07T10:26:12.767" v="8151"/>
          <ac:inkMkLst>
            <pc:docMk/>
            <pc:sldMk cId="1765219760" sldId="357"/>
            <ac:inkMk id="112" creationId="{7B9B45DB-B0EB-4128-AC3B-A0FEE0B0A10F}"/>
          </ac:inkMkLst>
        </pc:inkChg>
        <pc:inkChg chg="add del">
          <ac:chgData name="Viet Anh Nguyen" userId="b95f61ff061388d5" providerId="LiveId" clId="{F7DDB045-99F5-427E-957E-9D2CA91EB527}" dt="2022-01-07T10:26:12.767" v="8151"/>
          <ac:inkMkLst>
            <pc:docMk/>
            <pc:sldMk cId="1765219760" sldId="357"/>
            <ac:inkMk id="113" creationId="{6D5F89FC-48CE-4E38-B86A-6B76FC2D804B}"/>
          </ac:inkMkLst>
        </pc:inkChg>
        <pc:inkChg chg="add del">
          <ac:chgData name="Viet Anh Nguyen" userId="b95f61ff061388d5" providerId="LiveId" clId="{F7DDB045-99F5-427E-957E-9D2CA91EB527}" dt="2022-01-07T10:26:12.767" v="8151"/>
          <ac:inkMkLst>
            <pc:docMk/>
            <pc:sldMk cId="1765219760" sldId="357"/>
            <ac:inkMk id="114" creationId="{5CBEA877-C2FA-4901-900E-5B18D6BF1FBA}"/>
          </ac:inkMkLst>
        </pc:inkChg>
        <pc:inkChg chg="add">
          <ac:chgData name="Viet Anh Nguyen" userId="b95f61ff061388d5" providerId="LiveId" clId="{F7DDB045-99F5-427E-957E-9D2CA91EB527}" dt="2022-01-07T10:26:12.767" v="8151"/>
          <ac:inkMkLst>
            <pc:docMk/>
            <pc:sldMk cId="1765219760" sldId="357"/>
            <ac:inkMk id="115" creationId="{BD5AB416-2021-4B81-A07B-403A88131422}"/>
          </ac:inkMkLst>
        </pc:inkChg>
      </pc:sldChg>
      <pc:sldChg chg="addSp delSp modSp new mod">
        <pc:chgData name="Viet Anh Nguyen" userId="b95f61ff061388d5" providerId="LiveId" clId="{F7DDB045-99F5-427E-957E-9D2CA91EB527}" dt="2022-01-07T10:32:42.738" v="8253" actId="9405"/>
        <pc:sldMkLst>
          <pc:docMk/>
          <pc:sldMk cId="4060833826" sldId="358"/>
        </pc:sldMkLst>
        <pc:inkChg chg="add del">
          <ac:chgData name="Viet Anh Nguyen" userId="b95f61ff061388d5" providerId="LiveId" clId="{F7DDB045-99F5-427E-957E-9D2CA91EB527}" dt="2022-01-07T10:26:37.728" v="8160"/>
          <ac:inkMkLst>
            <pc:docMk/>
            <pc:sldMk cId="4060833826" sldId="358"/>
            <ac:inkMk id="2" creationId="{32D5F8E9-CBFE-4F5D-98E8-6A7B5264D577}"/>
          </ac:inkMkLst>
        </pc:inkChg>
        <pc:inkChg chg="add del">
          <ac:chgData name="Viet Anh Nguyen" userId="b95f61ff061388d5" providerId="LiveId" clId="{F7DDB045-99F5-427E-957E-9D2CA91EB527}" dt="2022-01-07T10:26:37.728" v="8160"/>
          <ac:inkMkLst>
            <pc:docMk/>
            <pc:sldMk cId="4060833826" sldId="358"/>
            <ac:inkMk id="3" creationId="{91EC10EB-B0C6-4C4F-A51F-0FDB1B11F7CA}"/>
          </ac:inkMkLst>
        </pc:inkChg>
        <pc:inkChg chg="add del">
          <ac:chgData name="Viet Anh Nguyen" userId="b95f61ff061388d5" providerId="LiveId" clId="{F7DDB045-99F5-427E-957E-9D2CA91EB527}" dt="2022-01-07T10:26:37.728" v="8160"/>
          <ac:inkMkLst>
            <pc:docMk/>
            <pc:sldMk cId="4060833826" sldId="358"/>
            <ac:inkMk id="4" creationId="{65988D47-C203-49F0-89A8-08677BE9B06B}"/>
          </ac:inkMkLst>
        </pc:inkChg>
        <pc:inkChg chg="add del">
          <ac:chgData name="Viet Anh Nguyen" userId="b95f61ff061388d5" providerId="LiveId" clId="{F7DDB045-99F5-427E-957E-9D2CA91EB527}" dt="2022-01-07T10:26:37.728" v="8160"/>
          <ac:inkMkLst>
            <pc:docMk/>
            <pc:sldMk cId="4060833826" sldId="358"/>
            <ac:inkMk id="5" creationId="{78FE210B-FBDF-47A7-98C8-433E06A40A46}"/>
          </ac:inkMkLst>
        </pc:inkChg>
        <pc:inkChg chg="add del">
          <ac:chgData name="Viet Anh Nguyen" userId="b95f61ff061388d5" providerId="LiveId" clId="{F7DDB045-99F5-427E-957E-9D2CA91EB527}" dt="2022-01-07T10:26:37.728" v="8160"/>
          <ac:inkMkLst>
            <pc:docMk/>
            <pc:sldMk cId="4060833826" sldId="358"/>
            <ac:inkMk id="6" creationId="{13EB3D8E-D55E-46F1-89C0-045212130DE3}"/>
          </ac:inkMkLst>
        </pc:inkChg>
        <pc:inkChg chg="add del">
          <ac:chgData name="Viet Anh Nguyen" userId="b95f61ff061388d5" providerId="LiveId" clId="{F7DDB045-99F5-427E-957E-9D2CA91EB527}" dt="2022-01-07T10:26:37.728" v="8160"/>
          <ac:inkMkLst>
            <pc:docMk/>
            <pc:sldMk cId="4060833826" sldId="358"/>
            <ac:inkMk id="7" creationId="{85916140-F27B-448B-B01D-03FA5043A37A}"/>
          </ac:inkMkLst>
        </pc:inkChg>
        <pc:inkChg chg="add del">
          <ac:chgData name="Viet Anh Nguyen" userId="b95f61ff061388d5" providerId="LiveId" clId="{F7DDB045-99F5-427E-957E-9D2CA91EB527}" dt="2022-01-07T10:26:37.728" v="8160"/>
          <ac:inkMkLst>
            <pc:docMk/>
            <pc:sldMk cId="4060833826" sldId="358"/>
            <ac:inkMk id="8" creationId="{34A02D00-1E57-48F7-82FA-3E0C1B4637FA}"/>
          </ac:inkMkLst>
        </pc:inkChg>
        <pc:inkChg chg="add">
          <ac:chgData name="Viet Anh Nguyen" userId="b95f61ff061388d5" providerId="LiveId" clId="{F7DDB045-99F5-427E-957E-9D2CA91EB527}" dt="2022-01-07T10:26:36.831" v="8159" actId="9405"/>
          <ac:inkMkLst>
            <pc:docMk/>
            <pc:sldMk cId="4060833826" sldId="358"/>
            <ac:inkMk id="9" creationId="{8EFFC58B-F3CD-493B-8238-98A1BBBEE299}"/>
          </ac:inkMkLst>
        </pc:inkChg>
        <pc:inkChg chg="add">
          <ac:chgData name="Viet Anh Nguyen" userId="b95f61ff061388d5" providerId="LiveId" clId="{F7DDB045-99F5-427E-957E-9D2CA91EB527}" dt="2022-01-07T10:26:37.728" v="8160"/>
          <ac:inkMkLst>
            <pc:docMk/>
            <pc:sldMk cId="4060833826" sldId="358"/>
            <ac:inkMk id="10" creationId="{A121D9E5-4437-48D4-801F-A3FB0CE53E04}"/>
          </ac:inkMkLst>
        </pc:inkChg>
        <pc:inkChg chg="add">
          <ac:chgData name="Viet Anh Nguyen" userId="b95f61ff061388d5" providerId="LiveId" clId="{F7DDB045-99F5-427E-957E-9D2CA91EB527}" dt="2022-01-07T10:26:37.728" v="8160"/>
          <ac:inkMkLst>
            <pc:docMk/>
            <pc:sldMk cId="4060833826" sldId="358"/>
            <ac:inkMk id="11" creationId="{FAA3B9D2-987F-432C-AB66-4317B92C6620}"/>
          </ac:inkMkLst>
        </pc:inkChg>
        <pc:inkChg chg="add del">
          <ac:chgData name="Viet Anh Nguyen" userId="b95f61ff061388d5" providerId="LiveId" clId="{F7DDB045-99F5-427E-957E-9D2CA91EB527}" dt="2022-01-07T10:26:41.577" v="8165"/>
          <ac:inkMkLst>
            <pc:docMk/>
            <pc:sldMk cId="4060833826" sldId="358"/>
            <ac:inkMk id="12" creationId="{9484226B-5A8C-4948-A2CF-5EFDD8CED3AF}"/>
          </ac:inkMkLst>
        </pc:inkChg>
        <pc:inkChg chg="add del">
          <ac:chgData name="Viet Anh Nguyen" userId="b95f61ff061388d5" providerId="LiveId" clId="{F7DDB045-99F5-427E-957E-9D2CA91EB527}" dt="2022-01-07T10:26:41.577" v="8165"/>
          <ac:inkMkLst>
            <pc:docMk/>
            <pc:sldMk cId="4060833826" sldId="358"/>
            <ac:inkMk id="13" creationId="{C301F79C-A0C7-4A1D-AC28-1EAEA4743AD7}"/>
          </ac:inkMkLst>
        </pc:inkChg>
        <pc:inkChg chg="add del">
          <ac:chgData name="Viet Anh Nguyen" userId="b95f61ff061388d5" providerId="LiveId" clId="{F7DDB045-99F5-427E-957E-9D2CA91EB527}" dt="2022-01-07T10:26:41.577" v="8165"/>
          <ac:inkMkLst>
            <pc:docMk/>
            <pc:sldMk cId="4060833826" sldId="358"/>
            <ac:inkMk id="14" creationId="{9B323E2F-97CF-48E5-BAE8-B894055F419C}"/>
          </ac:inkMkLst>
        </pc:inkChg>
        <pc:inkChg chg="add del">
          <ac:chgData name="Viet Anh Nguyen" userId="b95f61ff061388d5" providerId="LiveId" clId="{F7DDB045-99F5-427E-957E-9D2CA91EB527}" dt="2022-01-07T10:26:41.577" v="8165"/>
          <ac:inkMkLst>
            <pc:docMk/>
            <pc:sldMk cId="4060833826" sldId="358"/>
            <ac:inkMk id="15" creationId="{6328AC19-EE87-49EF-B2AC-E84FD130CC3B}"/>
          </ac:inkMkLst>
        </pc:inkChg>
        <pc:inkChg chg="add del">
          <ac:chgData name="Viet Anh Nguyen" userId="b95f61ff061388d5" providerId="LiveId" clId="{F7DDB045-99F5-427E-957E-9D2CA91EB527}" dt="2022-01-07T10:26:43.457" v="8170"/>
          <ac:inkMkLst>
            <pc:docMk/>
            <pc:sldMk cId="4060833826" sldId="358"/>
            <ac:inkMk id="16" creationId="{86900FC3-4D0E-4D59-8DDA-1CDC75692EB7}"/>
          </ac:inkMkLst>
        </pc:inkChg>
        <pc:inkChg chg="add del">
          <ac:chgData name="Viet Anh Nguyen" userId="b95f61ff061388d5" providerId="LiveId" clId="{F7DDB045-99F5-427E-957E-9D2CA91EB527}" dt="2022-01-07T10:26:43.457" v="8170"/>
          <ac:inkMkLst>
            <pc:docMk/>
            <pc:sldMk cId="4060833826" sldId="358"/>
            <ac:inkMk id="17" creationId="{2B60357F-BD00-4482-A59F-1BC06844A949}"/>
          </ac:inkMkLst>
        </pc:inkChg>
        <pc:inkChg chg="add del">
          <ac:chgData name="Viet Anh Nguyen" userId="b95f61ff061388d5" providerId="LiveId" clId="{F7DDB045-99F5-427E-957E-9D2CA91EB527}" dt="2022-01-07T10:26:43.457" v="8170"/>
          <ac:inkMkLst>
            <pc:docMk/>
            <pc:sldMk cId="4060833826" sldId="358"/>
            <ac:inkMk id="18" creationId="{9BE94E4C-CBC7-4902-A61F-5008255A42C2}"/>
          </ac:inkMkLst>
        </pc:inkChg>
        <pc:inkChg chg="add del">
          <ac:chgData name="Viet Anh Nguyen" userId="b95f61ff061388d5" providerId="LiveId" clId="{F7DDB045-99F5-427E-957E-9D2CA91EB527}" dt="2022-01-07T10:26:43.457" v="8170"/>
          <ac:inkMkLst>
            <pc:docMk/>
            <pc:sldMk cId="4060833826" sldId="358"/>
            <ac:inkMk id="19" creationId="{A77F50A8-5224-4E6B-BE07-89519F91877A}"/>
          </ac:inkMkLst>
        </pc:inkChg>
        <pc:inkChg chg="add del">
          <ac:chgData name="Viet Anh Nguyen" userId="b95f61ff061388d5" providerId="LiveId" clId="{F7DDB045-99F5-427E-957E-9D2CA91EB527}" dt="2022-01-07T10:26:43.457" v="8170"/>
          <ac:inkMkLst>
            <pc:docMk/>
            <pc:sldMk cId="4060833826" sldId="358"/>
            <ac:inkMk id="20" creationId="{069C72B7-04E6-4921-96EC-DF8EBDC69A47}"/>
          </ac:inkMkLst>
        </pc:inkChg>
        <pc:inkChg chg="add">
          <ac:chgData name="Viet Anh Nguyen" userId="b95f61ff061388d5" providerId="LiveId" clId="{F7DDB045-99F5-427E-957E-9D2CA91EB527}" dt="2022-01-07T10:26:43.457" v="8170"/>
          <ac:inkMkLst>
            <pc:docMk/>
            <pc:sldMk cId="4060833826" sldId="358"/>
            <ac:inkMk id="21" creationId="{7CE35DDD-1E54-4E5B-9024-2E8A33DB79CC}"/>
          </ac:inkMkLst>
        </pc:inkChg>
        <pc:inkChg chg="add del">
          <ac:chgData name="Viet Anh Nguyen" userId="b95f61ff061388d5" providerId="LiveId" clId="{F7DDB045-99F5-427E-957E-9D2CA91EB527}" dt="2022-01-07T10:26:48.127" v="8183"/>
          <ac:inkMkLst>
            <pc:docMk/>
            <pc:sldMk cId="4060833826" sldId="358"/>
            <ac:inkMk id="22" creationId="{D1B3BCE6-9218-4CE3-887E-F41CBE22ACD8}"/>
          </ac:inkMkLst>
        </pc:inkChg>
        <pc:inkChg chg="add del">
          <ac:chgData name="Viet Anh Nguyen" userId="b95f61ff061388d5" providerId="LiveId" clId="{F7DDB045-99F5-427E-957E-9D2CA91EB527}" dt="2022-01-07T10:26:48.127" v="8183"/>
          <ac:inkMkLst>
            <pc:docMk/>
            <pc:sldMk cId="4060833826" sldId="358"/>
            <ac:inkMk id="23" creationId="{8C4B5669-0299-410A-8EA4-33B9AB138698}"/>
          </ac:inkMkLst>
        </pc:inkChg>
        <pc:inkChg chg="add del">
          <ac:chgData name="Viet Anh Nguyen" userId="b95f61ff061388d5" providerId="LiveId" clId="{F7DDB045-99F5-427E-957E-9D2CA91EB527}" dt="2022-01-07T10:26:48.127" v="8183"/>
          <ac:inkMkLst>
            <pc:docMk/>
            <pc:sldMk cId="4060833826" sldId="358"/>
            <ac:inkMk id="24" creationId="{28D008A3-DE08-4E00-AEB5-6E7BC81A6081}"/>
          </ac:inkMkLst>
        </pc:inkChg>
        <pc:inkChg chg="add del">
          <ac:chgData name="Viet Anh Nguyen" userId="b95f61ff061388d5" providerId="LiveId" clId="{F7DDB045-99F5-427E-957E-9D2CA91EB527}" dt="2022-01-07T10:26:48.127" v="8183"/>
          <ac:inkMkLst>
            <pc:docMk/>
            <pc:sldMk cId="4060833826" sldId="358"/>
            <ac:inkMk id="25" creationId="{88996274-A766-4162-BA2B-FBAAC3A58DF8}"/>
          </ac:inkMkLst>
        </pc:inkChg>
        <pc:inkChg chg="add del">
          <ac:chgData name="Viet Anh Nguyen" userId="b95f61ff061388d5" providerId="LiveId" clId="{F7DDB045-99F5-427E-957E-9D2CA91EB527}" dt="2022-01-07T10:26:48.127" v="8183"/>
          <ac:inkMkLst>
            <pc:docMk/>
            <pc:sldMk cId="4060833826" sldId="358"/>
            <ac:inkMk id="26" creationId="{1307041F-F9F2-4F15-AA7D-6D971CF6D700}"/>
          </ac:inkMkLst>
        </pc:inkChg>
        <pc:inkChg chg="add del">
          <ac:chgData name="Viet Anh Nguyen" userId="b95f61ff061388d5" providerId="LiveId" clId="{F7DDB045-99F5-427E-957E-9D2CA91EB527}" dt="2022-01-07T10:26:48.127" v="8183"/>
          <ac:inkMkLst>
            <pc:docMk/>
            <pc:sldMk cId="4060833826" sldId="358"/>
            <ac:inkMk id="27" creationId="{16364827-B536-4BC9-B868-E975F5F99949}"/>
          </ac:inkMkLst>
        </pc:inkChg>
        <pc:inkChg chg="add del">
          <ac:chgData name="Viet Anh Nguyen" userId="b95f61ff061388d5" providerId="LiveId" clId="{F7DDB045-99F5-427E-957E-9D2CA91EB527}" dt="2022-01-07T10:26:48.127" v="8183"/>
          <ac:inkMkLst>
            <pc:docMk/>
            <pc:sldMk cId="4060833826" sldId="358"/>
            <ac:inkMk id="28" creationId="{B1D56F66-B4B2-4756-BC96-0406F333B0F7}"/>
          </ac:inkMkLst>
        </pc:inkChg>
        <pc:inkChg chg="add del">
          <ac:chgData name="Viet Anh Nguyen" userId="b95f61ff061388d5" providerId="LiveId" clId="{F7DDB045-99F5-427E-957E-9D2CA91EB527}" dt="2022-01-07T10:26:48.127" v="8183"/>
          <ac:inkMkLst>
            <pc:docMk/>
            <pc:sldMk cId="4060833826" sldId="358"/>
            <ac:inkMk id="29" creationId="{41FB243D-6893-41F9-9E44-83ABAAC4AE76}"/>
          </ac:inkMkLst>
        </pc:inkChg>
        <pc:inkChg chg="add del">
          <ac:chgData name="Viet Anh Nguyen" userId="b95f61ff061388d5" providerId="LiveId" clId="{F7DDB045-99F5-427E-957E-9D2CA91EB527}" dt="2022-01-07T10:26:48.127" v="8183"/>
          <ac:inkMkLst>
            <pc:docMk/>
            <pc:sldMk cId="4060833826" sldId="358"/>
            <ac:inkMk id="30" creationId="{7C66FA96-44F0-4691-BD77-18287D3D2D08}"/>
          </ac:inkMkLst>
        </pc:inkChg>
        <pc:inkChg chg="add del">
          <ac:chgData name="Viet Anh Nguyen" userId="b95f61ff061388d5" providerId="LiveId" clId="{F7DDB045-99F5-427E-957E-9D2CA91EB527}" dt="2022-01-07T10:26:48.127" v="8183"/>
          <ac:inkMkLst>
            <pc:docMk/>
            <pc:sldMk cId="4060833826" sldId="358"/>
            <ac:inkMk id="31" creationId="{67B1FA9F-C639-4FA0-9BD7-65D338D0754D}"/>
          </ac:inkMkLst>
        </pc:inkChg>
        <pc:inkChg chg="add del">
          <ac:chgData name="Viet Anh Nguyen" userId="b95f61ff061388d5" providerId="LiveId" clId="{F7DDB045-99F5-427E-957E-9D2CA91EB527}" dt="2022-01-07T10:26:48.127" v="8183"/>
          <ac:inkMkLst>
            <pc:docMk/>
            <pc:sldMk cId="4060833826" sldId="358"/>
            <ac:inkMk id="32" creationId="{60A82D9C-5A81-4A9F-AC6B-F461178F4718}"/>
          </ac:inkMkLst>
        </pc:inkChg>
        <pc:inkChg chg="add del">
          <ac:chgData name="Viet Anh Nguyen" userId="b95f61ff061388d5" providerId="LiveId" clId="{F7DDB045-99F5-427E-957E-9D2CA91EB527}" dt="2022-01-07T10:26:48.127" v="8183"/>
          <ac:inkMkLst>
            <pc:docMk/>
            <pc:sldMk cId="4060833826" sldId="358"/>
            <ac:inkMk id="33" creationId="{85FC8B21-EA80-40B2-97F4-D6F16830CB59}"/>
          </ac:inkMkLst>
        </pc:inkChg>
        <pc:inkChg chg="add del">
          <ac:chgData name="Viet Anh Nguyen" userId="b95f61ff061388d5" providerId="LiveId" clId="{F7DDB045-99F5-427E-957E-9D2CA91EB527}" dt="2022-01-07T10:26:51.857" v="8192"/>
          <ac:inkMkLst>
            <pc:docMk/>
            <pc:sldMk cId="4060833826" sldId="358"/>
            <ac:inkMk id="34" creationId="{FEACAF80-6ED4-4515-995C-DBDDE8EE6B46}"/>
          </ac:inkMkLst>
        </pc:inkChg>
        <pc:inkChg chg="add">
          <ac:chgData name="Viet Anh Nguyen" userId="b95f61ff061388d5" providerId="LiveId" clId="{F7DDB045-99F5-427E-957E-9D2CA91EB527}" dt="2022-01-07T10:26:48.127" v="8183"/>
          <ac:inkMkLst>
            <pc:docMk/>
            <pc:sldMk cId="4060833826" sldId="358"/>
            <ac:inkMk id="35" creationId="{07C89D56-6678-4EA6-93A1-71179C7338F0}"/>
          </ac:inkMkLst>
        </pc:inkChg>
        <pc:inkChg chg="add del">
          <ac:chgData name="Viet Anh Nguyen" userId="b95f61ff061388d5" providerId="LiveId" clId="{F7DDB045-99F5-427E-957E-9D2CA91EB527}" dt="2022-01-07T10:26:51.857" v="8192"/>
          <ac:inkMkLst>
            <pc:docMk/>
            <pc:sldMk cId="4060833826" sldId="358"/>
            <ac:inkMk id="36" creationId="{1E6F16E6-B9FA-4A54-9B2E-BBB0FD60C7DF}"/>
          </ac:inkMkLst>
        </pc:inkChg>
        <pc:inkChg chg="add del">
          <ac:chgData name="Viet Anh Nguyen" userId="b95f61ff061388d5" providerId="LiveId" clId="{F7DDB045-99F5-427E-957E-9D2CA91EB527}" dt="2022-01-07T10:26:51.857" v="8192"/>
          <ac:inkMkLst>
            <pc:docMk/>
            <pc:sldMk cId="4060833826" sldId="358"/>
            <ac:inkMk id="37" creationId="{2E604FBA-18F4-4CEA-9560-D799BE5A7ACA}"/>
          </ac:inkMkLst>
        </pc:inkChg>
        <pc:inkChg chg="add del">
          <ac:chgData name="Viet Anh Nguyen" userId="b95f61ff061388d5" providerId="LiveId" clId="{F7DDB045-99F5-427E-957E-9D2CA91EB527}" dt="2022-01-07T10:26:51.857" v="8192"/>
          <ac:inkMkLst>
            <pc:docMk/>
            <pc:sldMk cId="4060833826" sldId="358"/>
            <ac:inkMk id="38" creationId="{806E1C4C-6ABD-44DE-859B-8988D775E6EA}"/>
          </ac:inkMkLst>
        </pc:inkChg>
        <pc:inkChg chg="add del">
          <ac:chgData name="Viet Anh Nguyen" userId="b95f61ff061388d5" providerId="LiveId" clId="{F7DDB045-99F5-427E-957E-9D2CA91EB527}" dt="2022-01-07T10:26:51.857" v="8192"/>
          <ac:inkMkLst>
            <pc:docMk/>
            <pc:sldMk cId="4060833826" sldId="358"/>
            <ac:inkMk id="39" creationId="{73E1F6E1-3F8D-4475-A1D0-5B4ED711893C}"/>
          </ac:inkMkLst>
        </pc:inkChg>
        <pc:inkChg chg="add del">
          <ac:chgData name="Viet Anh Nguyen" userId="b95f61ff061388d5" providerId="LiveId" clId="{F7DDB045-99F5-427E-957E-9D2CA91EB527}" dt="2022-01-07T10:26:51.857" v="8192"/>
          <ac:inkMkLst>
            <pc:docMk/>
            <pc:sldMk cId="4060833826" sldId="358"/>
            <ac:inkMk id="40" creationId="{D9C9080E-E7EA-4C0C-8992-FAB2B205BE0F}"/>
          </ac:inkMkLst>
        </pc:inkChg>
        <pc:inkChg chg="add del">
          <ac:chgData name="Viet Anh Nguyen" userId="b95f61ff061388d5" providerId="LiveId" clId="{F7DDB045-99F5-427E-957E-9D2CA91EB527}" dt="2022-01-07T10:26:51.857" v="8192"/>
          <ac:inkMkLst>
            <pc:docMk/>
            <pc:sldMk cId="4060833826" sldId="358"/>
            <ac:inkMk id="41" creationId="{635F5F0B-EEA9-45A5-A998-49C8526865E1}"/>
          </ac:inkMkLst>
        </pc:inkChg>
        <pc:inkChg chg="add del">
          <ac:chgData name="Viet Anh Nguyen" userId="b95f61ff061388d5" providerId="LiveId" clId="{F7DDB045-99F5-427E-957E-9D2CA91EB527}" dt="2022-01-07T10:26:51.857" v="8192"/>
          <ac:inkMkLst>
            <pc:docMk/>
            <pc:sldMk cId="4060833826" sldId="358"/>
            <ac:inkMk id="42" creationId="{066D0391-D17E-478E-95B2-AA040B7A446B}"/>
          </ac:inkMkLst>
        </pc:inkChg>
        <pc:inkChg chg="add del">
          <ac:chgData name="Viet Anh Nguyen" userId="b95f61ff061388d5" providerId="LiveId" clId="{F7DDB045-99F5-427E-957E-9D2CA91EB527}" dt="2022-01-07T10:26:51.857" v="8192"/>
          <ac:inkMkLst>
            <pc:docMk/>
            <pc:sldMk cId="4060833826" sldId="358"/>
            <ac:inkMk id="43" creationId="{BBBE2E57-8DE6-4577-AF05-D269FC4A1367}"/>
          </ac:inkMkLst>
        </pc:inkChg>
        <pc:inkChg chg="add">
          <ac:chgData name="Viet Anh Nguyen" userId="b95f61ff061388d5" providerId="LiveId" clId="{F7DDB045-99F5-427E-957E-9D2CA91EB527}" dt="2022-01-07T10:26:51.857" v="8192"/>
          <ac:inkMkLst>
            <pc:docMk/>
            <pc:sldMk cId="4060833826" sldId="358"/>
            <ac:inkMk id="44" creationId="{3680B170-3AA3-4E23-8F11-FC4005E6B568}"/>
          </ac:inkMkLst>
        </pc:inkChg>
        <pc:inkChg chg="add">
          <ac:chgData name="Viet Anh Nguyen" userId="b95f61ff061388d5" providerId="LiveId" clId="{F7DDB045-99F5-427E-957E-9D2CA91EB527}" dt="2022-01-07T10:26:51.857" v="8192"/>
          <ac:inkMkLst>
            <pc:docMk/>
            <pc:sldMk cId="4060833826" sldId="358"/>
            <ac:inkMk id="45" creationId="{385953E6-B3E5-4E09-8C4B-0151575AF4F8}"/>
          </ac:inkMkLst>
        </pc:inkChg>
        <pc:inkChg chg="add del">
          <ac:chgData name="Viet Anh Nguyen" userId="b95f61ff061388d5" providerId="LiveId" clId="{F7DDB045-99F5-427E-957E-9D2CA91EB527}" dt="2022-01-07T10:27:03.462" v="8203"/>
          <ac:inkMkLst>
            <pc:docMk/>
            <pc:sldMk cId="4060833826" sldId="358"/>
            <ac:inkMk id="46" creationId="{4984F070-D7A5-4B53-8C33-500F3E82C483}"/>
          </ac:inkMkLst>
        </pc:inkChg>
        <pc:inkChg chg="add del">
          <ac:chgData name="Viet Anh Nguyen" userId="b95f61ff061388d5" providerId="LiveId" clId="{F7DDB045-99F5-427E-957E-9D2CA91EB527}" dt="2022-01-07T10:27:03.462" v="8203"/>
          <ac:inkMkLst>
            <pc:docMk/>
            <pc:sldMk cId="4060833826" sldId="358"/>
            <ac:inkMk id="47" creationId="{AB9910EE-D162-4E88-87FE-5D002B13F281}"/>
          </ac:inkMkLst>
        </pc:inkChg>
        <pc:inkChg chg="add del">
          <ac:chgData name="Viet Anh Nguyen" userId="b95f61ff061388d5" providerId="LiveId" clId="{F7DDB045-99F5-427E-957E-9D2CA91EB527}" dt="2022-01-07T10:27:03.462" v="8203"/>
          <ac:inkMkLst>
            <pc:docMk/>
            <pc:sldMk cId="4060833826" sldId="358"/>
            <ac:inkMk id="48" creationId="{5DB60A1F-B437-404C-8380-7F02B7594A3C}"/>
          </ac:inkMkLst>
        </pc:inkChg>
        <pc:inkChg chg="add del">
          <ac:chgData name="Viet Anh Nguyen" userId="b95f61ff061388d5" providerId="LiveId" clId="{F7DDB045-99F5-427E-957E-9D2CA91EB527}" dt="2022-01-07T10:27:03.462" v="8203"/>
          <ac:inkMkLst>
            <pc:docMk/>
            <pc:sldMk cId="4060833826" sldId="358"/>
            <ac:inkMk id="49" creationId="{F350F02A-5FC6-47A8-A24B-0749C723BA2C}"/>
          </ac:inkMkLst>
        </pc:inkChg>
        <pc:inkChg chg="add del">
          <ac:chgData name="Viet Anh Nguyen" userId="b95f61ff061388d5" providerId="LiveId" clId="{F7DDB045-99F5-427E-957E-9D2CA91EB527}" dt="2022-01-07T10:27:03.462" v="8203"/>
          <ac:inkMkLst>
            <pc:docMk/>
            <pc:sldMk cId="4060833826" sldId="358"/>
            <ac:inkMk id="50" creationId="{19BA9B22-3725-4541-A477-D08B1B101EF1}"/>
          </ac:inkMkLst>
        </pc:inkChg>
        <pc:inkChg chg="add del">
          <ac:chgData name="Viet Anh Nguyen" userId="b95f61ff061388d5" providerId="LiveId" clId="{F7DDB045-99F5-427E-957E-9D2CA91EB527}" dt="2022-01-07T10:27:03.462" v="8203"/>
          <ac:inkMkLst>
            <pc:docMk/>
            <pc:sldMk cId="4060833826" sldId="358"/>
            <ac:inkMk id="51" creationId="{E15352AD-B95A-42D8-9EA2-E3D8B540EC6F}"/>
          </ac:inkMkLst>
        </pc:inkChg>
        <pc:inkChg chg="add del">
          <ac:chgData name="Viet Anh Nguyen" userId="b95f61ff061388d5" providerId="LiveId" clId="{F7DDB045-99F5-427E-957E-9D2CA91EB527}" dt="2022-01-07T10:27:03.462" v="8203"/>
          <ac:inkMkLst>
            <pc:docMk/>
            <pc:sldMk cId="4060833826" sldId="358"/>
            <ac:inkMk id="52" creationId="{7692A195-2D5C-44B2-AC26-0DAE82522168}"/>
          </ac:inkMkLst>
        </pc:inkChg>
        <pc:inkChg chg="add del">
          <ac:chgData name="Viet Anh Nguyen" userId="b95f61ff061388d5" providerId="LiveId" clId="{F7DDB045-99F5-427E-957E-9D2CA91EB527}" dt="2022-01-07T10:27:03.462" v="8203"/>
          <ac:inkMkLst>
            <pc:docMk/>
            <pc:sldMk cId="4060833826" sldId="358"/>
            <ac:inkMk id="53" creationId="{09507F9B-8883-4FEC-9962-AE7E7CCCD6D6}"/>
          </ac:inkMkLst>
        </pc:inkChg>
        <pc:inkChg chg="add del">
          <ac:chgData name="Viet Anh Nguyen" userId="b95f61ff061388d5" providerId="LiveId" clId="{F7DDB045-99F5-427E-957E-9D2CA91EB527}" dt="2022-01-07T10:27:03.462" v="8203"/>
          <ac:inkMkLst>
            <pc:docMk/>
            <pc:sldMk cId="4060833826" sldId="358"/>
            <ac:inkMk id="54" creationId="{C1635C9A-407A-49A8-B7DE-B84F4B375CBB}"/>
          </ac:inkMkLst>
        </pc:inkChg>
        <pc:inkChg chg="add del">
          <ac:chgData name="Viet Anh Nguyen" userId="b95f61ff061388d5" providerId="LiveId" clId="{F7DDB045-99F5-427E-957E-9D2CA91EB527}" dt="2022-01-07T10:27:03.462" v="8203"/>
          <ac:inkMkLst>
            <pc:docMk/>
            <pc:sldMk cId="4060833826" sldId="358"/>
            <ac:inkMk id="55" creationId="{B35FC4A7-F049-4E1F-BC78-50A3B5165DC0}"/>
          </ac:inkMkLst>
        </pc:inkChg>
        <pc:inkChg chg="add mod">
          <ac:chgData name="Viet Anh Nguyen" userId="b95f61ff061388d5" providerId="LiveId" clId="{F7DDB045-99F5-427E-957E-9D2CA91EB527}" dt="2022-01-07T10:27:06.536" v="8204"/>
          <ac:inkMkLst>
            <pc:docMk/>
            <pc:sldMk cId="4060833826" sldId="358"/>
            <ac:inkMk id="56" creationId="{E85FB49A-D48D-4F7A-8524-FC52F1CE0819}"/>
          </ac:inkMkLst>
        </pc:inkChg>
        <pc:inkChg chg="add del">
          <ac:chgData name="Viet Anh Nguyen" userId="b95f61ff061388d5" providerId="LiveId" clId="{F7DDB045-99F5-427E-957E-9D2CA91EB527}" dt="2022-01-07T10:27:10.756" v="8207"/>
          <ac:inkMkLst>
            <pc:docMk/>
            <pc:sldMk cId="4060833826" sldId="358"/>
            <ac:inkMk id="57" creationId="{1557C0C2-36A5-4922-8A0B-1A7C280855AF}"/>
          </ac:inkMkLst>
        </pc:inkChg>
        <pc:inkChg chg="add del">
          <ac:chgData name="Viet Anh Nguyen" userId="b95f61ff061388d5" providerId="LiveId" clId="{F7DDB045-99F5-427E-957E-9D2CA91EB527}" dt="2022-01-07T10:27:10.756" v="8207"/>
          <ac:inkMkLst>
            <pc:docMk/>
            <pc:sldMk cId="4060833826" sldId="358"/>
            <ac:inkMk id="58" creationId="{5D58CB90-A8C0-40AF-81D2-0C99DDAAE7F1}"/>
          </ac:inkMkLst>
        </pc:inkChg>
        <pc:inkChg chg="add">
          <ac:chgData name="Viet Anh Nguyen" userId="b95f61ff061388d5" providerId="LiveId" clId="{F7DDB045-99F5-427E-957E-9D2CA91EB527}" dt="2022-01-07T10:27:10.756" v="8207"/>
          <ac:inkMkLst>
            <pc:docMk/>
            <pc:sldMk cId="4060833826" sldId="358"/>
            <ac:inkMk id="59" creationId="{42A6AD52-EC92-43D8-B020-6B48346C2A70}"/>
          </ac:inkMkLst>
        </pc:inkChg>
        <pc:inkChg chg="add del">
          <ac:chgData name="Viet Anh Nguyen" userId="b95f61ff061388d5" providerId="LiveId" clId="{F7DDB045-99F5-427E-957E-9D2CA91EB527}" dt="2022-01-07T10:32:19.629" v="8211"/>
          <ac:inkMkLst>
            <pc:docMk/>
            <pc:sldMk cId="4060833826" sldId="358"/>
            <ac:inkMk id="60" creationId="{C5C2ACE9-0487-477B-BF9F-13AEE33A6E25}"/>
          </ac:inkMkLst>
        </pc:inkChg>
        <pc:inkChg chg="add del">
          <ac:chgData name="Viet Anh Nguyen" userId="b95f61ff061388d5" providerId="LiveId" clId="{F7DDB045-99F5-427E-957E-9D2CA91EB527}" dt="2022-01-07T10:32:19.628" v="8210"/>
          <ac:inkMkLst>
            <pc:docMk/>
            <pc:sldMk cId="4060833826" sldId="358"/>
            <ac:inkMk id="61" creationId="{018C6655-45BD-4EBF-B508-F5E93072B22D}"/>
          </ac:inkMkLst>
        </pc:inkChg>
        <pc:inkChg chg="add del">
          <ac:chgData name="Viet Anh Nguyen" userId="b95f61ff061388d5" providerId="LiveId" clId="{F7DDB045-99F5-427E-957E-9D2CA91EB527}" dt="2022-01-07T10:32:24.561" v="8217"/>
          <ac:inkMkLst>
            <pc:docMk/>
            <pc:sldMk cId="4060833826" sldId="358"/>
            <ac:inkMk id="62" creationId="{5F08CE10-33F1-42B1-B580-D493B43AE010}"/>
          </ac:inkMkLst>
        </pc:inkChg>
        <pc:inkChg chg="add del">
          <ac:chgData name="Viet Anh Nguyen" userId="b95f61ff061388d5" providerId="LiveId" clId="{F7DDB045-99F5-427E-957E-9D2CA91EB527}" dt="2022-01-07T10:32:24.561" v="8217"/>
          <ac:inkMkLst>
            <pc:docMk/>
            <pc:sldMk cId="4060833826" sldId="358"/>
            <ac:inkMk id="63" creationId="{0366E9EC-78A7-49B0-ADDF-49396B2FDDBA}"/>
          </ac:inkMkLst>
        </pc:inkChg>
        <pc:inkChg chg="add del">
          <ac:chgData name="Viet Anh Nguyen" userId="b95f61ff061388d5" providerId="LiveId" clId="{F7DDB045-99F5-427E-957E-9D2CA91EB527}" dt="2022-01-07T10:32:24.561" v="8217"/>
          <ac:inkMkLst>
            <pc:docMk/>
            <pc:sldMk cId="4060833826" sldId="358"/>
            <ac:inkMk id="64" creationId="{08F81F8E-AE68-46F2-980B-1A07E0757B69}"/>
          </ac:inkMkLst>
        </pc:inkChg>
        <pc:inkChg chg="add del">
          <ac:chgData name="Viet Anh Nguyen" userId="b95f61ff061388d5" providerId="LiveId" clId="{F7DDB045-99F5-427E-957E-9D2CA91EB527}" dt="2022-01-07T10:32:24.561" v="8217"/>
          <ac:inkMkLst>
            <pc:docMk/>
            <pc:sldMk cId="4060833826" sldId="358"/>
            <ac:inkMk id="65" creationId="{1CBCAAEF-D413-413E-BEF0-D82CCBF1C671}"/>
          </ac:inkMkLst>
        </pc:inkChg>
        <pc:inkChg chg="add del">
          <ac:chgData name="Viet Anh Nguyen" userId="b95f61ff061388d5" providerId="LiveId" clId="{F7DDB045-99F5-427E-957E-9D2CA91EB527}" dt="2022-01-07T10:32:24.561" v="8217"/>
          <ac:inkMkLst>
            <pc:docMk/>
            <pc:sldMk cId="4060833826" sldId="358"/>
            <ac:inkMk id="66" creationId="{6AC8B7ED-C726-4531-9DB8-9A702621888C}"/>
          </ac:inkMkLst>
        </pc:inkChg>
        <pc:inkChg chg="add del">
          <ac:chgData name="Viet Anh Nguyen" userId="b95f61ff061388d5" providerId="LiveId" clId="{F7DDB045-99F5-427E-957E-9D2CA91EB527}" dt="2022-01-07T10:32:26.393" v="8221"/>
          <ac:inkMkLst>
            <pc:docMk/>
            <pc:sldMk cId="4060833826" sldId="358"/>
            <ac:inkMk id="67" creationId="{69256B98-AD72-4725-9842-D8077A6CEA82}"/>
          </ac:inkMkLst>
        </pc:inkChg>
        <pc:inkChg chg="add">
          <ac:chgData name="Viet Anh Nguyen" userId="b95f61ff061388d5" providerId="LiveId" clId="{F7DDB045-99F5-427E-957E-9D2CA91EB527}" dt="2022-01-07T10:32:24.561" v="8217"/>
          <ac:inkMkLst>
            <pc:docMk/>
            <pc:sldMk cId="4060833826" sldId="358"/>
            <ac:inkMk id="68" creationId="{8BC07D4D-EB9B-4B1A-9BFC-E9FE10627A7D}"/>
          </ac:inkMkLst>
        </pc:inkChg>
        <pc:inkChg chg="add del">
          <ac:chgData name="Viet Anh Nguyen" userId="b95f61ff061388d5" providerId="LiveId" clId="{F7DDB045-99F5-427E-957E-9D2CA91EB527}" dt="2022-01-07T10:32:26.393" v="8221"/>
          <ac:inkMkLst>
            <pc:docMk/>
            <pc:sldMk cId="4060833826" sldId="358"/>
            <ac:inkMk id="69" creationId="{A57B776A-6BF6-4844-AB2A-B9AB8E824603}"/>
          </ac:inkMkLst>
        </pc:inkChg>
        <pc:inkChg chg="add del">
          <ac:chgData name="Viet Anh Nguyen" userId="b95f61ff061388d5" providerId="LiveId" clId="{F7DDB045-99F5-427E-957E-9D2CA91EB527}" dt="2022-01-07T10:32:26.393" v="8221"/>
          <ac:inkMkLst>
            <pc:docMk/>
            <pc:sldMk cId="4060833826" sldId="358"/>
            <ac:inkMk id="70" creationId="{F945EB90-9C20-4EBB-AF59-3B070296EE60}"/>
          </ac:inkMkLst>
        </pc:inkChg>
        <pc:inkChg chg="add del">
          <ac:chgData name="Viet Anh Nguyen" userId="b95f61ff061388d5" providerId="LiveId" clId="{F7DDB045-99F5-427E-957E-9D2CA91EB527}" dt="2022-01-07T10:32:26.393" v="8221"/>
          <ac:inkMkLst>
            <pc:docMk/>
            <pc:sldMk cId="4060833826" sldId="358"/>
            <ac:inkMk id="71" creationId="{38CD0A51-1D25-47FF-8FB5-E2AC2EA1B132}"/>
          </ac:inkMkLst>
        </pc:inkChg>
        <pc:inkChg chg="add del">
          <ac:chgData name="Viet Anh Nguyen" userId="b95f61ff061388d5" providerId="LiveId" clId="{F7DDB045-99F5-427E-957E-9D2CA91EB527}" dt="2022-01-07T10:32:29.999" v="8231"/>
          <ac:inkMkLst>
            <pc:docMk/>
            <pc:sldMk cId="4060833826" sldId="358"/>
            <ac:inkMk id="72" creationId="{522D338A-E44B-4CDB-9CED-84C980998BC4}"/>
          </ac:inkMkLst>
        </pc:inkChg>
        <pc:inkChg chg="add del">
          <ac:chgData name="Viet Anh Nguyen" userId="b95f61ff061388d5" providerId="LiveId" clId="{F7DDB045-99F5-427E-957E-9D2CA91EB527}" dt="2022-01-07T10:32:29.999" v="8231"/>
          <ac:inkMkLst>
            <pc:docMk/>
            <pc:sldMk cId="4060833826" sldId="358"/>
            <ac:inkMk id="73" creationId="{4CDD15D1-CDD3-4960-8628-E2E940CBA26F}"/>
          </ac:inkMkLst>
        </pc:inkChg>
        <pc:inkChg chg="add del">
          <ac:chgData name="Viet Anh Nguyen" userId="b95f61ff061388d5" providerId="LiveId" clId="{F7DDB045-99F5-427E-957E-9D2CA91EB527}" dt="2022-01-07T10:32:29.999" v="8231"/>
          <ac:inkMkLst>
            <pc:docMk/>
            <pc:sldMk cId="4060833826" sldId="358"/>
            <ac:inkMk id="74" creationId="{32DC7158-9840-4199-9929-99DA4A4F2532}"/>
          </ac:inkMkLst>
        </pc:inkChg>
        <pc:inkChg chg="add">
          <ac:chgData name="Viet Anh Nguyen" userId="b95f61ff061388d5" providerId="LiveId" clId="{F7DDB045-99F5-427E-957E-9D2CA91EB527}" dt="2022-01-07T10:32:27.707" v="8224" actId="9405"/>
          <ac:inkMkLst>
            <pc:docMk/>
            <pc:sldMk cId="4060833826" sldId="358"/>
            <ac:inkMk id="75" creationId="{AB05F6D9-AF7D-4C91-8587-40C869BC0FC6}"/>
          </ac:inkMkLst>
        </pc:inkChg>
        <pc:inkChg chg="add">
          <ac:chgData name="Viet Anh Nguyen" userId="b95f61ff061388d5" providerId="LiveId" clId="{F7DDB045-99F5-427E-957E-9D2CA91EB527}" dt="2022-01-07T10:32:27.872" v="8225" actId="9405"/>
          <ac:inkMkLst>
            <pc:docMk/>
            <pc:sldMk cId="4060833826" sldId="358"/>
            <ac:inkMk id="76" creationId="{0899E7F5-972B-4CC6-9086-783B13F93AFE}"/>
          </ac:inkMkLst>
        </pc:inkChg>
        <pc:inkChg chg="add">
          <ac:chgData name="Viet Anh Nguyen" userId="b95f61ff061388d5" providerId="LiveId" clId="{F7DDB045-99F5-427E-957E-9D2CA91EB527}" dt="2022-01-07T10:32:28.007" v="8226" actId="9405"/>
          <ac:inkMkLst>
            <pc:docMk/>
            <pc:sldMk cId="4060833826" sldId="358"/>
            <ac:inkMk id="77" creationId="{DC9A627D-95A6-4796-9CAB-5043F45D852E}"/>
          </ac:inkMkLst>
        </pc:inkChg>
        <pc:inkChg chg="add del">
          <ac:chgData name="Viet Anh Nguyen" userId="b95f61ff061388d5" providerId="LiveId" clId="{F7DDB045-99F5-427E-957E-9D2CA91EB527}" dt="2022-01-07T10:32:29.999" v="8231"/>
          <ac:inkMkLst>
            <pc:docMk/>
            <pc:sldMk cId="4060833826" sldId="358"/>
            <ac:inkMk id="78" creationId="{DB4ECFBA-B7F1-4407-922B-094EA5D749DE}"/>
          </ac:inkMkLst>
        </pc:inkChg>
        <pc:inkChg chg="add del">
          <ac:chgData name="Viet Anh Nguyen" userId="b95f61ff061388d5" providerId="LiveId" clId="{F7DDB045-99F5-427E-957E-9D2CA91EB527}" dt="2022-01-07T10:32:29.999" v="8231"/>
          <ac:inkMkLst>
            <pc:docMk/>
            <pc:sldMk cId="4060833826" sldId="358"/>
            <ac:inkMk id="79" creationId="{364D0A28-DB67-428C-95F1-87AB2CF7D171}"/>
          </ac:inkMkLst>
        </pc:inkChg>
        <pc:inkChg chg="add del">
          <ac:chgData name="Viet Anh Nguyen" userId="b95f61ff061388d5" providerId="LiveId" clId="{F7DDB045-99F5-427E-957E-9D2CA91EB527}" dt="2022-01-07T10:32:29.999" v="8231"/>
          <ac:inkMkLst>
            <pc:docMk/>
            <pc:sldMk cId="4060833826" sldId="358"/>
            <ac:inkMk id="80" creationId="{2A54B866-C544-435A-AD9F-D1EF8112021F}"/>
          </ac:inkMkLst>
        </pc:inkChg>
        <pc:inkChg chg="add del">
          <ac:chgData name="Viet Anh Nguyen" userId="b95f61ff061388d5" providerId="LiveId" clId="{F7DDB045-99F5-427E-957E-9D2CA91EB527}" dt="2022-01-07T10:32:29.999" v="8231"/>
          <ac:inkMkLst>
            <pc:docMk/>
            <pc:sldMk cId="4060833826" sldId="358"/>
            <ac:inkMk id="81" creationId="{725C38FF-03E1-4CFC-A576-E77E9778354A}"/>
          </ac:inkMkLst>
        </pc:inkChg>
        <pc:inkChg chg="add">
          <ac:chgData name="Viet Anh Nguyen" userId="b95f61ff061388d5" providerId="LiveId" clId="{F7DDB045-99F5-427E-957E-9D2CA91EB527}" dt="2022-01-07T10:32:29.999" v="8231"/>
          <ac:inkMkLst>
            <pc:docMk/>
            <pc:sldMk cId="4060833826" sldId="358"/>
            <ac:inkMk id="82" creationId="{3A762164-B1E0-463A-810C-8787D4C3A19E}"/>
          </ac:inkMkLst>
        </pc:inkChg>
        <pc:inkChg chg="add">
          <ac:chgData name="Viet Anh Nguyen" userId="b95f61ff061388d5" providerId="LiveId" clId="{F7DDB045-99F5-427E-957E-9D2CA91EB527}" dt="2022-01-07T10:32:29.999" v="8231"/>
          <ac:inkMkLst>
            <pc:docMk/>
            <pc:sldMk cId="4060833826" sldId="358"/>
            <ac:inkMk id="83" creationId="{3935C49E-FB51-41F8-A33D-BFC3EBE8C495}"/>
          </ac:inkMkLst>
        </pc:inkChg>
        <pc:inkChg chg="add">
          <ac:chgData name="Viet Anh Nguyen" userId="b95f61ff061388d5" providerId="LiveId" clId="{F7DDB045-99F5-427E-957E-9D2CA91EB527}" dt="2022-01-07T10:32:31.633" v="8232" actId="9405"/>
          <ac:inkMkLst>
            <pc:docMk/>
            <pc:sldMk cId="4060833826" sldId="358"/>
            <ac:inkMk id="84" creationId="{08233623-8A6E-4FBE-92FF-ADB21E57B74D}"/>
          </ac:inkMkLst>
        </pc:inkChg>
        <pc:inkChg chg="add">
          <ac:chgData name="Viet Anh Nguyen" userId="b95f61ff061388d5" providerId="LiveId" clId="{F7DDB045-99F5-427E-957E-9D2CA91EB527}" dt="2022-01-07T10:32:31.803" v="8233" actId="9405"/>
          <ac:inkMkLst>
            <pc:docMk/>
            <pc:sldMk cId="4060833826" sldId="358"/>
            <ac:inkMk id="85" creationId="{FD39E21A-002A-4B9C-92F9-69C3292BB74F}"/>
          </ac:inkMkLst>
        </pc:inkChg>
        <pc:inkChg chg="add">
          <ac:chgData name="Viet Anh Nguyen" userId="b95f61ff061388d5" providerId="LiveId" clId="{F7DDB045-99F5-427E-957E-9D2CA91EB527}" dt="2022-01-07T10:32:32.419" v="8234" actId="9405"/>
          <ac:inkMkLst>
            <pc:docMk/>
            <pc:sldMk cId="4060833826" sldId="358"/>
            <ac:inkMk id="86" creationId="{BE0416BC-0561-4522-AF61-A21F8F1A2825}"/>
          </ac:inkMkLst>
        </pc:inkChg>
        <pc:inkChg chg="add">
          <ac:chgData name="Viet Anh Nguyen" userId="b95f61ff061388d5" providerId="LiveId" clId="{F7DDB045-99F5-427E-957E-9D2CA91EB527}" dt="2022-01-07T10:32:32.908" v="8235" actId="9405"/>
          <ac:inkMkLst>
            <pc:docMk/>
            <pc:sldMk cId="4060833826" sldId="358"/>
            <ac:inkMk id="87" creationId="{26FBF182-FE58-4A12-926B-46297B599318}"/>
          </ac:inkMkLst>
        </pc:inkChg>
        <pc:inkChg chg="add del">
          <ac:chgData name="Viet Anh Nguyen" userId="b95f61ff061388d5" providerId="LiveId" clId="{F7DDB045-99F5-427E-957E-9D2CA91EB527}" dt="2022-01-07T10:32:35.985" v="8242"/>
          <ac:inkMkLst>
            <pc:docMk/>
            <pc:sldMk cId="4060833826" sldId="358"/>
            <ac:inkMk id="88" creationId="{D086862E-9DC2-41B5-8598-5BEB9B68F3D7}"/>
          </ac:inkMkLst>
        </pc:inkChg>
        <pc:inkChg chg="add del">
          <ac:chgData name="Viet Anh Nguyen" userId="b95f61ff061388d5" providerId="LiveId" clId="{F7DDB045-99F5-427E-957E-9D2CA91EB527}" dt="2022-01-07T10:32:35.985" v="8242"/>
          <ac:inkMkLst>
            <pc:docMk/>
            <pc:sldMk cId="4060833826" sldId="358"/>
            <ac:inkMk id="89" creationId="{06B93A1A-A093-49E1-B1C1-29591CC7E8E4}"/>
          </ac:inkMkLst>
        </pc:inkChg>
        <pc:inkChg chg="add del">
          <ac:chgData name="Viet Anh Nguyen" userId="b95f61ff061388d5" providerId="LiveId" clId="{F7DDB045-99F5-427E-957E-9D2CA91EB527}" dt="2022-01-07T10:32:35.985" v="8242"/>
          <ac:inkMkLst>
            <pc:docMk/>
            <pc:sldMk cId="4060833826" sldId="358"/>
            <ac:inkMk id="90" creationId="{21BD0458-7C1E-4A36-A1D0-93D6C4776693}"/>
          </ac:inkMkLst>
        </pc:inkChg>
        <pc:inkChg chg="add del">
          <ac:chgData name="Viet Anh Nguyen" userId="b95f61ff061388d5" providerId="LiveId" clId="{F7DDB045-99F5-427E-957E-9D2CA91EB527}" dt="2022-01-07T10:32:35.985" v="8242"/>
          <ac:inkMkLst>
            <pc:docMk/>
            <pc:sldMk cId="4060833826" sldId="358"/>
            <ac:inkMk id="91" creationId="{8B44E524-8A39-4B78-9159-71B8C0B200E3}"/>
          </ac:inkMkLst>
        </pc:inkChg>
        <pc:inkChg chg="add">
          <ac:chgData name="Viet Anh Nguyen" userId="b95f61ff061388d5" providerId="LiveId" clId="{F7DDB045-99F5-427E-957E-9D2CA91EB527}" dt="2022-01-07T10:32:35.333" v="8240" actId="9405"/>
          <ac:inkMkLst>
            <pc:docMk/>
            <pc:sldMk cId="4060833826" sldId="358"/>
            <ac:inkMk id="92" creationId="{B61C1620-A9A3-47A7-B37E-C48776DC33BE}"/>
          </ac:inkMkLst>
        </pc:inkChg>
        <pc:inkChg chg="add">
          <ac:chgData name="Viet Anh Nguyen" userId="b95f61ff061388d5" providerId="LiveId" clId="{F7DDB045-99F5-427E-957E-9D2CA91EB527}" dt="2022-01-07T10:32:35.474" v="8241" actId="9405"/>
          <ac:inkMkLst>
            <pc:docMk/>
            <pc:sldMk cId="4060833826" sldId="358"/>
            <ac:inkMk id="93" creationId="{E84FA868-2922-4C67-8218-7B36D32F3282}"/>
          </ac:inkMkLst>
        </pc:inkChg>
        <pc:inkChg chg="add">
          <ac:chgData name="Viet Anh Nguyen" userId="b95f61ff061388d5" providerId="LiveId" clId="{F7DDB045-99F5-427E-957E-9D2CA91EB527}" dt="2022-01-07T10:32:35.985" v="8242"/>
          <ac:inkMkLst>
            <pc:docMk/>
            <pc:sldMk cId="4060833826" sldId="358"/>
            <ac:inkMk id="94" creationId="{0A3BB5BC-193F-4D3F-8623-19C2788B23D8}"/>
          </ac:inkMkLst>
        </pc:inkChg>
        <pc:inkChg chg="add">
          <ac:chgData name="Viet Anh Nguyen" userId="b95f61ff061388d5" providerId="LiveId" clId="{F7DDB045-99F5-427E-957E-9D2CA91EB527}" dt="2022-01-07T10:32:36.307" v="8243" actId="9405"/>
          <ac:inkMkLst>
            <pc:docMk/>
            <pc:sldMk cId="4060833826" sldId="358"/>
            <ac:inkMk id="95" creationId="{E2D89153-C225-46BE-BD26-E077F5B4EBAE}"/>
          </ac:inkMkLst>
        </pc:inkChg>
        <pc:inkChg chg="add">
          <ac:chgData name="Viet Anh Nguyen" userId="b95f61ff061388d5" providerId="LiveId" clId="{F7DDB045-99F5-427E-957E-9D2CA91EB527}" dt="2022-01-07T10:32:36.644" v="8244" actId="9405"/>
          <ac:inkMkLst>
            <pc:docMk/>
            <pc:sldMk cId="4060833826" sldId="358"/>
            <ac:inkMk id="96" creationId="{6C21D8F6-E04A-43AC-A0A5-5EF4FA387D02}"/>
          </ac:inkMkLst>
        </pc:inkChg>
        <pc:inkChg chg="add del">
          <ac:chgData name="Viet Anh Nguyen" userId="b95f61ff061388d5" providerId="LiveId" clId="{F7DDB045-99F5-427E-957E-9D2CA91EB527}" dt="2022-01-07T10:32:38.920" v="8248"/>
          <ac:inkMkLst>
            <pc:docMk/>
            <pc:sldMk cId="4060833826" sldId="358"/>
            <ac:inkMk id="97" creationId="{4CEEFCEC-A0D7-4ED0-A070-98087781C41D}"/>
          </ac:inkMkLst>
        </pc:inkChg>
        <pc:inkChg chg="add del">
          <ac:chgData name="Viet Anh Nguyen" userId="b95f61ff061388d5" providerId="LiveId" clId="{F7DDB045-99F5-427E-957E-9D2CA91EB527}" dt="2022-01-07T10:32:38.920" v="8248"/>
          <ac:inkMkLst>
            <pc:docMk/>
            <pc:sldMk cId="4060833826" sldId="358"/>
            <ac:inkMk id="98" creationId="{927FA4E3-5C91-4D27-9EC2-A68DB7852E5C}"/>
          </ac:inkMkLst>
        </pc:inkChg>
        <pc:inkChg chg="add del">
          <ac:chgData name="Viet Anh Nguyen" userId="b95f61ff061388d5" providerId="LiveId" clId="{F7DDB045-99F5-427E-957E-9D2CA91EB527}" dt="2022-01-07T10:32:38.920" v="8248"/>
          <ac:inkMkLst>
            <pc:docMk/>
            <pc:sldMk cId="4060833826" sldId="358"/>
            <ac:inkMk id="99" creationId="{899743F2-E98F-4D89-874A-DBF4A6B254CA}"/>
          </ac:inkMkLst>
        </pc:inkChg>
        <pc:inkChg chg="add del">
          <ac:chgData name="Viet Anh Nguyen" userId="b95f61ff061388d5" providerId="LiveId" clId="{F7DDB045-99F5-427E-957E-9D2CA91EB527}" dt="2022-01-07T10:32:40.467" v="8252"/>
          <ac:inkMkLst>
            <pc:docMk/>
            <pc:sldMk cId="4060833826" sldId="358"/>
            <ac:inkMk id="100" creationId="{379E6571-4AAC-44B2-B69C-07946B06E92B}"/>
          </ac:inkMkLst>
        </pc:inkChg>
        <pc:inkChg chg="add del">
          <ac:chgData name="Viet Anh Nguyen" userId="b95f61ff061388d5" providerId="LiveId" clId="{F7DDB045-99F5-427E-957E-9D2CA91EB527}" dt="2022-01-07T10:32:40.467" v="8252"/>
          <ac:inkMkLst>
            <pc:docMk/>
            <pc:sldMk cId="4060833826" sldId="358"/>
            <ac:inkMk id="101" creationId="{9A2D3C86-68E6-477B-B718-9B70585EFC37}"/>
          </ac:inkMkLst>
        </pc:inkChg>
        <pc:inkChg chg="add">
          <ac:chgData name="Viet Anh Nguyen" userId="b95f61ff061388d5" providerId="LiveId" clId="{F7DDB045-99F5-427E-957E-9D2CA91EB527}" dt="2022-01-07T10:32:39.790" v="8250" actId="9405"/>
          <ac:inkMkLst>
            <pc:docMk/>
            <pc:sldMk cId="4060833826" sldId="358"/>
            <ac:inkMk id="102" creationId="{16E6D038-B30A-4D76-BA5F-4CFB6CC6D9A1}"/>
          </ac:inkMkLst>
        </pc:inkChg>
        <pc:inkChg chg="add">
          <ac:chgData name="Viet Anh Nguyen" userId="b95f61ff061388d5" providerId="LiveId" clId="{F7DDB045-99F5-427E-957E-9D2CA91EB527}" dt="2022-01-07T10:32:39.954" v="8251" actId="9405"/>
          <ac:inkMkLst>
            <pc:docMk/>
            <pc:sldMk cId="4060833826" sldId="358"/>
            <ac:inkMk id="103" creationId="{073DEB20-5FAE-4FE8-BB54-786CFC1DDDF8}"/>
          </ac:inkMkLst>
        </pc:inkChg>
        <pc:inkChg chg="add">
          <ac:chgData name="Viet Anh Nguyen" userId="b95f61ff061388d5" providerId="LiveId" clId="{F7DDB045-99F5-427E-957E-9D2CA91EB527}" dt="2022-01-07T10:32:40.467" v="8252"/>
          <ac:inkMkLst>
            <pc:docMk/>
            <pc:sldMk cId="4060833826" sldId="358"/>
            <ac:inkMk id="104" creationId="{38704295-CF28-4BC9-9602-7DECE324ADAC}"/>
          </ac:inkMkLst>
        </pc:inkChg>
        <pc:inkChg chg="add">
          <ac:chgData name="Viet Anh Nguyen" userId="b95f61ff061388d5" providerId="LiveId" clId="{F7DDB045-99F5-427E-957E-9D2CA91EB527}" dt="2022-01-07T10:32:42.738" v="8253" actId="9405"/>
          <ac:inkMkLst>
            <pc:docMk/>
            <pc:sldMk cId="4060833826" sldId="358"/>
            <ac:inkMk id="105" creationId="{59BC4CFD-FDB7-45A8-8985-FE8402F0F970}"/>
          </ac:inkMkLst>
        </pc:inkChg>
      </pc:sldChg>
      <pc:sldChg chg="addSp delSp new mod">
        <pc:chgData name="Viet Anh Nguyen" userId="b95f61ff061388d5" providerId="LiveId" clId="{F7DDB045-99F5-427E-957E-9D2CA91EB527}" dt="2022-01-07T10:33:50.260" v="8322"/>
        <pc:sldMkLst>
          <pc:docMk/>
          <pc:sldMk cId="3846190132" sldId="359"/>
        </pc:sldMkLst>
        <pc:inkChg chg="add del">
          <ac:chgData name="Viet Anh Nguyen" userId="b95f61ff061388d5" providerId="LiveId" clId="{F7DDB045-99F5-427E-957E-9D2CA91EB527}" dt="2022-01-07T10:32:50.293" v="8258"/>
          <ac:inkMkLst>
            <pc:docMk/>
            <pc:sldMk cId="3846190132" sldId="359"/>
            <ac:inkMk id="2" creationId="{DCF1B6C4-6A94-4304-BA06-BD2C2F0B431A}"/>
          </ac:inkMkLst>
        </pc:inkChg>
        <pc:inkChg chg="add del">
          <ac:chgData name="Viet Anh Nguyen" userId="b95f61ff061388d5" providerId="LiveId" clId="{F7DDB045-99F5-427E-957E-9D2CA91EB527}" dt="2022-01-07T10:32:50.293" v="8258"/>
          <ac:inkMkLst>
            <pc:docMk/>
            <pc:sldMk cId="3846190132" sldId="359"/>
            <ac:inkMk id="3" creationId="{EF84204B-02A2-45CF-8FCE-3994BD0B24D6}"/>
          </ac:inkMkLst>
        </pc:inkChg>
        <pc:inkChg chg="add del">
          <ac:chgData name="Viet Anh Nguyen" userId="b95f61ff061388d5" providerId="LiveId" clId="{F7DDB045-99F5-427E-957E-9D2CA91EB527}" dt="2022-01-07T10:32:50.293" v="8258"/>
          <ac:inkMkLst>
            <pc:docMk/>
            <pc:sldMk cId="3846190132" sldId="359"/>
            <ac:inkMk id="4" creationId="{ADA5DB15-F879-49D6-A454-1B962A9B4A96}"/>
          </ac:inkMkLst>
        </pc:inkChg>
        <pc:inkChg chg="add del">
          <ac:chgData name="Viet Anh Nguyen" userId="b95f61ff061388d5" providerId="LiveId" clId="{F7DDB045-99F5-427E-957E-9D2CA91EB527}" dt="2022-01-07T10:32:51.420" v="8260"/>
          <ac:inkMkLst>
            <pc:docMk/>
            <pc:sldMk cId="3846190132" sldId="359"/>
            <ac:inkMk id="5" creationId="{CA53993D-7E21-472A-A4B4-3CE21E65CD09}"/>
          </ac:inkMkLst>
        </pc:inkChg>
        <pc:inkChg chg="add del">
          <ac:chgData name="Viet Anh Nguyen" userId="b95f61ff061388d5" providerId="LiveId" clId="{F7DDB045-99F5-427E-957E-9D2CA91EB527}" dt="2022-01-07T10:32:51.420" v="8260"/>
          <ac:inkMkLst>
            <pc:docMk/>
            <pc:sldMk cId="3846190132" sldId="359"/>
            <ac:inkMk id="6" creationId="{F9C17203-B012-4A37-ACA5-A15C70B69AEE}"/>
          </ac:inkMkLst>
        </pc:inkChg>
        <pc:inkChg chg="add">
          <ac:chgData name="Viet Anh Nguyen" userId="b95f61ff061388d5" providerId="LiveId" clId="{F7DDB045-99F5-427E-957E-9D2CA91EB527}" dt="2022-01-07T10:32:51.420" v="8260"/>
          <ac:inkMkLst>
            <pc:docMk/>
            <pc:sldMk cId="3846190132" sldId="359"/>
            <ac:inkMk id="7" creationId="{763872ED-EC75-47AB-BAC5-47BEFDE2AE19}"/>
          </ac:inkMkLst>
        </pc:inkChg>
        <pc:inkChg chg="add">
          <ac:chgData name="Viet Anh Nguyen" userId="b95f61ff061388d5" providerId="LiveId" clId="{F7DDB045-99F5-427E-957E-9D2CA91EB527}" dt="2022-01-07T10:32:51.643" v="8261" actId="9405"/>
          <ac:inkMkLst>
            <pc:docMk/>
            <pc:sldMk cId="3846190132" sldId="359"/>
            <ac:inkMk id="8" creationId="{78AE206D-74E2-481C-A3A6-FC88331743AE}"/>
          </ac:inkMkLst>
        </pc:inkChg>
        <pc:inkChg chg="add del">
          <ac:chgData name="Viet Anh Nguyen" userId="b95f61ff061388d5" providerId="LiveId" clId="{F7DDB045-99F5-427E-957E-9D2CA91EB527}" dt="2022-01-07T10:33:00.128" v="8264"/>
          <ac:inkMkLst>
            <pc:docMk/>
            <pc:sldMk cId="3846190132" sldId="359"/>
            <ac:inkMk id="9" creationId="{AB2B3BA0-D57F-44ED-AD97-6C3C550AB1AB}"/>
          </ac:inkMkLst>
        </pc:inkChg>
        <pc:inkChg chg="add del">
          <ac:chgData name="Viet Anh Nguyen" userId="b95f61ff061388d5" providerId="LiveId" clId="{F7DDB045-99F5-427E-957E-9D2CA91EB527}" dt="2022-01-07T10:33:00.128" v="8264"/>
          <ac:inkMkLst>
            <pc:docMk/>
            <pc:sldMk cId="3846190132" sldId="359"/>
            <ac:inkMk id="10" creationId="{D8E3F21E-6E42-42A1-ADF7-9F54EEDD40B3}"/>
          </ac:inkMkLst>
        </pc:inkChg>
        <pc:inkChg chg="add del">
          <ac:chgData name="Viet Anh Nguyen" userId="b95f61ff061388d5" providerId="LiveId" clId="{F7DDB045-99F5-427E-957E-9D2CA91EB527}" dt="2022-01-07T10:33:01.110" v="8266"/>
          <ac:inkMkLst>
            <pc:docMk/>
            <pc:sldMk cId="3846190132" sldId="359"/>
            <ac:inkMk id="11" creationId="{A04BAE0A-1A64-4458-9C03-A16BD0C62551}"/>
          </ac:inkMkLst>
        </pc:inkChg>
        <pc:inkChg chg="add del">
          <ac:chgData name="Viet Anh Nguyen" userId="b95f61ff061388d5" providerId="LiveId" clId="{F7DDB045-99F5-427E-957E-9D2CA91EB527}" dt="2022-01-07T10:33:01.110" v="8266"/>
          <ac:inkMkLst>
            <pc:docMk/>
            <pc:sldMk cId="3846190132" sldId="359"/>
            <ac:inkMk id="12" creationId="{CC92AEF6-657D-4378-AD06-1317E66C2FEC}"/>
          </ac:inkMkLst>
        </pc:inkChg>
        <pc:inkChg chg="add">
          <ac:chgData name="Viet Anh Nguyen" userId="b95f61ff061388d5" providerId="LiveId" clId="{F7DDB045-99F5-427E-957E-9D2CA91EB527}" dt="2022-01-07T10:33:01.110" v="8266"/>
          <ac:inkMkLst>
            <pc:docMk/>
            <pc:sldMk cId="3846190132" sldId="359"/>
            <ac:inkMk id="13" creationId="{577E77F3-A4AD-4259-8F0A-92ED97ED24FA}"/>
          </ac:inkMkLst>
        </pc:inkChg>
        <pc:inkChg chg="add del">
          <ac:chgData name="Viet Anh Nguyen" userId="b95f61ff061388d5" providerId="LiveId" clId="{F7DDB045-99F5-427E-957E-9D2CA91EB527}" dt="2022-01-07T10:33:07.013" v="8277"/>
          <ac:inkMkLst>
            <pc:docMk/>
            <pc:sldMk cId="3846190132" sldId="359"/>
            <ac:inkMk id="14" creationId="{682325B9-1277-4868-B73F-F5D9DDA6B654}"/>
          </ac:inkMkLst>
        </pc:inkChg>
        <pc:inkChg chg="add del">
          <ac:chgData name="Viet Anh Nguyen" userId="b95f61ff061388d5" providerId="LiveId" clId="{F7DDB045-99F5-427E-957E-9D2CA91EB527}" dt="2022-01-07T10:33:07.013" v="8277"/>
          <ac:inkMkLst>
            <pc:docMk/>
            <pc:sldMk cId="3846190132" sldId="359"/>
            <ac:inkMk id="15" creationId="{FBB81056-99BB-4A2F-B6EB-32EB16BA60E8}"/>
          </ac:inkMkLst>
        </pc:inkChg>
        <pc:inkChg chg="add del">
          <ac:chgData name="Viet Anh Nguyen" userId="b95f61ff061388d5" providerId="LiveId" clId="{F7DDB045-99F5-427E-957E-9D2CA91EB527}" dt="2022-01-07T10:33:07.013" v="8277"/>
          <ac:inkMkLst>
            <pc:docMk/>
            <pc:sldMk cId="3846190132" sldId="359"/>
            <ac:inkMk id="16" creationId="{1519617D-9CC0-4F99-AF01-A58AD22BD25F}"/>
          </ac:inkMkLst>
        </pc:inkChg>
        <pc:inkChg chg="add del">
          <ac:chgData name="Viet Anh Nguyen" userId="b95f61ff061388d5" providerId="LiveId" clId="{F7DDB045-99F5-427E-957E-9D2CA91EB527}" dt="2022-01-07T10:33:07.013" v="8277"/>
          <ac:inkMkLst>
            <pc:docMk/>
            <pc:sldMk cId="3846190132" sldId="359"/>
            <ac:inkMk id="17" creationId="{4460F4D8-B5CB-4DB0-B8F7-FC95B2E53FE1}"/>
          </ac:inkMkLst>
        </pc:inkChg>
        <pc:inkChg chg="add del">
          <ac:chgData name="Viet Anh Nguyen" userId="b95f61ff061388d5" providerId="LiveId" clId="{F7DDB045-99F5-427E-957E-9D2CA91EB527}" dt="2022-01-07T10:33:07.013" v="8277"/>
          <ac:inkMkLst>
            <pc:docMk/>
            <pc:sldMk cId="3846190132" sldId="359"/>
            <ac:inkMk id="18" creationId="{19D80C6C-9A61-4D6E-9D32-7916BEC90139}"/>
          </ac:inkMkLst>
        </pc:inkChg>
        <pc:inkChg chg="add del">
          <ac:chgData name="Viet Anh Nguyen" userId="b95f61ff061388d5" providerId="LiveId" clId="{F7DDB045-99F5-427E-957E-9D2CA91EB527}" dt="2022-01-07T10:33:07.013" v="8277"/>
          <ac:inkMkLst>
            <pc:docMk/>
            <pc:sldMk cId="3846190132" sldId="359"/>
            <ac:inkMk id="19" creationId="{811AB2A4-5745-48FC-8F0A-DFEE6FEB7C75}"/>
          </ac:inkMkLst>
        </pc:inkChg>
        <pc:inkChg chg="add del">
          <ac:chgData name="Viet Anh Nguyen" userId="b95f61ff061388d5" providerId="LiveId" clId="{F7DDB045-99F5-427E-957E-9D2CA91EB527}" dt="2022-01-07T10:33:07.013" v="8277"/>
          <ac:inkMkLst>
            <pc:docMk/>
            <pc:sldMk cId="3846190132" sldId="359"/>
            <ac:inkMk id="20" creationId="{6916479C-5699-40CB-B0B0-58A4A320AA20}"/>
          </ac:inkMkLst>
        </pc:inkChg>
        <pc:inkChg chg="add del">
          <ac:chgData name="Viet Anh Nguyen" userId="b95f61ff061388d5" providerId="LiveId" clId="{F7DDB045-99F5-427E-957E-9D2CA91EB527}" dt="2022-01-07T10:33:07.013" v="8277"/>
          <ac:inkMkLst>
            <pc:docMk/>
            <pc:sldMk cId="3846190132" sldId="359"/>
            <ac:inkMk id="21" creationId="{2A187470-1CD2-4A35-9A8C-D971EA1A2A73}"/>
          </ac:inkMkLst>
        </pc:inkChg>
        <pc:inkChg chg="add">
          <ac:chgData name="Viet Anh Nguyen" userId="b95f61ff061388d5" providerId="LiveId" clId="{F7DDB045-99F5-427E-957E-9D2CA91EB527}" dt="2022-01-07T10:33:06.050" v="8275" actId="9405"/>
          <ac:inkMkLst>
            <pc:docMk/>
            <pc:sldMk cId="3846190132" sldId="359"/>
            <ac:inkMk id="22" creationId="{808296D2-B9F3-423A-A310-2C6DC5B6A6E6}"/>
          </ac:inkMkLst>
        </pc:inkChg>
        <pc:inkChg chg="add">
          <ac:chgData name="Viet Anh Nguyen" userId="b95f61ff061388d5" providerId="LiveId" clId="{F7DDB045-99F5-427E-957E-9D2CA91EB527}" dt="2022-01-07T10:33:06.432" v="8276" actId="9405"/>
          <ac:inkMkLst>
            <pc:docMk/>
            <pc:sldMk cId="3846190132" sldId="359"/>
            <ac:inkMk id="23" creationId="{35F586FB-38DD-4D3A-923B-602492C44A40}"/>
          </ac:inkMkLst>
        </pc:inkChg>
        <pc:inkChg chg="add">
          <ac:chgData name="Viet Anh Nguyen" userId="b95f61ff061388d5" providerId="LiveId" clId="{F7DDB045-99F5-427E-957E-9D2CA91EB527}" dt="2022-01-07T10:33:07.013" v="8277"/>
          <ac:inkMkLst>
            <pc:docMk/>
            <pc:sldMk cId="3846190132" sldId="359"/>
            <ac:inkMk id="24" creationId="{64016F16-2497-455D-A839-881647FFC371}"/>
          </ac:inkMkLst>
        </pc:inkChg>
        <pc:inkChg chg="add del">
          <ac:chgData name="Viet Anh Nguyen" userId="b95f61ff061388d5" providerId="LiveId" clId="{F7DDB045-99F5-427E-957E-9D2CA91EB527}" dt="2022-01-07T10:33:17.907" v="8284"/>
          <ac:inkMkLst>
            <pc:docMk/>
            <pc:sldMk cId="3846190132" sldId="359"/>
            <ac:inkMk id="25" creationId="{4AC3ECBD-B884-4318-B62B-CED6600CDEF2}"/>
          </ac:inkMkLst>
        </pc:inkChg>
        <pc:inkChg chg="add del">
          <ac:chgData name="Viet Anh Nguyen" userId="b95f61ff061388d5" providerId="LiveId" clId="{F7DDB045-99F5-427E-957E-9D2CA91EB527}" dt="2022-01-07T10:33:17.907" v="8284"/>
          <ac:inkMkLst>
            <pc:docMk/>
            <pc:sldMk cId="3846190132" sldId="359"/>
            <ac:inkMk id="26" creationId="{028A6D5C-B31A-4128-94F4-BFD9D4718E18}"/>
          </ac:inkMkLst>
        </pc:inkChg>
        <pc:inkChg chg="add del">
          <ac:chgData name="Viet Anh Nguyen" userId="b95f61ff061388d5" providerId="LiveId" clId="{F7DDB045-99F5-427E-957E-9D2CA91EB527}" dt="2022-01-07T10:33:17.907" v="8284"/>
          <ac:inkMkLst>
            <pc:docMk/>
            <pc:sldMk cId="3846190132" sldId="359"/>
            <ac:inkMk id="27" creationId="{017B6FBB-10B0-4BE4-B3F2-AC10CC105A28}"/>
          </ac:inkMkLst>
        </pc:inkChg>
        <pc:inkChg chg="add del">
          <ac:chgData name="Viet Anh Nguyen" userId="b95f61ff061388d5" providerId="LiveId" clId="{F7DDB045-99F5-427E-957E-9D2CA91EB527}" dt="2022-01-07T10:33:17.907" v="8284"/>
          <ac:inkMkLst>
            <pc:docMk/>
            <pc:sldMk cId="3846190132" sldId="359"/>
            <ac:inkMk id="28" creationId="{2E822578-BC16-4BEE-9CDF-5E93DB48723A}"/>
          </ac:inkMkLst>
        </pc:inkChg>
        <pc:inkChg chg="add del">
          <ac:chgData name="Viet Anh Nguyen" userId="b95f61ff061388d5" providerId="LiveId" clId="{F7DDB045-99F5-427E-957E-9D2CA91EB527}" dt="2022-01-07T10:33:17.907" v="8284"/>
          <ac:inkMkLst>
            <pc:docMk/>
            <pc:sldMk cId="3846190132" sldId="359"/>
            <ac:inkMk id="29" creationId="{EFECE305-DD42-470D-B3D4-B682D275D6F0}"/>
          </ac:inkMkLst>
        </pc:inkChg>
        <pc:inkChg chg="add del">
          <ac:chgData name="Viet Anh Nguyen" userId="b95f61ff061388d5" providerId="LiveId" clId="{F7DDB045-99F5-427E-957E-9D2CA91EB527}" dt="2022-01-07T10:33:17.907" v="8284"/>
          <ac:inkMkLst>
            <pc:docMk/>
            <pc:sldMk cId="3846190132" sldId="359"/>
            <ac:inkMk id="30" creationId="{B863E1DD-5503-4507-8197-F2620C79F1DC}"/>
          </ac:inkMkLst>
        </pc:inkChg>
        <pc:inkChg chg="add del">
          <ac:chgData name="Viet Anh Nguyen" userId="b95f61ff061388d5" providerId="LiveId" clId="{F7DDB045-99F5-427E-957E-9D2CA91EB527}" dt="2022-01-07T10:33:17.907" v="8284"/>
          <ac:inkMkLst>
            <pc:docMk/>
            <pc:sldMk cId="3846190132" sldId="359"/>
            <ac:inkMk id="31" creationId="{CB7AEDFD-335F-44C2-8F13-4CAEC2BFE508}"/>
          </ac:inkMkLst>
        </pc:inkChg>
        <pc:inkChg chg="add del">
          <ac:chgData name="Viet Anh Nguyen" userId="b95f61ff061388d5" providerId="LiveId" clId="{F7DDB045-99F5-427E-957E-9D2CA91EB527}" dt="2022-01-07T10:33:18.931" v="8286"/>
          <ac:inkMkLst>
            <pc:docMk/>
            <pc:sldMk cId="3846190132" sldId="359"/>
            <ac:inkMk id="32" creationId="{AE921BCF-4A23-4FA1-B745-D489E264C88A}"/>
          </ac:inkMkLst>
        </pc:inkChg>
        <pc:inkChg chg="add del">
          <ac:chgData name="Viet Anh Nguyen" userId="b95f61ff061388d5" providerId="LiveId" clId="{F7DDB045-99F5-427E-957E-9D2CA91EB527}" dt="2022-01-07T10:33:18.931" v="8286"/>
          <ac:inkMkLst>
            <pc:docMk/>
            <pc:sldMk cId="3846190132" sldId="359"/>
            <ac:inkMk id="33" creationId="{563A45E1-548C-4E5E-8F79-DC198D4C43A2}"/>
          </ac:inkMkLst>
        </pc:inkChg>
        <pc:inkChg chg="add del">
          <ac:chgData name="Viet Anh Nguyen" userId="b95f61ff061388d5" providerId="LiveId" clId="{F7DDB045-99F5-427E-957E-9D2CA91EB527}" dt="2022-01-07T10:33:21.751" v="8291"/>
          <ac:inkMkLst>
            <pc:docMk/>
            <pc:sldMk cId="3846190132" sldId="359"/>
            <ac:inkMk id="34" creationId="{F9E70C89-26A4-42F5-BF06-359BE6FB548F}"/>
          </ac:inkMkLst>
        </pc:inkChg>
        <pc:inkChg chg="add del">
          <ac:chgData name="Viet Anh Nguyen" userId="b95f61ff061388d5" providerId="LiveId" clId="{F7DDB045-99F5-427E-957E-9D2CA91EB527}" dt="2022-01-07T10:33:21.751" v="8291"/>
          <ac:inkMkLst>
            <pc:docMk/>
            <pc:sldMk cId="3846190132" sldId="359"/>
            <ac:inkMk id="35" creationId="{B7C12FC2-136B-4BF8-9395-DF67D466AB31}"/>
          </ac:inkMkLst>
        </pc:inkChg>
        <pc:inkChg chg="add del">
          <ac:chgData name="Viet Anh Nguyen" userId="b95f61ff061388d5" providerId="LiveId" clId="{F7DDB045-99F5-427E-957E-9D2CA91EB527}" dt="2022-01-07T10:33:21.751" v="8291"/>
          <ac:inkMkLst>
            <pc:docMk/>
            <pc:sldMk cId="3846190132" sldId="359"/>
            <ac:inkMk id="36" creationId="{A6412C0E-E8C2-4BB1-85A4-D45C911423B2}"/>
          </ac:inkMkLst>
        </pc:inkChg>
        <pc:inkChg chg="add del">
          <ac:chgData name="Viet Anh Nguyen" userId="b95f61ff061388d5" providerId="LiveId" clId="{F7DDB045-99F5-427E-957E-9D2CA91EB527}" dt="2022-01-07T10:33:21.751" v="8291"/>
          <ac:inkMkLst>
            <pc:docMk/>
            <pc:sldMk cId="3846190132" sldId="359"/>
            <ac:inkMk id="37" creationId="{9D8C95B8-D33E-43E0-82BD-BAF36CF1E86F}"/>
          </ac:inkMkLst>
        </pc:inkChg>
        <pc:inkChg chg="add del">
          <ac:chgData name="Viet Anh Nguyen" userId="b95f61ff061388d5" providerId="LiveId" clId="{F7DDB045-99F5-427E-957E-9D2CA91EB527}" dt="2022-01-07T10:33:21.751" v="8291"/>
          <ac:inkMkLst>
            <pc:docMk/>
            <pc:sldMk cId="3846190132" sldId="359"/>
            <ac:inkMk id="38" creationId="{E4AEB8B5-90BB-418E-84E2-E4101E90CB41}"/>
          </ac:inkMkLst>
        </pc:inkChg>
        <pc:inkChg chg="add">
          <ac:chgData name="Viet Anh Nguyen" userId="b95f61ff061388d5" providerId="LiveId" clId="{F7DDB045-99F5-427E-957E-9D2CA91EB527}" dt="2022-01-07T10:33:21.751" v="8291"/>
          <ac:inkMkLst>
            <pc:docMk/>
            <pc:sldMk cId="3846190132" sldId="359"/>
            <ac:inkMk id="39" creationId="{EE1B410A-7621-4769-A118-B3AB71E5E45A}"/>
          </ac:inkMkLst>
        </pc:inkChg>
        <pc:inkChg chg="add del">
          <ac:chgData name="Viet Anh Nguyen" userId="b95f61ff061388d5" providerId="LiveId" clId="{F7DDB045-99F5-427E-957E-9D2CA91EB527}" dt="2022-01-07T10:33:29.726" v="8294"/>
          <ac:inkMkLst>
            <pc:docMk/>
            <pc:sldMk cId="3846190132" sldId="359"/>
            <ac:inkMk id="40" creationId="{25D54038-B32A-440A-A5A6-37692A3A6D92}"/>
          </ac:inkMkLst>
        </pc:inkChg>
        <pc:inkChg chg="add del">
          <ac:chgData name="Viet Anh Nguyen" userId="b95f61ff061388d5" providerId="LiveId" clId="{F7DDB045-99F5-427E-957E-9D2CA91EB527}" dt="2022-01-07T10:33:29.726" v="8294"/>
          <ac:inkMkLst>
            <pc:docMk/>
            <pc:sldMk cId="3846190132" sldId="359"/>
            <ac:inkMk id="41" creationId="{74E1A5B6-158A-4658-92D0-9DDEE72A0087}"/>
          </ac:inkMkLst>
        </pc:inkChg>
        <pc:inkChg chg="add">
          <ac:chgData name="Viet Anh Nguyen" userId="b95f61ff061388d5" providerId="LiveId" clId="{F7DDB045-99F5-427E-957E-9D2CA91EB527}" dt="2022-01-07T10:33:29.726" v="8294"/>
          <ac:inkMkLst>
            <pc:docMk/>
            <pc:sldMk cId="3846190132" sldId="359"/>
            <ac:inkMk id="42" creationId="{2A331E3B-3B73-44AA-A80D-B0960C4F8208}"/>
          </ac:inkMkLst>
        </pc:inkChg>
        <pc:inkChg chg="add">
          <ac:chgData name="Viet Anh Nguyen" userId="b95f61ff061388d5" providerId="LiveId" clId="{F7DDB045-99F5-427E-957E-9D2CA91EB527}" dt="2022-01-07T10:33:31.422" v="8295" actId="9405"/>
          <ac:inkMkLst>
            <pc:docMk/>
            <pc:sldMk cId="3846190132" sldId="359"/>
            <ac:inkMk id="43" creationId="{2ACF3E44-F594-4AF5-80BC-DA666FB2A726}"/>
          </ac:inkMkLst>
        </pc:inkChg>
        <pc:inkChg chg="add del">
          <ac:chgData name="Viet Anh Nguyen" userId="b95f61ff061388d5" providerId="LiveId" clId="{F7DDB045-99F5-427E-957E-9D2CA91EB527}" dt="2022-01-07T10:33:33.381" v="8298"/>
          <ac:inkMkLst>
            <pc:docMk/>
            <pc:sldMk cId="3846190132" sldId="359"/>
            <ac:inkMk id="44" creationId="{6AC099D1-0CBD-4C86-8F34-7A12C51310A1}"/>
          </ac:inkMkLst>
        </pc:inkChg>
        <pc:inkChg chg="add del">
          <ac:chgData name="Viet Anh Nguyen" userId="b95f61ff061388d5" providerId="LiveId" clId="{F7DDB045-99F5-427E-957E-9D2CA91EB527}" dt="2022-01-07T10:33:33.381" v="8298"/>
          <ac:inkMkLst>
            <pc:docMk/>
            <pc:sldMk cId="3846190132" sldId="359"/>
            <ac:inkMk id="45" creationId="{1EBB7F6B-292E-4DF4-BB8E-8CA2469ADADD}"/>
          </ac:inkMkLst>
        </pc:inkChg>
        <pc:inkChg chg="add del">
          <ac:chgData name="Viet Anh Nguyen" userId="b95f61ff061388d5" providerId="LiveId" clId="{F7DDB045-99F5-427E-957E-9D2CA91EB527}" dt="2022-01-07T10:33:34.302" v="8300"/>
          <ac:inkMkLst>
            <pc:docMk/>
            <pc:sldMk cId="3846190132" sldId="359"/>
            <ac:inkMk id="46" creationId="{9EFD6507-13E9-4835-8F2F-B6C00B11D417}"/>
          </ac:inkMkLst>
        </pc:inkChg>
        <pc:inkChg chg="add del">
          <ac:chgData name="Viet Anh Nguyen" userId="b95f61ff061388d5" providerId="LiveId" clId="{F7DDB045-99F5-427E-957E-9D2CA91EB527}" dt="2022-01-07T10:33:34.302" v="8300"/>
          <ac:inkMkLst>
            <pc:docMk/>
            <pc:sldMk cId="3846190132" sldId="359"/>
            <ac:inkMk id="47" creationId="{53E526D8-63CB-4FF1-BC7C-8E4024D946F5}"/>
          </ac:inkMkLst>
        </pc:inkChg>
        <pc:inkChg chg="add">
          <ac:chgData name="Viet Anh Nguyen" userId="b95f61ff061388d5" providerId="LiveId" clId="{F7DDB045-99F5-427E-957E-9D2CA91EB527}" dt="2022-01-07T10:33:34.302" v="8300"/>
          <ac:inkMkLst>
            <pc:docMk/>
            <pc:sldMk cId="3846190132" sldId="359"/>
            <ac:inkMk id="48" creationId="{68890EBA-C1CA-41B7-B1EB-18D5F03EFA00}"/>
          </ac:inkMkLst>
        </pc:inkChg>
        <pc:inkChg chg="add del">
          <ac:chgData name="Viet Anh Nguyen" userId="b95f61ff061388d5" providerId="LiveId" clId="{F7DDB045-99F5-427E-957E-9D2CA91EB527}" dt="2022-01-07T10:33:43.447" v="8308"/>
          <ac:inkMkLst>
            <pc:docMk/>
            <pc:sldMk cId="3846190132" sldId="359"/>
            <ac:inkMk id="49" creationId="{9F1B4AC6-F379-46C9-9708-3721D049B5EB}"/>
          </ac:inkMkLst>
        </pc:inkChg>
        <pc:inkChg chg="add del">
          <ac:chgData name="Viet Anh Nguyen" userId="b95f61ff061388d5" providerId="LiveId" clId="{F7DDB045-99F5-427E-957E-9D2CA91EB527}" dt="2022-01-07T10:33:43.447" v="8308"/>
          <ac:inkMkLst>
            <pc:docMk/>
            <pc:sldMk cId="3846190132" sldId="359"/>
            <ac:inkMk id="50" creationId="{3B5E4CD0-36E9-4735-9CD5-FD61976CC74C}"/>
          </ac:inkMkLst>
        </pc:inkChg>
        <pc:inkChg chg="add del">
          <ac:chgData name="Viet Anh Nguyen" userId="b95f61ff061388d5" providerId="LiveId" clId="{F7DDB045-99F5-427E-957E-9D2CA91EB527}" dt="2022-01-07T10:33:43.447" v="8308"/>
          <ac:inkMkLst>
            <pc:docMk/>
            <pc:sldMk cId="3846190132" sldId="359"/>
            <ac:inkMk id="51" creationId="{D6726E03-CB8A-45CB-A41E-DFC4FC217344}"/>
          </ac:inkMkLst>
        </pc:inkChg>
        <pc:inkChg chg="add del">
          <ac:chgData name="Viet Anh Nguyen" userId="b95f61ff061388d5" providerId="LiveId" clId="{F7DDB045-99F5-427E-957E-9D2CA91EB527}" dt="2022-01-07T10:33:43.447" v="8308"/>
          <ac:inkMkLst>
            <pc:docMk/>
            <pc:sldMk cId="3846190132" sldId="359"/>
            <ac:inkMk id="52" creationId="{6065EC21-B855-4301-B4B1-228A8F8CA1D9}"/>
          </ac:inkMkLst>
        </pc:inkChg>
        <pc:inkChg chg="add del">
          <ac:chgData name="Viet Anh Nguyen" userId="b95f61ff061388d5" providerId="LiveId" clId="{F7DDB045-99F5-427E-957E-9D2CA91EB527}" dt="2022-01-07T10:33:43.447" v="8308"/>
          <ac:inkMkLst>
            <pc:docMk/>
            <pc:sldMk cId="3846190132" sldId="359"/>
            <ac:inkMk id="53" creationId="{55EBFF2D-1FA6-4AA3-A5A8-C1AAADB2045D}"/>
          </ac:inkMkLst>
        </pc:inkChg>
        <pc:inkChg chg="add del">
          <ac:chgData name="Viet Anh Nguyen" userId="b95f61ff061388d5" providerId="LiveId" clId="{F7DDB045-99F5-427E-957E-9D2CA91EB527}" dt="2022-01-07T10:33:43.447" v="8308"/>
          <ac:inkMkLst>
            <pc:docMk/>
            <pc:sldMk cId="3846190132" sldId="359"/>
            <ac:inkMk id="54" creationId="{084BDA59-A515-44C7-A29B-72F31A4FB7D7}"/>
          </ac:inkMkLst>
        </pc:inkChg>
        <pc:inkChg chg="add del">
          <ac:chgData name="Viet Anh Nguyen" userId="b95f61ff061388d5" providerId="LiveId" clId="{F7DDB045-99F5-427E-957E-9D2CA91EB527}" dt="2022-01-07T10:33:43.447" v="8308"/>
          <ac:inkMkLst>
            <pc:docMk/>
            <pc:sldMk cId="3846190132" sldId="359"/>
            <ac:inkMk id="55" creationId="{7659130F-7493-4529-9C6D-BE08D2047292}"/>
          </ac:inkMkLst>
        </pc:inkChg>
        <pc:inkChg chg="add del">
          <ac:chgData name="Viet Anh Nguyen" userId="b95f61ff061388d5" providerId="LiveId" clId="{F7DDB045-99F5-427E-957E-9D2CA91EB527}" dt="2022-01-07T10:33:46.699" v="8316"/>
          <ac:inkMkLst>
            <pc:docMk/>
            <pc:sldMk cId="3846190132" sldId="359"/>
            <ac:inkMk id="56" creationId="{FAB9C3B3-D209-4C18-A13B-09FB507E8909}"/>
          </ac:inkMkLst>
        </pc:inkChg>
        <pc:inkChg chg="add del">
          <ac:chgData name="Viet Anh Nguyen" userId="b95f61ff061388d5" providerId="LiveId" clId="{F7DDB045-99F5-427E-957E-9D2CA91EB527}" dt="2022-01-07T10:33:46.699" v="8316"/>
          <ac:inkMkLst>
            <pc:docMk/>
            <pc:sldMk cId="3846190132" sldId="359"/>
            <ac:inkMk id="57" creationId="{A3B5F47C-8BE7-41BA-91A0-A7C93E1D0AEE}"/>
          </ac:inkMkLst>
        </pc:inkChg>
        <pc:inkChg chg="add del">
          <ac:chgData name="Viet Anh Nguyen" userId="b95f61ff061388d5" providerId="LiveId" clId="{F7DDB045-99F5-427E-957E-9D2CA91EB527}" dt="2022-01-07T10:33:46.699" v="8316"/>
          <ac:inkMkLst>
            <pc:docMk/>
            <pc:sldMk cId="3846190132" sldId="359"/>
            <ac:inkMk id="58" creationId="{662CFDFD-42BC-4BA7-BD12-BFA6E89D2BA9}"/>
          </ac:inkMkLst>
        </pc:inkChg>
        <pc:inkChg chg="add del">
          <ac:chgData name="Viet Anh Nguyen" userId="b95f61ff061388d5" providerId="LiveId" clId="{F7DDB045-99F5-427E-957E-9D2CA91EB527}" dt="2022-01-07T10:33:46.699" v="8316"/>
          <ac:inkMkLst>
            <pc:docMk/>
            <pc:sldMk cId="3846190132" sldId="359"/>
            <ac:inkMk id="59" creationId="{5AC00ECE-278C-4750-93B3-819F26DC51E7}"/>
          </ac:inkMkLst>
        </pc:inkChg>
        <pc:inkChg chg="add">
          <ac:chgData name="Viet Anh Nguyen" userId="b95f61ff061388d5" providerId="LiveId" clId="{F7DDB045-99F5-427E-957E-9D2CA91EB527}" dt="2022-01-07T10:33:44.965" v="8312" actId="9405"/>
          <ac:inkMkLst>
            <pc:docMk/>
            <pc:sldMk cId="3846190132" sldId="359"/>
            <ac:inkMk id="60" creationId="{CEB97E32-716D-4D43-936B-F4435BEDF75B}"/>
          </ac:inkMkLst>
        </pc:inkChg>
        <pc:inkChg chg="add">
          <ac:chgData name="Viet Anh Nguyen" userId="b95f61ff061388d5" providerId="LiveId" clId="{F7DDB045-99F5-427E-957E-9D2CA91EB527}" dt="2022-01-07T10:33:45.175" v="8313" actId="9405"/>
          <ac:inkMkLst>
            <pc:docMk/>
            <pc:sldMk cId="3846190132" sldId="359"/>
            <ac:inkMk id="61" creationId="{1DFC9FE3-9409-492B-AFCC-F74B49A739DC}"/>
          </ac:inkMkLst>
        </pc:inkChg>
        <pc:inkChg chg="add">
          <ac:chgData name="Viet Anh Nguyen" userId="b95f61ff061388d5" providerId="LiveId" clId="{F7DDB045-99F5-427E-957E-9D2CA91EB527}" dt="2022-01-07T10:33:45.607" v="8314" actId="9405"/>
          <ac:inkMkLst>
            <pc:docMk/>
            <pc:sldMk cId="3846190132" sldId="359"/>
            <ac:inkMk id="62" creationId="{53A65425-412A-4C0A-8560-AF7241F9F16D}"/>
          </ac:inkMkLst>
        </pc:inkChg>
        <pc:inkChg chg="add">
          <ac:chgData name="Viet Anh Nguyen" userId="b95f61ff061388d5" providerId="LiveId" clId="{F7DDB045-99F5-427E-957E-9D2CA91EB527}" dt="2022-01-07T10:33:45.778" v="8315" actId="9405"/>
          <ac:inkMkLst>
            <pc:docMk/>
            <pc:sldMk cId="3846190132" sldId="359"/>
            <ac:inkMk id="63" creationId="{DB4B5EDF-F9A4-4B09-B52F-B1BFDB652009}"/>
          </ac:inkMkLst>
        </pc:inkChg>
        <pc:inkChg chg="add">
          <ac:chgData name="Viet Anh Nguyen" userId="b95f61ff061388d5" providerId="LiveId" clId="{F7DDB045-99F5-427E-957E-9D2CA91EB527}" dt="2022-01-07T10:33:46.699" v="8316"/>
          <ac:inkMkLst>
            <pc:docMk/>
            <pc:sldMk cId="3846190132" sldId="359"/>
            <ac:inkMk id="64" creationId="{15DA980B-89EF-481B-8AAF-2D06BEA8F0A5}"/>
          </ac:inkMkLst>
        </pc:inkChg>
        <pc:inkChg chg="add del">
          <ac:chgData name="Viet Anh Nguyen" userId="b95f61ff061388d5" providerId="LiveId" clId="{F7DDB045-99F5-427E-957E-9D2CA91EB527}" dt="2022-01-07T10:33:50.260" v="8322"/>
          <ac:inkMkLst>
            <pc:docMk/>
            <pc:sldMk cId="3846190132" sldId="359"/>
            <ac:inkMk id="65" creationId="{CE2FDD7B-B879-44BC-9754-AC5EBBFB4692}"/>
          </ac:inkMkLst>
        </pc:inkChg>
        <pc:inkChg chg="add del">
          <ac:chgData name="Viet Anh Nguyen" userId="b95f61ff061388d5" providerId="LiveId" clId="{F7DDB045-99F5-427E-957E-9D2CA91EB527}" dt="2022-01-07T10:33:50.260" v="8322"/>
          <ac:inkMkLst>
            <pc:docMk/>
            <pc:sldMk cId="3846190132" sldId="359"/>
            <ac:inkMk id="66" creationId="{D102E859-0D74-41A9-BB8E-08EF344889AD}"/>
          </ac:inkMkLst>
        </pc:inkChg>
        <pc:inkChg chg="add del">
          <ac:chgData name="Viet Anh Nguyen" userId="b95f61ff061388d5" providerId="LiveId" clId="{F7DDB045-99F5-427E-957E-9D2CA91EB527}" dt="2022-01-07T10:33:50.260" v="8322"/>
          <ac:inkMkLst>
            <pc:docMk/>
            <pc:sldMk cId="3846190132" sldId="359"/>
            <ac:inkMk id="67" creationId="{D1843B3D-F8CC-4150-828B-5F439CF01AA6}"/>
          </ac:inkMkLst>
        </pc:inkChg>
        <pc:inkChg chg="add del">
          <ac:chgData name="Viet Anh Nguyen" userId="b95f61ff061388d5" providerId="LiveId" clId="{F7DDB045-99F5-427E-957E-9D2CA91EB527}" dt="2022-01-07T10:33:50.260" v="8322"/>
          <ac:inkMkLst>
            <pc:docMk/>
            <pc:sldMk cId="3846190132" sldId="359"/>
            <ac:inkMk id="68" creationId="{AC405ECD-21DB-498E-973A-C5BF5764A51E}"/>
          </ac:inkMkLst>
        </pc:inkChg>
        <pc:inkChg chg="add del">
          <ac:chgData name="Viet Anh Nguyen" userId="b95f61ff061388d5" providerId="LiveId" clId="{F7DDB045-99F5-427E-957E-9D2CA91EB527}" dt="2022-01-07T10:33:50.260" v="8322"/>
          <ac:inkMkLst>
            <pc:docMk/>
            <pc:sldMk cId="3846190132" sldId="359"/>
            <ac:inkMk id="69" creationId="{41596EC6-948E-4EB5-97B9-953BA330B4A2}"/>
          </ac:inkMkLst>
        </pc:inkChg>
        <pc:inkChg chg="add">
          <ac:chgData name="Viet Anh Nguyen" userId="b95f61ff061388d5" providerId="LiveId" clId="{F7DDB045-99F5-427E-957E-9D2CA91EB527}" dt="2022-01-07T10:33:50.260" v="8322"/>
          <ac:inkMkLst>
            <pc:docMk/>
            <pc:sldMk cId="3846190132" sldId="359"/>
            <ac:inkMk id="70" creationId="{2F89BB7E-7FF7-4D83-99E0-3EA6EC24A559}"/>
          </ac:inkMkLst>
        </pc:ink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9:27:35.427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0 2633 0,'0'0'423'15,"0"0"-423"-15,0 0-43 16,0 0 34-16,0 0-319 15,0 0-680-15</inkml:trace>
  <inkml:trace contextRef="#ctx0" brushRef="#br0" timeOffset="142">68 439 2259 0,'0'0'671'15,"0"0"-463"-15,0 0 63 16,0 0-86-16,0 0-185 15,0 0-6-15,0 0-357 16,-15-103-2574-16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9:28:15.630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9 179 658 0,'0'0'895'16,"0"0"-675"-16,0 0-97 15,0 0 100-15,0 0 52 16,0 0-94-16,-9-15-79 0,9 13-22 15,0-2-28 1,6 2 57-16,20-2-26 0,7 2-46 16,6-4 27-16,7 3-26 15,6 0-5-15,7 0-11 16,6 3-22-16,0 0 21 16,8 0-21-16,-1 0 0 15,4 0 5-15,-2 0-5 16,-1 3-15-16,-5 0-18 15,-8 0-23-15,-12-1 38 16,-11 2-19-16,-12-4-2 16,-11 2 32-16,-8 2-16 15,-6-4 16-15,0 0 7 0,0 0 7 16,-12 0 17 0,-12 0-24-16,-5-12 0 0,0-7 27 15,-1 6-14-15,1-6 19 16,-2 2-16-16,9 1-5 15,2 3 47-15,5 5-44 16,1-1-8-16,5 2 33 16,1 1-20-16,5 3-5 15,0 0 8-15,3 3-21 16,0 0 48-16,0 0-49 16,0-3 1-16,0 3 22 15,0 0-23-15,0-3 0 0,0 3-6 16,6 0 6-1,11-3 6-15,6 3-6 0,3 0-8 16,4 0 8-16,2 0 1 16,1 0-1-16,7 6-1 15,-5 9 1-15,4 1 4 16,-5-3-4-16,-6 5-12 16,-5 0 6-16,-6-2 5 15,-6 1 0-15,-8-3-15 16,-3 3 16-16,-3 1 22 15,-31 2-22-15,-8 1 0 16,-7 3-2-16,-7 0 3 16,4-1-2-16,5-2-10 15,12-3-21-15,15 0-10 16,20-7-134-16,10 1-358 16,20-12-380-16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6:58:37.831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182 166 1397 0,'0'0'343'16,"0"0"-137"0,0 0 5-16,0 0 29 0,0 0-87 15,0 0-73-15,-69-20 13 16,69-7-39-16,0 1 5 15,20-3-4-15,6 4-20 16,7 5 32-16,7 6-49 16,5 14-10-16,7 0 39 15,1 23-30-15,-4 33 1 16,-10 18-5-16,-16 16-11 0,-15 17 17 16,-8 3-19-16,-25 7 0 15,-29 1 12-15,-12-6-1 16,-7-12-13-16,5-11 2 15,6-24 0-15,6-19 0 16,18-19 0-16,7-21 0 16,11-6 24-16,14 0-23 15,6-27-2-15,0-6 1 16,0 5 0-16,26 1-7 16,8 8 7-16,-3 15 0 15,6 4 3-15,-1 0 4 16,4 3 1-16,-2 14 7 15,9 1-14-15,5-4-2 16,46-14-8-16,-13 0-187 16,-6-8-562-16</inkml:trace>
</inkml:ink>
</file>

<file path=ppt/ink/ink10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6:19:50.798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878 476 1322 0,'0'0'239'0,"0"0"-144"16,0 0-62-16,0 0 72 15,0 0 17-15,0 0-85 16,12-142 14-16,-12 116-9 16,-6-5 30-16,-11 8 37 15,-2-1-35-15,-7 1-32 0,-3 5-5 16,-7 0-9-16,-4 4-13 15,-5 5-15-15,-9 6 0 16,3 3 9-16,-8 0-3 16,2 18-4-16,3 8-2 15,-3 7 0-15,6 1 3 16,4 3-3-16,4 4-9 16,14 0 8-16,10 6 1 15,10 3-6-15,9 7 5 16,0-1 1-16,0-1-11 15,22-5 11-15,7-6-6 16,0-5 6-16,7-7 0 16,1-3 0-16,-5-2 0 0,1-1 0 15,-4 3 4 1,4-4-4-16,-4 7-3 0,8 3 2 16,-4 4 1-16,2 2 0 15,-5 4 0-15,-4 1 1 16,-3 5 12-16,-9-5-13 15,-5 4 0-15,-9-2 7 16,0-1 1-16,0-3 14 16,-17-6-13-16,-9 1 13 15,-6-9 58-15,-7-4-47 16,-7-9 12-16,-7-8 13 16,-6-7-6-16,0-2 9 15,-3 0-4-15,4-8-24 16,5-9 39-16,7-4-56 0,10 1-8 15,10 2 23-15,9 0-31 16,5 3 7-16,1 2-7 16,5 5 0-16,6 4-23 15,0-1-35-15,20-3-174 16,19-1-350-16,7-3-586 0</inkml:trace>
  <inkml:trace contextRef="#ctx0" brushRef="#br0" timeOffset="334">1460 1050 2070 0,'0'0'307'0,"0"0"-256"16,0 0 62-16,0 0 113 15,0 0-23-15,0 0-58 16,0 0-100-16,190 0 15 16,-121 0-42-16,3 0-18 15,4 0 34-15,-2 0-33 16,-5 0-1-16,-13 0-30 15,-11 10-103-15,-11 10-111 16,-28 21-94-16,-6-7-366 0,0-1-1044 0</inkml:trace>
  <inkml:trace contextRef="#ctx0" brushRef="#br0" timeOffset="574">1303 1615 2212 0,'0'0'589'0,"0"0"-533"16,0 0-18-16,0 0 91 0,0 0 25 16,0 0-50-16,196 9-59 15,-108-9-23-15,8-6-21 16,3-5 8-16,1 2-18 15,41 9-133-15,-22 0-431 16,-18 0-373-16</inkml:trace>
  <inkml:trace contextRef="#ctx0" brushRef="#br0" timeOffset="1315">3513 89 1899 0,'0'0'484'15,"0"0"-361"-15,0 0-11 16,0 0 125-16,0 0-6 0,0 0-153 16,-167-88-21-1,141 100-43-15,0 28-4 0,10 20 34 16,5 10-29-16,11 13 0 15,0 5-11-15,0-2 9 16,20-6-14-16,-4-9 1 16,-2-10-2-16,-8-8 2 15,-6-9 0-15,0-6 0 16,-13-5-1-16,-22-2 15 16,-12-6-28-16,-8-4 14 15,-7-2 0-15,2-7 3 16,4-6-3-16,8-3 1 15,8-3 5-15,11 0 4 16,9 0 2-16,7 0-12 0,10 0 0 16,3 0-10-16,0 0 10 15,20 0-12-15,13 0 10 16,9 0 4-16,4 0-13 16,3 7 11-16,4 13 0 15,-2 5 2-15,-2 1-2 16,-2 6-2-16,-4 7 2 15,-8 8 0-15,-8 8 20 16,-4 4-20-16,-14 6 0 16,-6 2 23-16,-3 4-8 15,0-2 1-15,0-2 5 16,0-5 15-16,3-10 8 16,1-7-44-16,2-13 0 0,4-8 16 15,-3-8-16-15,2-8-4 16,5-6-80-16,9-2-132 15,-1-4-493-15,-2-18-1611 0</inkml:trace>
</inkml:ink>
</file>

<file path=ppt/ink/ink10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6:19:55.974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0 2087 0,'0'0'465'0,"0"0"-388"15,0 0 31-15,0 0 189 16,0 0-71-16,0 0-124 16,0 0-48-16,3 14-44 15,37-8 58-15,11-3-44 0,18 3-23 16,7-6 30-16,3 3-30 16,0-3-1-16,-8 4-32 15,-6 0-104-15,1 20-155 16,-16-3-327-16,-18-1-301 0</inkml:trace>
  <inkml:trace contextRef="#ctx0" brushRef="#br0" timeOffset="225">59 533 2547 0,'0'0'566'16,"0"0"-493"-16,0 0 28 0,0 0 45 16,0 0-12-16,0 0-100 15,0 0-33-15,143 6 35 16,-61-3-25-16,3 2-11 16,40 4-55-16,-23 3-157 15,-17-6-690-15</inkml:trace>
</inkml:ink>
</file>

<file path=ppt/ink/ink10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6:19:54.725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1506 268 1704 0,'0'0'256'15,"0"0"-139"-15,0 0-107 16,0 0 79-16,0 0 149 15,0 0-104-15,0-132-82 16,0 104-3-16,-7 2 24 16,-16-4 45-16,-6 7-42 0,-10 6-34 15,-7 5 18-15,-13 12-33 16,-3 0-1-16,-13 14-12 16,-4 24-14-16,-3 10 11 15,6 8-11-15,8 3 0 16,19 8 9-16,13 1-8 15,16 0-1-15,20 0 0 16,0-3 0-16,14-6 0 16,28-6 0-16,13-6-8 15,10-7 7-15,8 3 1 16,2-9-8-16,0-1 2 16,-3-1 6-16,-5 1-10 0,-10 2 8 15,-7 2-8-15,-10 0 9 16,-14 3 1-16,-14 2-1 15,-12-2 1-15,0 6 0 16,-26-5 34-16,-22 0-34 16,-12-8 0-16,-11-6 39 15,-8-10-12-15,-6-12 20 16,0-5-20-16,0 0-26 16,9-2 44-16,14-16-45 15,16-5-15-15,23-1-30 16,23-14-154-16,37 4-385 15,11 3-308-15</inkml:trace>
  <inkml:trace contextRef="#ctx0" brushRef="#br0" timeOffset="338">2105 125 2176 0,'0'0'627'0,"0"0"-519"16,0 0-39-16,0 0 124 16,0 0-66-16,0 0-72 15,0 0 16-15,19 187-52 16,1-58 23-16,3 40-10 0,-6-7-26 15,-1-18 48-15,-7-17-39 16,-1-26-14-16,1 1-1 16,0 7 20-16,2-15-40 15,-5-20 16-15,-6-18-62 16,0-12-18-16,0-18-160 16,0-14-395-16,0-8-333 0</inkml:trace>
  <inkml:trace contextRef="#ctx0" brushRef="#br0" timeOffset="818">101 52 1756 0,'0'0'471'16,"0"0"-382"-16,0 0 37 15,0 0 76-15,0 0-31 16,0 0-68-16,-98 239-23 16,95-63-24-16,3 49 39 15,0 15-58-15,0-20 1 16,3-52 5-16,0-57-31 15,1-31-11-15,-4-18-1 16,0 3 0-16,3-4-11 16,0-7 11-16,10-16-72 0,6-17-37 15,31-21-211 1,-4 0-324-16,0-24-741 0</inkml:trace>
</inkml:ink>
</file>

<file path=ppt/ink/ink10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6:20:28.992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89 99 1530 0,'0'0'295'0,"0"0"-203"16,0 0-33-16,0 0 142 0,0 0 35 15,-23 151-47 1,23-71-88-16,0 9-10 0,0 5 32 16,0-2-47-16,0-3-28 15,0-7 7-15,0-11-54 16,0-7 27-16,-6-14-28 16,1-9 0-16,2-14 0 15,3-10 0-15,-3-7 0 16,3-10-59-16,0 0-150 15,0-41-114-15,6-13-206 16,5-2-219-16</inkml:trace>
  <inkml:trace contextRef="#ctx0" brushRef="#br0" timeOffset="661">0 263 1437 0,'0'0'318'15,"0"0"-211"-15,0 0-50 16,0 0 137-16,0 0 27 16,0 0-72-16,0 0-84 15,26-168-2-15,11 145 41 16,2 2-61-16,1 6-16 16,5 6 15-16,4 8-29 15,4 1 5-15,2 0-18 16,1 4 0-16,-1 20 21 15,-8 6-21-15,-8 4 0 0,-13 8 3 16,-9 2 12-16,-14 7-14 16,-3 2 7-16,-3-1-7 15,-31-2 33-15,-5-2-34 16,-4-5 0-16,-2-7 17 16,2-7-2-16,4-8 3 15,10-6 0-15,6-9-2 16,9-3 29-16,11-3-44 15,3 0 0-15,0 0 26 16,0 0-26-16,6 0-1 16,20-3 0-16,8-3 0 15,5 2-5-15,7 4 5 16,-1 0-9-16,8 0 2 0,-4 13 7 16,0 5-21-1,-7 7-10-15,-2 5-11 0,-7 3 41 16,-10 5-61-16,-14 4 6 15,-6 2 39-15,-3 3-7 16,-3-2 24-16,-26-5-2 16,-10-2 2-16,-10-8 41 15,-7-8-22-15,-6-5 27 16,-1-9 47-16,-2-5-44 16,0-3-13-16,5 0-10 15,4 0-11-15,11 0 61 16,10-3-55-16,7-5-15 15,13 2 24-15,8-1-29 16,4 4-2-16,3 3 1 16,0 0-123-16,25-1-86 0,15-6-261 15,-1 1-428-15</inkml:trace>
  <inkml:trace contextRef="#ctx0" brushRef="#br0" timeOffset="1050">878 1082 1642 0,'0'0'386'15,"0"0"-230"-15,0 0-70 16,0 0 138-16,0 0-49 15,0 0-53-15,0 0-83 16,167-24-38-16,-141 1 100 16,-9 3-26-16,-5-2-8 15,-6 11 38-15,-1 2-36 16,-5 9 33-16,0 0-39 16,0 0-47-16,0 18 35 15,0 17-36-15,0 13-7 16,-5 6-5-16,-4 0 9 15,0 5-20-15,1-6 8 16,5 1-24-16,0-10 23 0,3-3-13 16,0-9-82-16,0-11-88 15,0-21-330-15,9 0-184 16,5-2-1185-16</inkml:trace>
  <inkml:trace contextRef="#ctx0" brushRef="#br0" timeOffset="2025">1493 133 1407 0,'0'0'286'15,"0"0"-137"-15,0 0-15 16,0 0 111-16,0 0-48 16,0 0-62-16,0 0 26 15,17 92-3-15,-8-36-38 16,5 9-20-16,-5 8-84 15,2 1-10-15,-5-1 27 16,0-2-19-16,-6-6-2 16,3-9-12-16,-3-13 0 0,0-9-2 15,4-14-5-15,-4-13-38 16,0-7 45-16,0 0-33 16,0-21-76-16,0-21 9 15,-10-10 33-15,-2-17 52 16,-5-7-28-16,-3-13 26 15,0 1 17-15,-2-3 0 16,5 7-1-16,3 15 1 16,8 15 1-16,6 13 60 15,0 12-25-15,3 6-36 16,20 8 34-16,10 3-10 16,4 8 3-16,5 4-27 15,1 0 1-15,2 0 34 0,1 18-34 16,-7 8-1-16,-2 11 27 15,-14-1-27-15,-8 10 10 16,-8 4-10-16,-7 0 6 16,0 1 18-16,-13-2-24 15,-16-5 0-15,-4-3 2 16,1-8-2-16,-2-5-11 16,11-11 10-16,4-9 2 15,5-2 28-15,11-6-28 16,0 0 7-16,3 0 31 15,0 0-38-15,0-3 10 16,0-6-11-16,17 1 0 16,5-2 1-16,7 10-1 15,2 0 0-15,1 0 0 16,4 10 6-16,4 16-12 0,2 6 6 16,7 10 0-16,1-2 9 15,-2 5-9-15,-5 0 1 16,-10-8 11-16,-14 2 0 15,-9-2-13-15,-10-4 1 16,0 1 0-16,-23-9 5 16,-13-4-5-16,-7-7 0 15,-5-7 10-15,-8-7 10 16,-1 0-14-16,6-9 30 16,-2-15-27-16,10 1 58 15,8-4-29-15,5 4-7 0,7 1-9 16,11 9-7-16,4 1-7 15,8 3-8-15,0 6-60 16,8 3-61-16,40 0-174 16,1 0-519-16,-3 14-1185 0</inkml:trace>
  <inkml:trace contextRef="#ctx0" brushRef="#br0" timeOffset="2568">2377 1064 1735 0,'0'0'388'16,"0"0"-269"-16,0 0-26 15,0 0 142-15,0 0-76 16,0 0-117-16,0 0-26 16,85-114 26-16,-42 104 9 15,-1 7 24-15,4 3-59 16,-4 0-8-16,-5 7 56 16,-11 16-18-16,-10 8-2 15,-10 0-14-15,-6 4 19 16,-3 4 23-16,-25-2-60 0,-9-1-6 15,-2-2 46-15,-4-9-20 16,4-1 10-16,4-8-24 16,7-5 3-16,12-3 31 15,7-2-52-15,6-6 0 16,3 0 18-16,0 0-18 16,0 4 0-16,16 1 0 15,13 1 0-15,11 3 15 16,2-2-15-16,4-1-3 15,-4-2 3-15,1-1 1 16,-4-3-1-16,-5 0 0 16,-12 4 1-16,-6-4 9 0,-9 0-10 15,-7 0 0-15,0 0-16 16,-3 0 16-16,-24-4-235 16,1-7-664-16</inkml:trace>
</inkml:ink>
</file>

<file path=ppt/ink/ink10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6:20:45.247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115 0 2090 0,'0'0'659'0,"0"0"-602"16,0 0-11-16,0 0 184 15,72 157-27-15,-69-101-78 16,-3 3-89-16,-12 6-36 15,-51 21-52-15,7-19-475 16,-3-14-2012-16</inkml:trace>
</inkml:ink>
</file>

<file path=ppt/ink/ink10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6:20:42.549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2119 1435 1124 0,'0'0'379'0,"0"0"-221"16,0 0-104-16,0 0 91 15,0 0 9-15,0 0-6 16,0 0-20-16,0 3-48 0,0 9 20 15,0 3-24 1,9 5-26-16,-6 7 41 0,-3 6-24 16,0 1 8-16,0 6-40 15,0 1-35-15,-3 6-43 16,3-10-228-16,0-9-593 0</inkml:trace>
  <inkml:trace contextRef="#ctx0" brushRef="#br0" timeOffset="1404">420 31 690 0,'0'0'707'15,"0"0"-583"-15,0 0-83 16,0 0 83-16,0 0 6 16,0 0-38-16,0 0-33 15,-37-30-24-15,28 30-5 16,-5 6-22-16,4 19-7 16,-2 14 61-16,1 11-12 15,5 7-9-15,3 7-20 16,3 1 4-16,0 2 14 15,0-5-39-15,0 2-2 16,0-10 2-16,0-1 12 16,-3-5 0-16,-8-7-11 15,-1-2 6-15,-11-7 39 0,-4-1-44 16,-5-4-2-16,-7-5 21 16,2-5-20-16,2-6 1 15,2-2-2-15,7-3 0 16,6 0 42-16,10-3-41 15,3-3 8-15,4 0 18 16,3 0-17-16,0 0-10 16,0 0-1-16,13 3 1 15,14 0 12-15,2 6-12 16,4 2 0-16,2 10-6 0,2 2 6 16,-1 13-2-1,-4 10 2-15,-5 8 0 16,-4 20 0-16,-14 11 8 0,-9 10-8 15,0 5 40-15,0-1-2 16,-23-7-5-16,4-9-13 16,2-11-19-16,5-17 68 15,1-11-61-15,8-12-7 16,0-8 18-16,3-13-19 16,0-5 0-16,37-6-155 15,5-12-340-15,7-10-810 0</inkml:trace>
  <inkml:trace contextRef="#ctx0" brushRef="#br0" timeOffset="2463">3797 395 884 0,'0'0'814'0,"0"0"-646"15,0 0-61-15,0 0 86 16,0 0-30-16,0 0-70 16,0 0-32-16,-29-99-47 15,55 86 17-15,2 4 3 16,-6 6-10-16,-2 3 43 0,-8 12-54 15,-1 27 53-15,-11 17 64 16,0 11-63-16,0 6-30 16,0 8-2-16,0-4-25 15,0-4 42-15,23-8-51 16,5-12-1-16,9-8 11 16,2-15-11-16,4-8-8 15,-8-7-15-15,1-13-42 16,-10 3 58-16,-6-5-26 15,-6 0 33-15,-14 0 3 16,0 0-3-16,0 1 33 16,-20 15 0-16,-12 4-19 15,-8 8 59-15,1 3-54 0,2 4 4 16,12 0 10 0,5 2-27-16,9 1-7 0,11 2 1 15,0 8-1-15,0 2-17 16,11 3 18-16,15 1-3 15,0-2-12-15,4-5 3 16,-4-8 12-16,-4-5-1 16,-2-1-3-16,-14-9 3 15,-1-1 1-15,-5-5 0 16,0 0 27-16,-24-6-15 16,-8-4 28-16,-8-2-25 15,-2-3-14-15,-1-3 45 16,4 0-34-16,7 0-3 0,7 0-6 15,13 0-3 1,12-9-28-16,23-11-206 0,23-4-420 16,7 3-574-16</inkml:trace>
</inkml:ink>
</file>

<file path=ppt/ink/ink10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6:20:48.953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477 33 1200 0,'0'0'346'0,"0"0"-110"15,0 0-68-15,0 0 39 16,0 0-40-16,0 0-40 15,-97-33 12-15,86 33-65 16,5 0-26-16,-3 10 18 16,1 21-35-16,2 17 3 15,0 11 4-15,-4 9-22 16,3 6 6-16,-6-1-22 0,1 1 0 16,-8-7 3-1,-3-4-3-15,-7-8 3 0,-2-4-3 16,-2-8 0-16,-2-9 6 15,4-14-6-15,6-11 0 16,7-9 9-16,2 0-9 16,3-15 1-16,8-5-1 15,3 1 0-15,3 6-14 16,0 6 14-16,0 7-26 16,12 0 25-16,19 11-9 15,-3 28 8-15,9 17-5 16,-1 11 7-16,-4 10 2 15,-1 6-2-15,-6-3 0 0,1-7 10 16,-6-5-10 0,-6-12 0-16,-2-9-7 0,-9-12 15 15,1-12 0-15,-1-4-8 16,-3-13 0-16,6-6-12 16,8 0-67-16,24-33-207 15,2-8-293-15,2-6-1190 0</inkml:trace>
</inkml:ink>
</file>

<file path=ppt/ink/ink10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6:20:50.170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92 0 1744 0,'0'0'381'15,"0"0"-232"-15,0 0 1 16,0 0 43-16,0 0-110 16,66 151-59-16,-66-110-22 15,-17 7-2-15,-36 8-197 16,7-13-291-16,4-10-689 0</inkml:trace>
</inkml:ink>
</file>

<file path=ppt/ink/ink10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6:20:53.528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85 0 1766 0,'0'0'491'16,"0"0"-426"-16,0 0-5 15,0 0 116-15,0 0 44 16,0 0-65-16,0 150-71 15,0-104-38-15,0 6-31 16,-26-5 10-16,1-3-25 0,0-15-125 16,16-26-117-16,9-3-320 15,0-6-837-15</inkml:trace>
</inkml:ink>
</file>

<file path=ppt/ink/ink10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6:20:52.305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189 38 677 0,'0'0'1419'16,"0"0"-1207"-16,0 0-185 15,0 0 158-15,0 0 107 16,0 0-129-16,-30 165-97 16,10-129-32-16,-9-5-8 15,-7-3-13-15,7-5-13 16,3-15-220-16,10-4-290 16,13-4-734-16</inkml:trace>
  <inkml:trace contextRef="#ctx0" brushRef="#br0" timeOffset="201">601 47 788 0,'0'0'1863'16,"0"0"-1619"-16,0 0-221 15,0 0 17-15,0 0-40 16,0 0-84-16,0 0-553 16,175-11-596-16</inkml:trace>
  <inkml:trace contextRef="#ctx0" brushRef="#br0" timeOffset="374">1073 44 2140 0,'0'0'537'0,"0"0"-482"15,0 0-36-15,0 0-19 16,0 0-31-16,0 0-448 16,187-33-287-16</inkml:trace>
  <inkml:trace contextRef="#ctx0" brushRef="#br0" timeOffset="522">1382 7 1602 0,'0'0'324'0,"0"0"-216"15,0 0-11-15,0 0-29 16,0 0-60-16,0 0-8 16,0 0-121-16,130-5 30 15,-107 5-44-15,-3-2-698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6:58:38.260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0 768 1609 0,'0'0'233'0,"0"0"-117"15,0 0 73-15,190-73 20 16,-122 25-98-16,5-11-80 0,-2-6 6 15,-9-2-37-15,-8-7 0 16,-26-3 26-16,-20 4-25 16,-8 2 15-16,-17 9-11 15,-19 12-4-15,-4 17 41 16,-2 22-14-16,-1 11 30 16,1 15 7-16,2 40-30 15,1 22 34-15,7 17-20 16,9 11-31-16,10 6 23 15,13-2-31-15,0-2-8 16,0-11 17-16,22-10-8 0,1-10-10 16,7-14-1-16,-1-18-11 15,8-20-15-15,5-16-129 16,33-13-126-16,-10-28-339 16,-3-5-945-16</inkml:trace>
  <inkml:trace contextRef="#ctx0" brushRef="#br0" timeOffset="736">1064 726 1751 0,'0'0'470'0,"0"0"-219"0,0 0-37 15,0 0 31-15,0 0-57 16,-206-11-84-16,160 32-49 15,4 14 26-15,5 12-63 16,5 6-3-16,16 6-14 16,8-5 8-16,8-4-18 15,11-12 8-15,28-15-62 16,10-15-10-16,7-8-41 16,6 0-18-16,-7-31-26 15,-5-11 32-15,-7 1 76 16,-15 4 20-16,-8 4 19 15,-9 12 11-15,-8 13 23 16,-3 8 83-16,0 0 52 16,0 0-79-16,0 25-18 15,0 5-22-15,0-2-38 0,0 3 30 16,15-10-31-16,9-8-1 16,2-9-17-16,0-4-20 15,3 0 26-15,1-23-34 16,-4-12-9-16,0-1 40 15,-6-4-9-15,-1 6 15 16,-5 10 3-16,-2 7 6 16,2 13 7-16,-4 4-5 15,-4 13 17-15,1 19 34 16,-4 13-34-16,0 5 7 16,1 2-3-16,-1-4-21 15,3-7 31-15,-3-12-33 0,0-8 0 16,2-9 12-16,-5-9-12 15,3-3 12-15,-3 0-12 16,0-24 8-16,9-11-16 16,2-9-11-16,8-3-12 15,4 0 30-15,0 2-25 16,0 12 17-16,3 10 3 16,-1 12 6-16,6 11 2 15,-2 0 33-15,1 21-2 16,-1 17 45-16,-6 10-6 15,-1 7-7-15,-2 0-16 16,0-2-33-16,-3-8 17 16,-5-10-33-16,1-12-28 15,-6-12-44-15,0-11-142 0,-7-4-306 16,0-20-382-16</inkml:trace>
  <inkml:trace contextRef="#ctx0" brushRef="#br0" timeOffset="987">934 703 1859 0,'0'0'261'0,"0"0"-155"0,0 0 2 16,0 0 141-1,133-155-25-15,-90 122-124 0,-4 5-39 16,-10 11-61-16,-9 9 11 16,-3 8-22-16,-1 0-58 15,10 0-223-15,-3 0-360 16,0-3-1052-16</inkml:trace>
  <inkml:trace contextRef="#ctx0" brushRef="#br0" timeOffset="1111">1546 299 1972 0,'0'0'348'16,"0"0"-16"-16,0 0-83 15,0 0-141-15,218 52-108 0,-136-33-233 16,0-10-854-16</inkml:trace>
</inkml:ink>
</file>

<file path=ppt/ink/ink10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6:20:50.696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619 327 1622 0,'0'0'251'0,"0"0"-86"15,0 0 64 1,0 0-13-16,0 0 7 0,-12-156-79 16,-22 142-17-16,-11 11 10 15,-15 3-104-15,-8 26 41 16,-14 30-16-16,0 22-35 15,0 15 54-15,14 10-50 16,18 9 12-16,21-1-15 16,23-4-9-16,6-13-28 15,19-14 13-15,30-17-78 16,10-22 18-16,4-22-72 16,-1-19 0-16,-3 0-23 15,-4-17 41-15,-13-18 76 16,-8 3 17-16,-15 2 21 0,-9 10 82 15,-7 7 64-15,-3 11 7 16,0 2-9-16,0 0-77 16,0 7-9-16,0 14-58 15,0 6 6-15,0 2-24 16,0-1 9-16,0-5-116 16,19-9-226-16,-2-1-457 15,-3-13-1163-15</inkml:trace>
  <inkml:trace contextRef="#ctx0" brushRef="#br0" timeOffset="176">361 804 1564 0,'0'0'726'0,"0"0"-530"16,0 0-62-16,0 0 57 15,0 0-37-15,0 0-117 16,173-8-37-16,-100 8-4 15,21 0-170-15,-15 0-286 16,-25 17-342-16</inkml:trace>
  <inkml:trace contextRef="#ctx0" brushRef="#br0" timeOffset="441">964 1282 1572 0,'0'0'278'0,"0"0"-182"16,0 0 131-16,0 0 56 0,0 0-146 16,0 0-60-16,0 0 51 15,38-100 10-15,-31 83 11 16,-4 6-38-16,-3 11-46 16,0 0 41-16,0 17-87 15,0 20 4-15,-6 8 29 16,-5 8-46-16,-2-1-12 15,4 0 0-15,3-9-66 16,6-7-16-16,0-13-202 16,0-11-240-16,0-12-519 0</inkml:trace>
  <inkml:trace contextRef="#ctx0" brushRef="#br0" timeOffset="1185">1471 52 1652 0,'0'0'308'16,"0"0"-166"-16,0 0-19 15,0 0 86-15,0 0 9 16,0 0-131-16,0 0-54 15,97-52 101-15,-83 102-5 16,-5 15-31-16,1 13-21 16,0-2-22-16,6 0 20 15,7-5-75-15,7-15 0 16,5-11 18-16,5-13-18 16,-1-18-1-16,-2-14-10 15,-8 0-4-15,-4 0-8 0,-5-18 18 16,-9 3-2-16,-8 2 7 15,-3 5 0-15,0 1 15 16,0 7 7-16,-9 0-13 16,-8 0 12-16,0 17-21 15,1 13 0-15,-1 5-9 16,5 9 9-16,1 3-10 16,8 9-6-16,3 7-4 15,0-1-2-15,6 3 16 16,28-10 6-16,2-8-2 15,-1-9 10-15,4-8-9 16,-8-3 1-16,-8-8 0 0,-7 3 2 16,-13-2-2-16,-3 3 0 15,0 7 28-15,-19 1-21 16,-12-3-7-16,-1 5 0 16,-1-8 1-16,-2 3 15 15,-1-8-16-15,-1-5 0 16,5-7 9-16,5-5-9 15,1-3 0-15,12 0-54 16,14-5-75-16,0-16-183 16,0 1-533-16</inkml:trace>
</inkml:ink>
</file>

<file path=ppt/ink/ink10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6:20:49.659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29 115 1965 0,'0'0'389'0,"0"0"-279"15,0 0 15-15,0 0 64 16,-6 167-7-16,6-81-113 16,0 12-63-16,0 2 46 15,0-3-41-15,0-9-11 16,0-15 10-16,0-9-9 16,0-21-2-16,0-13-53 15,0-15-64-15,0-15 13 16,-3 0 31-16,0-15-81 15,0-29 18-15,0-19 37 16,3-13 80-16,0-18-8 0,0-12 26 16,-5-6 2-1,2 3 18-15,3 8 32 0,0 19 32 16,0 17 1-16,17 22 11 16,9 10-45-16,7 15-19 15,10 8 15-15,2 10-22 16,4 0-2-16,1 19-12 15,-5 19-8-15,-13 9 18 16,-7 6-19-16,-19 6 0 16,-6 0 6-16,0-5-6 15,-26-8-1-15,-4-6-11 16,-2-9 12-16,-2-9 30 16,5-12-30-16,10-3 0 0,5-7 25 15,8 0-6 1,6 0 1-16,0 0-20 0,6-5 1 15,24 5-12-15,5 0 4 16,8 7-29-16,-4 30 21 16,1 6-27-16,-4 13 12 15,-4 5 5-15,-5 1 25 16,-11-6 6-16,-13-9-6 16,-3-5 0-16,-16-13 30 15,-26-4 9-15,-14-14-6 16,-7-9 8-16,-2-2-11 15,0-2 54-15,6-28-63 16,10-3-9-16,10-1-8 0,19-1-4 16,17 1-158-1,6 3-164-15,33 7-358 0,2 9-1124 0</inkml:trace>
  <inkml:trace contextRef="#ctx0" brushRef="#br0" timeOffset="282">841 990 1348 0,'0'0'352'0,"0"0"-165"0,0 0 130 16,0 0-29-1,0 0-35-15,0 0-61 0,0 0-90 16,82-101 30-16,-82 101-48 15,0 24-17-15,0 13 8 16,0 7-60-16,-6 5 15 16,-7 1-30-16,4 0-32 15,-5-2 32-15,8-6-85 16,3-8-80-16,3-9-191 16,0-11-279-16,9-11-1398 0</inkml:trace>
</inkml:ink>
</file>

<file path=ppt/ink/ink10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6:20:54.278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497 411 1699 0,'0'0'291'0,"0"0"-144"0,0 0-16 15,0 0 41-15,0 0-2 16,-190 41-86-16,161 0-37 16,6 9 3-16,6 4-33 15,11 4 16-15,3 1-33 16,3-3 1-16,0-2 4 15,0-6-4-15,0-6-1 16,0-7 0-16,0-1 6 16,0-5 0-16,-19-5-6 15,-12-4-2-15,-1-1 2 16,-4-6 1-16,2-7 4 16,6-4-5-16,5-2 0 15,6 0 26-15,11 0-26 0,3 0 0 16,3 0 39-16,0 0-39 15,9 0-15-15,21 6 1 16,5 13 14-16,5 2 2 16,2 7-2-1,-2 8-18-15,-4 9 17 0,-7 1 1 16,-3 10-1-16,-6 1 1 16,-7 4 21-16,-4-2 48 15,-4-7-60-15,-5 0-8 16,0-14 51-16,0-5-25 15,0-10-14-15,0-5-13 16,0-4 0-16,0-4-1 16,0-7-63-16,20-3-176 0,3 0-311 15,2-19-302-15</inkml:trace>
  <inkml:trace contextRef="#ctx0" brushRef="#br0" timeOffset="2543">1453 679 1371 0,'0'0'295'0,"0"0"-99"16,0 0-40-16,0 0 41 16,0 0-23-16,0 0-82 15,0 0 30-15,-98-147-43 16,66 126 0-16,-8 7 33 0,-10 2-57 16,-5 5 17-1,-7 7-34-15,-3 0-24 0,-5 33 55 16,5 17-51-16,2 21 27 15,15 17 8-15,5 16-43 16,18 4 20-16,14 2-30 16,11-8 0-16,7-16 2 15,31-19-2-15,22-17 0 16,10-18-26-16,4-19-25 16,8-13 0-16,-6 0-117 15,-5-30 14-15,-12-8 120 16,-16-2 13-16,-14 1 21 15,-9 9 34-15,-17 12 51 16,-3 15 91-16,0 3-75 16,0 0-68-16,-3 30 19 0,-10 8-34 15,3 1-16 1,7 1-2-16,3-2-47 0,0-5-73 16,0-10-258-16,9-7-370 15,-1-8-1133-15</inkml:trace>
  <inkml:trace contextRef="#ctx0" brushRef="#br0" timeOffset="2716">1074 1157 1835 0,'0'0'385'0,"0"0"-246"0,0 0 15 15,0 0 21-15,0 0-95 16,218-33-80-16,-93 16-64 15,-17 2-211-15,-20 6-595 16</inkml:trace>
  <inkml:trace contextRef="#ctx0" brushRef="#br0" timeOffset="3023">1613 1431 1807 0,'0'0'285'0,"0"0"-192"15,0 0 2-15,0 0 97 0,0 0 0 16,0 0-101-16,0 0-42 16,105 61 48-16,-105-25-22 15,0 7 0-15,-19 8-46 16,-25 2-28-16,-1-3 43 15,2-5-30-15,8-8-13 16,16-11 19-16,14-11-19 16,5-8-2-16,20-7-14 15,33 0-42-15,12-3-93 16,54-33-190-16,-19 3-224 16,-10 1-978-16</inkml:trace>
  <inkml:trace contextRef="#ctx0" brushRef="#br0" timeOffset="3245">2311 1424 1410 0,'0'0'877'0,"0"0"-637"15,0 0-145-15,0 0 87 16,0 0 13-16,0 0-119 15,0 0-55-15,16 68-20 16,-16-36-1-16,0 5-19 16,-26 6-205-16,0-8-386 0,3-11-332 15</inkml:trace>
  <inkml:trace contextRef="#ctx0" brushRef="#br0" timeOffset="3700">3071 561 2046 0,'0'0'380'0,"0"0"-148"0,0 0 5 16,0 0-26-1,0 0-75-15,0 0-107 0,-198-44 26 16,153 85-31-16,-1 17-9 16,7 14 12-16,2 7-9 15,14 9-33-15,8 4 15 16,11-3 0-16,4-4-17 16,0-12 17-16,33-14-98 15,7-17-7-15,5-19-54 16,4-20-56-16,4-3-31 15,-11-15 44-15,-2-23 119 16,-11 0 83-16,-12 2 71 16,-8 12 95-16,-9 11 31 0,0 13 108 15,0 0-178 1,0 19-76-16,-6 20 57 0,-4 8-52 16,0 1-32-16,7 0-21 15,0-8-3-15,3-3-94 16,0-7-177-16,0-6-267 15,6-13-408-15</inkml:trace>
  <inkml:trace contextRef="#ctx0" brushRef="#br0" timeOffset="3881">2802 1159 1824 0,'0'0'543'15,"0"0"-412"-15,0 0-60 0,0 0 49 16,0 0-47 0,0 0-73-16,232-2-11 0,-141 2-258 15,-12 0-281-15,-16 8-1286 0</inkml:trace>
  <inkml:trace contextRef="#ctx0" brushRef="#br0" timeOffset="4309">3315 1451 1759 0,'0'0'396'0,"0"0"-207"0,0 0-84 16,0 0 19 0,0 0 2-16,0 0-108 0,0 0-18 15,17 3-21-15,16 6 21 16,2-1 1-16,-1 4-1 15,-5 3 0-15,-13 3-8 16,-5 0 8-16,-11 2 7 16,0 0 41-16,-8 1 40 15,-14-3 15-15,-4-3-58 16,6 0 15-16,3-6-13 16,11-3-39-16,6-1 31 15,0 1-39-15,0 3 0 16,9 0-1-16,11 5 8 15,0 3-22-15,0 5 15 16,2 2 0-16,-2 4 5 0,-6-1 8 16,-8 2 5-16,-6-5 11 15,0 0-8-15,-23-3 13 16,-13-4-34-16,-2-2-57 16,-2-9 20-16,7-4-74 15,21-2-94-15,12-17-296 16,0-10-625-16</inkml:trace>
  <inkml:trace contextRef="#ctx0" brushRef="#br0" timeOffset="4834">3844 478 1906 0,'0'0'291'15,"0"0"-195"-15,0 0 22 16,0 0 105-16,0 0-39 16,170-71-107-16,-141 71-18 15,-6 36 13-15,-10 18-8 16,-10 13 45-16,-3 15-71 15,0 5-28-15,0-2 40 0,0-6-50 16,9-14 5-16,8-13-5 16,6-13-28-16,3-17 13 15,-2-14-48-15,-1-8 3 16,-8 0 28-16,-4 0 1 16,-5 0 31-16,-6 0-10 15,0 0 10-15,0 0 28 16,-6 9-28-16,-11 17 0 15,3 10 9-15,8 10-9 16,3 5-1-16,3 4 0 16,0-2 1-16,0-2 23 15,0-4-22-15,0-8 10 16,0-5 53-16,0-3-63 16,-3-11 31-16,-27-2-11 15,-5-4-14-15,-8-1 16 0,-7-7-23 16,8-4-51-16,10-2 0 15,9 0-225-15,12 0-510 0</inkml:trace>
  <inkml:trace contextRef="#ctx0" brushRef="#br0" timeOffset="5991">4462 0 713 0,'0'0'1052'0,"0"0"-878"16,0 0-84-16,0 0 120 15,0 0 36-15,0 0-90 16,0 0-91-16,85 19 55 16,-76 43 46-16,-4 17-68 15,-2 12-32-15,-3 7 23 16,0-1-41-16,0 0-25 15,12-8-23-15,4-10 0 16,7-11 3-16,5-15-3 16,-3-18-64-16,1-13 35 15,-6-11-35-15,-3-5-11 0,-5-6 23 16,-2 0 46-16,-6 0-14 16,-1 0 14-16,-3 0 6 15,0 0 11-15,0 0 20 16,0 6-13-16,0 23-9 15,-3 15-8-15,-1 15 4 16,4 15-5-16,0 5 0 16,0 8 6-16,23-1-6 15,9 3 0-15,8-6 62 16,-1-3-30-16,-2-9 25 16,-12-7-56-16,-11-11 29 15,-14-6 13-15,-3-12-18 0,-36-6 29 16,-18-7-30-16,-5-4-16 15,-3-10 22 1,2-3-30-16,12-5-78 0,-5 0-78 16,16-13-453-16,11-5-663 0</inkml:trace>
</inkml:ink>
</file>

<file path=ppt/ink/ink10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6:22:07.535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983 768 1450 0,'0'0'270'0,"0"0"-201"16,0 0 1-16,0 0 106 15,0 0 40-15,43-26-94 16,-34 17-63-16,1-2 48 15,-4-8-13-15,0 1 0 16,-6-1-18-16,0-6-13 16,0 2 22-16,0 0-57 15,-16 1-17-15,-10 2 35 16,-11 5-22-16,-11 4-12 16,-8 5 3-16,-10 6-3 15,-2 0 15-15,-8 6-27 0,-1 20 0 16,1 9 38-1,-3 9-19-15,4 9 17 0,2 10-12 16,8 10-13-16,6 12 43 16,10 9-53-16,7 10 16 15,10 9 27-15,8 1-21 16,14-2 11-16,7-4-14 16,3-10-19-16,10-13 50 15,20-11-51-15,12-9 0 16,13-15 11-16,12-15-11 15,10-11 11-15,19-18-11 16,9-6 1-16,9-9 10 16,1-29-11-16,-7-10-48 15,13-37-75-15,-26 9-372 16,-30 7-714-16</inkml:trace>
  <inkml:trace contextRef="#ctx0" brushRef="#br0" timeOffset="646">1657 203 1726 0,'0'0'339'0,"0"0"-169"16,0 0-4-16,0 0 77 16,0 0-20-16,20-153-143 15,9 129-36-15,4 6-7 16,5 12-28-16,5 6 43 16,-4 0-34-16,-5 26-9 0,-15 19 24 15,-12 16-22-15,-7 13 1 16,-17 11-12-16,-32 1 0 15,-13 1 4-15,-6-9-4 16,-2-10 0-16,9-19 1 16,11-15 20-16,13-17-22 15,15-14 1-15,13-3 0 16,5-3 13-16,4-24-12 16,0 2 0-16,17-5-1 15,12 9 0-15,0 8-14 16,4 13 13-16,4 0 1 15,-2 7 31-15,7 16-11 16,5 4 16-16,5 3-5 0,4-10-29 16,2-1 26-16,4-15-28 15,0-4-29-15,1 0-37 16,-1-17-195-16,-15-14-489 16,-15 6-1352-16</inkml:trace>
  <inkml:trace contextRef="#ctx0" brushRef="#br0" timeOffset="1548">1686 2109 2015 0,'0'0'334'0,"0"0"-270"0,0 0 21 15,0 0 124-15,0 0-58 16,0 0-97-16,226-8-33 16,-163 8 4-16,-1 0-25 15,0 0-1-15,-7 0 0 16,-8 0 1-16,-15 0 0 15,-12 0 0-15,-14 0 0 16,-6 0 42-16,0 4 32 16,-35 3-45-16,-15-1 7 15,-13-4-18-15,-5 0 16 16,-3-2-1-16,-5 0 12 0,0 0 19 16,1 0-44-1,10 0-19-15,9 0 50 0,13 0-25 16,15 7 4-16,11 5-23 15,6 6-5-15,11 6 14 16,0 5-16-16,0 7 0 16,5 1 17-16,10 1-16 15,2 1 0-15,-1 0-1 16,1-4 8-16,-5-7 7 16,2-3-15-16,-5-5 0 15,-1-5 9-15,1-6-8 16,-3-3-1-16,7-6 0 15,1 0 0-15,6 0 15 16,6 0-15-16,6-10 0 16,4-3 9-16,3-2-7 0,4 3-3 15,-4 9 1-15,1 3 0 16,-1 0-2-16,-4 11 2 16,-4 18 0-16,-5 10 12 15,-10 8-12-15,-7 6 0 16,-9 7 0-16,0-3 1 15,0-3 9-15,-25-3-10 16,-12-5 0-16,-8-4 57 16,-10-6-42-16,-7-7 21 15,-5-9 1-15,1-5-36 16,9-10 61-16,1-5-44 16,10 0-6-16,7 0-12 0,-4-22-113 15,13-2-148 1,4 2-1017-16</inkml:trace>
</inkml:ink>
</file>

<file path=ppt/ink/ink10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6:22:24.232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305 245 2051 0,'0'0'291'0,"0"0"-238"16,0 0-17-16,0 0 81 15,0 0 71-15,0 0-27 16,7 121-79-16,6-35-3 16,-4 27-20-16,2 14-5 15,-2 10 22-15,-6-3-74 16,0-12 7-16,0-13 4 16,-3-19-11-16,0-19 3 15,0-16-5-15,0-16-21 16,0-22-99-16,0-21-339 0,0-32-173 15,-3-14-1286-15</inkml:trace>
  <inkml:trace contextRef="#ctx0" brushRef="#br0" timeOffset="337">0 305 1743 0,'0'0'341'0,"0"0"-149"15,0 0-29-15,0 0 19 16,0 0-9-16,0 0-61 16,161-157-40-16,-89 142 9 0,7 5-63 15,9 10 0 1,4 0 27-16,5 10-18 16,-1 18 4-16,-8 14-25 0,-9 8 5 15,-17 9-4-15,-16 6-7 16,-23 2-22-16,-23 5 22 15,-3 1 1-15,-47 1 20 16,-22 0-20-16,-13-10 8 16,-3-9 27-16,0-13-35 15,9-19 14-15,17-14 15 16,19-9-30-16,20 0-30 16,23-49-216-16,4-1-430 15,21 0-975-15</inkml:trace>
  <inkml:trace contextRef="#ctx0" brushRef="#br0" timeOffset="985">1133 1032 2076 0,'0'0'305'0,"0"0"-265"16,0 0-40-16,0 0 15 16,201-16-15-16,-136-9-7 15,-3-9 6-15,0-3-39 16,-10-5 19-16,-12-3-11 0,-18 2 32 16,-16 1 12-16,-6 4 29 15,-12 6 78-15,-27 5 71 16,-10 10 7-16,-7 11-57 15,-6 6-48-15,-1 6-38 16,7 32 33-16,8 17-69 16,11 10-4-16,21 12 1 15,16-1-15-15,0-1-2 16,42-10 1-16,14-12-47 16,13-14-10-16,10-20-116 15,6-17-35-15,0-2-21 16,-3-17 102-16,-6-24 47 15,-11-6-8-15,-20 1 48 16,-11 1 41-16,-14 10 12 0,-11 11 87 16,-6 11 41-16,0 13-39 15,0 0 3-15,1 31-69 16,-4 16-16-16,0 12 36 16,0 6-46-16,0-7-4 15,0-5-5-15,0-12-70 16,0-17 24-16,0-13 15 15,0-11 31-15,-7 0 22 16,-5-31 9-16,-5-17 39 16,0-11-2-16,11-8-39 15,3 0 52-15,3-2-24 0,6 11-36 16,28 4 19-16,4 10-40 16,12 12 8-16,-2 12-8 15,15 10-151-15,-15 10-308 16,-8 0-390-16</inkml:trace>
  <inkml:trace contextRef="#ctx0" brushRef="#br0" timeOffset="1926">2521 766 2027 0,'0'0'518'0,"0"0"-488"0,0 0-18 16,0 0 77-16,0 164-5 15,11-101-62-15,1 2-1 16,2-7-15-16,-8-7-5 16,0-13-1-16,-6-14-14 15,0-13 14-15,0-11-19 16,0 0 19-16,0-26 12 15,-3-24-10-15,3-12-2 16,0-8-8-16,0-1-11 16,13 6 18-16,13 13-15 15,8 15-6-15,1 20 21 16,1 17-16-16,-6 6 8 16,-1 37 9-16,-6 14 12 0,-6 10 6 15,-5 2-18-15,-1-5-1 16,-2-11 1-16,-6-12 0 15,1-14 0-15,-4-18-19 16,0-9 19-16,0 0 17 16,-10-24-17-16,-3-17-6 15,3-8-3-15,7-13 7 16,3-3-23-16,0 4 10 16,13 6 15-16,13 11-9 15,11 15 0-15,-2 10-7 16,4 15 16-16,1 4 1 15,-1 8 33-15,1 27 3 0,-1 8 11 16,7 15 3-16,-1 3 28 16,4 4-45-16,1-3 1 15,-8-9-35-15,-4-6-30 16,-4-9-85-16,-1-14-92 16,-7-15-127-16,0-9 28 15,-6-13-16-15,-1-27 23 16,-2-13 15-16,-5-9 212 15,2-6 72-15,0 1 184 16,-8 7 124-16,-3 13-28 16,-3 19-52-16,0 12 89 15,0 16-14-15,0 7-93 16,0 33-133-16,0 21 3 0,0 12-3 16,3 5-60-1,13-1-16-15,10-12 10 0,17-18-10 16,19-18 0-16,14-23-1 15,3-6-16-15,-8-27-18 16,-5-20-75-16,-18-14 46 16,-14-7 62-16,-9 0 1 15,-8 3 19-15,-11 16 64 16,-3 13 31-16,-3 15 67 16,0 17-45-16,0 4-67 15,0 22-33-15,0 25-34 16,0 10 10-16,0 9-12 15,8-1 1-15,4-4 2 16,12-12-3-16,5-12-57 16,8-16 2-16,8-17-128 0,7-14-109 15,-7-28-358-15,-14-4-875 16</inkml:trace>
  <inkml:trace contextRef="#ctx0" brushRef="#br0" timeOffset="2163">4761 0 2499 0,'0'0'475'16,"0"0"-432"-16,0 0 42 15,0 0 103-15,-4 213-67 0,4-108-83 16,0 12-37-16,0 9 34 15,0-7-35-15,0-1-9 16,7-12-70-16,5-8-102 16,-1-32-487-16,-2-26-298 0</inkml:trace>
  <inkml:trace contextRef="#ctx0" brushRef="#br0" timeOffset="2327">4496 733 1222 0,'0'0'1123'0,"0"0"-878"0,0 0-115 16,0 0 30-1,0 0-3-15,0 0-62 0,249-21-95 16,-128 10-19-16,-24-1-279 16,-15 7-670-16</inkml:trace>
  <inkml:trace contextRef="#ctx0" brushRef="#br0" timeOffset="2902">5351 777 2428 0,'0'0'567'0,"0"0"-469"16,0 0 64-16,-178-26 1 0,119 26-41 15,1 9-64 1,5 29-52-16,13 10-6 0,18 15-6 16,15 1-4-16,7-3 2 15,23-5-14-15,26-14-47 16,16-19-50-16,8-20-74 16,1-3-85-16,-4-26-62 15,-12-13 101-15,-19 2 181 16,-11 7 58-16,-16 12 67 15,-9 12 121-15,-3 6 13 16,0 1 17-16,5 28-101 16,1 7-45-16,10 8-23 15,7-4-37-15,12-5-10 16,12-15-2-16,11-13-38 0,7-7-143 16,2-24 103-16,-12-26-141 15,-10-9-1-15,-14-8 110 16,-12-10 78-16,-10-12 32 15,-6-11 13-15,-3-12 71 16,0-8-6-16,0-4 20 16,-6 12 6-16,-7 20 35 15,7 31 86-15,0 30-36 16,6 27-75-16,0 4-32 16,3 49-73-16,22 32 33 15,1 24 8-15,-1 20-23 0,-3 12-15 16,-6 1-6-16,-3-10-6 15,1-14-24-15,-5-16-79 16,-3-32-203-16,-1-20-309 16,-5-31-395-16</inkml:trace>
  <inkml:trace contextRef="#ctx0" brushRef="#br0" timeOffset="3177">5660 712 2006 0,'0'0'389'16,"0"0"-294"-16,0 0-30 15,237-65 68-15,-165 52 64 16,-4 5-73-16,-9 8-91 0,-10 0 28 16,-13 21 80-16,-5 24-38 15,-16 17-8-15,-5 9-58 16,-3 2 20-16,-4 5-7 15,4-14-50-15,-1-8 0 16,8-12-6-16,1-17-36 16,2-13-90-16,3-14-175 15,-4-8-486-15,-4-22-694 0</inkml:trace>
  <inkml:trace contextRef="#ctx0" brushRef="#br0" timeOffset="3311">6371 489 2374 0,'0'0'619'0,"0"0"-537"0,0 0-49 16,0 0 26-16,0 0-59 15,0 0-116-15,0 0-691 16,96-144-1295-16</inkml:trace>
  <inkml:trace contextRef="#ctx0" brushRef="#br0" timeOffset="3958">6761 816 1974 0,'0'0'464'0,"0"0"-381"0,0 0 156 16,-45 179-21-16,37-110-123 16,8 0-62-16,0 3-33 15,37-10 6-15,8-18-16 16,15-23-47-16,5-21-82 15,0-27 76-15,0-38-26 16,-11-26 51-16,-19-11 25 16,-19-11 13-16,-16 8 7 15,-16 13 31-15,-33 21 99 16,-13 24 59-16,-4 20-99 16,7 16-5-16,11 11-37 15,22 0-37-15,15 0-2 16,11 17-16-16,11 4-7 15,31 3-8-15,17-1-66 16,13-3-10-16,7 4 14 0,-5-1-27 16,-4 8 59-16,-9 3 18 15,-11 7 25-15,-11 12-4 16,-7 6 12-16,-9 6 33 16,-6 0-17-16,-4-3-21 15,-3-15 21-15,-3-8-22 16,-4-18-5-16,-3-16-20 15,0-5-17-15,0-9 10 16,-10-30-2-16,0-10 16 16,10-13 17-16,0-8 1 15,7-11 0-15,29 2-1 16,13 3 7-16,7 11-6 16,9 14 18-16,0 22 28 0,4 20 47 15,-7 9-8-15,-6 36 46 16,-4 25-15-16,-13 19-59 15,-2 11 8-15,-8 7-52 16,-2-7-13-16,-7-11 21 16,-2-13-20-16,2-17 14 15,-4-16-15-15,1-21-47 16,6-13-66-16,13-38-199 16,-4-21-239-16,2-8-1264 0</inkml:trace>
</inkml:ink>
</file>

<file path=ppt/ink/ink10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6:22:29.484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55 1624 0,'0'0'246'0,"0"0"-172"15,0 0 74-15,0 0 88 16,0 0-57-16,240-26-76 0,-140 16 25 16,15-1-79-1,19 5 20-15,30 4 46 0,35 2-82 16,-12 0 2-16,-20 0-35 16,-20 0 1-16,0 2 22 15,54 15-22-15,54-3 18 16,6-3 14-16,-18-2-32 15,-30-1 14-15,-29-2-6 16,-8 0-7-16,-3 3 40 16,-21-3-29-16,-28 0 2 15,-26 1 20-15,-3-1-22 16,10-2 8-16,12 4-21 16,18 5 8-16,-1-7 14 15,-4 0-16-15,2-3 13 16,-4 0-8-16,0 3 1 0,-4 1-8 15,-7-3-4 1,5 7 1-16,-4 0 17 0,2 0-17 16,5-5 11-16,2 0-8 15,1-3 10-15,4 0-11 16,1-3-3-16,-2 0 0 16,-3 3 2-16,-4 0-2 15,-8-1 9-15,-6 4 18 16,1-2-25-16,-6 1 32 15,0-1-23-15,0-4-10 16,-7 0 25-16,1 0-11 16,-2 0 0-16,-4 0-2 15,-8 0-11-15,-8 0 19 16,-7-4-21-16,-15-5 0 0,-5 3 10 16,-15 1-9-16,-8-1 7 15,-7 3-8-15,-14 3 0 16,-6-6 0-16,0-16-81 15,-10 1-373-15,-6-10-1136 0</inkml:trace>
</inkml:ink>
</file>

<file path=ppt/ink/ink10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6:22:29.712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0 2751 0,'0'0'120'16,"0"0"-120"-16,0 0-293 15,0 0 180-15,0 0 90 16,0 0-879-16</inkml:trace>
</inkml:ink>
</file>

<file path=ppt/ink/ink10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6:22:29.853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0 191 2965 0,'0'0'460'0,"0"0"-389"0,0 0-44 16,0 0-27-16,0 0-9 15,0-191-884-15</inkml:trace>
</inkml:ink>
</file>

<file path=ppt/ink/ink10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6:22:35.071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0 754 1498 0,'0'0'281'0,"0"0"-164"15,0 0-35-15,0 0 72 16,0 0-12-16,0 0-74 16,102-130-20-16,-63 124 21 15,1 6-11-15,-5 15 58 16,-2 32-56-16,-7 15-44 0,-6 12 26 16,-3 3-42-16,-8-1 6 15,-6-8-6-15,1-15 1 16,-4-15 9-16,0-17-9 15,0-12-1-15,0-9 104 16,-4-3 17-16,-12-33-49 16,-3-18-34-16,2-11-37 15,11-8 64-15,6-1-64 16,0 8 29-16,12 7 13 16,18 17-37-16,5 13-9 15,8 14 3-15,7 15-9 16,2 4 0-16,7 33 11 15,-3 19-2-15,-7 15 34 16,-10 12-19-16,-13 3-12 0,-6-2-3 16,-10-11 0-16,-4-10 1 15,-2-16-1-15,2-14 0 16,1-13-1-16,2-14-80 16,25-15-145-16,-2-25-358 15,1-12-702-15</inkml:trace>
  <inkml:trace contextRef="#ctx0" brushRef="#br0" timeOffset="466">2003 719 2027 0,'0'0'301'0,"0"0"-170"16,0 0 56-16,0 0 34 15,0 0-55-15,0 0-102 16,0 0-32-16,-186-73-1 15,140 98 1-15,3 15 8 16,15 0-40-16,11 6-10 16,17-1 1-16,0 2 9 0,26-5-8 15,24-4-11-15,8-2-2 16,4-4 12-16,0-4-59 16,-9 6 18-16,-13-7 36 15,-11 2-16-15,-16-6-1 16,-13 3 5-16,0-2 26 15,-26 4 5-15,-24-5-5 16,-12 3-8-16,-6-9 2 16,2-4 6-16,18-13-47 15,28-13-104-15,16-24-178 16,4-8-347-16</inkml:trace>
  <inkml:trace contextRef="#ctx0" brushRef="#br0" timeOffset="782">2318 853 1958 0,'0'0'545'15,"0"0"-490"-15,0 0 5 16,0 0 122-16,0 0-40 16,-12 184-76-16,12-131-50 15,0-9-16-15,15-3-7 16,15-12-61-16,7-11-18 15,-2-12-46-15,1-6-6 16,0-6 77-16,-7-25 39 0,-6-14 22 16,-9-8 7-16,-11-3 48 15,-3-2 63-15,0 2-36 16,-14 5 15-16,-9 7 26 16,-3 11-47-16,-7 9-33 15,1 10-43-15,-1 11-65 16,-13 3-185-16,10 0-357 15,10 0-127-15</inkml:trace>
  <inkml:trace contextRef="#ctx0" brushRef="#br0" timeOffset="1030">2263 585 1521 0,'0'0'304'0,"0"0"-211"16,0 0 21-16,0 0-40 0,0 0-23 15,0 0-2-15,0 0-49 16,182-105-28-16,-159 111-6 16,1 9-15-16,2-4 48 15,0-4-53-15,3-7 30 16,4 0 18-16,-4-7 6 16,5-16 17-16,-6-6 133 15,3-7 31-15,1-2 20 16,27-33-196-16,-3 12-5 15,-4 0-564-15</inkml:trace>
  <inkml:trace contextRef="#ctx0" brushRef="#br0" timeOffset="1392">3788 1040 2072 0,'0'0'394'16,"0"0"-296"-16,0 0 13 15,0 0 175-15,0 0-103 16,105 164-62-16,-105-111-88 16,-3 4-32-16,-31 2-1 15,-21 12-22-15,7-18-218 16,8-18-559-16</inkml:trace>
  <inkml:trace contextRef="#ctx0" brushRef="#br0" timeOffset="2088">4852 883 1896 0,'0'0'345'16,"0"0"-240"-16,0 0-80 16,0 0 109-16,0 0 68 15,0 0-123-15,0 0-53 16,210 169 5-16,-161-98-29 16,-1-6 7-16,-1-7-9 15,-4-14 0-15,-1-20-1 16,-7-18 1-16,-4-6 0 0,-6-30 7 15,-5-29 2 1,-6-14 12-16,-8-13-3 0,-6 2-17 16,0 3-1-16,0 2-50 15,0 16-293-15,0 22-428 0</inkml:trace>
  <inkml:trace contextRef="#ctx0" brushRef="#br0" timeOffset="2272">5720 862 1629 0,'0'0'279'15,"0"0"-120"-15,0 0 51 16,0 0 15-16,33 192-73 16,-21-150-81-16,5-4-69 0,-3-8-2 15,5-16-192-15,-7-8-385 16,-1-6-1279-16</inkml:trace>
  <inkml:trace contextRef="#ctx0" brushRef="#br0" timeOffset="2404">5671 536 1916 0,'0'0'507'15,"0"0"-482"-15,0 0-25 16,0 0-7-16,0 0-276 15,0 0-427-15</inkml:trace>
  <inkml:trace contextRef="#ctx0" brushRef="#br0" timeOffset="2718">6133 918 1245 0,'0'0'256'0,"0"0"-181"15,0 0-2-15,182 0 64 16,-123-12 55-16,0-11-112 16,-13 2-3-16,-16-5 45 15,-18 0-21-15,-12 0 85 16,0-1-42-16,-39 6-32 0,-13 9 48 16,-7 12-81-1,-6 0-10-15,3 21 24 0,10 21-54 16,12 12 12-16,18 4-48 15,22 3 6-15,0 2 10 16,45-8-18-16,21-7-2 16,16-19-37-16,12-15-160 15,53-14-356-15,-22-14-252 16,-15-15 57-16</inkml:trace>
  <inkml:trace contextRef="#ctx0" brushRef="#br0" timeOffset="2930">6991 391 1709 0,'0'0'744'0,"0"0"-538"16,0 0-144-16,0 0 185 0,0 0-45 16,0 192-94-16,15-110-68 15,5 7-38-15,-4 2 12 16,1 1-14-16,-8-6-103 15,2-10-20-15,-8 0-228 16,-3-17-361-16,0-20-675 0</inkml:trace>
  <inkml:trace contextRef="#ctx0" brushRef="#br0" timeOffset="3065">7026 872 1646 0,'0'0'321'0,"0"0"-193"0,0 0 32 15,0 0-53-15,180-101-71 16,-128 87-36-16,-12 5-295 16,-15 3-428-16</inkml:trace>
  <inkml:trace contextRef="#ctx0" brushRef="#br0" timeOffset="3284">6011 545 692 0,'0'0'1670'15,"0"0"-1426"-15,0 0-98 0,0 0 32 16,0 0-57-16,210-159-81 16,-131 138-26-16,-5 12-14 15,-4 9-2-15,-12 0-197 16,12 24-62-16,-22 3-316 15,-8-6-101-15</inkml:trace>
  <inkml:trace contextRef="#ctx0" brushRef="#br0" timeOffset="3388">6757 311 1677 0,'0'0'609'0,"0"0"-438"16,0 0-70-16,99-185-33 15,-23 129-68-15,-11 16-359 16,-6 10-1762-16</inkml:trace>
  <inkml:trace contextRef="#ctx0" brushRef="#br0" timeOffset="4895">8493 332 2186 0,'0'0'345'0,"0"0"-315"16,0 0-30-16,0 0 155 15,0 0 21-15,3 228-132 16,-3-138-20-16,0 11 18 15,0 0-35-15,0 1 41 16,0-2-48-16,0-11 0 16,0-18-1-16,0-19-47 15,3-22 6-15,11-15 7 16,2-15-24-16,10 0 42 16,3-21-52-16,10-20-17 15,7-9 28-15,7-13-21 16,3-10 5-16,2-7 10 15,4-2 30-15,1-6 19 0,-1 3 13 16,-6 3 2-16,-4 2 14 16,-16 13-4-16,-10 6 75 15,-15 12 40-15,-11 8-2 16,0 4 89-16,-17 9-83 16,-17 4-35-16,-1 7 4 15,-7 11-65-15,-1 6 13 16,1 6-42-16,2 31 14 15,4 16 4-15,10 18-22 16,9 12 0-16,4 10-6 16,10 11 6-16,3 1-17 15,0 0-53-15,0-10-45 16,0-13 61-16,7-16-79 0,5-14 49 16,-1-20 30-16,-2-15-77 15,-3-17 47-15,5 0-15 16,3-17 32-16,-2-15 55 15,4-10 0-15,1 1 12 16,3 6 0-16,-5 5 6 16,2 9-6-16,-1 13 18 15,4 8 6-15,-3 0 84 16,3 26-17-16,-5 9-45 16,5 12-28-16,-1 3-17 15,4-3-2-15,8-1-37 16,5-12-24-16,6-10 61 15,7-15-106-15,0-9-27 0,7-9-51 16,-4-26 15-16,-2-10 47 16,-8-4 53-16,-7 1 29 15,-5-2 41-15,-7 7 3 16,-9 0 48-16,-5 11 74 16,-6 3 19-16,-3 6 21 15,0 7-37-15,0 4-26 16,0 10 31-16,0-2-68 15,0 4-39-15,0 0-25 16,6 0 8-16,2-2-5 16,4 2-4-16,-1 0-3 15,5 0 3-15,-4 0 0 0,5 0 1 16,0 0-2 0,-5 0-5-16,-1 0 4 0,-5 0-35 15,1 0-18-15,-7 0 41 16,0 0-3-16,0-9 16 15,0-7-6-15,0-1 7 16,-4 2 15-16,-8-2-14 16,-8-1 23-16,3 3 49 15,-6 0-11-15,1 7 3 16,-4 2 5-16,-2 3-24 16,-1 3-1-16,-4 0-45 15,7 6 7-15,0 16 20 16,7 6-12-16,5 9-4 15,8 5-1-15,6 9 1 16,0 3 8-16,0-2-19 0,6 4-3 16,14-6 3-16,10-5 0 15,-1-8 2-15,7-9-2 16,7-15-26-16,3-9-1 16,-1-4-76-16,8-7-3 15,-4-25 68-15,-4-5-13 16,-5-8 8-16,-4-2 28 15,-7-4 15-15,-6 2 23 16,-3 2 6-16,-4 5 48 16,-6 7 68-16,-6 12-42 15,-1 7 6-15,-3 15 17 16,0 1-56-16,0 8-28 16,0 30-42-16,0 15 0 0,3 6-1 15,17 3 1 1,6-4-14-16,16-10 7 0,7-14 7 15,13-13-21-15,5-17-2 16,-2-4-10-16,-10-18 33 16,-13-23-8-16,-14-9 8 15,-19-6 0-15,-9-5 22 16,-3 7 56-16,-34 1-43 16,-5 9 1-16,-7 8 0 15,-1 10-36-15,-11-4-75 16,14 9-424-16,8 4-719 0</inkml:trace>
  <inkml:trace contextRef="#ctx0" brushRef="#br0" timeOffset="5116">8181 683 2995 0,'0'0'357'15,"0"0"-356"-15,0 0 24 16,213-37-25-16,-38 4-18 16,-28 9-289-16,-13 1-2122 0</inkml:trace>
</inkml:ink>
</file>

<file path=ppt/ink/ink10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6:22:43.190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0 2528 0,'0'0'431'16,"0"0"-431"-16,0 0-27 16,0 0-188-16,0 0-711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6:58:40.500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652 225 1654 0,'0'0'276'15,"0"0"-130"-15,0 0 55 16,0 0 69-16,0 0-128 0,-145-151-57 16,94 122 24-16,-5 5-53 15,-2 10 9-15,-1 11-23 16,-1 3-23-16,7 9 35 16,2 28-54-16,5 20 0 15,10 4 14-15,13 14-13 16,17-2-1-16,6 7 0 15,15-3 0-15,32-1 9 16,11-2-9-16,15-3 0 16,6-4-3-16,6 0 3 15,-5-7 0-15,-4-1-2 16,-11 0 2-16,-19-7 3 16,-19 7-3-16,-24 2 0 0,-3 0 5 15,-33 1-5 1,-29-7-1-16,-10-5 0 0,-10-16 2 15,-3-9 15-15,3-16-16 16,6-9 0-16,14 0 37 16,13-9-37-16,13-15 0 15,16-5-1-15,20-30-86 16,14 3-175-16,19 4-549 0</inkml:trace>
  <inkml:trace contextRef="#ctx0" brushRef="#br0" timeOffset="197">1314 782 2227 0,'0'0'313'15,"0"0"-188"-15,0 0 21 16,232-15-74-16,-147 0-72 15,40 0-71-15,-20 7-240 16,-20 2-264-16</inkml:trace>
  <inkml:trace contextRef="#ctx0" brushRef="#br0" timeOffset="363">1445 1451 2372 0,'0'0'539'0,"0"0"-382"16,0 0-106-16,0 0 42 16,186 32-17-16,-13-58-76 15,-15-22-117-15,-15-8-1070 0</inkml:trace>
</inkml:ink>
</file>

<file path=ppt/ink/ink10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6:22:42.453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328 0 2331 0,'0'0'219'0,"0"0"-197"16,-16 177-21-16,9-88 165 15,3 5-26-15,4 5-122 16,0-5 21-16,0-5-39 16,0-15-20-16,0-21-105 15,4-18-346-15,6-22-195 0</inkml:trace>
  <inkml:trace contextRef="#ctx0" brushRef="#br0" timeOffset="420">0 412 2179 0,'0'0'307'15,"0"0"-242"-15,0 0-13 16,0 0 57-16,187 0-15 15,-102 0-79-15,3 0-3 16,-3 0-6-16,-9 6 4 16,-11 23-16-16,-8 10 6 15,-12 8 0-15,-8 9 23 16,-12 6-1-16,-2-1 6 16,-3-2-7-16,3-5-15 15,0-16-4-15,2-15-2 0,12-15-81 16,2-8-14-16,4-11-117 15,2-26-25-15,1-11 71 16,-4-3 84-16,-2 2 71 16,-11 8 1-16,-9 10 10 15,-10 14 186-15,-7 17 141 16,-3 0-69-16,0 17-135 16,0 27-20-16,0 4 20 15,0 9-48-15,0-7-54 16,0-9 18-16,0-6-39 15,14-17-72-15,-2-18-165 16,-1 0-362-16,-5-27-666 0</inkml:trace>
  <inkml:trace contextRef="#ctx0" brushRef="#br0" timeOffset="595">1009 114 1472 0,'0'0'900'16,"0"0"-744"-16,0 0-129 16,0 0 12-16,0 0 29 15,180 36-68-15,-137 38-198 16,-14-9-305-16,-10 6-620 0</inkml:trace>
</inkml:ink>
</file>

<file path=ppt/ink/ink10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6:22:41.534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64 367 1741 0,'0'0'388'15,"0"0"-243"-15,0 0-95 16,0 0 34-16,0 0 75 0,-49 161-7 16,41-91-99-16,5 6-15 15,3 4 22-15,0-2-59 16,0-5 33-16,0-4-34 16,0-4-2-16,0-8-17 15,11-13 19-15,-2-15-69 16,11-14-13-16,3-15-21 15,5 0 32-15,9-19-9 16,5-27-18-16,9-12 59 16,0-10 11-16,11-16-12 15,7-4-16-15,7-12-31 16,-2 1 52-16,-4 5 8 16,-15 8 27-16,-16 15 22 15,-19 18 33-15,-14 16 58 16,-6 9 49-16,0 14 31 0,-12 10-1 15,-14 4-102-15,-10 0-50 16,-1 33 25-16,-2 14-38 16,4 12 5-16,1 9-6 15,11 8-25-15,7 7 15 16,7-1-16-16,1 2-3 16,8-2 2-16,0-9 1 15,0-8-34-15,0-15-26 16,0-14-21-16,11-13 29 15,5-17-49-15,4-6 13 16,3-2 38-16,6-29-6 16,4-7 23-16,2-3 26 15,-1 6 7-15,-9 5-9 0,1 13 9 16,-6 10 0 0,-3 7 64-16,-4 7 11 0,-1 22-11 15,5 13-22-15,0-1-34 16,3 0 1-16,5-9-9 15,4-15-68-15,8-8 23 16,2-9-41-16,-2-6-14 16,-2-26 30-16,-2-5 42 15,-10-9 27-15,-3 10-10 16,-10 2 11-16,-4 14 30 16,-6 13 93-16,0 7 51 15,0 4-93-15,0 25-71 0,0 11 33 16,3 8-43-1,17-7-1-15,16-4-13 0,16-16 14 16,13-8 0-16,8-13-29 16,2 0-48-16,-10-17 7 15,-12-16-30-15,-13-3 38 16,-15 2 62-16,-8-1 26 16,-11 7 82-16,-6 14 36 15,0 5 63-15,0 9 0 16,0 0-138-16,0 23-68 15,0 16 43-15,0 2-19 16,0 3-7-16,0-2-11 16,0-7-7-16,14-12-17 0,-2-19-162 15,-1-4-386 1,-5 0-168-16</inkml:trace>
  <inkml:trace contextRef="#ctx0" brushRef="#br0" timeOffset="191">1488 575 1914 0,'0'0'321'0,"0"0"-111"16,0 0 31-16,0 0-10 16,0 0-112-16,0 0-79 15,0 0-40-15,160 99-26 16,-160-54-216-16,0-13-392 15,-7-12-484-15</inkml:trace>
  <inkml:trace contextRef="#ctx0" brushRef="#br0" timeOffset="339">1965 218 2125 0,'0'0'570'15,"0"0"-514"-15,0 0 66 16,0 0 28-16,214-177-150 15,-162 153-26-15,-4 13-267 16,-11 5-435-16,-21 6-1152 0</inkml:trace>
  <inkml:trace contextRef="#ctx0" brushRef="#br0" timeOffset="552">15 549 2342 0,'0'0'319'0,"0"0"-314"15,337-25-5-15,-177 2-60 16,-16 2-650-16</inkml:trace>
</inkml:ink>
</file>

<file path=ppt/ink/ink10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6:22:45.807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0 618 1835 0,'0'0'205'0,"0"0"-189"16,0 0 5-16,167-93 39 15,-114 52 66-15,-1-7-11 16,-2-5-63-16,-8-4-19 16,-10-1-9-16,-12-5 41 15,-14 2 51-15,-6 8-62 0,0 10 38 16,-23 10 77-16,-12 18-84 15,-4 15-25-15,-1 0-28 16,1 45-16-16,2 22 23 16,12 17-39-16,5 23 0 15,8 9 6-15,4 7-4 16,5 0 4-16,-3-5-6 16,3-15-26-16,-5-17 25 15,5-27-60-15,3-20 26 16,-3-24 22-16,3-15 13 15,-3 0-1-15,0-39 1 16,3-11 0-16,0-8 12 16,0-3-12-16,12 1-12 0,19 6 4 15,8 7 8-15,10 12 0 16,7 11-1-16,2 9 1 16,4 12-5-16,-6 3 5 15,-10 0-1-15,-10 24 1 16,-16 6 15-16,-14-1 6 15,-6 1-12-15,-6-1-3 16,-31-6 4-16,-5-8-10 16,-1-9-27-16,4-6 27 15,10 0-32-15,9 0 23 16,10-13 3-16,7 2 6 16,3 5-15-16,0 6 15 15,0 0 0-15,19 17 24 0,7 19-7 16,5 6-4-16,-3 6-13 15,3-2 8-15,-2-1 19 16,4-13-27-16,-4-8-8 16,3-16-4-16,1-8-22 15,1-4-51-15,-9-30 26 16,1-16 32-16,-6-7 5 16,-3 2 22-16,-11 2 0 15,-6 13 30-15,0 9 82 16,0 18 26-16,0 13-47 15,-3 4-65-15,-11 31 51 16,5 16-48-16,3 8 2 16,1 0 2-16,5-3-27 15,0-8-12-15,0-11 6 0,0-16-106 16,11-21-56-16,-2 0-415 16,-1-27-394-16</inkml:trace>
  <inkml:trace contextRef="#ctx0" brushRef="#br0" timeOffset="118">674 580 2535 0,'0'0'340'15,"0"0"-340"-15,0 0-30 16,0 0-55-16,0 0-686 0</inkml:trace>
  <inkml:trace contextRef="#ctx0" brushRef="#br0" timeOffset="264">708 62 3003 0,'0'0'358'0,"0"0"-279"16,274 0-79-16,-132 0-100 15,-15 5-529-15</inkml:trace>
</inkml:ink>
</file>

<file path=ppt/ink/ink10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6:22:44.410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1241 1513 0,'0'0'284'0,"0"0"-156"15,0 0 3-15,0 0 12 16,0 0-41-16,190 54-1 15,-111-89-72-15,9-18-28 16,3-16-2-16,1-13-5 16,-4-12-3-16,-16-6-10 15,-16-3 19-15,-23 2 37 0,-23 16 38 16,-10 17 44 0,-10 18 13-16,-29 27 20 0,-14 17-55 15,-2 6-71-15,-4 26-26 16,3 27 56-16,10 18-50 15,17 17-6-15,16 9 21 16,13 7-21-16,0-2-7 16,28-1-14-16,15-10-142 15,13-18-9-15,6-22-179 16,7-24-148-16,-4-27 97 16,2-13 120-16,-18-36 210 15,-13-13 72-15,-21-6 82 16,-15 0 280-16,-3 9-180 15,-36 12-27-15,-7 15 87 0,4 13-98 16,10 15-72-16,12 4-41 16,20 0-16-16,6 17-30 15,43 4-11-15,24-4-84 16,15-5-63-16,13-6-32 16,4-6-11-16,-8 0 207 15,-7 0 18-15,-25 0 18 16,-22 0-26-16,-31-6 109 15,-12 6 196-15,-9 0-31 16,-37 0-118-16,-10 0-33 16,-6 17-24-16,-4 16 46 0,7 11-93 15,14 7-14 1,16 4-17-16,21 2-12 0,8-4-20 16,23-6 0-16,33-18-119 15,13-11 26-15,6-14-156 16,-3-4 26-16,-10-19 119 15,-12-13 64-15,-18-7 42 16,-15 4 8-16,-14 5 148 16,-3 13 158-16,0 8-59 15,-9 9-93-15,-5 0-69 16,8 18-74-16,6 18-5 16,0 7-6-16,20 2-4 15,22-6-22-15,13-7-14 16,7-12 9-16,4-17-47 15,-4-3-24-15,-9-12-30 0,-11-29 38 16,-5-12 31 0,-11-15 54-16,-7-14 11 0,-9-16-2 15,0-7 101-15,-7-2-34 16,-3 6-12-16,0 26 30 16,0 21 57-16,0 30 54 15,0 24-89-15,0 9-56 16,0 47-8-16,0 26-43 15,0 19 24-15,9 12-24 16,8 1 0-16,3-2 2 16,-3-12-2-16,2-9-50 15,-2-14-101-15,-5-24-440 0,-6-26-297 16</inkml:trace>
  <inkml:trace contextRef="#ctx0" brushRef="#br0" timeOffset="152">2132 997 1796 0,'0'0'306'15,"0"0"-254"-15,182-37-20 16,-97 18-32-16,11-1-23 16,-25 2-86-16,-25 4-207 0</inkml:trace>
  <inkml:trace contextRef="#ctx0" brushRef="#br0" timeOffset="385">929 540 1602 0,'0'0'487'16,"0"0"-365"-16,0 0 7 15,175-82 15-15,-93 62 15 16,-2 8-94-16,-10 8-44 16,-18 4-21-16,-10 0-52 15,-11 10-110-15,-2-2-170 16,-7-2-230-16,-5-6-1007 0</inkml:trace>
  <inkml:trace contextRef="#ctx0" brushRef="#br0" timeOffset="470">1728 170 1595 0,'0'0'528'0,"0"0"-467"16,190-128-61-16,-114 86-270 0</inkml:trace>
</inkml:ink>
</file>

<file path=ppt/ink/ink10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6:22:49.550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384 677 2264 0,'0'0'382'0,"0"0"-339"16,0 0-30-16,-193 0 146 15,134 33 45-15,7 9-73 16,13 9-131-16,12 5 7 15,17-1 23-15,10 1-15 0,7-3-7 16,32-8-8-16,14-13-7 16,9-9 6-16,10-17-96 15,4-6-132-15,29-17-55 16,-20-18-311 0,-17-4-610-16</inkml:trace>
  <inkml:trace contextRef="#ctx0" brushRef="#br0" timeOffset="352">983 721 2118 0,'0'0'595'0,"0"0"-525"15,0 0 121-15,-233-11-1 0,168 22-31 16,16 14-53-16,16 10-94 15,21 6-10-15,12 6-2 16,3 1 6-16,39-7-21 16,10-8-74-16,15-9-72 15,-2-16-41-15,0-8-40 16,-5 0 61-16,-12-20 83 16,-11-13-22-16,-12-3 89 15,-8 7-4-15,-11 4 35 16,-3 13 94-16,-3 12 74 0,0 0-46 15,0 10-64 1,0 26-31-16,11 1 3 0,1 7-30 16,24-14-134-16,1-5-222 15,-5-14-505-15</inkml:trace>
  <inkml:trace contextRef="#ctx0" brushRef="#br0" timeOffset="983">1503 669 2013 0,'0'0'522'0,"0"0"-440"16,0 0 86-16,0 0 53 16,-192 77-7-16,163-29-157 0,12 2-55 15,11 5 17-15,6 2-19 16,0-1-1-16,23-7-28 15,6-7-64-15,10-12 48 16,7-19-133-16,2-11 30 16,5 0 72-16,-1-38-50 15,4-15-26-15,0-15 14 16,-1-6 27-16,1-11 71 16,-3-3-49-16,-4-3 39 15,-3-5 43-15,-4 9 14 16,-9 6 15-16,-7 12 59 15,-9 13 25-15,-11 11 104 16,-6 16-26-16,0 10-6 0,0 17 46 16,-11 2-133-1,-14 13-26-15,-1 29-34 0,-8 10-11 16,9 18 50-16,2 1-70 16,3 5 11-16,3 3-11 15,8-5 1-15,6 0-2 16,0-13 0-16,3-8-66 15,0-12 37-15,0-17-30 16,9-14-3-16,11-10 31 16,3 0-102-16,10-27 46 15,2-5 15-15,5 1 41 16,2 12 26-16,4 11 6 16,4 8 0-16,1 8 85 15,6 32 86-15,-6 17-49 16,-1 10-51-16,-7 4-58 0,-4-3 82 15,-4-10-76-15,-1-6-8 16,-2-21 2-16,-2-16-13 16,-4-15-72-16,-16-27-93 15,-6-20-365-15,-4-12-418 0</inkml:trace>
  <inkml:trace contextRef="#ctx0" brushRef="#br0" timeOffset="1164">897 236 2756 0,'0'0'330'16,"0"0"-329"-16,181-52 6 15,-24-17-7-15,-19 7-158 16,-20 9-638-16</inkml:trace>
</inkml:ink>
</file>

<file path=ppt/ink/ink10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6:22:47.394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0 710 1996 0,'0'0'340'0,"0"0"-277"0,0 0-49 16,0 0 136-16,0 0 5 16,0 0-35-16,233-29-90 15,-151 23-30-15,6 6 49 16,0 0-28-16,3 3-5 16,2 11-16-16,-5 3 1 15,-9-7 12-15,-11-3-13 16,-16-6-53-16,-16-1 52 15,-16 0-14-15,-17 0 15 16,-3-1 21-16,-6-21-12 16,-28-1 36-16,-1-6-6 15,-7-1-13-15,2 4 51 16,4 0-30-16,10 7 17 0,9 5-14 16,8 4-31-1,5 5 5-15,4 5-24 0,0 0-25 16,0 0 25-16,0 0-21 15,13 15 19-15,13 11-7 16,2 3 9-16,0 4 8 16,4-4-8-16,-4-2-2 15,1-6 1-15,-7-6 1 16,-5-5-1-16,-3-3 1 16,-8-1 0-16,-3-3 24 15,-3-3-24-15,0 6 0 16,0 0 57-16,-20 8-27 15,-9 8-30-15,-4 7 0 16,1 7-58-16,5 4-35 0,17 12-237 16,7-9-336-16,3-11-439 15</inkml:trace>
  <inkml:trace contextRef="#ctx0" brushRef="#br0" timeOffset="803">2638 0 1647 0,'0'0'325'0,"0"0"-235"16,0 0 2-16,0 0 72 16,0 0 36-16,-176-3-77 15,114 15-91-15,-11 17 2 16,-1 15 27-16,-5 15 17 15,3 18 47-15,7 15-77 16,15 14-3-16,11 5 16 16,16 7-49-16,21-8 0 15,6-8-12-15,25-16 1 16,35-21-22-16,19-21 21 16,12-29-66-16,14-15-58 15,-1-21-58-15,1-32-34 0,-14-11-15 16,-18-1 118-16,-21 4 113 15,-19 13 18-15,-16 10 154 16,-8 17 85-16,-9 12-21 16,0 9-60-16,0 5-104 15,0 30-71-15,-3 20 50 16,3 6-50-16,0 7-1 16,17-6 0-16,18-6-3 15,15-18-38-15,4-15-20 16,6-17-8-16,-1-6 57 15,-6-14 5-15,-15-33 7 16,-14-12 27-16,-21-12 22 16,-3-8 44-16,-13 2 16 0,-33 9-42 15,-10 12 29-15,-9 18-79 16,-1 17-17-16,4 12-39 16,10 9-197-16,19 0-321 15,16 15-226-15</inkml:trace>
  <inkml:trace contextRef="#ctx0" brushRef="#br0" timeOffset="943">3038 419 857 0,'0'0'1397'0,"0"0"-1109"16,0 0-150-16,0 0 34 15,196-201-172-15,-127 158-65 16,-6 4-772-16</inkml:trace>
  <inkml:trace contextRef="#ctx0" brushRef="#br0" timeOffset="1456">4374 19 2673 0,'0'0'368'0,"0"0"-343"16,0 0-9-16,0 0 43 0,0 218 52 16,0-115-92-16,9 10-4 15,5 8 3-15,-5 1-16 16,5-4 4-16,-5-14-6 15,-2-26-14-15,-1-22 13 16,-6-26-23-16,0-22 24 16,0-8 10-16,0-17 5 15,-13-27-4-15,-2-9-11 16,1-5 10-16,8 1-20 16,6 5 10-16,0 12-9 15,20 14 0-15,25 10 9 16,17 16-12-16,7 0 12 0,2 22-15 15,-1 20 9-15,-15 13-31 16,-10 7 4-16,-14 0 32 16,-25-1 2-16,-6-8-1 15,-20-12 1-15,-35-8 0 16,-10-12 29-16,-14-12-30 16,0-9 0-16,0-4-7 15,8-25 7-15,15-12-78 16,24-33-212-16,15 7-378 15,17 5-541-15</inkml:trace>
  <inkml:trace contextRef="#ctx0" brushRef="#br0" timeOffset="1817">5153 763 1612 0,'0'0'234'0,"0"0"-157"15,0 0 52-15,6 175 73 16,-6-126-27-16,-16-7-103 16,-4-10-45-16,-3-15 24 15,0-7 19-15,4-10 30 16,-4-6-65-16,11-30-18 16,4-14 16-16,8-8-24 15,3-10-3-15,40 1-6 16,10 7 0-16,12 9 5 0,3 15-5 15,-2 19 0 1,-7 17 40-16,-6 0 29 0,-4 33 16 16,-10 14-43-16,-10 12-9 15,-6 3 19-15,-10 6-52 16,-6-6 0-16,0-6 12 16,-4-13-12-16,3-10-37 15,23-18-172-15,-5-9-258 16,5-6-309-16</inkml:trace>
</inkml:ink>
</file>

<file path=ppt/ink/ink10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6:22:51.463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0 866 1691 0,'0'0'298'0,"0"0"-88"16,0 0-97-16,0 0 45 15,0 0 34-15,0 0-50 16,0 0-30-16,128 197-100 16,-83-123-3-16,1 0 21 15,0-7-20-15,1-8-2 16,-5-11-8-16,-7-19 0 15,-5-9 19-15,-13-11-19 16,-5-9-37-16,-6 0 35 16,2-14-8-16,-2-30 4 15,5-18 5-15,-2-14 1 16,4-11 12-16,3 2-12 16,0 5-14-16,-5 13-2 0,-2 19-108 15,2 15-135-15,-2 16-281 16,-6 8-517-16</inkml:trace>
  <inkml:trace contextRef="#ctx0" brushRef="#br0" timeOffset="181">822 974 1365 0,'0'0'352'15,"0"0"-160"-15,0 0 1 16,6 178 12-16,-6-113 13 15,0-4-142-15,3-2-65 16,2-15-7-16,-2-8-4 0,3-30-152 16,0-6-228-16,-3 0-583 15</inkml:trace>
  <inkml:trace contextRef="#ctx0" brushRef="#br0" timeOffset="324">776 650 1949 0,'0'0'391'16,"0"0"-250"-16,0 0-114 15,0 0-27-15,0 0-45 16,0 0-524-16</inkml:trace>
  <inkml:trace contextRef="#ctx0" brushRef="#br0" timeOffset="722">1185 1081 1835 0,'0'0'316'15,"0"0"-240"-15,0 0-34 16,0 0-32-16,203 44-10 15,-128-44 13-15,4 0-13 0,-3-13-1 16,-17-5-10-16,-13-7 11 16,-24-2 1-16,-16 1-1 15,-6-3 0-15,-22-1 138 16,-24 3 7-16,-16 9 19 16,-10 7 29-16,-7 11-72 15,0 0 39-15,8 11-73 16,9 28-32-16,19 11 40 15,20 6-74-15,23 2-8 16,0 3-13-16,38-5 0 16,25-12 14-16,13-9-14 15,12-17-53-15,4-12-29 16,-1-6-168-16,14-29-332 0,-23-13-84 16,-22 3-1108-16</inkml:trace>
  <inkml:trace contextRef="#ctx0" brushRef="#br0" timeOffset="956">2114 442 2049 0,'0'0'562'15,"0"0"-511"-15,0 0 81 16,0 0 158-16,0 0-107 15,-22 224-95-15,22-138-76 16,4 4 2-16,14 2 8 16,7-2-22-16,-3-2-64 0,1 1-77 15,-8 6-210-15,-1-23-261 16,-3-23-413-16</inkml:trace>
  <inkml:trace contextRef="#ctx0" brushRef="#br0" timeOffset="1114">2026 945 1585 0,'0'0'645'0,"0"0"-461"15,0 0-27-15,0 0 24 16,167-79-83-16,-91 60-90 16,-4 9-8-16,1 0-160 0,-25 4-374 15,-19 4-734-15</inkml:trace>
  <inkml:trace contextRef="#ctx0" brushRef="#br0" timeOffset="1345">1326 469 1854 0,'0'0'289'15,"0"0"-207"-15,0 0 146 16,0 0-19-16,0 0-93 0,137-151-68 16,-101 145-39-1,1 6-18-15,-8 0-64 0,4 12-188 16,-4 5-128-16,-9-2-300 0</inkml:trace>
  <inkml:trace contextRef="#ctx0" brushRef="#br0" timeOffset="1450">1777 253 418 0,'0'0'1382'0,"0"0"-1031"16,0 0-79-16,135-154-46 16,-83 118-144-16,1 5-82 15,15 9-29-15,-14 14-472 16,-12 6-988-16</inkml:trace>
</inkml:ink>
</file>

<file path=ppt/ink/ink10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6:22:56.367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464 69 705 0,'0'0'1762'0,"0"0"-1544"15,0 0-132-15,0 0 89 16,0 0 58-16,-178-72-93 16,119 72-96-16,-6 28 13 15,10 20-41-15,5 13-15 0,18 6 38 16,18 0-37-1,14-5 8-15,3-6-10 0,40-8-9 16,16-19 9-16,9-15-123 16,5-14-44-16,-4 0-4 15,-7-29 14-15,-14-13 88 16,-11-4 40-16,-14-8 29 16,-10 4 0-16,-10 7 12 15,-3 13 50-15,0 13 92 16,0 12-54-16,0 5-22 15,0 22-69-15,0 21-8 16,6 9 21-16,14 3-22 16,6-8-21-16,7-9 12 15,7-18-12-15,-1-10-9 16,4-10 6-16,-4-12-47 0,-4-26 21 16,-1-15 10-16,-5-9 7 15,1-3 31-15,-4 7-8 16,-6 13 3-16,-4 16 5 15,-7 25 2-15,-3 4 52 16,-1 33-51-16,-2 26 5 16,0 9 26-16,0 2-23 15,-3-2-9-15,3-14 0 16,0-13 1-16,2-15-7 16,-5-14-3-16,3-12-12 15,-3 0 11-15,3-36 11 16,3-12-2-16,11-10-5 15,5-7 6-15,7-2 15 0,5 8-15 16,5 15 0 0,-2 11 28-16,-2 25 37 0,-2 8-6 15,-4 14 4-15,-3 32 0 16,1 17 52-16,-4 6-62 16,-1 0-34-16,4-7 11 15,5-15-30-15,-2-11 0 16,4-15-14-16,-7-19-114 15,-6-8-84-15,-11-29-378 16,-9-6-715-16</inkml:trace>
</inkml:ink>
</file>

<file path=ppt/ink/ink10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6:22:56.562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0 197 2478 0,'0'0'508'15,"0"0"-508"-15,0 0 36 16,0 0-36-16,298-120-12 16,-177 80-120-16,-13 3-548 0</inkml:trace>
</inkml:ink>
</file>

<file path=ppt/ink/ink10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6:22:56.788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0 2671 0,'0'0'0'15,"0"0"-369"-15,0 0 17 16,0 0-238-16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6:58:57.968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0 182 2567 0,'0'0'462'0,"0"0"-462"16,0 0-62-16,0 0 17 16,0 0-342-16,0 0-1623 0</inkml:trace>
  <inkml:trace contextRef="#ctx0" brushRef="#br0" timeOffset="158">547 35 2282 0,'0'0'214'0,"0"0"-214"16,0 0-581-16,0 0-431 0</inkml:trace>
  <inkml:trace contextRef="#ctx0" brushRef="#br0" timeOffset="298">1021 0 2218 0,'0'0'602'0,"0"0"-481"16,0 0-109-16,0 0-12 0,0 0-93 16,0 0-664-16</inkml:trace>
</inkml:ink>
</file>

<file path=ppt/ink/ink10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6:22:56.928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0 2522 0,'0'0'570'0,"0"0"-449"16,0 0-121-16,0 0-112 16,0 0-425-16</inkml:trace>
</inkml:ink>
</file>

<file path=ppt/ink/ink10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6:22:54.020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209 201 1677 0,'0'0'361'0,"0"0"-249"0,0 0-56 16,0 0 91-16,0 0 47 16,12 189-38-16,-4-95-57 15,-2 11-10-15,0 8-44 16,2-1-27-16,-2-8 23 15,0-16-41-15,5-19-15 16,-2-17-41-16,1-26-188 16,-4-18-425-16,-3-8-1232 0</inkml:trace>
  <inkml:trace contextRef="#ctx0" brushRef="#br0" timeOffset="349">0 348 1726 0,'0'0'382'16,"0"0"-260"-16,0 0-3 15,0 0 167-15,0 0-111 16,0 0-78-16,170-111-3 16,-99 96-37-16,8 6-9 15,3 6-3-15,3 3-44 16,3 0 71-16,-6 18-72 15,-3 17 0-15,-13 12 18 16,-10 12-18-16,-18 10 1 16,-11 4-1-16,-15 5 6 15,-12 6 9-15,0 1-15 16,-26-3 0-16,-13-7 13 16,-7-10-13-16,-7-10 0 0,2-15 0 15,-1-9 7-15,5-10-25 16,4-12 18-16,11-9-118 15,-1 0-180-15,10-17-405 16,0-8-1132-16</inkml:trace>
  <inkml:trace contextRef="#ctx0" brushRef="#br0" timeOffset="525">3 790 1876 0,'0'0'533'0,"0"0"-407"16,0 0-41-16,0 0 24 16,0 0 39-16,190-84-148 15,-49 45-54-15,-21 6-203 16,-11 13-458-16</inkml:trace>
  <inkml:trace contextRef="#ctx0" brushRef="#br0" timeOffset="1333">1623 788 2046 0,'0'0'478'0,"0"0"-381"16,0 0 60-16,-167-56 68 15,102 49-24-15,3 7-105 16,-1 2-69-16,7 32 44 16,14 10-54-16,13 8-1 15,23 6-16-15,6 0-13 16,19-8 5-16,33-8-56 16,13-19-68-16,8-15 21 15,2-8-123-15,-10-8-5 16,-9-22 78-16,-13-5 28 15,-18 3 80-15,-11 5 53 16,-14 10 90-16,0 11 137 16,0 6-90-16,0 0-4 0,-3 11-34 15,3 17-98-15,6 0 11 16,31-7-12-16,14-7-87 16,12-10 1-16,2-4-59 15,-3-6-63-15,-6-21 40 16,-16-3 58-16,-11-2 110 15,-16 0 44-15,-7 2 110 16,-6 6 107-16,0 8-7 16,0 10-69-16,0 6-45 15,-3 11-83-15,3 36-14 16,0 24-5-16,0 22-37 16,0 23 43-16,9 11-38 0,5 11 11 15,3-2-14 1,0-7 10-16,-2-20-17 0,1-23 4 15,-2-28-2-15,-8-22 2 16,-3-20 2-16,-3-16-1 16,0 0 13-16,0-33-13 15,0-23-2-15,0-21-20 16,0-18-23-16,0-14 37 16,-3-4-20-16,-10-15 9 15,-7 0 11-15,-3 3-19 16,3 9 20-16,8 16-4 15,12 29 10-15,0 25-9 16,17 23 9-16,28 16 0 0,15 7 8 16,2 0 1-1,3 27-12-15,-10 6 3 0,-13 5 0 16,-14 5-5-16,-22 2 5 16,-6 2 0-16,-20-4 0 15,-33-3-38-15,-8-10-19 16,-32-22-160-16,15-8-250 15,9 0-406-15</inkml:trace>
  <inkml:trace contextRef="#ctx0" brushRef="#br0" timeOffset="1506">1719 278 2181 0,'0'0'233'0,"0"0"-155"16,165-104-34-16,-72 58 16 16,38-11-60-16,-24 15-152 15,-14 13-993-15</inkml:trace>
</inkml:ink>
</file>

<file path=ppt/ink/ink10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6:23:01.856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31 2517 0,'0'0'509'16,"0"0"-437"-16,0 0-35 0,0 0 29 16,0 0 38-16,187-27-58 15,-135 27-46-15,-2 0-28 16,8 9-161-16,-11 15-439 15,-15 0-268-15</inkml:trace>
</inkml:ink>
</file>

<file path=ppt/ink/ink10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6:23:02.019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12 2165 0,'0'0'508'0,"0"0"-442"15,0 0 32-15,0 0 85 0,0 0-92 16,190 0-91-16,-108 0-184 16,-17-6-192-16,-11 0-514 0</inkml:trace>
</inkml:ink>
</file>

<file path=ppt/ink/ink10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6:23:00.271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319 227 1766 0,'0'0'322'15,"0"0"-224"-15,0 0 116 16,0 0 0-16,-23 171 7 16,23-100-117-16,0 5-44 15,0 6 13-15,0-2-35 16,0-2-5-16,0-5-20 15,0-8 1-15,0-7-5 0,0-5-9 16,0-7-86-16,0 2-178 16,0-16-321-16,-5-8-268 0</inkml:trace>
  <inkml:trace contextRef="#ctx0" brushRef="#br0" timeOffset="447">13 415 1587 0,'0'0'306'0,"0"0"-143"0,0 0 20 16,0 0 70-16,-9-150-4 15,9 114-139-15,0 1-5 16,9-1 7-16,11 7-42 16,6-1-19-16,7 4-22 15,10 5-20-15,9 4 48 16,10 2-44-16,5 6-13 16,4 6 28-16,-3 3-28 15,2 0 2-15,-4 15-2 16,-12 14 0-16,-4 7 32 15,-12 8-32-15,-7 1 0 16,-12 1 3-16,-12 1-3 16,-7 3 0-16,0-2-7 0,-32-1 20 15,-11-6 1-15,-10-2-14 16,-9-7 0-16,-4-5 7 16,4-10-7-16,6-7-13 15,13-7-32-15,28-3-108 16,11 0-180-16,4 0-569 0</inkml:trace>
  <inkml:trace contextRef="#ctx0" brushRef="#br0" timeOffset="1312">704 1148 1612 0,'0'0'295'15,"0"0"-233"-15,0 0 2 0,0 0 154 16,0 0-27-16,0 0-72 16,0 0-74-16,69-85 19 15,-39 85 31-15,-1 11-49 16,-3 28 25-16,-6 8-12 16,-4 7-48-16,-5 4 46 15,-8-5-36-15,-3-2-12 16,0-7 1-16,0-11 2 15,0-10-12-15,-3-8 0 16,-8-12 1-16,2-3 19 16,2 0-5-16,4-27-14 15,3-14 3-15,0-7 13 0,0-7-34 16,19 3 16-16,7-2 1 16,1 6 6-16,2 11 3 15,5 10 16-15,-2 18 6 16,4 9-30-16,1 3 39 15,-6 41-12-15,0 12-13 16,-5 11 54-16,-10 7-29 16,-4-5-20-16,-1-11 7 15,-5-13-27-15,3-12 15 16,-1-13-15-16,1-14-23 16,5-6 13-16,5 0-59 15,21-22-174-15,-5-7-509 16,4 0-1435-16</inkml:trace>
</inkml:ink>
</file>

<file path=ppt/ink/ink10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6:23:07.540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0 411 2336 0,'0'0'385'15,"0"0"-294"-15,0 0 0 16,0 0 128-16,0 0-71 16,198 0-145-16,-113 0-3 15,36 4-100-15,-20 12-270 16,-22-2-537-16</inkml:trace>
  <inkml:trace contextRef="#ctx0" brushRef="#br0" timeOffset="171">133 793 2118 0,'0'0'690'16,"0"0"-639"-16,0 0 84 16,0 0 22-16,196 9-157 15,-52-9-123-15,-23-3-553 16,-13-6-1519-16</inkml:trace>
  <inkml:trace contextRef="#ctx0" brushRef="#br0" timeOffset="643">1176 327 1960 0,'0'0'334'16,"0"0"-254"-16,0 0 32 0,0 0 59 16,0 0-28-1,62 198-101-15,-59-131-36 0,2-4 18 16,-2-11-24-16,-3-10 0 15,0-12-9-15,0-19 16 16,0-11-7-16,0 0 6 16,0-31 6-16,-11-19 1 15,5-8-13-15,6-9 1 16,0-4-1-16,6 3-2 16,28 9-4-16,8 15 5 15,4 15 1-15,5 13 10 16,-1 16 8-16,-1 0 15 15,-6 33 64-15,-10 17-65 16,-7 9 35-16,-6 6-43 16,-11 9-18-16,-2-3 42 0,-4-6-22 15,0-9-20-15,3-12-6 16,17-6-125-16,1-12-189 16,-1-14-445-16</inkml:trace>
  <inkml:trace contextRef="#ctx0" brushRef="#br0" timeOffset="888">2011 496 2087 0,'0'0'372'0,"0"0"-220"0,0 0 57 15,0 0 12-15,0 0-95 16,196 108-120-16,-146-76 31 16,-4 1-37-16,-4-4-32 15,-5-1-83-15,1-5-269 16,-8-6-192-16,-10-9-399 0</inkml:trace>
  <inkml:trace contextRef="#ctx0" brushRef="#br0" timeOffset="1070">2405 422 1677 0,'0'0'577'16,"0"0"-447"-16,0 0 111 0,0 0 95 16,0 0-92-16,-63 162-153 15,36-103-51-15,-5 5-28 16,-1-1-12-16,1 15-119 15,6-13-374-15,9-14-565 0</inkml:trace>
  <inkml:trace contextRef="#ctx0" brushRef="#br0" timeOffset="1618">3377 383 385 0,'0'0'1574'0,"0"0"-1473"15,0 0-66-15,0 0 151 0,0 0 11 16,0 0-85 0,0 160-88-16,0-113-13 0,0-5-2 15,0-7-8-15,0-12-2 16,0-8 0-16,0-13 0 15,0-2 1-15,0 0 13 16,0-29-5-16,0-6-8 16,0-10-3-16,22-3-5 15,4 0-4-15,5 3 9 16,0 10 3-16,3 8 0 16,-2 10 0-16,4 13 54 15,-7 4 0-15,1 4 37 16,-7 25 39-16,-6 9-72 0,-8 3 26 15,-1 4-56 1,-8-1-20-16,3-4 1 0,-3-12-9 16,3-2-12-16,13-3-162 15,0-8-329-15,0-8-343 0</inkml:trace>
  <inkml:trace contextRef="#ctx0" brushRef="#br0" timeOffset="1784">4028 543 2112 0,'0'0'538'0,"0"0"-484"0,0 0-39 16,0 0-15-16,207-24-96 15,-153 24-532-15</inkml:trace>
  <inkml:trace contextRef="#ctx0" brushRef="#br0" timeOffset="2055">4654 545 396 0,'0'0'1393'0,"0"0"-1142"15,0 0 27-15,0 0 47 16,42-171-7-16,-33 133-148 15,5-1-42-15,-8 11 27 0,-3 7-74 16,0 9 21-16,-3 12-25 16,0 0-47-16,0 15 24 15,0 26-42-15,0 16-3 16,0 7-9-16,0 3-14 16,0 4-29-16,0-6-83 15,0-3-98-15,0 0-151 16,11-15-347-16,6-14-255 0</inkml:trace>
  <inkml:trace contextRef="#ctx0" brushRef="#br0" timeOffset="2290">4951 195 2058 0,'0'0'568'0,"0"0"-471"0,0 0 200 16,0 0-44-16,125 160-102 16,-86-91-55-16,7 11-52 15,6 8-7-15,-2 1 46 16,-8 2-83-16,-19-2-1 16,-17-4-92-16,-15 13-132 15,-30-24-427-15,-12-22-665 0</inkml:trace>
  <inkml:trace contextRef="#ctx0" brushRef="#br0" timeOffset="2671">3275 0 1986 0,'0'0'509'15,"0"0"-351"-15,-167 245 140 16,112-124-46-16,22 2-146 16,33 3-42-16,13-7-64 15,121 28-115-15,-3-26-189 16,4-29-678-16</inkml:trace>
  <inkml:trace contextRef="#ctx0" brushRef="#br0" timeOffset="3401">5665 551 1640 0,'0'0'398'0,"0"0"-185"16,0 0-56-16,0 0 47 16,0 0-21-16,0 0-115 15,0 0-40-15,196 163-28 16,-159-134-113-16,2 7-101 16,-10-10-344-16,-6-5-660 0</inkml:trace>
  <inkml:trace contextRef="#ctx0" brushRef="#br0" timeOffset="3585">5864 457 1685 0,'0'0'331'16,"0"0"-209"-1,0 0 113-15,0 0-39 0,0 0-71 16,-97 162-122-16,74-106-3 15,-1-5-43-15,18-3-203 16,6-8-270-16,0-19-1272 0</inkml:trace>
  <inkml:trace contextRef="#ctx0" brushRef="#br0" timeOffset="3789">6306 726 1681 0,'0'0'641'16,"0"0"-544"-16,0 0-68 16,0 0-11-16,0 0-18 15,0 0-212-15,0 0-500 0</inkml:trace>
  <inkml:trace contextRef="#ctx0" brushRef="#br0" timeOffset="3947">6598 787 1714 0,'0'0'338'0,"0"0"-229"16,0 0-23-16,0 0-86 15,0 0-228-15,0 0-1638 0</inkml:trace>
  <inkml:trace contextRef="#ctx0" brushRef="#br0" timeOffset="4084">6971 774 1322 0,'0'0'313'0,"0"0"-313"16,0 0-358-16,0 0-909 0</inkml:trace>
  <inkml:trace contextRef="#ctx0" brushRef="#br0" timeOffset="4291">6971 774 1407 0,'170'-172'550'15,"-147"172"-317"-15,14 17 12 16,8 4-98-16,7 6-114 0,4 3-7 16,0-1-26-16,3 4-199 15,-10-5-144-15,-17-10-562 0</inkml:trace>
  <inkml:trace contextRef="#ctx0" brushRef="#br0" timeOffset="4480">7403 571 1341 0,'0'0'630'15,"0"0"-410"-15,0 0 15 16,0 0 30-16,0 0-49 15,0 0-144-15,-148 190-3 0,126-146-69 16,2-1-103-16,14-1-132 16,6-13-356-16,0-11-719 0</inkml:trace>
  <inkml:trace contextRef="#ctx0" brushRef="#br0" timeOffset="4779">7901 525 1696 0,'0'0'389'0,"0"0"-224"0,0 0 59 15,0 0 35-15,0 0-38 16,164-176-124-16,-141 151 66 15,-7 8-42-15,-7 11-19 16,-9 6-1-16,0 6-62 16,0 36-3-16,0 13-11 15,-3 19-16-15,-6 8 11 16,5 2-20-16,4 9-99 16,0 28-93-16,16-27-524 15,4-15-1535-15</inkml:trace>
</inkml:ink>
</file>

<file path=ppt/ink/ink10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6:23:06.741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0 559 1664 0,'0'0'257'0,"0"0"-214"15,0 0 72-15,0 0 71 16,184-108-61-16,-139 102-53 0,1 6-55 16,-10 18 42-16,-7 29 27 15,-9 20-47-15,-6 16 31 16,-8 5-59-16,-6 5-2 15,0-11 6-15,0-9-15 16,0-17 0-16,0-18-1 16,-6-13 7-16,0-23 37 15,-2-2 62-15,2-24-35 16,0-23-25-16,3-12-45 16,3-12 19-16,0-4-19 15,0-3 1-15,15 9 26 0,15 8-27 16,10 13 16-1,8 18 1-15,9 14-4 16,8 13-13-16,3 3 0 0,-2 21 6 16,-10 23 2-16,-11 15-8 15,-13 11 0-15,-4 11 29 16,-9-2-21-16,-10-3 5 16,-3-8-13-16,2-12 9 15,-8-14 4-15,0-13-13 16,3-10-12-16,0-15 0 15,20-4-150-15,0 0-138 16,-1 0-376-16</inkml:trace>
  <inkml:trace contextRef="#ctx0" brushRef="#br0" timeOffset="363">1529 0 1557 0,'0'0'474'0,"0"0"-275"16,0 0 93-16,0 0-29 15,0 0-100-15,0 0-16 16,0 0-75-16,-13 168-53 16,13-94 49-16,0 3-68 15,3 2-3-15,13-3-39 16,24 22-290-16,-7-20-432 15,-1-15-792-15</inkml:trace>
  <inkml:trace contextRef="#ctx0" brushRef="#br0" timeOffset="530">1558 1117 1560 0,'0'0'875'0,"0"0"-652"15,0 0-105-15,0 0 104 16,0 0-187-16,0 0-35 16,0 0-353-16,135 2-935 0</inkml:trace>
</inkml:ink>
</file>

<file path=ppt/ink/ink10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6:23:21.008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0 166 0,'0'0'105'0,"0"0"-84"16,0 0-21-16,0 0 0 16,0 0-292-16</inkml:trace>
</inkml:ink>
</file>

<file path=ppt/ink/ink10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6:23:24.782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208 600 324 0,'0'0'382'0,"0"0"-259"0,0 0-60 16,0 0-11-16,0 0 126 16,0 0-84-16,-23-44-59 15,20 38 20-15,-1 0-10 16,1 3 42-16,0-3 12 15,0 3-67-15,-3 3 36 16,-2-3-20-16,-1 0-21 16,3 0 47-16,-2 3-34 15,2 0-7-15,0 0 36 16,2 0-40-16,1 0 68 16,0 3 10-16,3 3-6 15,0 0 69-15,0-3-52 0,0-3-4 16,0 3 5-16,0 5-86 15,-3 11 42-15,3 16-60 16,-7 24-8-16,0 17 65 16,1 22-40-16,0 11 0 15,3 9-5-15,-2 5-9 16,2-2-24-16,0-3 6 16,3-9 0-16,0-12 9 15,0-12-9-15,0-9 0 16,0-16 5-16,0-9 2 15,0-10-14-15,0-9 2 16,0-11 5-16,0-4-6 16,0-6 6-16,6 2 0 15,5-4 12-15,5 2-12 0,0-2-1 16,8 3 0-16,5 3 1 16,7-1 26-16,7 4-25 15,11 0-1-15,12-3 15 16,16 2 0-16,16-5-24 15,13 0 9-15,14-6 0 16,33-6 30-16,38 0-30 16,36-9 17-16,8-21 28 15,-18-2-44-15,-19 0 13 16,-24 8-14-16,-24 3 13 16,-27 7 25-16,19-1-29 15,-27 4-9-15,5 2 8 0,16 3-8 16,-20 0 0-16,21 6 0 15,40 0 2-15,-18 0 30 16,6 0-5-16,23 0-3 16,10 0 2-16,56 0-13 15,9-3-13-15,-9-12 0 16,-19 4 0-16,-34-6 39 16,-1 4-39-16,-7-2 0 15,-9 1-3-15,-2-3 4 16,-33 3-2-16,-24 7-4 15,18-9 5-15,22 1 20 16,27 1-20-16,22-8 0 16,-46 11 13-16,-46 3-11 15,-28 2-2-15,0 2 0 0,12 4 1 16,19-2 2-16,21 2-3 16,4 0 0-16,-2 0 30 15,8 0-21-15,-2 0-10 16,-1 0 1-16,-7 8 0 15,-7 3 4-15,-4-3-4 16,-8 1 0-16,2-5 5 16,-4 2 1-16,2-4-12 15,2 3 6-15,-7-3 0 16,4 2 9-16,-3-4-9 16,-1 0 0-16,1 0 1 15,4 0 1-15,5 0-2 0,1 0 0 16,-5-4 1-1,-8-3 50-15,-14-1-51 0,-12 4 0 16,-20-3 14-16,-14 1-14 16,-17-3-29-16,-17-26-73 15,-16 3-226-15,-15-9-698 0</inkml:trace>
  <inkml:trace contextRef="#ctx0" brushRef="#br0" timeOffset="1750">120 446 1778 0,'0'0'356'0,"0"0"-287"15,0 0-68 1,0 0 49-16,0 0 135 0,0 0-9 16,202 56-124-16,-117-50-12 15,14-6 85-15,19 0 2 16,36 0-28-16,42-19-39 16,36-12-26-16,14-1 5 15,-7 0-39-15,-16 2-3 16,-11 4 3-16,9 2 0 15,-3 4 0-15,9 5 0 16,-3 0 8-16,3 4-1 16,5 0-7-16,-6 1-12 15,-7 1 12-15,-9 0 1 16,-10 0 0-16,-1 4-1 0,11-1 0 16,10-6 17-16,6-1-17 15,6 0-2-15,10-8 2 16,4 0 1-16,-2 1-1 15,-4 4-7-15,-13-2 7 16,-12 7 5-16,-8 1-5 16,-8 4-3-16,-2 2 3 15,-11 4 1-15,-3-4 5 16,-2 4-6-16,1 0 7 16,-1 0-13-16,0 0 6 15,-5 0-9-15,-29 0 9 16,-28 0 0-16,-25 0 1 15,-9 0-1-15,17 5 6 16,16 4-2-16,19 1-4 16,1-4-7-16,-1-6 7 0,7 0 0 15,-3 0 18-15,3 0-18 16,-7-3 7-16,-6-10-17 16,-7 4 10-16,-5 4-5 15,-8-2 5-15,-7 2 0 16,1 4 0-16,0-4-1 15,-3 5 18-15,-1 0-29 16,-6 0 12-16,-6 0 0 16,-11 0 1-16,-8 0 0 15,-13 6 8-15,-4 3-9 16,-7-1 17-16,-4 1-28 0,-2-2 11 16,-8 2-9-1,-2-4 9-15,-4 1 8 0,-3 0-1 16,-3 0-7-1,-4-6 23-15,-7 5-23 0,-1-5 1 16,-5 0 11-16,-3 2 64 16,0-2-31-16,3 2-5 15,-3 9 17-15,3 10-56 16,-3 16 68-16,0 18-67 16,0 20 5-16,0 11 52 15,-6 21-31-15,0 5 2 16,-2 7-9-16,5-8-1 15,3-5-20-15,0-9 0 16,0-7 0-16,0-13 3 0,14-7-2 16,-5-12 0-16,5-11 14 15,-5-8-7-15,-2-10-16 16,-3-8 1-16,-1-10 7 16,-3-5 10-16,3 0-9 15,-3-6 11-15,0 0-9 16,0 3 20-16,0-3-43 15,0 6 20-15,0-3 0 16,0 6-3-16,0-3 4 16,0 2-1-16,0-2 12 15,-3 1-11-15,-14-2-2 16,-3 1 1-16,-3 0 0 16,-3-1 4-16,7 2-4 0,-1-4 0 15,3-1 5-15,1-2 7 16,-4 0-24-16,-3 0 4 15,-6 0-64-15,-10 0 14 16,-13 0-83-16,-4 0-79 16,-6 0 19-16,-14 0-38 15,18 0-109-15,8 0-537 0</inkml:trace>
  <inkml:trace contextRef="#ctx0" brushRef="#br0" timeOffset="2540">10083 137 1194 0,'0'0'220'16,"0"0"-174"-16,0 0 49 15,0 0 132-15,0 0-45 16,0 0-68-16,0 0 50 16,0-14 28-16,0 16 10 15,0 22-73-15,0 21-35 0,0 22 78 16,0 51-108-16,0 41-13 15,9 42 52-15,0-13-28 16,2-35-8-16,-2-42-40 16,1-24-13-16,3 4 28 15,3 10-42-15,1-2 0 16,3-22-8-16,-1-21 8 16,-2-28-143-16,-8-24-390 15,-9-4-704-15</inkml:trace>
  <inkml:trace contextRef="#ctx0" brushRef="#br0" timeOffset="3132">7859 169 1901 0,'0'0'341'15,"0"0"-160"-15,0 0-147 0,0 0 82 16,0 0 151 0,0 0-118-16,0 0-65 0,-13 84-84 15,13-14 26-15,0 33 106 16,0 21-47-16,10 12-22 15,0 8-5-15,3-3-41 16,7-5 31-16,0-12-48 16,-1-11-13-16,7-14-13 15,14-11-25-15,-5-28-167 16,-8-30-581-16</inkml:trace>
  <inkml:trace contextRef="#ctx0" brushRef="#br0" timeOffset="3892">6313 1139 1721 0,'0'0'504'16,"0"0"-406"-16,0 0-25 16,0 0 32-16,0 0-105 15,0 0-25-15,-212 0-233 16,157-7-112-16,-1 6-562 0</inkml:trace>
  <inkml:trace contextRef="#ctx0" brushRef="#br0" timeOffset="4035">5220 1180 1689 0,'0'0'316'0,"0"0"-316"16,0 0-249-16,0 0-926 0</inkml:trace>
  <inkml:trace contextRef="#ctx0" brushRef="#br0" timeOffset="4198">4559 1219 1631 0,'0'0'268'0,"0"0"-268"0,0 0-347 15,0 0-1100-15</inkml:trace>
  <inkml:trace contextRef="#ctx0" brushRef="#br0" timeOffset="4344">4038 1239 2006 0,'0'0'296'15,"0"0"-290"-15,0 0-6 16,0 0-27-16,0 0-319 0</inkml:trace>
  <inkml:trace contextRef="#ctx0" brushRef="#br0" timeOffset="5340">1937 703 914 0,'0'0'235'16,"0"0"-187"-16,0 0 53 15,0 0 30-15,0 0-21 0,0 0-37 16,0 0-41-16,39-44 67 16,-39 44-21-16,0 0-20 15,0 0 32-15,0 0-25 16,0 0 12-16,0 0 42 16,0 0-71-16,3 0 5 15,0 0-53-15,0 0 10 16,2 0 4-16,-2 0-13 15,-3 0-1-15,0 0 0 16,0 3 13-16,0 9-13 16,0 6 58-16,0 17 62 15,0 14 29-15,3 16-64 16,-3 17 9-16,0 10 32 0,0 11-79 16,0 4 7-16,0 2-36 15,0 3-9-15,0-6 38 16,3-6-28-16,7-5-10 15,3-11 42-15,3-9-42 16,-2-14-6-16,-5-11-3 16,0-8 1-16,-1-7 2 15,-8-9-2-15,0-2-1 16,0-4 18-16,0 1-18 16,0-3-1-16,0-1-6 15,0-8 7-15,0-3 4 16,0-4-4-16,0-2-9 15,0 0 9-15,0-17-96 0,0-18-210 16,0 3-808-16</inkml:trace>
</inkml:ink>
</file>

<file path=ppt/ink/ink10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6:23:35.864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1443 9 735 0,'0'0'273'0,"0"0"-134"16,0 0 58-16,0 0-1 16,0 0-46-16,0 0-61 15,0-9-13-15,0 9-13 16,0 0 40-16,0 0-29 16,-10 0-8-16,3 9 48 15,4 3-6-15,0 9-35 16,3 5-49-16,0 33-24 15,0-5-27-15,0-2-515 0</inkml:trace>
  <inkml:trace contextRef="#ctx0" brushRef="#br0" timeOffset="2238">525 3694 196 0,'0'0'1418'0,"0"0"-1172"15,0 0-167-15,0 0 19 16,0 0 109-16,0 0-9 15,0 0-85-15,-15 19 11 16,15-19-36-16,0 0 24 16,0 0-9-16,0 0-51 15,0 0-6-15,-3 0-11 16,-2-20-28-16,5-16 8 16,0-9-15-16,0-11-3 15,-3-9 2-15,3-6 2 0,-3-5 0 16,-6-6-1-16,-1-6 0 15,-3-8 4-15,0 3-4 16,2-4-7-16,-1 6 6 16,1 12 2-16,5 7 9 15,0 14-10-15,-4 10 0 16,4 14 20-16,-5 3-20 16,-1 6 0-16,-2 3 10 15,2 2 1-15,-2-3 3 16,5-1-14-16,5-3 0 15,1-4 12-15,3 0-12 16,0-1-2-16,0 2 1 16,0 6 2-16,0 5-2 0,0 0 1 15,3-1 0-15,4 0 3 16,-1-1-3-16,0 3-37 16,-3 3 25-16,5 2-33 15,-5 9-57-15,3-3-109 16,11-3-139-16,0-6-149 15,-1 1-653-15</inkml:trace>
  <inkml:trace contextRef="#ctx0" brushRef="#br0" timeOffset="2862">12 2558 1348 0,'0'0'337'0,"0"0"-239"16,0 0 27-16,0 0 99 16,0 0-11-16,0 0-69 15,0 0-19-15,-6 26 73 16,6-33-65-16,0-18-97 0,6-17 13 15,17-6-18-15,7-6 2 16,2-11-4-16,10 0-14 16,1-3 45-16,0 6-39 15,2 3-8-15,-5 9 38 16,-7 15-12-16,-4 12-5 16,-3 10-11-16,7 13-22 15,7 0-2-15,8 19-24 16,40 33-150-16,-12-4-296 15,-11-4-416-15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6:58:57.726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5680 992 2203 0,'0'0'463'15,"0"0"-426"-15,0 0-7 0,0 0 199 16,73 171-59-16,-73-116-99 15,0 0-62-15,-3 0-9 16,-20-14-38-16,-7-17-189 16,7-13-451-16,7-11-1412 0</inkml:trace>
  <inkml:trace contextRef="#ctx0" brushRef="#br0" timeOffset="-584">3416 904 1487 0,'0'0'745'0,"0"0"-665"16,0 0-58-16,0 0 27 16,0 0 71-16,0 0-38 15,162-210-66-15,-134 149-1 16,-9 3 94-16,-6 10 6 16,-6 10 6-16,-4 11-26 15,0 12-15-15,-3 10 40 16,0 5-57-16,0 5-25 15,3 37 25-15,0 22-54 0,-3 16-7 16,3 15 7 0,2 1-3-16,-2-4 20 0,3-10-26 15,3-11 0-15,2-14-18 16,3-26-30-16,1-28-205 16,1-3-455-16,-2-7-477 0</inkml:trace>
  <inkml:trace contextRef="#ctx0" brushRef="#br0" timeOffset="-247">4031 539 1844 0,'0'0'489'0,"0"0"-372"0,0 0 27 16,0 0 84-16,170-65-75 15,-117 65-29-15,-7 0-54 16,-7 17-14-16,-16 28 25 16,-11 13-65-16,-12 15-6 15,0 11 17-15,-23 1-27 16,-5-11-6-16,-6-3 5 16,8-12 2-16,7-12 11 15,5-8-12-15,11-14 0 16,3-7-3-16,0-1 3 15,7 2-10-15,22-2 9 16,11-2 2-16,11-1-10 0,16-8-64 16,44-8-120-16,-9-25-445 15,-14-11-1622-15</inkml:trace>
  <inkml:trace contextRef="#ctx0" brushRef="#br0" timeOffset="-1861">423 123 1181 0,'0'0'324'0,"0"0"-232"0,0 0 28 15,0 0 21-15,0 0-3 16,0 0-3-16,0-68-36 15,-10 56 18-15,0 1 3 16,1 2-64-16,-8 0 25 16,5 3-49-16,-2 0 0 15,-3 6 26-15,1 0-33 16,4 3 1-16,-2 26-9 16,8 19-6-16,3 11 37 15,3 14-42-15,0 13-6 0,0 3 4 16,0-1 5-16,0 0-3 15,0-5-6-15,0-8 0 16,-14-3 8-16,-12-14-8 16,-4-7 0-16,1-15 7 15,-4-10-6-15,4-11 17 16,0-4-10-16,2-5-7 16,4-4 16-16,3 4-11 15,8-6-6-15,1 0 0 16,11 0 10-16,0 0-22 15,0 3 12-15,8-3 0 16,18 4-18-16,10-1 15 16,7 0-3-16,-1 6 5 0,1 5-5 15,-8 9 6-15,-2 13 0 16,-7 14 0-16,-9 4 0 16,-14 11 0-16,-3 4 0 15,0 5-6-15,0-12 15 16,-20-5 15-16,3-10-24 15,2-10 2-15,1-9 40 16,4-11-42-16,7-8-1 16,3-2 1-16,0-7-106 15,10-33-116-15,19-12-302 16,2-7-520-16</inkml:trace>
  <inkml:trace contextRef="#ctx0" brushRef="#br0" timeOffset="-1492">927 983 1422 0,'0'0'510'0,"0"0"-389"15,0 0-81-15,0 0 97 16,0 0-4-16,206-59-85 15,-143 1 1-15,-4-13-49 16,-8-5 0-16,-3 7-8 16,-20 11 16-16,-8 13 31 15,-6 18 51-15,-11 14 19 0,-3 9 86 16,0 4-84-16,0 7-32 16,0 30-26-16,0 22-32 15,0 18 54-15,0 9-57 16,0 7-17-16,0-4 46 15,0-6-47-15,0-10 7 16,0-11-7-16,9-13-21 16,2-16-36-16,11-29-167 15,1-4-153-15,0-4-442 0</inkml:trace>
  <inkml:trace contextRef="#ctx0" brushRef="#br0" timeOffset="-1169">1873 801 1523 0,'0'0'296'15,"0"0"-126"-15,0 0-8 16,0 0 28-16,141-160-27 16,-98 100-73-16,-4-3 9 15,-5 3-11-15,-12 14 29 16,-6 7 22-16,-6 16-40 15,-7 17 1-15,-3 6-10 16,0 0-35-16,0 19 28 16,0 33-67-16,0 22-8 15,0 12 44-15,0 10-32 16,-3 2-1-16,0-5-19 16,3-13 8-16,0-13-20 0,0-15 3 15,0-18-69-15,0-16-51 16,9-18-332-16,5 0-296 15,-2-12-1260-15</inkml:trace>
  <inkml:trace contextRef="#ctx0" brushRef="#br0" timeOffset="-939">2719 1022 1778 0,'0'0'598'16,"0"0"-419"-16,0 0 93 16,0 0-14-16,32 188-103 15,-32-135-85-15,-3 4-49 16,-17-8-21-16,0-5 0 16,0-14-159-16,8-30-164 15,2 0-329-15,7-3-1017 0</inkml:trace>
  <inkml:trace contextRef="#ctx0" brushRef="#br0" timeOffset="3191">1753 1078 1512 0,'0'0'326'16,"0"0"-160"-16,0 0 16 15,0 0 12-15,0 0-65 0,0 0-74 16,0 17 36-16,9-5 46 16,5 7-27-16,1 0 16 15,-4 8-71-15,-2 6-37 16,-9 7 14-16,0 5-31 16,0 4-1-16,-9 2-19 15,-14-7-123-15,6-11-142 16,3-18-461-16</inkml:trace>
  <inkml:trace contextRef="#ctx0" brushRef="#br0" timeOffset="3849">2407 246 988 0,'0'0'925'15,"0"0"-658"-15,0 0-94 16,0 0 84-16,0 0-53 16,0 0-53-16,0 0-48 15,66 163-31-15,-30-75 50 16,-4 9-76-16,2 7-16 16,-6 3 36-16,-5 4-53 15,-9-5-13-15,-14 0 0 16,0-6 6-16,0-8-18 15,-23-10-39-15,-10-6-140 16,4-22-266-16,3-19-515 0</inkml:trace>
  <inkml:trace contextRef="#ctx0" brushRef="#br0" timeOffset="4663">1088 242 1318 0,'0'0'340'16,"0"0"-175"-16,0 0-33 15,-134 196 141-15,98-98-18 16,2 20-96-16,11 8 8 16,17 16-49-16,6-10-31 15,9-2-50-15,39-12-37 0,17-18 0 16,55-11-13-16,-11-29-262 16,-9-20-439-16</inkml:trace>
  <inkml:trace contextRef="#ctx0" brushRef="#br0" timeOffset="5543">4045 1184 152 0,'0'0'1663'16,"0"0"-1347"-16,0 0-203 15,0 0 162-15,0 0-1 16,0 0-127-16,0 154-60 16,0-111-81-16,0-4-6 15,0-1 0-15,0 3-10 16,0-6-52-16,-17 4-145 16,-3-9-314-16,0-13-348 0</inkml:trace>
  <inkml:trace contextRef="#ctx0" brushRef="#br0" timeOffset="6027">3127 164 1290 0,'0'0'486'0,"0"0"-330"16,0 0-25-16,0 0 68 15,0 0 3-15,-51 186-65 16,51-98-3-16,0 13-16 15,0 10-41-15,18 8 18 16,9-1-69-16,5-9-17 16,11-7-9-16,10-8-6 0,9-13 5 15,6-10-189-15,34-2-166 16,-14-15-294-16,-12-13-1127 0</inkml:trace>
  <inkml:trace contextRef="#ctx0" brushRef="#br0" timeOffset="6650">4711 365 662 0,'0'0'1322'0,"0"0"-996"16,0 0-83-16,0 0 18 16,0 0-56-16,0 0-50 15,0 0-90-15,43 63 14 0,4-2 8 16,2 9-54-16,7 17 42 15,-8 6-48-15,-5 7-20 16,-14 3 38-16,-10 3-45 16,-15-3 1-16,-4-3-1 15,0-5-36-15,-23-7-27 16,-3-23-205-16,6-21-645 0</inkml:trace>
</inkml:ink>
</file>

<file path=ppt/ink/ink10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6:24:01.363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68 1605 0,'0'0'297'16,"0"0"-127"-16,0 0-54 15,0 0 101-15,0 0 59 16,0 0-111-16,0 0-63 16,125 206-36-16,-80-129-44 15,2 11 56-15,-4 9-54 16,-11 7 16-16,-13 1 18 0,-19-5-57 16,0-7 9-1,-12-9-10-15,-24-13 13 0,-4-10-29 16,7-18-26-16,18-26-86 15,10-14-217-15,5-3-435 0</inkml:trace>
  <inkml:trace contextRef="#ctx0" brushRef="#br0" timeOffset="286">1009 583 2642 0,'0'0'372'16,"0"0"-338"-16,0 0-24 15,0 0 113-15,0 0-37 16,0 0-61-16,167 118-4 15,-122-86-21-15,2-2 0 16,-4-2-60-16,-1-9-93 16,1-10-176-16,-11-3-405 15,-10-6-428-15</inkml:trace>
  <inkml:trace contextRef="#ctx0" brushRef="#br0" timeOffset="471">1376 492 1824 0,'0'0'554'16,"0"0"-483"-16,0 0 88 15,0 0 96-15,-118 195-111 16,78-122-98-16,-2-2-46 16,7-4-12-16,4-10-100 15,12-9-203-15,9-23-352 16,7-13-1185-16</inkml:trace>
  <inkml:trace contextRef="#ctx0" brushRef="#br0" timeOffset="712">2325 833 2198 0,'0'0'713'0,"0"0"-713"16,0 0-17-16,0 0-3 0,0 0-7 16,0 0-33-1,0 0-579-15,167-129-188 0</inkml:trace>
  <inkml:trace contextRef="#ctx0" brushRef="#br0" timeOffset="848">2904 722 1190 0,'0'0'841'0,"0"0"-841"16,0 0-534-16</inkml:trace>
  <inkml:trace contextRef="#ctx0" brushRef="#br0" timeOffset="1000">3615 720 1928 0,'0'0'501'0,"0"0"-499"16,0 0-2-16,0 0-8 15,0 0-69-15,0 0-475 0</inkml:trace>
  <inkml:trace contextRef="#ctx0" brushRef="#br0" timeOffset="1564">4476 456 2061 0,'0'0'616'0,"0"0"-581"16,0 0 16-16,0 0 131 0,0 0-59 15,0 0-48-15,121 174-60 16,-81-139-9 0,-1-5-6-16,-7-3-2 0,-2-4-61 15,-7-8-161-15,-6-3-235 16,-8-10-131-16,-6-2-1034 0</inkml:trace>
  <inkml:trace contextRef="#ctx0" brushRef="#br0" timeOffset="1748">4722 416 1829 0,'0'0'657'0,"0"0"-508"16,0 0 0 0,0 0 83-16,0 0-36 0,0 0-144 15,-134 203-22-15,98-147-30 16,5-7-102-16,12-1-141 15,12-16-472-15,4-20-1035 0</inkml:trace>
  <inkml:trace contextRef="#ctx0" brushRef="#br0" timeOffset="2213">5363 169 1862 0,'0'0'385'15,"0"0"-292"-15,0 0 45 16,0 0 135-16,0 0-46 16,0 0-126-16,217-126-62 0,-159 126 65 15,-5 16-52 1,-11 26-13-16,-16 10 16 0,-18 16-43 16,-8 9 6-16,-14 7-9 15,-29 5 3-15,-13 0 14 16,2-7-26-16,-3-4 0 15,12-26 10-15,11-11-9 16,15-11-1-16,16-9 0 16,3-1 6-16,3-8-3 15,30 0-3-15,16 3 0 16,10-13 3-16,6-2-3 16,4 0-58-16,26 0-122 15,-16-2-481-15,-13-13-979 0</inkml:trace>
  <inkml:trace contextRef="#ctx0" brushRef="#br0" timeOffset="3024">7969 469 1969 0,'0'0'350'0,"0"0"-316"15,0 0-34-15,0 0 118 16,115-187 77-16,-86 132-113 16,-3 3-3-16,1-2 81 15,-7 10-10-15,-5 2-20 16,-4 19-34-16,-5 11 15 16,-6 12-47-16,0 0-32 15,0 35 49-15,0 31-2 16,0 12-11-16,0 23-38 15,-3-3-15-15,-3 1 6 16,6-1-21-16,0 8-87 16,0-27-104-16,0-14-591 0</inkml:trace>
  <inkml:trace contextRef="#ctx0" brushRef="#br0" timeOffset="2478">6775 483 2555 0,'0'0'557'16,"0"0"-557"-16,0 0 0 16,0 0 135-16,0 0 0 15,0 0-98-15,0 0-7 16,134 153-21-16,-98-108-9 0,-4-6 0 16,4-2-102-16,4-8-95 15,12-11-329-15,-10-9-42 16,-2-9-823-16</inkml:trace>
  <inkml:trace contextRef="#ctx0" brushRef="#br0" timeOffset="2656">7150 464 2364 0,'0'0'387'0,"0"0"-240"16,0 0 28-16,0 0-1 15,0 0-86-15,-182 217-70 16,139-153-18-16,7-5-35 0,10 1-213 16,12-16-440-16,8-19-735 15</inkml:trace>
</inkml:ink>
</file>

<file path=ppt/ink/ink10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6:23:51.054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3774 112 828 0,'0'0'188'15,"0"0"-117"-15,0 0 10 16,0 0 51-16,0 0-2 15,0 0-22-15,20-22 13 16,-10 18-45-16,-4 0-24 16,-3 1 31-16,-3 3-34 0,0 0-10 15,0 0 13-15,0 0 27 16,-3 0 28-16,-3 3-14 16,3 3 17-16,0-6 27 15,3 2-44-15,0-2-21 16,0 0-20-16,0 0-18 15,0 0 22-15,0 0-55 16,0 0 7-16,0 0 17 16,0 0-7-16,3 0-3 15,6 0-3-15,5 0-11 16,-5 0-1-16,2-4-27 16,-2-5 14-16,-2 5 13 15,-4 2 1-15,0-2 0 0,-3 2 0 16,4-1-1-1,-4-3 13-15,0-3-13 0,3 0-3 16,0-4 1-16,0 3 4 16,1 1 7-16,-4 7 12 15,0-2 19-15,0 4 38 16,0 0-39-16,0 0-20 16,0 8 40-16,0 22-40 15,0 11-4-15,6 18-13 16,8 15-1-16,1 8 23 15,2 10-24-15,3 5 0 16,-4 3 13-16,1 6-7 16,-5 3-4-16,-1 0 16 15,-5 6-11-15,-3-5 34 16,3-8-41-16,-1-5 0 0,1-8 23 16,0-7-5-16,4-5-4 15,-4-9-14-15,0-6 6 16,2-9 4-16,-2-9-10 15,-3-6 0-15,3-9 0 16,-1-8 0-16,-5-3 2 16,3-7 1-16,-3 0 7 15,0-7 3-15,0 0-13 16,0-4-80-16,0-15-87 16,3-6-603-16</inkml:trace>
  <inkml:trace contextRef="#ctx0" brushRef="#br0" timeOffset="771">3329 3686 1726 0,'0'0'297'0,"0"0"-209"16,0 0-26-16,0 0 97 15,0 0 55-15,0 0-171 16,0 0-35-16,-35-104 19 16,35 38-26-16,3-20 10 15,9-12-11-15,-1-14 0 0,-5-7 33 16,-3-7-14-16,-3 6 14 15,0 8 34-15,0 18-27 16,0 12 7-16,0 19-15 16,0 13-20-16,-3 18 83 15,0 11-71-15,0 9-18 16,3 9 22-16,0 3-28 16,0 0-45-16,0 0-160 15,6 0-315-15,8 0-224 0</inkml:trace>
  <inkml:trace contextRef="#ctx0" brushRef="#br0" timeOffset="1057">2895 2705 2087 0,'0'0'482'0,"0"0"-409"16,0 0-61-16,0 0 7 16,0 0 111-16,57-189-88 15,-7 112-41-15,5 0 98 16,4 8 10-16,-3 5 0 0,-7 18-20 16,-6 17-26-1,-7 21 44-15,-7 8-80 0,1 17-9 16,2 36-7-16,27 41-11 15,-5-12-220-15,-3-5-879 16</inkml:trace>
  <inkml:trace contextRef="#ctx0" brushRef="#br0" timeOffset="2312">0 4499 1393 0,'0'0'282'15,"0"0"-139"1,0 0-78-16,0 0 23 0,0 0 74 16,0 0-64-16,59-44-51 15,-47 56 37-15,5 13-38 16,0 15 45-16,-4 7-30 15,-1 2-39-15,-1 1 17 16,-5 1-32-16,-3-15 10 16,0-11 19-16,-3-1-30 15,0-15 22-15,0-5-10 16,0-4-11-16,0 0 80 16,0-4-27-16,3-23-29 15,5-13-25-15,4-12 6 16,11-6-24-16,4-1 6 15,5 6 0-15,5 11 5 0,5 5 1 16,-2 16 0-16,2 10 16 16,1 11-15-16,-4 3 28 15,-4 44 2-15,-8 8-2 16,-7 19 35-16,-11 8-42 16,-6 0 7-16,-3-8-20 15,0-19 0-15,3-18-17 16,5-16 8-16,7-8-22 15,35-20 20-15,-1-32-209 16,1-5-457-16</inkml:trace>
  <inkml:trace contextRef="#ctx0" brushRef="#br0" timeOffset="3716">2688 4631 1558 0,'0'0'251'0,"0"0"-156"16,0 0 46-16,0 0 0 16,0 0-55-16,0 0-30 15,-17-20-34-15,31-6 9 16,9-2-4-16,3-3-15 16,2-3 12-16,0 9-10 15,-2-2 3-15,-4 13 30 16,-2 7-24-16,-3 7 6 15,-5 7 28-15,2 34 8 16,-5 6 3-16,1 18-52 16,-7-1-15-16,-3-5 13 15,3-5-8-15,-3-10-5 16,0-14-1-16,3-12 2 16,-3-5 2-16,0-7-4 15,0-6 0-15,0 0 38 0,0-8-16 16,0-24-4-16,0-13-10 15,0-6-7-15,8-4 4 16,7 1-5-16,5 11-15 16,0 2 15-16,3 11 1 15,-4 14-1-15,-2 12 0 16,3 4 8-16,-1 0-8 16,-2 26 33-16,-2 17 0 15,-1 5 24-15,-3 8-26 16,-5 6-7-16,-3-12-24 15,0-2 12-15,3-21-12 16,1-2 0-16,3-22-67 16,12-3-150-16,1-23-430 0,-3-7-794 15</inkml:trace>
  <inkml:trace contextRef="#ctx0" brushRef="#br0" timeOffset="3951">3535 4661 2074 0,'0'0'568'0,"0"0"-476"15,0 0-72 1,0 0 114-16,0 0-1 0,0 0-58 15,0 0-75-15,190 9-25 16,-117-18-169-16,-15-9-577 16</inkml:trace>
  <inkml:trace contextRef="#ctx0" brushRef="#br0" timeOffset="4285">4223 4544 1652 0,'0'0'486'0,"0"0"-383"16,0 0-91-16,0 0 96 15,0 0 81-15,111-194-87 16,-82 140-29-16,-5 7 81 15,-8 9-9-15,-6 7 21 16,-4 10-71-16,-3 15 11 16,-3 6 5-16,0 4-51 15,0 35-2-15,0 20-42 16,0 11-15-16,0 13 36 16,0-3-37-16,0-7-8 15,8-8-23-15,15 5-125 16,-4-25-326-16,-6-4-617 0</inkml:trace>
  <inkml:trace contextRef="#ctx0" brushRef="#br0" timeOffset="9025">1558 4479 1664 0,'0'0'472'0,"0"0"-408"16,0 0-41-1,0 0 125-15,0 0 17 0,0 0-7 16,33 38-66-16,-7-17 0 16,6 4-6-16,-1 5-39 15,-3 3-23-15,-2 2-24 16,-1 0 6-16,-7-2-14 16,-2 0-146-16,10-7-138 15,-6-14-218-15,-6-10-164 0</inkml:trace>
  <inkml:trace contextRef="#ctx0" brushRef="#br0" timeOffset="9212">1827 4514 1520 0,'0'0'309'15,"0"0"-187"-15,0 0-62 16,0 0 112-16,0 0-8 15,-102 158-69-15,85-119-95 16,1-2-1-16,4 3-43 16,-2-14-217-16,8-4-347 0</inkml:trace>
  <inkml:trace contextRef="#ctx0" brushRef="#br0" timeOffset="9684">2677 3966 535 0,'0'0'1211'0,"0"0"-944"16,0 0-107-16,0 0-5 16,0 0 50-16,-127 185-47 15,92-105-33-15,4 17-33 16,6 9-5-16,8 13 19 16,14-2-56-16,3 3-34 15,9-9-15-15,31-12-1 16,16-14-28-16,15-14-158 15,61 0-88-15,-15-18-262 16,-6-17-900-16</inkml:trace>
</inkml:ink>
</file>

<file path=ppt/ink/ink10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6:24:17.631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1018 109 1461 0,'0'0'278'0,"0"0"-123"0,0 0-52 15,0 0 57-15,0 0 20 16,0 0-9-16,-173-96-31 15,143 95-55-15,-5 1-18 16,-8 0 6-16,-7 0-39 16,-12 14-11-16,-6 17-23 15,-14 9 0-15,-4 13 19 16,-2 9-17-16,0 12 14 16,12 5 19-16,11 9-16 15,23 4 32-15,19 5-42 16,17 7-9-16,6-7 42 15,9-3-26-15,30-6-8 16,7-15-1-16,13-10 2 0,9-16-18 16,8-14-18-16,6-16-40 15,3-17-6-15,-3 0-38 16,0-24 17-16,-10-20 13 16,-7-6-21-16,-12-6 69 15,-15 1 3-15,-10 10 30 16,-16 11 33-16,-5 12 15 15,-7 13 45-15,0 9 34 16,0 0-55-16,0 26-29 16,0 16-43-16,0 9-9 15,12 8 0-15,19-1 8 16,7-2-17-16,12-9-48 16,9-12-50-16,-1-14-47 0,1-16-22 15,-3-5 28-15,-7-11 111 16,-16-27 2-16,-13-15 38 15,-17-9 6-15,-3-9 26 16,-17-9 99-16,-28 1 15 16,-11 8-10-16,-10 12 15 15,1 15-25-15,0 14-23 16,5 16-31-16,15 8-21 16,16 6 11-16,15 0-56 15,14 0-10-15,6 9 8 16,34 12-27-16,22-1-31 15,10 1-51-15,14-7-1 16,2-2 48-16,0-3-21 0,-6 4-26 16,-7 4 39-16,-13 3 7 15,-15 8 12-15,-12 6-21 16,-15 5-2-16,-14-5 66 16,-2 3-5-16,-4-11 15 15,0-6 11-15,0-8 21 16,0-5 26-16,0-7-8 15,0 0-9-15,0-10-5 16,0-19-36-16,0-10-16 16,13-6 14-16,9 2 2 15,1 6 0-15,4 3 12 16,2 16-3-16,-6 12 25 16,3 6-13-16,1 10 11 15,-4 25 38-15,-3 9-34 0,3 9-26 16,-7 1-10-16,4-4 1 15,-8-7-2-15,-1-6-13 16,-5-11-18-16,-3-12 23 16,-3-8 8-16,0-6 1 15,0-3 24-15,0-27-23 16,0-16 10-16,-3-11-11 16,3-8 0-16,0 0 1 15,0 2 20-15,20 7-2 16,12 8-19-16,4 15 1 15,3 15-1-15,4 16 0 16,3 2 0-16,4 17 60 16,-2 25-8-16,4 10-6 0,-2 11-9 15,-7 2-7-15,-1 2 11 16,-2-8-41-16,-6-9-5 16,0-8 3-16,-2-19-43 15,-2-11-26-15,-4-12-54 16,0 0-86-16,1-24-44 15,-1-17 0-15,-3-42-108 16,-10-12-202-16,-7 3-30 16</inkml:trace>
  <inkml:trace contextRef="#ctx0" brushRef="#br0" timeOffset="445">2822 654 372 0,'0'0'388'16,"-10"-172"-85"-16,-5 73-10 16,1 13 41-16,0 16-100 15,5 19 50-15,6 18-18 0,0 20-74 16,3 13 4-1,0 0-105-15,3 26-61 0,17 32 56 16,3 20-29-16,2 16-24 16,-2 9-32-16,0 6 5 15,-6 0 9-15,-4-3-15 16,0-3-49-16,-3-9-1 16,-4-17-83-16,0-15 6 15,2-24 35-15,-5-17 52 16,3-21 19-16,-3 0-9 15,0-36 27-15,2-21-3 16,1-8 7-16,3-8-1 16,8 2 1-16,-1 8 0 15,4 9 14-15,3 20-15 0,3 12-6 16,-1 20 6-16,6 2 10 16,4 24 8-16,-2 16-9 15,4 16 13-15,-9 3 4 16,-8 6-25-16,-14-2 14 15,-6-7 24-15,0-10-14 16,-19-6 10-16,-13-12 1 16,-11-10-10-16,-2-18 19 15,-1 0-24-15,3-12-9 16,4-23-7-16,6-10-5 16,13-5-96-16,20-30-147 15,0 13-328-15,0 8-1134 0</inkml:trace>
  <inkml:trace contextRef="#ctx0" brushRef="#br0" timeOffset="651">3690 648 1104 0,'0'0'896'0,"0"0"-772"16,0 0-30-16,0 0 97 15,16 169 16-15,-7-123-89 16,2 4-90-16,1-3-17 16,-1-5-11-16,9-6-158 15,-8-13-205-15,1-15-456 0</inkml:trace>
  <inkml:trace contextRef="#ctx0" brushRef="#br0" timeOffset="812">3752 405 2234 0,'0'0'363'15,"0"0"-248"-15,0 0-81 16,0 0-4-16,0 0-30 16,0 0-124-16,0 0-522 15,82-81-1256-15</inkml:trace>
  <inkml:trace contextRef="#ctx0" brushRef="#br0" timeOffset="1224">4299 707 1936 0,'0'0'346'0,"0"0"-328"16,0 0 4-16,0 0 21 16,10 199 31-16,-4-134-35 15,-3-3-32-15,-3-5-6 16,0-13-1-16,0-11-18 0,0-15-7 16,0-18-12-16,0 0 37 15,0-15 1-15,0-29 8 16,0-13-9-16,0-10-10 15,0-10 10-15,14 0-2 16,12 7 0-16,6 11 2 16,4 21 6-16,4 14 6 15,-4 24 34-15,-1 0 13 16,-2 29 23-16,-7 21 7 16,-3 9-36-16,-3 9-26 15,0-3-8-15,-1-1-19 16,4-10-40-16,20-10-159 15,-4-14-289-15,-5-18-496 0</inkml:trace>
  <inkml:trace contextRef="#ctx0" brushRef="#br0" timeOffset="1895">5271 774 2158 0,'0'0'543'16,"0"0"-442"-16,0 0 98 15,0 0 29-15,0 0-64 0,-205-71-66 16,161 71-64-16,6 0-26 16,7 16 3-1,8 11-11-15,10 1-8 0,13 11-43 16,0-1-9-16,13 4-6 15,21-4-79-15,8-2-3 16,1-5-27-16,2 0 26 16,-2-3 32-16,-4 5 82 15,-2 3 25-15,-5-1 10 16,1 0 0-16,-1-3-11 16,5-8 4-16,5-15-33 15,4-9-78-15,7 0-24 16,-2-35-105-16,-5-15 54 0,-10-11 61 15,-7-8 86 1,-9-13 46-16,-6-10 20 0,-11-6 30 16,-3-7 24-16,0-1 11 15,0 6 15-15,0 11 49 16,0 18 53-16,0 18-31 16,0 17-43-16,0 17-22 15,0 12-57-15,0 7-24 16,6 0 5-16,7 18 33 15,7 20 12-15,-3 12-12 16,3 8-31-16,-1 10-20 16,-3 3-12-16,0-2 0 15,-2-4 0-15,-2-7 0 16,-1-5-19-16,-5-11 11 16,-3-7-24-16,-3-11 0 0,4-10 2 15,-4-8 0-15,0-6 24 16,0 0-31-16,0 0 15 15,0 0-5-15,0 0-24 16,0-6-4-16,3-6-60 16,10-10-47-16,0-3-131 15,1 1-302-15</inkml:trace>
  <inkml:trace contextRef="#ctx0" brushRef="#br0" timeOffset="2404">5740 0 1741 0,'0'0'494'16,"0"0"-421"-16,0 0-38 15,0 0 133-15,0 0 11 16,0 0-36-16,0 0 3 16,0 152-77-16,12-77 9 15,5 7-3-15,-1 7-29 16,-3 8 5-16,3 0-18 16,-2 1-6-16,-5-4 18 15,-1-6-44-15,-5-15 8 16,-3-14-2-16,3-14-7 15,0-15 0-15,3-12-6 16,4-10-15-16,7-8-11 16,-2 0-54-16,8-11-42 0,11-43-157 15,-9 6-306-15,-2 1-211 16</inkml:trace>
  <inkml:trace contextRef="#ctx0" brushRef="#br0" timeOffset="2720">5700 621 2102 0,'0'0'493'16,"0"0"-427"-16,0 0-56 15,0 0 86-15,0 0 68 0,207-29-100 16,-155 14-44-1,1 7-20-15,-8 3 1 0,-2 5 29 16,-8 0-30-16,-5 5 8 16,-4 18 15-16,-12 13 13 15,-5 9 33-15,-6 9-27 16,-3 5-14-16,0 0 25 16,0-1-35-16,0-10-10 15,0-7-8-15,0-13-62 16,7-25-157-16,9-3-297 15,-3 0-261-15</inkml:trace>
  <inkml:trace contextRef="#ctx0" brushRef="#br0" timeOffset="2865">6276 416 2160 0,'0'0'561'0,"0"0"-477"16,0 0-67-16,0 0-16 15,0 0-2-15,0 0-264 16,0 0-490-16</inkml:trace>
  <inkml:trace contextRef="#ctx0" brushRef="#br0" timeOffset="3506">6686 748 1774 0,'0'0'303'16,"0"0"-210"-16,0 0 14 16,0 0 66-16,-33 202-68 15,33-150-84-15,19-4-21 16,21-14-81-16,5-20-10 16,9-14 35-16,-6-11 28 15,-2-38 28-15,-10-14-12 16,-13-15 12-16,-11 2 19 15,-7-3 32-15,-5 12 29 16,0 13 70-16,-23 19 16 16,-8 12-1-16,3 14-41 15,0 9-71-15,6 0-34 0,12 0-19 16,7 21-21 0,3 2-40-16,3 7-54 0,26-4-20 15,8-3-17-15,5-2 11 16,7-6 73-16,-2-1 20 15,2 1 36-15,-7 2 6 16,-10 8 3-16,-2 2-8 16,-7 5 11-16,-6 5 8 15,0-1 17-15,-8-1-13 16,-3-5-2-16,1-13-10 16,-7-5-3-16,0-8-3 15,0-4 6-15,3-6 0 16,3-25 5-16,5-9-4 0,12-11 22 15,6-5 13 1,10-2 32-16,7 5 47 0,2 9 4 16,5 11-8-16,-4 16-5 15,1 17-6-15,-12 0 8 16,-1 29 15-16,-12 24-44 16,-5 14-16-16,-3 10-21 15,-3 0-26-15,-2-3 20 16,4-9-25-16,4-17-1 15,3-14-10-15,0-16-52 16,4-18-53-16,11-30-94 16,-5-23-293-16,-7-2-320 0</inkml:trace>
  <inkml:trace contextRef="#ctx0" brushRef="#br0" timeOffset="4171">5316 869 1147 0,'0'0'572'15,"0"0"-447"-15,0 0-11 16,0 0 176-16,0 0 9 0,0 0-105 16,0 0-58-16,-38 62-53 15,38-16-2-15,0 26-81 16,23-16-48-16,0-9-486 0</inkml:trace>
  <inkml:trace contextRef="#ctx0" brushRef="#br0" timeOffset="5895">593 1848 811 0,'0'0'947'0,"0"0"-783"16,0 0-120-16,0 0-31 16,0 0 92-16,0 0-41 15,0 0-50-15,17 9 57 0,18-9 11 16,7 0-14-16,11 0-13 15,7 0-21-15,8 0 28 16,6 0-16-16,16 0 2 16,7 0 6-16,8 0-38 15,3 0-6-15,4 0-10 16,-1-4 6-16,-6-5-13 16,-7 0-14-16,-6 3-22 15,-4 4 42-15,-3 2-13 16,-3 0 14-16,0 0-1 15,3 0 2-15,0 0 19 16,11 5-8-16,8-5 8 16,10 0 54-16,14 0-10 15,7 0-4-15,-1-5-21 16,-1-4-24-16,-5 0 3 0,-4 5-18 16,-2 2 0-16,-7 2 7 15,-4 0-6-15,-3 0 9 16,-3 0-10-16,-7 0 0 15,0 0 0-15,-3 0 0 16,-1 0-1-16,2 0 1 16,3 0 0-16,-5 0 8 15,5-3-8-15,-8-5 0 16,-3-1 10-16,-3 1-10 16,-3 1-10-16,0-2 10 15,3 0 1-15,-3 0 5 16,0-1-6-16,-3 2 0 0,-1-1 6 15,1 5-6-15,-4-3-9 16,4 1 9-16,-4 0 0 16,1 3 0-16,-5 0-1 15,2-3 1-15,-5 0 36 16,4-1-21-16,-4-1-15 16,2-2 22-16,-8-3-5 15,0 4 1-15,-4 1-5 16,-2-2 14-16,-2 3 14 15,-6 3-29-15,-5-2-2 16,-1-1 14-16,-5 3-1 16,-5-2 10-16,1 3-18 15,-7-1 3-15,0 2 9 0,-4 2-27 16,1-4 2 0,1 4 16-16,-4 0-11 0,3 0 5 15,3 0-12-15,-3 0 17 16,5 0 14-16,0 0-30 15,1 0-1-15,-1 0 18 16,3 0-9-16,-5 0-6 16,-1 0-1-16,3 0-2 15,-2 0 15-15,-4 0-15 16,1 0-11-16,3 0 11 16,0 0 2-16,1 0-1 15,-1 0 1-15,0 0-2 16,-3 0 7-16,-4 0-7 15,-5 0 0-15,-5 0 0 16,-6 0 0-16,-3 0-33 0,0 0-51 16,0-2-204-16,-6-14-305 15,0 1-277-15</inkml:trace>
  <inkml:trace contextRef="#ctx0" brushRef="#br0" timeOffset="6183">8947 727 1468 0,'0'0'1271'15,"0"0"-1271"-15,0 0-75 16,0 0-81-16,0 0 117 16,0 0-260-16,0 0-1751 0</inkml:trace>
  <inkml:trace contextRef="#ctx0" brushRef="#br0" timeOffset="6322">8944 1179 2522 0,'0'0'621'0,"0"0"-605"16,0 0 2-16,0 0-36 15,0 0-6-15,0 0-989 0</inkml:trace>
</inkml:ink>
</file>

<file path=ppt/ink/ink10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6:24:30.470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1 113 1588 0,'0'0'300'15,"0"0"-217"-15,0 0-8 16,0 0 156-16,0 0-62 15,0 0-89-15,-20-4-75 16,31-16 10-16,11-4 40 16,1 3-14-16,0 1-8 15,0 8 28-15,2 6-61 16,3 6 11-16,4 0-11 16,-2 25 0-16,-1 19 50 15,-3 11-36-15,-3 7-13 0,-10 2 0 16,-4-4-1-1,-4-8-8-15,-5-10-16 0,0-15 20 16,0-12 3-16,0-12 1 16,0-3 0-16,0 0 40 15,0-30-30-15,0-8-8 16,0-12 2-16,0-9 4 16,3 0 31-16,23 0-39 15,10 5 1-15,4 13 9 16,8 11 0-16,1 19-16 15,4 11 6-15,-4 7 0 16,4 37 54-16,-8 17-10 0,-8 13-11 16,-8 5 29-1,-10 0-56-15,-13-3 8 0,-3-16-14 16,-3-13 0-16,0-16 20 16,0-14-20-16,0-13 0 15,4-4-8-15,29-17-55 16,0-18-240-16,2-6-423 0</inkml:trace>
</inkml:ink>
</file>

<file path=ppt/ink/ink10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6:24:33.458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0 2309 0,'0'0'330'16,"0"0"-186"-16,168 15-136 15,-32 6-8-15,-17-7-42 16,-8 1-857-16</inkml:trace>
</inkml:ink>
</file>

<file path=ppt/ink/ink10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6:24:33.726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158 0 2540 0,'0'0'504'0,"0"0"-459"16,0 0-44-16,56 210 27 15,-56-130-10-15,-73 25-18 16,5-20-296-16,-5-16-937 0</inkml:trace>
</inkml:ink>
</file>

<file path=ppt/ink/ink10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6:24:31.544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0 148 1392 0,'0'0'270'16,"0"0"-188"-16,0 0-12 15,0 0 65-15,0 0-2 16,0 0-61-16,0 0-72 16,13-27 15-16,12 14 0 15,6 12-8-15,1 1 14 16,-2 4 61-16,2 35-15 16,-5 14-20-16,-7 12-38 15,-5 6 6-15,-4-6-1 16,-8-6-14-16,-3-11 0 15,0-17-5-15,0-10 6 0,0-13-1 16,0-8 0-16,-11 0 1 16,2-17 37-16,3-22-23 15,3-11-2-15,3-9 11 16,0 4-12-16,3 1-21 16,20 11 9-16,6 17 0 15,7 10-16-15,1 16 16 16,-3 0 0-16,6 33 37 15,-7 14-36-15,-7 6 1 16,-6 2-2-16,-6-1-13 16,-5-8-2-16,0-10-15 15,4-13-67-15,10-23-123 16,-3 0-312-16,-3 0-1059 0</inkml:trace>
  <inkml:trace contextRef="#ctx0" brushRef="#br0" timeOffset="1246">842 148 1640 0,'0'0'529'0,"0"0"-367"16,0 0 39-16,0 0 50 15,0 0-73-15,0 0-110 16,0 0-25-16,-158 118-31 0,141-57-12 15,17-3 0 1,0-2-33-16,20-11-45 0,19-16-132 16,10-14-67-16,1-15-51 15,-4-2 53-15,-10-31 117 16,-16-5 133-16,-11-4 25 16,-9 4 137-16,0 6 25 15,0 11 101-15,-9 7 60 16,-2 14-96-16,8 0-40 15,3 23-147-15,0 29-25 16,0 22 12-16,9 18-27 16,22 19 0-16,0 12 25 15,12 5-4-15,0 2 9 16,-4-4-30-16,-6-9 0 16,-16-12 15-16,-11-19-9 15,-6-15-6-15,-3-19 18 0,-23-11-17 16,-7-17-2-16,-7-11 1 15,-2-13 0-15,-4 0-12 16,1-22 12-16,-1-21-31 16,7-18 5-16,8-12-66 15,9-11-3-15,16-18 10 16,6-6-24-16,0-4 45 16,31 0-22-16,13 9 29 15,8 3 38-15,4 11-42 16,2 7 43-16,-2 10 0 15,-7 7 18-15,-2 13 11 16,-12 10 18-16,-5 13 59 0,-10 14 55 16,-5 13-88-1,-1 2 51-15,-1 19 17 0,0 27-68 16,-3 6 26-16,2 7-77 16,8 0-2-16,0-3 4 15,10-12-6-15,5-12-63 16,5-14-72-16,2-18-18 15,4 0-8-15,-4-20 10 16,-5-21 13-16,-7-6 104 16,-7-4 14-16,-11 4 20 15,-4 6 57-15,-8 11 44 16,0 12 107-16,0 12-23 0,0 6-17 16,0 0-91-1,0 18-69-15,0 18-10 0,3 2 2 16,19 4-35-16,7-5 20 15,11-5-123-15,2-13-29 16,11-13-36-16,2-6-7 16,1-9 112-16,-4-28-51 15,-5-11 69-15,-15-3 73 16,-9 1-11-16,-7 11 18 16,-10 13 50-16,-6 15 100 15,0 11 95-15,0 0-64 16,0 5-157-16,0 27 25 15,14 7-34-15,3 5-4 16,9 0 5-16,7-2-16 16,10-6 0-16,2-11-11 0,1-15-85 15,-7-10 13-15,-7 0 34 16,-12-18 46-16,-10-16-10 16,-10-10 26-16,0 1 14 15,-22-5 47-15,-18 7-4 16,-5 6 60-16,-2 6-45 15,4 11-5-15,8 3 3 16,12 9-56-16,13 4-9 16,10 2-18-16,0 0-43 15,16 0 42-15,24 0-32 16,9 2-29-16,10 11 28 16,0 1-18-16,-4 4 41 15,1-1-7-15,-11 9 1 0,-2 4 2 16,-10 5 15-16,-10 4 0 15,-9 0-23-15,-5-2 8 16,-6-5-41-16,3-7-37 16,2-13-91-16,1-12-7 15,7-12-91-15,-2-23-256 16,-2-1-819-16</inkml:trace>
  <inkml:trace contextRef="#ctx0" brushRef="#br0" timeOffset="1346">2894 274 1401 0,'0'0'487'0,"0"0"-376"16,0 0 5-16,0 0-54 0,0 0-62 16,0 0-310-16</inkml:trace>
  <inkml:trace contextRef="#ctx0" brushRef="#br0" timeOffset="1573">2219 0 2083 0,'0'0'519'0,"0"0"-443"16,0 0-13-16,0 0 144 16,0 0-81-16,0 0-111 15,0 0 18-15,154 14-33 16,-150 18-65-16,-4 12-77 0,-33 19-230 15,-16-7-315-15,-7-11-1089 0</inkml:trace>
  <inkml:trace contextRef="#ctx0" brushRef="#br0" timeOffset="1742">1692 91 1758 0,'0'0'320'0,"0"0"-159"16,0 0 26-16,0 0 3 16,0 0-106-16,0 0-84 15,0 0-104-15,111 195-376 0,-114-154-782 16</inkml:trace>
</inkml:ink>
</file>

<file path=ppt/ink/ink10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6:24:35.500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452 1051 1572 0,'0'0'296'0,"0"0"-192"16,0 0-16-16,0 0 99 16,0 0 23-16,0 0-21 15,-128-100-98-15,95 92-21 16,-6 8 14-16,-4 0-57 16,-6 18-6-16,-1 20-21 0,5 13 6 15,10 5-8-15,15 8 2 16,12-3-16-16,8-2 8 15,17-6-8-15,23-7-29 16,16-18-38-16,9-16-81 16,10-12 24-16,13-6-40 15,4-39-45-15,2-7 45 16,-4-13-137-16,-9-6 24 16,-9-3 11-16,-3-5 282 15,-13-1 11-15,-13-5 218 16,-15-1-18-16,-11 8 54 15,-11 4-125-15,-6 12 13 16,0 12 8-16,0 18-7 0,-15 13 64 16,-5 17-57-1,-7 2-76-15,1 21-10 0,-6 25-56 16,2 22-11-16,1 11-8 16,2 13 1-16,8 5-3 15,3 3 2-15,5 1 0 16,2-4-18-16,6-6-16 15,0-15-54-15,3-16-17 16,0-20-3-16,0-22 91 16,0-15-64-16,6-3 8 15,11-17 67-15,-2-23 5 16,8-6 1-16,1-10 6 16,8 0 1-16,1 1 17 15,10 7-24-15,-1 10 0 16,1 15 16-16,-1 13 1 0,-2 10 1 15,-5 6 13-15,-2 25-7 16,-7 9 57-16,4 2-81 16,-7-1-2-16,3-4-11 15,0-7-9-15,0-9-36 16,1-12-58-16,2-9-75 16,-3 0 31-16,-4-18 60 15,-2-20 73-15,-9-3 27 16,-5-3 27-16,-3 8 61 15,-3 6 62-15,0 17 2 16,0 9 62-16,0 4-104 16,0 0-88-16,0 31 0 0,3 9-21 15,20 10-2-15,13-1 0 16,17 3 1-16,5-12-6 16,9-15 6-16,-2-14-49 15,-10-11-2-15,-13-7 21 16,-14-31-14-16,-22-9 41 15,-6-8 3-15,-14-2 83 16,-28 1-62-16,-7 12-14 16,-7 10 68-16,4 15-4 15,7 10-11-15,8 9-8 16,11 0-35-16,16 7 17 16,7 12-34-16,3 6-22 15,10-4 7-15,22-2 0 0,11-4-38 16,5-6 19-1,5-3 25-15,-4-3-13 0,1 6 19 16,-12-1-8-16,-5 9 4 16,-10 11 7-16,-3-2-9 15,-9 6-15-15,-8-2-3 16,-3-3 0-16,0-7-77 16,0-5 9-16,0-9 80 15,0-6-11-15,0 0 17 16,0-3-6-16,0-27-4 15,3-5 10-15,16-7-6 16,10-4 15-16,11-1 0 16,5 6 27-16,12 8 109 15,-1 9-44-15,-2 18-34 16,-3 6 50-16,-9 18-4 0,-4 27 28 16,-2 13-26-16,-2 7-52 15,-5-3-2-15,0-3-34 16,1-15-16-16,-1-10-4 15,-2-17-10-15,8-17-166 16,-9-13-95-16,-6-16-388 0</inkml:trace>
  <inkml:trace contextRef="#ctx0" brushRef="#br0" timeOffset="183">1905 1968 2654 0,'0'0'0'0,"0"0"-7"16,0 0-256-16,0 0 93 16,0 0-519-16</inkml:trace>
  <inkml:trace contextRef="#ctx0" brushRef="#br0" timeOffset="602">4033 890 2451 0,'0'0'368'0,"0"0"-335"15,0 0-21-15,0 0 81 16,0 170 68-16,0-103-108 16,0 8-34-16,6-5-13 15,11-5-4-15,0-12-4 16,-1-11-29-16,-7-19-56 0,-3-13 18 15,-1-10 8 1,-5-10 61-16,0-25 0 0,0-12 0 16,-5-11 9-16,-7-4-9 15,9-1 0-15,3 0 46 16,0 11-23-16,12 5-14 16,25 12-2-16,5 10-5 15,15 12 12-15,0 9-14 16,42 4-128-16,-20 0-242 15,-11 17-335-15</inkml:trace>
  <inkml:trace contextRef="#ctx0" brushRef="#br0" timeOffset="969">4865 993 2246 0,'0'0'530'0,"0"0"-454"16,0 0 121-16,-200-44 41 16,138 44-108-16,5 8-91 15,15 24 18-15,19 13-48 16,20 2-9-16,3 10-1 16,34-5-15-16,23-2-19 15,19-12-137-15,6-14-171 16,0-15-110-16,-7-9 67 15,-16-3 92-15,-17-23 47 0,-19-1 205 16,-18 3 42 0,-5 10 186-16,0 8 97 0,-14 6 221 15,-6 0-244-15,7 6-77 16,3 20-63-16,7 3-26 16,3 4 1-16,0-1-95 15,26-5-51-15,40-15-71 16,-4-10-366-16,-9-2-393 0</inkml:trace>
  <inkml:trace contextRef="#ctx0" brushRef="#br0" timeOffset="1719">6361 1085 2529 0,'0'0'446'16,"0"0"-446"-16,0 0-176 15,0 0 176-15,0 0 148 16,0 0-84-16,190-96-46 15,-115 47-12-15,4-10 3 16,-8-9-9-16,-9-6-1 16,-9-9 1-16,-10-4 0 0,-14-7 10 15,-16 5-4-15,-13 9-6 16,0 15 33-16,-10 21 7 16,-16 21 26-16,-6 19 48 15,-1 4-57-15,1 45-41 16,1 31-11-16,6 25 4 15,5 16-2-15,6 13-7 16,8 6-1-16,3-4 1 16,3-8 0-16,0-15 0 15,0-23-3-15,0-24-40 16,0-26 42-16,0-23-35 16,0-13 14-16,0 0 22 0,3-38 0 15,11-18 0 1,1-12 0-16,12-5 9 0,8-1-18 15,8 7 9-15,10 9-37 16,3 12 26-16,-1 16 11 16,1 19-1-16,-11 11 0 15,-8 0 1-15,-11 15 6 16,-13 13-6-16,-13 9 1 16,0-2 36-16,-16-3-22 15,-24-6-7-15,-5-5 2 16,-12-5-8-16,9-14 8 15,2-2-10-15,13 0 0 16,13 0 12-16,14 0 21 0,6 0-20 16,0 0-13-1,32 0 11-15,10 22 7 0,9 3-18 16,3 8 0-16,5 3 46 16,-2-5-35-16,-6-1-10 15,2-9-1-15,26-18-131 16,-13-3-350-16,-15 0-1038 0</inkml:trace>
  <inkml:trace contextRef="#ctx0" brushRef="#br0" timeOffset="5114">1653 2596 1068 0,'0'0'803'0,"0"0"-586"16,0 0-74-16,0 0 76 16,0 0-64-16,-170 94 1 15,111-12 1-15,-6 25-43 16,2 19 14-16,10 10-68 16,11-4-19-16,19-9 23 15,20-13-33-15,3-16-22 16,17-21-9-16,28-12-51 15,46-24-91-15,-9-12-380 16,-6-16-236-16</inkml:trace>
  <inkml:trace contextRef="#ctx0" brushRef="#br0" timeOffset="2426">8459 807 217 0,'0'0'1410'16,"0"0"-1185"-16,0 0-171 15,0 0 53-15,0 0 34 0,0 0-66 16,109 154-8-16,-106-95-55 15,-3-4-11-15,0-5 14 16,0-8-14-16,0-17-2 16,-3-12-23-16,-2-13 5 15,2 0 19-15,3-26 1 16,0-20 8-16,3-12 13 16,25-3-20-16,4-4-2 15,7 8 25-15,1 15 15 16,-1 17 70-16,1 22-8 15,-9 3-23-15,3 24 24 16,-8 22-60-16,-4 17 2 16,1 4-45-16,0 4 0 15,4-6-22-15,2-6-8 16,24-13-167-16,-7-16-69 0,-4-15-358 0</inkml:trace>
  <inkml:trace contextRef="#ctx0" brushRef="#br0" timeOffset="3717">9503 839 1440 0,'0'0'924'0,"0"0"-719"16,0 0-58-16,0 0 31 15,-170 27-37-15,128 18 10 16,5 7-100-16,15 7-24 0,16 0-27 15,6-2-5-15,16-14-68 16,33-13-125-16,16-18-84 16,8-12-8-16,1-12-49 15,-11-26 96-15,-15-3 105 16,-14-4 138-16,-21 3 38 16,-13 7 106-16,0 5 132 15,0 13 105-15,-16 9-58 16,5 8-106-16,8 0-48 15,3 31-143-15,0 26 2 16,3 23-13-16,30 17-9 16,7 18 51-16,12 8-27 15,1 4-18-15,-8 6 3 16,-2-10-14-16,-17-5-1 0,-13-18 0 16,-10-16 2-16,-3-23 19 15,-16-17-21-15,-27-15 9 16,-12-16-9-16,-7-13-6 15,-8 0-4-15,8-24-10 16,10-26-31-16,16-19 41 16,19-19-90-16,17-38-13 15,28-42 0-15,29 8-77 16,10 13-36-16,8 21-5 16,-3 31 32-16,6-4 146 15,7 2 16-15,-12 19 37 16,-18 22 55-16,-16 21 93 0,-16 13 50 15,-10 21-37 1,-6 1-68-16,-7 8 101 0,3 27-91 16,4 16-51-16,2 10-13 15,8 4-25-15,9-1-20 16,10-7 6-16,4-16-96 16,8-13 20-16,2-26-87 15,2-2-30-15,1-27 97 16,-4-22-16-16,-1-17 26 15,-5-8 48-15,-10 1 36 16,-7 5 2-16,-12 14 51 16,-11 20 76-16,-3 16 73 15,0 18 4-15,0 0-69 16,0 18-114-16,0 23-7 16,0 6 4-16,12 6-18 0,15-6-13 15,8-10-72 1,12-16-51-16,-1-10-88 0,3-11-2 15,-1-6 24-15,-1-27 106 16,-15-5 29-16,-6-1 59 16,-9 10 8-16,-11 5 54 15,-6 12 94-15,0 12 32 16,0 0-11-16,0 6-23 16,0 30-111-16,0 15 15 15,13 5 1-15,10-1-50 16,14 1 13-16,5-10-14 15,10-13-105-15,-2-18 17 0,-1-15-32 16,-7-6 64-16,-9-36 55 16,-13-10 2-16,-17-13-1 15,-3 4 61-15,-23-2 32 16,-22 13 74-16,-8 9-44 16,4 8-36-16,7 16-13 15,11 5-50-15,19 6 1 16,12 4-25-16,0 2-14 15,20 0-11-15,22 0 17 16,13 5-9-16,15 7 16 16,-2 2-26-16,1 5 14 15,-7 7-2-15,-14 6 15 16,-11 9-14-16,-11 10 14 16,-10 4 0-16,-5 6 20 15,-2-3-4-15,-3-8-1 0,2-9-15 16,-2-14 0-16,3-13-21 15,-1-14-67-15,1 0-50 16,1-24 79-16,2-17-77 16,5-8 72-16,6-14 15 15,0 0-30-15,7 3 79 16,-1 1-13-16,-3 8 13 16,-3 9 68-16,-10 11-29 15,-7 8-39-15,-6 0-34 16,-3 4-255-16,-19 2-644 0</inkml:trace>
  <inkml:trace contextRef="#ctx0" brushRef="#br0" timeOffset="3921">11209 576 2415 0,'0'0'486'0,"0"0"-469"15,0 0 2-15,0 0 80 16,0 0-48-16,175 13-24 16,-143 11-27-16,-16 10-26 15,-16 11-13-15,-30 20-143 16,-22-12-315-16,-10-8-397 0</inkml:trace>
  <inkml:trace contextRef="#ctx0" brushRef="#br0" timeOffset="4107">10732 356 1766 0,'0'0'629'16,"0"0"-538"-16,0 0-44 15,0 0 45-15,0 0 32 16,0 0-124-16,105 180-28 15,-105-129-332-15,0-14-842 0</inkml:trace>
  <inkml:trace contextRef="#ctx0" brushRef="#br0" timeOffset="4266">11203 0 2643 0,'0'0'535'16,"0"0"-535"-16,261 0-2 16,-126 0-56-16,-10 0-490 0</inkml:trace>
  <inkml:trace contextRef="#ctx0" brushRef="#br0" timeOffset="5765">2704 2873 1696 0,'0'0'490'16,"0"0"-435"-16,0 0 127 15,0 0 86-15,0 0-43 16,0 0-62-16,0 0-82 16,-105-45-44-16,60 81 8 15,-11 14-30-15,3 20 33 16,1 13-22-16,9 15-25 15,15-1 56-15,17 3-33 16,11-5-22-16,17-13 13 16,34-15 0-16,22-20-24 15,18-23 9-15,11-24-63 16,3-4 54-16,-3-39-30 16,-11-22 18-16,-15-14 9 0,-22-12 21 15,-23-7-18-15,-25-2 9 16,-6 5 0-16,-29 7 40 15,-24 15-31-15,-6 17 0 16,7 23-9-16,9 30-65 16,13 3-229-16,18 3-603 0</inkml:trace>
  <inkml:trace contextRef="#ctx0" brushRef="#br0" timeOffset="6149">4076 2837 1395 0,'0'0'1093'0,"0"0"-874"16,0 0-182-16,0 0-19 15,0 0 196-15,-190 138-111 16,121-90-61-16,7-1-2 0,6 1-38 16,17-1 37-16,19-4-39 15,20-2 10-15,0 1 16 16,36-6-25-16,16-4-1 15,15-3 18-15,4 1-18 16,-3 0-82-16,-5-4-129 16,-4 13-153-16,-17-7-332 15,-19-6-1123-15</inkml:trace>
  <inkml:trace contextRef="#ctx0" brushRef="#br0" timeOffset="6345">3623 3612 2333 0,'0'0'635'0,"0"0"-541"16,0 0-93-16,0 0-1 16,0 0 16-16,0 0-16 15,207 111-21-15,-106-103-207 16,-16-4-371-16,-12-4-968 0</inkml:trace>
  <inkml:trace contextRef="#ctx0" brushRef="#br0" timeOffset="6986">4920 3294 1850 0,'0'0'245'16,"0"0"-245"-16,0 0-38 15,210-94 38-15,-151 43 109 16,-11-8-49-16,-8-8-58 16,-17-7 13-16,-20 1 69 15,-3 2-16-15,-9 12-20 16,-25 16 109-16,-5 21 31 15,-4 22-12-15,-2 3-59 16,-1 51-92-16,4 25 70 0,10 18-62 16,4 12-23-1,16 12 30-15,5 0-40 0,4-3-8 16,3-13 7-16,0-19-13 16,0-21-2-16,0-25-7 15,0-21-17-15,0-17 39 16,0-2-32-16,3-27 18 15,16-22-15-15,9-16-63 16,7-6 60-16,7 1-33 16,4 8 17-16,4 12 49 15,-2 15-13-15,-2 13 5 16,-4 18 7-16,-2 4 1 16,-7 0 48-16,-10 21-36 15,-11 7 9-15,-7 5 19 16,-5-4-29-16,-5-2-4 0,-27-7-7 15,-7-2 12-15,-7-6-22 16,1-9 10-16,5-3-21 16,10 0 21-16,18 0 0 15,12 0 21-15,0 0-18 16,9 0 7-16,21 14 29 16,2 4-33-16,11 6-6 15,2 3 24-15,8-1-24 16,4-3-40-16,31-9-214 15,-14-3-484-15,-9-11-1190 0</inkml:trace>
  <inkml:trace contextRef="#ctx0" brushRef="#br0" timeOffset="7314">6591 2837 2154 0,'0'0'533'15,"0"0"-533"-15,0 0 9 16,0 0 22-16,0 0 54 16,-207 127-55-16,131-74 0 15,5 0-29-15,12-4 0 0,16-7 5 16,17-6-6-1,19-7 35-15,7 1-33 0,0-3 46 16,27 2 30-16,11-3-40 16,12 4-11-16,9-3-9 15,3 2-17-15,4-5-1 16,-4-2-92-16,9 2-140 16,-14-5-230-16,-18-8-340 0</inkml:trace>
  <inkml:trace contextRef="#ctx0" brushRef="#br0" timeOffset="7542">6106 3606 2392 0,'0'0'686'0,"0"0"-648"15,0 0-28-15,0 0 109 16,0 0 15-16,0 0-68 16,185 83-54-16,-109-72-12 15,32 1-46-15,-23-6-279 16,-16-1-706-16</inkml:trace>
  <inkml:trace contextRef="#ctx0" brushRef="#br0" timeOffset="8056">7260 3026 2295 0,'0'0'343'0,"0"0"-261"15,0 0-82-15,0 0 87 0,0 0 88 16,34 154-120 0,-34-78-31-16,0 4-23 0,0-7-1 15,0-12 14-15,0-12-14 16,0-17-30-16,0-15 20 15,0-17-1-15,0 0 6 16,0-17 4-16,6-31-19 16,8-11 20-16,5-14-51 15,7-7-2-15,7 1 46 16,2 2-5-16,5 15 12 16,2 18 22-16,-2 17 23 15,-1 25 44-15,-2 2-39 16,-5 31 0-16,-5 28 74 0,-7 18-46 15,-8 10-39 1,2 3-14-16,-2-4-24 0,8-10 18 16,7-14-19-16,-1-12-33 15,6-16 20-15,1-20-119 16,13-14-167-16,-7-25-437 16,-6-10-1345-16</inkml:trace>
  <inkml:trace contextRef="#ctx0" brushRef="#br0" timeOffset="8394">8158 2475 1400 0,'0'0'1071'16,"0"0"-903"-16,0 0-80 15,0 0-2-15,0 0 167 16,0 0-46-16,0 0-130 16,144 112 10-16,-85-36-37 15,4 16-26-15,2 14 64 16,0 12-43-16,1 25 6 15,-13-3 6-15,-18 1-49 16,-22-3-16-16,-13-21-8 16,-33 25-103-16,-16-32-86 15,-10-28-815-15</inkml:trace>
</inkml:ink>
</file>

<file path=ppt/ink/ink10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6:24:45.148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0 232 1984 0,'0'0'361'0,"0"0"-269"16,0 0-36-16,0 0-19 16,0 0 82-16,210-13-20 15,-125 13-67-15,9 0-26 16,5 0 6-16,0 0-12 0,-2 10 21 15,-4 0-21 1,-5 2-8-16,-9-4 8 0,-11-4 1 16,-16-2-1-16,-19-2 0 15,-13 0 0-15,-17-2 38 16,-3-22-38-16,-9-4 0 16,-28-9 43-16,-5-2 75 15,-4 2-33-15,-1 1-11 16,5 9-25-16,13 8 29 15,12 3-50-15,8 10-27 16,9 6 35-16,0 0-36 16,9 6-2-16,27 18 1 15,13 5 1-15,10 3 0 0,0 4 0 16,4-1-27 0,-12 1 14-16,-4-5 13 0,-9-1 0 15,-15 1-2-15,-15-5 2 16,-8 0 8-16,-17 4-8 15,-32 2-12-15,-7-2 1 16,-6-4-31-16,6-2-103 16,7-13-196-16,17-4-429 15,16-7-1131-15</inkml:trace>
</inkml:ink>
</file>

<file path=ppt/ink/ink10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6:24:46.343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0 2552 0,'0'0'373'0,"0"0"-373"15,0 0-21-15,23 216 21 16,-6-123 124-16,-1 11-31 16,-3 4-92-16,-6 4 11 15,-4 3 14-15,-3-10-26 16,0-12 0-16,0-23-15 15,0-25-6-15,-3-28-9 16,3-17 19-16,0-11-13 16,0-40 18-16,0-10-91 15,9-7 8-15,8-3 71 16,6 9 0-16,3 8 18 16,7 19-12-16,2 18 12 0,12 17-5 15,2 0 14-15,-1 29-9 16,5 22 41-16,-7 8-26 15,-10 7 8-15,-7 3 3 16,-15-1 19-16,-14-10 7 16,0-6-52-16,-27-15 0 15,-22-11 24-15,-13-14-22 16,-1-12 8-16,-2 0 5 16,6-29-14-16,13-15-1 15,17-10-22-15,29-30-172 16,0 13-188-16,17 10-711 0</inkml:trace>
  <inkml:trace contextRef="#ctx0" brushRef="#br0" timeOffset="435">832 616 2372 0,'0'0'280'0,"0"0"-280"16,0 0 0-16,63 154 6 0,-51-89 104 16,-1 5-110-1,-5-2 13-15,-6-6-21 0,0-13 8 16,0-11-27-16,0-17-49 15,0-18 24-15,-6-3 38 16,1-18 14-16,2-23-34 16,3-18 34-16,0-5-49 15,23-7-24-15,7 4 30 16,7 8 43-16,-6 16 8 16,6 19 2-16,-1 20 50 15,-4 4 84-15,2 17-5 16,-9 27-30-16,-2 12-36 15,-6 6-36-15,-5 3 2 16,2-3-39-16,-8-9-18 16,7-12 6-16,7-15-169 0,-3-14-392 15,-2-12-1424-15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6:59:05.939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125 953 1455 0,'0'0'380'16,"0"0"-233"-16,0 0 35 0,0 0 81 15,0 0-81-15,0 0-74 16,-3 159-23-16,-8-123-19 16,-4 1-20-16,-5 3-26 15,-3-6-20-15,-1-1-2 16,9-10-98-16,4-14-49 15,8-9-188-15,3 0-261 0</inkml:trace>
  <inkml:trace contextRef="#ctx0" brushRef="#br0" timeOffset="509">1362 326 1508 0,'0'0'384'15,"0"0"-98"-15,0 0 10 16,0 0-10-16,0 0-56 0,0 0-166 16,0 0-11-16,-180-3 23 15,128 38-28-15,-4 13 29 16,4 19-46-16,2 17-9 16,8 12 28-16,16 11-50 15,12-5 1-15,14-7-1 16,8-15 9-16,34-16-25 15,13-17 11-15,12-21-72 16,1-19 6-16,0-7-41 16,-8-7 13-16,-12-19 2 15,-14-6 53-15,-15-1 44 16,-19 4 2-16,0 2 53 16,-27 1 54-16,-22 7-68 0,-10 6-4 15,-6 7-25-15,6 6 0 16,7 0-24-16,19 0-22 15,30-4-180-15,3-4-273 16,3-1-523-16</inkml:trace>
  <inkml:trace contextRef="#ctx0" brushRef="#br0" timeOffset="736">1794 1006 1960 0,'0'0'607'16,"0"0"-419"-16,0 0 36 15,0 0 53-15,0 0-178 0,0 0-72 16,-12 168 20-16,-19-121-47 16,-4-2-12-16,5-4-26 15,4-11-110-15,17-28-60 16,4-2-418-16,5-7-654 0</inkml:trace>
  <inkml:trace contextRef="#ctx0" brushRef="#br0" timeOffset="1177">2407 434 1932 0,'0'0'326'16,"0"0"-205"-16,0 0-36 15,0 0 183-15,0 0-83 16,0 0-124-16,0 0-19 16,-85 27 39-16,52 23 12 15,-4 9 7-15,5 10-60 16,2 0-7-16,7 4-2 15,7-3-30-15,10-12 13 16,6-4-14-16,0-11 0 16,13-4-9-16,13-13 0 15,7-2-42-15,-1-18 1 16,8-4-37-16,-4-2 55 0,-4 0-11 16,2-8 29-16,-9-16 1 15,-5 3 11-15,-11 1 1 16,-9-1 1-16,0 1 0 15,-9 3 26-15,-27-2-26 16,-10 8 0-16,-6 2 4 16,-1 6-4-16,8 3-51 15,11-6-203-15,12-1-226 16,12-1-220-16</inkml:trace>
  <inkml:trace contextRef="#ctx0" brushRef="#br0" timeOffset="1500">2767 113 2400 0,'0'0'588'15,"0"0"-502"-15,0 0-38 16,0 0 183-16,0 0-114 16,0 0-39-16,0 0-47 15,114 167 5-15,-74-91 35 16,-1 8-71-16,1 8 7 0,-6 6 33 16,-6-7-40-16,-13 3-6 15,-15 0-15-15,0-8-86 16,-29-10-4-16,-47-5-187 15,15-21-454-15,-5-15-1395 0</inkml:trace>
  <inkml:trace contextRef="#ctx0" brushRef="#br0" timeOffset="2052">776 170 1023 0,'0'0'395'0,"0"0"-185"15,0 0 25-15,0 0-1 16,-121 153-4-16,78-82-35 15,-2 21-42-15,8 16 62 16,14 14-92-16,20 13-56 0,3-6-9 16,26-12-58-1,56 7-15-15,-6-32-215 0,-2-27-592 0</inkml:trace>
  <inkml:trace contextRef="#ctx0" brushRef="#br0" timeOffset="3340">3581 1 1433 0,'0'0'290'0,"0"0"-205"15,0 0 57-15,0 0 100 16,0 0-69-16,0 0-39 16,24 0-23-16,-14 0-36 0,-1 0 29 15,1 0-10-15,-1 9-30 16,5 15-20-16,-3 8-5 15,-5 19 16-15,0 8-28 16,0 6-20-16,2 2 40 16,1-2-42-16,7-9-4 15,7-6 1-15,11-12 5 16,1-11-1-16,7-12-6 16,1-9-36-16,-1-6 26 15,-5 0-25-15,-12 0 8 16,-8 0 14-16,-17 0 13 15,0 5 6-15,-9 28-6 16,-27 5 0-16,-7 12 15 16,3 6 12-16,1-3-10 15,10 4-2-15,12-3-14 0,8 0 13 16,9-1-14-16,0-3 0 16,6-2-5-16,20-4 5 15,8-3 0-15,1 0-1 16,4-3 2-16,-2-3-1 15,-1 4 0-15,-7-4 0 16,-12 1 10-16,-11-3-9 16,-6-1 10-16,0 1 22 15,-29-1-18-15,-8 1 18 16,-5-8-33-16,-4-7 0 16,4-3-9-16,-4-15-41 15,13-18-280-15,10-12-1032 0</inkml:trace>
</inkml:ink>
</file>

<file path=ppt/ink/ink10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6:24:45.705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539 70 1888 0,'0'0'358'0,"0"0"-260"15,0 0 7-15,0 0 81 16,-187-74 57-16,131 74-96 16,-7 30-92-16,-2 29 8 15,6 23-3-15,7 14-9 16,13 17 29-16,22 8-57 0,17-3-11 16,14-2-12-16,37-17-2 15,19-19-42-15,18-27-76 16,6-30-51-16,5-23-1 15,-3-9-46-15,-11-32 96 16,-14-12-16-16,-18 0 36 16,-18 6 102-16,-18 12 13 15,-11 15 104-15,-6 16 147 16,0 4-91-16,0 8-103 16,0 31-64-16,0 11 3 15,11 4-18-15,25 2-5 16,19-10-2-16,10-10-3 15,8-19-20-15,-2-14-15 0,-8-3 27 16,-21-24-37 0,-16-16 55-16,-22-10 9 0,-4-3 53 15,-36 0 76-15,-26 2-26 16,-17 11-63-16,-6 7-40 16,-3 10-36-16,0-7-195 15,22 9-420-15,24 2-791 0</inkml:trace>
  <inkml:trace contextRef="#ctx0" brushRef="#br0" timeOffset="140">1111 324 2371 0,'0'0'379'0,"0"0"-274"16,0 0 26-1,170-127-65-15,-65 74-66 0,-17 13-236 16,-9 6-880-16</inkml:trace>
</inkml:ink>
</file>

<file path=ppt/ink/ink10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6:24:47.116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367 588 1719 0,'0'0'789'0,"0"0"-714"16,0 0-28-16,0 0 9 16,-201 10 169-16,153 32-59 15,2 15-129-15,13 8-2 16,10 8-35-16,14 2 0 16,9 3 17-16,0-9-17 15,23-8 1-15,16-18-1 16,13-17-20-16,10-20-37 15,37-16-150-15,-17-27-265 16,-14-4-202-16</inkml:trace>
  <inkml:trace contextRef="#ctx0" brushRef="#br0" timeOffset="330">891 751 2045 0,'0'0'314'0,"0"0"-203"16,0 0 132-16,-175 15 33 15,126 23-86-15,10 10-79 16,16 10-100-16,14 5 44 16,9-2-55-16,6-8 1 15,31-9-8-15,11-17-54 16,11-13-83-16,-4-14-106 0,1 0-59 15,-7-20 100-15,-10-10 73 16,-11 1 49-16,-13 8 87 16,-7 6 11-16,-8 11 126 15,0 4 63-15,0 0-130 16,3 13-29-16,9 11-41 16,27-1-142-16,1-5-191 15,-1-6-432-15</inkml:trace>
  <inkml:trace contextRef="#ctx0" brushRef="#br0" timeOffset="1069">1639 875 1362 0,'0'0'997'0,"0"0"-795"15,0 0-32-15,0 0 73 16,-205 39-54-16,169-7-17 15,13 4-166-15,16 4 4 16,7 4 2-16,0 1-12 16,16-7 0-16,21-3-39 15,5-5-72-15,7-13 24 16,-4-7-136-16,6-10 37 16,-6 0 34-16,-5-6 17 15,-1-21 4-15,1-3 9 16,-2-5 58-16,-2-3 63 0,3-3-20 15,4-6 20 1,0-3 0-16,5 0 2 0,2 0 5 16,-1 2-6-16,-4 1 47 15,1 3 78-15,-7 2-26 16,1-2-23-16,-1-3 43 16,-2 0-40-16,-8-6-24 15,-3-1-18-15,-10 2-8 16,-5-1 27-16,-8 0-44 15,-3 6 39-15,0 3 58 16,-3 8-45-16,-17 7 5 16,-10 11 17-16,-5 7-43 15,-12 11-1-15,1 0-42 16,-2 29 0-16,2 21 20 0,7 19 2 16,13 18 6-16,9 13-16 15,6 12-6-15,11 3 14 16,0 1-20-16,0-11-5 15,0-11-8-15,11-20 13 16,1-21-24-16,2-18-12 16,0-17 14-16,1-15 11 15,1-3-4-15,10-21-27 16,2-20 33-16,7-11-31 16,4-2-7-16,4 7 11 15,4 10 32-15,-2 12-13 16,1 17 26-16,-1 8-9 15,1 5 89-15,-7 34 5 16,1 8-13-16,-7 3-44 0,-1 2-8 16,-3-5 16-16,-5-11-45 15,-4-13-22-15,-5-11 21 16,-7-18-106-16,-2-23-155 16,-6-11-673-16</inkml:trace>
  <inkml:trace contextRef="#ctx0" brushRef="#br0" timeOffset="1265">1041 245 2864 0,'0'0'285'0,"0"0"-285"15,0 0-148-15,275-127 135 16,-154 65-40-16,-10 6-785 0</inkml:trace>
</inkml:ink>
</file>

<file path=ppt/ink/ink10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6:24:50.224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431 566 1624 0,'0'0'307'16,"0"0"-215"-16,0 0 3 16,0 0 91-16,0 0-46 15,0 0-32-15,-183-38-48 16,141 38-14-16,-5 0-18 16,4 23 9-16,4 12 33 15,7 13-70-15,6 5 8 0,12 6-2 16,14-3-6-16,0 0-1 15,3-9 1-15,23-3-9 16,11-9-10-16,2-12-79 16,4-8-35-16,10-11 23 15,-1-4-19-15,7-6 1 16,0-24 5-16,3-9 17 16,1-10 70-16,2-10 4 15,0-6 19-15,0-12 11 16,1-2 4-16,-7-5 5 15,-10 6 46-15,-7-2 24 16,-12 7 24-16,-7 2-12 16,-14 6-23-16,-3 11 39 0,-6 8-2 15,0 10 34 1,0 13-30-16,-25 11-3 0,-4 9 32 16,-8 3-113-16,-2 9-22 15,2 26 42-15,5 15-25 16,7 15-5-16,8 12 5 15,3 8-18-15,11 10 15 16,0 0-15-16,3 4-1 16,0-1 0-16,0-8 1 15,0-4-49-15,0-12-40 16,0-22-6-16,0-13 36 16,0-22-17-16,0-12 9 15,0-5 46-15,9-19-11 0,11-23 17 16,7-16 13-1,5-7-10-15,8-7 11 0,2 6-14 16,4 3 14-16,-4 16 1 16,-2 14 0-16,-7 16 9 15,-4 14 42-15,-9 3-19 16,-3 30 47-16,-8 21-23 16,1 11-36-16,-4-1 51 15,5 1-61-15,4-6-9 16,5-12 3-16,10-9-4 15,5-14-66-15,5-19-50 16,5-2-45-16,2-11 39 16,-4-30 8-16,-5-9 36 15,-8-3 44-15,-7 0-3 16,-6 2 31-16,-11 15 6 0,-3 11 29 16,0 13 88-16,-3 12-49 15,8 0-37-15,1 32 82 16,10 13-94-16,10 5 54 15,11 4-61-15,7-8 3 16,4-6-30-16,6-13 5 16,-3-12-78-16,-4-15-10 15,-10 0-10-15,-14-35 15 16,-17-12 59-16,-9-12 34 16,-6 1 35-16,-40-1 5 15,-13 8 32-15,-6 16 75 16,-4 8-72-16,10 17 3 0,9 10 4 15,18 0-44-15,15 0 26 16,17 16-64-16,0-1 0 16,26-2-6-16,17-5 6 15,13-4-6-15,9 1-36 16,4-5-21-16,6 0 52 16,1 0-86-16,-7 0 34 15,-1 8 48-15,-12 7-7 16,-7 10 13-16,-10 4 8 15,-13 11 1-15,-9 4-13 16,-11 0 13-16,-3-2-40 16,-3-13 38-16,0-11-5 15,0-12 6-15,0-6 1 16,0 0 1-16,0-19-1 16,8-18-31-16,8-13 17 0,7-6 13 15,12-7 2-15,8 2-2 16,7 5 0-16,4 11 1 15,6 16 63-15,-7 17-11 16,-5 12 40-16,-5 6 61 16,-10 35-29-16,-7 16-18 15,-6 2-34-15,-3 6-42 16,-5-6 41-16,-2-6-71 16,2-15 0-16,-1-10 7 15,-2-12-7-15,5-16-57 16,6-7-151-16,-1-25-159 0,-13-3-564 15</inkml:trace>
  <inkml:trace contextRef="#ctx0" brushRef="#br0" timeOffset="171">2376 1355 2829 0,'0'0'516'16,"0"0"-516"-16,0 0-127 16,0 0-48-16,0 0-439 0</inkml:trace>
</inkml:ink>
</file>

<file path=ppt/ink/ink10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6:24:57.128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883 952 1698 0,'0'0'245'16,"0"0"-199"-16,0 0-18 15,0 0 92-15,0 0 35 16,0 0-86-16,0-61-39 16,0 44 96-16,0 0-13 15,-13-5-31-15,-11 5 47 16,-5 0-49-16,-10 4 10 16,-7 7-35-16,-10 6-17 15,-6 0 43-15,-7 10-81 0,-5 24 0 16,-2 14 27-16,0 13-18 15,2 12 4-15,5 13-1 16,7 12 11-16,12 5 22 16,18 6-45-16,12-3 0 15,17-1 23-15,3-4-8 16,6-9 14-16,26-13-11 16,11-7-9-16,10-17 19 15,6-15-28-15,6-13 0 16,7-15 5-16,7-12-4 15,3 0-1-15,3-26-53 16,26-42-129-16,-22 6-200 16,-14 3-718-16</inkml:trace>
  <inkml:trace contextRef="#ctx0" brushRef="#br0" timeOffset="881">1141 496 1905 0,'0'0'364'0,"0"0"-225"15,0 0-97-15,0 0 43 16,0 0 41-16,0 0-42 16,0 0-84-16,183-79 6 15,-110 47-3-15,-1-7-3 16,-4-1-9-16,-12-4-12 15,-16 4-15-15,-17-4 30 16,-20 5 0-16,-3-2 6 0,-10 9 37 16,-26 4 22-16,-3 3 45 15,-7 16 17-15,3 9-57 16,-2 0 13-16,2 21-65 16,4 26-6-16,9 18 28 15,10 20-28-15,8 12 0 16,9 12-4-16,3 4 8 15,0 0-19-15,0-14 9 16,6-8-10-16,0-17-10 16,1-15 14-16,-7-19 2 15,3-16-5-15,-3-15-8 16,0-9 8-16,0 0 0 16,0-29-17-16,0-15 25 15,3-13-15-15,14-4 16 16,6-4-1-16,9 7 7 15,7 4-13-15,7 7 1 0,4 13 4 16,5 9 1-16,-2 13 1 16,1 12-3-16,-3 0-16 15,-6 3-4-15,-11 23-8 16,-16 7-20-16,-11 3 31 16,-7 4 20-16,-13 2 1 15,-33 2 5-15,-13-6 24 16,-6-5-23-16,-4-9-1 15,4-13-6-15,9-5 0 16,10-6 68-16,13 0-22 16,13-6-1-16,11-10 40 15,9 8-65-15,0 3 4 0,14 5-24 16,21 0 0-16,15 0-8 16,4 24 9-1,6 7-1-15,-1 5 12 0,0-1-1 16,-7-3-13-16,1-8 2 15,-2-9-31-15,3-13 5 16,14-4-251-16,-12-27-435 16,-13-3-1347-16</inkml:trace>
  <inkml:trace contextRef="#ctx0" brushRef="#br0" timeOffset="1481">1338 2335 1068 0,'0'0'1094'15,"0"0"-960"-15,0 0-120 16,0 0 89-16,0 0 110 0,75-163-94 16,-36 134-44-16,4 11-18 15,-1 18 52-15,-2 0-27 16,-10 27-43-16,-4 20 28 15,-6 15-65-15,-11 3-2 16,-6 2 32-16,-3-4-31 16,0-9 1-16,0-14-2 15,0-13 0-15,0-16-14 16,0-7 14-16,0-4 0 16,0-9-7-16,0-30 7 15,4-8-11-15,8-12 11 16,11-9 0-16,8 5 21 15,3-2-21-15,14 11 0 0,3 9 21 16,8 16-4-16,-2 21 8 16,-3 8 11-16,-5 19 9 15,-13 31 58-15,-5 17-86 16,-16 6-11-16,-8 3 24 16,0-11-24-16,-4-9-6 15,7-18 0-15,2-15-16 16,14-19-27-16,36-16-189 15,-5-30-402-15,-1-10-531 0</inkml:trace>
  <inkml:trace contextRef="#ctx0" brushRef="#br0" timeOffset="1724">3344 1418 2521 0,'0'0'483'16,"0"0"-412"-16,0 0-56 16,190-2 30-16,-114-10 24 15,3 0-54-15,-1 1-15 16,11 1-156-16,-17 2-359 15,-24 5-278-15</inkml:trace>
  <inkml:trace contextRef="#ctx0" brushRef="#br0" timeOffset="1896">3437 1959 2819 0,'0'0'582'15,"0"0"-513"-15,0 0-31 16,0 0 26-16,202-22-59 16,-70-12-5-16,-21 4-304 15,-17 6-1073-15</inkml:trace>
</inkml:ink>
</file>

<file path=ppt/ink/ink10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6:25:03.239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0 739 1134 0,'0'0'275'0,"0"0"-87"16,0 0-41-16,0 0-27 15,0 0-43-15,79-158-8 16,-53 128 96-16,1 7-25 16,2 8-36-16,-6 6-9 15,3 9-62-15,1 0 29 16,-4 36-10-16,-1 19-32 15,-6 13 51-15,-6 12-71 16,-4 4 0-16,-6-3-1 16,0-10-3-16,0-15 3 15,0-15-4-15,0-21 5 16,0-14 21-16,0-6-20 16,0-21-1-16,0-25 19 0,3-19-19 15,14-8-2 1,9-5 2-16,1 2 0 0,5 12 21 15,8 7-21-15,5 16 0 16,5 13 15-16,-1 21-15 16,3 7 0-16,1 7 18 15,-8 35 20-15,-5 20 71 16,-11 12-88-16,-10 10-14 16,-8-2 30-16,-8 0-35 15,-3-11 4-15,0-17-6 16,0-9 0-16,0-19-27 15,17-19-105-15,2-7-184 16,-3 0-418-16</inkml:trace>
  <inkml:trace contextRef="#ctx0" brushRef="#br0" timeOffset="279">1880 0 1993 0,'0'0'524'0,"0"0"-381"16,0 0-79-16,0 0 84 0,0 0 5 15,0 0-103-15,-36 186 22 16,36-131-60-16,0 4 9 15,-3 4 20-15,-3-3-35 16,-5 3-6-16,-3 13-60 16,5-16-262-16,-1-10-523 0</inkml:trace>
  <inkml:trace contextRef="#ctx0" brushRef="#br0" timeOffset="458">1756 1199 1888 0,'0'0'647'0,"0"0"-549"0,0 0-1 16,0 0-97-16,0 0-118 15,0 0-654-15</inkml:trace>
</inkml:ink>
</file>

<file path=ppt/ink/ink10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6:25:04.276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422 174 1435 0,'0'0'316'0,"0"0"-153"16,0 0-43-16,0 0 90 15,0 0 58-15,0 0-115 16,0 0-44-16,109 2 49 0,-43-2-29 16,8 0 22-16,11 0-80 15,14 0-38-15,9 0 29 16,13 0-26-16,10 0-3 15,10 0-15-15,6-2-17 16,29 0 20-16,28 2-21 16,34 0 0-16,-17 0 9 15,-42 0 9-15,-2-4-10 16,-6-1 7-16,-4-5-3 16,-3 4 27-16,-47-2-39 15,-35 5 0-15,6 0 13 16,4 3-7-16,-4 0-6 0,-22 0 2 15,-18 0-2-15,-11 0 6 16,-15 0-6-16,-8 0-77 16,-8 0-28-16,-6 0-354 15,0 0-465-15</inkml:trace>
  <inkml:trace contextRef="#ctx0" brushRef="#br0" timeOffset="1719">2047 1404 2148 0,'0'0'381'0,"0"0"-347"16,0 0-27-16,0 0-7 0,0 0 67 16,0 0-41-1,0 0-26-15,134 190-35 0,-134-133 35 16,0-2-61-16,0-7 26 16,0-13-37-16,-7-15 43 15,0-17 17-15,4-3 9 16,3-20-37-16,0-25 3 15,0-11-2-15,17-7 20 16,5-2-2-16,4 8 21 16,5 3 6-16,-3 14-4 15,9 13 26-15,-4 15 64 16,5 12 16-16,2 0 57 16,-4 32-65-16,-2 13-21 15,-9 8 2-15,-8 3-62 16,-2 1-17-16,-4-8-2 0,1-8-64 15,8-23-153-15,-4-9-393 16,-2-9-1319-16</inkml:trace>
  <inkml:trace contextRef="#ctx0" brushRef="#br0" timeOffset="1901">2891 1447 2257 0,'0'0'470'0,"0"0"-446"0,0 0 5 15,0 0-16 1,187 11-13-16,-119-11-528 0,-8-11-1591 0</inkml:trace>
  <inkml:trace contextRef="#ctx0" brushRef="#br0" timeOffset="892">0 1582 1386 0,'0'0'672'0,"0"0"-631"16,0 0-40-16,0 0 1 16,0 0 112-16,0 0-12 15,0 0-95-15,197-95 18 16,-142 25-25-16,-2-8 1 16,-11-9 12-16,-10-1-11 15,-18 6 11-15,-14 6 109 16,0 9-24-16,-17 12 29 15,-15 13-33-15,-1 22 18 16,1 20 34-16,2 9-48 16,4 53-59-16,6 23-26 15,7 20 2-15,10 12-16 16,-1 3 1-16,4 1-9 0,0-3 9 16,0-9 0-16,0-9-13 15,0-18 1-15,-6-17-40 16,-1-21 52-16,1-20-15 15,3-21 10-15,3-3-5 16,0-30 10-16,0-19-38 16,0-13 26-16,9-6-12 15,21 1 13-15,7 4-49 16,1 10-21-16,4 10 73 16,2 7-9-16,-6 15 17 15,-1 13-6-15,-9 8-12 16,-3 0 7-16,-16 20 5 15,-9 12 6-15,0 6 42 16,-14-1-26-16,-18-9 16 0,-7-4 36 16,-1-9-67-16,8-9 34 15,-1-6 1-15,10 0-27 16,7-8 54-16,3-11-36 16,9 1-15-16,4 5 21 15,0 9-33-15,0 4-1 16,27 0-14-16,8 23 15 15,8 12 3-15,-1 4-3 16,5 4 0-16,-4-4 0 16,-5-4 0-16,1-5-7 15,-2-8-127-15,16-22-136 16,-15 0-196-16,-2-16-326 0</inkml:trace>
  <inkml:trace contextRef="#ctx0" brushRef="#br0" timeOffset="1104">1078 943 2029 0,'0'0'578'0,"0"0"-483"15,0 0-78-15,0 0 101 16,0 153 34-16,-5-96-46 15,-1 1-106-15,3 1 0 16,3 14-38-16,0-12-301 0,0-18-466 0</inkml:trace>
  <inkml:trace contextRef="#ctx0" brushRef="#br0" timeOffset="1276">1098 1968 2225 0,'0'0'510'0,"0"0"-458"15,0 0 7-15,0 0-59 16,0 0-38-16,0 0-418 16,0 0-752-16</inkml:trace>
  <inkml:trace contextRef="#ctx0" brushRef="#br0" timeOffset="2643">3503 1542 1901 0,'0'0'503'15,"0"0"-502"-15,0 0-1 0,0 0 9 16,0 0 5-16,0 0-14 15,207-178 0-15,-159 122-5 16,-2 3 5-16,-3-2 0 16,-4-5 65-16,-2 3 6 15,-9-1 41-15,-5 3-19 16,-9-2-16-16,-11 7 20 16,-3 0-56-16,0 9-13 15,-6 3 41-15,-17 5-27 16,0 7 25-16,0 9-11 15,1 8-8-15,-6 9 32 16,6 0-53-16,-4 38-25 16,0 17 26-16,3 19-26 15,3 11-1-15,7 7 1 16,7 5 4-16,-2-2-5 0,8-4-1 16,0 0 0-16,0-8-6 15,0-6 6-15,0-16-9 16,0-15-21-16,0-12-10 15,8-13 0-15,-5-15-31 16,-3-6 25-16,3 0 32 16,-3-17 1-16,6-20-7 15,1-4 13-15,9-7-11 16,8 2 17-16,2-2-32 16,3 11 12-16,7 9 15 15,0 11 6-15,-1 8 0 16,2 9-1-16,-8 0 2 0,-2 15 21 15,-7 15-22-15,-8 2 0 16,-9 1 27-16,-3-4-18 16,0-8-1-16,0-6-7 15,-12-9 11-15,-8-6-4 16,-6 0-8-16,-1-4 0 16,1-13 5-16,3-1-4 15,4 3-1-15,9 7 17 16,6 1-16-16,4 7 2 15,0 0-3-15,11 7 0 16,17 16 0-16,9 3 1 16,5 2 0-16,7 1-1 15,1-8-160-15,21-17-196 0,-11-4-317 16,-15 0-1217-16</inkml:trace>
  <inkml:trace contextRef="#ctx0" brushRef="#br0" timeOffset="2920">4433 572 2244 0,'0'0'492'15,"0"0"-382"-15,0 0-104 16,0 0 217-16,0 0-31 15,130 209-113-15,-83-116-12 16,-4 15-41-16,-4 6 2 0,-10 7 16 16,-9 2-32-16,-14 1-20 15,-6-2 8-15,-9-9-67 16,-30-6 14-16,-15-15-101 16,-37-7-151-16,12-27-393 15,5-19-1397-15</inkml:trace>
  <inkml:trace contextRef="#ctx0" brushRef="#br0" timeOffset="3393">1974 701 1463 0,'0'0'281'0,"0"0"-165"15,0 0 23-15,0 0 80 16,-207 259 19-16,176-92-62 15,11 36-42-15,17 11-19 16,3-34-85-16,0-48-17 16,17-44-13-16,8-11-44 15,21 8-83-15,56 28-259 16,-8-17-119-16,1-27-971 0</inkml:trace>
  <inkml:trace contextRef="#ctx0" brushRef="#br0" timeOffset="4110">5141 539 1835 0,'0'0'584'0,"0"0"-486"16,0 0-5-16,0 0 121 16,0 0 0-16,0 0-147 15,0 0-40-15,0 201 29 16,0-128-25-16,0 4-10 15,0 3-21-15,0-7-19 16,3 15-46-16,10-17-432 16,-4-18-492-16</inkml:trace>
  <inkml:trace contextRef="#ctx0" brushRef="#br0" timeOffset="4302">5327 1874 1719 0,'0'0'1284'0,"0"0"-1269"16,0 0-15-16,0 0-155 15,0 0 23-15,0 0-1120 0</inkml:trace>
  <inkml:trace contextRef="#ctx0" brushRef="#br0" timeOffset="5608">3645 127 790 0,'0'0'344'0,"0"0"-147"16,0 0-4-16,0 0 21 15,0 0-68-15,0 0-36 16,0 0 56-16,45 0-38 16,-28 0 6-16,3 0-45 15,-5 0-49-15,5-3 82 16,-1-1-49-16,7 2-24 16,1-5 5-16,2 3-30 15,5-5 21-15,5-3-38 16,-1 0 4-16,2 0 23 0,-1 1-22 15,4 2-11 1,-7 2 24-16,4 1-14 0,-9 2-12 16,6-3 1-16,-4 4 0 15,-1 3 6-15,2 0-6 16,1 0 0-16,4 0 12 16,4 0 2-16,7 0 0 15,4 0 14-15,6 0-28 16,2 0 72-16,3 0-54 15,0 0 8-15,5 0 22 16,-4 0-47-16,-4 0 18 16,-7 0-19-16,1 0 9 15,-8 0 34-15,2 0-27 16,-4 0-1-16,0 0 24 16,-4 0-31-16,-2 0-1 0,-4 0-7 15,-10 0 9-15,-3 0 14 16,-14-3-23-16,-5 3 0 15,-4-3 18-15,0 3-18 16,-27-3-119-16,-5 0-346 16,-4 0-697-16</inkml:trace>
</inkml:ink>
</file>

<file path=ppt/ink/ink10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6:28:15.226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0 108 1817 0,'0'0'387'16,"0"0"-282"-16,0 0 76 16,0 0 62-16,0 0-31 15,190-53-115-15,-131 43-39 16,11-3 31-16,1 2-49 16,8 2-28-16,-1 3 9 15,1 0-21-15,-6 6-33 16,-11 3-179-16,-16 20-332 15,-24 5-154-15</inkml:trace>
</inkml:ink>
</file>

<file path=ppt/ink/ink10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6:28:15.448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0 2263 0,'0'0'594'0,"0"0"-506"16,0 0 41-16,0 0 49 15,0 0-63-15,190 8-25 16,-89-8-63-16,12 0-27 16,40 0-42-16,-28 0-274 15,-20 0-1439-15</inkml:trace>
</inkml:ink>
</file>

<file path=ppt/ink/ink10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6:28:26.643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0 1969 0,'0'0'548'16,"0"0"-394"-16,0 0-98 15,0 0-47-15,0 0 88 16,239 0-89-16,-92 9-8 16,-22 3-211-16,-21 1-583 0</inkml:trace>
</inkml:ink>
</file>

<file path=ppt/ink/ink10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6:28:26.826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69 2465 0,'0'0'552'0,"0"0"-541"16,0 0 30-16,233-33-24 16,-119 16-17-16,56 7-45 15,-29 1-550-15,-23 9-1690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6:59:11.054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7 1560 0,'0'0'340'0,"0"0"-230"16,0 0-28-16,0 0 146 15,0 0-52-15,0 0-99 16,0 0 47-16,56 27-14 16,-10-27-11-16,10 0-50 15,6 0-48-15,1 0-1 16,22-9-33-16,-14-3-211 15,-15-1-365-15</inkml:trace>
</inkml:ink>
</file>

<file path=ppt/ink/ink10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6:28:24.768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71 1971 0,'0'0'496'0,"0"0"-424"15,0 0-4-15,0 0 132 16,0 0 39-16,186 0-100 16,-87 0-49-16,52 0-21 15,44-4-33-15,48-5 45 16,29 1-78-16,6 6 3 16,0 2 21-16,-3 0-27 15,7 0 1-15,-1 2-1 16,2 9 9-16,-5 5 0 15,-3-1-9-15,-14-1 0 16,-12 2 1-16,-17-2-1 16,-2 1-2-16,-4-3-11 15,-4-1 26-15,-2 2-2 0,-7-5-11 16,-4-2 0-16,1-6 5 16,2 0-5-16,-2 0 0 15,-7-14-8-15,-10-2 16 16,-29 2-4-16,-36 2-4 15,-26 6 0-15,-14-1 11 16,9 1-11-16,15 3-1 16,5-1 0-16,-4 0 1 15,-16 0 15-15,-8-1-15 16,-8 3 0-16,-5-2 3 16,-5-2-3-16,-4 0-1 15,-5 1 0-15,-7-1 1 16,-2 0-3-16,-13 0 3 0,-12 2-20 15,-8 0 13-15,-20-3-41 16,0 3-59-16,-65-13-159 16,-14 3-706-16,-12-1-1045 0</inkml:trace>
  <inkml:trace contextRef="#ctx0" brushRef="#br0" timeOffset="751">2531 1238 2412 0,'0'0'294'0,"0"0"-294"15,0 0 0-15,0 0 178 16,0 0-31-16,0 0-83 16,0 0 16-16,245-56-80 15,-153 11 0-15,3-11-33 16,-3-9 33-16,-17-4-64 16,-13-9 30-16,-16 2 32 15,-24-1-14-15,-17 10 16 0,-5 15 0 16,-5 15 46-1,-24 28 24-15,-13 9-1 0,-10 24 3 16,-1 38-27-16,1 21 54 16,10 17-86-16,12 8-5 15,16 10 49-15,11-1-57 16,3-4 2-16,0-10-2 16,3-14-18-16,11-21 1 15,-1-24-13-15,-7-18-16 16,0-17 38-16,-6-9-29 15,0-3 6-15,0-33 22 16,5-13 9-16,4-16-2 16,8-8 2-16,12-2 0 15,10 5-15-15,7 11 15 16,4 11-12-16,-2 22 11 0,-2 17 2 16,-10 9-3-16,-7 3 2 15,-15 35 0-15,-14 7-1 16,0 8 1-16,-26 3 0 15,-24-6-6-15,-9-8 15 16,-4-11 16-16,6-9-25 16,7-14 0-16,18-8 52 15,12 0-41-15,17-13-2 16,3-6-9-16,6-2 1 16,27 7 27-16,10 3-28 15,3 11 0-15,5 0 26 16,2 11-25-16,-4 12 2 15,-3 4-3-15,-7-4-30 16,-3-5 20-16,-4-3-159 0,21-15-319 16,-10 0-249-16,0 0-514 0</inkml:trace>
  <inkml:trace contextRef="#ctx0" brushRef="#br0" timeOffset="955">3929 463 2109 0,'0'0'555'15,"0"0"-452"-15,0 0 124 16,0 0 2-16,22 159-4 0,-19-91-155 16,-3-2-49-1,0 6-13-15,0-1-8 0,0 33-140 16,-6-20-510-16,-3-8-863 0</inkml:trace>
  <inkml:trace contextRef="#ctx0" brushRef="#br0" timeOffset="1098">4226 1456 1160 0,'0'0'1913'15,"0"0"-1609"-15,0 0-127 16,0 0 0-16,0 0-135 15,0 0-42-15,0 0-299 16,-29-62-1261-16</inkml:trace>
</inkml:ink>
</file>

<file path=ppt/ink/ink10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6:28:18.453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0 903 1418 0,'0'0'312'0,"0"0"-233"16,0 0-28-16,0 0 133 16,0 0-31-16,0 0-17 15,76-143-73-15,-56 110-7 16,-1 1 41-16,0 2-38 15,5 2-5-15,2 9 13 16,-3 4-54-16,-1 12 13 16,1 3-17-16,-3 18 4 15,-7 26 17-15,0 18-17 0,-10 6-4 16,1 5 2-16,-4-5-2 16,0-6-17-16,0-9 8 15,0-15 0-15,0-13 8 16,0-13-8-16,0-7 0 15,0-5 32-15,0-6-20 16,0-33 8-16,0-14-20 16,12-12-3-16,11-6-6 15,5-2 18-15,3 8-9 16,6 7 0-16,2 10-5 16,1 16-1-16,-2 11 0 15,4 15 2-15,1 6 4 16,-4 12 18-16,-2 33 18 0,-4 9 9 15,-7 13-30 1,-9 6 25-16,-8-1-40 0,-6 3 10 16,-3-10-1-16,0-8-9 15,0-14 2-15,0-11-2 16,0-11-9-16,0-12-11 16,0 0-104-16,7-9-131 15,9 0-135-15,0 0-429 0</inkml:trace>
  <inkml:trace contextRef="#ctx0" brushRef="#br0" timeOffset="1256">1693 0 1587 0,'0'0'393'15,"0"0"-117"-15,0 0-65 16,0 0-25-16,0 0 12 15,-152 160-69-15,95-6-25 16,10 44-23-16,12-10 35 16,18-35-77-16,14-47-30 15,3-32 29-15,0 4-30 16,12-1-8-16,19 4-21 16,8-19-55-16,20-13-82 15,-7-16-400-15,-4-15-283 0</inkml:trace>
  <inkml:trace contextRef="#ctx0" brushRef="#br0" timeOffset="1667">1827 659 1540 0,'0'0'685'16,"0"0"-490"-16,0 0-77 15,0 0 53-15,0 0 12 16,0 0-37-16,0 0-117 16,85 39-11-16,-65 4 17 0,-7 10-29 15,-6 0-6-15,-7 1-6 16,0-8-42-16,0-10 35 16,0-9-69-16,-4-15 22 15,-3-12 59-15,1 0 1 16,-3-18-25-16,6-22 7 15,3-14 18-15,0-11-15 16,0-4 15-16,22 8-1 16,7 5-1-16,8 15 2 15,2 14 0-15,10 19-1 16,-1 8 2-16,3 8 71 16,-6 36-43-16,-5 12-13 15,-5 7 43-15,-8 1-42 0,-4-5 50 16,-4-9-67-16,-3-9-56 15,0-5-68-15,-2-10-170 16,-8-10-679-16</inkml:trace>
  <inkml:trace contextRef="#ctx0" brushRef="#br0" timeOffset="1855">2586 803 1694 0,'0'0'536'16,"0"0"-355"-16,0 0-36 15,0 0-21-15,0 0-124 16,233-15-16-16,-148 15-332 0,-3 0-753 16</inkml:trace>
  <inkml:trace contextRef="#ctx0" brushRef="#br0" timeOffset="2140">3373 806 1921 0,'0'0'536'16,"0"0"-361"-16,0 0-2 15,0 0-23-15,0 0-44 16,65-180-94-16,-42 133 54 15,0 6-42-15,-11 6 12 0,-1 11 31 16,-5 10-38-16,-6 14 26 16,3 0-10-16,-3 17-45 15,0 33 90-15,0 12-72 16,0 9-12-16,0 2 6 16,0 1-12-16,0-6-62 15,0-7-61-15,0 14-171 16,-3-20-269-16,-6-11-373 0</inkml:trace>
  <inkml:trace contextRef="#ctx0" brushRef="#br0" timeOffset="2412">3605 218 1847 0,'0'0'570'0,"0"0"-393"16,0 0 39-16,0 0-6 16,196 119-71-16,-127-60-15 15,7 10-37-15,-2 7-39 16,-9 9 37-16,-15 7-59 16,-27 2 2-16,-23 4-28 15,0-4-35-15,-48-9 34 16,-12-5-82-16,-10-13-113 0,-18-2-155 15,20-15-430 1,12-16-1177-16</inkml:trace>
  <inkml:trace contextRef="#ctx0" brushRef="#br0" timeOffset="2821">4541 1242 2263 0,'0'0'586'15,"0"0"-495"-15,0 0-66 0,0 0-16 16,0 0-9-16,0 0-322 16,0 0-532-16,115-67-874 0</inkml:trace>
  <inkml:trace contextRef="#ctx0" brushRef="#br0" timeOffset="2966">4966 1175 365 0,'0'0'1635'0,"0"0"-1356"15,0 0-279-15,0 0-12 16,0 0-197-16,0 0-654 0</inkml:trace>
  <inkml:trace contextRef="#ctx0" brushRef="#br0" timeOffset="3082">5226 1171 1691 0,'0'0'514'16,"0"0"-417"-16,0 0-97 15,0 0-86-15,0 0-513 0</inkml:trace>
  <inkml:trace contextRef="#ctx0" brushRef="#br0" timeOffset="3421">6139 126 1979 0,'0'0'549'16,"0"0"-521"-16,0 0 82 15,-102 185 123-15,47-71-67 16,-1 16-33-16,7 10-52 16,13 1 0-16,10-5-9 15,12-13-66-15,14-14-6 0,0-21-20 16,14-20-87-16,18-15-43 15,18-21-203-15,-7-12-345 16,-11-10-823-16</inkml:trace>
  <inkml:trace contextRef="#ctx0" brushRef="#br0" timeOffset="3867">6096 721 2246 0,'0'0'460'0,"0"0"-460"16,0 0 36-16,0 0 176 16,0 0-81-16,0 0-57 15,0 0-74-15,176 91 12 16,-156-32 3-16,-12 3-15 15,-8 0-26-15,0-7-1 16,0-7-24-16,-8-16 50 16,-1-14-57-16,3-15 32 15,-2-3 5-15,2-17 3 16,6-28-48-16,0-7 19 16,0-17-15-16,9 2 13 0,19 0 21 15,6 6 12 1,6 15 16-16,2 19 1 0,-2 18 41 15,-4 9 71-15,-4 17-22 16,-7 31 16-16,-10 11-55 16,-5 12-30-16,-3 7 32 15,9-9-43-15,4-4 14 16,6-12-25-16,0-11-84 16,-10-16-186-16,-5-11-443 15,-8-13-1308-15</inkml:trace>
  <inkml:trace contextRef="#ctx0" brushRef="#br0" timeOffset="4033">6863 894 2029 0,'0'0'529'0,"0"0"-453"15,0 0 30-15,0 0 30 16,0 0-136-16,0 0-55 15,199-2-407-15,-163 13-273 0</inkml:trace>
  <inkml:trace contextRef="#ctx0" brushRef="#br0" timeOffset="4619">7464 782 1440 0,'0'0'616'0,"0"0"-470"15,0 0-64-15,0 0 106 0,0 0-83 16,178-188-73-16,-149 138 2 16,-3-6-33-16,-13-2 7 15,-6-3 2-15,-7 6 13 16,0 11 109-16,-7 15 4 16,-15 17-36-16,-6 12 31 15,-1 8-59-15,-7 40-14 16,4 15-7-16,6 13-20 15,2 12 13-15,12 3-44 16,1 1-11-16,8-1-8 16,3-6 17-16,0-11-53 15,0-15-9-15,0-15-8 16,0-17 60-16,0-19-86 0,14-8 4 16,-2-6 66-16,5-30-2 15,2-10 20-15,4-10 9 16,5-1 2-16,0 4 0 15,4 10-1-15,2 13 0 16,-5 12 9-16,-2 13 15 16,-4 5-5-16,-7 0 13 15,-6 8-10-15,-10 14-7 16,0 1-15-16,0-3 0 16,-23-3 6-16,0-2-6 15,-3-8-18-15,6-5 4 16,1-2 14-16,5 0 24 15,8 0-24-15,6 0 7 0,0 0 25 16,0 0-17 0,12 4-6-16,18 13 25 0,2 7-16 15,5 2-9-15,2 1-9 16,1 0-40-16,2-1-13 16,14-2-232-16,-13-9-77 15,-8-6-441-15</inkml:trace>
  <inkml:trace contextRef="#ctx0" brushRef="#br0" timeOffset="4800">8107 644 2023 0,'0'0'354'0,"0"0"-186"0,0 0 133 15,0 0-83-15,0 0-113 16,219 0-101-16,-166 0-4 15,-8 4-10-15,-2 7-147 16,-17-2-421-16,-10 2-289 0</inkml:trace>
  <inkml:trace contextRef="#ctx0" brushRef="#br0" timeOffset="4986">8266 471 1971 0,'0'0'574'16,"0"0"-494"-16,0 0 116 0,0 0 64 16,0 164-89-16,3-101-171 15,8-1-8-15,-5-7-13 16,2-2-87-16,1 3-227 16,-6-15-346-16,3-11-226 0</inkml:trace>
  <inkml:trace contextRef="#ctx0" brushRef="#br0" timeOffset="5211">8578 677 1528 0,'0'0'263'0,"0"0"-141"16,0 0 113-16,110-171 119 16,-76 126-34-16,-5 8-107 0,-6 9-4 15,-7 11-70-15,-5 14-40 16,-5 3-6-16,0 14-37 15,-6 28-16-15,0 12-4 16,0 7-27-16,0 8-9 16,0-6-49-16,0-1-74 15,0 9-53-15,0-15-364 16,11-14-199-16</inkml:trace>
  <inkml:trace contextRef="#ctx0" brushRef="#br0" timeOffset="5453">9105 21 1879 0,'0'0'816'0,"0"0"-669"15,0 0 78-15,0 0 24 16,167 188-66-16,-134-97-99 15,-7 11-44-15,-3 40 1 16,-17 32 11-16,-6 32-52 16,-43 12-61-16,-42-27-56 15,11-59-459-15,4-54-857 0</inkml:trace>
</inkml:ink>
</file>

<file path=ppt/ink/ink10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6:28:30.180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52 1500 0,'0'0'835'0,"0"0"-627"16,0 0-147-16,0 0 73 15,0 0 81-15,0 0-82 16,170-8-24-16,-62-5-62 16,16 1-2-16,15 3 28 15,11 1-27-15,29 8 14 16,44 0-59-16,46 0 0 16,9 0 91-16,-17 8-56 15,-60-2-6-15,-65 0-18 16,-34-3-12-16,-6 3 26 15,12 0-26-15,10 1 0 16,10-6 24-16,-20-1-9 0,-20 0-15 16,-20 0-29-16,-22 0-17 15,-16 0-8-15,-18 0-105 16,-18 0-175-16,-30 7-446 16,-13 4-1124-16</inkml:trace>
</inkml:ink>
</file>

<file path=ppt/ink/ink10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6:28:28.378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347 577 1765 0,'0'0'372'0,"0"0"-250"16,0 0 44-16,-77 212 36 15,34-118-82-15,-2 1-31 16,-3-1-42-16,6-8 0 16,7-15 22-16,8-14-49 15,7-21 9-15,14-14-20 16,3-14 0-16,3-8-18 0,0-14-8 16,23-30-46-1,13-27 13-15,7-21-48 0,2-10-5 16,-2-8 54-16,-4-9-2 15,-7 0 51-15,4 9-19 16,1 17 19-16,-1 19 49 16,2 26 26-16,5 24 41 15,-1 24 16-15,5 22-17 16,-1 45 9-16,0 22-43 16,-1 17-48-16,-2 0 37 15,-4 0-47-15,1-15-17 16,-1-11 6-16,-2-15-12 0,-6-13-18 15,-5-8-63 1,-18 4-376-16,-8-18-303 0,0-10-1251 0</inkml:trace>
  <inkml:trace contextRef="#ctx0" brushRef="#br0" timeOffset="181">200 996 2174 0,'0'0'533'16,"0"0"-452"-16,0 0 88 15,0 0-36-15,232 0-57 16,-133-6-76-16,25-12-205 16,-25 1-343-16,-21 6-885 0</inkml:trace>
  <inkml:trace contextRef="#ctx0" brushRef="#br0" timeOffset="856">1046 324 1938 0,'0'0'552'16,"0"0"-411"-16,0 0-93 15,0 0 58-15,0 0 51 16,0 0-97-16,0 0-59 0,193-35 22 16,-151 24-22-1,-2-1-2-15,-9-4-49 0,-8-8-22 16,-6-1 63-16,-14-5-2 16,-3-3 11-16,0-2 39 15,-15-1 13-15,-13 10 32 16,-3 3-5-16,0 11-16 15,2 6 33-15,-1 6-50 16,12 6-28-16,4 35 15 16,8 20-31-16,6 16 23 15,0 15-25-15,3 5 0 16,14-2 5-16,-5-4-4 0,-1-9-1 16,-5-14-7-1,-3-18-14-15,-3-21 19 0,0-10-28 16,0-19 9-16,0 0 2 15,0-13 18-15,0-28-25 16,0-6 10-16,0-9 16 16,0 3-8-16,19 6 8 15,7 11-21-15,5 9 11 16,0 10 10-16,3 12-23 16,-2 5 22-16,-2 0-14 15,-7 0 6-15,-3 5-22 16,-14 10-5-16,-6 0 36 15,0-3 0-15,-9-1 12 16,-25 1 21-16,-5-4-10 16,-4 1 29-16,1-2-38 0,2-2-7 15,8 1 65-15,10 3-38 16,11 3-17-16,11 5-11 16,0 7-5-16,17 2 3 15,22 2-4-15,7-2-36 16,2 0 12-16,11 12-90 15,-10-5-194-15,-12-3-581 0</inkml:trace>
  <inkml:trace contextRef="#ctx0" brushRef="#br0" timeOffset="1293">1372 1464 1950 0,'0'0'471'16,"0"0"-387"-16,0 0-72 16,0 0 124-16,0 0 16 15,0 0-95-15,0 0-1 16,178-84-17-16,-163 115-9 15,-7 3-10-15,-8 6-19 16,0-8 23-16,0-5-24 16,0-15 0-16,0-6 0 15,-3-6 20-15,-5 0 3 16,5-27-23-16,3-9 6 0,0-7-9 16,3-2 3-16,27-3-15 15,2 11 14-15,5 9 2 16,-1 16-1-16,-1 7 19 15,-1 5 25-15,-6 16 40 16,3 21-48-16,-8 8-30 16,-7 4 28-16,-1-1-34 15,-1-3-4-15,-8 9-130 16,2-12-238-16,-8-10-277 0</inkml:trace>
</inkml:ink>
</file>

<file path=ppt/ink/ink10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6:28:30.999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0 774 2070 0,'0'0'362'0,"0"0"-249"15,0 0-113-15,0 0 50 16,0 0 148-16,183-51-83 16,-101 2-83-16,7-15-8 15,2-2-18-15,-3-16-6 16,-6 0-9-16,-16 1-62 15,-13 5 71-15,-21 8 0 0,-19 12 17 16,-13 8 41 0,0 16 10-16,-22 14 56 0,-15 16-40 15,-2 2-45-15,-4 20 41 16,4 27-38-16,7 18-27 16,4 15 3-16,10 11-6 15,8 8-1-15,3 11-11 16,7-6 0-16,0-4 1 15,0-14-1-15,0-19-30 16,0-17 12-16,0-18 17 16,0-23-14-16,0-9 13 15,0 0-14-15,0-20 15 16,7-25 1-16,6-11-1 0,10-6-1 16,9-5-14-1,7-1 7-15,7 3-18 0,4 9 5 16,2 15 21-16,4 8 1 15,-4 19-14-15,-2 14 14 16,-5 0 6-16,-8 21 17 16,-12 11-23-16,-12 3 0 15,-9 3 50-15,-4 2-15 16,-10-9-25-16,-30 3 14 16,-12-9-12-16,-7 2 6 15,-3-19-18-15,6-2 0 16,7-6 0-16,10 0 5 15,16-8-4-15,14-4-1 16,9-9 1-16,0 4 13 16,6 9-14-16,26 1 0 0,4 7 15 15,7 0 3 1,-1 7-2-16,1 21 1 0,-4 2-5 16,-2 5 9-16,-1-5-21 15,-4-2 0-15,1-7-21 16,-1-3 9-16,2-12-87 15,1 1-88-15,15-7-306 16,-11 0-191-16,-4 0 351 0</inkml:trace>
  <inkml:trace contextRef="#ctx0" brushRef="#br0" timeOffset="243">1666 90 1128 0,'0'0'1421'15,"0"0"-1113"-15,0 0-205 16,0 0 59-16,0 0 55 16,0 0-102-16,0 0-86 15,43 65 11-15,-37-18-32 16,-2 5-8-16,-4 11-63 15,0 40-145-15,-4-18-320 16,-8-8-268-16</inkml:trace>
  <inkml:trace contextRef="#ctx0" brushRef="#br0" timeOffset="391">1754 950 1315 0,'0'0'1405'0,"0"0"-1059"15,0 0-136-15,0 0-69 16,0 0-66-16,0 0-75 16,0 0-210-16,66-91-870 0</inkml:trace>
</inkml:ink>
</file>

<file path=ppt/ink/ink10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6:25:26.360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772 105 1003 0,'0'0'601'0,"0"0"-511"16,0 0 36-16,0 0-28 16,0 0 57-16,0 0 63 15,-183-97-53-15,145 91-19 0,-5 6-26 16,-4 0-76-1,-1 9 51-15,-12 29-52 0,-2 18-4 16,-3 18 30-16,-1 17-49 16,7 18 23-16,11 9-33 15,14 5-4-15,19-2 43 16,15 1-48-16,0-10 6 16,29-6 9-16,13-12-7 15,4-12-18-15,10-14 5 16,3-19 4-16,7-15-23 15,2-22 11-15,8-12-25 16,1-33 8-16,-1-32-60 0,-1-25 45 16,-5-40 8-1,-19 3 36-15,-20-10 6 0,-22 3-4 16,-9 24 46-16,-20 2 25 16,-23 19-42-16,-2 24 5 15,-4 24-36-15,7 24-31 16,11 17-75-16,28 44-223 15,3 21-279-15,0-1 60 0</inkml:trace>
  <inkml:trace contextRef="#ctx0" brushRef="#br0" timeOffset="301">1050 871 1520 0,'0'0'302'0,"0"0"-150"0,0 0-5 16,0 153 27-16,0-92-54 16,0-4-71-16,0-1 9 15,0-5-58-15,0-12 0 16,0-12 7-16,0-14 1 16,0-13-8-16,0-10 47 15,0-33-46-15,0-16 59 16,0-15-26-16,0-8 21 15,20 3 15-15,7 8-41 16,5 9 7-16,8 12-36 16,2 15 13-16,11 13-32 15,28 22-40-15,-11 0-213 16,-8 5-401-16</inkml:trace>
  <inkml:trace contextRef="#ctx0" brushRef="#br0" timeOffset="1255">2135 893 1947 0,'0'0'618'0,"0"0"-473"0,0 0 47 16,-230-18 19-16,165 42-74 15,6 25-58-15,13 10-57 16,20 15-8-16,13 3-2 16,13-2-12-16,6-1-11 15,30-11-16-15,17-17-74 16,2-25 0-16,10-21-87 16,-2-2-5-16,-1-50 59 15,-9-17-44-15,-7-20 84 16,-10-17 93-16,-16-15 1 15,-14-29 35-15,-6 8 77 16,0 7 18-16,-6 11 60 16,-8 48-42-16,4 7 4 0,4 35-14 15,2 25-70 1,4 9-54-16,0 38-14 0,0 32 0 16,0 32 18-1,0 38-18-15,14 37 0 0,-2-12 9 16,5-21-9-16,0-23-27 15,-1-32-39-15,7-7-36 16,9-7 24-16,2-28-95 16,8-37 31-16,1-10 67 15,5-29 1-15,-2-26 17 16,1-12-2-16,-9-11 19 16,1 1 25-16,-8-2 12 15,-9 5 3-15,-5 9 24 16,-14 6 47-16,-3 16 33 15,0 9 23-15,-23 13 9 16,-10 15 33-16,-7 6-84 16,-5 0-47-16,2 33 16 0,4 13-30 15,10 9 0-15,12 10-24 16,17 2 1-16,0 2-9 16,20-9 8-16,23-3-52 15,5-13-2-15,11-17-120 16,1-14-64-16,5-13-18 15,-3-13 13-15,-6-28 104 16,-4-16 48-16,-12-8 91 16,-15 4 10-16,-8 5 102 15,-11 12 82-15,-3 14 50 16,-3 16 15-16,0 14-51 16,0 0-151-16,0 26-48 15,0 21 18-15,0 8-27 0,0 8 0 16,0-5-27-16,0-4-46 15,0-10 3-15,-3-15-41 16,3-12 29-16,-3-17 77 16,-3 0 5-16,-2-25 50 15,2-25-12-15,3-15 15 16,3-12 44-16,0-1-67 16,9-3-15-16,22 11 3 15,5 11-18-15,7 13-1 16,2 17-16-16,4 15-129 15,30 14-129-15,-14 12-422 16,-6 9-1177-16</inkml:trace>
  <inkml:trace contextRef="#ctx0" brushRef="#br0" timeOffset="1585">3549 1093 1861 0,'0'0'328'16,"0"0"-267"-16,0 0-55 16,0 0 15-16,0 0-20 15,177 13-1-15,-128-13-31 16,-7-4-71-16,-5-17 46 16,-14-9 37-16,-17-5 19 15,-6 0 15-15,0-4 160 16,-32 7 15-16,-11 8 35 0,-10 13 9 15,-6 11-85-15,-3 9-26 16,2 35-58-16,9 11-5 16,17 10-11-16,22 0-31 15,12-3 9-15,12-12-27 16,42-9-15-16,17-17-38 16,56-24-176-16,-17 0-351 15,-2-9-522-15</inkml:trace>
  <inkml:trace contextRef="#ctx0" brushRef="#br0" timeOffset="1998">4557 869 2092 0,'0'0'580'0,"0"0"-376"15,0 0-7-15,0 0 37 16,-222-4-111-16,163 40-50 15,9 11-19-15,7 12-45 16,21 3-4-16,19 0-5 16,3-1-45-16,19-4 27 15,21-9-81-15,8-20-67 16,9-19-60-16,2-9-28 0,-4-29 38 16,1-31 0-1,-8-18 54-15,-5-17 104 0,-13-18 58 16,-13-29 15-16,-11 6 164 15,-6-7 37-15,0 9 3 16,0 36-17-16,-3 12-38 16,0 33 19-16,-2 33-68 15,5 20-53-15,0 58-34 16,0 76-17-16,0 51 28 16,0 24-21-16,0-26-17 15,5-51 21-15,1-52-22 16,0-22-27-16,14 11-63 15,-3-15-197-15,-1-12-589 0</inkml:trace>
</inkml:ink>
</file>

<file path=ppt/ink/ink10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6:25:30.054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5487 887 1866 0,'0'0'510'0,"0"0"-405"0,0 0-11 16,-180 76 46-16,114-5 40 15,1 14-37-15,13 12-69 16,19 3-30-16,19-7-35 15,14-16-8-15,25-16-1 16,32-23-15-16,25-32-78 16,20-6-93-16,9-44-72 15,1-28-79-15,-14-10 89 16,-16-6 132-16,-23 3 116 16,-20 14 15-16,-16 12 123 15,-14 23 59-15,-4 22 5 16,-5 14-18-16,0 12-76 0,0 35-13 15,0 11-5-15,0 5-68 16,0-3-14-16,12-7-8 16,24-17-56-16,4-18-46 15,5-14-26-15,1-4 4 16,-3-37 52-16,-10-18 34 16,-13-13 38-16,-14 0 0 15,-6 4 76-15,0 11 27 16,-34 12-39-16,-1 17 5 15,-1 12 31-15,3 9-66 16,10 3-33-16,17 0-1 16,6 0-91-16,13 9 28 15,30 1-2-15,9-8-5 0,10 0 6 16,0-2-46-16,-3 7-16 16,-7 3 22-16,-5 9 48 15,-12 14 33-15,-5 5 23 16,-7 6 14-16,-11 4 13 15,-4-5 1-15,-8-8 4 16,0-8 23-16,0-15 0 16,0-9 31-16,0-3 19 15,0-3-32-15,0-30-48 16,0-8-25-16,17-9-6 16,8-6 5-16,12 6 1 15,1 3-2-15,1 15-11 16,4 14 13-16,-1 15-9 15,4 3 18-15,-7 23-2 16,1 25 27-16,-7 10-8 0,-10 4-4 16,-3 3-15-16,-11-6-1 15,-6-12 9-15,-3-11-15 16,0-16-10-16,0-13 10 16,-6-7 12-16,-11-9-11 15,5-28 0-15,-2-9-1 16,11-9 6-16,3-8-6 15,0-4-6-15,26-2 5 16,11 11 1-16,5 10-1 16,1 23-14-16,-4 22 15 0,-2 3 34 15,-9 34 0 1,1 23 32-16,-1 10-5 0,3 10 44 16,3-1-59-16,5-2-40 15,-1-10 3-15,5-14-9 16,-1-17-18-16,1-18-94 15,1-15-12-15,-9-6-21 16,1-29-11-16,-4-16-19 16,-1-10 45-16,-6-10 47 15,6-11 12-15,-5-12 48 16,-1-19 23-16,4-28 1 16,-4 8 30-16,-10-5 10 15,-2 5 75-15,-6 37 78 16,-4 7 13-16,1 33 9 15,-4 29 16-15,0 27-72 0,0 9-106 16,0 47-53-16,3 27 33 16,-3 18 17-16,0 18-51 15,3 9 0-15,0-6 3 16,3 0-3-16,2-7-15 16,1-12-27-16,5-14 11 15,-5-22-7-15,-2-20-64 16,-1-22-1-16,-6-24 87 15,3-1 16-15,-3-29 6 16,4-24-6-16,6-12 0 16,5-12 9-16,8-2-9 15,8 6-17-15,0 14 16 16,6 21 1-16,-4 19 0 0,-1 19-21 16,-1 10 21-16,-12 33 21 15,-7 20-8-15,-4 7-12 16,-8 10 24-16,0-4 29 15,0-8-13-15,-17-9-29 16,-13-19 9-16,-10-10 21 16,-5-14-24-16,-1-16-18 15,4 0 0-15,13-12-18 16,29-47-84-16,0 1-232 16,3-3-489-16</inkml:trace>
  <inkml:trace contextRef="#ctx0" brushRef="#br0" timeOffset="197">8414 893 1927 0,'0'0'327'16,"0"0"-183"-16,0 0-22 15,0 165 140-15,6-116-66 16,2-1-125-16,-2-6-71 15,4-8-32-15,6-8-146 16,-3-11-392-16,1-13-775 0</inkml:trace>
  <inkml:trace contextRef="#ctx0" brushRef="#br0" timeOffset="322">8440 486 2143 0,'0'0'327'15,"0"0"-327"-15,0 0-249 16,0 0 11-16,0 0-314 0</inkml:trace>
  <inkml:trace contextRef="#ctx0" brushRef="#br0" timeOffset="639">8657 864 1818 0,'0'0'299'15,"0"0"-232"-15,0 0 113 16,59 152 11-16,-50-108-65 0,-3-2-18 16,-3-4-76-1,-3-9-32-15,0-6-9 0,0-14-48 16,0-9 32-16,0 0-36 16,0-29-82-16,0-15 77 15,5-13 25-15,18-3-51 16,9 1-4-16,7 8 25 15,7 14 61-15,-1 15-10 16,-2 22 20-16,-4 0 42 16,-5 30 37-16,-5 22 47 15,-2 11 3-15,-4 4-32 16,2 2-51-16,4-8-46 16,34-2-84-16,-7-15-159 15,-5-21-406-15</inkml:trace>
  <inkml:trace contextRef="#ctx0" brushRef="#br0" timeOffset="1217">9723 786 2109 0,'0'0'552'15,"0"0"-424"-15,0 0 66 16,0 0 22-16,-182-44-34 15,132 59-110-15,7 29-60 16,14 10 11-16,13 4-22 16,16 1-1-16,0-6-33 0,33-15-69 15,16-14-38-15,7-15-137 16,6-9-25-16,-7-9 76 16,-5-20-4-16,-18 2 137 15,-12 7 93-15,-14 14 82 16,-6 6 189-16,0 1-75 15,-3 39-32-15,-10 10 29 16,3 5-79-16,10 1-41 16,0-1-53-16,13-18-20 15,27-9-15-15,9-18-60 16,7-10-48-16,-2 0-10 16,3-29-31-16,-12-13 61 15,-2-14 45-15,-7-14-9 0,-4-12 18 16,-5-16 3-16,-4-13 23 15,-3-34 23-15,-11 6 0 16,-1-2 44-16,-5 6 56 16,-3 33-7-16,0 10 91 15,0 29 25-15,3 31-52 16,-3 26-4-16,3 6-80 16,3 40-46-16,4 55 19 15,0 49-13-15,0 48 8 16,-1-10-32-16,-3-32-8 15,5-46 13-15,6-30-14 16,-1 5-54-16,7 1-111 16,9-4-178-16,-9-29-504 15,-6-25-1144-15</inkml:trace>
  <inkml:trace contextRef="#ctx0" brushRef="#br0" timeOffset="1452">10104 695 2102 0,'0'0'466'0,"0"0"-460"16,0 0 18-16,196-15 37 15,-97 12-35-15,-5 3 10 16,-6 0-35-16,-18 27 9 16,-18 14 67-16,-16 11 49 0,-16 10-26 15,-14 8-42 1,-6-3-23-16,0-3 32 0,0-11-67 15,0-11-1-15,0-22-104 16,9-14-369-16,2-6-231 0</inkml:trace>
  <inkml:trace contextRef="#ctx0" brushRef="#br0" timeOffset="1581">10867 442 2402 0,'0'0'535'15,"0"0"-535"-15,0 0-16 16,0 0-77-16,0 0-130 16,0 0-716-16</inkml:trace>
  <inkml:trace contextRef="#ctx0" brushRef="#br0" timeOffset="2176">11099 807 1892 0,'0'0'383'16,"0"0"-238"-16,0 0 35 16,-3 153 22-16,3-102-73 15,23-4-104-15,13-12-17 16,16-12-8-16,4-20-26 16,2-3 25-16,-2-23-20 15,-13-23 15-15,-18-15 5 16,-20 1 2-16,-5-1-1 15,-20 11 34-15,-27 14 2 16,-5 8 42-16,-1 10-23 0,11 11-38 16,10 6 25-16,15 1-42 15,14 0-49-15,3-5-51 16,20 3 11-16,22 0 64 16,10-5-9-16,7 7 13 15,4 0 4-15,-7 9 14 16,-8 27 3-16,-5 14 19 15,-13 7-13-15,-7 3 26 16,-14 5-6-16,-6-2-25 16,-3-11 31-16,0-13-32 15,0-16 0-15,-3-17 0 16,-6-6 0-16,1-15-36 0,8-29-13 16,0-11 31-16,0-16 6 15,28-6 12-15,4 1 0 16,7 5 23-16,7 14 27 15,-1 20 42-15,8 22 33 16,2 15 3-16,1 15 30 16,3 37-60-16,-7 20-4 15,-2 10 34-15,-4 6-50 16,-10 3-27-16,-7-5-48 16,-6-12 12-16,-6-16-18 15,-4-16 3-15,-4-23-47 16,5-17-35-16,18-21-97 15,1-25-131-15,-7-12-788 0</inkml:trace>
  <inkml:trace contextRef="#ctx0" brushRef="#br0" timeOffset="3310">0 2225 1677 0,'0'0'388'0,"0"0"-346"16,0 0-34-16,0 0 40 0,0 0 42 15,233 65 7-15,-125-55-20 16,19 0-7-16,40-2 37 15,43-2-79-15,59 3-13 16,22 3 64-16,4-4 49 16,-4-2-55-16,-16-6-14 15,9 0-38-15,2 0 35 16,-14-11-56-16,-11-1 0 16,-15 0 17-16,-20 6-17 15,-16 6 6-15,-17 0-6 16,-14 0 0-16,5 0 2 15,-1 0-2-15,10 0 0 16,0 0 6-16,5 0-5 0,-3 0-2 16,4-6 1-1,5-3 0-15,-4-4 15 0,-1-6-15 16,-6 5 0-16,-9-5 4 16,-5 6-3-16,2 0-2 15,3 2 1-15,9-1 0 16,6-4 28-16,15-1-20 15,4-3 4-15,9-8 45 16,-3 3-21-16,-9 2-12 16,-17 5-24-16,-37 7 1 15,-36 2 21-15,-28 5-22 16,-7 4-6-16,18 0 6 16,16 0 9-16,16 0 3 15,1 0-4-15,-3 0 12 16,-1 0 28-16,-3 0-47 0,-2 0 19 15,-12 0 8-15,-2 0-11 16,-2 0 10-16,-6 0-17 16,1 0-1-16,-3 0 30 15,-3-9-39-15,0 1 2 16,-7-2 14-16,-6 2-15 16,-4-1 5-16,-12-1-5 15,-5 3-1-15,-15 1 0 16,-10 3 0-16,-13-1-35 15,-21 4-14-15,-4 0-98 16,-8 0-539-16</inkml:trace>
</inkml:ink>
</file>

<file path=ppt/ink/ink10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6:25:34.401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0 566 1520 0,'0'0'586'16,"0"0"-471"-16,0 0-80 15,0 0-4-15,0 0 113 16,0 0-55-16,82-162-77 16,-50 138 39-16,2 16-50 15,-3 8 7-15,0 8 8 0,-5 37 5 16,-7 16 25 0,-10 13-46-16,-4 0-1 0,-5-4 1 15,0-11 1-15,0-18-1 16,0-14 1-16,0-18 0 15,-5-9 63-15,2 0 32 16,0-36-59-16,3-21 8 16,0-18-44-16,14-11-1 15,18-2 0-15,10 5 1 16,9 18-18-16,-3 24 17 16,1 21-16-16,-4 20 16 15,2 20 0-15,-4 39 37 16,-11 25-8-16,-2 6-29 0,-10 4 33 15,-5-6-33 1,2-12-4-16,-3-22-20 0,5-15-11 16,13-27-162-16,-1-12-284 15,-9 0-305-15</inkml:trace>
  <inkml:trace contextRef="#ctx0" brushRef="#br0" timeOffset="457">2003 538 1974 0,'0'0'470'16,"0"0"-386"-16,0 0-82 15,0 0 19-15,0 0 124 16,0 0-49-16,0 0-29 16,102 86-15-16,-82-17-51 15,-11 4 19-15,-6 1-20 16,-3-7 0-16,0-10 7 16,0-18-6-16,-6-20-1 15,-3-12 9-15,-2-7-2 16,2-13-14-16,2-27 5 15,7-19-59-15,0-12 61 0,13-6-33 16,21 1 17 0,8 7 14-16,1 22-11 0,-1 18 4 15,1 23-3-15,-8 6 12 16,-2 18 3-16,-7 27 12 16,-3 11 9-16,-4 5-12 15,-2 0 1-15,0-4-26 16,3-7-22-16,22-9-156 15,-2-14-422-15,-9-13 20 0</inkml:trace>
  <inkml:trace contextRef="#ctx0" brushRef="#br0" timeOffset="1592">3012 484 1928 0,'0'0'637'15,"0"0"-452"-15,0 0 2 16,0 0 9-16,-196 37-61 16,143 22-29-16,7 12-90 15,20 8-4-15,19-1 8 16,7-9-20-16,24-8-33 16,28-17-43-16,7-19-79 15,3-21-74-15,-7-4-9 16,-5-24 56-16,-15-16 149 15,-11-11 33-15,-15 3 46 16,-9 4 76-16,0 6 5 16,0 11 82-16,0 12-28 0,0 15-89 15,0 0-23 1,14 36-69-16,9 29 0 0,3 23 9 16,10 42 0-16,7 39-18 15,-9-13 9-15,-3-14 0 16,-14-23 8-16,-11-27-7 15,-6-1 5-15,0-1-6 16,-14-21-13-16,-18-21-6 16,-4-23-13-16,-4-20 10 15,1-5 4-15,7-42 1 16,9-29-25-16,15-47 5 16,8-47-95-16,37 3-4 0,11 11-1 15,15 23-42-15,-7 27 122 16,9-5 26-16,1-3 31 15,-10 21 20-15,-11 19 45 16,-16 23 50-16,-9 18 56 16,-10 20-27-16,-3 8-10 15,-1 13-101-15,-2 27 21 16,2 16 2-16,0 3-44 16,8 2-24-16,9-7-11 15,10-12-67-15,5-13-9 16,9-20-93-16,-1-9 8 15,2-15 75-15,-5-26-11 16,-7-12-5-16,-7 2 71 0,-6 8 54 16,-12 9 17-1,-5 14 84-15,-6 13 106 16,0 7-17-16,0 7-143 0,0 25-26 16,0 13-21-16,6-1-14 15,17 0 13-15,13-13-106 16,14-14-61-16,8-17 85 15,4 0-39-15,0-29-95 16,-8-17 75-16,-15-7 32 16,-13 5 108-16,-9 2 4 15,-11 14 31-15,-3 8 149 16,-3 19 85-16,0 5-41 16,0 11-157-16,0 32-68 15,0 11 68-15,0 10-59 16,25-1-8-16,15-4 68 0,10-11-70 15,5-15-13-15,1-23-15 16,-7-10-32-16,-13-10 46 16,-10-29-12-16,-16-12 26 15,-10-8 13-15,0-6 26 16,-33 4 3-16,-6 7 25 16,-7 13 19-16,0 15 59 15,7 15-92-15,10 4-34 16,15 7 7-16,14 0-26 15,0 3-2-15,23 12-17 16,20 2-31-16,10-2 44 16,9-3-50-16,-1 2 28 0,-2 2 27 15,-6 10-26-15,-10 6 18 16,-14 10-2 0,-7 5 11-16,-8 7 38 0,-5-5-38 15,2-8 1-15,1-8-3 16,2-22-101-16,8-11-110 15,12-26-258-15,-5-22-270 16,-3-4-696-16</inkml:trace>
  <inkml:trace contextRef="#ctx0" brushRef="#br0" timeOffset="1702">5179 590 1633 0,'0'0'642'16,"0"0"-371"-16,0 0-132 15,0 0-40-15,0 0-99 0,0 0-76 16,0 0-550-1,-79-56-1280-15</inkml:trace>
  <inkml:trace contextRef="#ctx0" brushRef="#br0" timeOffset="1884">4442 448 1998 0,'0'0'542'0,"0"0"-487"16,0 0 89-16,0 0 64 15,0 0-121-15,0 0-1 16,0 0-86-16,134 0-18 16,-134 42 3-16,0 4-140 0,-45 30-124 15,-7-14-305 1,-4-12-412-16</inkml:trace>
  <inkml:trace contextRef="#ctx0" brushRef="#br0" timeOffset="2037">3774 368 1898 0,'0'0'395'15,"0"0"-286"-15,0 0-62 16,0 0-7-16,0 0-40 16,187 77-339-16,-148-38-844 0</inkml:trace>
  <inkml:trace contextRef="#ctx0" brushRef="#br0" timeOffset="2199">4439 0 2290 0,'0'0'285'15,"0"0"-285"-15,187-3-43 16,-40 18-208-16,-22 11-131 15,-14 3-1352-15</inkml:trace>
  <inkml:trace contextRef="#ctx0" brushRef="#br0" timeOffset="2411">6309 1046 2458 0,'0'0'486'0,"0"0"-411"15,0 0-19-15,26 177-47 16,-26-120-7-16,-32 3-2 16,-8-12-244-16,-7-12-583 0</inkml:trace>
</inkml:ink>
</file>

<file path=ppt/ink/ink10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6:26:02.097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0 214 1862 0,'0'0'388'15,"0"0"-283"-15,0 0-41 0,0 0 22 16,0 0 49-16,0 0-9 16,0 0-95-16,40 0 5 15,10 0 43-15,1 0-40 16,9 4 25-16,2 2-47 15,0-1-16-15,9 3 36 16,5-2-37-16,3 1 1 16,6-4 11-16,3-3-5 15,-2 0-14-15,-12 0-16 16,-4 0-2-16,-19 0 16 16,-11 0-1-16,-17-3-5 15,-13-1 15-15,-10 4 0 16,0-3 40-16,0-5-26 15,-16-7-5-15,-10-2 30 16,-8-9 6-16,-2-7 9 0,1 1-15 16,-1 2-4-16,-1 1 41 15,11 6-37-15,4 7-20 16,5 8 47-16,11 2-24 16,-2 6-34-16,8 0-7 15,0 0 7-15,8 2-13 16,21 26 5-16,13 7-3 15,14 3 3-15,7 6 1 16,2-3 0-16,0-3-1 16,-6-2 0-16,-13 0-14 15,-13-2-1-15,-20 5-24 16,-13-1 18-16,-13 6 8 16,-37 2-5-16,-12-6-14 0,-3-4-23 15,5-13-44-15,12-17-194 16,14-6-333-16,25 0-658 0</inkml:trace>
</inkml:ink>
</file>

<file path=ppt/ink/ink10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6:26:02.667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667 180 639 0,'0'0'1749'0,"0"0"-1499"16,0 0-198-16,0 0 17 16,-123-151 162-16,76 133 0 15,-8 18-152-15,-7 0-58 16,-4 40 40-16,-6 29-16 15,3 29-18-15,4 20 15 16,12 13-16-16,21 8 28 16,18-1-54-16,14-8-11 15,17-20-11-15,35-23 4 16,20-29-63-16,16-34-42 0,4-24-46 16,3-13-63-1,-10-37-28-15,-9-13 53 0,-18-1 132 16,-19 2 75-16,-11 15 47 15,-16 11 78-15,-12 25 34 16,0 11 98-16,0 0-149 16,-6 36-77-16,-5 10 34 15,8 10-35-15,3 7-24 16,20-7-6-16,33-9 10 16,15-11-26-16,14-18-7 15,0-13-8-15,-7-5-1 16,-16-17 8-16,-16-25 15 15,-24-3 9-15,-19-7 1 16,0 1 79-16,-28 4-41 16,-23 5-39-16,-11 8 0 0,-3 7-87 15,-7 6-257-15,13 10-377 16,20-1-1053-16</inkml:trace>
  <inkml:trace contextRef="#ctx0" brushRef="#br0" timeOffset="131">1139 319 2194 0,'0'0'349'16,"0"0"-186"-16,0 0-60 15,170-141 29-15,-68 98-132 16,-11 15-182-16,-12 3-992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6:59:11.269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59 1980 0,'0'0'515'0,"0"0"-464"16,0 0-5-16,0 0 36 15,0 0 35-15,0 0-12 16,0 0-89-16,249 12-16 16,-108-18-135-16,-16-21-458 15,-17-11-1466-15</inkml:trace>
</inkml:ink>
</file>

<file path=ppt/ink/ink10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6:26:07.121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0 1699 0,'0'0'1322'0,"0"0"-1322"0,0 0-32 15,0 0-50-15,0 0 27 16,0 0-572-16</inkml:trace>
</inkml:ink>
</file>

<file path=ppt/ink/ink10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6:25:38.441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4244 886 889 0,'0'0'908'0,"0"0"-760"16,0 0-42-16,0 0 51 0,0 0 62 16,0 0-35-1,-194-90-118-15,139 126-65 0,-1 10 44 16,7 19-3-16,7 6 7 15,16 4-24-15,18 3-16 16,8-4 5-16,3-9-14 16,34-9-51-16,8-15 27 15,9-15-33-15,11-20-13 16,6-6-12-16,8-21-54 16,6-31 2-16,3-17-43 15,-3-13 58-15,5-15 96 16,-9-11-1-16,1-12 8 15,-10-3 16-15,-12 5 10 16,-22 10 128-16,-14 19 30 16,-24 21 13-16,0 21-22 0,-20 21-51 15,-19 14 25-15,-7 12-27 16,-4 6-41-16,4 37 18 16,1 22-83-16,5 18 0 15,12 16 15-15,0 12-14 16,8 9 4-16,2 9-5 15,5-1-18-15,2-5-6 16,2-19-79-16,9-25-36 16,0-29 82-16,0-29 1 15,9-21 8-15,18-15 27 16,2-41 21-16,8-15-15 16,2-11 12-16,1 0-1 0,2 4 4 15,-4 13 0 1,-2 18 9-16,-2 15 15 15,-11 21 6-15,-1 11 16 0,-5 8-46 16,-5 27 1-16,-1 12 32 16,1 7-32-16,5-4-1 15,6-8-37-15,7-11-69 16,8-13-87-16,9-13-103 16,2-5 70-16,-4-28 56 15,-2-14-8-15,-17-1 106 16,-10 1 72-16,-13 13 155 15,-3 13 63-15,0 16 3 16,0 0-82-16,-6 24-28 0,6 15-21 16,0 2-41-1,29 1-44-15,21-7 9 0,15-16 17 16,11-18-31-16,-7-1-33 16,-7-32 27-16,-23-19 5 15,-19-10-23-15,-20 0 24 16,-4-1 34-16,-34 5 69 15,-22 19-7-15,-2 12 16 16,-3 13 21-16,6 13-71 16,16 0-13-16,20 0-39 15,23 15-4-15,0 3-12 16,35 3-37-16,18-2-47 16,10 0 16-16,-1-4-10 15,-3 3 27-15,-10 4-14 16,-10 5-17-16,-10 6 58 0,-9 5-17 15,-3-1 7 1,-11-1 39-16,-3-7 1 0,1-7 0 16,-4-14 1-16,0-8 15 15,0 0 47-15,0-21-63 16,0-13 0-16,0-10 1 16,12-6-1-16,14-4 8 15,8 7 35-15,2 3-3 16,-1 15 29-16,8 17-40 15,-4 12 13-15,4 0 73 16,-1 31 53-16,-5 21-100 16,-4 9-33-16,-4 7-13 15,-9 0 10-15,2-1-32 16,1-10-27-16,3-17 25 16,24-15-88-16,-10-17-247 0,-9-8-293 0</inkml:trace>
  <inkml:trace contextRef="#ctx0" brushRef="#br0" timeOffset="184">5562 1916 2624 0,'0'0'181'0,"0"0"-181"0,0 0-134 15,0 0 1-15,0 0-383 16,175-189-1407-16</inkml:trace>
  <inkml:trace contextRef="#ctx0" brushRef="#br0" timeOffset="570">7468 725 2661 0,'0'0'346'0,"0"0"-346"15,0 0-56-15,0 0 56 16,3 216 144-16,0-143-93 15,5 2-32-15,-2-1-14 16,0-9 1-16,-3-13-12 16,-3-20-41-16,0-18-4 15,0-14 50-15,0-12 1 16,-6-32 0-16,-6-18-9 16,1-11 24-16,8-10-23 15,3-3 8-15,6 6 0 16,34 14 2-16,13 9-2 15,9 19 0-15,13 15 0 16,10 13-14-16,33 10-137 16,-24 24-346-16,-12 6-318 0</inkml:trace>
  <inkml:trace contextRef="#ctx0" brushRef="#br0" timeOffset="916">8261 763 2140 0,'0'0'539'0,"0"0"-447"15,0 0 96-15,-181-25 17 0,127 36-24 16,4 34-124-16,21 7-10 16,18 10-47-16,11-4-29 15,27-5 28-15,28-11-92 16,18-18-57-16,4-20-133 15,-1-4-100-15,-10-17-4 16,-21-15 236-16,-14-1 151 16,-19 7 68-16,-9 9 202 15,-3 13 99-15,0 4-42 16,-6 18-208-16,-6 23 24 16,1 10-55-16,11-1-43 15,0-7 16-15,0-6-61 16,29-13-37-16,33-22-77 0,-9-2-357 15,-7 0-829-15</inkml:trace>
  <inkml:trace contextRef="#ctx0" brushRef="#br0" timeOffset="1802">9607 1150 1590 0,'0'0'336'0,"0"0"-203"15,0 0-127-15,0 0 38 0,173-113 12 16,-85 36-54-16,8-14 33 16,-2-15-34-16,-6-8-1 15,-18-1 65-15,-25 6 49 16,-22 9 70-16,-23 18-10 15,0 19-71-15,-20 24 59 16,-16 28-65-16,-7 11-18 16,-2 27 1-16,-1 34-80 15,7 28 17-15,10 13-17 16,6 15 0-16,12 0 1 16,8-3-1-16,3-2-18 15,0-11 6-15,0-22-79 0,0-23 2 16,0-24 21-16,10-19-15 15,-3-13 82-15,5-19-13 16,5-27 14-16,3-14-1 16,9-5 1-16,7 4 0 15,7 2-1-15,7 13 1 16,1 13-26-16,-2 18 26 16,-2 11-32-16,-15 4 32 15,-12 15-53-15,-17 18-2 16,-3 5 16-16,-17 3 39 15,-21-5 8-15,-9-9-8 16,1-10 9-16,4-8 78 16,-1-9-42-16,11 0 2 0,5 0-11 15,15 0-15 1,4 0 85-16,8 0-101 0,0 2 4 16,17 16 8-16,13 7-16 15,2 3 10-15,11-1-11 16,2-4 0-16,9-6-21 15,37-13-25-15,-12-4-242 16,-3 0-469-16</inkml:trace>
  <inkml:trace contextRef="#ctx0" brushRef="#br0" timeOffset="3987">14151 0 2789 0,'0'0'306'15,"0"0"-247"-15,189 0-13 16,-55 12-46-16,-18 5-190 0,-22-2-708 16</inkml:trace>
  <inkml:trace contextRef="#ctx0" brushRef="#br0" timeOffset="4804">4806 2843 1650 0,'0'0'266'0,"0"0"-147"16,0 0 6-16,0 0 107 15,0 0-6-15,0 0-68 16,-32-113-89-16,72 141 4 15,11 24 20-15,6 17-93 16,5 5 7-16,-3 3-1 16,-7-10-6-16,-4-11-13 15,-4-12-24-15,-12-14-29 16,-6-19 8-16,-6-11-4 16,-4 0 40-16,1-28 10 15,0-26 12-15,3-19-18 16,-2-8 5-16,9-3-36 0,2 7-38 15,27 6-156-15,-4 20-87 16,-7 20-365-16</inkml:trace>
  <inkml:trace contextRef="#ctx0" brushRef="#br0" timeOffset="5128">5887 2767 1719 0,'0'0'576'16,"0"0"-405"-16,0 0-25 16,0 0 55-16,-206-9-16 15,160 46-74-15,7 9-29 0,13 9-82 16,15 2 1-16,11-1-27 16,3-9 20-16,37-12-82 15,10-17-80-15,5-18-54 16,1 0-6-16,-4-16-38 15,-5-12 96-15,-16-1 136 16,-8 8 34-16,-15 15 37 16,-8 6 123-16,0 0-41 15,0 29 27-15,0 6-66 16,0-2-67-16,0-3-13 16,35-17-59-16,7-6-257 15,-2-7-409-15</inkml:trace>
  <inkml:trace contextRef="#ctx0" brushRef="#br0" timeOffset="5310">5910 2363 2270 0,'0'0'338'0,"0"0"-190"16,0 0-148-16,0 0 54 15,0 0 68-15,246 47-122 16,-121-14-106-16,-11-3-517 0</inkml:trace>
  <inkml:trace contextRef="#ctx0" brushRef="#br0" timeOffset="5574">7452 2797 2485 0,'0'0'457'0,"0"0"-446"15,0 0 11-15,0 0-2 16,115 168 54-16,-66-115 31 15,4-4-82-15,-2 2-23 0,-2-4-47 16,10 2-141-16,-13-10-158 16,-13-9-351-16</inkml:trace>
  <inkml:trace contextRef="#ctx0" brushRef="#br0" timeOffset="5781">7947 2820 1610 0,'0'0'854'15,"0"0"-670"-15,0 0-129 16,0 0 114-16,-220 133 0 0,148-75-111 16,7 2-58-1,3-5-10-15,8-7-176 0,23-12-100 16,11-19-292-16,14-9-931 15</inkml:trace>
  <inkml:trace contextRef="#ctx0" brushRef="#br0" timeOffset="2214">11760 719 1528 0,'0'0'724'16,"0"0"-661"-16,0 0-23 16,0 0-9-16,0 0 104 15,119 183-67-15,-113-131-67 16,-3 0 36-16,-3-12-37 15,0-7 0-15,0-16-11 16,0-11-3-16,0-6 8 0,0-8-7 16,0-31-32-1,0-13 30-15,10-8-13 0,16-5-15 16,11 2 33-16,5 15-16 16,4 12 20-16,-1 19 6 15,-2 17 3-15,-4 0 110 16,1 43-32-16,-8 20-14 15,-5 7 56-15,-1 6-90 16,-6-2-22-16,-1-6-11 16,4-13-79-16,20-7-100 15,-4-16-360-15,-4-16-393 0</inkml:trace>
  <inkml:trace contextRef="#ctx0" brushRef="#br0" timeOffset="3446">12893 746 1862 0,'0'0'639'16,"0"0"-467"-16,0 0-13 15,0 0 24-15,-203 65 8 16,148-7-92-16,12 11-36 16,18-1-53-16,17-4 2 15,8-5-24-15,20-18-28 16,22-11-83-16,7-19 8 15,7-11-115-15,-3-3 42 16,-7-32 21-16,-10-9 88 16,-7-8 67-16,-12-6 18 15,-5 11-6-15,-9 7 110 0,-3 13 32 16,0 12 69-16,0 15-46 16,0 0-114-16,0 38-3 15,5 21-48-15,14 24 0 16,7 17 25-16,6 14 29 15,4 12-9-15,-2 2-32 16,-11-4-12-16,-14-3 37 16,-9-15-38-16,0-17 0 15,-17-22 19-15,-12-23-18 16,-10-21 0-16,-4-17-1 16,-2-6-8-16,5-23-9 15,8-25-6-15,13-19-28 0,19-17-10 16,0-20-50-16,37-41-54 15,50-40-17-15,1 12-74 16,-3 21-27-16,-13 34 89 16,-22 46 73-16,-5 3 115 15,-2 11 6-15,-17 19 149 16,-10 25 93-16,-13 14-21 16,-3 6 21-16,0 36-33 15,0 21-105-15,0 8-19 16,0 5-58-16,0 1-13 15,3-6-14-15,20-18-11 16,11-18 10-16,5-20-66 16,4-15-7-16,2-11 5 15,1-35-19-15,-4-12 44 16,1-7 23-16,-7-8 21 0,-7 4-12 16,1 11 1-16,-11 14 11 15,-6 18 50-15,-7 15 52 16,-1 11-38-16,-2 11-38 15,3 26 2-15,3 8 9 16,5 7-37-16,3-5-13 16,5-8 11-16,7-13-84 15,5-17-62-15,2-9-9 16,4-15-21-16,-3-26-17 16,0-8 37-16,-4-8 52 15,-7 11 61-15,-12 7 45 16,-11 16 28-16,-3 16 169 15,0 7 10-15,0 22-82 0,-11 21-34 16,5 16-18-16,6 6 9 16,0-3-54-16,14-6-28 15,31-14-35-15,10-22-11 16,10-20-13-16,-5 0-53 16,-7-42 23-16,-14-10 75 15,-19-11 14-15,-17 1 8 16,-3 1 26-16,-23 8 39 15,-24 13 73-15,2 9-18 16,-1 12-25-16,10 15-28 16,13 4-57-16,14 0-18 15,9 0-14-15,0 15-25 16,32-1 30-16,10 1-43 16,11-1 20-16,3-3 31 15,-4 2 1-15,1 5 0 0,-10 3-11 16,-8 2 11-16,-13 6-8 15,-2 6 8-15,-6 4-6 16,0 3 6-16,-2-5 1 16,1-1-1-16,-3-13-106 15,3-8-37-15,-1-11-47 16,8-4-99-16,4-8 110 16,8-32 65-16,2-4 49 15,1-8 65-15,1-3 11 16,-7 9 56-16,-5 2 104 15,-9 9 68-15,-4 5-67 16,-8 9-172-16,-3-4-18 0,-17 8-331 16,-12 3-819-16</inkml:trace>
  <inkml:trace contextRef="#ctx0" brushRef="#br0" timeOffset="3650">14262 578 1305 0,'0'0'1175'0,"0"0"-971"16,0 0-110-16,0 0 106 15,0 0-28-15,0 0-130 16,0 0-41-16,183-9 28 16,-174 43-29-16,-9 8-51 0,-3 9-107 15,-62 14-193-15,0-11-247 16,-1-14-574-16</inkml:trace>
  <inkml:trace contextRef="#ctx0" brushRef="#br0" timeOffset="3814">13800 474 1706 0,'0'0'663'16,"0"0"-600"-16,0 0-63 15,0 0 27-15,0 0-27 16,65 157-70-16,-65-101-253 0,0-12-1158 16</inkml:trace>
  <inkml:trace contextRef="#ctx0" brushRef="#br0" timeOffset="6486">8238 3109 1888 0,'0'0'295'0,"0"0"-295"0,0 0 0 16,173 0 11-16,-110-12 19 15,-4-12-29-15,-4-2-1 16,-10-3-5-16,-14-1-5 16,-15 1 12-16,-16-1-2 15,0 3 87-15,-27 6 15 16,-16 11 50-16,-8 7-30 15,-5 3-36-15,1 9 51 16,5 22-66-16,18 9-52 16,15 12 26-16,17-2-43 15,6 0-2-15,40-9-50 16,21-12-72-16,10-11-43 16,8-12-117-16,5-6-11 0,-5-6 61 15,-11-20 51-15,-11-10 50 16,-21 1 131-16,-12 0 80 15,-17 9 116-15,-10 11 43 16,-3 11 52-16,0 4-27 16,0 27-149-16,0 32-7 15,-10 20 5-15,4 21-53 16,6 12 34-16,0 10-47 16,3 2-32-16,20-10 30 15,0-15-44-15,0-15-1 16,-7-25-9-16,-3-24-59 15,-6-21 28-15,-7-14-56 16,0 0-12-16,0-41 34 0,0-18-25 16,0-23 20-1,0-18 45-15,0-18-17 0,0-16 50 16,0-6 0-16,0 2 1 16,20 11 3-16,9 25 6 15,10 24 12-15,4 35 39 16,-1 28 7-16,1 15 37 15,-10 10-35-15,-7 36-29 16,-14 9 40-16,-12 13-39 16,0 0-11-16,-32 3-30 15,-13-10-82-15,-31-8-157 16,11-20-378-16,-1-19-1289 0</inkml:trace>
  <inkml:trace contextRef="#ctx0" brushRef="#br0" timeOffset="6647">8530 2605 1979 0,'0'0'353'0,"0"0"-234"16,0 0-94-16,202-97-2 15,-106 88-23-15,-14 9-290 16,-17 0-392-16</inkml:trace>
  <inkml:trace contextRef="#ctx0" brushRef="#br0" timeOffset="6763">9216 2434 2068 0,'0'0'364'0,"0"0"-232"0,0 0-109 16,216-203-23-16,-94 145-36 15,-21 12-269-15,-13 20-862 0</inkml:trace>
  <inkml:trace contextRef="#ctx0" brushRef="#br0" timeOffset="7273">10743 2944 1847 0,'0'0'0'0,"0"0"-241"15,0 0 241-15,215-155 105 16,-146 85 2-16,-7-6-75 16,-12-3-9-16,-15 0-17 15,-21 2 135-15,-14 14 13 16,0 14-101-16,-34 18 101 15,-4 22 8-15,-9 9-49 16,2 28 15-16,-1 31-74 16,10 18 22-16,10 17-62 0,12 6-4 15,5 5 14 1,9-1-24-16,0-9 0 0,0-13-31 16,0-19-68-16,6-23 31 15,8-19-41-15,2-19-18 16,0-2 96-16,11-20 4 15,2-19-5-15,4-9-20 16,7 0-83-16,2 3 74 16,-4 13 32-16,2 10 29 15,-4 22 0-15,-2 0 100 16,-3 17 50-16,-2 30-12 16,-4-1-78-16,-10 8-31 15,2-6-29-15,19 4-76 16,-7-14-182-16,1-18-544 0</inkml:trace>
  <inkml:trace contextRef="#ctx0" brushRef="#br0" timeOffset="7946">11868 2761 2131 0,'0'0'339'15,"0"0"-229"-15,0 0 55 16,-179 46 104-16,136-4-113 16,13 5-128-16,21 3 20 15,9 2-47-15,0-6-1 0,36-10-25 16,13-10-97-16,7-14-63 16,6-12-91-16,-7 0-51 15,-5-21 132-15,-7-20 91 16,-18-4 15-16,-8-1 67 15,-8 4 22-15,-9 15 66 16,0 12 186-16,0 15-19 16,0 0-89-16,0 33-93 15,0 12 4-15,0 2-12 16,11 3-37-16,12-9-12 16,3-9-22-16,5-14-59 15,3-16 31-15,2-2 10 16,-4-11-43-16,5-24 11 0,-4-9 10 15,-1-4 36 1,-3 4-79-16,-2 6 23 0,-4 15 88 16,-6 13 0-16,-8 10 69 15,-3 16 91-15,-6 20-74 16,0 16-12-16,0-2-68 16,0-3 6-16,0-8 2 15,0-13-14-15,0-12 0 16,0-14 3-16,0 0-3 15,0-8-19-15,0-28-84 16,0-5-12-16,16-9 81 16,7-3-49-16,8 2 13 15,1 2 64-15,7 8-19 16,4 14 14-16,-7 14 22 16,-1 13 29-16,-8 9 151 0,-7 30-34 15,-8 12-48-15,-1 4-5 16,-2 3-83-16,2-4-14 15,1-3-7-15,24-5-132 16,1-13-196-16,-3-16-425 0</inkml:trace>
  <inkml:trace contextRef="#ctx0" brushRef="#br0" timeOffset="8408">13321 2816 2125 0,'0'0'481'0,"0"0"-438"16,0 0 94-16,0 0 120 0,-173 113-104 15,154-60-74-15,19-3-79 16,0-6-22-16,19-5 20 16,24-16-92-16,7-14-89 15,2-9-48-15,-4-2-51 16,-5-34 37-16,-10-10 113 15,-13-8 88-15,-11-1 44 16,-9 7 6-16,0 6 127 16,-3 13 120-16,-20 14-33 15,0 15 2-15,4 0-107 16,-1 48-64-16,8 20 100 16,4 26-64-16,8 14-36 0,0 37 3 15,23-6-53-15,16 1 13 16,15 2-14-16,-6-27 17 15,-2 5 1-15,-7-20-18 16,-19-26 2-16,-20-20 5 16,0-26 7-16,-23-21-13 15,-19-7-1-15,-12-24 0 16,3-26 6-16,5-17-6 16,10-13 1-16,16-9-1 15,20-8-3-15,0-2-15 16,40-28-124-16,11 23-334 0,-8 22-260 15</inkml:trace>
  <inkml:trace contextRef="#ctx0" brushRef="#br0" timeOffset="8585">11853 3810 1273 0,'0'0'1633'0,"0"0"-1633"15,0 0-2645-15</inkml:trace>
  <inkml:trace contextRef="#ctx0" brushRef="#br0" timeOffset="9709">4214 4886 1343 0,'0'0'655'16,"0"0"-625"-16,0 0-13 16,0 0-17-16,0 0 14 0,167-57 0 15,-91 13-14-15,6-12 0 16,3-9-2-16,0-10-39 16,-11-6-13-16,-18-4 48 15,-19 5 12-15,-25 4 18 16,-12 11 68-16,0 15 6 15,-23 13 77-15,-6 22-21 16,-7 15-36-16,-3 3 6 16,-7 43-47-16,0 25-2 15,4 23 4-15,5 9-77 16,6 8 28-16,8 2-30 16,6-4 0-16,6-5 10 15,5-17-10-15,6-16-9 0,-3-21 7 16,3-20-53-16,0-16 20 15,0-14-4-15,0 0 16 16,0-27 22-16,6-19 1 16,14-13 0-16,3-6-4 15,3 0 14-15,4 4-20 16,7 7 7-16,5 8 1 16,1 10-4-16,-1 13 6 15,-4 11 0-15,-5 12-1 16,-7 0-9-16,-15 20 8 15,-11 19-35-15,0 8 28 16,-33 3 8-16,-16 3 2 16,-7-7 4-16,1-7-5 15,5-13 15-15,10-11-15 16,18-9 11-16,13-6 10 0,6 0 74 16,3 0-68-16,0-4-16 15,12 0-5-15,10 4 10 16,9 0-17-16,4 0 1 15,4 14 0-15,1 7 6 16,5 2-6-16,5-2-31 16,32-10-106-16,-7-5-399 15,-2-2-618-15</inkml:trace>
  <inkml:trace contextRef="#ctx0" brushRef="#br0" timeOffset="10136">5992 4815 1969 0,'0'0'303'0,"0"0"-223"16,0 0-80-16,0 0 37 15,0 0 125-15,173 9-88 16,-144 30-41-16,-5 1-23 16,-11 6 5-16,-10 2-30 15,-3-4 14-15,0-6-46 16,-6-11 47-16,-14-9-42 16,0-11 41-16,0-7-19 0,4-7 12 15,7-28 2-15,9-13-17 16,0-5-8-16,9-6 25 15,27 6 6-15,7 12 0 16,2 11-6-16,5 17 15 16,-1 13-9-16,-7 6 11 15,-2 31-10-15,-11 16 48 16,-2 6-39-16,-1 4-9 16,-3-7-1-16,25 2-76 15,-2-13-68-15,-4-12-498 0</inkml:trace>
  <inkml:trace contextRef="#ctx0" brushRef="#br0" timeOffset="11301">7013 4736 2141 0,'0'0'502'0,"0"0"-457"15,0 0 55-15,-190 105 133 16,141-40-70-16,16 3-73 16,24-1-90-16,9-8-10 15,17-9 10-15,31-14-94 16,8-17-66-16,7-19-57 16,-1 0-74-16,-7-30 71 0,-13-14 113 15,-12-8 79-15,-13 0 28 16,-11 2 28-16,-6 2 83 15,0 13 80-15,0 12-17 16,0 17 34-16,-3 6-93 16,3 26-105-16,0 36 34 15,0 20-1-15,20 23-18 16,9 12 5-16,13 31 18 16,-2-9-1-16,-1 1-47 15,-10-4 7-15,-15-30-7 16,-8 0 6-16,-6-26-6 15,0-21 0-15,-26-22-11 16,-7-22 10-16,-2-15-17 0,-2-5-31 16,4-45 34-16,10-28-32 15,14-22-26-15,9-20-20 16,0-16-40-16,20-6 44 16,25-5-63-16,14 9-93 15,4 8 158-15,-1 15 31 16,-4 21 48-16,-11 23 8 15,-15 24 51-15,-10 26 117 16,-11 21-13-16,-2 3-51 16,-6 41 97-16,5 16-87 15,-2 9-63-15,8 5 0 16,5-1-50-16,7-8-2 0,14-13-7 16,5-20-75-1,4-17 14-15,4-15-48 0,-1-9 3 16,-4-31 10-16,-4-18 10 15,-12-3 60-15,-3-8 10 16,-9 8 24-16,-10 11 8 16,-4 11 59-16,-3 22 104 15,-3 17 23-15,0 0-127 16,0 27-36-16,0 14-31 16,11 9 0-16,1-4-25 15,13 1 11-15,0-18-86 16,10-10-10-16,2-15-61 15,5-4 3-15,-2-16-54 16,-1-20 35-16,-2-12 80 16,-8-3 47-16,-10 4 29 0,-2 9 30 15,-11 11 2-15,-6 18 103 16,0 9 28-16,0 6-87 16,0 30 73-16,0 12 3 15,0 0-54-15,23 5-24 16,10-3-25-16,7-14-7 15,8-11-11-15,1-21-90 16,-7-4 13-16,-5-17 20 16,-17-25 46-16,-14-10 10 15,-6-5 2-15,-6 2 60 16,-31 5 21-16,-8 5-13 16,-1 10 74-16,7 11-50 15,5 13-12-15,22 8-6 0,12 3-75 16,0 0-18-16,20 0-8 15,19 6-27-15,7 5 52 16,2 4-29-16,-2 2 5 16,-4 4 25-16,-5 10 0 15,-8-1-18-15,-9 9 17 16,-10 6 1-16,-1-2 8 16,-6-1-8-16,5-3-9 15,1-7-76-15,5-12-118 16,2-7-68-16,4-13-85 15,3 0 54-15,-3-26-315 16</inkml:trace>
  <inkml:trace contextRef="#ctx0" brushRef="#br0" timeOffset="11377">9046 5066 687 0,'0'0'394'15,"0"0"18"-15,0 0-125 0,37-163-147 16,-34 142-38-16,-3 4-102 16,0 6-99-16,0 4-617 0</inkml:trace>
  <inkml:trace contextRef="#ctx0" brushRef="#br0" timeOffset="11569">8618 4638 1647 0,'0'0'386'0,"0"0"-261"15,0 0 42-15,0 0 15 16,0 0-91-16,0 0-77 0,0 0 0 15,128 86-14-15,-128-42-64 16,-26 12-100-16,-17-9-194 16,-1-15-948-16</inkml:trace>
  <inkml:trace contextRef="#ctx0" brushRef="#br0" timeOffset="11747">8074 4525 529 0,'0'0'1543'0,"0"0"-1333"16,0 0-62-16,0 0-19 0,0 0-80 15,0 0-49-15,176 89-4 16,-159-37-284-16,-6-9-32 16,-8-11-1573-16</inkml:trace>
  <inkml:trace contextRef="#ctx0" brushRef="#br0" timeOffset="11899">8490 4249 2049 0,'0'0'182'15,"0"0"-182"-15,239 59-136 0,-128-27-72 16,-16-4-1596-16</inkml:trace>
  <inkml:trace contextRef="#ctx0" brushRef="#br0" timeOffset="12635">10409 4744 2442 0,'0'0'270'0,"0"0"-226"16,0 0-43-16,-181 15-1 15,119 20 181-15,4 12-79 16,11 3-58-16,15 4-25 15,12-5-18-15,17-4 6 16,3-9-7-16,12-11-42 16,31-13 27-16,10-12-64 15,3 0-39-15,2-33-18 16,-2-19-3-16,-7-13 32 16,-7-15-10-16,-8-13 39 15,-9-11 64-15,-5-8 14 16,-6-2 47-16,-5 1 51 15,-3 18-40-15,-1 26 86 0,-2 27 23 16,-3 36 2-16,0 9-75 16,0 55-43-16,0 25 27 15,0 20-20-15,3 16-32 16,10-1 5-16,7 0-31 16,6-10-25-16,9-11 25 15,1-17-117-15,7-25-148 16,2-25-205-16,5-26 119 15,-4-4 121-15,0-48-44 16,-13-9 108-16,-18-3 166 16,-10 3 45-16,-5 13 157 15,-5 18 40-15,-21 23 49 16,4 3-69-16,-1 26-99 0,9 27-6 16,11 9 24-16,3 3-70 15,14-3-42-15,25-10-29 16,13-12-35-16,7-19 5 15,6-21-31-15,1 0 24 16,-10-31 36-16,-14-18 2 16,-19-9 36-16,-20-14 87 15,-3 1-14-15,-29-3-25 16,-24 7-71-16,-6 11-7 16,4 10-14-16,5 12-177 15,15 10-485-15,16 7-1428 0</inkml:trace>
  <inkml:trace contextRef="#ctx0" brushRef="#br0" timeOffset="12780">11197 4308 2228 0,'0'0'374'16,"0"0"-299"-16,0 0-55 15,184-106-20-15,-136 94-38 16,-8 4-484-16,-24 8-836 0</inkml:trace>
  <inkml:trace contextRef="#ctx0" brushRef="#br0" timeOffset="12941">10153 4364 2912 0,'0'0'277'15,"0"0"-277"-15,213-35-87 16,-88 18-71-16,-12 1-388 0</inkml:trace>
  <inkml:trace contextRef="#ctx0" brushRef="#br0" timeOffset="25073">7 6406 1018 0,'0'0'1098'15,"0"0"-836"-15,0 0-200 16,0 0-11-16,0 0 164 0,-6 203-58 15,6-93-63-15,0 7-23 16,6 7-70-16,5-6 0 16,-2-12-1-16,4-24 1 15,-3-20 23-15,3-21-24 16,-7-20 0-16,0-18-13 16,2-3 13-16,-2-14 0 15,5-30-2-15,1-17 2 16,11-5 10-16,10-8-10 15,6 3 0-15,13 12-14 16,4 12 14-16,4 21-1 16,2 17-11-16,-8 9 12 15,0 20-12-15,-12 30 12 0,-13 16 0 16,-15 2 12-16,-14-2-12 16,0-1-5-16,-37-6 4 15,-11-12 2-15,-12-8 45 16,1-15-40-16,-3-16 24 15,6-8-10-15,7-8-20 16,17-28-59-16,25-34-198 16,7 12-131-16,0 1-221 0</inkml:trace>
  <inkml:trace contextRef="#ctx0" brushRef="#br0" timeOffset="25421">803 6989 1410 0,'0'0'301'0,"0"0"-197"16,0 0-2-16,0 0 36 15,62 168 165-15,-56-124-164 16,2-6-129-16,-8-7 2 16,0-14-12-16,0-14 0 15,0-3 29-15,0-7-10 16,0-27-18-16,0-16 4 15,0-13 12-15,12-2-17 16,14-2 12-16,10 9-12 16,4 10 61-16,5 16-22 15,-2 17-2-15,2 15 35 16,-2 7-18-16,-4 33 41 0,-2 16-41 16,-11 6-14-16,-7 2 10 15,-2-5-41-15,-8-6-9 16,5-8-15-16,12-1-123 15,1-11-163-15,-1-12-415 0</inkml:trace>
  <inkml:trace contextRef="#ctx0" brushRef="#br0" timeOffset="25757">2899 6887 2013 0,'0'0'518'16,"0"0"-420"-16,0 0-97 15,0 0 60-15,-201-34 152 16,136 50-75-16,3 29-51 15,10 10-71-15,9 18-14 16,13 4 59-16,24 5-29 16,6-9-11-16,6-8-15 15,37-17-5-15,13-22-2 0,6-13-56 16,9-13-54-16,5 0-76 16,15-22-137-1,-15-1-292-15,-16 5-560 0</inkml:trace>
  <inkml:trace contextRef="#ctx0" brushRef="#br0" timeOffset="26120">3398 7045 1759 0,'0'0'512'15,"0"0"-393"-15,0 0 48 16,0 0 163-16,-218 74-116 0,169-24-96 15,9 6-16 1,18-2-63-16,11-5-27 0,11-8-12 16,14-10-20-16,28-18-26 15,10-13-120-15,7 0-93 16,-3-29 50-16,-7-9-30 16,-10-10 34-16,-10 1 115 15,-12 1 90-15,-14 7 24 16,-3 9 103-16,0 13 100 15,-6 17 51-15,-11 0-113 16,2 26-50-16,1 15-39 16,8 7-17-16,6 1-22 15,0-1-37-15,0-6-64 16,23-4-64-16,26-6-218 16,-10-6-374-16,4-13-288 0</inkml:trace>
  <inkml:trace contextRef="#ctx0" brushRef="#br0" timeOffset="26733">4109 6977 1702 0,'0'0'729'16,"0"0"-588"-16,0 0-90 16,0 0 141-16,-196-5 46 15,134 33-31-15,9 11-149 16,10 6-43-16,11 7 39 15,13 4-26-15,12-3-13 16,7 0-15-16,0-5 1 0,23-10-17 16,9-5-29-1,5-12-46-15,5-13 19 0,4-8-20 16,4 0 7-16,1-26 3 16,6-21-17-16,5-16 66 15,3-10-53-15,7-15 5 16,7-13 38-16,6-7-15 15,-3-2 33-15,-8 8 1 16,-15 9 24-16,-22 17 62 16,-18 20 1-16,-19 18 79 15,0 15 53-15,-13 13-50 16,-19 10-43-16,-8 0-18 0,-2 39-55 16,-1 10 57-1,1 14-81-15,8 11 4 0,6 8 30 16,8 7-39-16,3-1-2 15,11 0 1-15,-2-6-58 16,8-11 58-16,0-19-102 16,0-12 4-16,11-25 36 15,12-15-31-15,0 0-3 16,7-30 40-16,5-12 5 16,1 1 35-16,1 7 4 15,2 9 13-15,-1 17 28 16,2 8 62-16,2 6 27 15,1 30-7-15,-4 7-36 16,-2 10 28-16,-1-2-80 16,-7-4-4-16,-3-11-2 0,-6-5-16 15,-4-9-48-15,-10-14-119 16,-6-5-359-16,0-3-386 0</inkml:trace>
  <inkml:trace contextRef="#ctx0" brushRef="#br0" timeOffset="26916">3766 6592 2725 0,'0'0'270'0,"0"0"-270"0,176-95-116 16,-52 43 17-16,-19 7-450 15,-17 10-1540-15</inkml:trace>
  <inkml:trace contextRef="#ctx0" brushRef="#br0" timeOffset="28497">6559 7117 1579 0,'0'0'242'0,"0"0"-160"15,0 0-19-15,0 0 58 16,-31-163 108-16,-4 144-57 15,-4 19-50-15,-11 0-44 16,1 40-13-16,-2 21 53 16,0 20-76-16,12 3-32 15,13 5 35-15,17-10-45 0,9-10-7 16,0-10-3 0,23-18-74-16,16-19 18 0,16-12-54 15,10-10-43-15,8-15 2 16,6-32-64-16,2-15 71 15,1-11 18-15,-3-17-37 16,-3-7 47-16,-8-9 81 16,-6-8 45-16,-10-1 145 15,-10 6 3-15,-11 8 27 16,-15 19 44-16,-10 20-19 16,-6 20-27-16,0 19-24 15,-13 15-13-15,-13 8 24 16,-7 18-96-16,-2 31-37 15,1 19 3-15,8 14-13 16,4 9-2-16,11 7-15 16,5-1 0-16,6-5-9 0,0-7 9 15,0-9-26-15,0-13-23 16,0-16-42-16,0-21 7 16,0-11-27-16,0-15-3 15,3 0 47-15,8-17 44 16,5-23 9-16,7-6 14 15,3-10 0-15,6 1 11 16,7-1-11-16,1 1-30 16,5 12 24-16,-2 13 7 15,-1 21-2-15,-5 9-10 16,-4 33 11-16,-10 26 41 0,-6 17-33 16,-5 4-5-16,5-1 38 15,5-10-12-15,1-14-29 16,11-13-6-16,-6-19-64 15,9-17-39-15,-2-6-40 16,1-20-27-16,1-25 47 16,-5-8 35-16,-5-5 53 15,-4-3 41-15,-11 15 23 16,-5 10 80-16,-1 16-2 16,-6 17-4-16,7 3-26 15,3 9-32-15,7 27 2 16,12 1-28-16,10 8-13 15,13-6 77-15,7-7-77 0,-3-9-96 16,-7-13 38 0,-10-10-60-16,-13 0 3 0,-15-33 65 15,-11-12 50-15,-3-7 84 16,-37-2 25-16,-16 7-15 16,-12 8 74-16,-8 19-31 15,7 9-8-15,13 11 0 16,21 0-29-16,25 0-24 15,10 0-76-15,16 2 0 16,33 7-12-16,16-6-4 16,11 1-71-16,0-2 21 15,-1 2-13-15,-10 7 45 16,-9 6-27-16,-10 10-2 16,-10 11 39-16,-10 8-26 15,-6 2 41-15,-7 5 8 0,-7-7 2 16,1-11 8-16,-7-12 0 15,0-12-9-15,3-11 45 16,-3 0-7-16,3-26-2 16,4-15-15-16,2-15-2 15,5-9 46-15,3-6-65 16,8 1 15-16,4 8 33 16,8 15 0-16,2 14 17 15,7 18 1-15,-1 15-20 16,9 0 67-16,-3 30-82 15,-1 17 17-15,-7 10 36 16,-11 8-59-16,-10 0-2 0,-5-1-19 16,-8-11 11-16,-1-9-3 15,-5-15-12-15,-3-10-45 16,0-8-20-16,0-11-126 16,0 0-285-16,-6 0-662 0</inkml:trace>
  <inkml:trace contextRef="#ctx0" brushRef="#br0" timeOffset="29197">10193 6657 1500 0,'0'0'504'16,"0"0"-382"-16,0 0-7 15,0 0 128-15,0 0-30 16,15-163-41-16,19 140-95 16,5 5-36-16,7 7 41 15,5 5-52-15,2 6 15 16,-1 0-15-16,-5 19-24 16,-7 20 60-16,-18 8-27 15,-13 10-14-15,-9 6 24 16,-6 4-49-16,-33 2 16 15,-17 0-16-15,-4-4-30 16,-2 0-5-16,-15 13-154 16,18-13-418-16,13-12-432 0</inkml:trace>
  <inkml:trace contextRef="#ctx0" brushRef="#br0" timeOffset="29335">10336 7590 2643 0,'0'0'549'16,"0"0"-473"-16,0 0 35 16,0 0-111-16,0 0-81 15,0 0-1323-15</inkml:trace>
</inkml:ink>
</file>

<file path=ppt/ink/ink10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6:26:11.045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38 2357 0,'0'0'575'0,"0"0"-544"15,0 0 60-15,0 0 46 16,0 0-17-16,202-4-85 0,-135-7-35 16,7 1 0-1,2-1-169-15,9 11-168 0,-19 0-250 16,-24 2-27-16</inkml:trace>
</inkml:ink>
</file>

<file path=ppt/ink/ink10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6:26:11.217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0 2237 0,'0'0'620'16,"0"0"-497"-16,0 0-2 16,0 0-4-16,184 15-77 15,-108-15-40-15,29 0-109 16,-17-11-408-16,-17 10-427 0</inkml:trace>
</inkml:ink>
</file>

<file path=ppt/ink/ink10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6:26:09.100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1995 1642 0,'0'0'221'0,"0"0"-139"15,0 0-63-15,0 0 117 16,0 0 134-16,0 0-146 15,36-82-71-15,-4 20-4 16,11-17-15-16,4-17 32 16,1-12-66-16,4-9 6 15,1-10 7-15,2-1-13 16,1 5 6-16,3 8-4 0,-7 12 16 16,-2 21 59-16,-11 19-33 15,-10 23 33-15,-12 17 22 16,-11 19-33-16,0 4-21 15,2 9 3-15,-2 29 0 16,10 24 50-16,4 17-87 16,0 18-5-16,3 9 43 15,-4 0-35-15,4 2-14 16,-6-13 0-16,-5-3 0 16,-1-13-6-16,-8-8-3 15,-3-12-70-15,0-6-14 16,0 10-198-16,-14-13-329 0,-6-12-442 15</inkml:trace>
  <inkml:trace contextRef="#ctx0" brushRef="#br0" timeOffset="210">223 1488 689 0,'0'0'1701'0,"0"0"-1478"16,0 0-105-16,0 0-17 15,0 0 47-15,232-17-92 16,-150-7-56-16,29 18-105 0,-23 6-280 16,-19 0-536-16</inkml:trace>
  <inkml:trace contextRef="#ctx0" brushRef="#br0" timeOffset="1056">943 746 1768 0,'0'0'335'15,"0"0"-200"-15,0 0-76 16,0 0 73-16,0 0-5 16,0 0-40-16,0 0-63 15,167-151-11-15,-99 102 12 16,5-8-25-16,-2-5 0 16,-5-3 7-16,-10 0-7 15,-14 0 0-15,-19 5-1 0,-14 3 1 16,-9 13 112-16,-3 9-27 15,-26 11 22-15,-7 15 15 16,-3 9-83-16,-4 0-3 16,0 33-15-16,7 16-20 15,4 20 42-15,6 9-37 16,7 17-6-16,8 2 1 16,5 1-1-16,6-4-1 15,0-11-14-15,0-16-42 16,0-11 42-16,0-21-27 0,0-11 25 15,0-15 16 1,0-9-26-16,0 0 21 0,0-9 6 16,0-20-9-16,0-9 9 15,0-10 0-15,3 0 0 16,20 0-9-16,10 0 9 16,7 8-1-16,8 12-7 15,4 8-13-15,4 14 14 16,-7 6-20-16,-7 0-4 15,-11 14 16-15,-19 18-17 16,-12 7 25-16,0 6-2 16,-20-2 9-16,-15-4 15 15,-8-6 4-15,1-14 10 16,2-6 19-16,1-13-34 16,6 0 27-16,7 0-37 0,9-3 4 15,8-3 35 1,9 2-29-16,0 4-13 0,9 0-1 15,27 13 0-15,13 10-15 16,7 4 9-16,7-1-7 16,-1-2 11-16,40 14-99 15,-17-6-218-15,-11-2-496 0</inkml:trace>
  <inkml:trace contextRef="#ctx0" brushRef="#br0" timeOffset="1664">1090 2602 1798 0,'0'0'286'0,"0"0"-162"15,0 0-93-15,37-150 91 0,-6 97 76 16,9 6-74-16,2 8-33 15,-5 15-42-15,-2 18-34 16,-8 6 56-16,-7 22-8 16,-5 25-24-16,-7 14-18 15,-8 8-3-15,0 5 13 16,0-16-31-16,0-8-1 16,0-14 1-16,0-19 0 15,0-8 0-15,0-9 12 16,0 0 2-16,0-33-14 15,9-14-8-15,11-18-8 16,10-8 15-16,2 0 1 16,7 8-2-16,1 12 2 0,-1 19 8 15,1 20 35-15,-8 14-11 16,1 10 1-16,-4 39 36 16,-6 16-26-16,-4 14-16 15,-2 5-15-15,3-11-5 16,0-9 40-16,5-17-47 15,1-13-11-15,8-22 4 16,2-7-81-16,16-11-210 16,-4-21-368-16,-8-14-1315 0</inkml:trace>
</inkml:ink>
</file>

<file path=ppt/ink/ink10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6:26:16.501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17 919 1285 0,'0'0'379'0,"0"0"-278"16,0 0-31-16,0 0 104 15,0 0 32-15,0 0-67 16,-17-12-51-16,17 10-4 0,0-4 40 16,0-4-90-16,0-1 14 15,9-10 7-15,14-2-30 16,4-5-8-16,-1 3-1 15,0-2-16-15,-4 6 37 16,-2 4-37-16,-6 5-1 16,-2 6 1-16,-4 6 1 15,-2 0 15-15,0 9 2 16,1 24-1-16,-1 15 47 16,1 10-64-16,-4 7 0 15,-3 2 23-15,4-5-23 16,-1-10-2-16,0-9-7 15,0-11 9-15,0-12 9 0,0-7-9 16,-3-11 0 0,0-2 30-16,0 0-18 0,0-6 25 15,0-21-24-15,0-14-12 16,0-12 51-16,0-10-52 16,17-2 0-16,9 5 4 15,7 1-4-15,7 8 0 16,2 10-1-16,4 12 2 15,2 8 22-15,3 14-23 16,-6 7 0-16,-2 4 37 16,-7 36-37-16,-10 12 14 15,-9 9-2-15,-11 4-2 0,-6 0 40 16,0-13-50 0,0-6 0-16,0-14 16 0,0-11-16 15,0-10 0-15,0-8-1 16,0-3 10-16,9 0-45 15,7 0 17-15,21 0-211 16,-1-8-449-16,-7-7-1471 0</inkml:trace>
  <inkml:trace contextRef="#ctx0" brushRef="#br0" timeOffset="431">1898 55 1560 0,'0'0'520'16,"0"0"-359"-16,0 0-31 0,0 0 74 15,0 0-36 1,-193 230 16-16,137-94-105 0,4 40 5 15,13-13 22-15,16-16-94 16,20-25 8-16,3-40-20 16,9 7-8-16,28-4-8 15,8-14-29-15,8-13-66 16,22-5-107-16,-16-11-398 16,-7-19-364-16</inkml:trace>
  <inkml:trace contextRef="#ctx0" brushRef="#br0" timeOffset="908">1989 854 1540 0,'0'0'511'16,"0"0"-359"-16,0 0-1 15,0 0 31-15,0 0 12 16,0 0-96-16,0 0-74 16,132-88 57-16,-106 111-30 15,-3 18-24-15,-9 11 11 16,-8 11-38-16,-6 0 11 0,0-7-11 16,0-6-27-1,0-9 17-15,0-18 7 0,-6-8 1 16,-2-15-5-16,-1 0 14 15,3-12-14-15,1-25-20 16,5-11 15-16,0-11 4 16,0-6 10-16,17 4-2 15,13 4 0-15,-1 12 1 16,5 11-7-16,1 10 6 16,1 15 0-16,1 9 16 15,-6 2 17-15,0 35 0 16,-5 12-2-16,-4 10-11 15,-2 5 83-15,-6-5-103 16,-5-1 8-16,0-14-11 16,-1-6 3-16,-2-9-87 0,4-5-184 15,-4-7-422 1,0-9-681-16</inkml:trace>
  <inkml:trace contextRef="#ctx0" brushRef="#br0" timeOffset="1101">2904 999 1766 0,'0'0'397'16,"0"0"-141"-16,0 0-91 15,0 0-87-15,199-24-78 0,-104 24-154 16,-16 0-179-1,-14 0-762-15</inkml:trace>
  <inkml:trace contextRef="#ctx0" brushRef="#br0" timeOffset="1390">3657 926 1480 0,'0'0'325'0,"0"0"-243"15,0 0-19-15,0 0 176 16,88-178-22-16,-65 131-75 0,-4 4-13 16,1-2 28-1,-11 12 27-15,-1 10-68 0,-5 11-5 16,-3 8 28-16,0 4-61 16,0 4-46-16,0 28-31 15,0 15 26-15,0 8-4 16,0 8-23-16,0 0-12 15,0-3-2-15,0 1-85 16,0-9-137-16,0 7-243 16,0-13-191-16,0-12-915 0</inkml:trace>
  <inkml:trace contextRef="#ctx0" brushRef="#br0" timeOffset="1667">3944 303 2015 0,'0'0'561'16,"0"0"-443"-16,0 0 128 16,0 0-30-16,0 0-87 15,184 26-11-15,-125 13-96 16,3 12 1-16,0 8 37 15,-5 11-38-15,-9 12 8 16,-16 11-15-16,-15 0-15 16,-17 7 6-16,-3 1-6 15,-40 1-135-15,-36 25-66 0,11-26-417 16,6-23-461-16</inkml:trace>
  <inkml:trace contextRef="#ctx0" brushRef="#br0" timeOffset="2807">5119 1181 1431 0,'0'0'321'15,"0"0"-209"-15,0 0-33 16,0 0 74-16,0 0 6 16,0 0-106-16,0 0-52 15,0-35 30-15,0 29-31 0,11 3-14 16,9 3-100 0,-1 0-159-16,-3 0-797 0</inkml:trace>
  <inkml:trace contextRef="#ctx0" brushRef="#br0" timeOffset="3033">5535 1083 1452 0,'0'0'298'0,"0"0"-241"0,0 0-56 16,0 0 25-16,0 0-26 15,0 0-248-15,0 0-734 0</inkml:trace>
  <inkml:trace contextRef="#ctx0" brushRef="#br0" timeOffset="3206">5870 1086 1305 0,'0'0'339'0,"0"0"-173"16,0 0-62-16,0 0 16 0,0 0-120 15,0 0-50-15,0 0-524 0</inkml:trace>
  <inkml:trace contextRef="#ctx0" brushRef="#br0" timeOffset="3362">6488 1119 1564 0,'0'0'0'0,"0"0"-18"0,0 0-761 16</inkml:trace>
  <inkml:trace contextRef="#ctx0" brushRef="#br0" timeOffset="3996">7306 55 1461 0,'0'0'363'0,"0"0"-240"16,0 0 2-16,0 0 109 15,0 0-38-15,-167 194-47 16,122-89 10-16,10 13-41 16,4 7-25-16,15 5-6 0,13-4-65 15,3-9 35-15,7-14-57 16,28-12-1-16,15-12-85 15,31 0-244-15,-8-20-331 16,-11-18-1319-16</inkml:trace>
  <inkml:trace contextRef="#ctx0" brushRef="#br0" timeOffset="5084">7552 686 1614 0,'0'0'233'0,"0"0"-130"16,0 0-14-16,0 0 96 15,0 0-44-15,0 0-111 16,167-115 20-16,-133 118-16 16,-8 33-26-16,-7 13 9 15,-7 10-15-15,-8 11-4 16,-4-5-11-16,0-7 4 15,0-11 9-15,-4-15 0 16,-2-12 2-16,3-12 10 16,0-8-2-16,3 0 52 0,0-13-4 15,0-32-52 1,0-10 15-16,12-16-15 0,16-6 5 16,1-1 14-16,4 9-13 15,-1 10 46-15,4 12-31 16,4 15-12-16,-1 17 54 15,-4 15-35-15,5 2 18 16,-7 40 1-16,-1 17-38 16,-6 11 14-16,-6 10-29 15,-1-1 2-15,-8-5 5 16,-2-9-7-16,-6-12-7 16,2-16-30-16,-2-6-83 15,3-16-68-15,5-6-317 16,-2-9-266-16</inkml:trace>
  <inkml:trace contextRef="#ctx0" brushRef="#br0" timeOffset="5286">8796 733 1810 0,'0'0'470'0,"0"0"-375"16,0 0 92-16,0 0 45 16,167-2-149-16,-94 2-83 15,44 0-119-15,-18 0-411 0,-14 2-1550 16</inkml:trace>
  <inkml:trace contextRef="#ctx0" brushRef="#br0" timeOffset="6066">9683 679 1986 0,'0'0'350'15,"0"0"-335"-15,0 0 27 16,0 0 93-16,0 0-97 0,207-113-24 16,-145 60-10-16,-3-10-4 15,-10-6-10-15,-13-6 10 16,-10 1 18-16,-15 7 93 16,-11 5 9-16,0 14-26 15,-8 16 52-15,-18 18-14 16,-3 14-58-16,-7 3-23 15,-1 40-35-15,6 19 18 16,5 18-34-16,6 12-3 16,9 9 3-16,8 1 6 15,3 3-6-15,0-1-19 16,0-9-26-16,0-13 38 0,0-21-73 16,0-16 11-16,0-17 68 15,0-15-16-15,0-13 17 16,0 0 0-16,0-20 0 15,0-19 16-15,6-11-16 16,5-9 0-16,12 0 13 16,0 1-13-16,10 10 0 15,2 10 0-15,4 14 0 16,-2 12-2-16,-1 12 2 16,-4 0 0-16,-6 9 6 15,-6 18 9-15,-7 5-1 16,-7 5 5-16,-6-3 4 15,0-2 38-15,0-5-61 0,-19-7 0 16,-10-8 23 0,-5-7-17-16,0-5 4 0,0 0-10 15,1-17 0-15,7-6-18 16,6-1 18-16,11 4-12 16,9 2 3-16,0 7 8 15,0 7-11-15,20 4 6 16,12 0 6-16,1 12 15 15,7 15-15-15,-5 3 0 16,-2 1 21-16,0 3-20 16,-1-9 7-16,-1-1-8 15,-3-4 0-15,-2-7-9 16,5-5 9-16,-6-2-75 16,7-6-157-16,-4 0-324 0,-13 0-382 15</inkml:trace>
  <inkml:trace contextRef="#ctx0" brushRef="#br0" timeOffset="7359">10859 624 129 0,'0'0'1642'0,"0"0"-1396"16,0 0-64-16,0 0 36 16,0 0-4-16,167-53-62 15,-105 53-124-15,6 0-28 16,5 0-13-16,12 0-165 15,-17 9-376-15,-22 0-1392 0</inkml:trace>
  <inkml:trace contextRef="#ctx0" brushRef="#br0" timeOffset="7555">11147 377 1958 0,'0'0'380'16,"0"0"-225"-16,0 0 19 16,-6 174 38-16,6-98-117 15,0 7-95-15,0-1-25 16,0 19-193-16,3-22-436 16,14-20-1289-16</inkml:trace>
  <inkml:trace contextRef="#ctx0" brushRef="#br0" timeOffset="7830">11966 430 1647 0,'0'0'380'15,"0"0"-181"-15,0 0 45 16,114-185 27-16,-84 133-74 15,-7 15-56-15,-7 11-20 16,-10 11-25-16,-2 15 21 16,-4 5-89-16,0 40-13 15,0 16 65-15,0 16-50 16,0 10-21-16,-13 1-9 16,0 0-15-16,2 0-60 0,-1 18-178 15,4-20-368-15,2-19-211 0</inkml:trace>
  <inkml:trace contextRef="#ctx0" brushRef="#br0" timeOffset="8063">12430 0 2354 0,'0'0'515'0,"0"0"-304"16,0 0 45-16,0 0-96 0,207 226-49 16,-162-123-1-16,-8 16-71 15,-11 34-23-15,-26 34-16 16,-9 35-18-16,-54 8-99 16,1-58-236-16,3-42-917 0</inkml:trace>
</inkml:ink>
</file>

<file path=ppt/ink/ink10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6:26:31.056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139 508 1326 0,'0'0'288'16,"0"0"-198"-16,0 0-30 15,0 0 98-15,0 0-17 16,0 0-81-16,0-30 37 15,0 30 3-15,0 0 33 16,-6 0-65-16,-4 0-45 16,0 21 57-16,-7 19-58 15,2 3-16-15,1 19 48 16,1 14-38-16,3 12 8 16,0 10-24-16,4-1 15 15,3-2-6-15,3-7-9 16,0-9 0-16,0-8 17 15,0-9-17-15,9-12 0 0,1-15 0 16,0-7 6-16,-7-9 43 16,1-7-35-16,-1-3 1 15,3 0 50-15,0 1-33 16,2 0 4-16,1 3 4 16,5 1-30-16,2-2 56 15,4 3-65-15,3 3 6 16,9-4 37-16,4 7-44 15,7-9 1-15,8 3 3 16,12-4 7-16,7-5 37 16,1-3-47-16,8-3 5 15,6 0 20-15,6 0-25 0,8 0 7 16,9 0-8-16,6 0 9 16,4 0 24-16,0 0-33 15,-1 0 0-15,2 0 8 16,-5 0-8-16,4 0-1 15,-7 0-5-15,-3 0 6 16,1 0 11-16,-5 0-11 16,5 3 0-16,-1-3 17 15,0 0-17-15,-1 0 0 16,1 0-2-16,-6 0 8 16,-6 0 19-16,-5 0-25 15,-6 0 0-15,3 0 29 16,-3 0-29-16,-3 0 0 0,3 0 3 15,-3 0 9 1,3 0 25-16,6 0-37 0,5 0 0 16,6 0 27-16,2-6-26 15,4-7-1-15,0 5 0 16,0-1 1-16,-3 7 20 16,-1-2-21-16,1 4 0 15,0 0 9-15,3 0-9 16,4 0-3-16,2 0-3 15,5 4 12-15,1-2 8 16,-2 2-14-16,-4 1 0 16,-2-1-3-16,-4 0 14 15,-3-4-22-15,0 7 11 0,-4-7 0 16,4 0 3 0,-5 0-2-16,2 0-1 0,-3 0 6 15,0-7-6-15,-8-1 0 16,0 5-8-16,-1 1 8 15,-5 2-10-15,0-4 10 16,-3 2 0-16,-2-4 6 16,-1 0 0-16,-3 0-12 15,-2 0 3-15,2 0 3 16,-4 3-4-16,1-3 5 16,-5-2-1-16,0 5 6 15,2-1 1-15,-5 2-7 0,-2 0 0 16,-6-5 0-1,3-2 7-15,-4 0-7 0,0 3 1 16,-4-3 5-16,1 3-6 16,-1-1 0-16,-4 3-7 15,-5 0-29-15,-7 4-17 16,-10 0-153-16,-9 0-563 16,-17 0-1540-16</inkml:trace>
  <inkml:trace contextRef="#ctx0" brushRef="#br0" timeOffset="2304">277 361 1370 0,'0'0'303'0,"0"0"-156"16,0 0-37-16,0 0 36 0,0 0 34 16,0 0-83-16,0 0 11 15,-69-13 20-15,65 11-21 16,1-5 14-16,-3 3-21 16,3-9-28-16,3 1 40 15,0 4-58-15,6-4-38 16,33 3 37-16,17-2-46 15,16-2 8-15,13 5 17 16,8-1-32-16,4 9 58 16,8 0-51-16,5 0 10 15,12 0 16-15,5 3-33 16,6 3 0-16,9 0 0 16,28-4 8-16,45-2 0 0,29 0-8 15,-15 0 0 1,-42-2 5-16,-11-4-5 0,-9-6-1 15,1 3 0-15,-4 3 1 16,-46 0 2-16,-27 6-2 16,14 0 0-16,16 0 0 15,10 0 0-15,-3 0-6 16,-10 0 5-16,-7 9 2 16,-3 0-10-16,-7 6 9 15,-5-9 0-15,-5 5-1 16,-3 0-11-16,0 2 5 15,5-1 5-15,-2-10-1 16,5-2 2-16,4 0 1 16,8 0 0-16,10 0-6 0,4-11 6 15,-1-1-1-15,-7 6-7 16,-6-3 8-16,-9 7 0 16,-5 2 0-16,-1 0-6 15,1 0-10-15,5-2 7 16,2 2 3-16,7-5-12 15,3-1 0-15,1 4 5 16,-4 2 13-16,-8-6 0 16,-7 6-11-16,-8-3 2 15,-10 3 8-15,0-3-5 16,-3 0 6-16,1 0-1 16,1-3 1-16,2-1 0 15,0 5-9-15,-5-10 9 0,1 7 0 16,-2-3 0-16,-2 1 0 15,-3-2 1-15,4-3 0 16,4 4 5-16,-5-8-6 16,0 7 0-16,-1-8-1 15,-9 9 0-15,-5-7 1 16,-8 6-2-16,-2-1 2 16,-4 4 0-16,1 2 2 15,-8 0-2-15,-2 1-1 16,-7 1-5-16,-3-2 6 15,-5 4 5-15,2-2-5 16,-1 2 0-16,1 0 6 16,0 0-5-16,2-6-2 0,0 3-4 15,5 0 5-15,-4 3 4 16,-2-3-4-16,-1 0 0 16,-1 0 3-16,-2 0-2 15,1-3-1-15,-4 3 0 16,1-3 1-16,-4 4 20 15,-2 2-8-15,-3-5 14 16,0 5 15-16,-3 0-42 16,0 0 29-16,0 0-29 15,0 0 6-15,0 22 40 16,0 8-20-16,0 11-17 16,0 5 19-16,0 14-22 15,0 5-6-15,-6 6 0 16,-3 3 0-16,1-1 17 15,2 3-17-15,0-5 0 0,3-3 5 16,-2-6-5-16,5-4-4 16,0-10 2-16,0-1 4 15,0-8 4-15,0-5-5 16,0-1-1-16,0-7 17 16,0-2-11-16,0-1-2 15,0-5 17-15,0 3-20 16,0-1 33-16,0 4-24 15,0 3-9-15,0 0 10 16,0-1-3-16,0 6-16 16,0-12 2-16,0 1 6 15,0-3 8-15,0-12-8 0,0 1 0 16,0-1 8-16,0-6 5 16,0 0-13-16,0 2 18 15,0 3-6-15,0-5 39 16,0 6-37-16,0 3-1 15,-3-3 2-15,3 0-13 16,0-6-2-16,0 6 0 16,-3-6 0-16,3 2 7 15,-3 4 4-15,-3 6 1 16,2 4 39-16,-3 1-51 16,1-9 18-16,3 4-18 15,0 0-3-15,3-5 3 16,0-7 0-16,0 0 1 0,0 0-1 15,0 0-9-15,0 0 0 16,0 2 3-16,0 6 6 16,0 8 12-16,3-8-12 15,6 4 1-15,2 3-7 16,1-2-10-16,-1-3 14 16,-2-2-26-16,-3 5 14 15,2-13 8-15,-5 6 12 16,0 0-6-16,-3-3 2 15,0 3 5-15,0-3-8 16,0 0 1-16,0 3 0 16,0-6 1-16,0 0 7 15,0 0 4-15,-14 0-2 0,-12 0-9 16,-6 0-2 0,-10 7-4-16,-1 1 5 0,-7 3-19 15,-1-5 16-15,0 6-42 16,3 3-23-16,-4-13-115 15,13 4-421-15,8-6-1353 0</inkml:trace>
  <inkml:trace contextRef="#ctx0" brushRef="#br0" timeOffset="4024">1903 266 1219 0,'0'0'389'0,"0"0"-233"16,0 0 47-16,0 0 13 15,0 0-62-15,0 0-10 16,-29 11-39-16,23 28-5 0,-1 8 9 16,1 11-25-1,0 12 37-15,1 3-39 0,2 13-34 16,0-7 31-16,-3 7-67 15,3-4 14-15,-5-2-26 16,5-9 12-16,3-4 9 16,0-19-20-16,0-8-1 15,0-7 8-15,0-9-2 16,0-4-8-16,0-5 2 16,0 2 0-16,0-5 8 15,0 3-8-15,-3-3 0 16,0-4 7-16,3-1-7 15,0-2-14-15,0-5-23 16,0 6-40-16,0-6 47 16,0 9-22-16,0 3 11 0,0 2 41 15,0-2-43-15,0 1 19 16,0-10-14-16,0-3-29 16,6 0 42-16,11 0-131 15,3 0-212-15,-4-3-435 0</inkml:trace>
  <inkml:trace contextRef="#ctx0" brushRef="#br0" timeOffset="4793">1779 1465 1313 0,'0'0'329'0,"0"0"-194"16,0 0 6-16,0 0 10 15,0 0-13-15,0 0-64 16,0 0-19-16,-49 123 63 15,49-89-42-15,0-3-24 16,0 3 38-16,0-3-46 16,0 3-3-16,3-7 11 15,0-1-36-15,-3-9 41 16,0-2-47-16,0-6 1 0,0-3 17 16,0-4-28-16,0-2-9 15,0 0-44-15,11-10-153 16,9-15-274-16,5-4-298 0</inkml:trace>
  <inkml:trace contextRef="#ctx0" brushRef="#br0" timeOffset="5564">3787 335 1493 0,'0'0'344'0,"0"0"-127"15,0 0 35-15,0 0 6 16,0 0-31-16,0 0-82 16,0 0-75-16,-4-31 63 15,4 31-71-15,0 0-22 16,0 0 32-16,0 23-48 15,0 17 28-15,0 14 14 16,0 16-45-16,0 9 56 16,0 3-64-16,0 8-2 15,0-4 16-15,0 0-27 16,0-3-1-16,0-9-1 16,4-12 2-16,-4-12-25 15,3-12 17-15,-3-11-29 0,0-13 13 16,3-5-68-16,-3-6-39 15,0-3-49-15,3 0-279 16,-3 0-420-16</inkml:trace>
  <inkml:trace contextRef="#ctx0" brushRef="#br0" timeOffset="6360">3826 1156 1149 0,'0'0'404'0,"0"0"-213"16,0 0-64-16,0 0 64 15,0 0-3-15,0 0 8 16,0 0-82-16,-11 85-12 16,11-46 8-16,0 2-38 15,0 4 2-15,0-1-30 16,0-6-32-16,0-3 31 0,0-7-43 15,0-9 0-15,0-7 15 16,0-3-15-16,0-6-2 16,0 0-37-16,0 3-83 15,-6 7-25-15,0-9-186 16,2-4-401-16</inkml:trace>
  <inkml:trace contextRef="#ctx0" brushRef="#br0" timeOffset="10418">5144 1065 1667 0,'0'0'561'0,"0"0"-491"15,0 0 69-15,0 0 75 16,0 0-120-16,0 0-58 16,43-15-36-16,-13 15-40 15,7 0-44-15,17 0-206 16,-8 9-215-16,1 3-541 0</inkml:trace>
  <inkml:trace contextRef="#ctx0" brushRef="#br0" timeOffset="10572">5901 1098 1585 0,'0'0'375'0,"0"0"-249"15,0 0-95-15,0 0-31 16,0 0-99-16,0 0-588 0</inkml:trace>
  <inkml:trace contextRef="#ctx0" brushRef="#br0" timeOffset="10724">6438 1033 1735 0,'0'0'373'0,"0"0"-211"16,0 0-17-16,0 0-145 0,0 0-87 15,0 0-653-15</inkml:trace>
  <inkml:trace contextRef="#ctx0" brushRef="#br0" timeOffset="11599">6988 352 1453 0,'0'0'360'16,"0"0"-123"-16,0 0 43 15,0 0-21-15,0 0-121 16,0 0-39-16,0 0-54 16,-26-17 20-16,23 21 18 15,3 3-39-15,0-5-12 16,0 2 4-16,0-4-23 0,0 3 22 15,0 3-35-15,0 2 0 16,0 16 28-16,0 3-16 16,0 11 20-16,0 9 2 15,0 12-7-15,0 2 39 16,0 11-66-16,0 4 0 16,0 4 26-16,0-1-17 15,9 5 17-15,2-9-26 16,1-3 1-16,2-7 17 15,-1-7-18-15,-4-11 0 16,-3-3 12-16,-6-11-6 16,4-6 6-16,-4-14-12 15,0 0 0-15,4-7 23 0,-4 2-23 16,0-2-6 0,0 0 6-16,0 1 7 0,0-1 1 15,0-2-8-15,3 1 0 16,-3-5-14-16,0 0 14 15,0 0-64-15,0 0-38 16,0 0-181-16,0 0-174 16,0 11 82-16,0 15-134 15,0-7-57-15,0 1-584 0</inkml:trace>
</inkml:ink>
</file>

<file path=ppt/ink/ink10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6:26:49.104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146 94 945 0,'0'0'246'0,"0"0"-184"16,0 0 12-16,0 0 30 16,0 0 21-16,0 0-68 15,3-53 3-15,-3 46 32 16,0 1-10-16,0-7-15 16,0 7 11-16,0 0 29 15,0 3 30-15,0 3-54 16,0 0-6-16,0 0 10 0,0 0-32 15,0 0-16-15,0 0-21 16,0 0 4-16,-3 0 21 16,-2 0-43-16,2 12 1 15,-3 4 13-15,0 9-4 16,-5-1-1-16,5 11 1 16,-4 0 7-16,-3 10 30 15,3 3-46-15,-2 1-1 16,-2-4 35-16,0 1-27 15,8 2-8-15,0-7 0 16,3-3 0-16,3 1 8 16,0-13-8-16,0-6-15 15,0 1 6-15,0-3-1 0,0-5-32 16,0-3-11 0,0-1-6-16,0-3 36 0,0-4-67 15,0 2-36-15,0 2 11 16,0 5-99-16,0-1-32 15,0-4-615-15</inkml:trace>
  <inkml:trace contextRef="#ctx0" brushRef="#br0" timeOffset="923">67 537 1292 0,'0'0'294'0,"0"0"-180"0,0 0-6 16,0 0 11-16,0 0 12 15,0 0-28-15,-43 155-44 16,40-117 15-16,3 7 45 16,-4-4-42-16,1 5-23 15,3-3-4-15,0-2-11 16,0-2 10-16,0-4-49 16,0-3 6-16,0-6 22 15,0 1-17-15,0 0-11 16,0-1 18-16,0 4-6 15,0-4 15-15,0 1-27 0,0 0 0 16,0-8 18 0,0 0-11-16,0-5-5 0,0 1-1 15,0-7-1-15,0 1 14 16,0-2-14-16,0-6-9 16,0 6 9-16,0-3 0 15,0 4 0-15,0-2 5 16,0 0 13-16,0 0 19 15,0 4-37-15,0-4 9 16,-3-2 10-16,3 0-4 16,0-1 6-16,0-3 0 15,0 1 5-15,0-1 35 16,0 0-61-16,0 0 0 16,0 0 27-16,0 5-13 15,0-3-14-15,0 4 10 0,0-6-2 16,0 0 21-16,0 0-29 15,0 0 0-15,0 0 12 16,0 0-3-16,0 0-8 16,0 0 5-16,0 0-5 15,0 0 31-15,-4 0-32 16,4 0 0-16,-3 6 35 16,3-6-10-16,-3 0-13 15,3 3-3-15,0 0-7 16,0-3 20-16,0 3-22 15,0-3-4-15,0 0-16 16,0 0 13-16,0 3-79 0,0 6-44 16,0 4-209-16,13-9-414 15,3 0-1119-15</inkml:trace>
</inkml:ink>
</file>

<file path=ppt/ink/ink10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6:26:53.397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209 116 897 0,'0'0'331'0,"0"0"-106"0,0 0-11 16,0 0-58-16,0 0 14 15,0 0-11-15,0-91-18 16,0 81 11-16,0 7-26 15,0-3-13-15,0 6-64 16,0-6-29-16,0 6 44 16,0 0-18-16,0 0 2 0,0 0-21 15,0 0-5-15,0 6 11 16,0 9-32-16,0 9 5 16,0 2 36-16,0 6-26 15,-6 1-16-15,2 3 7 16,1-4-7-16,0 1 0 15,0-7 0-15,3 0-77 16,-4-5-47-16,4 3-112 16,0-4-120-16,0-3-25 15,0-2-424-15</inkml:trace>
  <inkml:trace contextRef="#ctx0" brushRef="#br0" timeOffset="399">12 281 1373 0,'0'0'330'15,"0"0"-192"-15,0 0 80 16,0 0 42-16,0 0-75 16,0 0-56-16,0 0-27 0,-12-33 13 15,12 33-30 1,6 2-13-16,10 23 20 0,4 2-47 16,-3 5-4-16,3 1-26 15,-1 4-9-15,-3-1 4 16,0-10-10-16,1-8 0 15,3-10 14-15,-1-8 1 16,4 0-6-16,3-12 13 16,3-23-20-16,4-12-2 15,-7-3-51-15,11 8-135 16,-9 11-125-16,-8 6-411 0</inkml:trace>
</inkml:ink>
</file>

<file path=ppt/ink/ink10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6:26:55.252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0 214 1046 0,'0'0'364'15,"0"0"-242"-15,0 0-12 16,0 0 49-16,0 0-77 15,0 0-39-15,0 0 20 16,13-93 13-16,4 72 36 16,0 3-52-16,-2-3 22 15,5 3 18-15,-4 4-37 16,1 2-2-16,-5 6-29 0,2 6-12 16,-3 0 69-1,-2 3-44-15,1 18-11 0,-4 11 13 16,0 3-46-16,0 4 4 15,-6 6-5-15,0-5 1 16,0-2 7-16,0-5-8 16,0-5 0-16,0-16 6 15,0 1-6-15,0-7-1 16,0-6 1-16,0 0 0 16,0 0 33-16,0 0-12 15,0 0-7-15,0-13 10 16,0-5-24-16,0-10 0 15,5 1-1-15,1-11 1 16,3 5 0-16,2 1 1 16,1 6-1-16,5-1 9 0,2 1-9 15,1 5 0-15,0 3 0 16,3 4 6-16,-1 2 29 16,1 0-29-16,5 9-6 15,-6-3 18-15,1 6-17 16,-3 0-1-16,-5 0 19 15,-4 0-18-15,-2 0 71 16,1 21-51-16,-6-3-11 16,2 8 49-16,-3 1-58 15,-3 0 13-15,0 5-13 16,0 3 16-16,0 3 26 16,0-4-35-16,0-3-7 15,0-4 13-15,0-12-14 16,0-5-6-16,10-3 5 0,10-7-6 15,12 0-8-15,57-47-122 16,-6-3-516-16,5-8-1649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7:00:08.878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374 11 1452 0,'0'0'262'0,"0"0"-203"16,0 0-38-16,0 0 115 16,0 0-12-16,0 0 0 0,-91-9-19 15,80 9-3-15,5 0 39 16,-4 0-50-16,4 0-42 16,-1 6 33-16,0 22-61 15,1 3-6-15,3 22-15 16,0 5 6-16,3 11 15 15,0-2-21-15,-3 7 0 16,3-11 12-16,-8-1-12 16,-1-10 0-16,-8 1-1 15,-6-17 2-15,-2-4 12 16,-6-8-2-16,2-5-11 16,4-12 89-16,2-5-56 15,6-2-1-15,3 0-20 0,8 0-6 16,6 0 6-16,0 0-12 15,0 0-37-15,0 0 36 16,14 0-25-16,15 0 26 16,4 0-1-16,2 0 1 15,8 7-8-15,-4 19 8 16,1 13 0-16,-4-1-1 16,-7 15 1-16,-6 0 0 15,-6 12-1-15,-11-7 2 16,-6 3 19-16,0-9-20 15,0-8 0-15,0-11 3 16,0-11 4-16,-6-9 2 0,-1-7-3 16,4 0 3-1,3-6 0-15,0 0-9 0,0-12-176 16,6-20-180-16,11-1-514 16</inkml:trace>
</inkml:ink>
</file>

<file path=ppt/ink/ink10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6:27:02.033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353 225 1081 0,'0'0'313'0,"0"0"-162"16,0 0-41-16,0 0 20 0,0 0-19 15,0 0-87-15,50-65 2 16,-41 53 6-16,1 4-15 16,-4-5 35-16,1 6-25 15,-4 3 3-15,-3 2 35 16,0-2-15-16,0 4 32 15,0 0 21-15,0-3-33 16,0 3 36-16,0-6-63 16,0 0-19-16,0 0 37 15,0-2-46-15,0-5 27 16,0 4-20-16,0-1-15 16,0 3 65-16,0-7-38 15,0 8 1-15,0-6 34 0,-3 6-69 16,3 3 34-16,0 3-13 15,-4 0-14-15,4 0 67 16,-3 0-40-16,0 15-32 16,0 11 23-16,0 15-14 15,-4 9-22-15,1 11 11 16,0-9 0-16,-5 1 13 16,8-9-13-16,-3-5 0 15,6-13 0-15,-3-5 0 16,3-7-18-16,-5-2 9 15,5-5-63-15,-3 1-4 16,3-3-133-16,-3 1-25 16,3 3-17-16,0 3-39 0,-6 3 2 15,-1-4-254-15,0 1-680 16</inkml:trace>
  <inkml:trace contextRef="#ctx0" brushRef="#br0" timeOffset="317">167 434 1460 0,'0'0'344'16,"0"0"-112"-16,0 0 57 0,0 0-53 15,0 0-39-15,0 0-92 16,0 0-76-16,-16-3 73 15,41 38-44-15,4 7-10 16,5 2-1-16,2 4-38 16,-4-10 3-16,1 2-12 15,-1-13 0-15,-4-12 15 16,-3-9-15-16,1-6 0 16,5-9-14-16,-3-37 1 15,1-15-79-15,5-1-118 16,-5-5-163-16,-2 20-153 15,-12 18-1191-15</inkml:trace>
  <inkml:trace contextRef="#ctx0" brushRef="#br0" timeOffset="1037">0 1271 1407 0,'0'0'295'15,"0"0"-181"-15,0 0-66 16,0 0 14-16,0 0 8 16,0 0-58-16,0 0 42 15,20-110-44-15,-2 110 30 0,-1 0 72 16,0 16-49-16,-1 16-20 16,-4 3-31-16,-1 11-3 15,-2-9 9-15,-4-1-18 16,-5-10 0-16,0-8 13 15,0-12-7-15,0-6-3 16,0 0 43-16,0 0-20 16,0-27 7-16,0-11-33 15,0-8 0-15,0 0 16 16,0-1-16-16,15-1 0 16,2 17 22-16,2 4-21 15,1 15 60-15,0 12-61 0,0 0 0 16,2 6 51-16,1 23-32 15,-3 9-11-15,0 7-8 16,-7-4 9-16,-1 3 4 16,-5-11-13-16,0-5 0 15,-1-10-6-15,-6-5 6 16,3-7-42-16,0 3-84 16,11-3-135-16,-5-6-95 15,5 0-1457-15</inkml:trace>
  <inkml:trace contextRef="#ctx0" brushRef="#br0" timeOffset="1227">618 1212 1729 0,'0'0'527'0,"0"0"-422"0,0 0 2 16,0 0 62-16,0 0-30 15,0 0-90-15,0 0-49 16,154-29-106-16,-107 29-443 16,-5 0-590-16</inkml:trace>
  <inkml:trace contextRef="#ctx0" brushRef="#br0" timeOffset="1473">1103 1106 1607 0,'0'0'312'0,"0"0"-115"16,0 0 88-16,0 0-35 15,30-165-65-15,-24 139-21 16,0 5-20-16,-6 14 12 16,3 7-98-16,-3 0-3 15,0 40-7-15,0 13-12 16,0 14-16-16,0 10-20 15,0 2-12-15,-6 1-18 16,0 10-174-16,-1-9-416 16,0-23-468-16</inkml:trace>
</inkml:ink>
</file>

<file path=ppt/ink/ink10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6:27:14.198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9 78 1746 0,'0'0'491'16,"0"0"-405"-16,0 0 77 0,0 0 48 16,0 0-37-16,0 0-89 15,-9-20-54-15,18 14 14 16,17 0-45-16,7 6-58 16,22-6-145-16,-2 4-474 15,-7-2-1281-15</inkml:trace>
  <inkml:trace contextRef="#ctx0" brushRef="#br0" timeOffset="171">743 0 65 0,'0'0'1920'0,"0"0"-1562"0,0 0-358 15,0 0-15-15,0 0-120 16,0 0-223-16</inkml:trace>
  <inkml:trace contextRef="#ctx0" brushRef="#br0" timeOffset="324">1168 40 1854 0,'0'0'517'16,"0"0"-428"-16,0 0-25 16,0 0-64-16,0 0-313 0,0 0-1163 15</inkml:trace>
</inkml:ink>
</file>

<file path=ppt/ink/ink10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6:27:16.133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0 683 1510 0,'0'0'364'0,"0"0"-141"15,0 0 9-15,0 0 5 16,0 0-71-16,0 0-89 16,0 0-14-16,33-162-33 15,-7 133 10-15,0-3 2 16,-3 11-27-16,-1 9 2 15,-2 6-17-15,-6 6 0 0,-2 6 6 16,2 31 4 0,-8 11 6-16,-3 11-5 0,-3 6-4 15,0-6-8-15,0-7 1 16,0-13-2-16,0-11 2 16,0-9 0-16,0-10 0 15,-3-9 11-15,3 0-1 16,-3-9 13-16,3-29-23 15,0-3 0-15,0-18 3 16,0 0-3-16,16 0 0 16,7 7-2-16,3 13 11 15,-3 6-18-15,0 15 9 16,1 16 0-16,-1 2 20 0,-4 14-4 16,0 25 1-1,-3 4 7-15,-2 8-17 0,3-1-4 16,-5-7-3-16,1-7-46 15,4-4 10-15,3-17-136 16,3-3-176-16,-8-6-261 16,-1-6-1167-16</inkml:trace>
  <inkml:trace contextRef="#ctx0" brushRef="#br0" timeOffset="200">802 577 1861 0,'0'0'644'0,"0"0"-539"15,0 0-73-15,0 0 62 16,0 0-67-16,0 0-27 16,206-24-231-16,-127 21-284 15,-17-3-83-15,-7 6-799 0</inkml:trace>
  <inkml:trace contextRef="#ctx0" brushRef="#br0" timeOffset="804">1421 506 1517 0,'0'0'355'0,"0"0"-198"16,0 0-17-16,0 0 3 0,0 0 5 15,123-178-84-15,-92 132-64 16,-6-1 44-16,-5-2 8 15,-11 1 29-15,-4 1 1 16,-5 8-37-16,0 13 77 16,-8 5-27-16,-14 15-22 15,-7 6 18-15,-2 9-59 16,2 35-17-16,4 9 15 16,2 12-30-16,9 9 0 15,5 4-6-15,5-1-3 16,4 4-5-16,0-11 2 15,0-11-24-15,0-5 30 16,0-14-48-16,0-13 38 0,0-10-8 16,0-10-5-16,0-7 20 15,0 0 10-15,4-30-1 16,5-5 7-16,5 2 2 16,1-8-18-16,9 6 9 15,5 5-6-15,5 5-15 16,1 6 20-16,7 5-21 15,-2 8 14-15,-1 6-28 16,-3 0 29-16,-10 0-10 16,-6 20 17-16,-14 1 5 15,-6 2 2-15,0-2-7 16,-17-1 39-16,-11-8-28 16,-1 0-10-16,-5-9-1 15,8-3 1-15,4 0 19 16,8 0-20-16,11 0 22 0,3 0-9 15,0 0-13-15,0 0-25 16,9 6 15-16,11 12 10 16,7 7 8-16,-1-3-8 15,0 4-11-15,0-4-24 16,4 1-186-16,16 0-147 16,-7-4-231-16,-7-15-1141 0</inkml:trace>
  <inkml:trace contextRef="#ctx0" brushRef="#br0" timeOffset="1019">2118 512 1654 0,'0'0'788'16,"0"0"-635"-16,0 0-73 0,0 0 169 15,0 0-90-15,0 0-102 16,0 0-33-16,190 0-24 15,-135 0-1-15,-2 0-65 16,-1 6-115-16,-5 3-32 16,-9 8-276-16,-11-8-64 15,-15 3-1040-15</inkml:trace>
  <inkml:trace contextRef="#ctx0" brushRef="#br0" timeOffset="1195">2442 408 1545 0,'0'0'549'16,"0"0"-335"-16,0 0 13 16,0 0 76-16,0 0-70 15,0 0-172-15,-6 175-37 16,6-128-24-16,0 6-37 16,0-6-2-16,0 12-206 15,6-9-300-15,8-21-133 0</inkml:trace>
  <inkml:trace contextRef="#ctx0" brushRef="#br0" timeOffset="1451">2966 276 1664 0,'0'0'505'0,"0"0"-267"16,0 0 73-16,0 0 0 15,71-177-130-15,-60 163 0 16,-2 8-93-16,-1 6-31 16,-2 0 11-16,0 20-40 15,1 25 1-15,-7 16-11 16,0 16-6-16,0 3 19 16,0 5-31-16,-10-3-70 15,-7 27-47-15,8-23-244 16,-5-15-710-16</inkml:trace>
</inkml:ink>
</file>

<file path=ppt/ink/ink10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8:10:42.449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0 581 1733 0,'0'0'311'15,"0"0"-252"1,0 0 3-16,0 0 26 0,0 0-5 15,0 0-7-15,94-6-39 16,-55-13-19-16,1-2 0 16,5-8 1-16,4-10 5 15,4-4-24-15,-1-9 0 16,1 0 1-16,-8-1 1 16,-2 2 4-16,-13 10-5 15,-12 9-1-15,-10 8 18 16,-8 3-17-16,0 8 4 15,-3-12 70-15,-20 8-5 0,-4 2-6 16,-2 0-9-16,-4 7-2 16,-2 4 2-16,-2 4-36 15,1 0-19-15,7 19 36 16,3 15-18-16,2 16-18 16,9 10 12-16,4 14-4 15,5 2 7-15,6 9-15 16,0-8-6-16,0 3 0 15,0-7 6-15,0-1 0 16,0-12 0-16,0-9 1 16,0-9 3-16,0-13-4 15,0-12-8-15,-3-11 8 16,-5-2 8-16,-1-4-7 16,3 0-1-16,-1-16-7 0,4-12 1 15,3-6 2-15,0-7-8 16,3-3 10-16,19-1 2 15,9 4-6-15,1 3 5 16,7 6 2-16,4 5-11 16,2 13 2-16,-2 8-1 15,-4 6 2-15,-2 0 7 16,-15 6 0-16,-5 23-1 16,-14 6-13-16,-3 4 14 15,0 2 0-15,-14 0 0 16,-14-2 13-16,-4-7 2 15,-2-6-1-15,-2-10 19 0,4-8-27 16,2-6 19 0,7-2-25-16,3 0 6 0,8-10-14 15,7-14 9-15,5 0-1 16,0-2 9-16,11 1-9 16,15 11 0-16,7 11-1 15,2 3 1-15,8 6 0 16,4 23 1-16,-2 12 19 15,4 5 16-15,-3 0-36 16,1-2 0-16,-9-4 3 16,-5-9 11-16,-4-4-11 15,-9-8 4-15,-4-12-4 16,-2-5-3-16,-2-2-51 16,-1 0-71-16,-2-22-177 0,1-8-441 15,-7 0-1090-15</inkml:trace>
  <inkml:trace contextRef="#ctx0" brushRef="#br0" timeOffset="572">1567 491 1515 0,'0'0'331'0,"0"0"-173"16,0 0 27-16,0 0 61 15,0 0-44-15,0 0-70 16,0 0-65-16,-59 47-2 16,53-10-2-16,-1 5 28 15,7 2-55-15,0 4-24 16,0-4 29-16,0-4-25 0,10-1-3 15,12-6-13-15,1-4 0 16,5-4 4-16,-3-14-4 16,4-5-31-16,-1-6 7 15,0 0-11-15,1-13 23 16,-1-19 8-16,-9-10 4 16,-4 5 22-16,-7-1-22 15,-8-4 0-15,0 11 9 16,0 0-2-16,-14 5 8 15,-2 5-7-15,1 6-2 0,-2 4-6 16,-3 2-39 0,-13 5-124-16,7 1-354 15,0 3-300-15</inkml:trace>
  <inkml:trace contextRef="#ctx0" brushRef="#br0" timeOffset="841">1318 361 1132 0,'0'0'729'15,"0"0"-551"-15,0 0-101 0,0 0 138 16,73-192 21-16,-31 145-61 15,1 10-35-15,2 3-23 16,-2 20-31-16,-7 10 6 16,-4 4-56-16,-4 18-32 15,0 41-4-15,-8-9-218 16,-3-6-661-16</inkml:trace>
</inkml:ink>
</file>

<file path=ppt/ink/ink10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6:30:17.944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8 849 1565 0,'0'0'309'0,"0"0"-238"0,0 0 66 15,0 0 111-15,0 0-64 16,0 0-57-16,0 0-50 16,0 0 35-16,-14 25-21 15,14-25-49-15,0 0 51 16,8-11-69-16,12-21-18 16,9-15 21-16,4-12-18 15,2-8-10-15,5-6 1 16,-1-5 0-16,0-2 9 15,-2 4-9-15,-5 2 0 16,1 3 11-16,-1 10-2 16,-5 8 4-16,-1 12 50 15,-3 11-37-15,-9 15 69 0,-2 9-60 16,-1 6-17-16,-2 0 22 16,1 6-40-16,2 23 11 15,5 16-8-15,3 10 7 16,0 20 44-16,2 7-54 15,1 7 0-15,3 2 26 16,4-6-26-16,-1-5 0 16,2-13 0-16,-9-10 0 15,-2-13-32-15,-8-9 28 16,-6-9-64-16,-6-8-63 16,0-18-146-16,-12 0-279 15,-11 0-373-15</inkml:trace>
  <inkml:trace contextRef="#ctx0" brushRef="#br0" timeOffset="195">175 654 1969 0,'0'0'514'0,"0"0"-418"16,0 0 92-16,0 0 56 15,0 0-57-15,181 4-154 16,-110-4-21-16,34 2-12 16,-17 0-349-16,-19 3-1366 0</inkml:trace>
</inkml:ink>
</file>

<file path=ppt/ink/ink10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6:30:18.840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474 158 134 0,'0'0'1537'0,"0"0"-1276"16,0 0-204-16,0 0 103 15,0 0 63-15,0 0-61 16,0 63-25-16,0-16-23 0,0 6-2 16,0 8-20-16,0 1-46 15,0 0 6-15,0-6-52 16,0-6 0-16,0-6-16 16,0-6 16-16,0-11-141 15,0-18-148-15,0-6-331 16,6-3-220-16</inkml:trace>
  <inkml:trace contextRef="#ctx0" brushRef="#br0" timeOffset="560">415 69 1555 0,'0'0'318'0,"0"0"-123"15,0 0 26-15,0 0 65 16,0 0-149-16,0 0-105 15,0 0 15-15,62-66-8 16,-5 63-4-16,5 3-20 16,3 0-14-16,0 0 24 15,-2 17-25-15,-12 4 0 16,-8 6 1-16,-10 1 0 16,-16 5 0-16,-11-1 0 15,-6 5 0-15,0-5 17 16,-23 1-18-16,-10-5 0 15,-2 2 5-15,-1-6 1 16,2-7-6-16,8-3 12 0,10-8-4 16,6-3 50-16,7-3-32 15,3 0-25-15,0 0 34 16,3-3-34-16,17-11 1 16,3 4-2-16,6 1 0 15,4 9 12-15,-1 0-12 16,8 0-9-16,-4 25 9 15,4 8 1-15,-4 4 1 16,-7 7-2-16,-6 8 0 16,-7 0 8-16,-10 1-8 15,-6-3-5-15,0-6 5 16,-9-6 6-16,-24-8 3 0,-10-10-8 16,-13-8 41-1,-9-9 51-15,-6-3-39 0,-5 0-8 16,1-7 31-16,7-12-31 15,9-2-8-15,9-4-23 16,15 8-5-16,12 9-10 16,15 8-43-16,8 0-254 15,0 0-695-15</inkml:trace>
  <inkml:trace contextRef="#ctx0" brushRef="#br0" timeOffset="1958">766 1301 728 0,'0'0'927'0,"0"0"-753"0,0 0-69 15,0 0 45-15,0 0 46 16,0 0-36-16,0 0-84 16,-102-43-2-16,82 37 4 15,-2-1-31-15,-4-2 43 16,-1 5-75-16,-5-2-2 16,-5 2 40-16,-2 4-39 15,-7 0 3-15,1 0 4 16,-1 14-21-16,-4 10 62 15,4 0-62-15,7 6 11 16,4 2 27-16,5 1-23 16,7 2 5-16,3-1-12 0,3 5-7 15,2 0 50-15,5-4-51 16,-3 3 1-16,3-5 37 16,4 2-37-16,3-3 20 15,-2 0-12-15,5 1-2 16,0-1 52-16,0-1-47 15,0-2-12-15,5-3 43 16,7-2-43-16,1 0 15 16,4-1-15-16,3-2 11 15,0-4 38-15,2 0-49 16,4 1 0-16,3-3 31 16,1-3-30-16,2-1 7 15,2-2-8-15,-2 1 1 0,1-8 28 16,4 1-28-1,-9-3 8-15,6 0 27 0,-5 0-30 16,0 0-4-16,-2 0-2 16,2 0 9-16,-3 0 23 15,1 0-32-15,-1 0 0 16,-1 0 24-16,-2-3-18 16,0 1-3-16,3-2-3 15,-2-2 2-15,-6 1 20 16,2-1-22-16,0 0 1 15,-6 1 40-15,-1-2-40 16,-1 4 10-16,-4-3-11 16,1 3 14-16,-3-3 17 15,-3 4-30-15,5 2 8 16,-5-3 17-16,0 3-14 0,0-3-8 16,-3 3-4-16,0 0 2 15,3 0 25-15,-3-3-27 16,0 3 1-16,4 0 16 15,-4-3 2-15,0-1-19 16,4 4 0-16,-4-2 0 16,0-1 14-16,0-3-14 15,0-3-39-15,-11-14-69 16,-12 1-420-16,-6-4-2397 0</inkml:trace>
</inkml:ink>
</file>

<file path=ppt/ink/ink10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6:30:24.700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1207 572 1375 0,'0'0'268'0,"0"0"-171"0,0 0 17 15,0 0 59-15,0 0-20 16,0 0-75-16,0 0 4 16,11-59 5-16,-5 37-2 15,-6 2-9-15,3-6-38 16,-3-4-11-16,0-2 24 15,0-1-14-15,-14 1-1 16,-12 0-6-16,-6 4-5 16,-7 3 8-16,-7 6-33 15,-4 10 0-15,-5 9 14 16,-7 0-5-16,-3 5 4 16,-8 24-13-16,-6 8 0 15,-3 18 5-15,-3 3-5 16,11 7-6-16,11 5 6 0,27-2 0 15,27 0 0-15,9-3-24 16,23 2 24-16,25 2 16 16,11-2-16-16,7-2-5 15,-4-3 5-15,3-6 1 16,-2-8 3-16,-1-5-3 16,3-11-1-16,0-2 12 15,-2-4-12-15,-1-2-5 16,-6-1 5-16,-7 4 1 15,-10-2-1-15,-10 9 0 16,-9 2 0-16,-10 3 13 16,-10 1-13-16,0 6 0 0,-13-1 0 15,-19-4 1-15,-11 0 0 16,-10-5-1-16,-1-7 1 16,-3-5 9-16,-2-12-10 15,3-9 0-15,4-3 9 16,7 0 5-16,-1-22 19 15,10-1 0-15,2-6-1 16,8 6 24-16,7-1-37 16,5 4-19-16,2 4 17 15,6 5-16-15,1 2 3 16,5 7-4-16,0-2-16 16,0 4-93-16,20-9-180 15,10 4-279-15,-1-4-495 0</inkml:trace>
  <inkml:trace contextRef="#ctx0" brushRef="#br0" timeOffset="608">2612 1117 1753 0,'0'0'362'0,"0"0"-213"0,0 0 46 15,0 0 48-15,0 0 11 16,0 0-157-16,0 0-61 16,3 0 1-16,23 0-2 15,13 0 14-15,11 0-31 16,8 0-12-16,7 0 51 15,5 0-57-15,1 0 1 16,-5 0 10-16,-4 6-10 16,-6 2-2-16,-10-2-11 15,-10 0-56-15,-10 3 29 0,-12-2-229 16,-14 3-193-16,0-3-8 16,-8-1-698-16</inkml:trace>
  <inkml:trace contextRef="#ctx0" brushRef="#br0" timeOffset="1074">2504 1609 1430 0,'0'0'320'15,"0"0"-177"-15,0 0-58 16,0 0 156-16,0 0 25 16,0 0-140-16,0 0-44 15,-11 29 30-15,51-22 37 16,13-5-26-16,9 0-48 16,16-2-5-16,7 4-16 0,7 1-24 15,3 1 24-15,-3 0-54 16,-4 6 12-16,-9-3 27 15,-10 1-39-15,-18-6 1 16,-11 2-1-16,-21-1-84 16,-19-5-75-16,0 0-396 15,-22-13-728-15</inkml:trace>
  <inkml:trace contextRef="#ctx0" brushRef="#br0" timeOffset="1652">1663 50 1536 0,'0'0'314'15,"0"0"-173"-15,0 0 16 16,0 0 35-16,0 0 35 15,0 0-21-15,51 212-77 16,-31-52 11-16,-9 45-39 16,-5 29-3-16,-6-14-22 15,0-43-70-15,0-54 18 0,0-28-24 16,0-18 0-16,0 6 12 16,6-1 3-16,7 0-2 15,-3-17-13-15,3-18-48 16,-13-8-154-16,0-16-504 15,0-11-1261-15</inkml:trace>
  <inkml:trace contextRef="#ctx0" brushRef="#br0" timeOffset="2335">0 0 1378 0,'0'0'364'0,"0"0"-262"16,0 0 97-16,22 193 80 16,-5-34-52-16,-2 61-11 15,2 18-82-15,-3-11-33 16,-8-47 12-16,-3-56-53 15,0-32-6-15,-3-14-15 16,0 8-31-16,0 5 4 16,0 2-12-16,0-20-92 15,0-15-87-15,0-19-508 0,-3-22-1480 16</inkml:trace>
</inkml:ink>
</file>

<file path=ppt/ink/ink10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6:30:45.645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464 462 1239 0,'0'0'322'15,"0"0"-196"-15,0 0-44 16,0 0 45-16,0 0 40 15,0 0-89-15,0 8-11 16,0 3 20-16,0 3 39 16,0 7 3-16,3 7-38 15,2 8 33-15,1 9-38 16,-6 4-32-16,0 4 16 16,0 0-31-16,0-5-5 0,0-8-1 15,0-10-33-15,0-6 12 16,0-8-12-16,0-8-1 15,3-6-11-15,10-2-2 16,3 0-131-16,14-29-193 16,-4-13-383-16,-7-4-1062 0</inkml:trace>
  <inkml:trace contextRef="#ctx0" brushRef="#br0" timeOffset="192">478 323 1850 0,'0'0'373'0,"0"0"-262"16,0 0-35-16,0 0-64 15,0 0-12-15,0 0-352 16,0 0-539-16</inkml:trace>
  <inkml:trace contextRef="#ctx0" brushRef="#br0" timeOffset="522">923 0 2092 0,'0'0'484'0,"0"0"-376"15,0 0-73-15,0 0 128 16,0 0 4-16,0 0-65 16,209 144-39-16,-143-82-3 15,2 12-43-15,-1 9 33 16,-10 5-8-16,-7 0-27 15,-18-2-4-15,-18-1-11 16,-14-3 1-16,0-1-1 16,-39-6-1-16,-10 3-81 15,-10-11-68-15,-26-5-151 0,16-14-314 16,7-20-218-16</inkml:trace>
  <inkml:trace contextRef="#ctx0" brushRef="#br0" timeOffset="962">248 64 1485 0,'0'0'322'0,"0"0"-165"15,0 0 57-15,-130 230 41 16,90-120-34-16,7 11-21 0,10 8-128 16,11 3-32-16,12-4-7 15,0-8-28-15,26-14-5 16,42 9-196-16,-3-28-406 15,-5-27-1337-15</inkml:trace>
</inkml:ink>
</file>

<file path=ppt/ink/ink10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6:33:52.013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1037 811 1340 0,'0'0'244'15,"0"0"-158"-15,0 0 20 16,0 0 20-16,0 0-5 16,0 0 11-16,0-88-76 15,-3 69 13-15,-3 2 58 16,-2 0-61-16,-1-4 5 15,-8-2-19-15,1-2-25 16,-10 5 92-16,-3 3-58 16,-11 1-25-16,-10 4 34 15,-4 7-64-15,-9 5 9 16,-2 0-15-16,-8 5 8 16,5 24 2-16,-4 7-8 15,0 9-2-15,0 9 33 0,2 4-26 16,8 11-1-1,10 0-6-15,7 9 1 0,11 0 50 16,12 5-45-16,13-3 19 16,9-1 23-16,0 1-39 15,6-7 15-15,19-1-24 16,15-7 9-16,2-11 32 16,7-3-32-16,7-12 0 15,3-7 18-15,4-6-11 16,8-10-16-16,5-12 0 15,3-4 6-15,9 0-9 16,0-4 3-16,34-32-90 16,-21 2-128-16,-16 3-486 0</inkml:trace>
  <inkml:trace contextRef="#ctx0" brushRef="#br0" timeOffset="817">1603 56 1211 0,'0'0'758'0,"0"0"-651"15,0 0-51-15,0 0 19 16,0 0 91-16,0 0-15 15,204-53-94-15,-136 52-41 16,0 1 5-16,-2 0-12 16,-10 0 19-16,-10 0-28 15,-21 0 0-15,-11 0 0 16,-14 4 11-16,0 4 20 0,-26-1-3 16,-24-1-11-16,-12-3 7 15,-7-3-24-15,-5 0 0 16,1 0 32-16,8 0 19 15,6-9 12-15,7 0 0 16,12 7-27-16,7 2 28 16,13 0-64-16,8 0 1 15,2 23 30-15,7 12-22 16,3 6-9-16,0 3 6 16,0 4-6-16,0-4 14 15,0-2-14-15,0-7-6 16,0-8 6-16,0-5 1 0,0-6 6 15,3-2-7 1,10-5 0-16,1-2 13 0,9-5-13 16,9-2 0-16,4 0 21 15,10 0-21-15,2 0 1 16,5 4-2-16,-1 7 2 16,1 9 2-16,-4 9-3 15,-7 7-9-15,-8 9 9 16,-12 4 1-16,-12 4-1 15,-10 0 0-15,0-6 0 16,-16-2 10-16,-20-9-10 16,-10-10-2-16,-7-5 2 15,-1-10 6-15,-6-9 4 16,4-2-9-16,7 0 5 0,13-4 9 16,10-9-15-16,20 11-82 15,6 2-270-15,0 0-771 0</inkml:trace>
  <inkml:trace contextRef="#ctx0" brushRef="#br0" timeOffset="1570">1669 1721 1756 0,'0'0'376'16,"0"0"-247"-16,0 0-101 15,0 0 113-15,0 0 10 16,0 0-67-16,0 0-28 16,161-20-26-16,-96 16 27 15,6 2-29-15,2-1-16 16,-8 0 18-16,-5 3-30 0,-18 0 0 16,-13 0 6-1,-20 0-6-15,-9 0 8 0,0-3 30 16,-26 3-37-16,-19-3 39 15,-11 3-40-15,-7 0 0 16,-5 0 27-16,3 0-18 16,5 0 23-16,9 0-10 15,8 0-6-15,10 0 53 16,10 0-69-16,6 0 1 16,8 0 27-16,3 3-27 15,2 12-2-15,4 5 0 16,0 0 1-16,0 5 9 15,0-2-9-15,4 1 0 0,11-4 5 16,2 5-5-16,6 1 0 16,0 0-1-16,4 4 1 15,2-1 11-15,0-2-11 16,-2 2 0-16,-4-6-2 16,-8 1 8-16,-7-7-7 15,-5 4 1-15,-3-3 0 16,0 2 21-16,-23-2-21 15,-11 0 0-15,-5-1 19 16,-7-1-11-16,4-8-7 16,-1-6-1-16,4 2 0 15,7-4 32-15,6 0-32 16,6 0 0-16,10 0 0 16,10-10-30-16,0 3-126 0,33-18-341 15,13 5-166-15,2-4-1164 16</inkml:trace>
  <inkml:trace contextRef="#ctx0" brushRef="#br0" timeOffset="1900">2419 1837 1901 0,'0'0'516'0,"0"0"-428"15,0 0 105-15,0 0 30 16,0 0-69-16,0 0-103 0,0 0-45 16,182-59 75-1,-145 70-47-15,-7 14-4 0,-15 12 52 16,-7 8-73-16,-8 8 35 16,-20 5-31-16,-23 5-4 15,-13-3 33-15,-3-3-28 16,7-10 8-16,13-10 11 15,13-16-16-15,15-2-4 16,11-11-13-16,3-4 0 16,45-4 11-16,23 0-11 15,76-18-14-15,-16-8-127 16,-7-5-786-16</inkml:trace>
</inkml:ink>
</file>

<file path=ppt/ink/ink10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6:33:56.932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136 287 1430 0,'0'0'295'15,"0"0"-150"-15,0 0 53 16,0 0-20-16,0 0 15 16,0 0-3-16,-6 172-47 15,6-78-28-15,0 13-42 16,6 7-29-16,-6 4 57 0,0-7-81 15,0-1-14 1,0-12 18-16,0-10-18 0,-3-17-11 16,-5-12 5-16,5-17-6 15,0-13-15-15,3-12-97 16,0-17-176-16,0-17-281 16,3-21-300-16</inkml:trace>
  <inkml:trace contextRef="#ctx0" brushRef="#br0" timeOffset="352">0 360 1776 0,'0'0'348'0,"0"0"-226"0,0 0 63 15,0 0 38-15,0 0 4 16,43-151-160-16,-7 124-34 15,10 6 30-15,10 4-44 16,6 8 10-16,7 9-29 16,4 0 13-16,-2 6 8 15,-9 23-21-15,-9 12 0 16,-15 12 28-16,-21 4-22 16,-14 8 0-16,-3 0-6 15,-23-1 1-15,-22-1 24 16,-7-7-24-16,-10-10 0 15,3-10 11-15,0-13-6 16,7-11-12-16,9-12-6 0,13 0-45 16,16-3-37-1,14-44-240-15,17 6-388 0,13-1-1170 0</inkml:trace>
  <inkml:trace contextRef="#ctx0" brushRef="#br0" timeOffset="663">1524 20 1947 0,'0'0'465'0,"0"0"-385"16,0 0 82-16,-216 59 44 15,149-3-12-15,10 18-120 16,0 22-47-16,12 38 69 16,11-2-47-16,19 6-1 15,15 3-6-15,0-25-33 16,12 2-15-16,25-15 6 16,8-18-32-16,15-23 31 15,5-14-101-15,46-33-97 16,-16-13-317-16,-13-2-355 0</inkml:trace>
  <inkml:trace contextRef="#ctx0" brushRef="#br0" timeOffset="1088">1893 1146 947 0,'0'0'1135'16,"0"0"-983"-16,0 0-102 15,0 0 97-15,0 0 167 16,0 0-171-16,0 0-115 16,79-130 13-16,-43 63-35 15,-4-17 4-15,1-8-5 0,-7-17 1 16,2-4 13-1,-10-3-19-15,-1 4 1 0,2 17 75 16,-2 17-18-16,0 21 1 16,2 28-10-16,-3 17-32 15,3 12 51-15,9 15-54 16,1 35-4-16,7 21 58 16,-1 17-41-16,7 13 10 15,-2 5-23-15,3 0-7 16,4-6 23-16,-5-12-30 15,-4-15 0-15,-5-10-22 16,-4-19 11-16,-9-11-77 0,-9-13-186 16,-8-8-402-1,-3-12-396-15</inkml:trace>
  <inkml:trace contextRef="#ctx0" brushRef="#br0" timeOffset="1293">2057 846 1921 0,'0'0'564'15,"0"0"-506"-15,0 0 15 16,0 0 223-16,0 0-137 16,0 0-84-16,0 0-51 15,217-92-24-15,-137 74 0 16,36 7-57-16,-17 2-404 0,-22 1-374 15</inkml:trace>
  <inkml:trace contextRef="#ctx0" brushRef="#br0" timeOffset="1591">2929 0 2293 0,'0'0'370'0,"0"0"-268"16,0 0-2-16,0 0 75 15,0 0-92-15,0 0 1 16,198 126-57-16,-122-55 9 0,-4 19 23 16,1 9-13-16,-16 19 29 15,-10 12-63-15,-24 4 1 16,-20 2 24-16,-3-6-36 15,-33-12-2-15,-16-18-21 16,1-20-13-16,8-23-23 16,17-39-153-16,10-15-372 15,10-3-424-15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7:00:09.342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0 551 1609 0,'0'0'390'0,"0"0"-299"15,0 0 7-15,0 0 111 16,0 0-108-16,0 0-30 16,0 0-19-16,100 20-31 15,-63-51 11-15,-4-22-32 16,-1-1 0-16,-6-3 3 15,-6 4-3-15,-10 12 0 16,-7 3 0-16,-3 18 58 16,0 1 84-16,0 14-33 15,0 5-20-15,0 0 36 0,-6 32-82 16,-1 18-28-16,7 18-7 16,0 15 5-16,0 2-4 15,0 4-9-15,0-7 0 16,0-15 8-16,7-2-8 15,-1-18 0-15,5-8-28 16,-5-15-94-16,11-24-86 16,-5 0-428-16,2-18-741 0</inkml:trace>
  <inkml:trace contextRef="#ctx0" brushRef="#br0" timeOffset="239">782 763 1573 0,'0'0'355'0,"0"0"-119"16,0 0 23-16,0 0 5 16,46 168-9-16,-46-121-171 15,0-1-65-15,-14-4 8 16,-6 2-27-16,1-11-33 15,1-14-91-15,4-13-119 16,3-6-107-16,8 0-273 0</inkml:trace>
  <inkml:trace contextRef="#ctx0" brushRef="#br0" timeOffset="526">1323 955 1709 0,'0'0'549'16,"0"0"-437"0,0 0-8-16,0 0 2 0,0 0-106 15,0 0-95-15,0 0-374 16,49-42-284-16</inkml:trace>
  <inkml:trace contextRef="#ctx0" brushRef="#br0" timeOffset="694">1646 978 1631 0,'0'0'489'0,"0"0"-461"16,0 0-28-16,0 0-138 15,0 0-263-15,0 0-1160 0</inkml:trace>
  <inkml:trace contextRef="#ctx0" brushRef="#br0" timeOffset="829">1646 978 49 0,'230'-47'1196'0,"-224"55"-865"16,0 3-129-16,2-5-33 15,-2 4-66-15,0-10-103 16,1 6-127-16,-4-6-229 0</inkml:trace>
  <inkml:trace contextRef="#ctx0" brushRef="#br0" timeOffset="1027">2075 1103 1534 0,'0'0'575'0,"0"0"-427"15,0 0 39-15,0 0 4 16,-35 184-104-16,18-140-44 16,3 3-43-16,2-14-46 15,2-7-127-15,1-5-208 0,4-9-308 16</inkml:trace>
  <inkml:trace contextRef="#ctx0" brushRef="#br0" timeOffset="1541">2789 179 1592 0,'0'0'620'0,"0"0"-419"0,0 0-20 16,0 0 49-16,0 0-27 16,0 0-95-16,0 0-50 15,-168 39 22-15,137 2-53 16,-6 15 5-16,8 17-2 15,2 5-30-15,12 8 33 16,10 7-33-16,5-2 0 16,5-11 3-16,30-10-3 15,12-17-27-15,4-14-37 16,6-25-74-16,-3-14 23 0,-1 0-63 16,-10-14 65-16,-11-25 90 15,-9 1-1-15,-16 0 24 16,-7 8 105-16,-3 5 23 15,-33 3 14-15,-13 11-38 16,-10 5-49-16,-6 6 16 16,2 0-70-16,10 0-2 15,18 8-20-15,16-8-124 16,19-2-139-16,28-30-523 16,12-7-1137-16</inkml:trace>
  <inkml:trace contextRef="#ctx0" brushRef="#br0" timeOffset="2075">3142 147 1827 0,'0'0'549'0,"0"0"-458"15,0 0 53-15,0 0 62 16,0 0-64-16,0 0-47 15,0 0-68-15,92-146-7 16,-68 146 71-16,-1 7-40 16,-4 32 20-16,0 14-19 15,0 6-43-15,6 6 33 16,-3-7-42-16,10 1 0 16,8-20 12-16,-1-15-12 15,4-16-62-15,-11-8-8 0,-5 0-24 16,-10-13 59-16,-14-10 4 15,-3 3 31-15,0 7 19 16,-11 11 28-16,-15 2 35 16,-3 12-27-16,-1 23-54 15,4 10 37-15,10 8-38 16,13-5 0-16,3-2-24 16,6-2 22-16,24-5-42 15,5-1-22-15,7 4 3 16,5-8 54-16,-4 10-6 15,-5 1 15-15,-5-4 52 16,-13 2-40-16,-17-7 29 0,-3 2 10 16,-12 1-45-16,-24-5 46 15,-15 6-51-15,0-15-1 16,-2 3 56-16,7-8-56 16,7-1 0-16,13-19 0 15,23-6-110-15,3-21-88 16,0-13-703-16</inkml:trace>
  <inkml:trace contextRef="#ctx0" brushRef="#br0" timeOffset="3098">4236 565 1502 0,'0'0'485'15,"0"0"-165"-15,0 0-25 16,0 0 8-16,0 0-109 15,0 0-77-15,0 0 19 0,-32 33-100 16,32-14-12-16,9 21 33 16,14 4-19-16,3 11 1 15,7 5-21-15,-1 5-18 16,1-13 34-16,1-1-34 16,-5-11 0-16,-4-1-7 15,-2-7 7-15,-6-11-44 16,-6 0-50-16,-5-21-158 15,-6 0-291-15,0-9-215 0</inkml:trace>
  <inkml:trace contextRef="#ctx0" brushRef="#br0" timeOffset="3360">4164 1175 1770 0,'0'0'494'16,"0"0"-378"-16,0 0 74 15,0 0 78-15,0 0-38 16,0 0-144-16,0 0 4 16,78-112 22-16,-36 56-54 15,6-1-8-15,-3 5-43 16,1 8 7-16,-7 0-28 0,-2 11-110 15,-6 3-116-15,-5 13-399 16,-6 3-971-16</inkml:trace>
</inkml:ink>
</file>

<file path=ppt/ink/ink10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6:33:58.758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1245 2585 0,'0'0'355'15,"0"0"-283"-15,0 0-29 16,207-48-12-16,-125 43 26 15,0 5-57-15,0 0-39 16,-5 0-206-16,-18 14-469 16,-25 1-1170-16</inkml:trace>
  <inkml:trace contextRef="#ctx0" brushRef="#br0" timeOffset="167">102 1695 2578 0,'0'0'498'16,"0"0"-421"-16,0 0-56 15,196 0-6-15,-58-6-15 16,-17-5-144-16,-20-1-682 0</inkml:trace>
  <inkml:trace contextRef="#ctx0" brushRef="#br0" timeOffset="1486">1991 951 1377 0,'0'0'375'16,"0"0"-167"-16,0 0-137 15,0 0 68-15,0 0 20 16,0 0-58-16,0 9-19 16,12-9-42-16,15-15 28 15,8-18 1-15,8-14-62 16,7-18-4-16,2-12-3 16,-2-9 6-16,1-8 3 15,-5-6-7-15,0 3 44 16,-10 2 44-16,-3 13-43 15,-7 17 45-15,-6 15-33 16,-6 18-47-16,-5 17 59 16,-3 12-47-16,4 3 1 0,-3 35 8 15,6 30-22 1,-1 23 55-16,5 16-66 0,3 9 13 16,3-8 8-16,-1-5-20 15,6-9-1-15,-2-14 0 16,2-12-49-16,-2-13-50 15,-3-10-187-15,-3-17-300 16,-13-8-360-16</inkml:trace>
  <inkml:trace contextRef="#ctx0" brushRef="#br0" timeOffset="1719">2099 723 1955 0,'0'0'264'15,"0"0"-179"-15,0 0 15 16,0 0 91-16,0 0-15 16,173-21-112-16,-103 15-33 15,7 6-11-15,5 0-10 16,34 0-20-16,-25 0-223 15,-9 0-473-15</inkml:trace>
  <inkml:trace contextRef="#ctx0" brushRef="#br0" timeOffset="2033">3283 0 1839 0,'0'0'318'0,"0"0"-188"16,0 0 106-16,0 0 24 16,0 0-65-16,0 0-104 15,0 0-33-15,-12 186 31 16,12-95-56-16,0 11-9 0,0 1 43 15,0 0-40-15,0-3-18 16,0 0 4-16,-3-12-11 16,-1-6-4-16,1-17-122 15,-10-6-213-15,3-17-451 16,-2-19-1236-16</inkml:trace>
  <inkml:trace contextRef="#ctx0" brushRef="#br0" timeOffset="2640">1787 169 441 0,'0'0'1136'0,"0"0"-888"16,0 0-31-16,0 0-2 0,0 0-43 16,0 0-45-16,0 0-31 15,-45 206 39-15,39-108-30 16,-5 14-15-16,2 11-35 15,2 7-27-15,3-4-1 16,1-7-27-16,3-16-43 16,0 4-101-16,0-32-96 15,0-19-523-15</inkml:trace>
  <inkml:trace contextRef="#ctx0" brushRef="#br0" timeOffset="3009">1224 1569 1842 0,'0'0'308'16,"0"0"-258"-16,0 0 163 16,0 0 63-16,0 0-65 15,181 6-91-15,-93-3-47 16,24 1 55-16,16 2-61 0,42 7-1 16,43-4 24-1,51 0-39-15,21-9-3 0,-10 0-3 16,-29-3-14-16,-70-12 10 15,-37 1-41-15,-48 5-21 16,-23 2 21-16,5 5-80 16,-14 0-106-16,-27-2-559 0</inkml:trace>
</inkml:ink>
</file>

<file path=ppt/ink/ink10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6:34:09.186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1018 1379 1667 0,'0'0'361'0,"0"0"-260"0,0 0 52 15,0 0 111-15,0 0-80 16,0 0-17-16,-13-94-95 16,-9 49-45-16,-9-5 39 15,-11 3-32-15,-7 3 16 16,-10 12-22-16,-6 15-16 16,-1 17 59-16,-2 0-70 15,6 43 5-15,9 25 15 16,13 16-21-16,14 8 0 15,17 0 0-15,9-4 0 0,9-8-3 16,31-9 3-16,13-15-8 16,5-7-7-16,11-9 5 15,0-9-19-15,-4-4-7 16,-3-1 9-16,-10-2 11 16,-9-1-11-16,-16 1 7 15,-18 9 7-15,-9-8 11 16,-6 11-4-16,-37 0-3 15,-13-1 9-15,-6-5 8 16,-6-10-8-16,5-8 0 16,4-12 9-16,7 0-9 15,10-12 11-15,12-15-11 16,13-2-48-16,17-24-154 16,13 8-455-16,18 2-691 0</inkml:trace>
  <inkml:trace contextRef="#ctx0" brushRef="#br0" timeOffset="270">1561 1071 2288 0,'0'0'483'15,"0"0"-377"-15,0 0-9 16,0 0 70-16,-54 195-23 16,54-97-78-16,0 12-24 0,0 11-25 15,0-4-16-15,3-4 25 16,9-4-26-16,1-17-37 16,1-14-31-16,-5-5-138 15,-6-18-421-15,-3-16-476 0</inkml:trace>
  <inkml:trace contextRef="#ctx0" brushRef="#br0" timeOffset="735">53 1061 1894 0,'0'0'276'0,"0"0"-171"15,0 0-66-15,-59 257 149 16,59-81 7-16,0 44-35 15,29 17-30-15,1-36-76 16,-12-59-28-16,-7-53-17 16,-8-20-7-16,3-2-2 15,2-6-97-15,15-9-123 16,-4-26-144-16,1-20-395 0</inkml:trace>
  <inkml:trace contextRef="#ctx0" brushRef="#br0" timeOffset="1329">2937 26 1994 0,'0'0'466'16,"0"0"-326"-16,0 0-24 15,0 0 44-15,0 0-40 16,0 0-77-16,0 0-19 15,167-9-23-15,-112 0-1 16,1 1-26-16,0 8-266 16,-16 0-398-16,-17 0-776 0</inkml:trace>
  <inkml:trace contextRef="#ctx0" brushRef="#br0" timeOffset="1523">2895 616 2004 0,'0'0'567'15,"0"0"-467"-15,0 0 29 16,0 0 87-16,0 0-55 16,0 0-156-16,0 0-5 15,249-68-54-15,-164 53-272 16,-17 2-809-16</inkml:trace>
</inkml:ink>
</file>

<file path=ppt/ink/ink10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6:34:17.541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798 624 1106 0,'0'0'271'16,"0"0"-167"-16,0 0 87 15,0 0-31-15,0 0-57 16,0 0 17-16,0-82-23 15,0 69 54-15,0 1-18 16,0-2-38-16,0-1-6 16,0 0-39-16,-7 0-15 15,-13-3 41-15,-9 3-23 16,-7 2-7-16,-4 0-31 0,-5 7-6 16,-1 6 13-16,-2 0-22 15,-3 0 0-15,3 6 6 16,-4 18 0-16,-1 9-4 15,1 8 10-15,2 8 9 16,8 12 28-16,7 8-40 16,8 11-3-16,14 2 55 15,10 1-22-15,3-3-3 16,0-9-15-16,29-7-3 16,8-8 26-16,1-8-44 15,12-10 0-15,-2-3 27 16,6-9-21-16,0-4 5 0,-1-9-11 15,-1-4 0 1,1-3 4-16,-1-6-4 0,-2 0-51 16,2 0 9-16,1-15-104 15,15-20-176-15,-16 5-361 16,-5-1-1213-16</inkml:trace>
  <inkml:trace contextRef="#ctx0" brushRef="#br0" timeOffset="775">1436 69 1739 0,'0'0'288'16,"0"0"-180"-16,0 0-17 16,0 0 117-16,0 0 19 15,0 0-125-15,0 0-58 16,173-50 18-16,-116 50-53 15,-1 0-8-15,-2 0-1 16,-8 0 13-16,-9 0-17 0,-15 0 4 16,-11 0-3-16,-11 0 3 15,0 0 0-15,-20 0 18 16,-22 0-18-16,-8 0 0 16,-8-2 15-16,2-4-15 15,-1-1 6-15,6 5 40 16,5 0-37-16,7 2 14 15,8 0-2-15,12 0-21 16,6 2 55-16,6 19-54 16,7 8-1-16,0 7 33 15,0-1-32-15,0 0-1 16,0-3 0-16,0-2 1 0,4-7 11 16,3-3-12-16,-1-5 0 15,4 0 6-15,2-6-6 16,2-3-9-16,3-3 7 15,6-3 4-15,2 3 11 16,9-3-13-16,1 6 0 16,4 0 0-16,1 7 12 15,-4 6-13-15,-4 8 1 16,-9 4 0-16,-10 9 6 16,-13 2-6-16,0 6-5 15,-3 0-4-15,-22-3 9 16,-12-4-9-16,1-12 9 15,-7-6 0-15,1-8 21 0,-1-12-21 16,1-3 0 0,-1 0 10-16,4-5-9 0,4-16 0 15,7-1-1-15,6 5-1 16,5 8-8-16,14 9-154 16,3 6-313-16,0 18-275 0</inkml:trace>
  <inkml:trace contextRef="#ctx0" brushRef="#br0" timeOffset="1178">1269 1407 644 0,'0'0'1122'0,"0"0"-995"15,0 0-93-15,0 0 34 16,0 0 78-16,0 0-48 16,0 0-32-16,82-41-17 15,-48 11 27-15,-5 1-4 16,-4 0 13-16,-5 4 52 15,-6 12 1-15,-5 4-41 0,-9 9 18 16,0 0-33-16,0 13-37 16,0 26-15-16,0 12 3 15,0 8 7-15,-3 0-40 16,0-3 0-16,0-10 6 16,3-8-6-16,0-5-33 15,0-5-103-15,0-11-242 16,0-9-287-16,3-4-563 0</inkml:trace>
  <inkml:trace contextRef="#ctx0" brushRef="#br0" timeOffset="1600">1685 1309 1622 0,'0'0'339'0,"0"0"-260"0,0 0 27 15,0 0 147-15,0 0-86 16,170-26-106-16,-110 26-22 16,-6 0-28-16,-7 0 30 15,-12 18-23-15,-15 9-16 16,-12 2 53-16,-8 3-25 16,-11 1-23-16,-21-3 14 15,-7-7-12-15,2-5 8 16,8-3-4-16,5-11 0 15,12 2 41-15,6-3-18 16,6-3-19-16,0 0-17 0,0 7-18 16,18-1 17-1,12 8-13-15,2 4 7 0,5 6 1 16,-4 3 6-16,-7 3 0 16,-6 1 10-16,-4 2-10 15,-12-3 0-15,-4-4-1 16,0-2 10-16,-23-7-10 15,-14-2 1-15,-8-4-23 16,-5-2-40-16,-35 0-174 16,13-3-379-16,4-4-1313 0</inkml:trace>
  <inkml:trace contextRef="#ctx0" brushRef="#br0" timeOffset="2088">0 2195 1886 0,'0'0'504'0,"0"0"-450"16,0 0-16-16,0 0 130 0,0 0 56 15,0 0-112-15,0 0-56 16,176 0 56-16,-97 0-45 16,9-6-7-16,11-1-5 15,5 1-32-15,10 0 44 16,8 0-67-16,8 4 0 15,6-2 44-15,3 4-20 16,31 0-8-16,34-2-3 16,-17-2-12-16,-20 2 27 15,-28-3-28-15,-34 5 0 16,11-2 3-16,2 2-3 16,-18 0-9-16,-7 0 3 15,-11 0 12-15,-14-6-14 0,-11-3 2 16,-20-2-37-16,-9 3 11 15,-16 2-43-15,-12 2-50 16,0 4-190-16,-26 0-566 0</inkml:trace>
</inkml:ink>
</file>

<file path=ppt/ink/ink10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6:34:22.294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884 568 1579 0,'0'0'322'16,"0"0"-238"-16,0 0 17 15,0 0 108-15,0 0-1 0,0 0-64 16,0 0-111-1,-201-136 16-15,139 126 66 0,-6 10-36 16,-11 0-2-16,-2 20-31 16,-4 25-6-16,3 19 44 15,6 11-49-15,11 16-11 16,20 15 42-16,14 9-22 16,22 5-8-16,9 1-16 15,0-8-5-15,32-10 0 16,7-19-15-16,12-15 0 15,3-18 1-15,11-14 0 16,11-16 1-16,6-14-2 16,7-7-33-16,2-3 3 15,-2-28-133-15,28-28-190 16,-24 6-389-16,-19 0-1241 0</inkml:trace>
  <inkml:trace contextRef="#ctx0" brushRef="#br0" timeOffset="660">1329 92 2018 0,'0'0'388'0,"0"0"-311"0,0 0-3 16,0 0 120-16,0 0-10 16,0 0-156-16,167-38-28 15,-111 30 30-15,-1-2-24 16,-2 2 0-16,-7-2-5 16,-10 4 0-16,-13 2 3 15,-11 0-4-15,-12 4 0 16,0 0 8-16,-26 0-8 15,-16 0-18-15,-13 0 12 16,-7 0 6-16,-5 4 1 16,5 0-1-16,4 5 0 15,5 4 13-15,7 1 17 16,13 4 7-16,7 6 4 0,9-1-40 16,11 8 20-16,3 0-21 15,3 5 2-15,0-4 23 16,0 0-19-16,3-3 3 15,11-5 8-15,2 4-10 16,0-9 7-16,3-1-14 16,4-3 0-16,8-7 8 15,0-2-7-15,9 1 11 16,2-4-9-16,1-1 4 16,3 4-8-16,-7 3 1 15,-6 9-2-15,-4 5 2 16,-9 7 0-16,-6 5 0 15,-8 3 18-15,-6 2-7 16,0-3-11-16,-9-5 0 0,-19-5 0 16,-4-2 9-16,-4-8-3 15,-4-8 5-15,1-5-11 16,4-4-23-16,2 0-32 16,7 0-77-16,3 0-203 15,12 0-378-15,2 0-1228 0</inkml:trace>
  <inkml:trace contextRef="#ctx0" brushRef="#br0" timeOffset="1313">1218 1607 1935 0,'0'0'217'16,"0"0"-207"-16,0 0 20 16,0 0 103-16,0 0 17 15,176 2-129-15,-126-2-13 16,-4 0 56-16,-14 0-49 15,-9 0-6-15,-13 0-9 0,-10 0 1 16,0 0 67-16,-14 0-50 16,-25 0-7-16,-7 4 24 15,-8-1-5-15,-2 3 28 16,-4-6-11-16,9 0-1 16,8 0 53-16,10 0-56 15,7 2-7-15,12 4 18 16,8 6-47-16,3 3 2 15,3 2-9-15,0 8 0 16,0 2 12-16,0-6-12 16,0 7 0-16,9-3 2 15,5 0-1-15,-2 2-1 16,2-2 0-16,-1 0 2 0,3-2 28 16,0-6-30-1,-2 2 0-15,3-5 8 0,-5 1-8 16,2 0-5-16,-8 0 4 15,0-1 2-15,-2 7 25 16,-4-7-26-16,0 4 0 16,0 3 7-16,-16-1-6 15,-7-1 0-15,-8 1 6 16,3-6-6-16,-1 4 11 16,-5-5-12-16,8-2-1 15,1-2-5-15,5-3-24 16,6-4-33-16,14-2-150 15,0 0-386-15,23-7-341 0</inkml:trace>
  <inkml:trace contextRef="#ctx0" brushRef="#br0" timeOffset="1811">1712 1701 2343 0,'0'0'552'0,"0"0"-462"16,0 0-68-16,0 0 108 15,0 0-1-15,0 0-60 16,0 0-14-16,200 0-53 16,-174 38 14-16,-6 4 32 0,-14 17-24 15,-6 6-4 1,0 5-20-16,-26 1 0 0,-11-3 15 15,-2-9-15-15,1-16 0 16,8-9 0-16,7-11 21 16,11-10 9-16,4-9 6 15,8-4-3-15,0 0 14 16,0 0-47-16,17 0 0 16,16 0 18-16,5-4-5 15,12-15-7-15,-1 10-4 16,-4-3-2-16,-2 6 8 15,-7 4-8-15,-2 2 0 16,-8-5 1-16,-4 5 0 16,-5 0 0-16,-8-1-1 15,-3 1 1-15,-6 0 13 0,0 0-14 16,0-7 0-16,0 3 8 16,0-1-8-16,0 1-12 15,0 0-45-15,0 4-59 16,0 0-79-16,0 0-531 15,-3 0-1496-15</inkml:trace>
</inkml:ink>
</file>

<file path=ppt/ink/ink10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6:34:31.693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790 474 1588 0,'0'0'245'0,"0"0"-170"16,0 0-32-16,0 0 171 15,-56 179 5-15,42-114-101 16,8 5-13-16,6-3-31 0,0-6-13 15,0-5-12 1,0-9-17-16,17-8 23 0,-3-4-55 16,-2-9-1-16,1-5 1 15,-3-10 0-15,0-5-34 16,10-6-121-16,22-26-101 16,-7-21-271-16,2-6-1293 0</inkml:trace>
  <inkml:trace contextRef="#ctx0" brushRef="#br0" timeOffset="173">816 323 684 0,'0'0'1596'0,"0"0"-1362"15,0 0-115-15,0 0-80 16,0 0-39-16,0 0-7 15,0 0-467-15,76-10-391 0</inkml:trace>
  <inkml:trace contextRef="#ctx0" brushRef="#br0" timeOffset="1077">283 0 2002 0,'0'0'253'0,"-125"262"-159"16,50-17 30-16,15 31 34 15,41-10 51-15,19-69-109 16,19-70-53-16,31-39-47 16,67 4-163-16,-6-17-208 15,8-14-677-15</inkml:trace>
</inkml:ink>
</file>

<file path=ppt/ink/ink10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6:34:32.096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23 583 1800 0,'0'0'341'0,"0"0"-193"15,0 0 6-15,-20 205 39 0,17-137-36 16,3-6-39-16,0-4-109 16,0-14 3-16,0-8-24 15,0-19-27-15,42-17-128 16,-2 0-172-16,-4-30-477 0</inkml:trace>
  <inkml:trace contextRef="#ctx0" brushRef="#br0" timeOffset="166">20 310 2038 0,'0'0'350'0,"0"0"-197"15,0 0-128-15,0 0-25 16,0 0-36-16,0 0-343 16,0 0-507-16</inkml:trace>
  <inkml:trace contextRef="#ctx0" brushRef="#br0" timeOffset="404">357 0 1936 0,'0'0'535'16,"0"0"-465"-16,0 0 56 0,0 0 132 15,0 0-65 1,167 224-101-16,-114-138-58 0,2 14 13 16,-2 6-29-16,-8 3 7 15,-13 6-19-15,-15 1-6 16,-17-2 0-16,0-8-94 15,-40-9-79-15,-40 7-109 16,7-29-301-16,2-20-157 0</inkml:trace>
</inkml:ink>
</file>

<file path=ppt/ink/ink10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6:34:49.293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13 1502 0,'0'0'1038'0,"0"0"-876"15,173-3-95-15,-78-1 153 16,3 2-39-16,4 2-123 16,-11 0-58-16,-9 0-69 15,-20 10-299-15,-19 6-513 16,-29 2-943-16</inkml:trace>
</inkml:ink>
</file>

<file path=ppt/ink/ink10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6:34:49.466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73 2663 0,'0'0'541'0,"0"0"-499"16,0 0 0-16,0 0 33 16,197 6-24-16,-109-12 3 15,49-20-54-15,-22-1-193 16,-23 7-819-16</inkml:trace>
</inkml:ink>
</file>

<file path=ppt/ink/ink10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6:34:47.586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86 15 1714 0,'0'0'275'0,"0"0"-200"16,0 0-46-16,0 0 36 15,0 0 103-15,0 0 19 16,-36 58-141-16,36-51-28 15,0-3 8-15,0-2-19 16,0 2 11-16,0-4-10 0,0 0-7 16,0 0 80-16,0 0-12 15,0 0 4-15,0 0 15 16,0 0-65 0,0 0 43-16,0 0-65 0,0 0 17 15,0 0 16-15,0 0-34 16,0 0 1-16,0 0 6 15,0 0 7-15,0 0-22 16,0 0 8-16,0 0 0 16,0 0 9-16,0 0-3 15,0 0-1-15,0 0 2 16,0 2 10-16,0 16 2 16,0 23-19-16,6 48 6 15,11 52 87-15,-4 44-59 0,-4-5-3 16,0-35-17-16,-4-48-5 15,-2-32-5-15,3-3-4 16,0 3-6-16,2-6 5 16,-2-18 2-16,0-16 5 15,-6-9-6-15,0-10-24 16,0-6 23-16,0 0-84 16,0-35-84-16,0-18-217 15,0-59-204-15,0 7-87 16,0 6-721-16</inkml:trace>
  <inkml:trace contextRef="#ctx0" brushRef="#br0" timeOffset="315">0 107 1448 0,'0'0'275'16,"0"0"-27"-16,0 0-68 15,0 0 24-15,0 0 17 16,0 0-85-16,0 0-20 15,50-88-71-15,4 76-9 16,16 5 43-16,8 7-35 16,7 0-16-16,-3 4-13 15,-3 23-14-15,-11 7 29 16,-12 8-30-16,-22 2 0 16,-19 7 3-16,-15 4 3 15,-9 4 0-15,-40 0-5 16,-13 0-1-16,-11-6 15 0,-1-8-15 15,1-11-2-15,10-12-4 16,12-16 6-16,17-6-51 16,31-10-194-16,3-19-343 15,3-2-385-15</inkml:trace>
  <inkml:trace contextRef="#ctx0" brushRef="#br0" timeOffset="586">1412 63 2121 0,'0'0'389'0,"0"0"-247"16,0 0 50-16,0 0 35 15,-194 121-74-15,136-10-18 16,8 7-95-16,18 18-8 15,15 3 17-15,17-25-29 16,0 10-10-16,29-19-10 16,14-19-24-16,13-17 14 15,6-25-164-15,37-42-163 16,-14-2-355-16,-14-20-502 0</inkml:trace>
  <inkml:trace contextRef="#ctx0" brushRef="#br0" timeOffset="1222">1837 287 2023 0,'0'0'522'0,"0"0"-440"16,0 0 28-16,0 180 156 16,0-75-82-16,0 11-106 15,0-2 21-15,0-5-99 16,3-10 0-16,0-17-1 15,3-20-8-15,-6-18-28 16,0-20-60-16,0-23-5 16,0-1 101-16,0-25-108 15,-6-32 8-15,-10-20 91 0,3-17-21 16,0-15 31 0,-4-11-6-16,8-1 6 0,3 6 22 15,6 14-21-15,0 22 22 16,23 26 45-16,19 21-67 15,10 20 21-15,13 12-22 16,0 0 9-16,1 38 14 16,-10 9-16-16,-17 12 1 15,-19 6 15-15,-20 3-9 16,0-7-6-16,-13-4-8 16,-19-9 0-16,-8-17 21 15,4-10-4-15,4-9 13 16,4-12 13-16,9 0-35 15,7 0 1-15,12-6-9 16,0-12-5-16,0 7-25 0,31 0 30 16,17 10 0-16,6 1-12 15,8 8 2-15,4 29 1 16,-1 9-30-16,2 16 21 16,-12 6 18-16,-10 5 0 15,-18 1 1-15,-23-3 14 16,-4-6 3-16,-23-6-15 15,-30-13-3-15,-13-10 0 16,-10-12 73-16,-4-19-25 16,-10-5 5-16,5 0 2 15,8-29-55-15,10-9 0 16,15-6-20-16,29-40-132 0,13 13-170 16,10 3-577-16</inkml:trace>
  <inkml:trace contextRef="#ctx0" brushRef="#br0" timeOffset="1523">2970 104 2700 0,'0'0'374'16,"0"0"-271"-16,0 0-89 15,0 0-11-15,0 0 152 0,0 0-72 16,182 156-40-16,-134-58-20 16,-6 43 8-16,-10 45 43 15,-26 34-73-15,-6-16 17 16,-15-45-34-16,-25-53 16 16,4-36-15-16,-10 1-36 15,-2-6-11-15,-2-9-32 16,10-26-131-16,14-33-264 15,10-34-230-15,16-20-1142 0</inkml:trace>
</inkml:ink>
</file>

<file path=ppt/ink/ink10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6:34:55.889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773 371 1614 0,'0'0'252'16,"0"0"-202"-16,0 0-22 15,0 0 73-15,-199-73 112 16,126 73-82-16,-5 2-48 0,-4 40 71 16,3 19-25-16,8 28 20 15,1 23-11-15,19 11-31 16,11 7-5-16,23-6-34 16,17-12-40-16,6-17 15 15,48-22-43-15,25-20 0 16,15-24 11-16,21-20-11 15,2-9-7-15,-2-11-50 16,-7-24-91-16,6-28-144 16,-29 10-411-16,-22 4-521 0</inkml:trace>
  <inkml:trace contextRef="#ctx0" brushRef="#br0" timeOffset="787">1365 49 1793 0,'0'0'354'0,"0"0"-247"15,0 0-22 1,0 0 109-16,0 0-76 0,0 0-96 15,0 0 32-15,214-20-36 16,-168 20 6-16,-7 0 8 16,-16-1-18-16,-11 1-14 15,-12 0 0-15,0 0 0 16,-15-5 33-16,-28 3-33 16,-7-2 16-16,-9 2 20 15,-3-4-36-15,7 3 78 16,-1 0-28-16,10 3-27 15,10 0 42-15,7 0-29 16,9 3 9-16,7 19-23 0,10 3-5 16,3 4-31-16,0 7 14 15,0-1 0-15,16-3 5 16,13 4-4-16,8-5 6 16,5 0-5-16,7 1 16 15,-2-2-35-15,1 0 17 16,-5-2 0-16,-11-1 0 15,-8-4 0-15,-21 7 0 16,-3 1 9-16,-17 0-9 16,-31 4 12-16,-14 1-12 15,-8-4-45-15,-2-2 15 16,4-16-136-16,18-4-293 0,21-10-580 16</inkml:trace>
  <inkml:trace contextRef="#ctx0" brushRef="#br0" timeOffset="1502">1474 1432 2266 0,'0'0'553'0,"0"0"-519"16,0 0-28-16,0 0 55 0,0 0 46 16,0 0-34-16,0 0-73 15,196 0 0-15,-124 0 4 16,-3-7-2-16,-3 1-1 15,-15 2 0-15,-11 1 1 16,-17-1 17-16,-17 4-19 16,-6 0 0-16,-23 0 16 15,-26 0-15-15,-13 0 9 16,-9 9-10-16,-2-1 0 16,8 2 58-16,5-4-52 15,12 0 35-15,11 0 5 16,11-1-21-16,13-2-23 15,4 3-1-15,9 0 10 0,0 7-1 16,0-2-10-16,0 3-4 16,3 7-7-16,10-2 11 15,0 4 0-15,0 0 0 16,1 4 1-16,-2-1 30 16,5 0-31-16,-1-2 0 15,1-3 8-15,1-3-2 16,7-7-5-16,0 4-1 15,-2-3 1-15,3 3 32 16,-3-1-33-16,-3 3 0 0,-4-1 7 16,-2 2 1-1,-8-1-3-15,-3 6-5 0,-3 2 0 16,0 2 25-16,-29 0-25 16,-13 7 0-16,-8-5 3 15,-10-2-2-15,3-10-2 16,0-3 1-16,9-9 0 15,8-5-26-15,18 0-17 16,11-9-116-16,11-45-179 16,27 4-532-16,8 0-1057 0</inkml:trace>
  <inkml:trace contextRef="#ctx0" brushRef="#br0" timeOffset="1846">2206 1493 2046 0,'0'0'494'16,"0"0"-465"-16,0 0 138 16,0 0 131-16,0 0-155 15,0 0-59-15,0 0-57 16,155-40-21-16,-126 64 75 15,1 8-65-15,-7 12 8 16,-11 8 8-16,-12 11-19 16,0 4-11-16,-12 2-2 15,-18-2 0-15,1-8 15 0,6-13-7 16,13-12 5 0,10-11-13-16,0-12 12 0,19-7-22 15,27-4 10-15,10 0-48 16,15-17-18-16,34-40-189 15,-12 7-614-15,-14 0-1263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9:28:16.987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52 378 1440 0,'0'0'240'15,"0"0"-129"-15,0 0-63 0,0 0 8 16,0 0 25-16,0 0-13 15,0 197-13-15,0-115-41 16,0 1-12-16,3-7 15 16,3-7-11-16,1-16-6 15,-4-15 14-15,-3-14-7 16,0-16 52-16,0-8 47 16,-3 0-3-16,-16-25-48 15,-1-19-36-15,6-2-4 16,5-9 6-16,9-1-9 15,0 1 17-15,9 6-29 16,28 8 0-16,11 8-1 16,11 8-1-16,14 9-68 0,35 16-97 15,-20 0-162 1,-12 9-307-16</inkml:trace>
  <inkml:trace contextRef="#ctx0" brushRef="#br0" timeOffset="774">799 579 1587 0,'0'0'295'0,"0"0"-126"0,0 0 33 16,0 0 67-1,0 0-131-15,0 0-59 0,0 0 32 16,-152-48-44-16,114 77-6 16,-1 9-10-16,5 8-23 15,8 3 21-15,10 4-49 16,13 0 0-16,3-3-7 16,3-6-2-16,30-11-40 15,10-13-64-15,2-14-8 16,7-6 15-16,1-19-63 15,-5-21 41-15,-8-10 54 16,-11-7 34-16,-12 8 22 16,-7 5 18-16,-7 8 16 15,-3 16 96-15,0 14 8 0,0 6-37 16,0 0-40-16,0 32-37 16,0 14-5-16,9 0-1 15,8 4 1-15,6-6-7 16,-3-12-24-16,2-11-16 15,1-12-6-15,-6-9-6 16,0 0 33-16,-1-26 10 16,-4-12 4-16,2-8-2 15,-2 0 9-15,-1 4 4 16,-2 10 6-16,2 16 23 16,-2 14 14-16,1 2-23 15,-1 24-1-15,2 19 30 16,-5 11-43-16,0 2-6 0,-6-5 14 15,0-4-14-15,0-15 0 16,0-8-2-16,0-15 2 16,0-9 23-16,0 0-1 15,0-16-13-15,0-21 5 16,8-11-14-16,7-5-1 16,9 3 0-16,2 2 2 15,3 10-9-15,4 12 8 16,2 14-7-16,2 12 7 15,-1 0 0-15,-4 34 26 16,-2 14 12-16,-7 17-6 16,0 6 38-16,-6 0-52 15,-1-6-6-15,4-9-12 0,-2-9-63 16,16-21-52 0,-5-11-228-16,-7-15-684 0</inkml:trace>
  <inkml:trace contextRef="#ctx0" brushRef="#br0" timeOffset="2050">2190 719 1262 0,'0'0'827'16,"0"0"-643"-16,0 0-22 0,0 0 56 16,-181-67 14-16,130 67-83 15,-3 0-85-15,-5 11-20 16,8 28 19-16,5 10-36 16,10 8 10-16,16 3-37 15,14 3 0-15,6 0-1 16,6-11-4-16,27-7-32 15,13-15-22-15,8-19-1 16,6-11-20-16,2-2-79 16,0-37 16-16,-3-11-5 15,-10-15 20-15,-9-9 37 16,-15-12 28-16,-8-9 29 0,-14-7 28 16,-3-12 12-1,0-3 24-15,0 10 44 0,0 15 48 16,0 21 28-16,0 27-35 15,0 23 9-15,0 21 4 16,0 0-104-16,0 35-3 16,0 28 28-16,0 17-35 15,0 12-2-15,0 7-6 16,0 1-6-16,0 0 14 16,0-5-14-16,17-7-21 15,0-14 1-15,8-14-75 16,6-16-88-16,7-31-2 15,12-13 10-15,9-9-36 0,-4-39-36 16,1-4 50 0,-14-7 45-16,-13 5 99 0,-15 6 53 15,-11 18 102-15,-3 15 25 16,0 15 42-16,-9 0-67 16,-8 38 0-16,7 12 6 15,7 3-40-15,3 4-31 16,0-5-37-16,30-10-4 15,15-12-35-15,7-16-30 16,4-14 68-16,-7 0 0 16,-10-26-39-16,-13-19 12 15,-15-4 18-15,-11-5 10 16,0-3 37-16,-14 8 31 0,-15 8 28 16,-4 10 26-1,7 11-24-15,6 10-29 16,11 3-36-16,9 7-26 0,0 0-7 15,12 0-16-15,22 0-17 16,5 11-18-16,1 7-25 16,-2 6 20-16,-5 5 16 15,-4 7-18-15,-2 9 37 16,-4 4-6-16,-3 2 26 16,0-4-19-16,-8-9 8 15,1-6-29-15,0-11 16 16,-6-12-57-16,-1-9 53 15,-3 0 5-15,-3-25 24 16,3-12 1-16,2-6 0 0,-2-3 6 16,6-1 7-16,2 6 10 15,4 5 13-15,5 10-37 16,2 10 0-16,1 16 10 16,4 0 0-16,-1 30 11 15,-3 18 10-15,3 6 34 16,-6 4-26-16,-1 1-39 15,-2-6 0-15,-3-9-7 16,-5-15 7-16,-3-11-38 16,-2-11 3-16,-4-7 35 15,0-10-6-15,0-25 6 16,0-12 0-16,0-6 3 16,0-9-3-16,0 4 7 15,0-3-6-15,4 9 19 16,15 11 23-16,10 8-43 0,8 16 0 15,2 10 39-15,7 7 77 16,-7 18-42-16,-4 28-1 16,-8 14-1-16,-7 14 54 15,-2 4-69-15,-1-5-31 16,3-6-1-16,3-11-19 16,-1-12-6-16,12-15-55 15,11-24-123-15,-2-5-364 16,-10 0-405-16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7:00:16.869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0 1530 0,'0'0'308'0,"0"0"-126"15,0 0-90-15,0 0 51 16,0 0-29-16,0 0-22 16,184 0-73-16,-106 0-19 15,17 0-43-15,-16 0-240 16,-24 0-612-16</inkml:trace>
</inkml:ink>
</file>

<file path=ppt/ink/ink11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6:34:51.203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555 456 1175 0,'0'0'338'0,"0"0"-194"0,0 0-59 16,0 0 64-16,0 0 62 15,0 0-71-15,0-11-23 16,0 2-24-16,0-2 22 15,-14 1 11-15,-1-1-96 16,-5-2 15-16,-2 2 18 16,-6 5-32-16,-4 4 11 15,-7 2 8-15,-4 0-49 16,-2 11 58-16,-5 19-58 16,1 9 10-16,0 13 44 15,7 9-49-15,2 10 21 16,10 6-27-16,7-1 0 15,11 1 60-15,12-3-58 16,0-9 13-16,6-9 45 0,28-6-59 16,11-11 38-16,14-14-39 15,7-10 1-15,8-12 27 16,8-3-28-16,0-6-24 16,0-23-40-16,12-27-201 15,-18 6-309-15,-20 3-707 0</inkml:trace>
  <inkml:trace contextRef="#ctx0" brushRef="#br0" timeOffset="504">932 41 1952 0,'0'0'383'16,"0"0"-275"-16,0 0-87 15,0 0 81-15,0 0 13 16,0 0-42-16,0 0-33 16,117-35-28-16,-67 35 20 15,-11 0-4-15,-7 3-17 16,-9 14 32-16,-13 5-43 15,-10 1 12-15,0 6-12 0,-7 1 0 16,-16-1-1-16,-6-2 1 16,6-4-5-16,1-5 5 15,8-7 0-15,11-5 0 16,3 0-20-16,0 4-44 16,3 0 50-16,27 9-13 15,8 5 14-15,5 2 11 16,4 3 2-16,-8 3-1 15,-7-1-12-15,-9-2 13 16,-17 0 5-16,-6-1-5 16,-3-7 0-16,-32 4 10 15,-18-5 20-15,-6-2 30 16,1-7-16-16,-1-5-20 16,9-2-24-16,15-4 0 15,7 0-170-15,16 0-345 0,9 0-756 0</inkml:trace>
  <inkml:trace contextRef="#ctx0" brushRef="#br0" timeOffset="834">1020 1258 1776 0,'0'0'305'16,"0"0"-212"-16,0 0-59 0,0 0 146 15,0 0-31-15,0 0-94 16,0 0 13-16,170-106 4 16,-151 91 31-16,-5 9 27 15,-11 6-49-15,0 0-17 16,-3 15-34-16,0 23 39 15,0 6 19-15,0 8-81 16,0-4-6-16,0-4 16 16,0-5-17-16,0-6-49 15,0-9-91-15,11-10-363 16,-5-7-222-16</inkml:trace>
  <inkml:trace contextRef="#ctx0" brushRef="#br0" timeOffset="1253">1399 1122 1637 0,'0'0'348'0,"0"0"-172"16,0 0-18-16,0 0 72 16,0 0-60-16,0 0-90 15,167-8-26-15,-138 31-31 16,-9 3-23-16,-9 4 59 15,-8 0-59-15,-3-1 0 16,0-8 12-16,-6-4-12 16,-5-6 0-16,5-1-15 15,0-4 15-15,6-6-24 0,0 3 17 16,0-3-48-16,6 3 44 16,20 2-11-16,4 7 11 15,5 10-17-15,4 3 28 16,1 8 82-16,-11 5-64 15,-5 2-17-15,-12-6 38 16,-12 1-23-16,0-2 17 16,-26-1-27-16,-13-5 5 15,-10-7 84-15,-7-5-60 16,5-6 4-16,0-9 0 16,9 0-39-16,10 0-20 15,18-38-105-15,11-4-192 16,3 1-465-16</inkml:trace>
  <inkml:trace contextRef="#ctx0" brushRef="#br0" timeOffset="1557">2509 766 2184 0,'0'0'486'0,"0"0"-431"16,0 0-33-16,0 0 163 15,0 0-11-15,0 0-111 16,0 0-42-16,204 159-21 15,-169-133-5-15,-2-5-58 16,-10-3-258-16,-9-9-441 16,-8-3 132-16</inkml:trace>
  <inkml:trace contextRef="#ctx0" brushRef="#br0" timeOffset="1737">2781 716 1921 0,'0'0'387'16,"0"0"-279"-16,0 0 151 16,0 0 28-16,-127 170-124 15,74-101-108-15,-2-1-37 16,2-4-18-16,10-5-169 16,17-18-343-16,13-16-419 0</inkml:trace>
  <inkml:trace contextRef="#ctx0" brushRef="#br0" timeOffset="2134">4186 427 1835 0,'0'0'355'0,"0"0"-270"16,0 0-5-16,0 0 185 15,0 0 37-15,-190-73-154 16,134 73-67-16,-3 26 33 0,-6 25-75 15,2 19 1-15,7 15 30 16,8 12-32 0,16 9-19-16,15-2 5 0,17-7-16 15,0-11 23-15,39-21-31 16,27-16 0-16,19-23-15 16,17-14-4-16,8-12-82 15,35-32-138-15,-28-14-478 16,-25-8-1091-16</inkml:trace>
  <inkml:trace contextRef="#ctx0" brushRef="#br0" timeOffset="2496">4543 110 2349 0,'0'0'367'0,"0"0"-306"16,0 0-13-16,0 0 125 16,0 0-19-16,0 0-122 15,0 0-16-15,147-101 35 16,-121 106-25-16,-6 22-17 0,-11 15 43 15,-9 11-43 1,0 7 10-16,-32 5-19 0,-7-4 12 16,2-9 0-16,11-13-11 15,16-13-1-15,10-9 0 16,10-8-18-16,39-9-15 16,66-3-146-16,-10-20-513 15,-8-3-1430-15</inkml:trace>
  <inkml:trace contextRef="#ctx0" brushRef="#br0" timeOffset="3051">4589 1252 2250 0,'0'0'475'0,"0"0"-475"16,0 0-40-16,0 0 40 15,0 0 143-15,0 0-95 0,0 0-47 16,164-14 26-16,-132 14-26 16,-10 17 17-16,-11 16-18 15,-11 7-13-15,0 2-2 16,-17-1-2-16,-12-7 0 16,-1-3 17-16,4-9 2 15,9-11 7-15,8-5-9 16,5-6 7-16,4 0-13 15,0 0 6-15,4 2-13 16,22 2 12-16,0 4 2 16,4 7-1-16,-1 8 8 15,-6 7 7-15,-3 5 41 16,-14 1-56-16,-6-3 9 16,0 1 67-16,-29-3-31 15,-17-3-17-15,-7-4-19 0,-6-10-3 16,7-5 9-16,4-9-15 15,14 0-86-15,25-35-97 16,9-10-453-16,0-4-954 0</inkml:trace>
  <inkml:trace contextRef="#ctx0" brushRef="#br0" timeOffset="3463">5397 1146 2450 0,'0'0'527'0,"0"0"-462"0,0 0 0 15,0 0 78-15,-207-30-34 16,155 34-39-16,4 22-52 16,11 12-17-16,15 1-1 15,15 2 0-15,7-4 0 16,16-6-64-16,29-12-44 15,17-15-9-15,8-4-104 16,-1-9-3-16,-7-20 48 16,-13 0 121-16,-16 2 55 15,-13 6 30-15,-17 9 144 16,-3 9 101-16,0 3-79 16,0 0-57-16,-11 18-70 0,-1 27-9 15,6 12 49-15,1 7-71 16,5 9 2-16,0-1 28 15,5-3-50-15,4-10 13 16,-6-9-31-16,-3-12 6 16,-6-11-13-16,-34-9-14 15,-48-18-117-15,9 0-132 16,-3 0-697-16</inkml:trace>
  <inkml:trace contextRef="#ctx0" brushRef="#br0" timeOffset="4101">512 2537 1837 0,'0'0'515'16,"0"0"-476"-16,0 0 56 15,0 0 62-15,0 0 21 16,0 0-11-16,219 6-97 16,-72-6-2-16,74 0 26 0,90 3-52 15,49-1 69-15,32-2-60 16,7 0-44-16,-12-2 61 16,16-24-46-16,10-1 7 15,-18-2-29-15,-11 1 12 16,-24 5-26-16,-37 0 13 15,-31 2 1-15,-40 0 1 16,-62 7 8-16,-52 1-9 16,-50 2 0-16,-22 2-31 15,-15-3 7-15,-11 0-135 16,-40-11-212-16,-15 2-270 16,-45 4-1532-16</inkml:trace>
</inkml:ink>
</file>

<file path=ppt/ink/ink11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6:35:11.595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7 300 1724 0,'0'0'312'0,"0"0"-202"15,0 0-40-15,-6 197 126 16,6-84-4-16,0 7-107 16,0 4-15-16,0-9-36 15,0-12-28-15,0-21 29 16,0-17-34-16,0-18 6 0,0-16-7 15,3-20-22 1,0-11-16-16,0 0 3 0,4-38 9 16,-1-25 26-16,0-25-18 15,-1-42 18-15,-5-44 0 16,0-33 10-16,0 14-14 16,0 46 4-16,0 55-3 15,15 46 3-15,12 2 13 16,5 15 8-16,14 6-1 15,7 21-11-15,6 2-2 16,7 20-7-16,-7 19 0 16,-11 11 10-16,-16 6-10 15,-21 7 1-15,-11 6 40 0,-36 5-13 16,-27-1 28 0,-11-4-56-16,-2-11-18 0,11-13 11 15,19-22-65-15,32-23-46 16,14 0-207-16,0-27-389 0</inkml:trace>
  <inkml:trace contextRef="#ctx0" brushRef="#br0" timeOffset="287">1559 50 1202 0,'0'0'1078'0,"0"0"-925"15,-207 95-72-15,110-11 147 16,1 20-10-16,5 36-79 16,23-5-22-16,18 6-55 15,24-1-14-15,26-22-47 16,0 3-1-16,14-21 0 15,28-18-48-15,13-17-121 16,40-17-123-16,-9-23-228 16,-12-12-455-16</inkml:trace>
  <inkml:trace contextRef="#ctx0" brushRef="#br0" timeOffset="578">2181 335 2078 0,'0'0'538'16,"0"0"-443"-16,-192-54 56 16,93 53 46-16,-3 1 10 15,0 26-99-15,5 33-51 16,11 17 15-16,20 21-50 15,21 9-13-15,25 7 30 0,20-1-28 16,3-10-2-16,50-13-9 16,19-19 0-16,26-22-2 15,40-25-80 1,67-23-82-16,-24-30-294 0,-24-7-351 0</inkml:trace>
  <inkml:trace contextRef="#ctx0" brushRef="#br0" timeOffset="871">2391 0 2300 0,'0'0'384'15,"0"0"-282"-15,0 0-72 16,0 0 135-16,0 0 23 15,199 197-110-15,-117-114-45 16,6 19-16-16,5 42 66 16,-19 45 1-16,-34 38-84 15,-30-16 1-15,-10-46 12 16,-42-54-11-16,-8-44-2 16,-13 4-9-16,-5-4-20 15,0-4-34-15,2-31-202 16,24-17-398-16,14-15-795 0</inkml:trace>
  <inkml:trace contextRef="#ctx0" brushRef="#br0" timeOffset="1053">3425 1048 2228 0,'0'0'605'0,"0"0"-520"15,0 0-55-15,219-25 18 16,-134 18 26-16,0 7-74 16,14 0-119-16,-23 0-508 15,-28 15-456-15</inkml:trace>
  <inkml:trace contextRef="#ctx0" brushRef="#br0" timeOffset="1197">3386 1517 2364 0,'0'0'575'0,"0"0"-539"16,0 0 76-16,0 0 27 15,308-17-134-15,-168 1-5 16,-13 7-663-16</inkml:trace>
</inkml:ink>
</file>

<file path=ppt/ink/ink11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6:35:09.195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719 546 1575 0,'0'0'216'0,"0"0"-160"15,0 153 27-15,0-84 37 16,-3 1 5-16,-3-10-30 16,1-3-39-16,5-16-23 15,0-9 5-15,0-11-37 16,8-12 11-16,18-9-12 16,27-11-117-16,-7-21-140 15,-4-11-754-15</inkml:trace>
  <inkml:trace contextRef="#ctx0" brushRef="#br0" timeOffset="180">784 177 713 0,'0'0'1363'15,"0"0"-1083"-15,0 0-180 16,0 0-21-16,0 0 34 15,0 0-113-15,0 0-82 16,14 65-213-16,6-29-547 0</inkml:trace>
  <inkml:trace contextRef="#ctx0" brushRef="#br0" timeOffset="413">1167 490 1654 0,'0'0'357'0,"0"0"-175"15,-12 156 13-15,-2-74-31 16,2 6 4-16,2-2-17 16,7-16-95-16,3-10-24 0,0-16-25 15,0-18-7 1,25-11-28-16,25-15-162 15,-7-9-158-15,0-17-395 0</inkml:trace>
  <inkml:trace contextRef="#ctx0" brushRef="#br0" timeOffset="579">1194 351 2008 0,'0'0'367'15,"0"0"-170"-15,0 0-106 16,0 0-13-16,0 0-78 16,0 0-48-16,0 0-169 15,66 57-402-15</inkml:trace>
  <inkml:trace contextRef="#ctx0" brushRef="#br0" timeOffset="809">1571 433 1661 0,'0'0'277'15,"0"0"-110"-15,0 0 67 16,18 195-6-16,-18-109 0 16,5 5-74-16,-5 1-58 15,3-1-5-15,3-15-70 16,5-14-13-16,4-16 2 0,8-18-10 15,7-16-31 1,35-12-126-16,-9-21-360 0,-4-12-18 0</inkml:trace>
  <inkml:trace contextRef="#ctx0" brushRef="#br0" timeOffset="992">1688 151 2206 0,'0'0'366'15,"0"0"-208"-15,0 0-94 16,0 0-56-16,0 0-8 16,0 0-301-16,0 0-382 0</inkml:trace>
  <inkml:trace contextRef="#ctx0" brushRef="#br0" timeOffset="1229">1974 0 2022 0,'0'0'463'15,"0"0"-367"-15,0 0 128 16,113 181-28-16,-53-88-50 15,8 11-69-15,8 16-55 0,6 28 46 16,-17-7-68 0,-19 4 0-16,-26-1-2 0,-20-29-94 15,-26 3-133-15,-76 1-263 16,11-37-114-16,-11-24-1184 0</inkml:trace>
  <inkml:trace contextRef="#ctx0" brushRef="#br0" timeOffset="1537">496 60 1667 0,'0'0'270'0,"0"0"-175"15,-190 140 23-15,85 38 142 16,8 65 36-16,29 17-100 16,40-39-72-16,28-68 6 15,20-64-79-15,33-15-16 16,29 5-35-16,98 22-107 15,-13-19-178-15,0-23-597 0</inkml:trace>
</inkml:ink>
</file>

<file path=ppt/ink/ink11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6:35:39.102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910 3305 1793 0,'0'0'328'0,"0"0"-276"16,0 0-51-16,0 0 136 15,0 0 87-15,23-182-90 16,-43 150-49-16,-16 8-15 16,-13 6 48-16,-13 10-61 15,-14 8-57-15,-5 6 58 16,-11 34-43-16,1 18-1 15,6 9 43-15,12 15-17 16,18 9 19-16,19 11-44 0,16 3-15 16,20 1 55-16,0-6-30 15,36-15-7-15,19-14-3 16,15-18-13-16,7-21 29 16,13-14-31-16,1-18-45 15,3 0 26-15,-4-7-105 16,10-30-134-16,-21 5-241 15,-23-4-383-15</inkml:trace>
  <inkml:trace contextRef="#ctx0" brushRef="#br0" timeOffset="-2786">985 394 1295 0,'0'0'248'0,"0"0"-114"16,0 0-99-16,0 0 43 16,0 0 62-16,0 0-23 15,4-65-42-15,-4 54 2 16,0 2-11-16,0 0 48 16,-8 1-74-16,-4-3-10 15,-4 1 25-15,-4 1-34 16,-6 0 22-16,-4 3-31 15,-10 4-12-15,-5 2 36 0,-4 0-36 16,-4 0 0-16,1 19 30 16,-1 9-29-16,4 5 14 15,7 5-3-15,6 9-6 16,4 8 48-16,9 8-53 16,6 6-1-16,11 7 52 15,6 0-18-15,0-3-19 16,0-2 12-16,15-3 3 15,13-13 48-15,3-5-77 16,9-9 14-16,6-11 24 16,7-10-25-16,1-11-8 15,9-9-6-15,2 0 11 16,5-5-22-16,-8-19-55 16,6 0-148-16,-19 3-90 0,-13 4-516 0</inkml:trace>
  <inkml:trace contextRef="#ctx0" brushRef="#br0" timeOffset="-2007">1496 72 1048 0,'0'0'730'0,"0"0"-632"16,0 0-19-16,0 0 40 15,0 0 28-15,0 0-3 16,0 0-89-16,111-46-18 16,-65 46-18-16,-1 0 2 0,2 0 18 15,-9 0-39 1,-1 0 0-16,-11 0 0 16,-10 0 1-16,-13 0-1 0,-3 0 27 15,0 0 0-15,-15 0 16 16,-21 0-43-16,-10 0 0 15,-4 0 33-15,-5-6-5 16,-1 1 3-16,8 1-7 16,1 2-9-16,9 2 64 15,7 0-79-15,8 0 2 16,7 2 28-16,4 19-16 16,8 6-13-16,0 2 13 15,4 5-5-15,0 0 15 16,0-2-24-16,0-2-5 15,11-3 5-15,2-3 1 0,-1-7 8 16,-1-3-9 0,-2-5 1-16,5-6 23 0,-2-3-24 15,8 0 0-15,6 0 9 16,4 0-8-16,6 0 11 16,2 0-11-16,5 0-1 15,4 6 27-15,-2 12-27 16,-2 9-7-16,-7 2 7 15,-7 6 1-15,-12 3-1 16,-11 0 7-16,-6-2-7 16,0-1 18-16,-20-7-18 15,-12-7 0-15,-7-2 2 16,-4-7-2-16,1-6 2 0,-5-4 8 16,1-2-4-1,7 0-6-15,4 6-39 0,1 18-270 16,15-3-464-16,2-1-1073 15</inkml:trace>
  <inkml:trace contextRef="#ctx0" brushRef="#br0" timeOffset="-1487">1358 1289 1844 0,'0'0'328'0,"0"0"-207"15,0 0-78-15,0 0 88 16,0 0-11-16,0 0-74 16,0 0 0-16,102-46-46 15,-63 46 0-15,-2 3 50 16,-5 17-30-16,-10 7-10 15,-8 3-8-15,-11 3 13 16,-3-6 20-16,0 4-35 16,-13-5 0-16,-10-5 24 15,0-3 2-15,6-5-7 16,2-5-1-16,4-5-11 16,11-1 13-16,0-2-20 0,0 4-34 15,0 4 34-15,14 7 0 16,12 3 0-16,3 8-1 15,1 3 2-15,-4 1 15 16,0 2-16-16,-10 0 0 16,-5-6 4-16,-11 2-3 15,0-8-1-15,0-3 18 16,-27-4 3-16,-8-7 12 16,-5-6-33-16,-5 0 0 15,2 0 12-15,1-3-12 16,8-13-25-16,12 5-122 15,19-6-195-15,3 2-318 16,0 0-1086-16</inkml:trace>
  <inkml:trace contextRef="#ctx0" brushRef="#br0" timeOffset="-1015">2049 1470 1627 0,'0'0'554'16,"0"0"-424"-16,0 0 47 16,0 0 80-16,0 0-34 15,0 0-96-15,-153-160-58 16,116 151 15-16,1 9-50 16,7 0-33-16,-1 3 44 15,11 28-38-15,0 5-6 16,8 7 5-16,8 2-5 0,3-1 12 15,0-9-13-15,14-6-28 16,14-11 13-16,9-9-10 16,9-9-23-16,-1 0 0 15,4-3-9-15,1-21 46 16,-8-2-37-16,-10 2 41 16,-9 7 7-16,-6 5 6 15,-10 6 30-15,-7 6 37 16,0 0-2-16,0 0-2 15,0 23-68-15,0 16-1 16,0 4 62-16,3 9-47 16,3-6-7-16,4-2 16 0,-3-4-17 15,-4-9 17-15,-3-4-24 16,0-3 0-16,-20-5-13 16,-19-1 13-16,-7 1-89 15,-36 0-125-15,14 0-375 16,-2-5-373-16</inkml:trace>
  <inkml:trace contextRef="#ctx0" brushRef="#br0" timeOffset="-565">0 2236 1763 0,'0'0'342'16,"0"0"-238"-16,0 0-91 15,0 0 160-15,0 0 66 16,0 0-93-16,0 0-59 16,186-35 19-16,-101 35 30 15,20 0-56-15,19 0-37 16,37 2 50-16,43 13-35 0,37 0-26 16,11-2 2-1,-16-9-22-15,-24-4 11 0,-54 0-23 16,-33 0 0-16,-34 0 5 15,-18 0-5-15,1 5-18 16,-9-1 0-16,-5 5-61 16,-24 3-36-16,-19 9-189 15,-17 15-293-15,-23-7 24 16,-13 0-1144-16</inkml:trace>
  <inkml:trace contextRef="#ctx0" brushRef="#br0" timeOffset="847">1322 2734 1646 0,'0'0'280'0,"0"0"-202"16,0 0 70-16,0 0 62 16,0 0-73-16,0 0-66 15,0 0-71-15,152-54 42 16,-107 52-5-16,4 2-35 16,-4 0 42-16,-5 0-42 15,-10 0-1-15,-10 0 10 0,-11 0 2 16,-9 0-13-1,0 0 2-15,-9 0-2 0,-25 0 31 16,-5 0-31-16,-7 0 1 16,-7 0 0-16,5 0-1 15,-1 0 0-15,3 0 0 16,7 0 0-16,9 0 63 16,7 0-26-16,6 0-3 15,8 9-16-15,6 9-6 16,0 5-1-16,3 7-11 15,0-1 1-15,0 3 21 16,0-5-20-16,3-1 10 16,6-6 6-16,2-1-6 0,1-5-11 15,5-2-1 1,2-1 0-16,4-2 11 0,3-2-10 16,7 1 0-16,4 2 12 15,-5-2-7-15,4 4-6 16,-7 4 0-16,-6-4 9 15,-7 13 4-15,-12 0-2 16,-4 7 2-16,0 1-13 16,-29-2 0-16,-14-1-12 15,-2-7 9-15,-6-5 0 16,6-4-14-16,5-8 17 16,9 0-84-16,0 4-79 15,8-5-338-15,11 3-301 0</inkml:trace>
  <inkml:trace contextRef="#ctx0" brushRef="#br0" timeOffset="1396">1256 4027 2154 0,'0'0'358'0,"0"0"-358"15,0 0-33-15,0 0 33 0,0 0 144 16,0 0-90-16,0 0-3 16,164-29-36-16,-115 29 7 15,-2 0 14-15,-12 9-26 16,-8 15 35-16,-15 4-37 15,-4 3 4-15,-8 1 56 16,0 1-67-16,-17-8 29 16,-5-1-3-16,-6-6-27 15,5-6 42-15,8-3-33 16,2-1-8-16,2-5 16 16,11-3 1-16,0 4-36 15,0-2 8-15,5 7 4 16,14 6 6-16,10 3 0 0,5 5 0 15,-3 4 3-15,3 6 6 16,-2-1-18-16,-6-1 6 16,-10 1 3-16,-8-1 9 15,-8-3-9-15,0-1 0 16,-17-3 16-16,-19-4-16 16,-4-5 0-16,-5-3 3 15,-1-8 12-15,1-4 6 16,5 0-14-16,10 0-7 15,10-16-37-15,20-16-259 16,0 5-272-16,14 0-147 0</inkml:trace>
  <inkml:trace contextRef="#ctx0" brushRef="#br0" timeOffset="1904">1893 4258 2013 0,'0'0'558'16,"0"0"-466"-16,0 0-47 16,0 0 200-16,0 0-61 15,196-62-100-15,-140 62 0 16,-8 0-72-16,-5 18 32 16,-11 17-2-16,-19 9-41 15,-13 9 56-15,0 2-42 0,-19 5-5 16,-13-8 26-1,-5-7-36-15,7-10 0 0,4-11 3 16,6-6 15-16,8-10 9 16,5-4-15-16,4-2 11 15,3-2 1-15,0 0-11 16,0 0-14-16,0 0 1 16,0 0 0-16,0 0 27 15,0 0-27-15,0 0 0 16,0 0 33-16,0 0-25 15,0 0-9-15,0 0 1 16,0 0 0-16,0 0 19 16,0 0-13-16,0 0-5 15,0 0 12-15,0 0-12 16,0 0-1-16,0 0 0 0,3 0 0 16,1 0 12-16,-4 0-11 15,0 0-1-15,0 0 0 16,0 0-18-16,0 0-34 15,0 0-89-15,6 0-166 16,-3-2-342-16,3-4-786 0</inkml:trace>
  <inkml:trace contextRef="#ctx0" brushRef="#br0" timeOffset="2996">1474 4176 1570 0,'0'0'355'0,"0"0"-261"16,0 0 85-16,0 0 171 16,0 0-81-16,0 0-103 15,0 0-70-15,-11-54-8 16,11 52 49-16,0-3-94 16,14 1-42-16,14 0 69 15,9-2-64-15,8 1 8 16,4-1-14-16,4 2 1 0,-1 2 14 15,-5-2-15 1,-9 4 0-16,-8 0 5 0,-13 0-5 16,-8 0-16-16,-9-2-4 15,0 2 20-15,0-4 21 16,-29-1-21-16,-4-5 0 16,-10 1 0-16,-5 1-1 15,-5-1-4-15,-2 1 4 16,-1 2 2-16,-1 2 6 15,6 4-7-15,5 0 0 16,10 0 14-16,7 6-2 16,5 11-12-16,5 2 0 15,9 4 9-15,4 8 15 16,-2 3-23-16,8 1-1 16,0 4 30-16,0 2-23 0,0-2-5 15,0 2-2-15,0-2 10 16,0-5 11-16,0-1-21 15,0-7 0-15,0-2 11 16,0-3-11-16,0-6-8 16,0-4 7-16,0-2 2 15,0-6 13-15,0 0-14 16,0-3 0-16,0 0 11 16,0 0-11-16,8 0-9 15,4 0-15-15,5-6 24 16,8-3-12-16,12-2 12 15,2 5 0-15,7 4-21 0,3 2 21 16,-2 0-9-16,-5 12 8 16,-2 16 1-1,-12 8 2-15,-5 1-2 0,-9 8 0 16,-11 0 13-16,-3 1-13 16,0-1 0-16,-30-2-9 15,-2-4 18-15,-11-9 2 16,-10-4-11-16,-2-9 0 15,-10-2 37-15,-5-8-29 16,-1-7-4-16,2 0 22 16,7 0-26-16,6-4 75 15,13-11-75-15,7 1 0 16,13-1 17-16,11 4-17 0,8 1-26 16,4 4-26-1,0-2-70-15,24 5 11 0,41-3-369 16,-7 6-329-16,4-3-1188 15</inkml:trace>
  <inkml:trace contextRef="#ctx0" brushRef="#br0" timeOffset="3664">2111 4407 189 0,'0'0'1526'16,"0"0"-1327"-16,0 0-162 15,0 0 128-15,0 0 91 16,0 0-105-16,0 0-90 16,26-132 3-16,-3 117 93 15,7 2-62-15,5-3-20 0,2 4 22 16,2 7-34-1,1 1-1-15,-1 4-13 0,-4 0-29 16,-8 6 60-16,-4 21-79 16,-14 11 8-16,-9 8 48 15,0 17-48-15,-19 6 12 16,-24 7-20-16,-9-1 5 16,-7-2 24-16,-3-8-30 15,3-11 0-15,4-12 9 16,13-12-7-16,8-17-1 15,14-3-1-15,11-10 12 16,5 0 9-16,4 0-21 0,0 0 0 16,0 0 13-1,27-10-13-15,13 5 1 0,5 1 1 16,4 4 6-16,4 0 46 16,-2 0-54-16,3 9 0 15,-6 4 42-15,-2-7-27 16,-4-6-2-16,1 0-10 15,5 0 8-15,6 0-22 16,2-22-46-16,21-7-181 16,-11 0-350-16,-13-1-908 0</inkml:trace>
</inkml:ink>
</file>

<file path=ppt/ink/ink11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6:36:14.804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17 1910 0,'0'0'360'0,"0"0"-234"16,0 0-72-16,0 0 100 16,0 0 78-16,0 0-132 15,0 0-47-15,187-17-1 16,-116 17-28-16,18 0-6 15,9 0 6-15,7 3-18 16,0 3 24-16,-6 0-21 16,-17 1-18-16,-17 1 3 15,-23 3-77-15,-19 7-157 16,-23 18-115-16,-10-7-219 16,-22-1-226-16</inkml:trace>
  <inkml:trace contextRef="#ctx0" brushRef="#br0" timeOffset="211">134 539 2183 0,'0'0'549'0,"0"0"-431"15,0 0 2-15,0 0 68 16,0 0 19-16,0 0-101 15,190 6-70-15,-85-6 12 16,19-6-48-16,60-2-63 16,-34 4-244-16,-28 4-985 0</inkml:trace>
</inkml:ink>
</file>

<file path=ppt/ink/ink11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6:36:13.157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961 362 390 0,'0'0'1005'15,"0"0"-858"-15,0 0-92 16,0 0 78-16,0 0 20 16,0 0-25-16,20-71-29 15,-15 44-25-15,1 1 32 0,-3 2-32 16,-3 3-22-1,0 1-3-15,0 2-6 0,0 1-8 16,-9-2-10-16,-19 2 2 16,-7 3 20-16,-4 2-46 15,-4 6 16-15,-2 3 2 16,-5 3 0-16,1 0-13 16,1 12-5-16,-3 15 0 15,9 7 12-15,5 6-13 16,9 0 0-16,8 6 3 15,6 6-3-15,11-6-5 16,3 0 4-16,0 2 2 16,14-6-2-16,15-2-5 15,10 0 6-15,7-6 6 16,4-1-6-16,5-6-10 0,4 2 8 16,3 3 2-16,3 1-9 15,-2 3 9-15,-4 5-25 16,-6 6 19-16,-7 1 6 15,-12 2-19-15,-9-1 8 16,-19 2 11-16,-6-2-7 16,-6-1 1-16,-34-5 6 15,-10-4 13-15,-12-9 17 16,-6-7 10-16,-1-11-22 16,1-6 18-16,1-6 49 15,9 0-73-15,2-6 18 16,11-18 13-16,8-4-26 0,11 0-16 15,7 2-1-15,5-1 1 16,5 10-1-16,6 2-69 16,3 11-82-16,0 4-133 15,9 7-221-15,14 8-324 0</inkml:trace>
  <inkml:trace contextRef="#ctx0" brushRef="#br0" timeOffset="467">1564 94 1287 0,'0'0'225'0,"0"0"-107"16,0 0-25-16,0 0 44 16,0 0 7-16,0 0 0 15,0 0-29-15,0-94-12 16,0 94-18-16,0 0-43 15,0 8-17-15,0 25 70 16,0 14-38-16,0 20-14 0,11 16 37 16,-2 14-9-16,2 15 2 15,-2 6-10-15,0 6-24 16,5 2 19-16,-4-1-52 16,-1-8-6-16,0-11 22 15,2-12-22-15,-8-17 0 16,0-15-17-16,-3-12-47 15,0-11-109-15,0-13-307 16,-9-8-156-16,-11-12-1053 0</inkml:trace>
  <inkml:trace contextRef="#ctx0" brushRef="#br0" timeOffset="1187">6 123 684 0,'0'0'661'16,"0"0"-405"-16,0 0-71 15,0 0-41-15,0 0 8 16,0 0-39-16,0 0-57 16,6 17 36-16,-6 98 97 15,3 65-55-15,2 68 10 16,-5 22-63-16,0-13-17 0,0-55-11 15,0-71-20 1,0-42-20-16,0-18-7 16,0-2-5-16,0 0 20 0,0-4-21 15,0-24 0-15,3-17 8 16,3-13-7-16,0-9-2 16,-1-2-8-16,1-2-34 15,0-24-84-15,16-31-207 16,1 4-251-16,0 6-1197 0</inkml:trace>
</inkml:ink>
</file>

<file path=ppt/ink/ink11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6:36:20.645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577 494 1397 0,'0'0'242'0,"0"0"-110"16,0 0-65-16,0 0 69 16,0 0 101-16,3-2-119 15,0 17 17-15,3 26 8 16,-3 9-63-16,0 6 53 16,1 9-72-16,-4-3-3 15,3-1 8-15,-3-7-65 16,3-7 8-16,4-10-9 15,3-9 0-15,5-8-22 0,5-7-53 16,7-11-101-16,16-8-100 16,-8-27-268-16,-5-5-1207 0</inkml:trace>
  <inkml:trace contextRef="#ctx0" brushRef="#br0" timeOffset="180">642 268 1855 0,'0'0'363'0,"0"0"-265"0,0 0 17 16,0 0 3 0,0 0-118-16,0 0-165 0,0 0-217 15,32 19-845-15</inkml:trace>
  <inkml:trace contextRef="#ctx0" brushRef="#br0" timeOffset="449">976 159 1758 0,'0'0'496'0,"0"0"-392"0,0 0 9 15,0 0 58 1,137 193 36-16,-92-118-96 0,5 1-33 16,-7 4-32-1,-1 0-46-15,-13-1 50 0,-6-2-35 16,-17 0 24-16,-6-4-39 16,-6 8-30-16,-36-6-35 15,-15 1-178-15,-37 13-134 16,9-21-202-16,6-25-1211 0</inkml:trace>
  <inkml:trace contextRef="#ctx0" brushRef="#br0" timeOffset="750">104 0 1053 0,'0'0'628'15,"0"0"-486"-15,-65 182-44 16,42 16 135-16,7 35 27 15,16 4-57-15,0-20-138 0,22-58-26 16,15-33-39 0,37 10-67-16,-12-45-168 15,1-11-353-15</inkml:trace>
</inkml:ink>
</file>

<file path=ppt/ink/ink11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6:36:26.498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107 74 1930 0,'0'0'389'15,"0"0"-268"-15,0 0-53 16,0 0 123-16,-36 232-9 16,24-137-29-16,1-1-101 15,8-6-28-15,3-9 4 16,0-7-28-16,6-20-42 0,11-13-122 15,0-21-158 1,-4-12-237-16,-4-6-275 0</inkml:trace>
  <inkml:trace contextRef="#ctx0" brushRef="#br0" timeOffset="434">42 51 1508 0,'0'0'258'0,"0"0"-101"15,0 0-42-15,0 0 93 16,0 0-11-16,0 0-74 16,213-54-29-16,-145 54-61 15,2 18 9-15,-8 9 0 16,-13 5-14-16,-17 3 29 16,-22 6-50-16,-10 1 15 15,-3-1 32-15,-33-3-54 0,-7-9 19 16,1-1 4-16,2-11-23 15,12-9 44-15,8-2-35 16,9-6 10-16,11 0-4 16,0 0-15-16,17 0-8 15,19 0-7-15,10 10 12 16,10 14-4-16,6 11 7 16,1 12 0-16,-3 13 24 15,-7 11-14-15,-13 7-10 16,-17-2 13-16,-23-2-12 15,0-6 48-15,-49-9-13 16,-27-12 16-16,-15-15 22 16,-14-23-27-16,-7-9 39 15,12-11-53-15,7-27-32 0,22-7-1 16,21-27-23-16,24 17-309 16,20-1-2515-16</inkml:trace>
</inkml:ink>
</file>

<file path=ppt/ink/ink11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6:36:25.882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1093 1551 0,'0'0'248'0,"0"0"-145"16,0 0-52-16,0 0 171 16,0 0 17-16,0 0-102 15,6-29-7-15,14 2-98 16,9-11-5-16,4-13 37 16,10-8-56-16,-1-11-2 15,7-13-6-15,4-10 13 0,-1-11 2 16,4-8-3-1,-2-1 11-15,3 8 102 0,-4 20-25 16,-11 20-19-16,-13 26-10 16,-6 19-58-16,-3 20 51 15,-1 0-64-15,7 44 15 16,5 26 47-16,-3 22-61 16,1 16 6-16,-1 5-7 15,-6-7 18-15,1-12-6 16,0-11-12-16,-3-16-28 15,-1-10-10-15,-6-8-150 16,-13 1-164-16,0-14-268 16,0-10-459-16</inkml:trace>
  <inkml:trace contextRef="#ctx0" brushRef="#br0" timeOffset="197">245 665 2043 0,'0'0'373'16,"0"0"-218"-16,0 0-39 15,0 0 115-15,0 0-59 16,0 0-107-16,297-26-40 16,-162 23-25-16,72 3-170 15,-37 7-422-15,-42 10-1661 0</inkml:trace>
</inkml:ink>
</file>

<file path=ppt/ink/ink11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6:36:27.952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196 360 1600 0,'0'0'217'0,"0"0"-94"15,0 0 56-15,0 0 41 16,0 0-6-16,0 0-138 16,0 0-60-16,-29 59 80 15,29 36 5-15,0 17-44 16,0 14-8-16,0 10-43 0,0-4 14 15,-14-8-20-15,-2-21-5 16,4-24-9-16,1-25 14 16,5-21-18-16,6-25-31 15,0-8-69-15,0-8-15 16,0-40-189-16,0-14-19 16,3-17-152-16,-3-63-116 15,-14 16-263-15</inkml:trace>
  <inkml:trace contextRef="#ctx0" brushRef="#br0" timeOffset="249">0 348 1058 0,'0'0'270'16,"0"0"-75"-16,0 0-41 15,0 0-52-15,0 0 2 0,147-172 8 16,-95 160-39 0,10-1 39-16,7 10-39 0,10 3-22 15,0 0 12-15,-5 0-39 16,-4 11 10-16,-22 13-31 15,-19 9 9-15,-21 9 6 16,-8 11 7-16,-50 5 11 16,-22 7 26-16,-23-1-30 15,-3-5-1-15,3-11-15 16,13-16-14-16,20-11 23 16,27-15-25-16,35-6-58 15,0-3-272-15,31-21-460 0</inkml:trace>
  <inkml:trace contextRef="#ctx0" brushRef="#br0" timeOffset="498">1456 17 591 0,'0'0'1576'16,"0"0"-1335"-16,-180 8-112 15,95 36 51-15,3 17 25 16,13 22-65-16,10 17-50 16,20 19-28-16,20 6 13 15,19 14-66-15,0 1 1 16,35-6-20-16,18-10-58 0,16-17-126 16,45-13-149-16,-16-33-298 15,-9-28-291-15</inkml:trace>
  <inkml:trace contextRef="#ctx0" brushRef="#br0" timeOffset="828">1686 1224 1655 0,'0'0'253'15,"0"0"-159"-15,0 0 28 16,0 0 123-16,0 0-97 15,0 0-109-15,124-185-21 0,-72 84-13 16,-2-17-4-16,-4-11 15 16,-7-7-10-16,1 10 10 15,-9 10 94-15,-5 25 17 16,-3 26 0-16,-3 30 0 16,0 29-50-16,2 6-34 15,6 52 8-15,1 28-12 16,-1 20 28-16,3 9-35 15,-5 6-13-15,-1-6-19 16,6-10 1-16,-5-11-2 16,-1-12-72-16,-8 6-141 15,-8-23-258-15,-9-14-314 0</inkml:trace>
  <inkml:trace contextRef="#ctx0" brushRef="#br0" timeOffset="1005">1816 805 2356 0,'0'0'340'0,"0"0"-215"15,0 0-44-15,0 0 52 16,213-21-34-16,-108 8-99 16,6-3-11-16,30-1-183 15,-33 6-345-15,-23 3-614 0</inkml:trace>
  <inkml:trace contextRef="#ctx0" brushRef="#br0" timeOffset="1262">2468 0 2228 0,'0'0'350'0,"0"0"-223"16,0 0-61-16,0 0 120 15,0 0-3-15,223 155-57 16,-141-86-107-16,3 9 1 16,-7 10 60-16,-8 12-30 15,-19 12-8-15,-22 12-24 16,-24 5-6-16,-5-1-12 16,-34-14-12-16,-14-16-90 0,-6-23-43 15,-11-12-231-15,17-25-432 16,8-22-1144-16</inkml:trace>
  <inkml:trace contextRef="#ctx0" brushRef="#br0" timeOffset="1461">3856 738 2451 0,'0'0'367'0,"0"0"-260"16,181-32-87-16,-90 17 32 0,5 3 38 16,-2 2-90-1,-3 10-36-15,-21 4-306 0,-31 16-419 0</inkml:trace>
  <inkml:trace contextRef="#ctx0" brushRef="#br0" timeOffset="1626">3742 1230 1642 0,'0'0'1055'15,"0"0"-904"-15,0 0 6 16,0 0 35-16,0 0-78 0,235 6-53 16,-87-6-61-1,-21 0-213-15,-13 0-748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7:00:17.046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55 2121 0,'0'0'330'16,"0"0"-239"-16,0 0-54 15,0 0 19-15,271-7-47 16,-163-14-9-16,-14-6-560 0</inkml:trace>
</inkml:ink>
</file>

<file path=ppt/ink/ink11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6:40:10.073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0 194 2192 0,'0'0'288'15,"0"0"-282"-15,0 0 6 16,0 0 90-16,190-118 43 16,-119 110-95-16,5 8-21 15,-5 0-29-15,-8 18-6 16,-18 20 0-16,-17 10 6 16,-28 4-17-16,0 4 17 15,-37 2 11-15,-22-3-7 0,-6-6-4 16,-1-10-16-1,4-10 8-15,13-9 7 0,13-10-9 16,13-5 8-16,16-5 2 16,7 0-1-16,4 0-11 15,36 0-13-15,8 3 24 16,7 9 1-16,7 14-8 16,0 10 8-16,-2 13 0 15,-1 13 18-15,-7 10-5 16,-5 2 30-16,-19 3 25 15,-17 1 0-15,-11-7-24 16,-11-10 4-16,-34-7-17 16,-11-13 27-16,-13-11-56 15,-7-13-1-15,2-8 29 16,-2-9-30-16,11 0-8 0,13-13-57 16,25-33-187-16,15-1-335 15,12 0-1223-15</inkml:trace>
  <inkml:trace contextRef="#ctx0" brushRef="#br0" timeOffset="413">1885 120 1594 0,'0'0'750'0,"0"0"-641"16,0 0-31-16,0 0 173 16,0 0 4-16,0 0-89 15,-190-126-130-15,127 126 21 16,-8 30 10-16,-8 20-37 16,-3 17 36-16,5 16-29 15,7 18 7-15,18 13 16 16,16 7-59-16,24 5 24 15,12 2-25-15,15-7-13 16,38-16 2-16,26-19-16 16,18-30-10-16,15-27 20 15,2-29-16-15,-9-6 21 16,-20-42-1-16,-32-17 10 0,-34-8 3 16,-19-2 30-1,-49 3-8-15,-68 9 17 0,-15 29-21 16,-15 25-18-16,-20 27-3 15,62 29-124-15,17 2-579 0</inkml:trace>
</inkml:ink>
</file>

<file path=ppt/ink/ink11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6:40:09.365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72 626 0,'0'0'2024'0,"0"0"-1800"16,0 0-193-16,203-40-16 15,-112 27-15-15,14 1 0 16,13 6-53-16,27 6-180 15,-28 0-344-15,-29 4-619 0</inkml:trace>
  <inkml:trace contextRef="#ctx0" brushRef="#br0" timeOffset="188">141 491 1955 0,'0'0'881'0,"0"0"-715"16,0 0-142-16,0 0 16 16,190 0 101-16,-99 0-106 15,11 0-35-15,48-6-105 16,-23-4-274-16,-14 1-561 0</inkml:trace>
</inkml:ink>
</file>

<file path=ppt/ink/ink11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6:40:08.248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738 109 1075 0,'0'0'363'0,"0"0"-180"0,0 0 4 16,0 0-77 0,-94-75 38-16,57 59 45 0,-2 5-60 15,3 5-26-15,1 6 0 16,-5 0-31-16,-2 6 33 15,-9 27-70-15,0 7 4 16,-5 19 18-16,1 12-32 16,-1 17 17-16,7 17-6 15,10 14-31-15,8 5 69 16,16 2-64-16,15-2-8 16,0-14 15-16,6-13-15 15,31-18-12-15,11-14 3 16,11-19-29-16,10-16 32 15,7-13-42-15,6-17-3 16,-5 0-11-16,2-31-34 0,-17-10 24 16,-13-9 47-16,-26-6 19 15,-23 3 45-15,-3-3 25 16,-52 9-4-16,-21 11 13 16,-12 12-69-16,-8 19 14 15,5 5-24-15,12 3 0 16,20 18-19-16,24 5 13 15,22 2-145-15,13 20-160 16,22-6-349-16,12-10-599 0</inkml:trace>
  <inkml:trace contextRef="#ctx0" brushRef="#br0" timeOffset="273">1440 654 1423 0,'0'0'1027'0,"0"0"-844"16,0 0-143-16,0 0 132 16,0 0 44-16,0 0-108 15,0 0-84-15,165 149 11 16,-118-105-25-16,-1-8-10 15,-1 7 0-15,-5-8-9 16,-4 2-45-16,-7-7-122 0,-3-8-362 16,-12-8-95-1,-8-11-1117-15</inkml:trace>
  <inkml:trace contextRef="#ctx0" brushRef="#br0" timeOffset="466">1854 672 1908 0,'0'0'382'16,"0"0"-216"-16,0 0-73 15,0 0 148-15,0 0-50 16,-206 142-134-16,140-79-18 0,-2 4-39 16,3-2-88-1,12-3-133-15,15-10-125 0,15-13-258 16,9-19-1136-16</inkml:trace>
  <inkml:trace contextRef="#ctx0" brushRef="#br0" timeOffset="903">2951 114 1906 0,'0'0'518'0,"0"0"-415"15,0 0 50-15,0 0 107 16,0 0-87-16,-196-58-77 16,128 79-40-16,-5 35-32 15,1 21 50-15,4 20-56 16,9 16-12-16,10 7 23 15,19 7-22-15,21 3-5 16,9-4-2-16,6-5-6 16,33-18-29-16,17-19-74 15,10-22-51-15,16-28 75 16,3-28-71-16,3-6 43 16,-14-40 20-16,-18-9 60 15,-22-10 33-15,-34 3 44 16,-5 7 51-16,-49 10 39 15,-25 16-68-15,-15 11-10 0,-5 12-30 16,0 3-11-16,20 23-15 16,27 21-82-16,27-3-228 15,17-8-427-15</inkml:trace>
</inkml:ink>
</file>

<file path=ppt/ink/ink11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6:40:25.352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0 1333 0,'0'0'241'16,"0"0"-153"-16,0 0-53 15,0 0 87-15,0 0-13 16,25 0-62-16,-11 0 31 16,6 0-10-16,-1 0 6 15,4 0 19-15,3 0-31 16,7 0-16-16,-1 0 36 15,5 0-41-15,5 4 17 16,4-1-26-16,4-1-26 16,5 0 32-16,7 2-20 0,3-4 4 15,5 0-11-15,2 0-10 16,0 0 10-16,6 0-11 16,7 0 0-16,0 0 33 15,8 0-1-15,4 0-8 16,2 0 9-16,-1 0-10 15,4 0 6-15,-5 0-29 16,-1 0 1-16,-2 0 13 16,-6 0-13-16,2 0-1 15,-5 0 1-15,3 0 0 16,0 0 14-16,3 0-15 16,-4 0 0-16,-2-4 1 15,-5 2 0-15,-1 2 0 0,-3 0 1 16,-2 0 23-1,2 0 14-15,-4 0-39 0,4 0-4 16,3 0 4-16,3 0 0 16,9 2 1-16,8-2 23 15,5 0-14-15,-3 0 8 16,-3 0-18-16,-7 0-6 16,-4 0 6-16,-7 6 0 15,2 3 13-15,4 1-11 16,-1 1 17-16,0-2 29 15,-3-2-48-15,0-3 0 16,0 1 16-16,3-5 4 16,3 0-2-16,1 0-11 15,-8 0 1-15,-5 0 20 16,-14 0-28-16,-9 0 0 0,-15 0 5 16,-4 0-5-16,-12 0 0 15,-5 0-18-15,-8 1-90 16,-9 8-141-16,-3-2-327 15,-23-5-571-15</inkml:trace>
</inkml:ink>
</file>

<file path=ppt/ink/ink11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6:40:25.985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0 152 1657 0,'0'0'291'0,"0"0"-226"16,0 0-1-16,0 0 154 16,0 0-86-16,0 0-28 15,173-139-65-15,-102 133 4 0,5 6 20 16,-4 0-40-16,-10 19-7 16,-12 15-16-16,-18 7 0 15,-18 10 11-15,-14-1-11 16,0 3 0-16,-31 1 21 15,-11-5-19-15,-4-8-2 16,7-8 0-16,7-13 0 16,4-5 65-16,19-12-9 15,6 0-27-15,3-3-14 16,0 0-15-16,32 0-6 16,11 0-3-16,13 12 2 15,6 7-6-15,3 2 5 16,4 12 8-16,-4 9-13 15,-9 0 11-15,-10 2 1 16,-19-2-5-16,-15 1 6 0,-12-2 28 16,-3-6-3-16,-33-2 7 15,-13-7-2-15,-7-5-29 16,-2-12 42-16,-1-3-7 16,0-6-24-16,10 0 15 15,2 0-21-15,18-6-6 16,13-9-80-16,16-11-234 15,16 2-315-15,18-2-666 0</inkml:trace>
  <inkml:trace contextRef="#ctx0" brushRef="#br0" timeOffset="391">1745 39 1982 0,'0'0'631'0,"0"0"-505"16,0 0-97-16,0 0 44 15,0 0 123-15,0 0-41 16,-175-46-122-16,123 81-32 16,-4 15 47-16,0 15-6 15,11 9-3-15,10 9-27 16,7 4 3-16,19-1 7 15,9-3-22-15,0-6 0 0,20-13-4 16,19-10 4 0,7-14-30-16,10-16-13 0,5-15 4 15,1-9 19-15,-9-6-31 16,-10-26 36-16,-17-7 15 16,-19 1 1-16,-7-3 14 15,-30 6 0-15,-26 8 14 16,-19 15 22-16,-10 12-51 15,3 0-18-15,20 17 17 16,25 10-167-16,18-8-695 0</inkml:trace>
</inkml:ink>
</file>

<file path=ppt/ink/ink11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6:40:42.651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1 186 1211 0,'0'0'290'0,"0"0"-95"16,0 0-62-16,0 0 19 15,0 0 36-15,0 0-74 16,-8-91 7-16,28 70-54 16,10 0-3-16,2 3 12 15,5 1-30-15,2 5 3 16,4 6-12-16,-1 6-20 15,4 0 50-15,-4 0-67 0,-2 9 1 16,-1 15 11-16,-7 8-5 16,-6 9-8-16,-9 5 1 15,-10 0 0-15,-7 4 9 16,0-4-3-16,-33 2-6 16,-7-3 12-16,-2-6-12 15,-4-8 0-15,1-1 0 16,2-13 0-16,10-2 22 15,7-9 0-15,9-3 2 16,8-3 32-16,6 0-56 16,3 0 17-16,0 0-17 15,0 0 7-15,6-3-1 16,20-1-6-16,8 2 0 16,5 2-9-16,4 0 15 0,2 12-12 15,1 11 5-15,-1 9-23 16,-2 1 10-16,-10 5 11 15,-7-3-4-15,-9 4-7 16,-11-7 3-16,-6 4 11 16,-3-7 0-16,-28-3 1 15,-7-5 3-15,-1-6 2 16,-11-6 17-16,4-9 20 16,-5 0-35-16,0 0 30 15,6 0-23-15,2-12-15 16,7-2 48-16,10-5-31 15,3 6-8-15,10 0-9 16,7 5-11-16,6 4-32 0,0 2-159 16,30-2-154-16,12 4-175 15,4-2-495-15</inkml:trace>
  <inkml:trace contextRef="#ctx0" brushRef="#br0" timeOffset="335">914 318 1657 0,'0'0'492'16,"0"0"-401"-16,0 0 109 0,0 0 34 15,0 0-64-15,0 0-88 16,0 0-52-16,71 56 15 16,-35-10 23-16,4 6-29 15,2 4-13-15,1-4-26 16,-4-1 0-16,-7-10 18 16,-1-9-18-16,-5-5-7 15,-10-7-7-15,-7-2-26 16,-1-8-125-16,-8-9-136 15,0-1-253-15,-5 0-494 0</inkml:trace>
  <inkml:trace contextRef="#ctx0" brushRef="#br0" timeOffset="647">842 804 795 0,'0'0'1032'0,"0"0"-874"16,0 0-73-16,0 0 82 16,0 0 39-16,0 0-58 15,0 0-102-15,120-138-7 0,-64 91 25 16,1-3-37-16,-3-4 31 15,-4 5-57-15,-4 3 5 16,-11 7 11-16,-5 3-17 16,-13 9-1-16,-5 8-38 15,-4 3-76-15,-5 8-24 16,-3 4-246-16,0 2-527 0</inkml:trace>
</inkml:ink>
</file>

<file path=ppt/ink/ink11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6:40:47.455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0 239 1343 0,'0'0'260'0,"0"0"-182"15,0 0-32-15,0 0 65 0,0 0-17 16,0 0 8-16,0 0-52 16,11-19-4-16,9 9 17 15,9 1 11-15,7 3-4 16,3 1-36-16,7 5-27 16,3 0 30-16,-1 0-37 15,-1 17 0-15,-1 10 10 16,-7 5-10-16,-10 4 0 15,-9 5-1-15,-9 0 1 16,-11 0 6-16,0 1-6 16,-11-2 0-16,-15-1 0 15,-4-5 2-15,1-6-2 16,3-10 0-16,6-10 17 0,10-5 73 16,4-3-46-1,3 0 7-15,3 0 8 0,0-3-53 16,3-5-1-16,19-1-5 15,12 0 0-15,1 9-6 16,7 0 6-16,1 0 0 16,4 16-7-16,-2 16 2 15,-2 9-8-15,-4 5-16 16,-10 7-38-16,-9 1 66 16,-14-4-30-16,-6-6 31 15,0-4-13-15,-20-10 13 16,-11-3 0-16,-9-10 0 15,-6-10 12-15,-4-7 83 16,2 0-33-16,-4-3 10 16,5-18 39-16,5-8-65 0,7 0 14 15,4-1-21-15,11 3-30 16,8 3 18-16,9 10-27 16,3 5-21-16,26 9-111 15,17 3-212-15,2 11-260 0</inkml:trace>
  <inkml:trace contextRef="#ctx0" brushRef="#br0" timeOffset="380">1425 710 1594 0,'0'0'303'16,"0"0"-219"-16,0 0 129 16,0 0 61-16,0 0-96 15,0 0-57-15,0 0-58 16,193-4-23-16,-128-9 39 15,5 5-40-15,4-1-10 16,5 3-20-16,-4 0-9 0,-8 3 14 16,-10 0-14-1,-7 3-5-15,-10 0-5 0,-14 0 10 16,-10 0-56-16,-10 0-57 16,1 0-57-16,-7 0-40 15,0 0-144-15,0 0-452 0</inkml:trace>
  <inkml:trace contextRef="#ctx0" brushRef="#br0" timeOffset="597">1876 357 1159 0,'0'0'695'16,"0"0"-443"-16,0 0-47 0,0 0-24 15,0 0-23-15,0 0-12 16,0 0-21-16,-52 202-94 16,52-124-30-16,-3 1 3 15,3-1-4-15,0 16-175 16,0-21-202-16,0-16-479 0</inkml:trace>
  <inkml:trace contextRef="#ctx0" brushRef="#br0" timeOffset="2033">3071 1946 1039 0,'0'0'352'15,"0"0"-148"-15,0 0-60 16,0 0-17-16,0 0 11 16,0 0 23-16,0 0-91 15,-9-15-39-15,9 13 15 16,0-2-12-16,0 1-3 15,6 0-12-15,8 3 2 16,-2 0 40-16,5 0-43 0,-1 0-11 16,7 0 23-16,0 0-24 15,7 0 3-15,5 0 1 16,2 0-9-16,2-6 41 16,4 0-42-16,2-3 0 15,4 1 25-15,4-1-25 16,3 3 12-16,5 1-12 15,1-1 1-15,5 6 29 16,-2 0-9-16,1 0-7 16,-1 0 16-16,3 0-29 15,1 0 15-15,0 0-16 16,3 0 9-16,1 0 22 16,-2 0-31-16,0 0 0 0,2 0 24 15,-1 0-24 1,-2 0 0-16,-5 0-1 0,-3 0 7 15,-7 0-2-15,-2 2-4 16,-7 2 0-16,-1-4 2 16,-2 0-2-16,2 0 0 15,-2 0 0-15,-1 0 1 16,1 0 39-16,-1 0-31 16,-2 0 0-16,-4 0 1 15,-7-4-10-15,-6-2 0 16,-9 6-16-16,-8 0-90 15,-6 0-52-15,0 0-321 16,-13 0-1210-16</inkml:trace>
  <inkml:trace contextRef="#ctx0" brushRef="#br0" timeOffset="5128">3118 220 1220 0,'0'0'238'0,"0"0"-157"0,0 0 18 15,0 0 68-15,0 0-37 16,0 0 0-16,0 0-58 16,52-86-29-16,-35 71 49 15,-1 3-33-15,-1 4-7 16,2 1-33-16,3 2-3 16,3 5 4-16,7 0-20 15,-1 0 0-15,7 13 11 16,-1 12-10-16,2 2-1 15,-8-1 1-15,1 3 0 16,-7-6 11-16,-4 1-12 16,-5-3-6-16,-5-5 6 15,-6-8 0-15,0 1 1 0,-3-7-1 16,0 0 1-16,0 2 63 16,0-1-58-16,-6 3-6 15,-7 0 32-15,3-3-21 16,0 2-11-16,7-1 0 15,0-2 10-15,0 2-1 16,0 4-9-16,0 3 0 16,-5 8 1-16,-4 4-1 15,-5 7 0-15,-9-1 21 16,-1 6-13-16,-2-5 51 16,0-1-40-16,2-1-7 15,1-8 43-15,3-1-39 0,1-6 16 16,2-5-10-16,3 2-21 15,8-4 70-15,-2-6-44 16,8 3 6-16,3-3 20 16,0 0-38-16,0 0-4 15,0 0-11-15,0 0 9 16,11 0-4-16,12-3-5 16,6-3 0-16,7 3 5 15,1 3-5-15,-2 0-5 16,4 0 4-16,0 6 2 15,-2 15-8-15,-5 8 7 16,-2 6-12-16,-10 6-9 16,-8 2 11-16,-9 0-2 0,-3-1-9 15,0-1 15 1,-9-3 5-16,-14-5 1 0,-7-5 0 16,-2-3 0-16,-8-5 0 15,-5-9 0-15,-5-2 6 16,-5-9-5-16,-1 0 65 15,4 0-26-15,7-11 16 16,2-12 20-16,7 0-55 16,5 2 24-16,12 2-45 15,7 5 12-15,5 2 9 16,3 5-21-16,4 5 0 16,0 2-14-16,0 0-140 15,39 12-74-15,1 11-307 0,-1-4-338 16</inkml:trace>
  <inkml:trace contextRef="#ctx0" brushRef="#br0" timeOffset="5521">4204 664 160 0,'0'0'1474'0,"0"0"-1254"0,0 0-55 16,0 0 85-16,0 0-26 15,0 0-92-15,0 0-35 16,56 6 4-16,-16 21-32 16,-1 8-27-16,4 1 13 15,-1 1-31-15,4 0-12 16,-7-6-11-16,-7-4-1 16,-1-3 6-16,-12-7-6 15,-6-3-60-15,-3 3-83 16,-7-6-112-16,0-3-249 0,-3-2-253 15</inkml:trace>
  <inkml:trace contextRef="#ctx0" brushRef="#br0" timeOffset="5750">4604 608 1625 0,'0'0'295'0,"0"0"-134"16,0 0-40-16,0 0 144 16,0 0-27-16,-151 160-106 15,103-105-73-15,-6 1-2 16,0-3-57-16,-2-5 15 16,10-4-15-16,10-10-121 0,19 2-80 15,11-11-294-15,6-14-260 16</inkml:trace>
  <inkml:trace contextRef="#ctx0" brushRef="#br0" timeOffset="6547">5138 190 1662 0,'0'0'334'0,"0"0"-198"16,0 0 109-16,0 0-31 16,0 0-44-16,0 0-85 0,38-163-56 15,-8 150 50 1,2 3-28-16,11 7-32 0,-1 3 2 16,1 0-8-16,1 13-9 15,-9 15-4-15,-5 13 0 16,-15 7 11-16,-7 5-11 15,-8 2 1-15,0 5 11 16,-30-3-6-16,-5-5-3 16,-2-8-3-16,-2-6 0 15,2-6 4-15,8-8-3 16,4-9 0-16,8-4 8 16,6-7-7-16,5-4 8 15,6 0-10-15,0 0 0 16,0 0 11-16,11-4-10 15,15-7-1-15,0 2 0 0,7 3 0 16,2 6-6 0,1 0 6-16,1 0-3 0,-5 15 2 15,1 11 1-15,-1 4-1 16,-5 9 1-16,-1-2 0 16,-3 11 6-16,-6-5-6 15,-5 2-3-15,-5-4 3 16,-7-4 0-16,0-9 0 15,0-2 0-15,-16-4 1 16,-10-5 44-16,-11 1-39 16,-5-6-4-16,-4-4 47 15,1-5-8-15,-2-3-4 16,4 0-4-16,5 0-3 0,2 0 25 16,10-6-55-1,2-5 2-15,5 1 19 0,9 2-14 16,4 2-7-16,3 3 0 15,3 3-59-15,0 0-83 16,6 9-419-16,10 3-210 0</inkml:trace>
  <inkml:trace contextRef="#ctx0" brushRef="#br0" timeOffset="7831">6553 1539 462 0,'0'0'1169'16,"0"0"-962"-16,0 0-61 16,0 0 106-16,0 0 3 15,0 0-68-15,0 0-97 16,-52-5 22-16,52 4-69 16,3-2-10-16,23-1 28 15,11 1-35-15,8 2-15 16,7-4-11-16,7 3 12 15,3-2-3-15,1 2-9 16,-4 2-12-16,-7 0-5 16,-8 0-129-16,-9 0-60 15,-10 6-149-15,-8 9-166 16,-14-2-486-16</inkml:trace>
  <inkml:trace contextRef="#ctx0" brushRef="#br0" timeOffset="8194">6399 2051 1532 0,'0'0'334'0,"0"0"-208"16,0 0-80-16,0 0 193 16,0 0 19-16,0 0-57 15,0 0-74-15,100 0-49 16,-27 0 27-16,9-5-46 15,6-1-26-15,3 3-22 16,5 3 1-16,-5 0-24 16,17 0-83-16,-20 14-273 15,-26 2-388-15</inkml:trace>
</inkml:ink>
</file>

<file path=ppt/ink/ink11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6:41:03.319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451 587 1335 0,'0'0'301'16,"0"0"-177"-16,0 0-6 15,0 0 40-15,0 0 44 16,-28 0-104-16,24 0-64 16,4 0 18-16,0 0-9 15,0 0 13-15,0 0-19 16,0-12-10-16,26-6 10 15,11-10-37-15,5-8 0 16,7-5-11-16,-1-7 11 16,0 2-29-16,-6-8-8 15,-7 5 37-15,-8-3-9 0,-7 3 9 16,-8 7 0-16,-1 3 8 16,-5 11 29-16,-6 4 4 15,0 13 9-15,0 1-4 16,0 10 64-16,0 0-85 15,0 6-24-15,0 33 31 16,0 26 0-16,-6 17-2 16,-2 19-16-16,5 4-1 15,0 4-1-15,3-2-12 16,0-13-21-16,0-11-40 16,0 14-129-16,0-21-126 15,0-18-300-15</inkml:trace>
  <inkml:trace contextRef="#ctx0" brushRef="#br0" timeOffset="584">0 1439 1060 0,'0'0'744'0,"0"0"-569"16,0 0-24-16,0 0 31 15,0 0 42-15,0 0-91 16,0 0-69-16,99-48 19 16,-28 35-12-16,14 5-18 15,11-1 0-15,12 1-35 16,6 2 15-16,10 1-33 16,4-1 0-16,3 0 5 15,1 0-5-15,-2-3 1 16,-2-3-2-16,-17 1 2 15,-19-2-2-15,-20 1-9 16,-27 4-63-16,-14 5 1 16,-16 3-70-16,-15 0-72 15,0 0-148-15,0 15-529 0</inkml:trace>
  <inkml:trace contextRef="#ctx0" brushRef="#br0" timeOffset="1126">485 2028 1883 0,'0'0'274'0,"0"0"-209"0,0 0 50 16,0 0 90 0,0 0-95-16,0 0-75 0,0 0-28 15,79-92 15-15,-17 68-21 16,3 5-1-16,7 7 44 16,-4 6 3-16,5 6-21 15,-8 2 2-15,-6 25-14 16,-10 15 44-16,-16 11-51 15,-17 12 2-15,-16 14 42 16,-6 9-15-16,-40 9-11 16,-16-3-25-16,-7-2 2 15,-3-9 40-15,3-13-15 16,13-14 3-16,7-12 30 16,10-10-24-16,13-15-2 15,9-7 11-15,14-6-33 0,3-6 45 16,0 0-57-1,43 0 0-15,19 0 27 0,20-6-15 16,17-2 3-16,6 2-9 16,6-1 2-16,-4 7 49 15,-2 0-30-15,-6 0-26 16,-14 0 8-16,-11 0-9 16,14 0-98-16,-15-14-380 15,-17-7-956-15</inkml:trace>
</inkml:ink>
</file>

<file path=ppt/ink/ink11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6:41:22.207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444 494 1759 0,'0'0'365'0,"0"0"-213"16,0 0-113-16,0 0 103 16,0 0 63-16,0 0-63 15,-14-2-81-15,14 2-22 16,0 0-9-16,0 8 55 15,0 28-46-15,0 13-9 0,0 11 18 16,0 5-33 0,0-2 4-16,0-9-19 0,0-7 9 15,0-10-4-15,8-11-5 16,7-12-39-16,2-8-61 16,5-6-131-16,15-20-79 15,-8-19-185-15,-6-9-400 0</inkml:trace>
  <inkml:trace contextRef="#ctx0" brushRef="#br0" timeOffset="169">444 188 1928 0,'0'0'530'0,"0"0"-415"0,0 0 67 16,0 0-27-16,0 0-116 15,0 0-39-15,0 0-294 16,42-10-253-16,-13 10-443 0</inkml:trace>
  <inkml:trace contextRef="#ctx0" brushRef="#br0" timeOffset="411">840 490 1927 0,'0'0'465'0,"0"0"-391"0,0 0 19 16,-19 153 37-16,15-99 52 16,1 3-100-16,3-7-61 15,0-4 3-15,0-6-23 16,0-6-1-16,16-13-55 15,17-21-187-15,-4 0-232 16,-2 0-318-16</inkml:trace>
  <inkml:trace contextRef="#ctx0" brushRef="#br0" timeOffset="575">732 335 2049 0,'0'0'388'0,"0"0"-226"16,0 0-162-16,0 0-107 15,0 0-98-15,0 0-322 0</inkml:trace>
  <inkml:trace contextRef="#ctx0" brushRef="#br0" timeOffset="839">1161 50 814 0,'0'0'1624'0,"0"0"-1399"16,0 0-148-16,0 0 67 15,0 0 1-15,141 197-60 16,-82-128-43-16,-1 13-5 15,-2 0-37-15,-7 3 0 16,-10 6 20-16,-19 1-5 16,-20-1-15-16,0 1-80 15,-32-7-19-15,-58 3-149 16,16-20-282-16,-8-21-294 0</inkml:trace>
  <inkml:trace contextRef="#ctx0" brushRef="#br0" timeOffset="1158">178 0 1844 0,'0'0'371'0,"0"0"-272"16,-105 256-11-16,70-66 54 16,8 18 23-16,18-31-30 15,9-45-93-15,0-46-38 16,26-8-4-16,50 32-157 15,-5-12-198-15,8-10-661 0</inkml:trace>
</inkml:ink>
</file>

<file path=ppt/ink/ink11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6:41:33.215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0 2179 0,'0'0'512'16,"0"0"-477"-16,0 0-27 16,0 0 13-16,0 0-21 15,0 0-87-15,0 0-540 16,30 27-735-16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7:00:13.922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199 91 1517 0,'0'0'306'0,"0"0"-154"16,0 0-1-16,0 0 48 16,0 0-25-16,0 0-85 15,-49-10-53-15,49 35-9 16,0 14-27-16,0 8 6 0,0 9-6 16,0 6 0-1,9 8 0-15,2-5 0 0,-8 2 0 16,-3-2 6-16,0 0-5 15,-6-4-1-15,-22-15 13 16,-1-8-13-16,-4-11-5 16,4-7 5-16,3-9 0 15,10-11 32-15,2 0-23 16,11 0-2-16,3 0 4 16,0 0-11-16,0 0-9 15,11 0 1-15,11 0-1 16,7 7 8-16,5 16 2 15,-2 12 6-15,1 13 17 16,-4 5-18-16,-6 12 59 16,-4 2-17-16,-5 4-11 0,-8-12 7 15,-3-1-34 1,-3-10-8-16,0-9 10 0,0-19-3 16,0-5-18-16,0-9 9 15,0-6-68-15,0-21-55 16,0-25-257-16,5-6-571 0</inkml:trace>
  <inkml:trace contextRef="#ctx0" brushRef="#br0" timeOffset="368">598 867 1669 0,'0'0'237'16,"0"0"-163"-16,0 0-59 15,0 0 1-15,0 0 13 16,173-192-28-16,-142 127-1 16,-6 0 13-16,-8 13 21 15,-11 4 100-15,-6 16 35 16,0 14 6-16,0 12 9 15,0 6-16-15,0 0-60 16,0 31-65-16,0 17-43 16,0 15 43-16,0 10-41 15,0 13 23-15,3-6 28 0,0 2-47 16,2-3 13-16,-2-14-19 16,-3-8-12-16,3-14 2 15,10-24-209-15,-3-12-408 16,0-7-461-16</inkml:trace>
  <inkml:trace contextRef="#ctx0" brushRef="#br0" timeOffset="588">1342 996 1594 0,'0'0'473'0,"0"0"-298"16,0 0 73-16,0 0-74 16,15 174-77-16,-15-130-42 15,-3-10-55-15,-9-9-33 16,2-25-204-16,3 0-353 16,4 0-1270-16</inkml:trace>
  <inkml:trace contextRef="#ctx0" brushRef="#br0" timeOffset="759">1679 1076 1766 0,'0'0'60'0,"0"0"-60"15,0 0-529-15</inkml:trace>
  <inkml:trace contextRef="#ctx0" brushRef="#br0" timeOffset="920">2150 1031 1300 0,'0'0'831'0,"0"0"-812"16,0 0-19-16,0 0-216 16,0 0-623-16</inkml:trace>
  <inkml:trace contextRef="#ctx0" brushRef="#br0" timeOffset="1105">2493 972 1570 0,'0'0'390'16,"0"0"-143"-16,0 0 42 15,0 0-68-15,11 156-103 16,-11-110-57-16,-3 0-61 0,-17-6-67 16,-3 0-85-16,1-13-226 15,5-16-434-15</inkml:trace>
  <inkml:trace contextRef="#ctx0" brushRef="#br0" timeOffset="1540">3090 245 697 0,'0'0'1287'0,"0"0"-1005"0,0 0-43 15,0 0 86-15,0 0-159 16,0 0-92-16,0 0-9 16,-144 118-31-16,114-53 10 15,4 10 1-15,6 12-20 16,8 1 23-16,7-3-48 15,5-3 0-15,5-17-17 16,24-11 17-16,13-13-60 16,11-21-33-16,-1-14-39 15,1-6 3-15,-7 0 62 16,-11-20 64-16,-8-7 3 16,-18 4 75-16,-9-4 16 0,0 7-1 15,-26-1-27-15,-16 3 22 16,-11 10-53-16,1 8-31 15,-4 0-1-15,10 0-36 16,13-6-132-16,18-6-315 16,7-3-392-16</inkml:trace>
  <inkml:trace contextRef="#ctx0" brushRef="#br0" timeOffset="2096">3490 0 1916 0,'0'0'500'0,"0"0"-470"16,0 0 4-16,0 0 117 15,0 0-36-15,0 0-30 16,0 0-15-16,153 164-13 16,-127-112 18-16,4-5-64 15,2-16-4-15,-2-3-7 16,-1-17-9-16,-3-8-51 16,-3-3-4-16,-9 0 22 0,-5-14 29 15,-5-7 26 1,-4 14 18-16,0 3 65 0,-10 4-17 15,-13 4 7-15,0 24-49 16,0 7-20-16,4 9 16 16,8 6-33-16,11 1-1 15,0-2 1-15,7-4-18 16,16 1 1-16,6 2-8 16,-3-4 20-16,1 2-8 15,-4 2 13-15,-6-3 0 16,-11 1 3-16,-6-7 7 15,0-1 19-15,-3-3-7 16,-28 4 8-16,-8-13 18 16,-4 0-39-16,-2-5 3 0,2-3 15 15,8-9-17-15,8-5-10 16,7-4-48-16,17-13-109 16,3-20-369-16,0 1-1377 0</inkml:trace>
</inkml:ink>
</file>

<file path=ppt/ink/ink11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6:41:33.367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0 2324 0,'0'0'488'0,"0"0"-425"0,0 0-63 15,0 0-2-15,0 0-338 16,0 0-1965-16</inkml:trace>
</inkml:ink>
</file>

<file path=ppt/ink/ink11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6:41:30.769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510 428 1156 0,'0'0'387'15,"0"0"-202"-15,0 0-105 16,0 0 64-16,0 0 70 16,0 0-44-16,-12-15-53 15,12 17-78-15,0 24 47 16,0 19 73-16,9 20-42 16,2 16-1-16,-8 9-66 15,-3 2-7-15,0-4-19 16,0-8-14-16,0-9-10 15,0-15 0-15,-3-12-5 16,-2-10-16-16,5-15-37 16,0-19-208-16,0 0-328 0,0-12-768 15</inkml:trace>
  <inkml:trace contextRef="#ctx0" brushRef="#br0" timeOffset="244">0 398 1947 0,'0'0'269'0,"0"0"-92"16,0 0-103-16,0 0 56 15,0 0 28-15,0 0-21 16,0 0-38-16,199-39-62 15,-100 28-16-15,9-1 28 0,4 3-49 16,38 9-6-16,-33 0-231 16,-18 3-463-16</inkml:trace>
  <inkml:trace contextRef="#ctx0" brushRef="#br0" timeOffset="1143">1159 657 1920 0,'0'0'360'0,"0"0"-224"15,0 0-76-15,0 0 90 16,0 0 71-16,0 0-94 15,0 0-99-15,0 0-16 16,0 0-11-16,3 0-1 16,4 0 13-16,0 0-13 15,-4 0-6-15,3 4 6 16,-6-4 0-16,4 0 1 16,-4 0-1-16,0 0 1 15,0 0 27-15,0 2-28 16,-7-2 0-16,-10 0 1 15,-3 0-1-15,2 0 0 0,-6 6 0 16,5 6 0 0,-5 5 37-16,-2 13-37 0,3 5 0 15,4 7 14-15,7 5-14 16,4 1-1-16,8-5 1 16,0 2 0-16,3-10 3 15,20-5-3-15,10-11-11 16,7-7-23-16,2-12-48 15,4 0-1-15,-4-2-18 16,-5-25 10-16,-11-9 76 16,-7-4-15-16,-16-5 30 15,-3 1-9-15,0-1 17 0,-19 8-8 16,-10 8 50-16,6 5-11 16,0 9 58-16,10 6-43 15,3 6-24-15,10 3-30 16,0 0-5-16,3 0-33 15,26 6-9-15,11 9-39 16,2 3 44-16,7 2 5 16,1 1 29-16,-1 8 7 15,-4 3-31-15,-5 5 31 16,-7 3-18-16,-7-2 3 16,-6 1 15-16,-11-5 1 15,-2-3 0-15,-7-10-1 16,0-8 9-16,0-5-8 0,0-8 0 15,-10 0 0 1,1-1 15-16,-2-26-14 0,11-8-1 16,0-7 0-16,0-8-26 15,8 2 25-15,20 5-21 16,4 7 2-16,5 14 12 16,2 10 8-16,4 12 0 15,-1 0 1-15,1 8 1 16,2 24 84-16,-5 14-67 15,-4-9-13-15,-7 10 29 16,-9-6-22-16,-6 1-13 16,-5-7-21-16,-2-15-82 15,9-13-118-15,-6-7-266 16,2 0-1283-16</inkml:trace>
  <inkml:trace contextRef="#ctx0" brushRef="#br0" timeOffset="1653">2425 763 1827 0,'0'0'377'16,"0"0"-201"-16,0 0 20 16,0 0 53-16,0 0-93 15,-173 78-82-15,141-29-5 16,5 7-60-16,12 3-8 15,10 0 14-15,5-5-15 0,11-11-50 16,25-13-57 0,7-15-91-16,2-13 24 0,4-2-62 15,-6-14 54-15,-7-19 92 16,-10-6 59-16,-6 1 31 16,-11 2 12-16,-5 11 131 15,-4 4 83-15,0 7-35 16,0 14 1-16,0 0-60 15,0 14-75-15,0 31-2 16,9 21 6-16,5 23-44 16,6 15 38-16,3 16-55 15,2 10 31-15,-2-5 16 16,0-3-47-16,-6-15 10 0,-8-15-10 16,-9-21 0-1,0-19 12-15,-9-11-6 0,-25-9 2 16,-8-10 18-16,-4-11-25 15,-5-11-1-15,-3 0 0 16,9-33 0-16,2-16-18 16,17-14 12-16,10-11-34 15,16-10-4-15,9-64-173 16,27 24-299-16,-2 5-438 0</inkml:trace>
  <inkml:trace contextRef="#ctx0" brushRef="#br0" timeOffset="1942">1002 516 1610 0,'0'0'213'16,"0"0"-147"-16,0 0 66 15,0 0 130-15,196-153-37 16,-144 132-129-16,-5 12-80 16,-8 9-16-16,-7 0-7 0,5 13-163 15,-8 9-214-15,-7-4-1035 16</inkml:trace>
  <inkml:trace contextRef="#ctx0" brushRef="#br0" timeOffset="2134">1816 0 1307 0,'0'0'506'16,"0"0"-393"-16,0 0-63 15,0 0 73-15,178 7 70 16,-146 14-65-16,-12 13-100 0,-13 8-28 16,-7 31-42-1,-19-12-128-15,-9-5-343 0</inkml:trace>
</inkml:ink>
</file>

<file path=ppt/ink/ink11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6:41:38.932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205 468 1699 0,'0'0'355'0,"0"0"-200"15,0 0-22-15,0 0 62 16,0 0-12-16,0 0-113 15,3-132-33-15,17 96 19 16,0 7-22-16,5-1 36 16,1 4-44-16,5 7-14 15,-2 8 1-15,4 9-11 16,-1 2-3-16,1 9 1 16,-4 28 0-16,-6 13 33 0,-6 15-26 15,-17 9 1-15,0 9-5 16,-17-1-3-16,-26 0 0 15,-16-3-16-15,-3-11 16 16,-3-10 0-16,-1-15 0 16,7-13 8-16,10-13-8 15,7-11 12-15,10-6-6 16,12-3-6-16,10-23 0 16,10-7 7-16,0-1-6 15,16 0 5-15,21 7-6 16,5 14 0-16,4 7 7 15,5 6-7-15,3 0 0 0,-3 15 42 16,-1 10-9 0,-1 2-6-16,-3 3-10 0,-1-7-17 15,2-3 0-15,-1-2-37 16,19-14-221-16,-13-2-349 16,-10-2-405-16</inkml:trace>
  <inkml:trace contextRef="#ctx0" brushRef="#br0" timeOffset="204">1305 812 1765 0,'0'0'384'16,"0"0"-195"-16,0 0 5 15,0 0 94-15,0 0-43 0,19 189-83 16,-28-138-134-16,-24 4-22 15,-4 4-12-15,-2-5-75 16,4-13-251-16,8-15-458 16,15-18-1159-16</inkml:trace>
  <inkml:trace contextRef="#ctx0" brushRef="#br0" timeOffset="681">2107 150 2213 0,'0'0'387'0,"0"0"-266"16,0 0-67-16,0 0 134 16,217-76-73-16,-166 76-88 15,-5 14 25-15,-13 25-52 16,-10 14 0-16,-17 12 9 15,-6 2-2-15,-3 5-14 16,-33-7 2-16,-7-7 5 16,-2-11 9-16,5-12-9 15,11-16 0-15,6-6 3 16,16-7-3-16,7-6 0 16,0 0-9-16,24 0-13 0,14-12 22 15,15 5 0-15,7 5 0 16,2 2-6-16,3 7 23 15,-3 25-26-15,-7 15 9 16,-8 5 0-16,-15 9 25 16,-15 4-2-16,-17-5-1 15,0 3 11-15,-17-4-21 16,-26-10 33-16,-2-8-45 16,-11-11 1-16,4-12 29 15,-4-12-23-15,10-6 2 16,7 0-9-16,10-9-35 15,29-31-70-15,0 0-383 16,20 2-407-16</inkml:trace>
  <inkml:trace contextRef="#ctx0" brushRef="#br0" timeOffset="889">3293 969 1980 0,'0'0'342'16,"0"0"-195"-16,0 0 7 16,0 0 115-16,0 0-76 15,51 186-100-15,-57-136-75 16,-24-3-18-16,-2-4-117 16,6-9-106-16,9-22-320 15,11-10-652-15</inkml:trace>
  <inkml:trace contextRef="#ctx0" brushRef="#br0" timeOffset="1418">4180 94 1942 0,'0'0'595'15,"0"0"-540"-15,0 0-26 16,0 0-11-16,202-41 136 16,-140 37-67-16,0 4-80 0,8 0 44 15,-5 0-51-15,-6 0 66 16,-13 0-18-16,-14 0-48 16,-18-3 0-16,-14 2 6 15,-3-6 19-15,-37 1 25 16,-16-3-50-16,-15 1 0 15,-12 4 4-15,-5 4 8 16,3 0-12-16,3 0 14 16,17 10-7-16,9 14 47 15,19 5-52-15,12 6-2 16,11 6 13-16,14 5-11 16,0 3-4-16,14 0-2 15,25-3 4-15,10-1 1 0,13 0-1 16,8-5 1-1,1-1-1-15,5 2 13 0,-8 0-25 16,-5 1 12-16,-12-4 0 16,-8 8 56-16,-16-3 9 15,-15 4-44-15,-12 10 11 16,-16-5-17-16,-33 4 7 16,-16 0-22-16,-4-7-33 15,0-9 21-15,17-15-58 16,26-25-101-16,19 0-349 15,7-2-505-15</inkml:trace>
  <inkml:trace contextRef="#ctx0" brushRef="#br0" timeOffset="1623">5335 939 2352 0,'0'0'382'0,"0"0"-294"16,29 155 66-16,-29-77 71 16,-3 2-104-16,-33 3-84 15,-4-10-37-15,2-8-70 16,15-31-81-16,13-15-356 16,10-19-530-16</inkml:trace>
  <inkml:trace contextRef="#ctx0" brushRef="#br0" timeOffset="1966">5885 189 2309 0,'0'0'573'16,"0"0"-473"-16,0 0-84 15,187-4-5-15,-102 4 122 16,20 7-73-16,12 3 12 15,15-3-72-15,1-4 0 16,-11-3 0-16,-17 0 2 16,-23 3-2-16,-28 3 0 15,-20 8 0-15,-17 12 37 0,-17 16 14 16,0 17 0 0,-23 17 30-16,-20 18-42 0,-7 13 13 15,5 1 10-15,2-1-61 16,11-7 50-16,8-14-51 15,15-13-12-15,3-10-27 16,6-15-103-16,-5-8-98 16,-1-17-326-16,-3-12-234 15,-2-11-1017-15</inkml:trace>
  <inkml:trace contextRef="#ctx0" brushRef="#br0" timeOffset="2126">6477 913 2538 0,'0'0'495'0,"0"0"-414"0,0 0-17 16,0 0 65-16,0 0-12 15,252-12-99-15,-147 12-18 16,36 0-129-16,-30 3-443 16,-20 15-552-16</inkml:trace>
  <inkml:trace contextRef="#ctx0" brushRef="#br0" timeOffset="2323">7849 1099 2364 0,'0'0'619'16,"0"0"-561"-16,0 0 15 15,0 0 92-15,0 0-44 16,10 196-65-16,-43-137-56 15,-16-5-9-15,-22 11-62 16,4-12-282-16,19-20-606 0</inkml:trace>
  <inkml:trace contextRef="#ctx0" brushRef="#br0" timeOffset="2687">8596 864 2414 0,'0'0'87'16,"0"0"-87"-16,0 0 0 15,226-160 54-15,-154 98 62 16,-7-6-70-16,-6-5-37 15,-7-7 21-15,-8 3 36 16,-15 12 34-16,-10 19 21 16,-9 13-15-16,-7 26 31 15,-3 7-34-15,0 34-82 16,0 39 72-16,-16 22-33 0,-3 17 15 16,-4 2 7-1,0 1-80-15,6-9-2 0,7-11-2 16,1-13-97-16,6-15 12 15,3-2-111-15,3-23-339 16,13-15-310-16</inkml:trace>
  <inkml:trace contextRef="#ctx0" brushRef="#br0" timeOffset="2951">9879 662 1527 0,'0'0'645'16,"0"0"-420"-16,108-165-38 0,-62 92 143 16,-4 5-32-16,-8 12-119 15,-12 10-23-15,-2 16-40 16,-11 12 4-16,-4 18-18 16,-5 0-71-16,0 35 13 15,0 34-20-15,0 16-12 16,-8 17 37-16,-1 5-35 15,-5-1-14-15,5-4-18 16,2 16-86-16,4-23-112 16,0-21-573-16</inkml:trace>
</inkml:ink>
</file>

<file path=ppt/ink/ink11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6:41:49.054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21 2385 0,'0'0'486'16,"0"0"-438"-16,204 0-9 16,-110 0 73-16,-1 0-81 15,-5 0-31-15,-9 0-164 16,-14 0-184-16,-23 11-334 16,-22 4-1140-16</inkml:trace>
  <inkml:trace contextRef="#ctx0" brushRef="#br0" timeOffset="164">43 462 2232 0,'0'0'710'0,"0"0"-593"16,0 0-59-16,0 0 79 16,0 0 17-16,223 16-91 15,-129-16-42-15,57 0-21 0,-24-9-246 16,-18 0-928-16</inkml:trace>
</inkml:ink>
</file>

<file path=ppt/ink/ink11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6:41:47.293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226 21 1618 0,'0'0'291'16,"0"0"-140"-16,0 0-51 0,0 0 88 15,0 0 9-15,0 0-38 16,-23 47-15-16,23-6-43 16,0 21 13-16,0 14-47 15,0 15-23-15,-3 10 38 16,0 1-32-16,-1 0 5 15,1-12-33-15,0-9-20 16,0-17 5-16,0-10-7 16,0-16-20-16,3-11 19 15,0-18-102-15,0-9-230 0,0-19-363 16,0-10-595-16</inkml:trace>
  <inkml:trace contextRef="#ctx0" brushRef="#br0" timeOffset="324">0 163 1726 0,'0'0'489'16,"0"0"-368"-16,0 0 16 16,0 0 1-16,0 0-2 15,0 0-17-15,178-140-56 16,-107 123-9-16,5 11-24 15,1 6-6-15,-1 3 10 16,-10 29-34-16,-10 9 0 0,-17 7 7 16,-19 2-6-16,-17 6 9 15,-3 0 1-15,-27 3-2 16,-25-4 40-16,-7 0-47 16,-6-12 22-16,-1-9 15 15,7-12-12-15,13-10-16 16,10-10-11-16,16-2-86 15,20-8-95-15,0-22-452 16,31 1-944-16</inkml:trace>
  <inkml:trace contextRef="#ctx0" brushRef="#br0" timeOffset="589">1303 61 2163 0,'0'0'374'15,"0"0"-287"-15,0 0 18 16,-128 160 89-16,86-63 15 16,5 21-65-16,12 12-100 15,12 8 2-15,13-2-46 16,0-10 12-16,10-17-26 15,26-21-24-15,10-19-79 0,25-37-232 16,-6-16-345-16,-9-16-665 16</inkml:trace>
  <inkml:trace contextRef="#ctx0" brushRef="#br0" timeOffset="1254">1693 243 1587 0,'0'0'1078'16,"0"0"-922"-16,0 0-141 15,0 166 141-15,0-55 23 16,0 6-62-16,0 7-82 16,6-9-22-16,3-16 6 15,2-16-19-15,3-22-16 0,-8-23 6 16,-3-22-35-16,-3-16-5 15,0-6 13-15,0-42-8 16,0-22-2-16,0-21 5 16,-14-18 22-16,-1-11 18 15,-5-6 2-15,4 9 0 16,5 14 2-16,11 15 26 16,0 23 41-16,8 17-68 15,20 19 5-15,15 10 7 16,2 18-12-16,12 1 5 15,-4 8-6-15,-2 25 0 16,-5 11 39-16,-13 7-39 16,-10 5 0-16,-17 0 23 0,-6-1-10 15,-3-2 5-15,-23-5-18 16,-7-7 1-16,-3-13 19 16,7-9-20-16,6-7 0 15,6-10 0-15,8-2 0 16,6 0-14-16,3 0-17 15,0 0-38-15,15-6 40 16,22 0-17-16,8 6 19 16,5 0 2-16,5 22-31 15,-2 19 34-15,-1 11 22 16,1 13 24-16,-1 4 34 16,-13-2-51-16,-10-3 4 15,-18 0 58-15,-11-10-38 16,-6-1 17-16,-31-5-18 0,-12-13-18 15,-10-5 62-15,-9-15-31 16,-5-13-9-16,-1-2 7 16,4-7-34-16,7-24-14 15,12-11-49-15,31-44-114 16,14 8-183-16,6 1-572 0</inkml:trace>
  <inkml:trace contextRef="#ctx0" brushRef="#br0" timeOffset="1569">2699 168 2640 0,'0'0'539'0,"0"0"-525"16,0 0-2-16,0 0 46 15,0 0 50-15,189 68-53 16,-126-12-26-16,-6 18 2 16,-3 16 29-16,-15 39-59 15,-16-6 0-15,-23 12 27 16,0 3-28-16,-26-27-17 16,-21 8-16-16,-5-22 20 15,-1-20 11-15,8-22-53 16,8-16-46-16,11-24-47 15,26-24-169-15,0-32-381 16,0-12-728-16</inkml:trace>
</inkml:ink>
</file>

<file path=ppt/ink/ink11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6:42:10.860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26 206 1684 0,'0'0'287'16,"0"0"-164"-16,0 0 80 16,0 0 30-16,0 0-23 15,0-80-90-15,0 66-68 16,9-4 44-16,8 1-46 15,5-5-18-15,9 5 2 16,4-1-28-16,10 6 6 16,11 10-12-16,4 2 0 15,5 0 3-15,-3 12-1 16,-2 17 4-16,-9 9-6 16,-14 9 15-16,-18 12-30 15,-19 9 15-15,0 11 0 0,-48 7 5 16,-19 6-4-16,-14-2-1 15,-1-4 0-15,0-3 12 16,10-12-15-16,14-16 3 16,11-11 0-16,15-13 3 15,15-14-3-15,8-13 1 16,9 1 11-16,0-5-12 16,0 0 36-16,6 0-36 15,26 0 0-15,18-5 48 16,9-7-9-16,10-4-8 15,2 1-10-15,2 4-12 16,-2 5 19-16,2 2-28 16,-4 1 0-16,-1 3 3 0,-9 0-3 15,-10 0 1-15,-13 0-1 16,-10 0 0-16,-12 0 10 16,-5 0-10-16,-9 0 0 15,0 0 0-15,0 0 0 16,0 0-7-16,10 0-89 15,3 0-214-15,3-10-538 0</inkml:trace>
  <inkml:trace contextRef="#ctx0" brushRef="#br0" timeOffset="334">1519 434 2268 0,'0'0'582'0,"0"0"-518"16,0 0 10-16,0 0 71 16,0 0-43-16,0 0-30 15,0 0-40-15,229 1-8 16,-138-1-7-16,11-1-16 15,-8-6 26-15,-1 1-27 16,-11 3 0-16,-20 3 1 0,-13 0-1 16,-21 0-1-1,-11 0-14-15,-11-3-17 0,-6 3 22 16,0-3-125-16,-23-9-231 16,-2 4-376-16,-4-5-322 0</inkml:trace>
  <inkml:trace contextRef="#ctx0" brushRef="#br0" timeOffset="534">1915 165 2215 0,'0'0'482'16,"0"0"-299"-16,0 0-1 15,0 0 2-15,0 0-101 16,0 0-43-16,-14 156 74 0,14-71-80 15,0 9-14-15,0 5-7 16,7 3-13-16,0 28-96 16,-4-28-387-16,-3-22-704 0</inkml:trace>
</inkml:ink>
</file>

<file path=ppt/ink/ink11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6:42:01.145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0 681 1824 0,'0'0'337'16,"0"0"-225"-16,0 0-47 16,0 0 85-16,0 0 48 15,0 0-114-15,-9 0-44 16,12 0-12-16,20 0 8 15,7-10 33-15,2-17-36 16,7-5-24-16,7-12 28 16,0-6-28-16,1-9-7 15,1-2-1-15,-2-4 0 16,-7-3 34-16,-5 4-34 16,-9 1 33-16,-8 15 69 15,-8 14-22-15,-6 12 1 0,-3 12-19 16,0 10-10-16,0 0 19 15,0 1-72-15,0 41 0 16,0 23 9-16,0 27-8 16,0 14 5-16,0 9-6 15,0-1 0-15,8-4 8 16,1-10-8-16,5-16-2 16,-5-10 2-16,-3-14 0 15,1-16 3-15,-3-14-3 16,-4-10 0-16,0-11-11 15,3-6-16-15,-3-3-37 16,0 0 7-16,6 0-72 0,13-21-170 16,1-7-491-1,0-6-1291-15</inkml:trace>
  <inkml:trace contextRef="#ctx0" brushRef="#br0" timeOffset="355">1532 671 2112 0,'0'0'497'0,"0"0"-385"16,0 0 25-16,0 0 105 15,0 0-41-15,0 0-146 16,0 0-35-16,28-8-13 16,14-1-6-16,13-1 50 15,10 3-42-15,5-6 0 16,1 1-9-16,2 1 8 16,-4-1-14-16,-7 2 6 15,-7 3 0-15,-13-1-11 16,-12 2 11-16,-13 6-36 15,-8 0-33-15,-9 0-151 16,0 0-134-16,-3 0-417 0</inkml:trace>
  <inkml:trace contextRef="#ctx0" brushRef="#br0" timeOffset="573">1857 281 2045 0,'0'0'557'0,"0"0"-451"15,0 0 25-15,0 0 40 16,0 0-19-16,-7 181-32 16,7-95-94-16,0 3-20 15,0-3-12-15,0 23-5 0,13-31-197 16,-2-13-669-16</inkml:trace>
  <inkml:trace contextRef="#ctx0" brushRef="#br0" timeOffset="27628">6453 56 1635 0,'0'0'337'0,"0"0"-195"15,0 0-8-15,0 0 127 16,0 0-36-16,0 0-83 15,0 0-68-15,-12-56-41 0,12 56 29 16,0 0-54 0,0 0-6-16,0 8 26 0,-8 25-26 15,-10 23 11-15,-12 19 23 16,-16 18-12-16,-10 5 23 16,-2-2-40-16,-1-10-7 15,9-9 42-15,12-16-30 16,10-14 0-16,9-10-3 15,7-16-3-15,9-4 10 16,3-12-16-16,0-2 0 16,6-3 8-16,30 0 20 15,7 0 8-15,11-12-14 16,9-5-8-16,2 0 8 16,0-2-22-16,5 7 0 15,-5-1 3-15,-5 12-3 0,-12 1-1 16,-8 0-32-16,-9 0-18 15,-11 0-17-15,-6 0-75 16,-8 0-84-16,-6 0 52 16,0 0 53-16,0-3 51 15,0-23-100-15,0-7 42 16,0-9 116-16,0-1 1 16,0-2 12-16,-3-1 66 15,0 3 51-15,0 8 22 16,0 9 14-16,-2 9 14 15,5 8 21-15,0 5-78 16,0 4-64-16,0 13-10 16,-3 30-34-16,3 31 49 0,-3 21 4 15,0 17-28 1,3 8 31-16,-3-2-58 0,3-2 14 16,0-11 14-16,0-11-28 15,0-16 6-15,-3-17-6 16,3-17 0-16,0-15 3 15,-3-12-3-15,3-8-48 16,0-9-19-16,0 0-102 16,3-20-210-16,20-12-405 15,0-9-1158-15</inkml:trace>
  <inkml:trace contextRef="#ctx0" brushRef="#br0" timeOffset="27939">7442 931 1746 0,'0'0'623'0,"0"0"-517"16,0 0 2-16,0 0 89 15,0 0 14-15,0 0-72 16,0 0-91-16,203 0 3 16,-121 0-11-16,0 0-32 15,0 0 28-15,0 0-36 0,-10-4 10 16,-7 2-10-16,-9-1-139 16,-13-3-128-16,-21-3-221 15,-13-1-140-15,-9 0-1101 0</inkml:trace>
  <inkml:trace contextRef="#ctx0" brushRef="#br0" timeOffset="28123">7897 583 1993 0,'0'0'562'0,"0"0"-433"0,0 0-40 15,0 0 179 1,0 0-48-16,-23 186-101 0,23-97-62 15,0 4-49-15,0 4-8 16,0 30-5-16,17-23-213 16,-8-22-703-16</inkml:trace>
  <inkml:trace contextRef="#ctx0" brushRef="#br0" timeOffset="38386">9557 244 1174 0,'0'0'277'15,"0"0"-144"-15,0 0-35 0,0 0 20 16,0 0 5-16,0-73 0 15,0 64-46-15,0 0 11 16,0 3 10-16,0 1-9 16,0 1-29-16,0 2-25 15,3 2 20-15,-3-4-24 16,0 4-4-16,0 0-15 16,0 0 5-16,0 0 25 15,0 0-31-15,0 0 6 16,0 0 34-16,0 0-3 0,-9 0-20 15,-8 0-13-15,-5 0-4 16,-9 0 24-16,-4 0-27 16,-7 6 1-16,-4 16 36 15,-4 7-15-15,-5 15 1 16,-1 12 12-16,0 14-20 16,1 18 53-16,2 13-56 15,14 1 8-15,10 8 4 16,18-7-10-16,11-3-7 15,8-9-15-15,31-8 6 16,13-9 8-16,10-12-13 16,10-14-1-16,4-13 0 15,2-18-29-15,-3-11-13 0,-5-6-6 16,-8-3 8 0,-13-27 26-16,-21-5 14 0,-17-6 0 15,-11-3 24-15,-17 0 17 16,-42-1 4-16,-15 8-5 15,-19 6-38-15,-1 7 34 16,6 14-35-16,12 3-2 16,23 7 1-16,41 7-126 15,12 21-372-15,0 2-288 0</inkml:trace>
  <inkml:trace contextRef="#ctx0" brushRef="#br0" timeOffset="39228">10327 780 1729 0,'0'0'350'0,"0"0"-228"16,0 0 60-16,0 0 20 16,0 0-56-16,0 0-53 15,0 0-39-15,125-2 8 16,-57-1-12-16,11-3-2 16,-2 4 2-16,8-2-50 15,-3 1-6-15,0 0-1 16,-6 0 7-16,-10 1-75 15,-4-2-100-15,-10-4-117 16,-16 2-91-16,-19-5-927 0</inkml:trace>
  <inkml:trace contextRef="#ctx0" brushRef="#br0" timeOffset="39446">10792 510 2153 0,'0'0'469'0,"0"0"-378"15,0 0 88-15,0 0 2 16,0 0-85-16,0 0-2 16,-14 155-80-16,31-84-14 0,6 9 0 15,6 29-130 1,-2-18-573-16,-12-17-1577 0</inkml:trace>
  <inkml:trace contextRef="#ctx0" brushRef="#br0" timeOffset="46684">12180 592 1356 0,'0'0'290'15,"0"0"-155"-15,0 0-79 16,0 0 17-16,0 0 119 16,0 0-83-16,-23 0-53 0,23 0 14 15,0 0-26 1,3-9 2-16,26-2 6 0,14-8-37 16,7-4 31-16,1-6-46 15,2-4 0-15,-7 1 24 16,-6-6-24-16,-9-1 26 15,-8 1 1-15,-3-2 7 16,-3 1 73-16,-4 0-31 16,-4 8-3-16,-3 10-5 15,-1 6-34-15,-5 5 5 16,3 8-32-16,-3 2 5 16,0 0-3-16,0 18-9 15,0 23 0-15,0 18 12 16,0 14-3-16,0 10-4 0,0-1-5 15,0-3 9-15,0-5 25 16,0-9-22-16,0-6 0 16,0-9 11-16,0-4-17 15,6-6-12-15,-3-6 6 16,3-4 0-16,2-4-23 16,1-1-28-16,14-2-207 15,-3-6-306-15,-4-8-473 0</inkml:trace>
  <inkml:trace contextRef="#ctx0" brushRef="#br0" timeOffset="47698">12304 722 1637 0,'0'0'324'16,"0"0"-133"-16,0 0 28 15,0 0 74-15,0 0-67 16,0 0-74-16,0 0-66 16,-79-198-24-16,79 139 22 15,0-6-54-15,23 1-24 16,0-1 44-16,3 10-27 15,4 3 5-15,5 12-14 0,5 6-7 16,10 17 7-16,4 11-14 16,6 6-2-16,2 28 2 15,0 28 0-15,-6 20 1 16,-10 15 0-16,-20 6-1 16,-20 9 37-16,-6-3-37 15,-23-4 0-15,-29-3 21 16,-16-10-3-16,-14-8 2 15,-11-13-8-15,2-13-12 16,0-15 44-16,12-11-44 16,11-14 0-16,15-7 21 15,13-5-6-15,17 0 4 16,14-13-7-16,9-8-10 16,0-4 26-16,29-3-28 15,24 2-7-15,19 0 6 0,13 10 1 16,6 10-9-16,5 6 9 15,-2 6 0-15,-5 26 5 16,-11 11-5-16,-8 3 0 16,-8-1 19-16,-4-4-18 15,-5-7 14-15,3-9-15 16,-1-17 0-16,7-8 30 16,6-2-30-16,2-33-42 15,2-13-18-15,13-26-133 16,-17 9-527-16,-18 9-1529 0</inkml:trace>
  <inkml:trace contextRef="#ctx0" brushRef="#br0" timeOffset="49628">351 1660 1126 0,'0'0'563'0,"0"0"-430"15,0 0-53-15,0 0 26 16,0 0 139-16,0 0-58 15,92 1-68-15,-26 2 5 16,11 1-20-16,8-2-1 16,5 0-27-16,1 3 2 0,3-4 6 15,11-1-84-15,7 0 1 16,10 0 9-16,1 0-4 16,6 0-6-16,1 0 1 15,-5 3-1-15,3 1 11 16,-4-1-11-16,4 3 0 15,2 0 1-15,4 0 0 16,4 0 0-16,6-4-1 16,1 4 0-16,2-1 12 15,3-4-12-15,4-1-12 16,4 5 10-16,1-5 3 16,-1 2-2-16,-8 0-3 15,-2 5 4-15,-12-3 12 0,-3 6-12 16,-6-1-3-1,-2 3 3-15,-1 0 0 0,-1 3 0 16,2-4-1-16,7-1 1 16,-1 3 2-16,5-3-2 15,8-2-15-15,4 1 14 16,2-2-9-16,2 1 10 16,1-4-10-16,-5 2 10 15,-4 1-11-15,-7-3 11 16,-2-2-10-16,2 2 8 15,-2-2 2-15,4-2-1 16,0 3-1-16,0 3 2 16,-4-3-4-16,-4 3 4 0,-6 1 0 15,-1-5 3 1,-2-2-3-16,2 2 0 0,4-2-6 16,2 0 6-16,1 0 3 15,4 0-3-15,-4 0 0 16,-4 0-3-16,-2 0 3 15,-11-2-6-15,-3-4 6 16,-7-3 0-16,6 0 7 16,-5 0-7-16,-5 1 0 15,2-3 4-15,-1 7-3 16,-5-3-2-16,-2 3-1 16,2 0 2-16,-2 4 13 15,8-3-13-15,-1 0 0 16,4-3-1-16,3 3-2 0,-3-3 2 15,0-2-8-15,-4 2 9 16,-6 0 10-16,-3 3-10 16,-7-1 0-16,0 2-3 15,-7 2 3-15,4 0-1 16,-3 0-5-16,0 0 6 16,3 0 8-16,3 0-7 15,6 0-1-15,0 0 0 16,8 0 6-16,-4 0-12 15,0 0 4-15,3 0 2 16,4 0 24-16,3 0-6 16,6 0 6-16,3 0 14 15,1 0-32-15,-1-7 25 16,-2 6 1-16,-7-2-19 16,-5-1 35-16,-1 4-12 0,-8-2 9 15,2-1 6-15,-8-3-42 16,-6 2 16-16,-5-4-20 15,-11 2 5-15,-10 0-2 16,-15 0-8-16,-11 3-35 16,-18-7-49-16,-9 6-245 15,0-5-608-15</inkml:trace>
</inkml:ink>
</file>

<file path=ppt/ink/ink11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6:42:52.599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64 176 1498 0,'0'0'248'0,"0"0"-161"16,0 0-50-16,0 0 66 15,0 0 49-15,0 0-25 16,0 0-32-16,-56-53-61 16,56 44 9-16,0-2-21 15,0-1-22-15,0 0 31 16,16-2-25-16,4-1 13 16,3 0-14-16,3 0 4 15,4 4-11-15,-1 4 2 16,7 7-6-16,1 0 6 0,1 8 2 15,1 20 7-15,-5 7-9 16,-12 3 12-16,-12 6-21 16,-10 3 9-1,0 4 0-15,-23-1 4 0,-20-4 7 16,-8-4 1-16,-6-3 26 16,3-13-20-16,4-7 52 15,10-12 3-15,14-7-10 16,10 0 25-16,10 0-28 15,6-11-9-15,0-6-38 16,22-5-5-16,21 4-10 16,10 4 2-16,5 5-16 0,4 9 10 15,0 0-2 1,-2 23 1-16,-1 17-23 0,-8 9-18 16,-4 9 37-16,-9 3-26 15,-13 0 12-15,-13 1 25 16,-12-6 0-16,0-9 0 15,-17-3 0-15,-21-8 1 16,-12-7 31-16,-5-11-16 16,-4-6 30-16,0-12 22 15,0 0-28-15,3 0-7 16,10-4 13-16,3-11-8 16,15-2-14-16,8 2-24 15,9 3-42-15,11 1-45 16,25-10-195-16,20 4-344 15,4-1-514-15</inkml:trace>
  <inkml:trace contextRef="#ctx0" brushRef="#br0" timeOffset="395">1563 136 2198 0,'0'0'326'0,"0"0"-213"15,0 0-62-15,0 0 156 16,0 0 8-16,0 0-60 0,-213-61-118 16,148 94-23-16,-3 18 50 15,-5 16-12-15,4 10-10 16,7 16-15-16,10 1-12 15,19 11 12-15,16 4-27 16,17-1-4-16,0-1-8 16,46-6 9-16,13-23-36 15,14-16-33-15,9-29-8 16,3-27 40-16,-11-6-18 16,-8-28 35-16,-24-12 23 15,-28-10 1-15,-14 2 35 16,-43 8-3-16,-39 6-24 0,-25 22-9 15,-47 12-27 1,27 10-307-16,22 14-850 0</inkml:trace>
</inkml:ink>
</file>

<file path=ppt/ink/ink11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6:42:55.912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51 1713 0,'0'0'360'0,"0"0"-192"15,0 0-4-15,0 0 4 16,0 0-10-16,0 0-109 0,88-23-9 15,-20 14 42-15,19 2-28 16,1 1-30-16,6 4-24 16,-6 2-6-16,14 0-122 15,-23 19-350-15,-26 5-341 0</inkml:trace>
  <inkml:trace contextRef="#ctx0" brushRef="#br0" timeOffset="205">79 415 2383 0,'0'0'261'0,"0"0"-158"16,0 0-90-16,0 0-12 15,0 0 113-15,238-35-111 16,-113 17-3-16,78 1-81 15,-30 5-273-15,-19 0-591 0</inkml:trace>
</inkml:ink>
</file>

<file path=ppt/ink/ink11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6:42:58.243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14 586 909 0,'0'0'908'15,"0"0"-795"-15,0 0-100 16,0 0 12-16,0 0 61 16,0 0 13-16,0 0-27 15,0 2 0-15,25-2 14 16,7-10-74-16,8-23 0 16,10-8 9-16,-1-12-20 15,-4-12 5-15,1-5 9 16,-13-1 15-16,-7 3 81 15,-9 6-26-15,-11 15 14 16,-3 14 24-16,-3 18-18 16,0 13-21-16,0 2-57 0,0 35-26 15,0 27 25 1,0 23-26-16,0 12 0 0,0 7 1 16,0-9-1-16,0-11 0 15,0-7-8-15,0-9-55 16,0-10 11-16,0-6-156 15,19-12-67-15,7-11-209 16,2-14-296-16</inkml:trace>
  <inkml:trace contextRef="#ctx0" brushRef="#br0" timeOffset="542">844 139 1667 0,'0'0'279'16,"0"0"-193"-16,0 0 41 15,0 0-4-15,0 0-21 16,0 0-37-16,221-33-58 16,-159 33-6-16,3 0-1 15,-3 0 0-15,-7 0 8 16,-5 0-8-16,-15 0 0 15,-8 0 3-15,-14 0-2 16,-13 0-1-16,0 0 33 0,-17-6-32 16,-23-5 48-1,-8-2-49-15,-11-1 24 0,1-4 47 16,-4 2-41-16,-1 6 28 16,10-3 29-16,5 8-24 15,8 5 50-15,7 0-68 16,10 0-17-16,11 20 7 15,4 16-29-15,8 6-8 16,0 7 2-16,11 4 0 16,21-2 2-16,4 1-2 15,10-4 0-15,-1-4 6 16,5-6 0-16,-7-3-8 16,-4-1 2-16,-13-6 0 15,-6 3-3-15,-14-6 4 16,-6 2-1-16,0 0 15 0,-29-1-15 15,-10-2 0-15,-14 0 0 16,1-1-26-16,-1-3 13 16,1 2-176-16,-10 3-185 15,13-4-317-15,2-7-1075 0</inkml:trace>
  <inkml:trace contextRef="#ctx0" brushRef="#br0" timeOffset="878">0 1096 1751 0,'0'0'605'0,"0"0"-473"15,0 0 30-15,0 0 74 16,0 0-123-16,0 0-59 15,0 0-15-15,105 3 4 16,-23 0 41-16,26-3-40 16,16 0-7-16,17 0-10 15,10 0-12-15,8 0-11 16,28 0-4-16,30 0 2 16,-21 0 7-16,-26 0 19 15,-33-6-11-15,-45-3-5 0,-3 0-12 16,-7 1-56-1,-26 4-78-15,-41 4-140 0,-11 0-96 16,-4 0-327-16</inkml:trace>
  <inkml:trace contextRef="#ctx0" brushRef="#br0" timeOffset="1417">121 1579 2220 0,'0'0'322'16,"0"0"-258"-16,0 0 6 0,0 0 59 16,0 0-20-16,0 0-67 15,0 0-36-15,202-70 8 16,-136 70-14-16,-4 0-2 15,-9 26 2-15,-13 7 1 16,-18 10 7-16,-16 9-8 16,-6 0-6-16,-19 4-6 15,-24 0 12-15,-2-8-8 16,-1-13 8-16,10-15 14 16,10-9 5-16,12-7 39 15,8-4-14-15,6 0 26 16,0 0-64-16,3-4 8 15,23 0-14-15,13 0 7 16,7 4-7-16,4 0 0 0,-1 25 2 16,4 19-16-16,-5 5 11 15,1 9-3-15,-6 7 6 16,-7 0 1-16,-16-4 1 16,-14-3-1-16,-6-8 5 15,-9-7-4-15,-34-3-2 16,-13-11 0-16,-12-6 12 15,-8-11-6-15,-2-6 21 16,2-6-9-16,11 0-17 16,12 0-1-16,21-21-13 15,32-23-151-15,12 3-319 0,35-4-404 16</inkml:trace>
  <inkml:trace contextRef="#ctx0" brushRef="#br0" timeOffset="1764">1595 1617 2515 0,'0'0'515'0,"0"0"-471"16,0 0-14-16,0 0 138 15,-218-22-27-15,150 42-86 16,0 23-1-16,8 16-33 0,15 16-3 15,19 5-10 1,23 2-2-16,3 6 12 0,46-3-18 16,22-3-30-16,17-6 28 15,14-17-17-15,2-19-16 16,0-20-13-16,-9-16 6 16,-20-4 41-16,-30-10-16 15,-31-17 17-15,-11 0 5 16,-65-1 1-16,-34 8-5 15,-20 9 1-15,2 5-4 16,10-7-29-16,28 1-437 16,33-11-1350-16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7:00:21.257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1975 1721 1716 0,'0'0'554'15,"0"0"-525"-15,0 0-29 16,0 0-102-16,0 0-80 16,0 0-356-16</inkml:trace>
  <inkml:trace contextRef="#ctx0" brushRef="#br0" timeOffset="340">2442 1675 1984 0,'0'0'368'0,"0"0"-368"16,0 0-38-16,0 0-79 16,0 0-171-16,0 0-900 0</inkml:trace>
  <inkml:trace contextRef="#ctx0" brushRef="#br0" timeOffset="503">2734 1576 1603 0,'0'0'369'0,"0"0"-165"15,0 0-43-15,0 0-68 16,0 0-93-16,0 0-320 16,0 0-779-16</inkml:trace>
  <inkml:trace contextRef="#ctx0" brushRef="#br0" timeOffset="799">3173 1347 1313 0,'0'0'563'16,"0"0"-466"-16,0 0 67 15,0 0 118-15,26 176-33 16,-26-129-82-16,0 6-112 16,0 3-16-16,-15-8-32 15,-5-1-7-15,0-8-78 16,3-28-163-16,4-5-236 0,7-6-258 15</inkml:trace>
  <inkml:trace contextRef="#ctx0" brushRef="#br0" timeOffset="1240">3855 878 660 0,'0'0'1305'0,"0"0"-1099"16,0 0-110-16,0 0 180 15,0 0 31-15,0 0-117 16,0 0-110-16,-70 0-5 16,41 21-15-16,-1 5-34 0,-2 15 29 15,-2 12-40 1,9 6-14-16,2 12 31 0,9 0-32 15,8 3 0-15,6-9 0 16,0-13-15-16,0-6 8 16,17-12-56-16,9-10-45 15,7-16 35-15,2-8-75 16,4 0 10-16,1-6 96 16,-4-14 42-16,-10-7 21 15,-12 4 16-15,-14 5 51 16,0 6 36-16,-17 0-56 15,-25 7-7-15,-12 5 4 16,-3 0-53-16,-5 0-5 16,5 5-7-16,12 7-103 15,14-12-90-15,22 0-121 0,9-23-294 16,0-7-878-16</inkml:trace>
  <inkml:trace contextRef="#ctx0" brushRef="#br0" timeOffset="1788">4254 581 1855 0,'0'0'338'0,"0"0"-254"0,0 0-51 16,0 0 67-16,0 0 71 16,0 0-66-16,0 0-67 15,85 41 46-15,-62-14 14 16,3-1-39-16,-3 3-2 16,2-2-57-16,-2-7 0 15,-3-2 9-15,-3-3-9 16,-4-6-1-16,-7-6-1 15,-2-3-29-15,-1 0 10 16,-3 0-12-16,0-7 33 16,0-2 30-16,0 9 33 0,0 0 38 15,-10 0-2-15,-9 28-40 16,-1 13 3-16,3 9-50 16,8 3-6-16,6 0-3 15,3-5-3-15,0-5-9 16,9-3-31-16,11-9-14 15,3-1 39-15,0-7-18 16,-1 0 33-16,-5 7 0 16,0 3 1-16,-5 8 20 15,-5-3 19-15,-4 3 2 16,-3-2 9-16,0-1-46 16,0-11-4-16,-10-1-2 15,-8-6-1-15,-16-8-107 16,8-9-181-16,-1-3-488 0</inkml:trace>
  <inkml:trace contextRef="#ctx0" brushRef="#br0" timeOffset="-443">570 1253 1272 0,'0'0'300'15,"0"0"-134"-15,0 0-49 16,0 0 68-16,0 0 31 15,0 0-14-15,-38 85-86 0,38-70-27 16,0-9 17-16,0-1-27 16,6 1-12-16,17-6-26 15,9 0-22-15,10-11-19 16,11-34-24-16,-1-13-83 16,-2-9 5-16,-4-17 8 15,-13 10 23-15,-10 15 28 16,-11 6 43-16,-9 21 9 15,-3 11 22-15,0 15 40 16,0 6 55-16,0 0-10 16,0 27-38-16,0 17-53 15,0 17-19-15,0 18 38 0,0 14-44 16,8 5 34-16,1-1 4 16,4-9-25-16,-3-5-7 15,0-16-6-15,-1-14-10 16,5-22-15-16,6-31-187 15,-4 0-328-15,0-6-290 0</inkml:trace>
  <inkml:trace contextRef="#ctx0" brushRef="#br0" timeOffset="-252">1422 1458 451 0,'0'0'1221'0,"0"0"-956"15,0 0 49 1,0 0-29-16,74 189-9 0,-69-142-142 16,-5 5-84-16,0-4-17 15,-11-3-33-15,-9-19-131 16,8-13-204-16,2-13-341 0</inkml:trace>
  <inkml:trace contextRef="#ctx0" brushRef="#br0" timeOffset="2740">136 428 1582 0,'0'0'280'0,"0"0"-104"0,0 0-14 16,0 0 8-16,0 0-54 15,0 0-66-15,0 0-20 16,-28 203-13-16,48-136-16 16,0 4 29-16,2 1-30 15,-5 1 0-15,-11-4 15 16,-6-6-14-16,0-4-1 16,-6-6 0-16,-23-10 1 15,-4-3 13-15,1-15-13 16,2-9-1-16,4-4 12 15,6-6-11-15,11-6 11 16,1 2-12-16,8 2 1 0,0-2-7 16,0 10 6-16,14 3-3 15,9 9 3-15,6 5 1 16,4 12 0-16,0 12 19 16,-1 5-4-16,-3 10 27 15,-1-1-31-15,-9 0 25 16,-10 4 25-16,-6-13-1 15,-3 1 0-15,0-6-16 16,-3-9-31-16,-13-15 23 16,7-4-37-16,3-16 0 15,6-9 0-15,0 0-169 16,9-28-478-16,13-1-988 0</inkml:trace>
  <inkml:trace contextRef="#ctx0" brushRef="#br0" timeOffset="3641">5085 98 1107 0,'0'0'1242'0,"0"0"-1040"0,0 0-106 16,0 0 80-16,0 0-7 15,0 0-73-15,0 0-35 16,-46-39-55-16,69 21-6 16,3-1 0-16,7 3 1 15,-4 10 18-15,2 6-8 16,-6 0-10-16,-8 26 70 15,-14 19-29-15,-3 17 7 16,-10 9-22-16,-30 8-26 16,-12-6 20-16,-1-1-21 15,2-7 0-15,8-25 17 16,10-13-16-16,10-14-1 16,14-9 0-16,9-4-9 15,0 0-5-15,0-4 4 16,6-12 8-16,17 4 1 0,7 6 2 15,-1 6 5-15,4 0 23 16,5 18-4-16,6 6 41 16,5 2-43-16,0-2-8 15,1-6 28-15,-5-4-41 16,4-14-4-16,-4 0-50 16,15-56-85-16,-12 0-391 15,-8 0-1283-15</inkml:trace>
</inkml:ink>
</file>

<file path=ppt/ink/ink11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6:44:19.114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0 583 1938 0,'0'0'312'0,"0"0"-216"16,0 0 15-16,0 209 83 16,0-98 6-16,8 11-136 15,1-7-19-15,0-8-45 16,2-17 10-16,-5-22 10 15,1-21-20-15,-4-17 0 16,-3-18 2-16,0-12 14 16,0-6-32-16,0-36-10 15,0-23-16-15,0-23 41 16,-3-19 1-16,-4-35 0 0,1 6-8 16,-1-7 26-1,3 9-27-15,4 31 9 0,0 5 0 16,24 26 24-16,11 35-12 15,15 19-11-15,13 18 19 16,5 3-20-16,6 31 42 16,2 9-42-16,-10 10 6 15,-13 6 6-15,-21-1-11 16,-26 7-1-16,-6-3 0 16,-29 0 9-16,-33-6-19 15,-13-9-1-15,-7-8-62 16,3-20-15-16,11-10-94 15,25-13-92-15,20-29-261 0,23-6-1258 16</inkml:trace>
  <inkml:trace contextRef="#ctx0" brushRef="#br0" timeOffset="231">1238 158 2118 0,'0'0'294'16,"0"0"-238"-16,-157 209 159 15,65-48 52-15,10 38-59 16,19-7-79-16,35-36-80 16,28-46-31-16,0-40-18 15,36 0-123-15,58 3-89 0,-6-11-304 16,-3-26-337-16</inkml:trace>
  <inkml:trace contextRef="#ctx0" brushRef="#br0" timeOffset="579">1487 1561 1829 0,'0'0'477'16,"0"0"-443"-16,0 0 59 0,39-150 71 16,-13 62-72-16,-3-18-50 15,7-42-21-15,-7-30 1 16,-3 6 72-16,-8 23-40 16,-1 32-11-16,1 50 47 15,5 8 4-15,2 13-29 16,4 31-28-16,6 15-29 15,7 22 68-15,10 40-42 16,4 24-17-16,2 17 28 16,4 9-44-16,3 6 13 15,-1-7-14-15,1-8-32 16,-3-11 32-16,-4-15-135 16,-13-6-175-16,-13-21-252 0,-18-18-359 15</inkml:trace>
  <inkml:trace contextRef="#ctx0" brushRef="#br0" timeOffset="771">1745 1104 1461 0,'0'0'785'0,"0"0"-551"16,0 0 14-16,0 0-15 15,0 0-41-15,0 0-108 16,0 0-72-16,201-127 13 15,-113 106-25-15,6-1-94 16,35 10-150-16,-26 6-485 16,-16 2-1337-16</inkml:trace>
  <inkml:trace contextRef="#ctx0" brushRef="#br0" timeOffset="1201">3025 1231 2225 0,'0'0'360'0,"0"0"-285"15,0 0-28-15,0 0 134 0,0 0-21 16,0 0-118-16,-42-192-32 15,33 126-7 1,-2-10 9-16,-1-8-13 0,1-4 1 16,5-3 0-16,6-7 0 15,0 7 6-15,0 4 0 16,26 17 16-16,14 21-20 16,5 17 28-16,11 19-30 15,7 13 0-15,5 7 32 16,0 33-2-16,-2 15 3 15,-1 23-3-15,-9 13-12 16,-10 13 31-16,-13 4-49 16,-16 7 1-16,-14-4 20 0,-3-4-15 15,0-9-6 1,-20-16-46-16,0-14-90 0,10-27-195 16,7-17-478-16,3-22-1162 0</inkml:trace>
  <inkml:trace contextRef="#ctx0" brushRef="#br0" timeOffset="1412">3968 432 2061 0,'0'0'309'0,"0"0"-233"0,0 0 154 16,0 225 72-1,0-128-129-15,4 9-81 0,-1 4-92 16,4-1-9-16,-4-10-7 16,3 1-206-16,0-26-336 15,2-28-195-15</inkml:trace>
  <inkml:trace contextRef="#ctx0" brushRef="#br0" timeOffset="1845">3972 566 1182 0,'0'0'564'0,"0"0"-451"16,0 0 71-16,0 0 144 15,0 0-84-15,0 0-70 16,186-138-41-16,-123 155-84 0,-7 18-28 16,-11 13 14-16,-10 5-20 15,-15 1-5-15,-12 7-10 16,-8-9-8-16,-14-5-6 15,-23-8-13-15,-8-10-4 16,-1-12 31-16,1-5-13 16,5-7 6-16,11-5 6 15,13 0 2-15,13 0-7 16,3-13 6-16,0 4-12 16,29 6 5-16,7 3 1 15,10 3 6-15,-1 25 0 16,4 18 0-16,1 9 33 0,-2 14-4 15,-2 4 14 1,-10 1 6-16,-13-1-32 0,-23-8 20 16,0-6 26-16,-26-13-24 15,-30-13 39-15,-9-10-58 16,-9-17-20-16,-2-6 23 16,0 0-23-16,7-29-29 15,7-25-91-15,20-1-192 16,16 3-411-16</inkml:trace>
  <inkml:trace contextRef="#ctx0" brushRef="#br0" timeOffset="2110">4456 0 2567 0,'0'0'269'16,"0"0"-245"-16,0 0 115 15,232 197 52-15,-153-94-62 16,3 36-30-16,-7 38-66 16,-33 37 6-16,-34 19-39 15,-19-18-5-15,-40-43-7 16,-22-29-129-16,21-48-421 15,6-30-563-15</inkml:trace>
</inkml:ink>
</file>

<file path=ppt/ink/ink11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6:44:15.052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9 607 1833 0,'0'0'263'16,"0"0"-138"-16,29 201-22 16,-21-87 28-16,-5 10 41 15,0-7-54-15,-3-16-63 16,3-14-8-16,0-27-34 16,1-15-2-16,-4-22-11 15,0-20 0-15,0-3 17 16,0-20-17-16,0-37-48 15,0-16 42-15,-13-27-6 16,2-45 11-16,-1-37-10 16,6 12 11-16,1 18-15 15,5 34-2-15,0 44 8 0,31 9 9 16,8 9 37-16,10 30 3 16,7 20-19-16,12 6 0 15,1 6 31-15,-1 27-52 16,-9 5 0-16,-16 7 15 15,-24 3-9-15,-19 9 2 16,-9 5-7-16,-44 3 5 16,-15-2-6-16,-11-8 0 15,4-11-40-15,16-15-51 16,20-25-120-16,19-4-287 0,20-10-300 16</inkml:trace>
  <inkml:trace contextRef="#ctx0" brushRef="#br0" timeOffset="214">1221 88 2184 0,'0'0'486'16,"0"0"-448"-16,-135 172 121 15,58-17 27-15,4 46-15 16,21 11-57-16,29-33-84 15,23-52-21-15,0-46-9 16,32-23-66-16,64 9-51 16,-8-14-360-16,3-11-259 0</inkml:trace>
  <inkml:trace contextRef="#ctx0" brushRef="#br0" timeOffset="526">1403 1317 2000 0,'0'0'530'15,"0"0"-490"-15,0 0-24 16,34-192 38-16,-5 95 17 16,1-18 10-16,2-11-63 15,4-4-17-15,1 7 34 0,-2 16-34 16,1 28 79-1,-2 28-19-15,-2 31-34 0,-2 20 55 16,-1 24-11-16,4 37 10 16,-1 29 2-16,-6 15-68 15,1 6 15-15,-4 2-30 16,0-12-22-16,-3-17 16 16,-1-17-93-16,-10-11-128 15,-1-17-251-15,-8-15-432 0</inkml:trace>
  <inkml:trace contextRef="#ctx0" brushRef="#br0" timeOffset="693">1525 860 2078 0,'0'0'460'0,"0"0"-396"15,0 0 42-15,0 0 19 16,240-45-125-16,-152 30-97 15,26-13-183-15,-18 3-272 16,-25 2-1176-16</inkml:trace>
  <inkml:trace contextRef="#ctx0" brushRef="#br0" timeOffset="909">2114 71 613 0,'0'0'1412'0,"0"0"-1126"0,0 0-64 15,0 0 55-15,0 0-23 16,0 0-104-16,233 147-70 16,-164-47-7-16,0 12-57 15,-15 5-7-15,-14 8 36 16,-20 3-39-16,-20-3-6 16,-3-7-4-16,-34-15-61 15,-8-15-74-15,5-25-350 16,14-34-412-16</inkml:trace>
  <inkml:trace contextRef="#ctx0" brushRef="#br0" timeOffset="1091">3142 913 2158 0,'0'0'317'16,"0"0"-220"-16,239 25-20 15,-130-17-25-15,-1-3-26 16,-11-1-26-16,-12-1-186 16,-26-3-375-16,-28 0-653 0</inkml:trace>
  <inkml:trace contextRef="#ctx0" brushRef="#br0" timeOffset="1250">3358 607 2013 0,'0'0'477'16,"0"0"-290"-16,0 0 59 16,5 218-68-16,10-118-67 15,4 6-111-15,4 36-12 16,-3-31-256-16,-9-16-578 0</inkml:trace>
  <inkml:trace contextRef="#ctx0" brushRef="#br0" timeOffset="1968">4530 689 1711 0,'0'0'363'0,"0"0"-231"16,-12 178-3-16,12-75 30 15,0 12 25-15,0-4-69 16,0-10-58-16,9-17-29 16,5-13-28-16,-2-23 10 15,-4-16-10-15,-5-23-1 16,-3-9 1-16,0-15 0 0,0-35-8 16,0-23-13-1,-17-25 11-15,-6-44-2 0,-2-43 9 16,-3-36-3-16,8 21 5 15,17 50 1-15,3 58 0 16,3 51 13-16,31 9-1 16,11 8 15-16,15 15-27 15,8 9 0-15,11 17 28 16,0 31-9-16,-5 9 1 16,-8 3-20-16,-16 5 6 15,-24 0 30-15,-26 4-36 16,0-4 8-16,-49-2 13 15,-16-6-21-15,-8-11-18 16,7-9-47-16,13-22-78 0,24-15-88 16,16-21-333-16,13-16-706 15</inkml:trace>
  <inkml:trace contextRef="#ctx0" brushRef="#br0" timeOffset="2215">5811 108 2080 0,'0'0'329'16,"0"0"-229"-16,-125 152 178 16,51-21-29-16,-2 55-37 0,10 41-122 15,21-17-42-15,28-46-8 16,17-54-34-16,0-45-6 15,32 0-31-15,15-1-57 16,8-5-106-16,41-33-179 16,-17-18-346-16,-11-8-1200 0</inkml:trace>
  <inkml:trace contextRef="#ctx0" brushRef="#br0" timeOffset="2838">5987 636 2126 0,'0'0'334'0,"4"175"-158"0,-4-64 31 16,3 13-27-16,7-12-29 16,3-18-117-16,4-14-25 15,-2-25 0-15,-4-15-9 16,-5-23-13-16,-6-17-41 15,0 0 12-15,0-30-14 16,-12-22-35-16,-16-18 42 16,-1-12 38-16,1-17-36 15,-6-9 2-15,5-18 16 16,5 3 0-16,15 5 23 16,9 18-8-16,0 26 14 15,29 31 23-15,18 24-17 0,5 19 29 16,7 0 13-16,3 15-27 15,0 12 40-15,-7 4-41 16,-13 0-7-16,-14 1 34 16,-13-3-31-16,-15 1 14 15,0-1-6-15,-3-2-14 16,-20-6 46-16,-9-1-28 16,-1-5-11-16,7-6 5 15,3-3-20-15,10-4-2 16,13-2 0-16,0 0-31 15,25 5 31-15,26 1-9 16,11 6 9-16,9 13-9 16,2 7 14-16,-2 10-16 15,-2 11 11-15,-7 6 0 16,-12 3 11-16,-18-1 4 0,-15-1 16 16,-17-8 10-16,-14-5-20 15,-34-3 31-15,-15-6-46 16,-16-7 1-16,-3-5 11 15,-6-12-16-15,9-8-2 16,8-6-27-16,15-14-102 16,21-16-200-16,15-8-502 0</inkml:trace>
  <inkml:trace contextRef="#ctx0" brushRef="#br0" timeOffset="3103">6606 0 2018 0,'0'0'318'16,"0"0"-226"-16,0 0 67 16,239 196 111-16,-160-103-16 15,-8 13-152-15,-4 14-48 16,-12 30 13-16,-32 33-32 15,-20-15-14-15,-3-21-21 16,-32-26-9-16,-11-42-22 16,-7-5-110-16,-8-1-98 0,13-27-214 15,14-27-372-15</inkml:trace>
  <inkml:trace contextRef="#ctx0" brushRef="#br0" timeOffset="3263">7612 925 2578 0,'0'0'455'15,"0"0"-367"-15,238-18-58 16,-127 10 3-16,36-5-33 16,-31 4-173-16,-25 5-864 0</inkml:trace>
</inkml:ink>
</file>

<file path=ppt/ink/ink11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6:44:11.618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0 360 1805 0,'0'0'252'0,"0"0"-195"0,0 0 27 16,0 0 66-16,0 0-5 15,0 0-66-15,20 99 9 16,-8-17 50-16,2 22-66 16,-8 18-23-16,1-2 25 15,-7 1-56-15,3-15 22 16,-3-13-40-16,3-20 0 16,0-18 17-16,0-13-9 15,0-16-8-15,2-15 0 16,1-11-110-16,0 0-110 15,11-65-146-15,0 0-223 0,-8-10-597 16</inkml:trace>
  <inkml:trace contextRef="#ctx0" brushRef="#br0" timeOffset="274">85 403 1536 0,'0'0'239'0,"0"0"-167"16,0 0 36-16,0 0 63 15,0 0-9-15,202-139-41 16,-132 129-67-16,1 3-5 16,8 7-2-16,-7 4-6 15,-2 26 26-15,-13 7-33 16,-14 8-10-16,-19 7 47 16,-24 5-8-16,0 4-12 0,-44 8-18 15,-24 4-21 1,-11-4 15-16,-6-8-27 0,7-14-5 15,13-20-14-15,18-19 17 16,21-8-125-16,26-26-140 16,0-20-297-16,17 4-1029 0</inkml:trace>
  <inkml:trace contextRef="#ctx0" brushRef="#br0" timeOffset="552">1502 256 1728 0,'0'0'600'16,"0"0"-470"-16,0 0-67 15,-199 82 153-15,123 22-31 16,-3 56-51-16,8 45-41 15,15-4-40-15,30-36-2 16,23-54-14-16,3-35-35 16,26 4-2-16,19 1 0 15,25-8-123-15,50-28-123 16,-15-22-362-16,-10-23-563 0</inkml:trace>
  <inkml:trace contextRef="#ctx0" brushRef="#br0" timeOffset="1114">2193 483 1960 0,'0'0'470'16,"0"0"-381"-16,0 0-46 15,0 0 140-15,-46 156 28 16,4-51-130-16,-11 27-10 15,-5 2-48-15,-1-15-8 16,0-1 54-16,10-20-50 16,16-29 4-16,10-21-23 15,9-25 10-15,14-16-22 16,0-7 11-16,0-27-64 16,34-28 53-16,8-29-73 15,7-16-33-15,10-21-33 0,-3-8 39 16,-1 2 75-16,-2 11 11 15,-7 22 26-15,-13 24 77 16,-4 31 24-16,-3 29 14 16,1 10-23-16,5 49 27 15,4 32 6-15,4 24-80 16,-5 12-19-16,1 4 33 16,-7-12-41-16,1-15-10 15,-1-14-8-15,-1-15-41 16,-10-15 5-16,-18-10-271 15,0-12-475-15,0-16-201 0</inkml:trace>
  <inkml:trace contextRef="#ctx0" brushRef="#br0" timeOffset="1283">1952 1088 2155 0,'0'0'330'15,"0"0"-229"-15,0 0-41 16,0 0 62-16,189 49-47 16,-69-49-75-16,-10 0-157 15,-19-1-519-15</inkml:trace>
  <inkml:trace contextRef="#ctx0" brushRef="#br0" timeOffset="1633">2966 386 2495 0,'0'0'472'16,"0"0"-436"-16,0 0 1 15,0 207 165-15,3-98-108 16,6 9-55-16,11 3-2 15,13 0-36-15,16-13-2 16,13-17 1-16,14-23 0 0,9-24-18 16,3-26-6-1,-3-18-23-15,-3-26 46 0,-16-39-49 16,-10-24 31-16,-17-34 10 16,-16-1 9-16,-20-6 58 15,-3 6-44-15,-6 36-8 16,-24 3 1-16,1 28-7 15,6 23-69-15,6 30-290 16,7 4-525-16,10 0-1032 0</inkml:trace>
  <inkml:trace contextRef="#ctx0" brushRef="#br0" timeOffset="2233">4397 501 2407 0,'0'0'480'0,"0"0"-402"15,0 0-68-15,-20 218 158 16,14-135-24-16,3 2-107 16,3 0 5-16,0-2-36 15,0-9-6-15,0-15-1 16,0-19-61-16,0-15 12 15,0-23-35-15,0-2-5 16,0-23 57-16,0-27-27 16,0-24 12-16,-8-17 29 15,-1-18 13-15,-1-9-5 0,6-4 11 16,4 11 0 0,0 19 30-16,0 30 12 0,26 25 2 15,11 22-3-15,5 15-11 16,4 0 21-16,4 23-34 15,-8 22-16-15,-4 8 47 16,-10 3-28-16,-16 7-2 16,-8-9-18-16,-4-7 0 15,0-6-6-15,-10-13 5 16,-10-11-26-16,6-8 25 16,8-9-10-16,6 0-6 15,0 0-18-15,0 0-4 0,17 0 38 16,12 0-23-1,7 0 17-15,4 20 8 0,-1 19 2 16,1 8 32-16,-1 12-8 16,-7-1 16-16,-12 3 19 15,-14-7-46-15,-6-1-4 16,-23 1 43-16,-28-6-29 16,-22-8-7-16,-5-7-18 15,-7-13 0-15,3-14-1 16,12-19-109-16,28-24-212 15,22-16-540-15</inkml:trace>
  <inkml:trace contextRef="#ctx0" brushRef="#br0" timeOffset="2466">4969 0 2118 0,'0'0'321'0,"0"0"-217"16,167 174 147-16,-88-79-14 16,0 17-8-16,-1 11-166 15,-13 12-40-15,-15 10 24 16,-24 3-41-16,-26-9-6 16,-6-8-14-16,-40-19-86 15,-21-12-86-15,16-31-366 16,8-34-213-16</inkml:trace>
  <inkml:trace contextRef="#ctx0" brushRef="#br0" timeOffset="2638">6066 863 2145 0,'0'0'388'16,"0"0"-263"-16,266-29-101 15,-156 21-24-15,6 8-57 16,-31 2-479-16,-30 19-674 0</inkml:trace>
  <inkml:trace contextRef="#ctx0" brushRef="#br0" timeOffset="2784">6164 1320 2458 0,'0'0'308'16,"0"0"-205"-16,0 0-100 16,286-8-3-16,-169-13-255 15,-12 6-990-15</inkml:trace>
</inkml:ink>
</file>

<file path=ppt/ink/ink11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6:44:26.969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130 236 1888 0,'0'0'377'0,"0"0"-249"16,0 0-114-16,0 0 16 15,0 0 96-15,0 0-41 16,164 0-2-16,-89 0-83 16,7 0 0-16,-3 0-2 15,0 4-20-15,12 11-161 16,-23-4-313-16,-21-2-604 0</inkml:trace>
  <inkml:trace contextRef="#ctx0" brushRef="#br0" timeOffset="235">0 411 1884 0,'0'0'480'0,"0"0"-480"16,0 0 21-16,0 0 50 15,0 0-13-15,241 6 8 16,-151-1-57-16,4 1-2 16,11 0-7-16,28-6-181 0,-17 0-192 15,-25 0-953-15</inkml:trace>
  <inkml:trace contextRef="#ctx0" brushRef="#br0" timeOffset="531">625 0 1818 0,'0'0'332'0,"0"0"-174"15,0 0-99-15,0 0 92 16,0 0 4-16,0 0 20 0,219 110-114 16,-140-55-60-1,6 4 50-15,-3 4-35 0,-11-4 2 16,-11-3-4-16,-24 0-7 16,-21-1 30-16,-15-2-37 15,-23 1 0-15,-39-4-10 16,-12 0 1-16,-8-9-18 15,3-9-85-15,13-26-101 16,27-6-166-16,16 0-677 0</inkml:trace>
</inkml:ink>
</file>

<file path=ppt/ink/ink11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6:44:28.040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68 575 2246 0,'0'0'333'0,"0"0"-233"0,0 0 1 15,0 0 106-15,0 0-35 16,0 0-96-16,0 0-58 15,-68 183-9-15,68-84 12 16,0 7-21-16,0 0-1 16,0-8 0-16,0-12 1 15,0-19-1-15,0-23-20 16,0-17 1-16,0-23 19 16,0-4-67-16,0-8-2 0,3-30 43 15,5-18-33-15,-5-17 32 16,-3-13 10-16,0-13 18 15,0-11 0-15,0-5 0 16,-3-2-3-16,-2 5-3 16,5 19 12-16,0 24-5 15,27 21 1-15,16 24 4 16,12 16 31-16,14 8-37 16,6 2 2-16,7 31 28 15,-3 14-30-15,-11 6 10 16,-15 9-10-16,-21 0 0 0,-21 0 16 15,-11-3-16-15,-17-7 0 16,-36-2-12-16,-9-11 8 16,-7-13-36-16,4-11-44 15,9-15-110-15,21-11-154 16,18-19-502-16</inkml:trace>
  <inkml:trace contextRef="#ctx0" brushRef="#br0" timeOffset="247">1221 253 2143 0,'0'0'382'0,"0"0"-276"15,0 0 34-15,-184 204 96 16,122-102-4-16,10 16-139 15,13 3-56-15,19-1-8 16,20-1-29-16,0-13 0 16,40-11-127-16,48-4-189 15,-3-29-261-15,-9-22-301 0</inkml:trace>
  <inkml:trace contextRef="#ctx0" brushRef="#br0" timeOffset="586">1417 1394 2085 0,'0'0'512'16,"0"0"-454"-16,0 0-50 16,0 0 180-16,0 0-115 15,0 0-67-15,79-186 24 16,-46 106-29-16,-1-9 5 15,2-13 13-15,-9-10-18 16,1-4 35-16,-6 8-19 16,3 19 27-16,-6 22 40 15,2 22-27-15,4 27-9 0,3 18-10 16,7 18-26 0,7 47 52-16,2 27-36 0,1 22-17 15,-7 7 28-15,-1 1-39 16,-4-11 0-16,-6-15-39 15,-2-12-89-15,-9-11-94 16,-8-20-322-16,-6-23-322 0</inkml:trace>
  <inkml:trace contextRef="#ctx0" brushRef="#br0" timeOffset="763">1617 1067 2235 0,'0'0'304'0,"0"0"-222"0,0 0 49 16,167 0-40-16,-88 2-91 15,10 2-65-15,15-4-192 16,-19 0-283-16,-22 0-1345 0</inkml:trace>
  <inkml:trace contextRef="#ctx0" brushRef="#br0" timeOffset="1018">2014 244 2119 0,'0'0'334'16,"0"0"-228"-16,0 0-38 15,0 0 137-15,0 0-11 0,114 160-76 16,-61-76-73-16,-1 20 14 15,-7 8-26-15,-8 9-17 16,-18 3 14-16,-13-6-15 16,-6-12-15-16,-6-13-18 15,-30-13-30-15,-7-18 2 16,-14-18-177-16,6-17-386 16,12-18-629-16</inkml:trace>
  <inkml:trace contextRef="#ctx0" brushRef="#br0" timeOffset="1236">2816 1019 2431 0,'0'0'346'16,"0"0"-217"-16,176-17-114 15,-87 11 74-15,3 1 65 16,-7 5-154-16,-9 0-63 16,-11 0-164-16,-26 0-346 15,-20 0-262-15</inkml:trace>
  <inkml:trace contextRef="#ctx0" brushRef="#br0" timeOffset="1400">3068 725 2015 0,'0'0'603'0,"0"0"-572"16,0 0 92-16,0 0 119 15,48 214-144-15,-25-125-65 16,0 2-33-16,1 37-30 16,-9-26-213-16,-7-20-543 0</inkml:trace>
  <inkml:trace contextRef="#ctx0" brushRef="#br0" timeOffset="2238">3918 570 1662 0,'0'0'485'15,"0"0"-420"-15,0 0-12 16,0 0 175-16,17 228-24 15,0-128-89-15,-4 0-72 16,-1-5 17-16,-1-9-27 16,-5-10-2-16,0-18-25 15,-1-13-5-15,-2-18 20 16,0-14-21-16,0-13-10 16,-3 0 1-16,3-26 3 15,-3-26-20-15,0-19-7 16,0-15 33-16,0-14-13 0,-12-8 10 15,-2-3-25 1,4 6 27-16,10 16 1 0,0 20 0 16,7 24 6-16,22 19-4 15,14 13 38-15,10 13-40 16,4 0 0-16,6 0 18 16,3 19-11-16,-8 7 1 15,-8 8-8-15,-18 12 6 16,-15 9 23-16,-17 7-29 15,-14 3 0-15,-31 0 3 16,-10-3-3-16,-1-12-45 16,3-12-79-16,15-26-69 15,10-12-163-15,13 0-394 0</inkml:trace>
  <inkml:trace contextRef="#ctx0" brushRef="#br0" timeOffset="2478">4931 404 2051 0,'0'0'316'0,"0"0"-246"16,-36 212 77-16,10-103 115 15,3 6-93-15,6-4-19 0,10-1-119 16,7-10-23-1,0-14-5-15,11-21-3 0,20-16-126 16,23-27-136-16,-6-14-325 16,-5-8-208-16</inkml:trace>
  <inkml:trace contextRef="#ctx0" brushRef="#br0" timeOffset="3085">5170 589 1965 0,'0'0'552'0,"0"0"-525"16,0 0 100-16,0 0 111 0,16 162-78 15,-7-92-59 1,2 1-94-16,-2-6 7 0,5-8-14 16,-2-10 0-16,2-12-24 15,-8-10 19-15,-3-9-52 16,-3-16-13-16,0 0 0 15,0-16-18-15,0-24-56 16,-6-16 49-16,-6-14 84 16,-5-13 1-16,3-5 10 15,5 0-7-15,2 8 4 16,7 13 3-16,0 19 17 16,0 21-2-16,10 18 27 15,13 9-34-15,6 0 20 16,1 15 13-16,-4 15-40 15,-6 9 23-15,-11 4-14 0,-9 4-10 16,0-6 36 0,0-6-27-16,-6-11-3 0,-8-9 17 15,2-9-17-15,1-6 17 16,5 0-21-16,6 0 7 16,0-15 13-16,0 0-22 15,23 0 1-15,13 6-1 16,7 7 10-16,9 2-23 15,-2 2 11-15,1 22 2 16,-2 13 3-16,-2 3-1 16,-4 4 14-16,-12 3 104 15,-8-2-92-15,-12-1 14 16,-11-3-34-16,-6-2-7 16,-34-6 46-16,-19-7-32 15,-6-3-2-15,-8-11-13 0,2-4 1 16,2-8-7-16,10 0-9 15,16 0-55-15,33-32-21 16,10 1-195-16,0-6-433 0</inkml:trace>
  <inkml:trace contextRef="#ctx0" brushRef="#br0" timeOffset="3367">5903 164 2277 0,'0'0'335'0,"0"0"-274"0,0 0 123 16,0 0 50-16,226 154-93 16,-148-74-70-16,4 15-34 15,-9 10 15-15,-15 12 17 16,-25 8-64-16,-30 7-4 15,-6-2 19-15,-46-12-20 16,-20-12-22-16,-3-24-37 16,7-21-39-16,3-34-127 15,16-17-486-15,16-10-831 0</inkml:trace>
  <inkml:trace contextRef="#ctx0" brushRef="#br0" timeOffset="3540">6881 827 1980 0,'0'0'584'15,"0"0"-496"-15,184-6-58 16,-96 6 89-16,2 0-16 16,-5 0-103-16,3 0-105 15,-20 11-367-15,-25 0-301 0</inkml:trace>
  <inkml:trace contextRef="#ctx0" brushRef="#br0" timeOffset="3696">7009 1238 2329 0,'0'0'479'0,"0"0"-371"15,0 0-51-15,203 9-21 16,-61-9-36-16,-21-3-283 15,-13-13-1440-15</inkml:trace>
  <inkml:trace contextRef="#ctx0" brushRef="#br0" timeOffset="4536">8204 341 489 0,'0'0'1487'0,"0"0"-1220"0,0 0-184 16,3 201 114-16,2-83 30 16,-5 6-90-16,0-3-38 15,0-12-77-15,0-17-14 16,0-23 27-16,-5-19-27 16,5-22-2-16,0-21 1 15,0-7-6-15,0-11 17 16,0-36-18-16,0-18-31 15,0-16 29-15,0-15 3 16,0-11-1-16,0-10 0 0,0-9 0 16,0 0 3-1,0 5-3-15,0 14-12 0,11 21 12 16,18 25 1-16,18 23 0 16,4 23 1-16,15 15 5 15,10 6 37-15,1 29-44 16,5 13 1-16,-6 7 3 15,-8 4-3-15,-15 0 0 16,-21 3-1-16,-21-3 1 16,-11-1-2-16,-30 2-5 15,-30-5-29-15,-11-7 22 16,-5-12 13-16,5-13-9 16,8-17-31-16,31-12-68 15,16-30-190-15,16-6-332 0</inkml:trace>
  <inkml:trace contextRef="#ctx0" brushRef="#br0" timeOffset="4778">9566 0 2008 0,'0'0'322'15,"0"0"-240"-15,0 0 108 16,-235 233 105-16,167-127-51 16,8 14-140-16,18 10-53 15,19 2 2-15,23-10-45 16,0-14-8-16,32-15-52 16,73-18-166-16,-7-21-287 0,-6-22-168 0</inkml:trace>
  <inkml:trace contextRef="#ctx0" brushRef="#br0" timeOffset="5213">9799 1231 1646 0,'0'0'404'0,"0"0"-258"16,0 0 99-16,0 0 3 15,0 0-93-15,0 0-101 16,0 0-53-16,19-147 31 16,4 91-32-16,3-6 0 15,4-14 7-15,2-10-6 16,5-16-1-16,-1-11 0 15,-4 1 1-15,1 6 59 16,-7 20 7-16,-3 28-4 16,-6 19 41-16,-1 25-59 15,1 14 3-15,3 11-26 16,6 48 3-16,6 24 70 0,4 19-62 16,4 20-17-16,5 1 10 15,1-5-17-15,4-9-18 16,-2-19-3-16,-5-12-90 15,-7-19-22-15,-16-14-330 16,-14-19-326-16,-6-14-1183 0</inkml:trace>
  <inkml:trace contextRef="#ctx0" brushRef="#br0" timeOffset="5395">9914 886 2074 0,'0'0'544'0,"0"0"-465"0,0 0 57 16,0 0 94-16,176-35-143 15,-94 24-87-15,12 3 0 16,48-3-46-16,-27 3-313 16,-18 2-414-16</inkml:trace>
  <inkml:trace contextRef="#ctx0" brushRef="#br0" timeOffset="5752">10948 207 2326 0,'0'0'528'0,"0"0"-461"16,0 0-31-16,0 0 100 15,26 149 15-15,-12-65-86 16,1 12-47-16,2 7 25 16,5 0-43-16,6-9 6 15,4-12-8-15,7-17 2 16,13-20-25-16,7-25 0 16,3-20 7-16,4 0 7 15,-7-38-13-15,-6-15-7 16,-13-14 30-16,-9-19 2 15,-14-12-1-15,-14-13 21 16,-3 0 5-16,-3 4 16 0,-27 19-42 16,-2 23-26-16,6 26 7 15,15 30-188-15,11 9-411 16,0 0-316-16</inkml:trace>
  <inkml:trace contextRef="#ctx0" brushRef="#br0" timeOffset="6330">11887 233 1069 0,'0'0'1043'15,"0"0"-852"-15,0 0 45 16,0 195 48-16,0-111-40 16,0 14-64-16,0 1-129 0,0-1-44 15,4-13 24-15,-1-11-31 16,-3-24-5-16,0-21-42 15,0-18 2-15,0-11 37 16,0-11-50-16,0-30-38 16,0-20 57-16,-3-19 0 15,-7-12 5-15,1-8-8 16,-2-9 22-16,11 4 7 16,0 6-5-16,0 22 12 15,17 23 6-15,12 24 20 16,13 24-4-16,8 6 24 15,5 25-2-15,1 18 35 16,-7 7-61-16,-7 4-2 16,-11 2 34-16,-19-4-43 0,-8-5 19 15,-4-8-20-15,0-10 6 16,-27-8 40-16,-2-6-46 16,0-9 1-16,-1-6 10 15,10 0-5-15,11 0-12 16,9 0 1-16,0 0-62 15,20 0 55-15,19 0-18 16,4 7 30-16,2 24-6 16,4 9 7-16,-3 8-2 15,-4 8 2-15,-2 0 18 16,-15-4 44-16,-14 2-38 0,-11-10 20 16,-20-4 20-1,-33-3-64-15,-12-13 10 0,-7-9-11 16,-7-10-26-16,8-5 17 15,1-11-99-15,22-22-166 16,16-4-515-16</inkml:trace>
  <inkml:trace contextRef="#ctx0" brushRef="#br0" timeOffset="6588">12408 73 2116 0,'0'0'315'0,"0"0"-164"15,0 0 122-15,206 143-23 16,-146-74-91-16,-12 20-70 16,-11 11-75-16,-18 9 35 15,-19 10-37-15,-6-6-1 16,-33 0-22-16,-14-13-25 15,4-18-113-15,-4-19-196 16,13-25-477-16,15-24-1132 0</inkml:trace>
  <inkml:trace contextRef="#ctx0" brushRef="#br0" timeOffset="6783">12994 760 2191 0,'0'0'520'0,"0"0"-438"16,229 0-73-16,-110 0 166 15,5 0-52-15,-7-9-123 16,-15 3 0-16,-26 0-177 16,-44 3-164-16,-26 0-336 15,-6-3-385-15</inkml:trace>
  <inkml:trace contextRef="#ctx0" brushRef="#br0" timeOffset="6946">13280 429 1249 0,'0'0'1143'0,"0"0"-995"0,0 0-21 16,31 154 92-16,-14-71-71 15,0 11-51-15,-5-1-97 16,-12 26-64-16,0-24-393 15,0-22-597-15</inkml:trace>
</inkml:ink>
</file>

<file path=ppt/ink/ink11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6:44:35.706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4 372 1888 0,'0'0'373'16,"0"0"-219"-16,0 0-89 16,0 0 84-16,0 0 100 15,0 160-107-15,0-61-30 16,0 7-101-16,0 0-2 16,0-9 19-16,3-17-20 15,4-17-14-15,-1-17 6 16,0-19-52-16,-1-16 51 15,-5-11-73-15,0 0 4 16,0-26 12-16,0-21-71 0,0-15 68 16,0-22 22-16,0-12 20 15,0-19 10-15,0-13 9 16,0 0 0-16,0 4 17 16,15 18-17-16,12 24 79 15,8 25 13-15,11 28-59 16,10 23 46-16,9 6-29 15,11 25-3-15,-4 21-6 16,-7 13-28-16,-18 2-13 16,-21 4 0-16,-23-2-3 15,-3-1-12-15,-43-10 15 16,-22-1-19-16,-11-14 18 0,2-7-111 16,4-15-38-16,15-15-122 15,19-12-320-15,22-21-1266 0</inkml:trace>
  <inkml:trace contextRef="#ctx0" brushRef="#br0" timeOffset="229">1147 95 2031 0,'0'0'316'0,"0"0"-244"0,-127 220 159 16,60-77 75 0,12-4-107-16,10 7-78 0,11 1-97 15,25-28-24-15,9-2-30 16,46-22-183-16,22-37-297 16,3-28-217-16</inkml:trace>
  <inkml:trace contextRef="#ctx0" brushRef="#br0" timeOffset="602">1304 1160 575 0,'0'0'1815'0,"0"0"-1628"16,0 0-136-16,0 0-12 15,0 0 189-15,0 0-164 16,65-158-64-16,-32 73 27 16,4-13-27-16,-2-13 6 15,1-9-6-15,1-6 0 16,-6 12 39-16,0 15-38 16,-5 19 20-16,-1 27 67 15,-2 26-29-15,0 21-13 16,0 6-25-16,7 38 21 15,2 35 57-15,5 22-71 16,-1 18-8-16,3 4 26 0,-1 1-31 16,2-12-15-1,-4-12-16-15,-7-17-61 0,-1-18-62 16,-25-12-316-16,-3-14-216 16,0-19-522-16</inkml:trace>
  <inkml:trace contextRef="#ctx0" brushRef="#br0" timeOffset="769">1445 666 2322 0,'0'0'481'0,"0"0"-418"16,0 0 110-16,0 0-19 0,170 0-71 15,-79 0-83-15,64 4-20 16,-21 0-118-16,-13 1-772 0</inkml:trace>
  <inkml:trace contextRef="#ctx0" brushRef="#br0" timeOffset="1135">2578 1012 2445 0,'0'0'338'16,"0"0"-314"-16,0 0-23 15,-90-222 156-15,78 140-74 0,6-4-51 16,6-3-19-16,0-1-5 16,29-2-16-16,10 9 8 15,7 16 0-15,7 20 14 16,5 21-14-16,1 21 0 15,6 5 21-15,-2 22-14 16,-4 25 26-16,-8 16-3 16,-4 15-18-16,-15 14 56 15,-15 8-38-15,-11 6 7 16,-6 0 5-16,0-9-35 16,0-12-14-16,-12-16-29 15,9-20-103-15,3-31-117 16,9-12-398-16,17-6-490 0</inkml:trace>
  <inkml:trace contextRef="#ctx0" brushRef="#br0" timeOffset="1742">3507 263 2263 0,'0'0'308'0,"0"0"-215"15,0 0 105-15,6 239 73 16,-6-136-129-16,0 3-106 16,0-9 4-16,0-9-40 0,0-20-3 15,0-20-55 1,0-19-86-16,0-23-80 0,0-6 28 16,0-15-152-16,0-33 19 15,0-19 108-15,-12-13 117 16,-5-14 80-16,1-3 24 15,-4-5 42-15,6 9 44 16,8 10-16-16,6 16 105 16,0 21 68-16,17 18-20 15,19 22-49-15,7 6 6 16,6 9-36-16,4 24-96 16,-2 5-48-16,-2 9 42 15,-7 1-22-15,-8-5-7 0,-11 4-13 16,-10-6 6-1,-13-5 13-15,0-2-19 0,-4-11-16 16,-19-6 5-16,-6-8 8 16,3-9-13-16,0 0-11 15,10 0 15-15,5-6 3 16,8 0-11-16,3 0-24 16,3 6 5-16,24 0 13 15,5 0 26-15,5 18-17 16,2 16 17-16,-7 12 20 15,-1 6-20-15,-6 7 0 16,-8 0 66-16,-8 0-20 16,-6-5 26-16,-3-8-36 0,0-7-18 15,-35-13 18 1,-15-7-36-16,-9-15-57 0,-3-4-36 16,-10-11-151-16,16-21-372 15,18-7-866-15</inkml:trace>
  <inkml:trace contextRef="#ctx0" brushRef="#br0" timeOffset="1977">4028 0 1300 0,'0'0'1338'0,"0"0"-1195"0,0 0 5 15,222 181 104-15,-146-96-62 16,-5 15-63-16,5 32-76 16,-17-4-30-16,-16 7 53 15,-23 6-68-15,-20-17-6 16,-73 54-65-16,-9-40-133 16,-6-33-627-16</inkml:trace>
</inkml:ink>
</file>

<file path=ppt/ink/ink11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6:44:38.957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0 2221 0,'0'0'527'0,"0"0"-489"16,0 0 3-16,0 0 77 16,239 37-8-16,-151-18-12 0,14-9-98 15,-1-3 0-15,1-4 14 16,-14-3-14-16,-19 0 0 16,-19 0 0-16,-21 6 1 15,-23 5 23-15,-6 13-10 16,-9 17 40-16,-25 14 23 15,-5 23-45-15,1 12 7 16,-2 10-8-16,7 10-25 16,10-4 60-16,6-3-66 15,11-13 0-15,3-14 15 16,3-14-15-16,0-18-30 16,0-12-48-16,0-11-118 0,0-19-116 15,-3-2-339-15,-1 0-303 16</inkml:trace>
  <inkml:trace contextRef="#ctx0" brushRef="#br0" timeOffset="174">259 659 1881 0,'0'0'543'0,"0"0"-437"15,0 0 34-15,0 0 98 16,0 0-76-16,200 0-138 15,-123-3-24-15,12-6-26 16,43-5-207-16,-21-1-287 0,-10 0-464 16</inkml:trace>
  <inkml:trace contextRef="#ctx0" brushRef="#br0" timeOffset="444">1758 23 1825 0,'0'0'647'15,"0"0"-589"-15,0 0 121 16,0 0 111-16,-120 236-106 16,57-128-26-16,-7 13-66 15,-7 11-13-15,-2 6-10 16,-3 1-57-16,6-12 8 0,11-15-20 15,10-21-49-15,13-20 26 16,11-24-44-16,14-18-90 16,17-23-174-16,0-6-380 15,0 0-862-15</inkml:trace>
  <inkml:trace contextRef="#ctx0" brushRef="#br0" timeOffset="977">2298 370 1527 0,'0'0'811'15,"0"0"-655"-15,0 0-71 16,0 0 119-16,-79-167 25 15,34 145-56-15,-4 11-117 16,3 11-26-16,4 0-2 16,9 17-10-16,7 24 1 15,12 12-19-15,14 9-13 16,0 7 13-16,11-1 0 16,18-4 0-16,10 1-7 15,4 0 7-15,5-7 3 16,5 4-3-16,2-3-9 15,4-3 9-15,-6 1 0 0,-1-10 10 16,-9-6 30-16,-18-6-22 16,-11-5 12-16,-14-7-21 15,-6-3-7-15,-37 2 26 16,-16-8-28-16,-9-5 0 16,3-9-9-16,2 0 9 15,10-6-6-15,21-29 6 16,16-17-27-16,16-14 21 15,6-19-2-15,42-10-2 16,11-2 4-16,4 6 6 16,-4 14 28-16,-14 16-26 15,-11 17 7-15,-14 19 24 16,-17 14-32-16,-3 11-1 0,-26 0-135 16,-11 0-647-16</inkml:trace>
</inkml:ink>
</file>

<file path=ppt/ink/ink11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6:44:38.396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65 1839 0,'0'0'297'0,"0"0"-155"16,0 0-100-16,0 0 146 15,0 0-23-15,196-47-92 16,-111 36-20-16,8 4-53 0,12 7-156 16,-20 0-425-16,-34 0-1348 0</inkml:trace>
  <inkml:trace contextRef="#ctx0" brushRef="#br0" timeOffset="179">76 403 2031 0,'0'0'556'15,"0"0"-474"-15,0 0-42 16,0 0 17-16,205 6 1 16,-106-6-58-16,54 0-142 15,-21-6-382-15,-21-6-934 0</inkml:trace>
</inkml:ink>
</file>

<file path=ppt/ink/ink11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6:45:24.589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0 134 1618 0,'0'0'244'16,"0"0"-169"-16,0 0-49 15,0 0 116-15,0 0-6 16,0 0-25-16,0 0-71 16,216-123-40-16,-137 121 25 15,-5 2-24-15,-4 8 20 16,-15 25 10-16,-16 14-19 16,-22 6 36-16,-17 5-47 15,-3 7 5-15,-40 1 12 0,-10-8-17 16,-6-5 8-1,7-14 7-15,7-9 14 0,5-13 36 16,17-9-22-16,7-5-14 16,10-3 24-16,6 0-35 15,0 0-19-15,12 0-7 16,27 0 7-16,10 0-9 16,10 7 7-16,6 17-10 15,5 10 12-15,-1 11 0 16,-1 8 0-16,-6 6 1 15,-6 0 0-15,-13 3 38 16,-17-3-26-16,-16-3 5 0,-10-7 28 16,-13-5-31-1,-30-5 0-15,-16-13-7 16,-9-13-8-16,-5-7 38 0,1-6-38 16,7 0-11-1,12-28-8-15,24-37-149 0,12 5-221 16,17-3-522-16</inkml:trace>
</inkml:ink>
</file>

<file path=ppt/ink/ink11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6:45:23.519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0 354 2045 0,'0'0'225'0,"0"0"-188"15,0 0-18-15,0 0 10 16,0 0 68-16,212-19 19 15,-114 4-68-15,6 3-27 16,9 4-21-16,20 8-106 16,-25 0-163-16,-26 0-490 0</inkml:trace>
  <inkml:trace contextRef="#ctx0" brushRef="#br0" timeOffset="219">117 514 2140 0,'0'0'273'0,"0"0"-197"16,0 0-64-16,0 0-12 16,0 0 9-16,187-53 50 15,-96 51-45-15,14-4-13 16,7 6-1-16,38 0-142 15,-25 12-219-15,-20 5-710 0</inkml:trace>
  <inkml:trace contextRef="#ctx0" brushRef="#br0" timeOffset="486">989 0 2131 0,'0'0'357'16,"0"0"-195"-16,0 0-83 16,0 0 0-16,0 0 22 15,0 0-24-15,0 0-7 16,189 142-66-16,-111-68 4 16,-5-1 2-16,-17 11-2 15,-24 2-2-15,-22 6-6 16,-10 4-39-16,-39 4-37 15,-23-8-110-15,-11-10-21 0,-9-27-67 16,20-21-113-16,24-26-638 16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10:00:36.788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53 0 1465 0,'0'0'301'0,"0"0"-168"16,0 0 46-16,0 0 57 15,0 0-30-15,0 0-27 16,-48 21-67-16,48-21-6 15,-5 0-7-15,5 0-26 16,0 0-9-16,0 0 1 16,0 2-10-16,0-2 17 0,0 3-54 15,0-3-2 1,5 0 14-16,18 0-7 0,5 0 8 16,12 0-16-16,2 4-7 15,7-4 16-15,4 3-24 16,-1 0-1-16,1 0 0 15,2 0 2-15,-2 0-1 16,-5-3 0-16,-5 0 1 16,-7 0-2-16,-7 0-21 15,-9 0 4-15,-6 3-5 16,-8-3-4-16,-3 3 6 16,-3-3-59-16,0 0-73 15,0 0-114-15,-23 0-379 16,0 0-519-16</inkml:trace>
</inkml:ink>
</file>

<file path=ppt/ink/ink11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6:45:25.092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0 368 2263 0,'0'0'462'0,"0"0"-393"15,0 0-63-15,0 0 128 16,0 0 29-16,23 161-38 16,0-61-73-16,-1 9-43 15,1 2 26-15,-3 0-35 16,0-14 1-16,-7-18 12 15,-4-20-12-15,-1-20 4 16,-8-21-5-16,0-18-17 16,0 0 16-16,-5-42-46 15,-10-23-14-15,-5-21 50 16,1-40-1-16,2 2 11 16,0-8-47-16,8-1 23 0,9 32 19 15,0 8-2-15,6 29-2 16,28 30 9-16,5 26 2 15,10 8 9-15,-1 26 6 16,9 25 2-16,-9 13 26 16,-2 7-44-16,-13 2 9 15,-13 1 19-15,-14-6-20 16,-6-9 1-16,-6-6-9 16,-31-12-30-16,-5-9 4 15,-1-14-132-15,-2-18-168 16,8-20-360-16,15-19-1218 0</inkml:trace>
  <inkml:trace contextRef="#ctx0" brushRef="#br0" timeOffset="266">1147 108 2426 0,'0'0'366'0,"0"0"-293"16,-76 154 0-16,23-37 153 15,-2 45-80-15,9-3-49 16,10-12-58-16,22-19-30 16,14-34 28-16,0 0-25 0,20 1-12 15,16-22-13-15,13-23-86 16,24-32-118-16,-15-12-483 15,-5-6-511-15</inkml:trace>
  <inkml:trace contextRef="#ctx0" brushRef="#br0" timeOffset="895">1456 456 2458 0,'0'0'380'0,"0"0"-293"16,0 186-14-16,0-90 111 16,0 7-46-16,0 1-54 15,3-3-81-15,11-5 3 16,3-10-9-16,-8-7 3 16,2-26-54-16,-5-21-73 15,-3-24-2-15,-3-8-7 16,0-34 15-16,0-33 27 15,0-25 41-15,-9-41 6 16,-11-38 29-16,3 10 3 16,3 19 15-16,11 24-1 15,3 47 17-15,3 8-10 16,25 2 52-16,7 30-18 0,12 15 1 16,4 16-6-1,9 0-14-15,-1 22 37 0,-10 19-46 16,-7 12 36-1,-19 12 20-15,-13 5-53 0,-10 3 10 16,-7 5-25-16,-28-11 12 16,-5-9-12-16,-2-16 0 15,5-14 0-15,12-18-2 16,5-10-10-16,9 0 6 16,11-2-56-16,0-15-15 15,17-2 70-15,19 5-5 16,10 8 12-16,0 6-7 15,7 0-7-15,-2 24 13 16,2 10 2-16,2 14 28 0,-5 5 24 16,-7 3-31-16,-14-1 20 15,-23-1 4-15,-6-2-26 16,-15-4 10-16,-33-8-30 16,-9-6 0-16,-9-11-9 15,4-8 0-15,0-15-93 16,-5-24-104-16,19-19-457 15,16-11-1338-15</inkml:trace>
  <inkml:trace contextRef="#ctx0" brushRef="#br0" timeOffset="1136">2164 0 2410 0,'0'0'325'16,"0"0"-224"-16,0 0-44 16,187 216 130-16,-132-106-39 15,4 38-103-15,3 28 3 16,-6 28-48-16,-16-18 1 16,-23-39-1-16,-17-45-17 15,-5-31-55-15,-27 0-40 16,-14-9-177-16,4-16-260 15,6-27-354-15</inkml:trace>
  <inkml:trace contextRef="#ctx0" brushRef="#br0" timeOffset="1323">3232 609 413 0,'0'0'2151'0,"0"0"-1869"16,0 0-235-16,209-15-27 16,-137 15 94-16,1 0-114 15,12 0-101-15,-20 0-444 16,-19 0-541-16</inkml:trace>
  <inkml:trace contextRef="#ctx0" brushRef="#br0" timeOffset="1525">3189 1213 2486 0,'0'0'481'15,"0"0"-438"-15,173-9-37 16,-88-11-4-16,11-7-2 15,27-8-53-15,-24 2-525 16,-17 7-1647-16</inkml:trace>
  <inkml:trace contextRef="#ctx0" brushRef="#br0" timeOffset="1877">4325 122 2787 0,'0'0'166'16,"0"0"-166"-16,0 0 0 16,202-27 26-16,-123 23 41 15,3 0-22-15,0 2-45 0,-10-1 0 16,-16 3 0-1,-14 0 1-15,-16 3 13 0,-12 26 19 16,-14 15 61-16,0 19 6 16,0 19-34-16,-23 15 0 15,-7 15-19-15,7 2-14 16,0 2 9-16,14-17-32 16,1-10-10-16,8-18-21 15,0-19-96-15,0-10-112 16,-6-15-463-16,-7-13-289 0</inkml:trace>
  <inkml:trace contextRef="#ctx0" brushRef="#br0" timeOffset="2029">4544 813 2063 0,'0'0'749'0,"0"0"-634"15,0 0-64-15,206-63-32 16,-120 45-1-16,2 1-18 15,27-8-148-15,-24 3-433 16,-12 0-538-16</inkml:trace>
  <inkml:trace contextRef="#ctx0" brushRef="#br0" timeOffset="2245">5660 55 2256 0,'0'0'568'0,"0"0"-397"0,0 0-112 16,0 0 121-16,-35 248 10 16,-7-89-112-16,-11 38-46 15,1-15 13-15,5-31-30 16,15-48-5-16,9-29-10 16,-4 6-56-16,1-13-15 15,14-8-170-15,4-29-335 16,8-22-378-16</inkml:trace>
  <inkml:trace contextRef="#ctx0" brushRef="#br0" timeOffset="2718">6102 264 2364 0,'0'0'504'0,"0"0"-365"15,0 0-65-15,0 0 99 16,0 0-13-16,0 0-99 16,-212-12-44-16,163 54-17 15,9 8 10-15,18 9-20 16,11 3 8-16,11 2-7 16,5 1 9-16,30-3 1 15,15 3 0-15,4-3-1 16,9-4 0-16,-1 4 9 15,0-3-9-15,0-2-6 16,1 1 6-16,-7-3 1 0,-11 0 13 16,-16-8-14-16,-26-6 0 15,-3-9 13-15,-35-5-13 16,-21-13-23-16,-3-14 22 16,0 0-11-16,13-25 11 15,17-29-22-15,16-20-10 16,13-16 32-16,16-17-32 15,30-8 12-15,7-3 21 16,2 12 0-16,-13 9 9 16,-8 21 12-16,-21 16 9 15,-13 19 16-15,0 8-46 16,-30 13-17-16,-41 9-88 16,1 5-444-16,4 6-1434 0</inkml:trace>
</inkml:ink>
</file>

<file path=ppt/ink/ink11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6:45:32.433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202 46 2186 0,'0'0'376'15,"0"0"-376"-15,0 0 32 16,0 0-20-16,0 0 146 15,0 0-82-15,221-23-49 0,-139 23 22 16,3 0 33-16,-11 26-1 16,-15 26 3-16,-28 6-50 15,-31 21 55-15,-11 14-50 16,-57 18-11-16,-28 7 4 16,-18-7-31-16,-1-5-1 15,4-13 19-15,17-20-13 16,21-15 51-16,24-16-31 15,26-12-5-15,23-10-9 16,0-2-3-16,46-12-10 16,22 0 1-16,20-6-24 15,17 0 22-15,4 0-41 16,2 0-44-16,20-24-79 0,-32 2-333 16,-22 3-294-16</inkml:trace>
  <inkml:trace contextRef="#ctx0" brushRef="#br0" timeOffset="307">1391 0 2431 0,'0'0'508'0,"0"0"-498"15,0 0 43-15,0 0 78 16,-110 191 21-16,40-103-97 0,-2 1-37 16,1-7 52-16,12-17-28 15,16-14 5-15,20-22-28 16,19-5-18-16,4-19 14 16,20 1-15-16,30-6 0 15,12 0-3-15,12 0 3 16,8 0-22-16,0 0-40 15,23 0-128-15,-23-9-165 16,-19 7-566-16</inkml:trace>
  <inkml:trace contextRef="#ctx0" brushRef="#br0" timeOffset="508">1621 159 2621 0,'0'0'385'16,"0"0"-276"-16,3 203 31 16,-3-85 9-16,0 15-14 15,-6-2-61-15,-5-1-73 16,8-11-1-16,-3 17-69 16,3-31-216-16,-5-23-743 0</inkml:trace>
</inkml:ink>
</file>

<file path=ppt/ink/ink11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6:45:31.572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200 0 1901 0,'0'0'281'0,"0"0"-215"15,184 46-27-15,-87-25-39 16,16-4 0-16,-2-7 36 16,-7-8-29-16,-5-2-6 15,-21 0 11-15,-25 0 15 16,-21 0 32-16,-22 0 26 0,-10 4 123 15,0 19 36-15,-16 18-156 16,-18 17-27-16,-4 20 13 16,5 11-14-16,4-1-3 15,9-4-57-15,13-6-13 16,7-11-5-16,0-8-107 16,0 1-219-16,0-16-421 15,0-14-492-15</inkml:trace>
  <inkml:trace contextRef="#ctx0" brushRef="#br0" timeOffset="181">547 718 446 0,'0'0'1856'0,"0"0"-1589"16,0 0-159-16,0 0 127 15,209-47-42-15,-107 32-148 16,6-2-39-16,-3 2-6 15,-4 4-70-15,4 11-302 16,-23 0-335-16,-29 0-1202 0</inkml:trace>
  <inkml:trace contextRef="#ctx0" brushRef="#br0" timeOffset="471">0 1158 2400 0,'0'0'359'16,"0"0"-282"-16,0 0 7 16,0 0 74-16,167 9 12 15,-58-7-100-15,42-2-42 16,51 4-1-16,47-4-4 15,13 0 35-15,-23 0-46 16,-55 0-11-16,-67 0 8 16,-35-4-9-16,-23 4-71 0,-6 0-98 15,-15 0-121 1,-8 0-292-16,-30 0-417 0</inkml:trace>
</inkml:ink>
</file>

<file path=ppt/ink/ink11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6:45:29.484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67 296 2700 0,'0'0'311'15,"0"0"-254"-15,19 178 21 16,-12-66 54-16,-4 15-61 15,0 7-15-15,-3 2-43 16,4-6-2-16,-4-24-11 16,0-17 0-16,0-36-1 15,0-20-34-15,0-24-22 16,0-9 38-16,-10-22-51 16,-7-34-19-16,-6-19 55 15,3-23 32-15,5-41-11 16,1-44 13-16,14 13-6 15,0 16 5-15,10 31 2 0,37 45-1 16,15 11 12-16,18 11-6 16,13 30 38-16,1 24-43 15,-1 2-1-15,-16 31 42 16,-14 22-10-16,-27 12 10 16,-22 9-14-16,-14 5-22 15,-34-2 0-15,-31-3-6 16,-11-12-70-16,-21-22-40 15,18-13-183-15,20-21-479 0</inkml:trace>
  <inkml:trace contextRef="#ctx0" brushRef="#br0" timeOffset="244">1212 0 2565 0,'0'0'357'0,"0"0"-224"16,-38 171-103-16,-5-46 148 15,1 53 24-15,2 40-113 16,18-15-34-16,17-41-55 16,5-55-13-16,20-49 7 15,27 1-63-15,14-8-83 16,48-22-144-16,-18-23-263 0,-15-6-882 15</inkml:trace>
  <inkml:trace contextRef="#ctx0" brushRef="#br0" timeOffset="803">1724 361 2524 0,'0'0'374'16,"0"0"-269"-16,0 193-21 15,0-78 81-15,0 7-67 16,-3 4-33-16,-2-9-52 16,5-11-4-16,0-18-9 15,0-20-11-15,0-22-7 0,0-27-70 16,0-19-2-16,0-19 40 16,5-39-10-16,-2-24 23 15,-3-21 13-15,0-36 11 16,3 3 5-16,3-2 1 15,4 6 2-15,6 34 5 16,11 9 14-16,8 34 27 16,4 27-12-16,7 21-10 15,7 7 38-15,-4 24-36 16,-7 19-3-16,-8 14 11 16,-18 8-20-16,-16 8 24 15,-4 3-33-15,-34-2 10 16,-15-4-28-16,1-11 18 15,5-14-33-15,15-15 32 16,12-13-19-16,20-15 14 0,0-2-60 16,26 0 19-1,27 0 41-15,9 0 6 0,7 0 0 16,7 0 24-16,-5 34-23 16,1 6 65-16,-7 18 33 15,-15 1-69-15,-24 4 21 16,-26 2-26-16,-6 0 13 15,-57-3-17-15,-19-9-14 16,-16-9-14-16,-10-19-10 16,3-12-50-16,11-13-56 15,21-49-203-15,24-16-436 16,33-15-1281-16</inkml:trace>
  <inkml:trace contextRef="#ctx0" brushRef="#br0" timeOffset="1043">2424 31 2445 0,'0'0'292'0,"0"0"-183"16,0 0 16-16,223 151 124 16,-146-77-73-16,-1 19-89 15,0 32-25-15,-13 41-50 16,-32 39 1-16,-31 9-10 15,-3-36-3-15,-39-48-19 0,5-57-73 16,9-16-71 0,-6-4-38-16,-2-14-265 0,10-11-249 15,9-24-1115-15</inkml:trace>
  <inkml:trace contextRef="#ctx0" brushRef="#br0" timeOffset="1224">3563 900 2428 0,'0'0'504'15,"0"0"-390"-15,0 0-106 16,235-64 34-16,-156 52-15 16,-6 4-27-16,-8 5-39 15,4 3-274-15,-21 0-352 0,-17 15-1058 16</inkml:trace>
  <inkml:trace contextRef="#ctx0" brushRef="#br0" timeOffset="1375">3684 1284 1292 0,'0'0'1539'0,"0"0"-1339"15,0 0-119-15,0 0-62 16,239 12-19-16,-121-18-1 15,-19-15-535-15,-14 2-1270 0</inkml:trace>
</inkml:ink>
</file>

<file path=ppt/ink/ink11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6:45:28.628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47 169 1347 0,'0'0'940'0,"0"0"-801"0,0 0-124 16,0 0 16-16,0 0-5 15,244-44-18-15,-128 27-8 16,-19 0-317-16,-18 5-636 0</inkml:trace>
  <inkml:trace contextRef="#ctx0" brushRef="#br0" timeOffset="209">0 354 2070 0,'0'0'356'0,"0"0"-283"15,0 0-3-15,0 0 22 0,249 12-32 16,-154-6-60 0,7 0-2-16,-2-6-75 0,-1 0-174 15,6-4-136-15,-26-16-231 16,-27-5-103-16</inkml:trace>
  <inkml:trace contextRef="#ctx0" brushRef="#br0" timeOffset="414">744 150 1463 0,'0'0'359'0,"0"0"-50"15,0 0-71-15,0 0-3 16,0 0-7-16,-147-150-103 16,150 150-56-16,39 3-54 15,20 26 22-15,10 12 5 16,7 7-40-16,-11 2 16 0,-9 3-2 15,-19 0-15-15,-20 3 50 16,-20 5-18-16,-14 1-28 16,-41-1-5-16,-10-7-83 15,-14-12-93-15,20-15-169 16,19-19-376-16</inkml:trace>
</inkml:ink>
</file>

<file path=ppt/ink/ink11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6:45:34.898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1918 875 337 0,'0'0'1228'0,"0"0"-1031"15,0 0-115-15,0 0 70 16,0 0 18-16,0 0 23 15,-22-15-99-15,14 2-7 16,2-3 29-16,-3-5-24 16,-5 0-13-16,0 1-7 15,-1-6-36-15,-9 3 29 16,-5-7-65-16,-7-1 0 0,-7 3 11 16,-2-2-11-16,-4-3 0 15,-13 4-2-15,-4 0 2 16,-10 2-1-16,-3 0 1 15,-6 5 0-15,0 1 0 16,0 3 1-16,0 3-2 16,0 4-6-16,6 1 7 15,11 5-6-15,6-1 6 16,10 6 0-16,9 0-4 16,7 0 5-16,7 0-2 15,2 0-9-15,12 3 9 16,1 5-8-16,3 5 15 15,2-3-6-15,0 6 0 16,-5-1 1-16,-2-1-1 0,-4-2 0 16,-3-4 0-16,0-1 0 15,-2-1 1-15,-6-6 11 16,-1 0-12-16,-1 0 8 16,7 0-13-16,3 0 5 15,7 0 0-15,10 0 5 16,3 0-5-16,3 0 0 15,0 0-1-15,0 0-14 16,0 0 6-16,0 0-85 16,6 0-100-16,16 0-282 15,7 0-244-15</inkml:trace>
  <inkml:trace contextRef="#ctx0" brushRef="#br0" timeOffset="420">530 0 1687 0,'0'0'274'0,"0"0"-153"15,0 0 61-15,0 0 126 16,0 0-103-16,0 0-110 0,0 0-35 16,-20 9-50-16,-5 25 32 15,-15 11-13-15,-13 12-29 16,-6 4 41-16,-7 4-35 16,4-3-3-16,4 0 8 15,8-12-11-15,11-3 0 16,13-14 0-16,6-7 0 15,11-11 20-15,6-7-20 16,3-1 2-16,0-3 35 16,9 5-36-16,20 7 35 15,8-1-2-15,11 8-34 16,8 4 38-16,10 9-38 16,32 25-33-16,-16-11-262 15,-16-10-1790-15</inkml:trace>
</inkml:ink>
</file>

<file path=ppt/ink/ink11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6:45:50.548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770 230 947 0,'0'0'777'0,"0"0"-631"15,0 0-80 1,0 0 121-16,0 0 64 0,0 0-101 15,-28-96-68-15,19 69 19 16,-8 2 6-16,-2 0-25 16,-10 2-17-16,-8 6-19 15,-2 4 32-15,-13 10-50 16,-4 3-17-16,-9 3 9 16,-4 31-20-16,0 20 0 15,0 20-1-15,10 20 1 16,7 15 18-16,10 12-18 15,11 6 0-15,16-4 0 0,11-10 0 16,4-14 0-16,13-18-6 16,27-17 6-16,16-21-3 15,12-12 3-15,7-22-10 16,14-9 8-16,6-6-58 16,3-36-7-16,7-15-23 15,-3-12-14-15,3-13 59 16,-8-6-28-16,-5-8 41 15,-10-1 31-15,-10 3-19 16,-16 4 20-16,-21 8 1 16,-18 16 36-16,-17 7 118 15,0 11-55-15,-17 12 15 16,-12 10-23-16,-10 14-26 0,-4 12 9 16,-2 0-45-16,-4 42-23 15,-7 21 11-15,3 17-17 16,7 22 5-16,7 4-6 15,16 0 1-15,11-1-9 16,7-3 8-16,5-11-34 16,0-12 24-16,5-11-40 15,7-15 1-15,1-15-11 16,0-11 4-16,-3-16 6 16,-1-11-42-16,2 0 22 15,9-17 69-15,-1-22-10 16,4-8-7-16,3-6-3 15,4-1 17-15,-4 5-5 16,3 8-5-16,1 11-8 0,-1 19 22 16,-3 11 0-16,-3 1 4 15,0 41 29-15,-7 9-6 16,1 8 1-16,0-3-28 16,3-6 0-16,-1-9-6 15,4-15-31-15,3-13-30 16,0-13-26-16,4 0-20 15,-4-39 15-15,3-11-35 16,-6-8 53-16,-4-3 68 16,-5 9 12-16,-5 10 58 15,-6 16 40-15,-3 16 26 16,0 10 30-16,0 0-108 16,0 28-30-16,8 16 25 0,4 4-35 15,12 4-2-15,5-5-4 16,7-8-49-16,2-13 19 15,6-11-40-15,-6-15 3 16,-1 0 28-16,-8-26-5 16,-13-18 42-16,-12-7 2 15,-4-5 27-15,-10-2 74 16,-29 7-26-16,-7 11-2 16,-2 9 16-16,-2 10-32 15,4 14-6-15,14 3-33 16,8 4-11-16,18 0-14 15,6 0-1-15,0 0-108 0,30 7 78 16,13 3-30-16,8 3-10 16,2 1-24-16,5 1 17 15,-5 4 8-15,-4 3 11 16,-7 10 4-16,-8 7 33 16,-11 10 23-16,-7 2-9 15,-3-1 15-15,-3-8 0 16,-4-13 135-16,-3-8-106 15,-3-15-27-15,0-6 29 16,0 0 25-16,0-18-29 16,0-20-27-16,0-10-1 15,0-7 1-15,11-4 1 16,15 5 16-16,0 10-16 0,7 8 14 16,-1 16 16-1,1 11-31-15,2 9 11 0,5 6 59 16,-1 32 30-16,1 10 110 15,-7 11-127-15,-4 6-52 16,-9-4 29-16,-7-9-54 16,-1-4-6-16,2-18 0 15,3-12-29-15,9-18-128 16,-1-3-357-16,-8-21-549 0</inkml:trace>
</inkml:ink>
</file>

<file path=ppt/ink/ink11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6:45:50.729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0 2558 0,'0'0'370'0,"0"0"-277"15,0 0-78-15,0 0-15 16,0 0 0-16,0 0-366 15,0 0-717-15</inkml:trace>
</inkml:ink>
</file>

<file path=ppt/ink/ink11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6:45:51.207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40 449 2228 0,'0'0'301'0,"0"0"-243"15,0 0-40-15,46-181 155 16,-1 143-27-16,18 11-92 15,9 16-22-15,13 11-26 16,-2 6-6-16,-6 35 0 16,-10 19 0-16,-22 16 9 15,-25 15-9-15,-20 12 0 0,-11 9 9 16,-48 3-8-16,-21 0-1 16,-16-16-8-16,-3-13 8 15,8-21 12-15,12-26-12 16,20-19 0-16,21-14 27 15,14-6-15-15,18 0-7 16,6-21-5-16,10 4 0 16,30 5-6-16,8 6 7 15,9 6-1-15,0 0 12 16,3 6-12-16,2 18 0 16,-3-4 0-16,9 1-30 15,48-12-142-15,-19-6-143 16,-9-3-391-16</inkml:trace>
  <inkml:trace contextRef="#ctx0" brushRef="#br0" timeOffset="354">1471 631 2486 0,'0'0'533'0,"0"0"-488"16,0 0-27-16,0 0 78 16,-173-9-15-16,147 30-49 15,15 14-32-15,11 10-30 0,0 4 15 16,23 4-45-16,20 3-6 16,7-1 6-16,1 2-10 15,-5-3 28-15,-10-7 28 16,-13-3 14-16,-12-6 7 15,-11-2-7-15,0-7 0 16,-34 0 35-16,-14-2-29 16,-12-10-5-16,1-8-1 15,3-9 0-15,10 0-1 16,24-14-157-16,22-51-179 16,6 6-334-16,27-3-1072 0</inkml:trace>
  <inkml:trace contextRef="#ctx0" brushRef="#br0" timeOffset="631">1814 825 1763 0,'0'0'362'0,"0"0"-253"16,0 153 79-16,0-84 93 15,0-4-39-15,0-10-120 16,27-9-50-16,13-12-57 15,2-11-7-15,7-15-8 16,-3-8-21-16,-4-4-6 16,-6-29 13-16,-10-16-10 15,-6-12 18-15,-14-5 5 16,-6-10 1-16,0-4 0 0,-32 2-3 16,-13 11-9-16,-5 11-122 15,-28 10-179-15,16 21-278 16,3 7-1135-16</inkml:trace>
  <inkml:trace contextRef="#ctx0" brushRef="#br0" timeOffset="785">1768 442 1751 0,'0'0'316'0,"0"0"-247"15,0 0-52-15,0 0 74 16,0 0-27-16,175-80-64 15,-137 102-83-15,-1 10-208 0,-7 1-394 16</inkml:trace>
  <inkml:trace contextRef="#ctx0" brushRef="#br0" timeOffset="880">2312 354 1639 0,'0'0'634'16,"0"0"-449"-16,138-153-121 15,-66 70-64-15,-13 18-236 16,-17 12-1556-16</inkml:trace>
</inkml:ink>
</file>

<file path=ppt/ink/ink11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6:45:52.778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0 737 1817 0,'0'0'253'0,"0"0"-190"16,0 0-33-16,0 0 36 15,0 0 88-15,0 0-48 16,0 0-60-16,139-56-23 16,-110 109-8-16,-7 6 8 0,-11 9 12 15,-5-7-35-15,-6-4 1 16,0-16 3-16,0-11-3 15,-6-18 6-15,-8-12-6 16,1 0 11-16,4-21 6 16,5-23-18-16,4-15 0 15,0-10-1-15,23-1-4 16,17 2 4-16,8 13-5 16,9 12 6-16,0 21 26 15,6 18-21-15,-4 4-3 16,-3 39 10-16,-14 17-6 15,-13 11-5-15,-6 4-1 0,-9-4 0 16,-4-11-15-16,0-5-11 16,18-21-143-16,0-10-186 15,-2-20-433-15</inkml:trace>
  <inkml:trace contextRef="#ctx0" brushRef="#br0" timeOffset="486">1349 528 1957 0,'0'0'498'0,"0"0"-402"15,0 0-29-15,0 0 153 16,-213 94-39-16,151-35-75 0,11 10-17 16,11-3-55-1,26-2-23-15,14-12-11 0,20-21-56 16,36-14-14-16,19-17-126 15,4-8-52-15,0-30 46 16,-14-15 13-16,-16-1 129 16,-16 2 54-16,-16 8 6 15,-11 6 189-15,-6 11 27 16,0 10 11-16,0 11-24 16,0 6-79-16,0 8-71 15,0 39-53-15,9 24 9 16,18 27 18-16,22 34-27 15,-4 1 0-15,12 5 19 16,-3 4 23-16,-17-24-20 16,-4 3-22-16,-24-18 0 0,-9-18 18 15,-9-18-17-15,-41-19-1 16,-15-14 12-16,-13-23-10 16,-7-11 7-16,-4-11-9 15,7-39 0-15,13-17-3 16,27-21 3-16,22-15-12 15,20-15-24-15,23-12-66 16,42-1-136-16,67-35-274 16,-18 30-240-16,-9 31-933 0</inkml:trace>
  <inkml:trace contextRef="#ctx0" brushRef="#br0" timeOffset="1133">2260 534 1506 0,'0'0'908'0,"0"0"-745"0,0 0-21 15,-167-41 86-15,108 41 18 16,3 0-122-16,4 12-52 16,10 17-72-16,11 12 7 15,19 6-4-15,12 3-3 16,0 0-21-16,35-3-43 15,12-8-24-15,11-15-10 16,4-16-81-16,3-8-2 0,-8 0 74 16,-9-30 31-1,-14 1 52-15,-12 2 24 0,-12 7 15 16,-6 8 120-16,-4 9 39 16,0 3-67-16,0 3-50 15,0 25-51-15,6 3-6 16,17 4-24-16,13-2-54 15,10-13 11-15,6-9-14 16,1-11 38-16,-2-5-23 16,-8-27-5-16,-10-5 53 15,-10-9 8-15,-9 5 10 16,-11 7 71-16,-3 10 32 16,0 12 49-16,0 12-7 15,0 2-91-15,-6 36-36 16,6 16-18-16,0 5 0 0,3-3-12 15,26-7 8-15,10-10-29 16,4-15 16-16,-1-15-38 16,1-9 4-16,-4-9-1 15,-2-27-2-15,-5-10 45 16,-7-9 3-16,0 6 6 16,-13 2 22-16,-2 12 27 15,-7 18 62-15,-3 13 19 16,0 4-85-16,0 21 8 15,0 24-40-15,0 10 2 16,7 1-3-16,6 0-12 16,2-8 0-16,5-11-70 15,0-16-147-15,-6-13-237 0,-8-8-286 16</inkml:trace>
  <inkml:trace contextRef="#ctx0" brushRef="#br0" timeOffset="1375">1913 301 2143 0,'0'0'311'15,"0"0"-253"-15,0 0 76 0,167-83 81 16,-125 72-87-1,1 4-71-15,-4 7-44 0,-2 0-13 16,1 0-19-16,1 5-162 16,14 6-92-16,-10-3-225 15,-4-5-218-15</inkml:trace>
  <inkml:trace contextRef="#ctx0" brushRef="#br0" timeOffset="1539">2663 0 1468 0,'0'0'854'0,"0"0"-713"0,0 0-68 16,0 0 110-16,0 0 29 16,0 0-83-16,0 0-69 15,193 24-47-15,-148-12-13 16,8-6-4-16,10-6-89 0,44 0-100 16,-12-9-307-16,-13-9-69 15</inkml:trace>
  <inkml:trace contextRef="#ctx0" brushRef="#br0" timeOffset="2537">3995 584 2201 0,'0'0'378'0,"0"0"-312"0,0 0-36 15,13 153 26-15,-10-97 68 16,-3-3-60-16,0-2-64 16,0-14-35-16,0-12-21 15,0-16 22-15,0-9 23 16,-6-5-5-16,-1-32-45 15,1-16 59-15,6-14 2 16,0-11-6-16,0 1 3 16,6 7 3-16,17 11 6 15,4 14-6-15,2 22 0 0,7 15 24 16,4 8 4-16,-5 20 18 16,4 25 16-16,-3 13-19 15,-4 10-21-15,5 3-22 16,-1-4 0-16,1 1-1 15,-5-13-7-15,1-3-60 16,-7-15-17-16,0-13 3 16,-1-18 25-16,6-6-9 15,1-18 49-15,4-26 16 16,7-17 1-16,-1-12 0 16,4-11-1-16,4-4 1 15,2-10-4-15,-4 1 4 16,2 3 0-16,-7 6 13 15,-11 15 15-15,-10 16 56 16,-11 13 41-16,-11 15-10 0,0 8 34 16,-17 9-81-16,-11 6 1 15,-9 6 15-15,-2 0-68 16,-4 32 2-16,7 12-18 16,1 18 1-16,7 9 9 15,10 12-10-15,1 6 8 16,4 7-8-16,4 2 10 15,1-5-22-15,8-13-24 16,0-18-21-16,0-16 24 16,14-25-30-16,5-11-19 15,7-10 21-15,5-3 17 16,4-30 13-16,-2-2-11 16,3 4 20-16,-4 0 22 0,-6 16 0 15,-3 13 10 1,-3 2 30-16,-1 17 31 0,-2 22 32 15,6 11-72-15,0-1-1 16,4-1-3-16,5-7-27 16,1-15-6-16,7-13-75 15,-2-13-36-15,4 0-7 16,-2-36-64-16,-4-15 26 16,-7-11 67-16,-2-7 51 15,-11 0 38-15,-3 4 6 16,-7 13 4-16,-1 19 110 15,-5 23 46-15,0 10 26 16,0 21-86-16,0 36 0 16,0 12 17-16,0 6-45 15,0-2-54-15,0-8-11 0,12-14-7 16,8-20-123-16,13-24-96 16,-7-7-148-16,-3 0-298 0</inkml:trace>
  <inkml:trace contextRef="#ctx0" brushRef="#br0" timeOffset="2689">5521 259 2400 0,'0'0'405'16,"0"0"-405"-16,0 0-35 15,0 0 21-15,0 0-104 0,0 0-452 16,0 0-372-16</inkml:trace>
  <inkml:trace contextRef="#ctx0" brushRef="#br0" timeOffset="3303">5808 731 188 0,'0'0'1524'15,"0"0"-1356"-15,0 0-109 16,0 0-20-16,197 0 39 15,-128-23 46-15,2-7-64 16,5-5-11-16,-8-3-33 16,-11-3-14-16,-25 2 21 0,-19 4 31 15,-13 5 36 1,-17 4-5-16,-31 11-27 0,-8 7 6 16,-7 8-13-16,6 1 10 15,10 33 40-15,12 13-63 16,15 11-23-16,12 11-2 15,8 0-5-15,8 2-8 16,31-10-23-16,7-15-98 16,13-16 26-16,7-22 25 15,2-8-5-15,-3-15-12 16,-6-29 18-16,-10-9 69 16,-9-3 0-16,-15 4 57 15,-5 7 24-15,-6 12 24 0,-8 19 66 16,-6 11-41-1,3 3-88-15,-3 17 15 0,0 22-26 16,0 8-11-16,0 3-7 16,0-6-13-16,0-6-21 15,0-14-45-15,0-15-43 16,0-9 102-16,0-3-8 16,7-31 15-16,9-18-6 15,11-9 15-15,2-1-2 16,1 3 13-16,2 12 1 15,1 14 55-15,-4 19-10 16,0 14 1-16,-1 1 20 16,-6 43-40-16,-5 8 12 15,-5 13-33-15,-1 2-20 0,1-2 13 16,-1-6-19-16,1-17-42 16,-5-10-74-16,-7-20-184 15,0-10-218-15,0-2-285 0</inkml:trace>
  <inkml:trace contextRef="#ctx0" brushRef="#br0" timeOffset="3517">6116 144 1521 0,'0'0'894'0,"0"0"-699"0,0 0-116 15,0 0 70-15,201-117 17 16,-147 111-40-16,-5 6-32 16,-2 0-83-16,-7 6-11 15,8 40-41-15,-5-4-276 16,-14-6-748-16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10:00:37.229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0 1505 0,'0'0'341'0,"0"0"-136"16,0 0 81-16,0 0 29 15,0 0-97-15,0 0-101 16,0 0 16-16,-3 15-37 16,3-15-11-16,0 0-28 15,10 0-11-15,13 0 43 16,6 0-68-16,4 0-8 16,7 0 32-16,-2 0-30 15,4 0-3-15,8 0-2 16,-1 0-9-16,-3 0 14 0,-4 0-15 15,-8 0 0-15,-9 0-10 16,-8 0-5-16,-11 0-63 16,-6 0-89-16,0-6-307 15,-17-3-670-15</inkml:trace>
  <inkml:trace contextRef="#ctx0" brushRef="#br0" timeOffset="2079">144 6 1154 0,'0'0'361'16,"0"0"-198"-16,0 0-46 16,0 0 26-16,0 0-29 15,0 0-49-15,-26 15 9 16,26-15-21-16,0 2 0 16,0-2 4-16,0 0-3 15,0 4 12-15,0-4-22 16,0 0 2-16,0 0 15 15,0 0-4-15,17 0 3 16,3 0 14-16,2 0-8 16,4 0-12-16,0 0-5 0,0-6-29 15,4 0 24 1,-7 3-42-16,3 3 4 0,0 0 0 16,4 0-6-16,-1 0 10 15,4 0-10-15,-1 0 1 16,2 0 6-16,-3 0-6 15,-3 0-1-15,-5 0 1 16,-4 0 0-16,-7 0 30 16,2 0-19-16,-8 0 12 15,2 3 5-15,-5-3-28 16,0 0 9-16,-3 0-10 16,0 0 9-16,0 0 1 15,0 0-10-15,0 0 0 0,0 0-1 16,0 0-94-1,3-3-199-15,-3-9-605 0</inkml:trace>
</inkml:ink>
</file>

<file path=ppt/ink/ink11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6:45:56.981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388 574 1776 0,'0'0'525'16,"0"0"-386"-16,0 0-32 15,0 0 118-15,-48-179 31 16,8 162-102-16,-5 17-46 16,-12 2-56-16,1 50-24 15,2 24 25-15,8 18-53 16,16 8 0-16,24-7 16 0,6-13-16 16,28-23-16-16,35-27-11 15,10-21-24-15,12-11 3 16,-3-31-66-16,-5-18 33 15,-15-14 63-15,-16 1 18 16,-13 10 2-16,-16 10 28 16,-11 13 21-16,-6 20 85 15,0 9-60-15,0 6-47 16,0 35-4-16,0 12-24 16,0 9 13-16,0 0-14 15,6-10-30-15,21-4 12 16,11-13-114-16,29-11-25 15,-9-11-398-15,-8-12-530 0</inkml:trace>
  <inkml:trace contextRef="#ctx0" brushRef="#br0" timeOffset="190">1230 872 1655 0,'0'0'329'16,"0"0"-160"-16,0 0 106 15,0 0 94-15,65 171-113 16,-65-114-154-16,0-2-65 16,-29 2-1-16,-17-1-36 15,-1-12-121-15,2-12-195 16,16-11-321-16,12-21-570 0</inkml:trace>
  <inkml:trace contextRef="#ctx0" brushRef="#br0" timeOffset="668">1934 0 2442 0,'0'0'535'15,"0"0"-521"-15,0 0 31 16,0 0 124-16,58 210-39 15,-50-114-31-15,-5 11-99 0,-3 11 1 16,0-1 17-16,0 2-18 16,0-14 0-16,0-16-30 15,0-25-29-15,0-22 34 16,0-25-44-16,0-17 63 16,0-11-3-16,0-33 9 15,0-17-1-15,12-11 0 16,4-1 1-16,7 5 13 15,5 9-13-15,0 15 0 16,12 17 26-16,2 16-26 16,7 11 13-16,7 0-13 15,-1 34 2-15,1 18 27 16,-10 6-21-16,-7 7 26 16,-16 2-11-16,-20 1-16 0,-3-6 2 15,-32-9-3-15,-27-11 0 16,-17-15 21-16,-2-14-21 15,3-13 9-15,3 0-12 16,16-17-3-16,13-19 0 16,30-35-111-16,10 10-544 15,3 0-1866-15</inkml:trace>
</inkml:ink>
</file>

<file path=ppt/ink/ink11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6:45:59.400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312 14 1362 0,'0'0'492'16,"0"0"-311"-16,0 0-75 0,0 0 205 16,-4 203-118-16,1-87-88 15,-4 7-11-15,4 5-45 16,0-8-6-16,3-14-19 15,0-18-12-15,0-20-6 16,6-20-6-16,17-19-104 16,19-29-83-16,1 0-184 15,-7-18-298-15</inkml:trace>
  <inkml:trace contextRef="#ctx0" brushRef="#br0" timeOffset="465">0 611 1470 0,'0'0'509'0,"0"0"-454"16,0 0 34-16,0 0 57 16,0 0 23-16,178 28-64 15,-98-28-83-15,5-15-21 16,2-4-1-16,-7 6 1 15,-4 7 25-15,-10 6-25 16,-18 0 27-16,-8 24 33 16,-17 19-15-16,-10 11 45 15,-7 5-37-15,-6 5-36 16,5-6 27-16,-2-4-38 0,3-12 5 16,14-17-12-1,6-12-4-15,13-13-19 0,4 0-62 16,10-32-39-16,-5-16 8 15,1-8 2-15,-10 0 36 16,-5 3 46-16,-8 13 32 16,-14 10 62-16,-5 12 85 15,-1 14-8-15,-6 4 0 16,3 7-72-16,5 29 15 16,1 4-13-16,8 7-38 15,0 0-1-15,5-2-30 16,1-8-33-16,6-3-65 15,10-20-180-15,-2-8-309 16,-8-6-977-16</inkml:trace>
  <inkml:trace contextRef="#ctx0" brushRef="#br0" timeOffset="669">1218 324 1965 0,'0'0'351'0,"0"0"-221"16,0 0 44-16,0 0 71 16,0 0-111-16,184 13-89 15,-161 14 1-15,-11 7-44 16,-12 3-2-16,0 5-102 16,-23 0-237-16,-6-8-284 0,3-19-965 15</inkml:trace>
  <inkml:trace contextRef="#ctx0" brushRef="#br0" timeOffset="827">1487 0 1864 0,'0'0'502'0,"0"0"-291"15,0 0-23-15,0 0-75 16,249 102-113-16,-167-70-134 15,-4-5-833-15</inkml:trace>
</inkml:ink>
</file>

<file path=ppt/ink/ink11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6:46:01.133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644 103 1371 0,'0'0'363'16,"0"0"-223"-16,0 0 59 15,0 0 105-15,0 0-44 0,0 0-106 16,0 0-18-16,-91-92-24 16,44 88-49-16,-8 4 22 15,-15 13-37-15,-1 32-6 16,-5 16 30-16,4 19-48 16,7 8 3-16,17 6 10 15,14-2-22-15,20-1 0 16,14-3-15-16,11-5 1 15,32-3 21-15,16-9-22 16,12-11-2-16,8-12-8 16,3-18-35-16,0-21 6 15,-4-9-2-15,-5-28 25 16,-8-31 7-16,-14-23 10 0,-11-22-1 16,-17-7 28-16,-20-8-7 15,-3 6 16-15,-18 9-23 16,-25 25-7-16,-1 20 44 15,6 22-51-15,2 30-25 16,25 14-55-16,8 30-432 16,3 4-379-16</inkml:trace>
  <inkml:trace contextRef="#ctx0" brushRef="#br0" timeOffset="955">1210 806 1672 0,'0'0'325'15,"0"0"-149"-15,0 0-80 0,0 0 43 16,0 0-26-16,0 0-1 16,17 35-14-16,-8-2-81 15,-3 5-4-15,-6 8 24 16,0 0-31-16,-20 4-6 16,1-6-98-16,4-6-66 15,15-17-122-15,0-8-318 16,6-13-995-16</inkml:trace>
  <inkml:trace contextRef="#ctx0" brushRef="#br0" timeOffset="1384">1894 853 1876 0,'0'0'516'0,"0"0"-448"16,0 0 58-16,0 0 116 15,0 0-180-15,0 0-62 16,0 0-109-16,42-41-144 16,-8 35-285-16,-5 0-698 0</inkml:trace>
  <inkml:trace contextRef="#ctx0" brushRef="#br0" timeOffset="1554">2372 780 1698 0,'0'0'343'16,"0"0"-343"-16,0 0-115 16,0 0-211-16,0 0-534 0</inkml:trace>
  <inkml:trace contextRef="#ctx0" brushRef="#br0" timeOffset="1756">2788 824 861 0,'0'0'934'0,"0"0"-741"16,0 0 45-16,0 0 19 15,0 0-53-15,0 0-13 16,0 0-114-16,-16 100-44 15,-1-62-33-15,-6 6-45 16,3 7-156-16,1-10-361 16,9-11-408-16</inkml:trace>
  <inkml:trace contextRef="#ctx0" brushRef="#br0" timeOffset="2140">3443 665 2016 0,'0'0'586'0,"0"0"-546"15,0 0-31-15,0 0 29 16,0 0 57-16,0 0-47 15,200-189-47-15,-151 124 39 16,-7-4-34-16,-5-3 17 16,-11 1 63-16,-10 6-19 0,-3 16 33 15,-6 16-8-15,-7 15-41 16,0 18 34-16,0 0-67 16,0 35-6-16,0 28-2 15,0 13-8-15,0 12-2 16,0 1 0-16,0-2 0 15,0-5-7-15,0-9 7 16,0-6-66-16,0-4-100 16,0-11-317-16,0-10-170 15,0-19-1076-15</inkml:trace>
  <inkml:trace contextRef="#ctx0" brushRef="#br0" timeOffset="2492">4457 264 2170 0,'0'0'595'0,"0"0"-450"16,0 0 64-16,0 0-11 15,0 0-38-15,0 0-122 16,0 0-32-16,-173 153 39 15,153-70-27-15,14 6-3 16,6 5-15-16,29 3 1 16,33-9-10-16,17-9-8 15,16-22-32-15,9-28 26 16,6-29-7-16,-5-10 24 0,-14-51-3 16,-20-21 9-16,-25-18 30 15,-33-15 0-15,-13-5 11 16,-39-1 35-16,-27 8-55 15,-16 22-21-15,-25 35-39 16,19 24-180-16,9 26-968 0</inkml:trace>
</inkml:ink>
</file>

<file path=ppt/ink/ink11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6:46:06.848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571 434 760 0,'0'0'1148'0,"0"0"-909"16,0 0-208-16,0 0 81 16,0 0 126-16,0 198-134 15,-6-125-24-15,-1-2-18 16,-2-6-16-16,6-15 40 16,3-9-57-16,0-11-14 0,0-13-15 15,9-8-9 1,47-9-96-16,0-21-145 0,-4-14-421 0</inkml:trace>
  <inkml:trace contextRef="#ctx0" brushRef="#br0" timeOffset="167">597 269 2034 0,'0'0'292'15,"0"0"-121"-15,0 0-125 16,0 0-46-16,0 0-47 16,0 0-176-16,0 0-363 0</inkml:trace>
  <inkml:trace contextRef="#ctx0" brushRef="#br0" timeOffset="440">892 0 1750 0,'0'0'576'15,"0"0"-451"-15,0 0 1 16,0 0 62-16,0 0 29 16,0 0-110-16,181 105-63 15,-113-44 59-15,-6 13-94 0,-9 8 8 16,-7 7 13-16,-20 8-17 15,-13 3-13-15,-13-3 0 16,-4 5-35-16,-31-12 34 16,-15-10-77-16,-2-10-63 15,-19-2-155-15,12-17-288 16,2-16-97-16</inkml:trace>
  <inkml:trace contextRef="#ctx0" brushRef="#br0" timeOffset="769">251 30 1698 0,'0'0'297'0,"0"0"-182"15,0 0-28-15,-155 187 143 16,109-29-31-16,18 40-20 16,11-9-33-16,17-42-75 0,0-44-15 15,29-31-45-15,18 1-11 16,21 2-21-16,60 7-290 15,-17-25-386-15,-10-21-1258 0</inkml:trace>
</inkml:ink>
</file>

<file path=ppt/ink/ink11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6:46:09.829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18 2194 0,'0'0'490'16,"0"0"-470"-16,0 0 12 15,0 0 119-15,176-11-18 16,-103 4-111-16,1 7-22 16,5 0-66-16,12 0-185 15,-18 19-363-15,-21 0-558 0</inkml:trace>
</inkml:ink>
</file>

<file path=ppt/ink/ink11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6:46:10.019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0 2322 0,'0'0'603'16,"0"0"-513"-16,0 0-59 15,0 0 48-15,196 2-38 16,-98-2-41-16,62 0-14 16,-19 0-370-16,-16 0-888 0</inkml:trace>
</inkml:ink>
</file>

<file path=ppt/ink/ink11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6:46:09.077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63 281 1465 0,'0'0'317'15,"0"0"-132"-15,0 0 19 16,0 0 47-16,0 0-75 16,0 0-103-16,-47 2 7 15,44 39-71-15,-3 18 55 16,2 15 26-16,4 14-56 15,-3 7 4-15,3 5-38 0,0-6 12 16,0-3 9-16,0-14-21 16,0-22 0-16,0-12 1 15,0-24-1-15,0-16-30 16,10-3-48-16,3-3-34 16,2-32-23-16,2-8-158 15,3-17-10-15,-6-4 100 16,-8-10-48-16,-3-6 41 15,-3-8 20-15,0-2 95 16,0-1 95-16,-9 4 56 16,-5 10 71-16,2 9 55 15,1 12 7-15,5 14 17 16,3 14-1-16,-2 10-28 16,5 6 17-16,0 5-87 0,0 5-27 15,14 2 13-15,16-2-1 16,8-3 23-16,9 1-64 15,8-2-34-15,7-1 51 16,7-5-36-16,7 4-7 16,6-4-14-16,0 1-4 15,0 2 7-15,-5 1-14 16,-7 2-26-16,-8 1 7 16,-13 3-101-16,-7 2-158 15,-13 0-239-15,-15 0-223 0</inkml:trace>
  <inkml:trace contextRef="#ctx0" brushRef="#br0" timeOffset="264">151 669 340 0,'0'0'1642'16,"0"0"-1377"-16,0 0-204 16,0 0 32-16,0 0 158 15,0 0-108-15,0 0-62 16,159-9-6-16,-100 3-60 16,7 0 10-16,-4 6-25 0,3 0-50 15,17 0-114 1,-12 9-380-16,-21 5-579 0</inkml:trace>
  <inkml:trace contextRef="#ctx0" brushRef="#br0" timeOffset="521">85 1109 1964 0,'0'0'371'16,"0"0"-260"-16,0 0-75 0,0 0 139 15,0 0 19-15,0 0-68 16,0 0-28-16,239 25-90 16,-157-25 8-16,6 0-10 15,3 0-6-15,38-4-95 16,-24 2-282-16,-20-4-537 0</inkml:trace>
</inkml:ink>
</file>

<file path=ppt/ink/ink11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6:46:14.851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887 0 1644 0,'0'0'370'16,"0"0"-275"-16,0 0 52 16,0 0 126-16,0 0-12 15,0 0-122-15,-215 126-63 16,124-74 21-16,-8 5-40 16,5-4-31-16,1-6 35 15,19-9-23-15,17-11-8 16,18-9-2-16,19-7-10 0,14-5 0 15,6 1-18-15,0 2-6 16,23 5 6-16,19 9 0 16,15 6-1-16,2 7 1 15,6 9 0-15,4 4 12 16,-4 5-12-16,-3-1 0 16,-6-4-15-16,-7-1 15 15,-13-9-84-15,-7-5-115 16,-9-4-295-16,-11-8-112 15,-9-13-1272-15</inkml:trace>
  <inkml:trace contextRef="#ctx0" brushRef="#br0" timeOffset="245">0 866 2318 0,'0'0'548'0,"0"0"-490"16,0 0-52-16,0 0 136 15,0 0 41-15,0 0-97 16,0 0-42-16,175 119 7 16,-101-91-38-16,8 2 10 15,10 2-23-15,35 14-68 16,-22-12-120-16,-23-8-802 0</inkml:trace>
</inkml:ink>
</file>

<file path=ppt/ink/ink11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6:46:12.554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159 0 1624 0,'0'0'323'16,"0"0"-139"-16,0 0 57 15,0 0-73-15,0 0-77 16,0 0-23-16,-56 37-59 16,27 10-8-16,-3 3-1 15,5 0-79-15,14-3-65 16,13-3-142-16,3-14-29 16,23-8-303-16</inkml:trace>
  <inkml:trace contextRef="#ctx0" brushRef="#br0" timeOffset="164">280 78 1622 0,'0'0'343'0,"0"0"-158"16,0 0-46-16,0 0 61 16,0 0-87-16,-76 159-62 15,51-85-51-15,-1 41-40 16,9-21-142-16,8-9-387 0</inkml:trace>
  <inkml:trace contextRef="#ctx0" brushRef="#br0" timeOffset="691">1337 1085 1657 0,'0'0'304'16,"0"0"-163"-16,0 0 35 15,0 0 49-15,-82-155-2 0,37 122-44 16,-7 9-92 0,-7 13-33-16,-6 11 52 0,-5 3-52 15,-2 44-18-15,4 18-7 16,6 18-10-16,16 7 17 16,19-1-36-16,27-12-7 15,0-12-14-15,47-17-20 16,21-20-17-16,14-19-23 15,9-9-94-15,1-9-6 16,-10-25 1-16,-17-8 65 16,-15 0 102-16,-21 4 13 15,-9 9 68-15,-14 8 73 16,-6 9 53-16,0 12 35 0,0 0-130 16,0 0-53-1,0 24 13-15,-6 8-44 0,6 6-15 16,0-3-10-16,3 1-111 15,53-4-80-15,-8-11-366 16,6-9-300-16</inkml:trace>
  <inkml:trace contextRef="#ctx0" brushRef="#br0" timeOffset="881">1776 1167 1776 0,'0'0'499'0,"0"0"-435"0,0 0 92 15,0 0 79 1,0 0-20-16,190-13-85 0,-108 13-121 16,17 0 13-16,15-4-22 15,4 0-53-15,-4 0-68 16,5 1-226-16,-34 3-490 16,-31 0-847-16</inkml:trace>
  <inkml:trace contextRef="#ctx0" brushRef="#br0" timeOffset="1068">2209 836 2022 0,'0'0'504'16,"0"0"-416"-16,0 0 7 16,0 0 117-16,0 0-40 0,-27 159-58 15,27-83-114-15,4 3 11 16,9 7-35-16,0 0 10 15,16 16-167-15,-3-17-302 16,1-23-219-16</inkml:trace>
  <inkml:trace contextRef="#ctx0" brushRef="#br0" timeOffset="1591">3046 413 2571 0,'0'0'368'0,"0"0"-299"16,0 0-67-16,0 0 59 16,0 0 99-16,27 157-110 15,-21-67-50-15,0 9 36 16,-6 9-27-16,0 8-9 15,0 2 0-15,0-15-28 16,-6-14 18-16,0-27-14 16,3-25-5-16,3-22 28 15,0-15-41-15,0 0 42 16,0-39 0-16,0-11 1 16,0-8-7-16,9-7 6 15,2 6 0-15,1 6-1 0,5 14 13 16,0 11-31-1,5 15 19-15,7 13-12 0,8 0 11 16,2 17 2-16,1 23-1 16,-2 9 0-16,-2 9 1 15,-3 7 28-15,-7-2-29 16,-9-3 0-16,-17-8 30 16,0-5-21-16,-30-12-8 15,-19-5 8-15,-10-9-8 16,0-13 21-16,-4-8-22 15,12 0 0-15,2-8 33 16,13-19-32-16,10-5-1 16,26-25-85-16,9 8-288 0,24 2-608 15</inkml:trace>
</inkml:ink>
</file>

<file path=ppt/ink/ink11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6:46:16.376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0 469 1577 0,'0'0'274'0,"0"0"-161"16,0 0 16-16,0 0 97 15,0 0-66-15,0 0-64 16,0 0-81-16,197-29-7 16,-126 29 33-16,1 0-27 15,4 6 1-15,-8 3 16 16,-12 2-31-16,-10 1 43 15,-16 6-4-15,-18 6 4 16,-12 5 95-16,0 15-38 0,0 15-18 16,-19 12-17-1,-7 8-28-15,3 9 22 0,3 5-58 16,7-3 10-16,3-4 11 16,7-9-21-16,3-13 9 15,0-8-10-15,0-8 0 16,0-13-1-16,0-5-26 15,0-11-96-15,9-1-116 16,-2-9-313-16,-3-6-201 0</inkml:trace>
  <inkml:trace contextRef="#ctx0" brushRef="#br0" timeOffset="212">144 1017 1942 0,'0'0'495'0,"0"0"-347"16,0 0-51-16,0 0 155 15,0 0-50-15,0 0-104 16,0 0-23-16,196-7-74 16,-114 7-1-16,7 0-3 15,28 0-114-15,-18 0-340 16,-20 0-692-16</inkml:trace>
  <inkml:trace contextRef="#ctx0" brushRef="#br0" timeOffset="629">1368 36 1659 0,'0'0'381'16,"0"0"-287"-16,0 0 116 15,0 0 19-15,0 0-70 16,0 0-89-16,0 0-50 15,-6 174-20-15,6-137-79 16,0 2-203-16,16-10-280 16,4-11-1222-16</inkml:trace>
  <inkml:trace contextRef="#ctx0" brushRef="#br0" timeOffset="779">1552 0 1976 0,'0'0'393'0,"0"0"-246"16,0 0 133-16,0 0-86 16,0 0-194-16,0 233-46 15,0-144-598-15,-3-15-1508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10:00:40.947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442 24 491 0,'0'0'818'15,"0"0"-646"-15,0 0-2 16,0 0-12-16,0 0-10 15,0 0-24-15,0 0-47 16,-88 0 26-16,81 9-29 16,1 4-26-16,3 4 1 0,0 6-29 15,3 6 10-15,0 7-6 16,0 1 1-16,0 3 20 16,0-2-39-16,0 0-5 15,3-2 17-15,3-1-12 16,-6-5 7-16,0 2-1 15,0-4-2-15,0 0 32 16,-17-2-36-16,-6 1 4 16,-6-7 13-16,1 2-16 15,-9-6 5-15,1-4 5 16,-1 0-1-16,5-6 30 16,-1 0-20-16,7-3 7 15,6 0 8-15,8-3-15 0,2 0-7 16,7 0-5-1,3 0-8-15,0 0-6 0,0 0-9 16,13 0-12-16,13 0 19 16,0 0-7-16,7 0-4 15,-1 0-2-15,-2 3-2 16,2 5 16-16,-1 5-17 16,-8 0 17-16,-1 9-7 15,-6 2 8-15,0 2 2 16,-5 6-1-16,-2 4-1 15,-3 2 8-15,2 0-8 16,-5-3 0-16,0 1-1 0,-3-3 1 16,0-4 4-16,0-3-3 15,0-3 11-15,0-1 24 16,0-8-27-16,0-5 1 16,0-2-10-16,0-5 1 15,0 2 8-15,0-4-9 16,0 0-36-16,0 0-79 15,0-16-191-15,6-7-296 16,4-4-1036-16</inkml:trace>
  <inkml:trace contextRef="#ctx0" brushRef="#br0" timeOffset="519">933 204 1311 0,'0'0'323'0,"0"0"-196"16,0 0 60-16,0 0 39 15,0 0-94-15,0 0-37 16,0 0-35-16,0 30 35 15,0-4 7-15,0 13-29 16,0 8 31-16,0 7-43 16,0 9-19-16,0 4 15 15,0 4-34-15,0-2 2 16,3-8-10-16,2 1-15 16,-5-9 33-16,3-8-33 15,-3-10 0-15,0-5 7 16,0-13-6-16,0-8-2 15,0-6-22-15,0-3-67 0,3 0-94 16,10-51-136-16,-1 3-233 16,2 0-573-16</inkml:trace>
  <inkml:trace contextRef="#ctx0" brushRef="#br0" timeOffset="820">1310 242 492 0,'0'0'1199'0,"0"0"-998"0,0 0-4 16,0 0 40-1,0 0-35-15,0 0-101 0,7 177-35 16,-4-124-23-16,-3 1 29 15,0 4-20-15,0-5-31 16,0 0 1-16,0-5-11 16,0-11-10-16,0-3 18 15,0-9-19-15,0-7-13 16,0-5-98-16,0-11-109 16,0-2-253-16,0 0-168 0</inkml:trace>
  <inkml:trace contextRef="#ctx0" brushRef="#br0" timeOffset="1052">972 716 1543 0,'0'0'353'0,"0"0"-232"16,0 0 33-16,0 0 66 15,0 0-91-15,0 0-44 16,0 0-25-16,54-6-11 16,-26 4 9-16,1 2-58 15,8 0-6-15,13-3-47 16,-8 0-240-16,-7-3-383 0</inkml:trace>
  <inkml:trace contextRef="#ctx0" brushRef="#br0" timeOffset="1320">1638 714 1521 0,'0'0'261'0,"0"0"-144"16,0 0 121-16,0 0 25 0,0 0-55 15,0 0-84-15,35 171-27 16,-35-130 15-16,0 1-72 16,-13-2-10-16,-6 2-9 15,-4-7-21-15,0-5-51 16,6-10-112-16,11-20-124 16,3 0-288-16,3-2-1281 0</inkml:trace>
  <inkml:trace contextRef="#ctx0" brushRef="#br0" timeOffset="1646">2168 392 1228 0,'0'0'825'15,"0"0"-591"-15,0 0-17 16,0 0 48-16,0 0-65 16,0 0-88-16,0 0-43 15,0 131 2-15,6-85-31 16,-3 5-8-16,1 2-1 16,-1 1-29-16,-3-6-2 15,0 0 2-15,0-6 5 16,0-8 0-16,0-3-7 15,0-10-17-15,0-4-27 16,0-12-82-16,0-5-118 0,0-5-219 16,0-16-335-16</inkml:trace>
  <inkml:trace contextRef="#ctx0" brushRef="#br0" timeOffset="1894">1824 419 1629 0,'0'0'346'0,"0"0"-177"16,0 0 82-16,0 0-15 0,0 0-89 16,0 0-50-1,0 0-36-15,111-23 26 0,-62 16-55 16,4 6-24-16,2 1 20 15,-2 0-28-15,-8-5-38 16,9 3-189-16,-16 0-411 16,-8-5-520-16</inkml:trace>
  <inkml:trace contextRef="#ctx0" brushRef="#br0" timeOffset="2693">2547 65 1337 0,'0'0'287'0,"0"0"-189"16,0 0 14-16,0 0 101 15,0 0-57-15,0 0-84 0,0 0-20 16,76-61 40-16,-56 58-5 15,-5 3-11-15,2 0-6 16,0 0 8-16,-4 0-2 16,-1 26 16-16,-1 10-11 15,-5 12-18-15,-6 4-2 16,0 9-11-16,0-2-26 16,0-2 10-16,0-8-22 15,0-7 5-15,3-8-16 16,14-3-1-16,0-8 7 15,2-8-1-15,4-3-6 16,0-9 0-16,3-3-25 16,-3 0 4-16,-1 0 4 0,-5 0 16 15,-3-6-10 1,-5-1 11-16,-9 5 0 0,0-2 14 16,0 4-13-16,0 0 8 15,-3 0 1-15,-17 13-10 16,3 10 9-16,1 8-9 15,0 0 0-15,6 3 11 16,4-3-11-16,3 5-1 16,3-4-8-16,0 0 9 15,0 3-2-15,0 2 2 16,12-3 0-16,11-1-6 16,1 3 7-16,2-5-1 0,-4-1 1 15,1-3 0 1,-6-2 25-16,-8-3-26 0,-6-5 0 15,-3 2 29-15,0-3-18 16,-15 2 9-16,-15-3-20 16,-2-1 0-16,-5-1 9 15,4-8-9-15,1-1-14 16,2-4-28-16,4 0-126 16,9-16-373-16,2-1-793 0</inkml:trace>
</inkml:ink>
</file>

<file path=ppt/ink/ink11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6:49:45.316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11 2322 0,'0'0'330'0,"0"0"-270"16,0 0-11-16,0 0 90 16,228 0-18-16,-146 0-41 15,3 0-79-15,0 0-2 16,-6 0-52-16,3 4-160 16,-20 13-304-16,-22 2-299 0</inkml:trace>
</inkml:ink>
</file>

<file path=ppt/ink/ink11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6:49:45.494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29 1405 0,'0'0'1275'16,"0"0"-1045"-16,0 0-167 15,0 0 40-15,0 0 14 16,207-12-44-16,-106 4-73 15,56 1-90-15,-22 5-278 16,-27 2-1078-16</inkml:trace>
</inkml:ink>
</file>

<file path=ppt/ink/ink11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6:49:44.002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1220 322 1298 0,'0'0'305'0,"0"0"-178"16,0 0-67-16,0 0 44 15,0 0 98-15,0 0-23 16,0 3-92-16,0-3 38 16,3 0-56-16,0 0 33 15,0 0 13-15,0-15-63 16,-3-5-18-16,0-10 5 15,0-2-30-15,-20-4 48 0,-9 1-51 16,-7 6 7-16,-7 5 26 16,-2 10-31-16,-4 11 17 15,-4 3-25-15,-2 5 7 16,-1 29 6-16,0 9-13 16,7 7 0-16,7 6-1 15,13 2 0-15,12 3-5 16,11 0-2-16,6-5 8 15,0-3 0-15,3-9 0 16,23-3 0-16,14-9-4 16,5-5 11-16,11-2-14 15,7-8-9-15,2-4 8 16,0 3 1-16,1 1 7 0,-4 6 0 16,0 7-6-16,-7 12 16 15,-8 12-25-15,-5 4 14 16,-13 7 1-16,-9 5 6 15,-14-2-6-15,-6-6 9 16,0-9 2-16,-32-8-11 16,-13-11 29-16,-15-7-23 15,-8-10-6-15,-11-10 33 16,-3-7-9-16,-3 0 7 16,3-9-1-16,6-17-4 15,18-7 22-15,11 3-48 16,15 1 0-16,16 9 1 15,6 4-1-15,10 8-49 0,13 8-123 16,23 0-336-16,7 0-90 16</inkml:trace>
  <inkml:trace contextRef="#ctx0" brushRef="#br0" timeOffset="408">2110 143 1362 0,'0'0'607'0,"0"0"-412"16,0 0 32-16,0 0 80 15,0 0-75-15,0 0-84 16,0 0-97-16,-32 43-39 16,32 61 99-16,0 52-68 15,3 56-7-15,3 30 24 16,-6-15-44-16,0-50 5 15,0-58-15-15,0-50 8 16,3-16 14-16,0 1-28 16,5-8-30-16,4-4-34 0,4-40-191 15,-2-2-516-15,-8-11-1433 0</inkml:trace>
  <inkml:trace contextRef="#ctx0" brushRef="#br0" timeOffset="965">123 0 1182 0,'0'0'517'0,"0"0"-416"16,0 0-43-16,-22 231 181 15,17-42 2-15,-7 68-48 16,-5 28-49-16,-6-19-28 16,7-63-13-16,2-77-26 15,11-47-46-15,3-16 13 16,0 4-16-16,0-2-12 0,0 2-8 16,0-16-8-1,0-14-36-15,39-24-201 0,1-10-152 16,2-3-298-16</inkml:trace>
</inkml:ink>
</file>

<file path=ppt/ink/ink11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6:49:49.366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105 473 1307 0,'0'0'570'0,"0"0"-365"0,0 0-73 16,0 0 15-16,0 0 44 15,0 0 20-15,-60 22-123 16,60-16-55-16,0 0 19 15,0 0-23-15,0 0 1 16,23-2 0-16,20-4-23 16,13 0 18-16,15-16-25 15,14-26-31-15,3-10 30 16,2-13-15-16,-12-3-22 16,-13 0 17-16,-12 6 21 15,-24 9-16-15,-12 10 16 16,-14 10 0-16,-3 12 51 15,0 14 7-15,-13 7 8 0,-6 9-14 16,-4 45-38 0,-4 49 65-16,4 47-43 0,11 6-12 15,1-12 22-15,11-10-44 16,0-31 5-16,0 10-7 16,0 4 8-16,0-17 7 15,3-24-15-15,8-23-6 16,-2-18 5-16,4-13-106 15,10-22-154-15,-3-3-458 16,0-27-770-16</inkml:trace>
  <inkml:trace contextRef="#ctx0" brushRef="#br0" timeOffset="376">1191 828 1962 0,'0'0'358'0,"0"0"-270"16,0 0-61-16,194-91 117 15,-109 26-28-15,6-11-41 16,0-10-56-16,-12-5-19 16,-13-2 71-16,-16 16-22 15,-15 12 38-15,-16 19 13 16,-8 20-15-16,-8 17 28 15,-3 9-69-15,0 24-29 16,0 33 27-16,-11 27-6 0,-4 16-6 16,2 16-7-1,3-4-14-15,6-7 21 0,4-11-30 16,0-14-2-16,0-15 2 16,4-15 0-16,12-11-15 15,0-10-26-15,1-11-29 16,0-7-21-16,-5-4-136 15,15-7-142-15,-4 0-164 16,0-16-71-16</inkml:trace>
</inkml:ink>
</file>

<file path=ppt/ink/ink11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6:49:51.350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0 2493 0,'0'0'355'16,"0"0"-251"-16,182 0-54 15,-92 0-38-15,4 0-12 0,22 0-86 16,-25 0-411-16,-23 0-320 0</inkml:trace>
</inkml:ink>
</file>

<file path=ppt/ink/ink11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6:49:51.515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0 544 0,'0'0'2126'0,"0"0"-1810"15,0 0-252-15,187 35-63 16,-88-35 20-16,65 0-21 16,-25 0-288-16,-10 0-549 0</inkml:trace>
</inkml:ink>
</file>

<file path=ppt/ink/ink11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6:49:51.820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0 802 2134 0,'0'0'311'0,"0"0"-311"16,122-196-3-16,-66 92 3 16,-4-11 98-16,-2 0-38 15,-11 9-48-15,-10 24 25 16,-12 26 173-16,-8 32-44 15,-9 24-30-15,0 31-40 0,0 47-3 16,-3 28 0-16,-11 21-11 16,5 11-46-16,6 4 5 15,3-10-41-15,0-2-17 16,9-15-14-16,22-12-74 16,17-5-151-16,-8-27-574 15,-8-25-875-15</inkml:trace>
  <inkml:trace contextRef="#ctx0" brushRef="#br0" timeOffset="360">833 182 2270 0,'0'0'280'16,"0"0"-200"-16,0 0-44 15,226-78 0-15,-158 78 185 16,1 13-72-16,-13 33-101 16,-5 16 18-16,-11 12-6 15,-10 14-10-15,-13 7 29 16,-17 5-49-16,-5 3-9 16,-40 1-21-16,-17-9 0 15,-4-9 1-15,4-17-1 16,13-23 0-16,16-16-1 0,21-12 10 15,12-10-12-15,0-1 3 16,35-5-1-16,18 0 1 16,12 3 0-16,11-4 0 15,12 4-16-15,6-3-62 16,57 1-105-16,-24-3-271 16,-14 0-595-16</inkml:trace>
  <inkml:trace contextRef="#ctx0" brushRef="#br0" timeOffset="668">2374 681 1547 0,'0'0'975'15,"0"0"-975"-15,0 0-92 16,0 0 92-16,194-134 121 15,-145 75-38-15,0-12-71 16,-7-13 7-16,-5-2 27 16,-15-1 63-16,-5 11 8 15,-8 23 2-15,-6 20 49 16,-3 33-42-16,0 15-57 16,-6 74 3-16,-17 19 34 15,-2 22-5-15,2 14-59 16,9-21-29-16,5 11-13 15,-2 19-100-15,2-36-124 16,-1-24-711-16</inkml:trace>
</inkml:ink>
</file>

<file path=ppt/ink/ink11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6:49:50.891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0 706 2397 0,'0'0'372'15,"0"0"-322"-15,0 0-20 16,141-185 19-16,-93 108 2 0,-5-2-30 16,-4 2-21-16,-2 9 33 15,-14 15-32-15,-7 20 20 16,-13 25 73-16,-3 8-23 16,0 27-23-16,0 36 0 15,-9 23-6-15,-7 12 7 16,-1 8-49-16,3-5-14 15,11-10 8-15,3-6-121 16,0-15-189-16,30-1-291 16,8-22 314-16,-4-18-1614 0</inkml:trace>
  <inkml:trace contextRef="#ctx0" brushRef="#br0" timeOffset="279">852 589 400 0,'0'0'1338'16,"0"0"-1173"-16,101-151-78 16,-49 78 149-16,1-7 59 15,-4 7-70-15,-7 2-28 16,-8 8-76-16,-12 20 29 16,-6 12-29-16,-9 27-43 15,-7 4 27-15,0 38-63 16,0 35 23-16,-10 24 31 15,-13 20-81-15,3 0-2 16,8 1-13-16,7-10-25 16,5-9 16-16,0-9-63 15,28-19-60-15,31-6-55 0,-8-23-361 16,-5-14-315-16</inkml:trace>
</inkml:ink>
</file>

<file path=ppt/ink/ink11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6:49:50.410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90 0 1785 0,'0'0'655'16,"0"0"-538"-16,0 0-72 15,0 0 35-15,0 0 147 16,0 0-75-16,124 159-122 15,-75-112-6-15,0 1-24 16,4-8-28-16,-8-2-15 16,1-7-143-16,-7-8-73 0,-5-16-246 15,-11-7-248-15,-14 0-575 16</inkml:trace>
  <inkml:trace contextRef="#ctx0" brushRef="#br0" timeOffset="165">394 32 1800 0,'0'0'493'16,"0"0"-331"-16,0 0 9 16,0 0 94-16,0 0-105 15,-167 166-68-15,118-99-37 16,-4 4-55-16,4-2-79 16,7-4-62-16,19-8-204 15,12-15-331-15,11-22-1185 0</inkml:trace>
</inkml:ink>
</file>

<file path=ppt/ink/ink11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6:49:53.845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125 134 1815 0,'0'0'309'0,"0"0"-201"15,7 187 37-15,-4-69-3 16,-3 12 58-16,0 7-36 0,0 0-89 16,0-7-29-1,0-18-38-15,0-19 1 0,0-22 15 16,0-19-24-16,0-20-16 16,3-18-67-16,3-14-199 15,5-6-95-15,-8-84 47 16,0 8-303-16,-3-8-316 0</inkml:trace>
  <inkml:trace contextRef="#ctx0" brushRef="#br0" timeOffset="225">0 281 1101 0,'0'0'361'0,"0"0"-67"16,0 0-139-16,23-151 15 16,16 128-9-16,7 5-25 0,13 15-23 15,14 3-29 1,1 0-42-16,8 27 19 0,-3 7-25 15,-7 11-5-15,-19 5 20 16,-17 2-42-16,-23 2 37 16,-13 5 12-16,-17-3-20 15,-35 3 5-15,-13-9-43 16,-3-8-16-16,8-16-75 16,21-26-123-16,16-16-150 15,23-19-450-15</inkml:trace>
  <inkml:trace contextRef="#ctx0" brushRef="#br0" timeOffset="460">1408 0 2206 0,'0'0'481'0,"0"0"-412"16,0 0 49-16,-137 220 82 15,78-113-47-15,3 11-56 16,16 6-30-16,15-4-67 16,18-4 6-16,7-13-12 15,13-18-6-15,34-11-106 16,47-31-163-16,-9-15-329 0,-6-22-106 16</inkml:trace>
  <inkml:trace contextRef="#ctx0" brushRef="#br0" timeOffset="817">1804 339 1614 0,'0'0'834'0,"0"0"-705"16,0 0-65-16,0 254 141 16,0-130-12-16,0 4-45 15,0-3-76-15,11-14-51 16,1-18-17-16,2-24-4 15,-2-27-60-15,-1-22-22 16,-5-20-165-16,-3-2-17 16,-3-44-79-16,0-25-3 0,0-13 42 15,-12-19 125-15,-14-6 153 16,-5-5 26-16,2 4 82 16,10 13 98-16,5 17 47 15,14 25 93-15,0 19-84 16,17 15-94-16,25 9-31 15,14 4 40-15,16 5-89 16,10-1-32-16,12 4-13 16,5-2-17-16,-4 0-8 15,10-5-146-15,-23 1-221 16,-33 3-368-16</inkml:trace>
  <inkml:trace contextRef="#ctx0" brushRef="#br0" timeOffset="1009">1782 784 2061 0,'0'0'511'16,"0"0"-466"-16,0 0-17 16,0 0 48-16,255 0-38 15,-147-8-38-15,-1-5-53 16,9 13-211-16,-31 0-332 15,-34 0-1172-15</inkml:trace>
  <inkml:trace contextRef="#ctx0" brushRef="#br0" timeOffset="1182">1952 1364 1672 0,'0'0'697'0,"0"0"-590"16,0 0 3-16,0 0 20 15,186-8 25-15,-90-10-97 16,1-6-58-16,8 1-27 16,26-12-164-16,-30 2-377 15,-15 7-765-15</inkml:trace>
  <inkml:trace contextRef="#ctx0" brushRef="#br0" timeOffset="1433">2744 109 2517 0,'0'0'307'16,"0"0"-223"-16,0 0-62 16,0 0 85-16,190 94 47 15,-124-20-43-15,-4 18-52 16,-3 19-39-16,-16 33 1 15,-24 34-8-15,-19-10 2 16,0-21-15-16,-19-25-89 16,-7-40-68-16,-5 0-176 15,9-17-463-15,5-33-1148 0</inkml:trace>
  <inkml:trace contextRef="#ctx0" brushRef="#br0" timeOffset="1616">3807 849 2343 0,'0'0'507'0,"0"0"-444"16,237-23 55-16,-123 14 17 16,-3 5-135-16,-9 4-20 15,-3 4-225-15,-28 15-379 16,-28 6-694-16</inkml:trace>
  <inkml:trace contextRef="#ctx0" brushRef="#br0" timeOffset="1766">4054 1327 2673 0,'0'0'454'15,"0"0"-409"-15,0 0-7 16,215-5 8-16,-68-5-46 15,-22 1-218-15,-10 3-1043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10:00:51.010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6 0 1564 0,'0'0'347'15,"0"0"-164"-15,0 0-7 16,0 0 16-16,0 0-71 15,0 0-81-15,0 0 57 16,60 3-5-16,-22-3-36 16,6 0 0-16,-6 0-56 15,1 0-12-15,-9-3-106 16,-4 3-163-16,-9 0-313 16,-11 0-1020-16</inkml:trace>
  <inkml:trace contextRef="#ctx0" brushRef="#br0" timeOffset="208">0 292 1476 0,'0'0'672'0,"0"0"-495"15,0 0-79-15,0 0 55 16,0 0-42-16,0 0-58 15,0 0-21-15,88 6-24 16,-42-4-8-16,22 4-59 16,-12 0-227-16,-7-3-372 0</inkml:trace>
</inkml:ink>
</file>

<file path=ppt/ink/ink11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6:49:56.915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0 160 1759 0,'0'0'521'16,"0"0"-438"-16,0 0-36 16,0 0 103-16,0 0 86 15,0 0-96-15,19 3-71 16,24 0-15-16,16 3-11 15,20-3-28-15,12 0 35 16,23-1-40-16,44-2 1 16,55 0 56-16,52-8-34 15,7-10-3-15,-17 3-19 16,-36 10-9-16,-43 1 33 16,-1 4-33-16,-28 0-1 15,-25 0 24-15,-22-3-24 16,-4 2 0-16,21-3-1 0,15 1 10 15,15-3-6-15,-3 3-4 16,-4 0 0-16,-2 0-1 16,2 3 13-16,4 0-11 15,0 0-1-15,-2 0 9 16,-6 0 3-16,-3 0-10 16,-6 0 8-16,-2 0-10 15,-1-3-3-15,-4-6 2 16,-1 3 1-16,-12 1 0 15,-5 2 6-15,-8 3-5 16,-4 0 9-16,-5 0-10 16,3 0-7-16,3 0 6 15,2 0 1-15,1-4-3 0,2 4 3 16,-2 0 1-16,2 0 5 16,-5 0-6-16,0 0 6 15,4 0-14-15,0 0 8 16,-3 0-3-16,2 0 3 15,-6 0 6-15,-1 0 3 16,-2-9 1-16,-7 1-9 16,1-1 13-16,-1 3-14 15,-3 0 6-15,4 4 9 16,0 2-6-16,-5 0 4 16,8 0 14-16,-3 0-19 15,3 0 17-15,-3 0-10 0,-4 0-14 16,-10 0 23-16,-6 0-10 15,-13 0-2-15,-10 0-12 16,-13 0 0-16,-9 0 0 16,-14 0-14-16,0 0-80 15,-23-6-56-15,-17-6-571 16,-8-4-1760-16</inkml:trace>
</inkml:ink>
</file>

<file path=ppt/ink/ink11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6:50:29.403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586 507 1540 0,'0'0'237'16,"0"0"-177"-16,0 0-26 15,0 0 217-15,0 0-58 16,-3-130-89-16,-3 98 10 15,3-1-30-15,-8 2 14 16,-1-3-24-16,-2 4-30 16,-5 4 45-16,-4-1-54 15,-3 11-1-15,-7 0 41 0,-2 8-74 16,-5 8 14 0,-7 0-15-16,1 0 9 0,1 14 4 15,-1 12-13-15,4 4 0 16,5 5 3-16,9 4-2 15,2 5-2-15,9 0-4 16,3 4 2-16,8-6 3 16,6 4 0-16,0-2 0 15,0-4-1-15,6 0 8 16,17-6-17-16,3 2 10 16,7-1-3-16,4 2 3 15,2-5 0-15,4 3 1 16,2-1-1-16,1-1 9 15,3 3-18-15,-2-3 9 16,1 3-3-16,1 4 3 0,-7 2 0 16,-5-4 2-16,-8 3-2 15,-2 0 6-15,-15-3 3 16,-1 1-9-16,-11-1 0 16,0 0 6-16,0 1-5 15,-23-4 8-15,-7-3-9 16,-7-5 0-16,-1 0 13 15,-4-8-13-15,-5-3-6 16,1-8 6-16,-3-4 1 16,1-4 0-16,5 0-1 15,4-12 0-15,2-12 3 16,9 1-3-16,3-8-25 16,10-1 19-16,4-5 6 0,5-5-1 15,6-2-12-15,0 0 13 16,0-3-12-16,23-1 6 15,6 0-24-15,4 0 29 16,10-6-9-16,5-5-2 16,6-2-6-16,0-4 18 15,6 0-15-15,-4 0 11 16,0 0 4-16,-14 3 4 16,-7 3-4-16,-12 12 1 15,-12 6-1-15,-11 11 0 16,0 7 67-16,-6 9-43 15,-22 8-10-15,-7 3 23 0,2 3-37 16,-3 0 0 0,10 0-16-16,12 28-95 0,8-4-162 15,6-2-489-15</inkml:trace>
  <inkml:trace contextRef="#ctx0" brushRef="#br0" timeOffset="457">1175 943 1692 0,'0'0'347'16,"0"0"-209"-16,0 0-88 15,0 0 183-15,0 0 5 16,0 0-89-16,0 0-52 15,53 20-40-15,-1-20 45 16,15 0-69-16,4 0-32 16,8 0 47-16,3 0-33 0,-4 0 3 15,1 0-7-15,-8-6-10 16,-9 0 10-16,-12 0-11 16,-15 4-16-16,-10 2 8 15,-16 0-25-15,-9 0-24 16,0 0-68-16,-6 0-222 15,-22 0-316-15,2 0-664 0</inkml:trace>
  <inkml:trace contextRef="#ctx0" brushRef="#br0" timeOffset="738">1622 610 1780 0,'0'0'360'15,"0"0"-211"-15,0 0 3 16,0 0 111-16,0 0-42 16,0 0-91-16,0 0-66 15,-17 170 16-15,20-75-14 16,11 10-35-16,-5 2 33 15,1-2-64-15,-4-10-7 16,1-6-5-16,-1-7-168 16,-6-23-495-16,0-17-1645 0</inkml:trace>
  <inkml:trace contextRef="#ctx0" brushRef="#br0" timeOffset="3603">2659 0 1422 0,'0'0'318'0,"0"0"-217"15,0 0-42-15,0 0 4 0,0 0 107 16,0 0 29-16,82 0-92 16,-17 4-31-16,14 0 29 15,6 5-54-15,6-3 13 16,5 3-64-16,1-3 8 15,-1-6 11-15,-8 0-19 16,-9 0 1-16,-20 0-1 16,-13 0 6-16,-20 0 13 15,-13 0-18-15,-10 0 59 16,-3 0 55-16,0 0-24 16,0 0-15-16,0 21-4 15,0 19-30-15,0 29 14 16,-13 22-35-16,0 21-11 0,0 18 30 15,-1 2-14-15,-1 3 2 16,-2-5-27-16,1-12 0 16,2-11 11-16,5-16-12 15,3-15 0-15,-5-14 8 16,5-14-7-16,-2-7 8 16,-1-9-9-16,3-9 1 15,-4-5 20-15,4-5-21 16,-1-4 0-16,0-5-7 15,4-4 7-15,3 0-65 16,0 0-128-16,0-17-357 16,0-10-276-16</inkml:trace>
  <inkml:trace contextRef="#ctx0" brushRef="#br0" timeOffset="3869">3180 896 2131 0,'0'0'519'0,"0"0"-465"16,0 0 19-16,0 0 183 15,0 0-116-15,0 0-89 0,0 0-4 16,117-12-29-1,-44 8 25-15,4 2-43 0,10-1 9 16,-2 0-31-16,32-10-46 16,-22 4-313-16,-17-1-657 0</inkml:trace>
  <inkml:trace contextRef="#ctx0" brushRef="#br0" timeOffset="4146">4580 825 2521 0,'0'0'467'0,"0"0"-443"0,0 0-3 15,0 0 128-15,0 0-44 16,0 0-47-16,190 2-58 15,-100-2 2-15,4 0 14 16,4-14-16-16,0 2-13 16,-6 3-12-16,-13 1-32 15,-13 1-74-15,-15-3-230 16,-20 1-173-16,-19-1-78 0</inkml:trace>
  <inkml:trace contextRef="#ctx0" brushRef="#br0" timeOffset="4350">5030 486 1903 0,'0'0'616'0,"0"0"-502"16,0 0 21-16,0 0 117 16,0 0-57-16,-8 203-116 15,8-125-47-15,5-3-12 16,4 5-20-16,-3-6-23 15,1 3-52-15,-7 11-169 16,0-21-430-16,0-13-442 0</inkml:trace>
  <inkml:trace contextRef="#ctx0" brushRef="#br0" timeOffset="6103">7033 276 1551 0,'0'0'307'15,"0"0"-231"-15,0 0 51 16,0 0 149-16,-138-173-37 16,100 143-61-16,-9 13-32 15,-8 17-41-15,-13 6 29 16,-14 50-72-16,-23 55 7 16,-20 54 17-16,7 51-26 15,27 12-19-15,37-41-8 16,45-48-26-16,9-50 26 0,9-20-33 15,34 0-9-15,19-4 9 16,17-9-33-16,12-24-28 16,2-28 2-16,-8-4-23 15,-17-18 81-15,-19-27-46 16,-22-9 47-16,-27-1 9 16,0-3 26-16,-47 4 4 15,-27 10 7-15,-22 14-16 16,-6 13 43-16,5 13-58 15,18 4-1-15,31 0-14 16,48 19-119-16,0-2-376 16,42-2-484-16</inkml:trace>
  <inkml:trace contextRef="#ctx0" brushRef="#br0" timeOffset="6322">7520 1093 2787 0,'0'0'337'0,"0"0"-282"16,0 0-34-16,227-41 6 16,-145 34 30-16,0 5-57 15,6 2-56-15,0 0 2 16,-3 0-302-16,-23 0-363 15,-22-6-584-15</inkml:trace>
  <inkml:trace contextRef="#ctx0" brushRef="#br0" timeOffset="6495">7920 721 2165 0,'0'0'628'0,"0"0"-495"16,0 0-33-16,0 0 74 15,-20 222-28-15,20-134-56 16,0 0-90-16,0 1-47 16,39 8-51-16,-5-24-361 0,-2-20-683 15</inkml:trace>
  <inkml:trace contextRef="#ctx0" brushRef="#br0" timeOffset="6667">8764 1184 2656 0,'0'0'306'0,"0"0"-306"16,0 0-236-16,0 0 157 15,0 0-267-15</inkml:trace>
  <inkml:trace contextRef="#ctx0" brushRef="#br0" timeOffset="6817">9279 1179 1392 0,'0'0'1352'15,"0"0"-1352"-15,0 0-161 16,0 0-224-16,0 0-320 0</inkml:trace>
  <inkml:trace contextRef="#ctx0" brushRef="#br0" timeOffset="7521">11688 680 2074 0,'0'0'311'16,"0"0"-251"-16,104-229-11 16,-64 132 181-16,-7 8 44 15,-4 21-75-15,-9 22-84 16,-6 16 6-16,-11 27 8 15,-3 3-36-15,0 43 6 16,0 37-51-16,-10 24-16 16,-6 16 10-16,-1 10-42 15,3 2-9-15,8-2-86 16,0 33-143-16,6-37-434 0,-3-23-1675 0</inkml:trace>
  <inkml:trace contextRef="#ctx0" brushRef="#br0" timeOffset="7036">10025 1028 1204 0,'0'0'1455'0,"0"0"-1241"15,0 0-141-15,186-12-10 16,-110 4 7-16,3 2 2 16,9 0-72-16,4 3 13 15,6-1-28-15,-4 4 15 16,-9-2-251-16,-9-6-46 16,-24 1-294-16,-22-2-438 0</inkml:trace>
  <inkml:trace contextRef="#ctx0" brushRef="#br0" timeOffset="7225">10497 686 2070 0,'0'0'664'0,"0"0"-572"16,0 0 82-16,0 0-1 15,0 186-59-15,0-101-42 16,0 3-54-16,0 1-18 15,9-3-48-15,8 5-142 16,-1-24-404-16,-6-19-778 0</inkml:trace>
</inkml:ink>
</file>

<file path=ppt/ink/ink11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6:50:37.849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0 304 1534 0,'0'0'385'0,"0"0"-211"16,0 0-90-16,0 0 101 16,0 0 24-16,0 0-75 15,0 0-95-15,112-70 16 16,-66 56 68-16,2 5-54 15,9 0 2-15,11 0-5 0,14 7 15 16,17-4 11-16,15-1-85 16,10-1 1-16,7-1 11 15,4-3-18-15,-1 3 9 16,-1 3-10-16,-5 4 0 16,-7 2 12-16,1 0-3 15,-4 0 2-15,2 0 26 16,2 0-20-16,5 0-2 15,4 0-15-15,7 0 1 16,-1 0 14-16,4-3-15 16,-3 0 0-16,-4-1 4 15,-4 2 5-15,3 2-9 16,-3-3 0-16,-2 3 1 0,-1 0 16 16,-2-4-17-16,-4 2 0 15,-4-4-1-15,8 1 11 16,2-2-10-16,4-2 3 15,7 1 12-15,0-1 4 16,-4-1-18-16,-6 5-1 16,-7-1 28-16,-7-2-28 15,-9 1 21-15,-17 1-21 16,-12 1 9-16,-25-1-2 16,-14 3-7-16,-17 0 2 15,-17 0-2-15,-3 3-33 16,-46-3-65-16,-10 3-487 0,-9 0-926 0</inkml:trace>
</inkml:ink>
</file>

<file path=ppt/ink/ink11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6:50:38.786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0 494 1905 0,'0'0'249'0,"0"0"-209"15,0 0-40-15,0 0 0 0,0 0 75 16,0 0-41-16,178-162-25 16,-120 97-7-16,1-2 17 15,-14 5-7-15,-8 6 78 16,-14 14 28-16,-10 12 95 16,-7 20-40-16,-6 10-25 15,0 17-21-15,0 43-74 16,0 33 33-16,0 22-39 15,0 8-47-15,0-8 42 16,6-12-36-16,11-17-5 16,3-15-1-16,0-16-49 15,16-10-104-15,-7-17-428 16,1-15-487-16</inkml:trace>
  <inkml:trace contextRef="#ctx0" brushRef="#br0" timeOffset="421">920 196 2196 0,'0'0'578'0,"0"0"-519"16,0 0 50-16,0 0 63 15,213-35-47-15,-125 29-41 16,11 2-78-16,3 4-4 15,-1 0 19-15,-13 25-19 16,-19 15 4-16,-27 20-6 0,-36 14 0 16,-6 14 15-16,-51 12-15 15,-28 1 0-15,-15-5 2 16,-5-4-1-16,11-12-1 16,12-15 9-16,24-16-3 15,19-14 47-15,21-11-53 16,12-7 0-16,6-4 5 15,36-9 2-15,18 3 8 16,11-3-15-16,14-4 1 16,3 0 17-16,8 0-18 15,-5 0 0-15,-6 0 21 16,-9 0-21-16,-8 0-1 16,-12 0-18-16,-10 0-80 0,0-12-100 15,-10-8-435-15,-10-5-399 16</inkml:trace>
  <inkml:trace contextRef="#ctx0" brushRef="#br0" timeOffset="767">2717 561 2060 0,'0'0'325'0,"0"0"-214"16,0 0 56-16,0 0 37 15,0 0-56-15,204-168-125 0,-162 109 3 16,1-5 15-16,-4-1 16 16,-13 4 36-16,-3 5-4 15,-10 14-17-15,-7 15 27 16,-6 9-34-16,4 17 44 15,-4 1-43-15,0 12-48 16,0 38 32-16,0 19-26 16,0 20 0-16,0 11-24 15,0 3-2-15,4 1 2 16,16 22-139-16,-8-28-172 16,-6-16-1027-16</inkml:trace>
</inkml:ink>
</file>

<file path=ppt/ink/ink11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6:46:33.614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1 2362 0,'0'0'478'0,"0"0"-442"0,0 0-29 15,200 0 117-15,-115 0-40 16,6 0-84-16,34 0-23 15,-23 0-352-15,-25 4-402 0</inkml:trace>
</inkml:ink>
</file>

<file path=ppt/ink/ink11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6:46:33.796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92 2581 0,'0'0'578'16,"0"0"-541"-16,0 0-22 16,0 0 114-16,0 0-56 15,206 6-73-15,-58-35-7 0,-15-4-170 16,-14-3-724-16</inkml:trace>
</inkml:ink>
</file>

<file path=ppt/ink/ink11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6:46:33.177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25 216 1476 0,'0'0'280'16,"0"0"-150"-16,0 0 40 15,0 0 115-15,0 0-25 16,0 0-74-16,0 0-37 16,-23 25-99-16,23 48 23 15,3 30 26-15,4 20-33 16,-4 7-21-16,-3-3-26 16,0-15-7-16,0-18 14 15,0-26-26-15,0-22 0 16,0-19 1-16,0-21-1 15,0-6-1-15,6-17-20 16,5-36 15-16,-2-24-11 16,5-17 1-16,-5-18-2 0,-6-11 7 15,-3-5 19-15,0 1-16 16,0 13 5-16,0 16 3 16,0 25 48-16,0 19-37 15,0 22 4-15,11 15 19 16,11 5-28-16,7 5 4 15,11 7-10-15,10 0 0 16,8 0 5-16,11 0-5 16,0 0 0-16,7 7-1 15,-2-7-17-15,-1 0-76 0,15 0-120 16,-20-8-363-16,-11-3-263 16</inkml:trace>
  <inkml:trace contextRef="#ctx0" brushRef="#br0" timeOffset="239">72 680 2309 0,'0'0'519'16,"0"0"-451"-16,0 0-51 15,0 0 134-15,0 0 14 16,167 0-105-16,-96 0-47 0,8-4-13 16,6-8-49-16,29 0-137 15,-15 7-442-15,-17 2-537 0</inkml:trace>
</inkml:ink>
</file>

<file path=ppt/ink/ink11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6:46:31.429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642 335 1685 0,'0'0'513'16,"0"0"-438"-16,0 0-41 16,0 0 135-16,0 0-8 15,0 0 18-15,0 0-84 16,-7 97-45-16,7-32 51 15,0 9-47-15,0 2-15 16,0-2 11-16,0-9-50 16,-4-15 19-16,4-17-19 15,0-12-43-15,0-18-25 16,36-25-222-16,4-21-89 16,-1-11-295-16</inkml:trace>
  <inkml:trace contextRef="#ctx0" brushRef="#br0" timeOffset="159">766 179 1891 0,'0'0'516'0,"0"0"-391"16,0 0 6-16,0 0 58 16,0 0-96-16,0 0-93 15,0 0-272-15,0-32-385 16,32 32-263-16</inkml:trace>
  <inkml:trace contextRef="#ctx0" brushRef="#br0" timeOffset="350">1112 580 1699 0,'0'0'303'0,"0"0"-170"16,0 0 11-16,0 150 90 15,0-106-5-15,0 1-117 16,3-11-37-16,14-3-75 16,0-12-67-16,19-15-83 15,-7-4-206-15,1 0-276 0</inkml:trace>
  <inkml:trace contextRef="#ctx0" brushRef="#br0" timeOffset="488">1191 249 1840 0,'0'0'486'0,"0"0"-486"15,0 0-83-15,0 0-155 16,0 0-311-16</inkml:trace>
  <inkml:trace contextRef="#ctx0" brushRef="#br0" timeOffset="712">1519 67 1839 0,'0'0'342'16,"0"0"-174"-16,0 0 22 16,0 0 75-16,222 103-97 15,-149-47-83-15,-2 12-6 16,-8 5-71-16,-18 10-7 15,-14 5-1-15,-25 0 0 16,-6 4-78-16,-63 18-182 16,-5-22-248-16,-8-21-80 0</inkml:trace>
  <inkml:trace contextRef="#ctx0" brushRef="#br0" timeOffset="960">376 0 2039 0,'0'0'558'16,"0"0"-469"-16,-196 213-82 15,114-26 153-15,23 39 49 16,27-14-41-16,32-46-82 15,3-57-77-15,42-36-9 16,86 19-117-16,-7-13-248 16,12-16-354-16</inkml:trace>
</inkml:ink>
</file>

<file path=ppt/ink/ink11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6:46:36.374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0 1704 0,'0'0'918'0,"0"0"-803"16,0 0-92-16,0 0 26 15,0 0 112-15,0 0-41 16,0 0-65-16,110 29-44 16,-41-8-8-16,10 3-3 15,9-1 0-15,5 7-3 16,-2-4 3-16,3-3-1 15,-2 2-1-15,-3-8-45 16,-7-2 46-16,-17-4-20 16,-12-2 3-16,-21 0 12 15,-18 3 6-15,-14 0 0 0,-14 8 32 16,-38 9-22-16,-21 13 19 16,-15 2-29-16,-7 6 0 15,0 3 1-15,7-6 0 16,12-2-1-16,14-7-28 15,20-5-67-15,22-12-137 16,17-2-407-16,3-13-539 0</inkml:trace>
  <inkml:trace contextRef="#ctx0" brushRef="#br0" timeOffset="320">1161 614 1064 0,'0'0'1384'15,"0"0"-1104"-15,0 0-175 16,0 0 85-16,-186 134 45 16,101-78-126-16,-14 6-22 0,-6 0-87 15,8-3 12 1,4-7-26-16,16-4-4 0,11-7-72 16,19-10-187-16,22-14-640 0</inkml:trace>
</inkml:ink>
</file>

<file path=ppt/ink/ink11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6:46:35.044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571 420 2167 0,'0'0'358'0,"0"0"-283"16,0 0-31-16,0 0 123 16,0 0 44-16,0 0-108 15,-173-117-70-15,111 117 39 16,-10 35-43-16,-1 27 22 15,5 14-1-15,9 16-49 16,19 0 16-16,21-6-17 16,19-13-26-16,0-14 25 15,33-21-69-15,19-18-34 16,10-20 1-16,3 0-71 0,-3-32 42 16,-8-9 36-16,-12-7 62 15,-13 7 34-15,-12 9 61 16,-7 15 57-16,-7 13 36 15,-3 4-53-15,0 15-11 16,0 27-40-16,3 8-37 16,11 8-13-16,4-2-3 15,13-11-117-15,25-18-171 16,-4-14-453-16,-7-13-1212 0</inkml:trace>
  <inkml:trace contextRef="#ctx0" brushRef="#br0" timeOffset="184">961 692 2237 0,'0'0'575'15,"0"0"-538"-15,0 0 14 16,0 0 143-16,0 0-78 16,190-20-73-16,-118 16-13 15,10 4-29-15,3 0-1 16,13 0-105-16,-23 0-349 15,-22 0-352-15</inkml:trace>
  <inkml:trace contextRef="#ctx0" brushRef="#br0" timeOffset="389">1321 329 2170 0,'0'0'508'0,"0"0"-369"15,0 0-105-15,0 0 165 16,0 0 18-16,-13 226-142 16,13-121-33-16,0-6-42 15,0 2-29-15,0-12-32 16,7-11-183-16,16-22-501 16,0-23-830-16</inkml:trace>
  <inkml:trace contextRef="#ctx0" brushRef="#br0" timeOffset="842">2084 0 1960 0,'0'0'1019'0,"0"0"-821"15,0 0-197-15,0 0 29 16,0 168 121-16,-3-68-62 15,-11 15-52-15,2 5-35 16,1-3 5-16,5-4 11 16,3-14-18-16,3-18-24 15,0-23 18-15,0-19-36 16,0-22 9-16,0-17-19 0,0 0 10 16,0-32 26-1,6-14-16-15,8-14-7 0,3-1 33 16,5 5-34-16,7 11 13 15,2 12 6-15,7 16 16 16,1 12-4-16,7 5 15 16,4 12-6-16,1 23 35 15,-1 9-13-15,-12 4 19 16,-10 1-41-16,-22 1 0 16,-6-2 69-16,-26-5-41 15,-30-8-6-15,-6-11-4 16,-4-12-12-16,4-12 23 15,10 0-29-15,10-18-35 16,18-18-21-16,24-37-192 0,0 8-496 16,27 4-1419-16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10:00:47.127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1000 389 1510 0,'0'0'394'15,"0"0"-241"-15,0 0 9 16,0 0 87-16,0 0-109 0,0 0-73 16,0 166-4-16,0-109-5 15,0-3 2-15,0 1-11 16,0-5-22-16,0-4 7 15,0-12-34-15,0-3 0 16,0-10-1-16,0-5-2 16,0-5-97-16,0-11-35 15,0 0-90-15,15-11-102 16,5-18-63-16,-4-4-767 0</inkml:trace>
  <inkml:trace contextRef="#ctx0" brushRef="#br0" timeOffset="271">1439 397 1030 0,'0'0'748'0,"0"0"-566"16,0 0 84-16,0 0 9 15,0 0-54-15,0 0-70 16,0 0-56-16,22 112-41 15,-22-77-26-15,0 7 4 16,0 3-16-16,0-2 5 16,0 2-21-16,3-8 1 15,0 2-1-15,3-9-22 0,2-4-161 16,1-12-79 0,5-4-127-16,-5-10-204 0,-3 0-1016 0</inkml:trace>
  <inkml:trace contextRef="#ctx0" brushRef="#br0" timeOffset="502">1133 775 1309 0,'0'0'520'0,"0"0"-376"15,0 0-8-15,0 0 23 16,0 0 0-16,0 0-85 0,0 0-28 16,69 0 12-16,-27 0-37 15,1 0-21-15,24-6-95 16,-13-7-286-16,-8 5-677 0</inkml:trace>
  <inkml:trace contextRef="#ctx0" brushRef="#br0" timeOffset="796">1981 845 1431 0,'0'0'288'0,"0"0"-153"15,0 0 89-15,0 0-4 16,0 0-53-16,0 168-100 16,-15-141-42-16,-2-7-8 15,-3-5-17-15,6-15-119 16,2 0-192-16,9 0-542 0</inkml:trace>
  <inkml:trace contextRef="#ctx0" brushRef="#br0" timeOffset="1116">2512 454 1416 0,'0'0'782'0,"0"0"-600"15,0 0-25-15,0 0 102 16,0 0-79-16,0 0-77 16,0 0-57-16,-7 164 26 15,1-114 9-15,3 1-43 0,-3-1-3 16,-2-2-2-1,2-8-27-15,0-7 3 0,1-10-9 16,2-8-7-16,3-3 6 16,0-10-101-16,0-2-88 15,0-2-140-15,0-19-157 16,0-1-310-16</inkml:trace>
  <inkml:trace contextRef="#ctx0" brushRef="#br0" timeOffset="1360">2210 478 1748 0,'0'0'366'0,"0"0"-279"16,0 0 86-16,0 0 73 15,0 0-83-15,0 0-17 16,0 0-57-16,102-7-9 15,-54 5-44-15,6-5-21 16,5 4-3-16,-5 0-12 16,3 1-87-16,2-4-182 15,-14 0-420-15,-11 0-847 0</inkml:trace>
  <inkml:trace contextRef="#ctx0" brushRef="#br0" timeOffset="1971">3105 170 1315 0,'0'0'330'15,"0"0"-222"-15,0 0 45 16,0 0 80-16,0 0-1 16,0 0-77-16,0 0-67 15,104-49 26-15,-95 51 13 0,2 24-27 16,-5 10 9-16,-6 8-44 16,0 6-13-16,0-3-1 15,0-2-27-15,6-9-10 16,8-11-14-16,9-7-3 15,6-9-8-15,4-6-64 16,0-3 0-16,2 0 20 16,-4 0 30-16,-9-8 14 15,-5-2-8-15,-8 8 10 16,-6-2 8-16,-3 4 2 16,0 0 27-16,0 0 31 15,-12 12-9-15,-8 9-29 16,-2 9-6-16,5-1-3 0,0 3 5 15,8 5-17 1,2-5 0-16,3 3-1 0,4 0 1 16,0 3-7-16,4-2 13 15,15 1-6-15,7-1 10 16,1 0-9-16,-1-1 22 16,-3-3-7-16,-3-2 2 15,-11-1 27-15,-9-2-25 16,0 0 24-16,-6-4 0 15,-26 1-34-15,-5-1-4 16,-5-5-6-16,2-7-51 16,-8-11-52-16,8 0-249 15,7 0-666-15</inkml:trace>
  <inkml:trace contextRef="#ctx0" brushRef="#br0" timeOffset="-686">0 842 1609 0,'0'0'302'16,"0"0"-193"-16,0 0 24 15,0 0 40-15,0 0 2 16,0 0-99-16,66 35-15 16,-33-18 15-16,-1 5-25 15,-2-2 37-15,2 2-44 16,-4 1-20-16,-6 1 3 16,-2 0-4-16,-5-1-9 15,-1-6-14-15,-8-1-17 16,2-6-65-16,-5-7-93 0,0-3-118 15,-3-3-61-15,0-14-299 16</inkml:trace>
  <inkml:trace contextRef="#ctx0" brushRef="#br0" timeOffset="-438">348 789 993 0,'0'0'627'16,"0"0"-456"-16,0 0 27 16,0 0 6-16,0 0-40 0,0 0-47 15,0 0-16 1,-127 139-29-16,93-108-32 16,2 3 2-16,2-5-41 0,4-5 7 15,3-4-8-15,10-8-3 16,10-5-93-16,3-7-118 15,0 0-250-15,9-4-51 0</inkml:trace>
  <inkml:trace contextRef="#ctx0" brushRef="#br0" timeOffset="3024">564 0 1137 0,'0'0'335'15,"0"0"-210"-15,0 0-27 16,0 0-49-16,0 0-17 15,0 0 18-15,0 0-40 16,-3 94 18-16,22-54 4 16,1 2 17-16,0 6 18 15,0-2-39-15,-1 4 0 16,-6 1 3-16,-3-7-30 16,-4 0 16-16,-6-6-16 0,0-1-1 15,0-9 19-15,-16-1-4 16,-7-7 30-16,-6-2-11 15,2-3-12-15,-2-6 8 16,6-3-2-16,6-6 8 16,5 3 24-16,5-3-6 15,4 0-23-15,3 0 12 16,0 0-43-16,0 0-13 16,10 2 1-16,8 8 12 15,10-1-2-15,1 4 2 16,4 3 0-16,-4 7 1 15,4 3 0-15,-7 10 7 16,-3 5-8-16,-6 7 2 0,-5 2 42 16,-5-1-29-16,-4 5 3 15,0-10 21-15,-3-2-26 16,3-11-1-16,0-7-12 16,5-15-45-16,1-3-113 15,-3-6-445-15</inkml:trace>
</inkml:ink>
</file>

<file path=ppt/ink/ink11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6:46:34.399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74 0 1898 0,'0'0'575'0,"0"0"-485"16,0 0 21-16,0 0 50 15,0 0-48-15,0 0-113 0,0 0-33 16,-73 123-77-16,73-83-158 16,0-12-236-16,10-13-127 0</inkml:trace>
  <inkml:trace contextRef="#ctx0" brushRef="#br0" timeOffset="143">74 0 1662 0,'196'35'496'0,"-209"-6"-451"16,-14 9 18-16,-2 14 79 15,-4 3-121-15,7 22-21 0,9-16-281 16,8-10-386-16</inkml:trace>
</inkml:ink>
</file>

<file path=ppt/ink/ink11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6:46:37.853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0 951 1765 0,'0'0'385'0,"0"0"-305"0,0 0-46 16,0 0 132-16,0 0 5 15,0 0-52-15,0 0-70 16,138-88-36-16,-72 29 2 16,-4-8-15-16,0-10-9 15,-10 3 9-15,-10 3 0 16,-8 12 39-16,-19 18 52 15,-4 11 33-15,-8 19 26 16,-3 11-71-16,0 3-23 16,0 41-10-16,0 30-36 15,-3 23 17-15,-4 18-21 16,3 2 6-16,1-7 8 0,3-11-20 16,0-9-1-1,0-17 0-15,3-17-65 0,11-15-119 16,5-29-135-16,1-9-432 15,3-3-459-15</inkml:trace>
  <inkml:trace contextRef="#ctx0" brushRef="#br0" timeOffset="324">1107 461 1219 0,'0'0'1284'0,"0"0"-1030"15,0 0-145-15,0 0 74 0,0 0 54 16,-115 231-107 0,86-131-74-16,9 9 3 0,14-3-59 15,6-7 0-15,26-6-4 16,29-22 4-16,21-21-21 16,9-30-24-16,6-20 5 15,-2-11 39-15,-7-42-29 16,-19-15 25-16,-25-15 5 15,-19-15 14-15,-19-10 22 16,-3-4-3-16,-39 6-21 16,-13 15 47-16,-4 19-59 15,0 26-10-15,2 23 10 16,12 23-100-16,16 0-281 0,12 0-722 16</inkml:trace>
  <inkml:trace contextRef="#ctx0" brushRef="#br0" timeOffset="558">1892 21 2749 0,'0'0'353'15,"0"0"-277"-15,0 0-38 16,0 0 53-16,0 0-16 0,0 0-75 16,0 0-24-16,49 144-132 15,-35-97-392-15,-5-15-273 0</inkml:trace>
  <inkml:trace contextRef="#ctx0" brushRef="#br0" timeOffset="693">2190 0 2395 0,'0'0'607'16,"0"0"-558"-16,0 0-43 15,0 0 106-15,0 0-112 16,50 188 0-16,-38-116-689 0</inkml:trace>
</inkml:ink>
</file>

<file path=ppt/ink/ink11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6:50:48.405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22 2562 0,'0'0'495'0,"0"0"-420"0,176-16-74 16,-77 12 18-16,11 4-19 16,38 0-38-16,-27 8-173 15,-25 13-577-15</inkml:trace>
</inkml:ink>
</file>

<file path=ppt/ink/ink11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6:50:48.567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34 2951 0,'0'0'515'0,"0"0"-482"0,0 0-33 16,0 0-17-16,337 6-2 16,-183-24-243-1,0-4-928-15</inkml:trace>
</inkml:ink>
</file>

<file path=ppt/ink/ink11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6:50:46.649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114 234 1600 0,'0'0'620'0,"0"0"-438"16,0 0-90-16,0 0 64 15,0 0 53-15,0 0-80 16,-9 17-35-16,9 67-43 16,0 61 49-16,0 6-34 15,0-3-39-15,0-19 38 16,0-32-64-16,0 6 4 0,-5 2 13 15,-1-21-16-15,6-21-4 16,0-20-20-16,0-22-128 16,14-25-113-16,18-31-430 15,-2-14-647-15</inkml:trace>
  <inkml:trace contextRef="#ctx0" brushRef="#br0" timeOffset="325">0 169 1852 0,'0'0'345'0,"0"0"-177"15,0 0-76-15,0 0 66 0,0 0-10 16,0 0-32 0,0 0-52-16,205-139-43 0,-120 133 38 15,8 6-40-15,-2 0 8 16,-6 17 16-16,-9 19-37 15,-17 10 12-15,-13 11-18 16,-20 5 0-16,-16 6 48 16,-10 3-33-16,-20 2 9 15,-30-1 6-15,-15-8-29 16,-6-9 4-16,-5-17-5 16,4-13-11-16,7-17 1 15,12-8-23-15,21-2-75 16,32-46-127-16,0 4-354 15,26 0-522-15</inkml:trace>
  <inkml:trace contextRef="#ctx0" brushRef="#br0" timeOffset="580">1384 201 2306 0,'0'0'560'0,"0"0"-470"16,0 0 22-16,0 0 71 0,-225 241-34 15,169-82-26 1,16-2-91-16,17-16-32 0,23-20 29 16,0-35-29-16,11 2-7 15,21 4-60-15,14-25-53 16,43-17-135-16,-11-17-394 15,-2-21-343-15</inkml:trace>
  <inkml:trace contextRef="#ctx0" brushRef="#br0" timeOffset="1015">1839 474 990 0,'0'0'1309'0,"0"0"-1109"16,0 0-141-16,0 171 117 16,0-68 65-16,-6 14-99 0,-4-3-36 15,4-8-106-15,2-15 2 16,4-20-4-16,0-23-4 16,0-19-30-16,0-17-30 15,0-12-28-15,0 0 43 16,0-22-67-16,0-21-19 15,0-26 70-15,0-13 19 16,0-22 32-16,0-13 4 16,0-7 12-16,0 0 34 15,0 12 5-15,7 18 43 16,-1 28 52-16,7 20-31 16,4 20 9-16,6 12-44 0,6 4-32 15,10 8 45-15,11-2-56 16,5 4-13-16,10 0 15 15,8 0-15-15,2 0-21 16,3 0 9-16,1 0-19 16,-7 4 13-16,-2-4-53 15,-10 2-144-15,-12-2-341 16,-26 4-610-16</inkml:trace>
  <inkml:trace contextRef="#ctx0" brushRef="#br0" timeOffset="1249">1830 891 2521 0,'0'0'381'0,"0"0"-277"15,0 0-83-15,0 0 19 16,0 0 126-16,0 0-74 15,193-82-39-15,-114 63-53 16,9 4-27-16,6 7-1 16,38 8-111-16,-27 0-518 15,-17 0-1394-15</inkml:trace>
  <inkml:trace contextRef="#ctx0" brushRef="#br0" timeOffset="1578">3120 0 2569 0,'0'0'383'0,"0"0"-329"16,0 0-31-16,0 0 17 15,0 0 93-15,138 210-22 0,-96-100-20 16,1 12-61 0,-8 37 3-16,-12 33-6 0,-16 27-10 15,-7-29 50-15,-11-41-67 16,-23-52 1-16,-6-36-2 16,-7 1-18-16,-2-4-5 15,1-7-36-15,11-25-104 16,24-26-142-16,10-29-537 15,3-19-1201-15</inkml:trace>
</inkml:ink>
</file>

<file path=ppt/ink/ink11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6:50:49.505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36 1758 0,'0'0'345'16,"0"0"-286"-16,0 0 30 16,200-6 151-16,-114 6-58 0,38 0-35 15,49 0 0 1,57 0-62-16,19 0 14 0,-3 0-78 15,-19 0 0-15,-20-8 36 16,-1 2-56-16,-2-3 22 16,-8 5-23-16,-9 1 1 15,-7 3 15-15,0 0-16 16,-4 0 0-16,2 0-1 16,-2 0-2-16,-21 3-6 15,-31 3-11-15,26 1-16 16,30-5 26-16,26 2 10 15,30-4 0-15,-24 0 1 16,-25 0 1-16,-6 6-3 16,-5-1 1-16,2 1 0 15,-2 3-9-15,5-3 9 0,1 4 0 16,8-2 0-16,-4-3 9 16,4-1-20-16,-3-4 11 15,3 0 0-15,3 0 5 16,-3 0-5-16,-4 0 7 15,-5 0 26-15,-8 0-32 16,0 0 41-16,2-4-42 16,-2 1 2-16,-22 1 53 15,-30 0-25-15,-30 2 9 16,-9 0 4-16,9 0-16 16,8 0 9-16,6 0-6 15,-14 0-22-15,-12 0 22 16,-6 0-30-16,-22 0 1 15,-8 0-1-15,-17 0-33 0,-19-5-36 16,-7-3-207-16,0-7-909 16</inkml:trace>
</inkml:ink>
</file>

<file path=ppt/ink/ink11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6:53:36.981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0 754 1575 0,'0'0'364'15,"0"0"-247"-15,0 0-94 16,0 0 11-16,0 0 52 15,82-52-11-15,-40 13-75 16,1-6 6-16,2-11 3 16,1-9-9-16,0-4 0 15,1-5 9-15,-9 1-8 0,-5 1 100 16,-10 8 1 0,-7 13 35-16,-9 10 53 0,-4 12-59 15,0 13-20-15,-3 8-29 16,0 8-22-16,0 0 11 15,0 36-71-15,0 22 9 16,0 30 21-16,0 19-22 16,0 10 1-16,0 5-9 15,0-9 2-15,0-3 5 16,4-17-7-16,-1-9 0 16,3-16-9-16,-3-16 9 15,0-13-28-15,2-13-21 16,-2-13-76-16,12-13-142 15,-1-13-321-15,3-16-366 0</inkml:trace>
  <inkml:trace contextRef="#ctx0" brushRef="#br0" timeOffset="309">952 570 2041 0,'0'0'378'16,"0"0"-305"-16,0 0-2 0,0 0 131 16,0 0-19-16,181 0-97 15,-116 0-69-15,3 0 16 16,5-8-33-16,-1 1 0 15,-4-3 9-15,-9 1-8 16,-6 3-1-16,-15 0-33 16,-7 0-62-16,-15 0-140 15,-16-9-251-15,0 2-138 16,0-2-945-16</inkml:trace>
  <inkml:trace contextRef="#ctx0" brushRef="#br0" timeOffset="492">1345 180 1662 0,'0'0'521'0,"0"0"-357"0,0 0-25 15,0 0 110-15,0 0-40 16,9 191-119-16,11-123-35 16,0 5-34-16,-3 4-20 15,-1 0-1-15,-13 24-139 16,-3-19-551-16,0-15-1440 0</inkml:trace>
</inkml:ink>
</file>

<file path=ppt/ink/ink11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6:53:56.158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269 362 120 0,'0'0'1477'0,"0"0"-1260"15,0 0-94-15,0 0 25 16,0 0 48-16,0 0-3 16,-91-176-92-16,91 146 2 15,0-1-18-15,0 3-8 16,17 1 7-16,9 0-41 15,10 4-42-15,7 8 41 16,5 12-25-16,11 3-4 16,4 15-13-16,-6 32 1 15,3 12 18-15,-15 15-19 16,-11 11-1-16,-21 9 1 0,-13 9 0 16,-20 1-6-1,-36 2 6-15,-20-6 1 0,-12-3 11 16,-6-14-12-16,1-10-14 15,11-16 14-15,17-20 1 16,14-15 9-16,17-14 2 16,19-8 8-16,10 0 40 15,5-21-60-15,8-8 10 16,27-4-10-16,18 4 1 16,6 11-1-16,4 12-11 15,5 6 11-15,-6 12 3 16,0 29-3-16,-7 6-1 15,-2 7 1-15,-4-7 9 0,-7 1-9 16,1-10-2-16,-7-7 2 16,7-7-54-16,25-14-202 15,-6-10-314-15,-5 0-378 16</inkml:trace>
  <inkml:trace contextRef="#ctx0" brushRef="#br0" timeOffset="269">1436 896 1400 0,'0'0'1194'16,"0"0"-1015"-16,0 0-154 15,0 0 129-15,0 0 22 0,0 0-95 16,218 2-28-16,-119-2-53 15,6 0 24-15,6-6-21 16,-7 0 3-16,-5-1 0 16,-14 5-6-16,-17 0-72 15,-16 2-119-15,-28 0-267 16,-14 0-159-16,-10 0-598 0</inkml:trace>
  <inkml:trace contextRef="#ctx0" brushRef="#br0" timeOffset="470">1955 444 1936 0,'0'0'557'16,"0"0"-500"-16,0 0 35 16,0 0 191-16,0 230-114 15,0-136-92-15,0 6-22 16,0 4-49-16,0-5-6 15,0-1-40-15,3 14-164 16,11-28-294-16,2-21-455 0</inkml:trace>
  <inkml:trace contextRef="#ctx0" brushRef="#br0" timeOffset="977">3200 1087 2252 0,'0'0'692'0,"0"0"-557"16,0 0-125-16,0 0 56 15,0 0 36-15,0 0-102 16,0 0-115-16,128-57-431 16,-73 34-489-16</inkml:trace>
  <inkml:trace contextRef="#ctx0" brushRef="#br0" timeOffset="1149">3815 969 2345 0,'0'0'386'16,"0"0"-386"-16,0 0-116 0,0 0-31 16,213-62-690-16</inkml:trace>
  <inkml:trace contextRef="#ctx0" brushRef="#br0" timeOffset="1360">4575 927 2311 0,'0'0'647'15,"0"0"-590"-15,0 0-8 0,0 0 111 16,0 0-85-1,196-20-54-15,-120 14-21 0,3 3-55 16,9 1-53-16,39 2-229 16,-22 0-270-16,-17 0-166 0</inkml:trace>
  <inkml:trace contextRef="#ctx0" brushRef="#br0" timeOffset="2041">4957 919 1793 0,'0'0'509'15,"0"0"-398"-15,0 0-23 16,0 0 120-16,0 0 43 15,193-29-152-15,-120 25-77 16,12 4 5-16,0-2-27 16,0 2 0-16,-13 0 0 15,-13 0-56-15,-14 0-35 16,-17 0-98-16,-13 0-36 16,-15 0-143-16,0 0-104 15,-9 0-1163-15</inkml:trace>
  <inkml:trace contextRef="#ctx0" brushRef="#br0" timeOffset="2287">5190 483 2230 0,'0'0'571'16,"0"0"-556"-16,0 0 47 16,0 0 169-16,0 200-82 15,0-103-42-15,0 9-84 16,0 6-13-16,0-3-10 0,7 27-70 16,-1-31-396-1,-3-25-788-15</inkml:trace>
</inkml:ink>
</file>

<file path=ppt/ink/ink11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6:54:00.407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0 157 1154 0,'0'0'304'16,"0"0"-238"-16,0 0 36 15,0 0 89-15,0 0-58 16,0 0-4-16,-3 0-17 16,3 0 12-16,0-6 7 15,0-1-66-15,15 1 21 16,2 0-14-16,3 0-22 0,3 0 28 16,3 3-30-16,7 1-6 15,6-2 19-15,7 2-40 16,6-2 19-16,7 2-31 15,11 2-9-15,7-4 38 16,11 1-23-16,11 1-4 16,3-2-11-16,6 1 10 15,-1 2-8-15,1-6-2 16,-3 5-14-16,0-5 8 16,-3 1 6-16,-7 0-4 15,-4 4 2-15,-6-4 4 16,-6 2-13-16,-10-1 8 0,-10 2-1 15,-14-4 4-15,-8 1 0 16,-14 4-21-16,-7 0-36 16,-10-2-76-16,-6-1-64 15,0-2-402-15,0 2-1221 0</inkml:trace>
</inkml:ink>
</file>

<file path=ppt/ink/ink11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6:54:01.804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0 784 1491 0,'0'0'273'0,"0"0"-209"0,0 0-48 16,0 0 69-16,0 0-10 15,0 0-40-15,0 0-35 16,164-192 10-16,-122 133-4 15,-2-6-5-15,-9-2 63 16,0-4 86-16,-8 1-42 16,-8 5 11-16,-2 3 0 15,-6 13-16-15,-3 10 46 16,-1 16-29-16,-3 10-17 16,0 13-13-16,0 0-74 0,0 42 4 15,0 28-7-15,0 21 5 16,0 21 38-16,-3 2-34 15,-1 5-6-15,0-13 7 16,1-9-14-16,3-10-14 16,-3-14 5-16,3-12-25 15,0-11-14-15,0-5-190 16,0-10-282-16,14-10-191 16,-2-12-1066-16</inkml:trace>
  <inkml:trace contextRef="#ctx0" brushRef="#br0" timeOffset="383">893 568 1993 0,'0'0'393'16,"0"0"-298"-16,0 0 36 15,0 0 127-15,0 0-116 16,160-186-70-16,-123 143-54 16,-2-5 9-16,-2 1 52 15,-7-2-31-15,-3 1 5 16,-3 5-1-16,-7 4-22 16,-7 8 43-16,2 12-52 15,-8 7-7-15,3 9 46 16,-3 3-30-16,0 0-9 0,3 32-15 15,0 22 4-15,0 20 49 16,0 14-59-16,5 9 12 16,-5 3 4-16,0-2-10 15,0-2-6-15,3-1-13 16,5-4-97-16,8 17-46 16,-2-22-588-16,-5-17-1712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10:00:51.834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402 385 1633 0,'0'0'500'0,"0"0"-370"0,0 0 92 16,0 0 13-16,0 0-47 15,0 0-75-15,0 0-75 16,-85-44-23-16,85 65 7 16,0 14-22-16,0 10 0 15,0 5-1-15,0 2 1 16,0 2 6-16,0-1-6 15,-6 0 0-15,-21-5-1 16,-8-5 1-16,-11-8-17 16,-1-8 1-16,4-6 16 15,5-13-15-15,5-2 9 16,7-6 6-16,10 0 3 16,5 0-3-16,8 0-1 0,3 0-20 15,0 0-18-15,14 0 38 16,11 0-20-16,12 7 11 15,2 13 4-15,1 3 3 16,-2 10 2-16,1 5-6 16,-5 1 7-16,-6 3 12 15,-5-1-11-15,-6-5 11 16,-9 1 15-16,-5-4-17 16,-3-10 10-16,0-3-5 15,0-8-15-15,0-1 26 0,-8-4-26 16,-1-5-25-1,6-2-54-15,3-2-132 0,0-22-286 16,9-2-339-16</inkml:trace>
  <inkml:trace contextRef="#ctx0" brushRef="#br0" timeOffset="321">920 533 1662 0,'0'0'496'0,"0"0"-337"0,0 0 84 16,0 0 28-1,0 0-114-15,0 0-97 0,0 0-35 16,-8 137 4-16,5-82 2 15,-3 4 16-15,3-1-32 16,0-1 7-16,-1-8-11 16,-3-4 1-16,4-9-13 15,0-7 1-15,3-9-7 16,0-4-14-16,0-10-68 16,0-6-129-16,0-13-167 15,13-20-334-15,3 1-970 0</inkml:trace>
  <inkml:trace contextRef="#ctx0" brushRef="#br0" timeOffset="588">1161 513 827 0,'0'0'998'0,"0"0"-764"15,0 0-24-15,0 0 48 16,0 0-44-16,0 0-47 15,0 0-71-15,14 94-18 16,-14-50 3-16,0 3-38 16,0 7-16-16,0-2-15 15,0-5-4-15,0 1 4 16,0-11-12-16,0-5-84 16,0-1-60-16,0-12-149 15,0-8-92-15,0-11-8 16,0 0-208-16,-6 0-749 0</inkml:trace>
  <inkml:trace contextRef="#ctx0" brushRef="#br0" timeOffset="752">946 901 1358 0,'0'0'349'16,"0"0"-176"-16,0 0 5 15,0 0 20-15,0 0-57 16,0 0-35-16,0 0-64 15,65 18-42-15,-29-18-33 16,13-6-239-16,-9-8-251 0,-7 7-1131 16</inkml:trace>
  <inkml:trace contextRef="#ctx0" brushRef="#br0" timeOffset="983">1424 948 1213 0,'0'0'368'15,"0"0"-199"-15,0 0 53 16,0 0 53-16,0 0-41 16,3 164-78-16,-9-130-63 15,-14-3-25-15,4-3-33 16,-1-4-35-16,3-6-41 0,8-12-157 15,6-6-265-15,0 0-193 16</inkml:trace>
  <inkml:trace contextRef="#ctx0" brushRef="#br0" timeOffset="1285">1878 725 1600 0,'0'0'576'0,"0"0"-409"0,0 0 36 16,0 0 119-16,0 0-156 16,0 0-115-16,0 0-15 15,-15 138 18-15,7-82-5 16,-1 3-28-16,2-4-10 15,1-3 12-15,0-12-23 16,-1-5-39-16,3-11-42 16,-2-6-122-16,3-9-100 15,0-9-176-15,0 0-31 16,3-6-1088-16</inkml:trace>
  <inkml:trace contextRef="#ctx0" brushRef="#br0" timeOffset="1507">1620 739 153 0,'0'0'1559'0,"0"0"-1329"16,0 0-131-16,0 0 108 15,0 0 4-15,0 0-84 16,0 0-75-16,144 0 12 15,-101 0-39-15,-1-6-25 16,1 1 0-16,8-4-204 16,-11 0-316-16,-10 3-896 0</inkml:trace>
  <inkml:trace contextRef="#ctx0" brushRef="#br0" timeOffset="2093">2220 507 1373 0,'0'0'506'0,"0"0"-441"15,0 0-1-15,0 0 117 16,0 0 7-16,0 0-96 15,0 0-45-15,156-47 49 0,-130 47 23 16,-6 19 5-16,-3 11-29 16,-1 5-35-16,-4 1-5 15,-1 2-29-15,-2-2-2 16,-1-7-11-16,1-8-7 16,2-6 9-16,-2-6-15 15,4-9-1-15,-1 0-21 16,2 0-26-16,-5-6 22 15,-1-9 7-15,-5 4 19 16,-3 2 5-16,0 5-5 16,0 4 7-16,-8 0 27 15,-7 4-22-15,-2 19-12 0,1 6 0 16,7 7 0 0,6 2 3-16,3 0-3 0,0 1 0 15,0-1-6-15,18-1 6 16,1-1-1-16,1 2 1 15,-3-1 0-15,0-2 18 16,-4-6-16-16,-4 0 22 16,-9-4 25-16,0-5-8 15,0 0 4-15,-9-1-9 16,-18-2-17-16,-5 1 12 16,-1-7-31-16,-4-3-39 15,2-4-24-15,5-4-82 16,1 0-157-16,6-6-343 0,7-5-1124 15</inkml:trace>
  <inkml:trace contextRef="#ctx0" brushRef="#br0" timeOffset="4494">2802 106 1438 0,'0'0'336'0,"0"0"-161"15,0 0 91-15,0 0-4 16,0 0-66-16,0 0-87 16,0 0-25-16,-43-52 31 15,43 45-78-15,0-2-26 16,17 0 18-16,5 1-18 16,4 2 5-16,8 1-16 15,-2 5 0-15,1 0 13 0,-7 0-13 16,0 0 0-1,-10 19-3-15,-5 6 3 0,-8 3 0 16,-3 11 0-16,-6 2 0 16,-24 0 6-16,-7 3-6 15,-1-2 0-15,-1-7 4 16,5-9-3-16,5-5-2 16,10-9 1-16,2-4 0 15,11-8 24-15,3 0-23 16,3 0-1-16,0 0 21 15,0 0-20-15,0 0 1 16,0 0-2-16,12 0 0 16,5 0 13-16,2 0-4 15,4 0 21-15,0 11 45 16,7 0-31-16,5 3 0 0,2-2-9 16,2-1-17-16,1-7 31 15,-1-4-31-15,-7 0-10 16,2 0 5-16,-6-4-13 15,1-16-31-15,11-25-100 16,-10 8-228-16,-4-2-726 0</inkml:trace>
</inkml:ink>
</file>

<file path=ppt/ink/ink11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6:54:06.768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0 693 1750 0,'0'0'257'0,"0"0"-142"0,0 0-42 15,0 0 105 1,0 0-39-16,0 0-106 0,88-106-2 16,-22 57-21-16,2-12-9 15,5-4 55-15,-2-1-13 16,-5-8 11-16,-7 2 55 15,-10 8-3-15,-16 8 27 16,-10 15-42-16,-17 14-25 16,-2 15 34-16,-4 12-56 15,0 12-23-15,0 49 1 16,0 52-16-16,0 55 49 16,3 0-55-16,7-12-1 0,3-24 1 15,-1-31 1-15,2 5 8 16,0 3-9-16,-2-18 0 15,-2-20-6-15,-3-18-42 16,3-16-84-16,16-21-111 16,-3-13-355-16,3-3-296 0</inkml:trace>
  <inkml:trace contextRef="#ctx0" brushRef="#br0" timeOffset="495">1103 475 1894 0,'0'0'500'0,"0"0"-411"0,0 0 55 16,0 0 65-16,178-98-76 16,-104 85-45-16,14 12-69 15,8 1-7-15,9 0-12 16,2 14 0-16,1 17 66 15,-12 7-66-15,-22 10 1 16,-28 9 25-16,-32 14-20 16,-14 9 24-16,-46 5-17 15,-30 9-5-15,-15 4 8 16,-8-1-16-16,2-11 0 16,4-10 26-16,16-13 5 15,10-17 9-15,19-15 1 16,11-6-17-16,17-10 21 0,11-7-45 15,9-3-14-15,0-4 14 16,6 4 6-16,28-5 11 16,11 0-7-16,15 0 1 15,5 0 1-15,3 0-12 16,8-5-3-16,-1-3 3 16,-3-2 0-16,-3 2 0 15,-1 2 0-15,-9 3 0 16,-5 0 24-16,-12 3-24 15,-13-3-23-15,-9 3 7 16,2-4-77-16,15-16-150 16,-8 3-388-16,4-4-423 0</inkml:trace>
  <inkml:trace contextRef="#ctx0" brushRef="#br0" timeOffset="855">2947 911 1932 0,'0'0'388'0,"0"0"-259"15,0 0-107-15,0 0 181 0,0 0-6 16,173-186-108-1,-134 133-27-15,-5-3-15 0,-5-2 43 16,-10-6-10-16,-5 6-31 16,-11 9 59-16,0 8-59 15,-3 11 13-15,0 15 22 16,0 12-47-16,0 3 1 16,0 30-38-16,0 37 18 15,0 31 33-15,0 42-41 16,0 42-2-16,0-18-1 15,0-14-7-15,0 23-117 16,3-55-348-16,-3-8-808 0</inkml:trace>
</inkml:ink>
</file>

<file path=ppt/ink/ink11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6:46:47.268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29 0 1850 0,'0'0'540'0,"0"0"-446"16,0 0 66-16,0 0 113 16,144 184-96-16,-85-102-60 15,-1 9-60-15,-5 6-30 16,-13 7 7-16,-17 6-34 15,-23-2-16-15,0 0-10 16,-37-1-91-16,-22-6-71 0,-52 7-281 16,9-28-137-1,5-19-1199-15</inkml:trace>
</inkml:ink>
</file>

<file path=ppt/ink/ink11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6:46:46.107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827 308 1579 0,'0'0'564'0,"0"0"-369"15,0 0-95-15,0 0-11 16,0 0 112-16,0 0-1 16,-12 150-104-16,12-67 14 15,0 8-84-15,0 3 5 16,0-3 26-16,0-6-39 16,0-14-3-16,6-17-15 15,3-16-22-15,8-18 1 16,3-15-137-16,19-24-160 15,-2-27-266-15,-5-8-481 0</inkml:trace>
  <inkml:trace contextRef="#ctx0" brushRef="#br0" timeOffset="181">926 78 1579 0,'0'0'878'0,"0"0"-644"16,0 0-139-16,0 0-58 16,0 0-14-16,0 0-23 15,0 0-273-15,46 21-334 16,-13-1-1266-16</inkml:trace>
  <inkml:trace contextRef="#ctx0" brushRef="#br0" timeOffset="1451">481 0 2158 0,'0'0'337'0,"0"0"-265"16,-158 178-40-16,64-8 141 15,1 61 43-15,19 25-42 16,31-12-71-16,40-52-55 16,3-62 22-16,16-39-70 15,31-20 0-15,18 2-74 16,75 9-229-16,-8-10-335 16,-9-28-777-16</inkml:trace>
</inkml:ink>
</file>

<file path=ppt/ink/ink11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6:46:46.886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19 228 1778 0,'0'0'362'0,"0"0"-257"16,0 0 100-16,0 161 63 15,-6-87-59-15,3 2-105 16,0 1-30-16,3-9-36 15,0-7-22-15,0-16-16 16,0-13-24-16,23-23-114 0,3-9-424 16,-1 0-348-16</inkml:trace>
  <inkml:trace contextRef="#ctx0" brushRef="#br0" timeOffset="161">2 0 2126 0,'0'0'358'0,"0"0"-321"15,0 0-37-15,0 0-233 16,0 0-161-16,0 0-1416 0</inkml:trace>
</inkml:ink>
</file>

<file path=ppt/ink/ink11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6:46:46.502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23 279 1774 0,'0'0'497'0,"0"0"-364"16,-11 175 6-16,5-99 114 15,3-5-75-15,3-2-83 16,0-14-84-16,0-11 1 15,9-15-24-15,11-7-63 0,13-22-222 16,-4 0-315-16,-3-24-284 16</inkml:trace>
  <inkml:trace contextRef="#ctx0" brushRef="#br0" timeOffset="169">23 0 2065 0,'0'0'464'0,"0"0"-363"16,0 0 87-16,0 0-92 15,0 0-96-15,0 0-212 16,0 0-253-16,68 44-283 0</inkml:trace>
</inkml:ink>
</file>

<file path=ppt/ink/ink11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6:46:49.359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28 2572 0,'0'0'369'0,"0"0"-217"16,0 0-24-16,0 0-7 16,0 0-31-16,215-13-69 15,-133 10-21-15,-3 3-75 16,0 0-54-16,-14 34-107 15,-19 13-553-15,-23-1-529 0</inkml:trace>
</inkml:ink>
</file>

<file path=ppt/ink/ink11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6:46:49.532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0 2369 0,'0'0'636'0,"0"0"-554"15,0 0 64-15,0 0 29 16,0 0-99-16,215 29-43 16,-119-25-33-16,64 5-84 15,-19-5-88-15,-20 3-664 0</inkml:trace>
</inkml:ink>
</file>

<file path=ppt/ink/ink11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6:46:50.169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48 0 1744 0,'0'0'567'16,"0"0"-427"-16,0 0-10 15,0 0 111-15,0 0-84 16,0 0-97-16,0 0-51 16,-39 94-9-16,33-37 0 0,3-3-148 15,3 7-183-15,3-13-204 16,20-23-227-16</inkml:trace>
  <inkml:trace contextRef="#ctx0" brushRef="#br0" timeOffset="149">275 50 1422 0,'0'0'720'15,"0"0"-601"-15,0 0-80 16,0 0 19-16,-76 174-23 16,47-80-35-16,6-14-281 15,13-16-496-15</inkml:trace>
</inkml:ink>
</file>

<file path=ppt/ink/ink11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6:46:48.967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872 294 1662 0,'0'0'479'16,"0"0"-375"-16,0 0 57 0,0 0 25 16,-92-154 55-16,59 118-76 15,1 6-89-15,-7-1-31 16,-1 7 51-16,-2 10-20 16,-4 14-18-16,-7 0-44 15,-6 14-2-15,-7 37 18 16,-2 22-30-16,-11 45 0 15,0 51 10-15,14 39 2 16,16-9-1-16,29-42-11 16,20-50 0-16,0-42 17 15,26 2-17-15,21-5-16 16,14-9 14-16,15-22-8 0,6-29-20 16,9-2-26-16,-1-45-29 15,-2-14 37-15,-14-8-27 16,-11 2 32-16,-13 9 42 15,-18 13 1-15,-16 18 24 16,-7 19 29-16,-9 6 23 16,0 18 7-16,0 27-54 15,-6 9 0-15,-10 7-17 16,6-3-12-16,4-8-8 16,2-5-40-16,4-10-110 15,0-10-110-15,0-15-321 16,0-7-148-16,7-3-807 0</inkml:trace>
  <inkml:trace contextRef="#ctx0" brushRef="#br0" timeOffset="191">446 837 1914 0,'0'0'629'0,"0"0"-495"0,0 0 18 16,0 0 38-16,0 0-13 15,0 0-51-15,184 1-107 16,-93-1-19-16,11 0 0 16,9 0-29-16,56-1-123 15,-30 1-453-15,-13 0-592 0</inkml:trace>
</inkml:ink>
</file>

<file path=ppt/ink/ink11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6:46:50.950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593 186 1631 0,'0'0'504'0,"0"0"-408"16,0 0 37-16,0 0 78 15,0 0 50-15,0 0-36 16,-121-168-130-16,78 153-43 16,-6 13 25-16,-7 2-24 15,-3 6-5-15,-3 34-19 16,0 17-13-16,7 16 31 0,8 10-47 15,21 2 0-15,14-6 5 16,12-7-5-16,9-16-6 16,30-16-24-16,18-13-46 15,11-20 16-15,0-7-103 16,5-18-20-16,-12-25 55 16,-11-6 47-16,-18 3 65 15,-12 0 16-15,-10 11 75 16,-10 14 123-16,0 15-16 15,0 6-35-15,0 0-54 16,0 30-83-16,-3 15 16 16,3 7 2-16,0 4-27 15,0 1 51-15,15-10-52 16,16-5 0-16,5-13-14 16,-1-6-98-16,24-2-74 0,-13-11-296 15,-7-3-338-15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9:28:29.246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0 264 1335 0,'0'0'276'0,"0"0"-181"15,0 0-81-15,0 0 51 16,0 0 11-16,0 0-51 0,53-105-6 15,-44 88 20-15,-6 9 36 16,2 3 48-16,-5 5-67 16,3 0 14-16,3 18 13 15,0 21-27-15,2 11-10 16,-2 5-39-16,-3 4-5 16,-3-1 13-16,3-12-15 15,-3-14 0-15,0-8-1 16,0-9 2-16,0-15 4 15,0 0 7-15,0 0 21 16,0-31 4-16,0-12-37 16,4-10 0-16,8-2 0 15,11-6 9-15,3 9-10 16,7 8 1-16,1 11 0 16,-2 14-5-16,4 6 5 0,-4 13-4 15,5 0-4-15,-4 21-3 16,-4 20 2-16,-6 12-15 15,-4 9-15-15,-8 9 32 16,-2-4-24-16,-6-5 7 16,0-9 11-16,2-12-26 15,1-9 18-15,0-13-14 16,5-14-33-16,4-5-43 16,12 0-2-16,2-24 22 15,10-14 22-15,4-8-33 16,2-8-6-16,-2 2 27 15,0-5 30-15,-4 4 51 0,-13 3 0 16,-9 6 44-16,-11 6 90 16,-6 8-7-16,0 3-25 15,-16 10 29-15,-11 2 31 16,1 4 2-16,-6 5-51 16,2 6-26-16,4 0-12 15,3 8-42-15,4 25 8 16,8 14-32-16,8 6-7 15,3 9 13-15,0 3-15 16,30 0 0-16,5-9-6 16,5-6 4-16,10-16-8 15,5-9-32-15,30-25-62 16,-9-6-138-16,-5-21-453 0</inkml:trace>
  <inkml:trace contextRef="#ctx0" brushRef="#br0" timeOffset="422">1516 0 1560 0,'0'0'629'16,"0"0"-444"-16,0 0-24 15,0 0-6-15,0 0 21 0,0 0-67 16,0 0-81 0,-177 56 10-16,149-24-10 0,5 5-3 15,9 0 4-15,11 1-29 16,3-2 0-16,0 0-6 16,29-2-15-16,4-1 1 15,7-3-14-15,2-4 4 16,1 0 20-16,-8 1-44 15,-2-2 16-15,-13-5 28 16,-8 3 8-16,-12 1 2 16,0-5 14-16,-6 3 10 15,-26-2 27-15,-10-1-45 0,-5-8-5 16,-2-3 3 0,3-8-4-16,10 0-12 0,10 0-95 15,26-32-104 1,0-3-162-16,3 3-332 0</inkml:trace>
  <inkml:trace contextRef="#ctx0" brushRef="#br0" timeOffset="804">2020 129 1877 0,'0'0'608'0,"0"0"-494"0,0 0 72 16,0 0 43-16,0 0-94 15,-185 9-75-15,151 18-27 16,5 0-33-16,10 5 16 16,11 3-16-16,8-3 0 15,0 5-7-15,20-7-8 16,13 1-23-16,10-1 5 15,-1-7-13-15,1 4 40 16,-4-3-24-16,-7-1 19 16,-5 1-2-16,-14-1 11 15,-13 3 2-15,0 1 9 16,-20 2-3-16,-23 4 24 16,-8-7-1-16,-6-2-19 0,-2-7 11 15,8-8-21 1,14-9-49-16,14-11-170 0,14-16-585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7:00:52.801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674 418 1737 0,'0'0'297'0,"0"0"-166"16,0 0 48-16,0 0 26 15,0 0 13-15,0 0-135 16,0 92-19-16,0-25 64 16,0 17-78-16,0 11 19 15,0 3-13-15,-5 3-34 16,2-13 43-16,-3-6-64 16,0-14 0-16,3-15 18 15,-1-18-19-15,4-14-42 16,0-21-148-16,0-15-404 15,0-20-205-15</inkml:trace>
  <inkml:trace contextRef="#ctx0" brushRef="#br0" timeOffset="277">0 414 1818 0,'0'0'360'16,"0"0"-112"-16,0 0-95 16,0 0 37-16,0 0-23 15,0 0-98-15,0 0-1 16,147-49-60-16,-42 31 14 0,15-1 65 16,12-3-81-16,-1 7 20 15,-4 4-25-15,-13 5 14 16,-9 2-30-16,-13 4-13 15,-10 0-129-15,-1 0-159 16,-22 0-276-16,-22 0-239 0</inkml:trace>
  <inkml:trace contextRef="#ctx0" brushRef="#br0" timeOffset="615">1278 678 1008 0,'0'0'824'0,"0"0"-647"0,0 0 25 16,20 188-4-16,-9-116 67 15,-5 1-109-15,0-6-75 16,2-5-9-16,-5-12-48 16,-3-15 0-16,0-11 0 15,0-12-23-15,0-12 78 16,0 0-25-16,-3-9-42 15,-11-23 46-15,2-15-46 16,4-12-12-16,5-12 0 16,3 0 0-16,0-3 5 15,23 9-5-15,10 12 0 16,10 16-3-16,-1 9 3 16,4 14 0-16,-1 14-12 0,4 0-96 15,21 0-127-15,-11 18-312 16,-7-1-292-16</inkml:trace>
  <inkml:trace contextRef="#ctx0" brushRef="#br0" timeOffset="1403">1816 948 1647 0,'0'0'328'15,"0"0"-161"-15,0 0-20 16,0 0-44-16,0 0 76 16,0 0-137-16,0 0-24 15,193 27 12-15,-117-27-29 16,-2 0 1-16,-1 0-2 0,-7-12 0 16,-7-5-6-16,-17-8 6 15,-13-2-2-15,-12-3 2 16,-17-7 0-16,0-1 27 15,-17 0 31-15,-19 2 17 16,-7 10 62-16,-8 8-66 16,-12 12-12-16,1 6 19 15,-3 4-49-15,5 25 16 16,12 16-35-16,14 11-8 16,18 5 26-16,16 6-28 15,3 2 0-15,36-2-10 16,20-2 8-16,14-9-13 15,5-9-10-15,7-12-23 16,4-14 34-16,3-12-56 16,-1-9 6-16,4 0 28 0,0-32-17 15,-3-10 17-15,-7-7 4 16,-13-8 14-16,-10-2-8 16,-17 4 50-16,-17-1-24 15,-19 4 100-15,-9 9 2 16,0 1 4-16,-26 7-41 15,-10 6-23-15,-7 11 37 16,-2 12-69-16,-1 6 13 16,0 9 16-16,7 29-38 15,9 21 28-15,7 8-28 16,17 4 4-16,6 2 12 16,0-1-17-16,29-14 0 15,16-6-1-15,5-17-21 0,9-12 21 16,4-14-38-16,2-9-18 15,0 0-37-15,23-38-225 16,-16-6-364-16,-2-3-1436 0</inkml:trace>
  <inkml:trace contextRef="#ctx0" brushRef="#br0" timeOffset="2075">4870 734 2134 0,'0'0'360'15,"0"0"-232"-15,0 0-46 16,0 0 124-16,0 0 38 15,-187-95-151-15,122 95-47 16,-3 0-13-16,-4 35-31 16,3 15 62-16,9 9-64 15,15 9 0-15,19 2 9 16,17-5-9-16,9-6-1 16,12-11-11-16,33-16-58 0,18-10 34 15,13-22-57 1,3 0-30-16,-5-31 7 0,-1-18-32 15,-15-20 67-15,-8-13 46 16,-11-16 24-16,-13-16 5 16,-9-16 12-16,-8-5 33 15,-6 2 58-15,0 12-17 16,-3 30 55-16,5 26-3 16,-5 36-38-16,3 29 30 15,-3 6-110-15,3 53-7 16,0 26 70-16,3 22-67 15,1 10 22-15,5 7-32 16,5-9 15-16,9-7-6 16,10-13-9-16,4-17-33 15,2-17 32-15,4-24-81 0,0-21-33 16,-7-16-23-16,-2-18 55 16,-9-33 77-16,-5-7-4 15,-6-5 10-15,-6 13-6 16,-8 16 16-16,-3 21 55 15,0 13 8-15,0 18-61 16,0 35 33-16,0 12-45 16,0 9 0-16,0-1-1 15,0-5 1-15,39-12-125 16,-7-20-365-16,-2-16-309 0</inkml:trace>
  <inkml:trace contextRef="#ctx0" brushRef="#br0" timeOffset="2211">5368 539 2223 0,'0'0'319'0,"0"0"-316"16,0 0-3-16,0 0-99 16,0 0-423-16</inkml:trace>
  <inkml:trace contextRef="#ctx0" brushRef="#br0" timeOffset="2613">6034 736 2099 0,'0'0'481'0,"0"0"-435"15,0 0 22-15,0 0 77 16,-172-45 15-16,110 45-33 16,-7 33-110-16,7 17 7 15,3 7 0-15,16 6-2 16,17 2 56-16,23-3-78 16,3-8 0-16,29-13-19 15,31-14 8-15,12-19-43 0,13-8-43 16,0-17-147-1,-10-24 46-15,-10-1-3 0,-22 4 118 16,-13 11 83-16,-18 10 0 16,-7 17 67-16,-5 0 53 15,0 9-29-15,0 26 69 16,-5 7-59-16,2 2-36 16,3-3-8-16,0-6-57 15,34-14-52-15,2-15-259 16,-1-6-507-16</inkml:trace>
  <inkml:trace contextRef="#ctx0" brushRef="#br0" timeOffset="3415">6898 839 2215 0,'0'0'583'0,"0"0"-538"15,0 0-15-15,0 0 107 16,0 0 23-16,-184-50-61 16,122 69-67-16,2 24-31 15,6 10 83-15,14 8-74 16,20 2-8-16,20-6 4 16,0-11-6-16,43-13-45 15,19-19-61-15,10-14-38 16,1-3-79-16,-5-32-86 0,-9-14 79 15,-16-5 127-15,-18-3 103 16,-15 4 11-16,-10 7 111 16,0 10 105-16,0 9 82 15,-10 17-106-15,0 10-38 16,4 8-62-16,3 42-85 16,3 23 21-16,0 26-9 15,16 18-22-15,13 13 32 16,11 9-40-16,2 5 0 15,1-1 24-15,-4-5-18 16,-7-11 25-16,-15-17-31 16,-17-22 1-16,-3-23 41 15,-43-21-42-15,-22-11-17 16,-14-18 5-16,-11-13-16 16,8-2 20-16,11-26-14 0,15-28-29 15,22-25 24-15,20-21-86 16,17-39 1-16,37 4-56 15,31-11-62-15,19 6 33 16,1 25 38-16,9-3 92 16,-4 15 67-16,-16 18 14 15,-4 9 64-15,-17 15 73 16,-13 15 1-16,-17 17 50 16,-10 12-57-16,-10 13-40 15,0 4-8-15,2 0-97 16,4 21 1-16,5 17-1 15,3 8 3-15,-1 9-16 16,1-6-23-16,-3-2-42 0,-2-12 30 16,-4-13-85-16,-8-20-57 15,0-2 98-15,-3-32 24 16,0-26 18-16,0-14 11 16,0-8 39-16,-6 7 52 15,3 8 11-15,3 13 44 16,0 13 10-16,3 13-92 15,23 11 16-15,10 6-41 16,13 9-18-16,30 0-139 16,-8 0-369-16,-9 11-633 0</inkml:trace>
  <inkml:trace contextRef="#ctx0" brushRef="#br0" timeOffset="4302">8151 671 227 0,'0'0'2070'0,"0"0"-1798"15,0 0-180-15,0 0 139 16,-190-67-39-16,138 67-87 16,-4 23-17-16,10 21-79 15,10 15 8-15,13 12-3 16,17 1-13-16,6-1 33 15,20-7-34-15,28-11-67 0,12-15 22 16,8-17-61 0,0-16-27-16,-5-5-33 0,-10-11 31 15,-14-21 100-15,-10-12-4 16,-15 4 39-16,-8 5 86 16,-6 5 14-16,0 13 65 15,0 17-7-15,0 0-59 16,-6 17-24-16,6 28-75 15,0 5 0-15,0 4-12 16,9-8 12-16,17-7-9 16,7-16-31-16,4-14-7 15,2-9 31-15,-4-9-28 16,1-30 8-16,-2-10 15 16,-5-15 9-16,-7 4 6 15,-2-2 5-15,-6 12 2 0,-5 15 40 16,2 16-11-16,-8 19-3 15,3 0 28-15,-3 42-35 16,4 11 31-16,-1 9-44 16,-3-1 5-16,0 0 6 15,1-15-18-15,-1-10-13 16,1-16-13-16,-1-14-16 16,0-6 27-16,0-9 8 15,0-30-22-15,8-10 8 16,1-8 6-16,5 4 15 15,2 5-22-15,-2 11 22 16,3 13 0-16,-3 22 0 16,-2 2 1-16,2 20 66 0,-4 25-53 15,2 11-13 1,-1-1 33-16,-3 2-34 0,1-11 0 16,-2-10-18-16,-3-16 16 15,-1-16-31-15,-3-4 27 16,1-24 6-16,-1-25 15 15,6-16-14-15,2-9-1 16,4-3 33-16,5 0-27 16,4 12 69-16,5 15-52 15,3 18 4-15,4 20 53 16,4 12-50-16,2 14 10 16,-2 37 13-16,-8 22-7 0,-2 15 58 15,-4 8-91 1,0 1-12-16,1-12 40 0,5-15-40 15,8-20-2-15,-1-19-11 16,7-29-86-16,2-2 28 16,31-88-163-16,-10-3-541 15,-10-7-1633-15</inkml:trace>
  <inkml:trace contextRef="#ctx0" brushRef="#br0" timeOffset="5585">876 1929 1272 0,'0'0'532'0,"0"0"-398"16,0 0-85-16,0 0 78 15,0 0 132-15,0 0-108 0,0 0-51 16,175-6-26-16,-90 6-5 16,19 0 33-16,39 0-37 15,55 0-41-15,54-2 82 16,20-8-91-16,-8 0 14 16,-12-9-29-16,-32 5 13 15,2 2-4-15,-5 5-9 16,-18 7 0-16,-12 0 17 15,-34 4-17-15,-31 11-10 16,-24-4 9-16,-6 4 2 16,18-4 10-16,51 5-11 15,46-4 0-15,28-10 45 16,8-2-45-16,-24 0 20 0,-23 0-20 16,-46 0 15-16,-25-6-6 15,-23 4-9-15,-7-2 0 16,16 2-2-16,17 2 2 15,19-3 0-15,26-1-1 16,34-5 7-16,36-5 11 16,-2-7-17-16,-40 4 1 15,-51 2 14-15,-51 6-15 16,-8 3 0-16,20-2 1 16,16 2 9-16,18 3 26 15,-7-3-36-15,-2-1 0 16,-5 5 31-16,-6-5-31 15,-1 5-1-15,-5 0 0 16,-6-2 1-16,0 4 6 16,-8 0-6-16,-5 0 0 0,-1 0-5 15,-4 0 7-15,2 0-3 16,-1 0 1-16,6 0 0 16,-5 0 6-16,5 0-6 15,-3 0 0-15,-2-3 6 16,-2-5-6-16,-6 2 0 15,-11 0-6-15,-6 6 17 16,-13-3 32-16,-9 3-43 16,-12 0 8-16,-10 0 14 15,-13 0-21-15,-11 0-2 0,-4 0-10 16,-13-12-66 0,-24-2-140-16,-2-1-757 0</inkml:trace>
  <inkml:trace contextRef="#ctx0" brushRef="#br0" timeOffset="6172">10008 535 1774 0,'0'0'380'0,"0"0"-256"16,0 0 39-16,0 0 179 15,0 0-119-15,0 0-91 0,0 0-50 16,-70-111-25-16,35 111 40 15,-12 0-97-15,-5 5 14 16,-7 25-1-16,0 11-12 16,10 3-1-16,13 8 0 15,16-3 0-15,20 1-16 16,8-2 16-16,43-5-12 16,25-4-8-16,19-4 20 15,6-10-9-15,1 0 9 16,-14-4 0-16,-20 0-10 15,-31 2 10-15,-34 4 0 0,-15 9 45 16,-107 21-45 0,-149 26-5-16,15-9-264 0,-11-13-1361 0</inkml:trace>
</inkml:ink>
</file>

<file path=ppt/ink/ink12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6:46:51.625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682 0 1980 0,'0'0'494'0,"0"0"-467"16,0 0 68-16,0 0 226 16,0 0-149-16,0 0-87 15,0 0-55-15,-173 148-12 16,88-78 77-16,-3 7-55 16,3 0-15-16,3-4 28 15,17-10-53-15,19-14 24 16,13-14-24-16,13-8 0 15,17-9 25-15,3 0-25 16,0-1 1-16,23 10 18 0,13 2-10 16,13 9-3-16,10 4-6 15,6 6 0-15,1 4 24 16,-1 7-15-16,0 0 11 16,-2-2-9-16,-1-1-10 15,-3-4 19-15,0-9-20 16,-4-7-21-16,-8-12 7 15,-8-13-55-15,-20-11-205 16,-9-2-503-16,-10-22-1512 0</inkml:trace>
</inkml:ink>
</file>

<file path=ppt/ink/ink12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6:46:54.463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69 0 637 0,'0'0'998'0,"0"0"-821"15,0 0-45-15,0 0 35 16,0 0 108-16,0 0-79 16,0 0-116-16,-59-19-29 15,59 84 0-15,0 30 122 16,3 22-39-16,0 17-87 15,-3 1 16-15,0-3-54 16,3-14-2-16,0-22 32 16,8-16-38-16,-5-19 11 15,4-20-12-15,-4-17 1 16,1-16 12-16,-4-8-13 0,-3 0 0 16,4 0 35-1,2-27-11-15,0-11-8 0,5-12-10 16,1-9-5-16,8 0 23 15,3-2-24-15,2 3-9 16,6 12 1-16,5 8 8 16,2 11-12-16,6 8 12 15,2 11 0-15,-1 8-7 16,-2 0 7-16,-1 18-6 16,-5 18 5-16,-8 5 2 15,-10 6-2-15,-9 1 1 16,-10-5 0-16,0 0 5 15,-13-3-5-15,-23-6 0 16,-10-3 8-16,-2-10-2 16,-2-6-6-16,-2-11 13 0,2-4-11 15,1 0 50-15,4-9-52 16,2-10 0-16,13 1-9 16,7-1-4-16,17 9-102 15,6 3-254-15,29 5-473 16,7 2-1109-16</inkml:trace>
</inkml:ink>
</file>

<file path=ppt/ink/ink12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6:47:04.127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0 329 1719 0,'0'0'502'16,"0"0"-377"-16,0 0 72 15,88-172 7-15,-65 122 5 16,-7 6-82-16,-4 11-59 16,-1 12 64-16,-8 12-35 15,-3 9-33-15,0 0-22 16,0 27-36-16,0 20 29 16,0 17-35-16,-6 14 0 0,-5 4 13 15,2-2-12-15,2-3-2 16,4-10-16-16,3-5-56 15,0-9-74-15,19-2-200 16,12-16-367-16,-2-12-212 0</inkml:trace>
</inkml:ink>
</file>

<file path=ppt/ink/ink12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6:47:04.841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66 15 751 0,'0'0'956'15,"0"0"-791"-15,0 0-112 16,0 0 145-16,0 0-12 16,0 0-82-16,0 0-36 15,-20 0-37-15,17 11 1 16,-5 10-10-16,-1 12-22 0,-1 5 0 16,0 6-71-1,4-4-112-15,6 5-65 0,0-15-240 16,0-13-1029-16</inkml:trace>
  <inkml:trace contextRef="#ctx0" brushRef="#br0" timeOffset="162">245 0 1706 0,'0'0'555'16,"0"0"-404"-16,0 0-87 15,0 0 76-15,0 0 25 16,-20 183-165-16,14-108-207 16,0-5-1137-16</inkml:trace>
</inkml:ink>
</file>

<file path=ppt/ink/ink12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6:47:03.595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39 221 1600 0,'0'0'289'15,"0"0"-122"-15,0 0 17 16,0 0 7-16,0 0 65 0,0 0-107 15,-39 3-98-15,42 0 30 16,30-3-41-16,16 0 14 16,16 3 3-16,11 0-42 15,3-3 18-15,-1 0-33 16,-5 0 0-16,-8 0 3 16,-13 0-3-16,-13 0-65 15,-6 0-71-15,-10-6-179 16,-6-12-235-16,-8-2-403 0</inkml:trace>
  <inkml:trace contextRef="#ctx0" brushRef="#br0" timeOffset="211">419 0 1642 0,'0'0'487'16,"0"0"-386"-16,0 0-54 15,0 0 199-15,0 0 3 16,-39 182-118-16,39-114-66 16,-3 3-64-16,0-4 48 15,3-5-49-15,0-3-66 16,0-2-150-16,16-13-351 16,4-17-516-16</inkml:trace>
</inkml:ink>
</file>

<file path=ppt/ink/ink12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6:55:13.955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19 2599 0,'0'0'362'16,"0"0"-265"-16,167-15-53 15,-79 13 40-15,8 2-5 16,-2 0-79-16,5 0-21 16,-14 6-117-16,-9 44-345 15,-28-6-169-15,-28 3-1216 0</inkml:trace>
</inkml:ink>
</file>

<file path=ppt/ink/ink12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6:55:14.126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0 2528 0,'0'0'690'0,"0"0"-543"15,0 0-117-15,0 0 42 16,0 0 72-16,0 0-102 15,249 0-35-15,-104 0-7 16,-24 0-186-16,-16 0-608 0</inkml:trace>
</inkml:ink>
</file>

<file path=ppt/ink/ink12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6:55:12.495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35 331 1768 0,'0'0'176'0,"0"0"-75"16,0 0-63-16,0 0 38 0,0 0 91 15,0 0-52-15,0 79 6 16,0 7-52-16,0 23-5 15,0 17 30-15,0 7-28 16,7 3-33-16,-4-11 5 16,3-15-23-16,-3-19 12 15,5-19-27-15,-5-25-4 16,0-19 4-16,0-15 0 16,0-13-30-16,0 0-19 15,-3-33-50-15,0-22-10 16,0-17-44-16,0-19 3 15,0-13 60-15,-3-13 16 0,-17-7 31 16,-2-2 16-16,5 3 27 16,8 7 21-1,9 14-6-15,0 12 22 0,17 17 50 16,18 14-9-16,4 14 10 16,4 16-26-16,4 9-13 15,1 7 23-15,4 11-51 16,7 2-8-16,6 0 47 15,5 17 5-15,-4 18 15 16,-9 16-27-16,-4 5-14 16,-16 6 3-16,-17 3-42 15,-17-3 0-15,-3 0 23 16,-23-1-1-16,-27 1-4 16,-5-3-5-16,-7-6-5 15,3-8 11-15,2-16-19 0,12-15-21 16,8-10 20-16,12-4-80 15,22-6-154-15,3-18-380 16,0 4-256-16</inkml:trace>
  <inkml:trace contextRef="#ctx0" brushRef="#br0" timeOffset="310">1575 59 1313 0,'0'0'774'16,"0"0"-554"-16,0 0-101 15,0 0 16-15,-195 104 100 16,127 13-79-16,-3 58-66 15,5 51-26-15,13-11-6 16,27-41 2-16,20-57-55 16,6-39-4-16,3 7-2 15,26 0-60-15,17 5-80 16,42-15-182-16,-9-22-311 16,-3-24-579-16</inkml:trace>
  <inkml:trace contextRef="#ctx0" brushRef="#br0" timeOffset="779">2298 378 2049 0,'0'0'337'0,"0"0"-173"16,0 0-47-16,0 0 76 0,0 0 26 16,-196-154-48-1,143 154-72-15,-7 7-60 0,-5 42-32 16,-6 29 40-16,-2 25-47 16,4 16 1-16,13 11 29 15,14 4-18-15,19-14-5 16,17-14-7-16,6-18 5 15,17-23-13-15,31-18-23 16,14-23-59-16,17-24 38 16,6 0-25-16,3-42-47 15,-5-16 21-15,-15-2 7 16,-15 5 66-16,-18 15 30 16,-18 15 15-16,-17 19 91 15,0 6 14-15,0 15-50 16,-13 22-19-16,-9 15-24 0,2-3 14 15,6-1-41-15,5-5-9 16,9-10-27-16,0-7-113 16,0-7-322-16,3-8-231 15,3-9-1140-15</inkml:trace>
  <inkml:trace contextRef="#ctx0" brushRef="#br0" timeOffset="943">1912 905 2078 0,'0'0'559'16,"0"0"-362"-16,0 0-18 16,0 0 2-16,0 0-80 15,0 0-91-15,0 0-10 16,212-97-85-16,-75 81-207 16,-21 7-425-16,-19 8-1143 0</inkml:trace>
  <inkml:trace contextRef="#ctx0" brushRef="#br0" timeOffset="1254">2661 0 2076 0,'0'0'788'0,"0"0"-650"16,0 0-137-1,0 0 7-15,0 0 115 0,0 0-41 16,0 0-17-16,147 232-23 16,-82-104-42-16,5 46 39 15,-15 46 9-15,-19 13-29 16,-30-37 7-16,-6-49-14 16,-9-59 3-16,-24-14-15 15,-10 2-15-15,-8 7-8 16,-9-4-8-16,4-20-62 15,11-15-57-15,13-44-213 16,12 0-381-16,17-21-1208 0</inkml:trace>
</inkml:ink>
</file>

<file path=ppt/ink/ink12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6:55:15.347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0 114 1681 0,'0'0'369'15,"0"0"-249"-15,0 0-69 16,0 0 105-16,0 0 67 0,0 0-88 16,112-2-54-1,-54-5 11-15,15 6-17 0,12-6-6 16,6 3-5-16,11-3-17 16,9 1 23-16,10 0-52 15,7-3-3-15,10 3 38 16,6 0-22-16,7 0-10 15,5-1-11-15,5 3-10 16,-1-2 30-16,-6-1-30 16,-6 5 0-16,-7-2 1 15,-4 4 11-15,-4 0-11 16,-4 0-1-16,-1 0 1 16,-5 0 11-16,2 0-12 15,2 0 0-15,8 0 9 0,29 0-9 16,41 4 2-16,38-4 9 15,6 0-10-15,-42 0 11 16,-57 0-12-16,-48 0 0 16,-11 0 0-16,17 0 0 15,16 0 1-15,15 0 1 16,-6 0-2-16,-2 0 15 16,-7 0-15-16,-2 0-2 15,-5 0 2-15,-2 0 0 16,4 0-1-16,-2 0-6 15,1 0 7-15,-1-4 4 16,2 2-4-16,-1 2-2 16,2 0-4-16,5 0 7 0,2 0-1 15,1 0 0-15,-1 0 1 16,-2 0 11-16,-1 0-12 16,-2 0-3-16,-1 0 3 15,4 0 0-15,-1 0-1 16,-4 0 1-16,5 0 5 15,-4 0 3-15,1 0-8 16,-1 2 0-16,4-2 4 16,-8 4 2-16,-2-4 11 15,-10 2-17-15,-11-2 0 16,-15 0-1-16,-13 0-4 16,-18 0 5-16,-8 0-7 15,-15 0 7-15,-8 0-44 0,-17-6-74 16,-3-2-243-1,-26-1-724-15</inkml:trace>
</inkml:ink>
</file>

<file path=ppt/ink/ink12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6:56:13.199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0 562 1876 0,'0'0'324'16,"0"0"-268"-16,0 0-54 15,0 0 63-15,0 0 46 16,69-23-14-16,-19-10-87 0,4-8-2 15,6-9 26-15,-1-6-33 16,-3-7 14-16,-4 0-13 16,-7 4 17-16,-8 5 75 15,-14 10 13-15,-7 9 14 16,-10 12 20-16,-3 12-65 16,-3 4 11-16,0 7-21 15,0 0-41-15,0 30 35 16,0 29-59-16,-6 20 5 15,0 15 20-15,-4 10-19 0,7-2-7 16,0-10 0 0,3-8 0-16,0-9 0 15,0-13 0-15,0-8 0 0,0-11 0 16,0-11-24-16,0-8-41 16,0-18-116-16,0-6-329 15,0 0-187-15</inkml:trace>
  <inkml:trace contextRef="#ctx0" brushRef="#br0" timeOffset="689">927 407 1575 0,'0'0'273'0,"0"0"-206"16,0 0-12-16,0 0 68 15,0 0-50-15,0 0-30 16,0 0-43-16,167-171 0 16,-128 130 47-16,-2 2-7 15,-8 3 37-15,-7 5 48 16,-8 7 19-16,-5 9 23 15,-1 3-54-15,-8 6-5 0,0 6 16 16,0 0-41-16,0 0-26 16,0 12-20-16,0 27-22 15,0 16 21-15,-5 19-31 16,-1 8-4-16,0 7 7 16,3-7 1-16,3 2-8 15,-3-15-1-15,3-4 0 16,0-8 1-16,-5-10-1 15,2-12-25-15,0-5-4 16,0-12-75-16,3-16-116 16,0-2-258-16,0 0-252 0</inkml:trace>
  <inkml:trace contextRef="#ctx0" brushRef="#br0" timeOffset="1248">1932 516 1739 0,'0'0'560'0,"0"0"-477"16,0 0 27-16,0 0 104 16,0 0-50-16,0 0-25 15,0 0-93-15,157 0-4 16,-88 0 17-16,10 0-58 15,2-4 23-15,1 2-24 16,-3-2 6-16,-3 2 10 16,-8-5-16-16,-9 5 9 15,-13 0-7-15,-17-2-2 16,-13-1-84-16,-9 1-22 16,-7-11-154-16,0 1-369 15,-16-1-504-15</inkml:trace>
  <inkml:trace contextRef="#ctx0" brushRef="#br0" timeOffset="1466">2394 210 2041 0,'0'0'554'15,"0"0"-385"-15,0 0 22 16,0 0-9-16,0 0-6 15,0 0-84-15,-9 149-60 16,12-69 19-16,3 5-35 16,-3 1-16-16,0-4-10 15,4 19-110-15,-3-22-199 16,-4-14-686-16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7:01:05.910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119 353 2225 0,'0'0'273'0,"0"0"-171"15,0 0-100-15,0 0 141 16,3-170 126-16,31 140-168 15,11 7-75-15,15 8-10 0,5 12-16 16,3 3 57 0,-8 30-47-16,-10 29-8 0,-25 20 97 15,-25 20-46-15,-3 14-20 16,-53 5-18-16,-20-7-13 16,-4-10 31-16,-2-16-33 15,6-26 0-15,14-21-5 16,16-26 5-16,13-12-9 15,20-6-22-15,13-22-37 16,0-5 62-16,16 4-16 16,20 10 15-16,7 16 6 15,2 3 2-15,5 9 44 16,5 17-18-16,7 4-7 16,14 0 26-16,12-13-46 15,63-17-30-15,-16-12-82 0,-21-20-810 16</inkml:trace>
  <inkml:trace contextRef="#ctx0" brushRef="#br0" timeOffset="549">1445 857 1549 0,'0'0'263'16,"0"0"-129"-16,0 0-11 16,210-52 0-16,-128-1-1 0,14-10-68 15,5-10-28-15,0-10-13 16,-6-2-13-16,-13-1 49 15,-30 1-40-15,-22 5 65 16,-30 7 48-16,0 14-58 16,-36 17-6-16,-10 25 31 15,-7 17 5-15,-2 14 15 16,-1 45-76-16,8 28-3 16,8 15 31-16,10 9-20 15,18 2 2-15,12-4-22 16,0-9-19-16,25-15-4 15,21-12-11-15,10-12-82 16,49-36-113-16,-14-15-149 16,-9-10-338-16</inkml:trace>
  <inkml:trace contextRef="#ctx0" brushRef="#br0" timeOffset="1194">2703 698 1972 0,'0'0'340'0,"0"0"-175"16,0 0 86-16,0 0 36 16,0 0-134-16,-190-21-99 15,153 48-8-15,9 5-46 16,11 11-15-16,14-3 14 16,3 4-19-16,14-3-22 15,28-6-39-15,10-11-90 16,7-9 52-16,3-15-105 0,0-3 35 15,-5-29 65 1,-9-10 46-16,-14 0 59 0,-16 8 19 16,-8 14 93-16,-10 9 148 15,0 11-47-15,0 0-57 16,-6 19-83-16,2 10-48 16,4 4 6-16,0-4-12 15,17-5-18-15,16-9-19 16,2-13-75-16,9-2 19 15,-6-8 10-15,1-25 1 16,-2-6 54-16,-4-1 16 16,-7 7 12-16,-6 10 34 15,-5 11 15-15,-4 12 42 16,-5 0-2-16,4 24-13 0,-7 14-2 16,3 6-30-16,-6 4-29 15,0-4 8-15,0-8-23 16,0-13-45-16,0-9-15 15,0-14 9-15,-6 0 28 16,0-20-24-16,6-22-9 16,0-13 41-16,0-8-31 15,19-2 21-15,14 0 24 16,3 16 2-16,-1 10 32 16,-1 21 44-16,-8 18 35 15,-4 0 63-15,-5 33-68 0,0 17-29 16,-8 12 8-1,-2 3-62-15,3 0 4 0,-4-7-28 16,4-12-54-16,-1-18-63 16,-9-25-236-16,0-3-355 15,0-3-1248-15</inkml:trace>
  <inkml:trace contextRef="#ctx0" brushRef="#br0" timeOffset="1428">2349 362 2015 0,'0'0'319'16,"0"0"-196"-16,0 0-50 0,0 0 155 16,0 0 40-16,0 0-165 15,178-159-54-15,-136 157-13 16,-2 2-30-16,-5 0-6 15,1 11-40-15,0 7-138 16,16-5-134-16,-9-2-347 16,-7-11-148-16</inkml:trace>
  <inkml:trace contextRef="#ctx0" brushRef="#br0" timeOffset="1532">3047 94 1969 0,'0'0'609'16,"0"0"-551"-16,0 0-24 0,206-6-34 15,-108 6-56-15,-2 0-781 16</inkml:trace>
</inkml:ink>
</file>

<file path=ppt/ink/ink12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6:56:18.341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0 619 1659 0,'0'0'363'15,"0"0"-301"-15,0 0-48 16,0 0 164-16,0 0-37 0,0 0-65 16,156-48-54-1,-93 8-21-15,6-11 46 0,-3-7-23 16,-7-7-3-16,-7-4 18 16,-13 2 1-16,-10 2 58 15,-9 7-2-15,-7 10-12 16,-7 16 13-16,-3 14-10 15,-3 18 1-15,0 0-13 16,0 47-51-16,-3 30 10 16,-9 22-13-16,2 23-21 15,0-1 30-15,3-3-25 16,7-12-5-16,0-13-1 0,0-15-5 16,0-20-19-1,0-12-128-15,14-32-230 0,8-11-329 16,4-3-703-16</inkml:trace>
  <inkml:trace contextRef="#ctx0" brushRef="#br0" timeOffset="351">1025 133 2112 0,'0'0'682'16,"0"0"-583"-16,0 0 7 15,0 0 119-15,-119 189-65 16,83-104-57-16,7 6-78 16,9 3-24-16,14 4 29 0,6-7-29 15,6-5-2-15,34-13-20 16,19-23-18-16,13-23 26 16,10-27-49-16,9-6 4 15,1-47 34-15,-10-21 18 16,-16-14 6-16,-24-11 1 15,-25-14 9-15,-17-2 50 16,-14 1-49-16,-31 10 8 16,-15 16 28-16,1 23-7 15,-3 23-8-15,7 19-32 16,5 19-15-16,21 4-15 16,26 41-165-16,3 7-567 15,6 1-913-15</inkml:trace>
  <inkml:trace contextRef="#ctx0" brushRef="#br0" timeOffset="753">2128 669 1450 0,'0'0'1081'16,"0"0"-881"-16,0 0-94 15,0 0 66-15,0 0 15 16,0 0-57-16,180-18-96 16,-101 3-19-16,6 0-10 15,3 1 7-15,-3 2 7 16,-3 7-19-16,-7-5-12 16,-10 8-7-16,-9-1-93 15,-13-1-46-15,-10-5-340 16,-13 1-62-16,-14-1-687 0</inkml:trace>
  <inkml:trace contextRef="#ctx0" brushRef="#br0" timeOffset="940">2626 183 1957 0,'0'0'610'15,"0"0"-425"-15,0 0-4 16,0 0 81-16,-14 172-102 15,14-79-78-15,0 10-34 16,0-1-39-16,3 2-18 16,5-6 3-16,1 20-120 15,1-25-348-15,-10-16-589 0</inkml:trace>
</inkml:ink>
</file>

<file path=ppt/ink/ink12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6:56:20.852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0 321 1785 0,'0'0'301'0,"0"0"-239"15,0 0-61-15,0 0 23 16,0 0-24-16,0 0-163 0,122 0-470 15</inkml:trace>
  <inkml:trace contextRef="#ctx0" brushRef="#br0" timeOffset="176">561 331 1728 0,'0'0'482'0,"0"0"-435"16,0 0-30-16,0 0-17 15,0 0-45-15,0 0-326 0</inkml:trace>
  <inkml:trace contextRef="#ctx0" brushRef="#br0" timeOffset="440">1379 231 1967 0,'0'0'333'15,"0"0"-255"-15,0 0-47 0,0 0 81 16,184-9-69-1,-119 9-43-15,14 0 22 0,6 0-22 16,6 0-8-16,5 4-9 16,1-4-70-16,-1 0-16 15,6 0-126-15,-22-4-127 16,-27-11-1353-16</inkml:trace>
  <inkml:trace contextRef="#ctx0" brushRef="#br0" timeOffset="660">1920 0 2016 0,'0'0'389'0,"0"0"-250"16,0 0-41-16,0 0 132 15,0 0-15-15,0 0-134 16,-34 201-53-16,34-128 2 15,3 7-30-15,8 0-19 16,-8 26-167-16,0-20-385 16,-3-17-539-16</inkml:trace>
</inkml:ink>
</file>

<file path=ppt/ink/ink12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6:56:22.725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17 177 791 0,'0'0'409'0,"0"0"-181"15,0 0-20 1,0 0 8-16,0 0-19 0,0 0-48 15,0 0-14-15,-40 0-31 16,40 0-3-16,5 0 4 16,13 0-26-16,9 0 8 15,5 0-29-15,5 0-15 16,8 0 16-16,8 0-19 16,5-8-10-16,4 2-9 15,8-1-11-15,1-2 5 16,5 3-15-16,2-2 0 15,4-1 5-15,3 0-5 0,8 0 5 16,-2 1-4 0,4-3-1-16,-4 0 10 0,1 3-10 15,-7-1-7-15,0 3 7 16,0 0 1-16,-6 2 6 16,0 2-6-16,-3 2 13 15,-2 0 23-15,2 0-37 16,1 0 0-16,2 0 6 15,3 0 2-15,3-2-8 16,0-4-2-16,1 3 2 16,-1-1 5-16,-3 4-5 15,0 0 0-15,3 0-3 16,-3 0 9-16,0 0-4 16,0 0-2-16,0 0 0 15,0 4 5-15,6-1-5 0,0 3-2 16,3-4 2-16,5 0 0 15,-5 2 1-15,-6-4-1 16,-3 0 0-16,-3 0 9 16,-14 0-9-16,-3 0-2 15,-10 0 1-15,-5 0 2 16,-9 0-2-16,-5 0 1 16,-7-4 0-16,2 0 9 15,-10-2-9-15,-4 3-49 16,-8-10-83-16,-6 5-226 15,0-1-520-15</inkml:trace>
</inkml:ink>
</file>

<file path=ppt/ink/ink12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6:56:23.542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0 783 2020 0,'0'0'390'15,"0"0"-333"-15,0 0-35 16,0 0 103-16,0 0 27 0,0 0-68 15,0 0-63-15,196-195-20 16,-137 133 23-16,1-7-15 16,-4-9 41-16,-5 2 4 15,-11 2-2-15,-7 9 44 16,-10 7-18-16,-14 13-27 16,-3 13 1-16,-6 11 18 15,0 13 14-15,0 8-34 16,-3 2-28-16,-17 44 16 15,1 25-19-15,-4 27-10 16,3 16 17-16,8 7-25 16,9-2 14-16,3-4-15 0,0-10-113 15,6 25-88-15,11-29-516 16,-5-21-1426-16</inkml:trace>
</inkml:ink>
</file>

<file path=ppt/ink/ink12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6:56:24.421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0 691 2063 0,'0'0'349'0,"0"0"-349"16,0 0 0-16,0 0 96 15,0 0-30-15,190-107-36 16,-114 44-30-16,6-11 9 15,-8-5 25-15,-9-4 12 16,-8 3 15-16,-18 10 76 16,-10 11-21-16,-12 18-7 15,-11 14-12-15,-3 19-19 0,-3 8 40 16,0 20-89 0,0 66-28-16,0 13 58 0,0 24-31 15,-9 16-7-15,-2-14-19 16,5 7 13-16,0-11 11 15,0-22-26-15,-2-12 0 16,5-22-4-16,0-18 4 16,0-18-36-16,3-11-44 15,0-15-99-15,0-15-122 16,0-26-511-16,12-7-1240 0</inkml:trace>
  <inkml:trace contextRef="#ctx0" brushRef="#br0" timeOffset="948">1238 588 1658 0,'0'0'317'16,"0"0"-256"-16,0 0 8 15,0 0 187-15,0 0-79 16,0 0-87-16,0 0-11 15,51-37-1-15,-17 9-5 16,2-3-62-16,7-4 1 16,2-7-5-16,1-3-5 15,-1 2 7-15,-2 1 12 16,-7 8 6-16,-7 3 42 0,-1 14-15 16,-13 2-18-1,1 9 30-15,-2 6-35 0,6 0 1 16,6 6 16-16,10 23 1 15,-1 9-1-15,8 10-48 16,-1 7 0-16,-2 4 23 16,-10 10-16-16,-10 2 14 15,-20 5 0-15,0 6-10 16,-23 0 20-16,-24 3-31 16,-8-1 0-16,-7-7 14 15,0-10 4-15,5-8 10 16,6-9 7-16,11-12-13 15,10-9 26-15,10-8-35 16,11-9-12-16,9-6 12 16,0 0-13-16,0 1 9 15,20-5-3-15,16 0 2 0,13-2 19 16,10 0-27-16,12 0 0 16,5-4 2-16,9-12-2 15,-3 4-8-15,-4 3-17 16,-2 1-68-16,-8 5 4 15,14-5-243-15,-17 1-592 16,-8-2-1205-16</inkml:trace>
  <inkml:trace contextRef="#ctx0" brushRef="#br0" timeOffset="1307">2907 780 2442 0,'0'0'467'0,"0"0"-467"16,0 0 0-16,0 0 107 16,0 0 11-16,144-171-84 15,-85 109-19-15,-3-11-9 16,-4-9 18-16,-6-5-24 15,-7 5 11-15,-13 17 65 16,-9 18-9-16,-11 21 8 0,-6 23 17 16,0 3-28-1,0 50 17-15,-9 50-49 0,-8 9 11 16,-6 24 17-16,3 7-39 16,4-15 6-16,0 9-27 15,6-6-10-15,1-16 2 16,9 5-152-16,0-28-140 15,0-24-990-15</inkml:trace>
</inkml:ink>
</file>

<file path=ppt/ink/ink12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6:57:24.974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2816 1857 1543 0,'0'0'238'0,"0"0"-133"15,0 0-11-15,0 0 64 16,0 0 74-16,0 0-65 15,-9-114-94-15,3 96 14 16,-2-2-9-16,-4-4-27 16,-5 3 32-16,-6-3-30 15,-10 1-10-15,-10 3-2 16,-11 3-28-16,-13 2 18 0,-14 8-31 16,-8 7 1-16,-8 0 10 15,-2 0-10-15,-6 17-1 16,-3 11 8-16,0 8-7 15,-7 7 9-15,-5 8-10 16,2 7-6-16,-4 10 6 16,5 5 0-16,2 13 1 15,7 5-1-15,0 7 1 16,9 2-1-16,8 5 0 16,6-1 0-16,9-1 0 15,11 6 6-15,3 3-6 16,6 6 9-16,-2 29-2 15,-4 33 23-15,5-12-30 0,12-15 1 16,5-17 23-16,14-25-9 16,-4 34-2-16,-2 43-12 15,9-22 1-15,7-16 39 16,10-23-41-16,6-28 0 16,0 17 24-16,9 14-10 15,20-1 4-15,7-6 7 16,10 4-9-16,10-6 8 15,9 0-24-15,17-4 0 16,14 0 35-16,15-6-19 16,10-2 7-16,13-3-8 15,7 0-14-15,6-3 34 16,1-4-35-16,28 14 0 16,30 8 27-16,40 0-12 15,7-7 15-15,-12-25-21 0,-21-24-8 16,-27-24 37-16,6-11-38 15,2-13 0-15,0-13 9 16,-3-4-9-16,-5-10 6 16,-3-24 2-16,-7-14-2 15,-6-11 4-15,-24 0-10 16,-29 6-9-16,-28 8 9 16,-8-4 1-16,8-10 1 15,4-11-2-15,5-16 0 16,-12-2 20-16,-8-7-20 15,-3-9 0-15,-8-7 4 16,5-4 2-16,-8-2-6 0,-1-5 0 16,-7 7 9-16,-6 1-6 15,-4 4-3-15,-4 2-7 16,-6 2 6-16,-1 2 2 16,-5-6-1-16,-4 3 0 15,-7-6 0-15,-7-2 12 16,-2-5-12-16,-5-4-5 15,-1-3 5-15,-2 5 1 16,-3 5-1-16,-1 6 3 16,-5 11 5-16,0 5 2 15,-8 9-10-15,-18 7-15 16,-7 5 15-16,-2 1 0 16,-8-4-4-16,1 4 4 0,-4-5 0 15,-1 0 8-15,2 0-8 16,2 5-11-16,1 2 10 15,-4 6 1-15,4 4 0 16,-4 2-6-16,0 1 6 16,4 6-6-16,-1 3 6 15,-1 1-5-15,2 1 5 16,-1 3 0-16,-5-5-9 16,-4-3 8-16,-7-3 1 15,-3 2-17-15,-4-3 17 16,-7 4-12-16,-4 4 12 15,-13 3 0-15,-7 6-25 16,-15 5 16-16,-2 7 9 16,-8 3-7-16,-2 4 7 15,-1 5-12-15,1-3 12 0,1 5 0 16,1-6 0-16,1-2-6 16,2-2 6-16,5-3 3 15,10-4-3-15,2-2-4 16,11 3 4-16,6-1 0 15,6 7 1-15,3 0-2 16,4 11 2-16,4 3 13 16,6 9-14-16,0 0-6 15,2 4-1-15,4 20 7 16,4 0-11-16,2 2 10 0,15-5-50 16,5-3 33-1,10-3-56-15,14-7-92 0,6-1-350 16,0-4-354-1,11-3-927-15</inkml:trace>
  <inkml:trace contextRef="#ctx0" brushRef="#br0" timeOffset="660">2555 1423 1674 0,'0'0'570'16,"0"0"-437"-16,0 0-56 15,0 0 121-15,0 0 41 16,0 0-158-16,0 0-60 16,-34 119 18-16,31-62-17 15,3-3-1-15,0 1-21 16,0-8 7-16,0-10 16 16,14-6-23-16,2-17 0 15,0-11 12-15,3-3-12 0,1-15-1 16,0-27 1-1,-6-6 0-15,-11-11 21 0,-3 0-12 16,0 3 20-16,-17 4 52 16,-12 15-32-16,-1 13-4 15,-2 16 3-15,-2 8-48 16,5 0 37-16,4 26-37 16,5 13 0-16,6 2 3 15,11 1-3-15,3-2 0 16,0-8 0-16,3-11-34 15,20-9 23-15,7-12-23 16,2 0-21-16,2-23 41 0,-2-19-28 16,-13-6 27-1,-8-4 15-15,-11 5 0 0,0 8 15 16,-11 7-14-16,-17 20 35 16,-3 12 24-16,-4 0-59 15,2 42 23-15,4 12-22 16,9 4 14-16,7 3-2 15,13-2-14-15,0-6-48 16,25 1-57-16,15-16-369 16,-4-15-319-16</inkml:trace>
  <inkml:trace contextRef="#ctx0" brushRef="#br0" timeOffset="1034">2263 1025 2004 0,'0'0'320'0,"0"0"-247"15,0 0 75-15,0 0 43 16,0 0-51-16,150-163-100 15,-87 92-1-15,5-17 29 16,-1-12-12-16,1-10 12 16,-6-4-20-16,-10 1-33 15,-2 14 75-15,-15 19-26 0,-5 21-21 16,-10 31 43-16,-5 28-67 16,-1 34 7-16,0 49-10 15,1 26-14-15,-1 13 37 16,2 12-39-16,4-4 0 15,3-9-22-15,3-10-130 16,10 7-137-16,-7-30-435 16,-9-25-744-16</inkml:trace>
  <inkml:trace contextRef="#ctx0" brushRef="#br0" timeOffset="1205">2731 755 2227 0,'0'0'381'0,"0"0"-290"16,0 0 37-16,170-13-11 15,-65 13-81-15,72 13-36 16,-20 17-364-16,-19 0-2064 0</inkml:trace>
  <inkml:trace contextRef="#ctx0" brushRef="#br0" timeOffset="2183">5868 5468 801 0,'0'0'0'0,"0"0"-9"15,0 0 9-15,0 0 38 16,0 0 1-16,0 0 92 15,0 0 24-15,-70-4 86 16,64 4-3-16,0 0-76 0,-1 0 15 16,4 0 58-16,0 0 36 15,0 0-45-15,0 0-9 16,-5 0-26-16,-1 0-89 16,-5-2-18-16,-1-4-39 15,-2 0-20-15,1 0-5 16,2 0-20-16,5-1 0 15,-2 5 1-15,8 2 8 16,0 0 2-16,3 0-11 16,0 0 0-16,0 0 17 15,0 0-17-15,0 0-22 16,0 0 22-16,3 0 0 16,17 0 14-16,3 2-5 0,7 2 1 15,-4 2 2 1,0-1-12-16,-4-1-4 0,-2 2 4 15,-3-4 0-15,0 2 0 16,-1-4-22-16,3 0-48 16,0 0-57-16,12 2-217 15,-9 4-422-15,-5 0-1211 0</inkml:trace>
  <inkml:trace contextRef="#ctx0" brushRef="#br0" timeOffset="2868">6427 5671 2365 0,'0'0'457'0,"0"0"-430"15,0 0 66-15,-16 182 83 16,6-97-47-16,-3 14-48 16,4-3-81-16,-2-4 3 15,8-13 10-15,3-14-11 16,0-21-1-16,0-16-1 16,0-18 0-16,0-10 0 15,0 0 0-15,0-26-31 0,0-23 14 16,11-23-10-16,-2-16 9 15,-3-16-15 1,4-7 33-16,0-5-15 0,0 4 15 16,7 19-4-16,3 16 3 15,5 26 1-15,4 26 0 16,8 15 15-16,8 10-4 16,8 12 28-16,-4 27-39 15,0 10 1-15,-10 5 11 16,-8-1-6-16,-16-7-5 15,-12 0 5-15,-3-12-5 16,0-7 29-16,-9-6-29 16,-8-8-1-16,-3-3 14 0,8-7-12 15,1-3-1-15,5 0-1 16,6 0-9-16,0 0 2 16,9 6-44-16,22 6 29 15,11 7 14-15,4 6 8 16,-1 10 0-16,1 6-1 15,-10 5 1-15,-10-3 34 16,-12 4-34-16,-11-3 12 16,-3-5 26-16,-20-5-7 15,-25-4 0-15,-18-4 7 16,-16-8-28-16,-9-6 20 16,0-12-30-16,6 0 0 15,14-8-6-15,12-45-28 16,22 2-201-16,12-5-792 0</inkml:trace>
  <inkml:trace contextRef="#ctx0" brushRef="#br0" timeOffset="3711">3952 1652 1443 0,'0'0'297'0,"0"0"-186"16,0 0 8-16,0 0 80 15,0 0-4-15,0 0-103 16,-12 188-17-16,15-144 7 0,3-6-50 16,4-2 26-1,-4-7-58-15,0-5-4 0,2-7-69 16,7-6-227-16,2-5-334 16,-3-6-992-16</inkml:trace>
  <inkml:trace contextRef="#ctx0" brushRef="#br0" timeOffset="3888">4146 1772 1588 0,'0'0'360'0,"0"0"-179"0,0 0 9 16,0 0 14-1,-200 92-31-15,143-51-94 0,9 3-54 16,8-2-25-16,28 1-125 15,8-7-220-15,4-15-536 0</inkml:trace>
  <inkml:trace contextRef="#ctx0" brushRef="#br0" timeOffset="4355">5144 2034 153 0,'0'0'1722'0,"0"0"-1384"0,0 0-169 16,0 0 79-16,0 0 0 16,0 0-115-16,0 0-93 15,-6 195-4-15,18-148-35 16,2 1-1-16,5-4-9 16,1-9-172-16,20-6-181 15,-5-8-202-15,-2-12-627 0</inkml:trace>
  <inkml:trace contextRef="#ctx0" brushRef="#br0" timeOffset="4533">5364 2177 1642 0,'0'0'481'0,"0"0"-335"15,0 0 56-15,-209 74 45 16,127-31-99-16,-8 4-102 15,9 0-21-15,9-5-25 16,35-4-97-16,19-12-147 16,18-14-399-16</inkml:trace>
  <inkml:trace contextRef="#ctx0" brushRef="#br0" timeOffset="5022">5966 2786 1980 0,'0'0'491'0,"0"0"-390"16,0 0-43-16,0 0 136 16,0 0-34-16,-174 86-59 15,126-39-99-15,1 3 8 16,4-6-20-16,8 0-25 0,5-6-165 15,15 3-107-15,4-11-238 16,11-13-376-16</inkml:trace>
  <inkml:trace contextRef="#ctx0" brushRef="#br0" timeOffset="5256">5926 3007 1691 0,'0'0'332'0,"0"0"-224"0,0 0 62 16,0 0 74-16,-202-3-43 16,137 3-148-16,-2 3-47 15,5 12-6-15,13-1-40 16,23 17-99-16,13-9-199 15,13-1-412-15</inkml:trace>
  <inkml:trace contextRef="#ctx0" brushRef="#br0" timeOffset="6119">5887 4115 1056 0,'0'0'779'16,"0"0"-647"-16,0 0-6 15,0 0 125-15,0 0 8 16,0 0-78-16,0 0-103 16,189-11-45-16,-119 1-12 15,-4 1-21-15,2 9-69 16,-19 0-260-16,-16 0-489 0</inkml:trace>
  <inkml:trace contextRef="#ctx0" brushRef="#br0" timeOffset="6381">6116 3876 1967 0,'0'0'556'0,"0"0"-454"16,0 0 73-16,0 0 34 0,0 0-52 15,-97 189-106 1,74-107-51-16,0 39-1 0,9-21-288 15,1-12-618-15</inkml:trace>
</inkml:ink>
</file>

<file path=ppt/ink/ink12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7:01:13.905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0 2907 0,'0'0'210'16,"0"0"-210"-16,0 0-272 15,0 0 146-15,0 0-923 0</inkml:trace>
</inkml:ink>
</file>

<file path=ppt/ink/ink12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7:01:14.678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1060 1523 0,'0'0'481'16,"0"0"-400"-16,0 0-59 15,0 0 43-15,0 0 68 16,105-182-73-16,-57 106-40 15,2-7 8-15,2-11-16 0,-2-10 34 16,-7-2 71 0,-4-3-10-16,-10 8 13 0,-3 18 20 15,-6 18-23-15,-7 25 13 16,-7 23-67-16,0 17-15 16,5 3 0-16,1 46-17 15,8 29 23-15,3 25 2 16,7 20-19-16,2 10 26 15,7-2-62-15,4-3 14 16,-1-9 18-16,-2-18-26 16,-4-15-7-16,-7-21-48 15,-6-14-38-15,-12-19-64 16,-11-23-343-16,-14-9-293 16,-18 0-1199-16</inkml:trace>
  <inkml:trace contextRef="#ctx0" brushRef="#br0" timeOffset="154">3 819 2562 0,'0'0'455'15,"0"0"-320"-15,0 0-63 16,0 0 80-16,190-27-32 16,-43 7-100-16,82-13-20 15,-25 7-208-15,-17-2-897 0</inkml:trace>
</inkml:ink>
</file>

<file path=ppt/ink/ink12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7:01:12.468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2784 777 2228 0,'0'0'319'0,"0"0"-228"16,0 0-2-16,0 0 104 15,0 0-8-15,-175-136-47 16,133 136-100-16,-7 0-17 16,3 20 0-16,4 21-13 15,5 12 30-15,12 3-38 0,19 9 0 16,6-4 1-16,0-1-1 15,35-8-28-15,10-13-39 16,11-15-43-16,4-16 2 16,2-8-62-16,-8-20-17 15,0-31 15-15,-9-15 14 16,-8-18 22-16,-9-16 74 16,-5-41 58-16,-9 5 4 15,-8-6 28-15,-3 3 106 16,-3 43 46-16,0 10 7 15,0 37 6-15,0 31-6 16,0 18-93-16,0 44-19 0,0 59-54 16,0 10 23-16,5 21-6 15,1 11-24-15,-3-22-5 16,3 13-9-16,4-8 0 16,0-17-9-1,3-21-70-15,1-27-118 0,9-36-143 16,-8-24-323-16,-2-3-657 0</inkml:trace>
  <inkml:trace contextRef="#ctx0" brushRef="#br0" timeOffset="213">2554 504 2121 0,'0'0'306'0,"0"0"-226"0,0 0-32 15,0 0 143-15,0 0 31 16,0 0-137-16,216 0-65 16,-134 0-1-16,0 0-18 15,-4 3-1-15,-2 5-52 16,12 14-195-16,-23-4-209 16,-15 3-134-16</inkml:trace>
  <inkml:trace contextRef="#ctx0" brushRef="#br0" timeOffset="387">3337 920 1646 0,'0'0'317'0,"0"0"-162"16,0 0 71-16,-17 159-27 16,17-119-107-16,0-12-92 15,0-8-9-15,0-8-107 16,11-12-178-16,-2 0-301 15,-3-18-974-15</inkml:trace>
  <inkml:trace contextRef="#ctx0" brushRef="#br0" timeOffset="505">3300 579 1877 0,'0'0'399'15,"0"0"-399"-15,0 0-17 16,0 0-113-16,0 0-163 0,0 0-855 0</inkml:trace>
  <inkml:trace contextRef="#ctx0" brushRef="#br0" timeOffset="-832">547 390 1452 0,'0'0'308'15,"0"0"-186"-15,0 0 56 16,0 0 72-16,0 0-72 0,0 0-73 15,-35-88 32-15,24 67-65 16,-6 3-27-16,-2 2 37 16,-7 10-25-16,-11 6-12 15,-5 0-20-15,-13 22-18 16,-4 27 50-16,-3 23-57 16,0 16 0-16,13 9 29 15,9 9-20-15,18-2 6 16,11-4-3-16,11-6-3 15,0-11 19-15,30-12-28 16,13-16-10-16,12-19 2 16,14-18-28-16,6-18-21 15,7-4-52-15,0-36-18 16,-6-16 49-16,-11-7 25 16,-10 4 33-16,-16 12 20 0,-8 11 8 15,-16 23 34-15,-8 10 5 16,-4 3-18-16,1 13 54 15,-1 26-42-15,3 8-10 16,7 5-9-16,10 2-21 16,14-9-2-16,11-7 0 15,8-11-20-15,4-19 21 16,-3-8-44-16,-4-2 16 16,-10-31 28-16,-17-15-15 15,-16-1 13-15,-10-8 2 16,0 5 15-16,-27 2 66 15,-19 12-45-15,-5 8-36 16,-8 12-12-16,-7 12-157 0,16 6-312 16,15 0-232-16</inkml:trace>
  <inkml:trace contextRef="#ctx0" brushRef="#br0" timeOffset="-612">734 685 1677 0,'0'0'385'0,"0"0"-192"16,0 0 57-16,0 0 1 15,107-174-57-15,-57 141-134 16,-1 18-36-16,-3 15-23 0,-7 0-1 16,-5 21-90-16,-9 17-99 15,4 3-108-15,-3-5-56 16,4-13-36-16,-4-8-265 15,-9-9-409-15</inkml:trace>
  <inkml:trace contextRef="#ctx0" brushRef="#br0" timeOffset="-529">1241 576 1039 0,'0'0'585'0,"0"0"-353"15,62-163-5-15,-16 84-40 16,10-1-82-16,29 0-105 16,-9 24-137-16,-14 21-510 0</inkml:trace>
  <inkml:trace contextRef="#ctx0" brushRef="#br0" timeOffset="1248">3300 579 557 0,'216'202'1178'16,"-206"-180"-934"-16,7 4-9 16,6 2 15-16,3 8 0 15,-3-1-103-15,-4 4-94 16,-2 0-38-16,-8-8 20 15,-9-2-35-15,0-10-35 16,0-10-20-16,0-9 9 16,0 0 14-16,-6-25-73 0,3-15 24 15,3-6 59-15,0-6-2 16,0 3 18-16,20 5 6 16,6 5 0-16,2 17 25 15,3 6 10-15,-2 13 6 16,-4 3 47-16,6 9-28 15,-5 23 13-15,-1 7-19 16,3 5-38-16,-2 2-10 16,-4-1 2-16,-2-1-7 15,0-7-2-15,-8-9-55 16,2-8-75-16,-1-14-14 16,7-6-29-16,6-20 81 15,10-33-15-15,7-21 10 16,9-17 73-16,1-12-7 15,-2-6-6-15,-2 0 32 0,-7 6 6 16,-5 8 59-16,-11 16 156 16,-10 11 38-16,-13 19 5 15,-3 12-73-15,0 13-40 16,0 13-19-16,-12 11-45 16,-7 0-36-16,-4 20-27 15,-5 28-17-15,3 17 21 16,5 14-22-16,0 12 0 15,11 9-2-15,-2 1 3 16,8-1-2-16,3-8-7 16,0-14-22-16,0-15 21 15,11-25-38-15,15-18-12 16,3-20 17-16,1 0-14 0,2-20 8 16,4-18 2-16,4-3-19 15,2 0 37-15,4 8-2 16,3 9 24-16,-2 16 6 15,-5 8 27-15,-7 8 48 16,2 31 15-16,-9 11-26 16,0 8 26-16,-6 3-63 15,-2-7-17-15,3-3 16 16,0-14-25-16,-3-13-1 16,2-12-7-16,-2-12-33 15,0 0-18-15,-8-37-219 16,-1 1-426-16,-11 0-1465 0</inkml:trace>
</inkml:ink>
</file>

<file path=ppt/ink/ink12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7:01:16.029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951 0 1197 0,'0'0'635'0,"0"0"-436"16,0 0 72-1,0 0 13-15,0 0-20 0,0 0-161 16,-135 33-36-16,83 11 48 16,-10 11-44-16,-7 14-2 15,-4 10-8-15,2 9-15 16,3 10 23-16,5-4-52 16,7 1-8-16,11-14 19 15,8-6-11-15,11-10-7 16,13-16-1-16,7-10-9 15,6-13 2-15,0-9-2 16,0-7-69-16,0-9 9 16,0-1-85-16,3 0-167 15,10-8-247-15,-3-12-501 0</inkml:trace>
  <inkml:trace contextRef="#ctx0" brushRef="#br0" timeOffset="322">8 613 1655 0,'0'0'558'0,"0"0"-385"15,0 0-6-15,0 0 114 16,0 0-82-16,0 0-81 0,0 0-46 15,-11 100-18 1,11-47 36-16,5 9-44 16,4 0-13-16,-3-3-3 0,7-7-22 15,1-4 23-15,-2-14-31 16,8-12 1-16,6-10 8 16,10-12 0-16,13-3-7 15,18-39-2-15,18-20-40 16,51-43-50-16,-14 11-242 15,-20 7-601-15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7:01:02.404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623 220 1091 0,'0'0'281'15,"0"0"-73"-15,0 0-63 16,0 0 9-16,0 0 23 0,0 0-22 16,-11-25 4-1,11 23-55-15,0 0 5 0,0 2-12 16,0 0-26-16,0 4 50 15,0 36-63-15,0 16 1 16,0 14 39-16,0 15-78 16,0 3 1-16,0-1-21 15,0-8 15-15,0-11-9 16,0-12-6-16,-3-8-14 16,3-17 7-16,0-13-158 15,0-9-295-15,0-9-273 0</inkml:trace>
  <inkml:trace contextRef="#ctx0" brushRef="#br0" timeOffset="281">0 264 1731 0,'0'0'315'0,"0"0"-234"16,0 0 7-16,0 0 140 15,0 0 13-15,0 0-102 16,190-100-75-16,-111 79 57 0,12 0-76 16,14 4-20-16,7 6-14 15,9-1-11-15,-4 2-35 16,22 8-299-16,-35 2-429 15,-26 0-1098-15</inkml:trace>
  <inkml:trace contextRef="#ctx0" brushRef="#br0" timeOffset="971">1303 446 1847 0,'0'0'488'0,"0"0"-435"0,0 0 29 16,0 0 151-16,0 0-59 15,20 187-113-15,-13-122 11 16,2 0-71-16,2-1 10 16,1-9-11-16,8-10 0 15,0-16-9-15,8-17-4 16,9-12-132-16,5-8 79 15,1-34-28-15,-1-11 9 16,-2-5 39-16,-7-5 30 16,-10 5 5-16,-3 7 22 15,-11 13-11-15,-3 17 114 16,-1 13-33-16,-2 8 16 0,-3 8-41 16,0 31-45-16,6 10 56 15,0 5-67-15,4 2 0 16,7-3-11-16,6-11 11 15,0-8-49-15,0-13-20 16,-1-11 17-16,-2-10 9 16,0 0-63-16,0-33 51 15,-1-9 40-15,1-8 1 16,0 4 1-16,-5 8 13 16,-1 11 0-16,-5 21 44 15,-2 6-32-15,-4 8 12 16,-3 34 53-16,0 8-62 15,0 3 0-15,-3 3-15 16,-10-7 1-16,4-10-13 16,-2-12 12-16,8-16-23 0,3-9 12 15,0-2-6-15,0-17-68 16,3-21-19-16,23-12 43 16,10-2 55-16,7-5-17 15,2 10 23-15,8 12-3 16,-4 11 12-16,1 21 69 15,-4 3 20-15,-7 9-26 16,-7 27 20-16,-6 7-19 16,-3 5-52-16,1-5-21 15,2-4-28-15,22-16-139 16,-5-10-383-16,-4-13-890 0</inkml:trace>
  <inkml:trace contextRef="#ctx0" brushRef="#br0" timeOffset="1448">2996 680 1800 0,'0'0'536'16,"0"0"-286"-16,0 0 72 16,0 0-152-16,-190 83-60 15,131-29-4-15,8 11-67 16,11-2-9-16,23-7-27 15,17-9 16-15,9-14-38 16,45-20-39-16,11-13-106 0,6 0-21 16,-1-32-54-16,-12-10 57 15,-11 2 96-15,-18 3 86 16,-12 3 21-16,-11 7 86 16,-6 10 57-16,0 8 75 15,0 6-66-15,0 3-41 16,-3 6-66-16,3 30-45 15,0 16 42-15,0 20-63 16,6 16 0-16,21 12 16 16,2 12-14-16,0 0 16 15,1-3-18-15,-13-4 1 16,-11-9 27-16,-6-17-27 16,-14-14-1-16,-28-15 28 0,-13-18-27 15,-12-17 10-15,-4-15-11 16,-1 0 1-16,6-29 39 15,8-19-40-15,15-17-7 16,21-11-4-16,22-12-40 16,51-57-66-16,28 21-245 15,6 14-642-15</inkml:trace>
  <inkml:trace contextRef="#ctx0" brushRef="#br0" timeOffset="2021">5087 568 2450 0,'0'0'478'16,"0"0"-428"-16,0 0-43 15,0 0 183-15,-167-42-74 16,99 42-70-16,-6 13-21 16,-2 24-23-16,0 14 26 15,11 3-23-15,13 11-4 16,21-2 5-16,22 0-6 0,9-8-19 15,17-5 18-15,35-15-48 16,16-14 1-16,14-18-54 16,11-3 5-1,-2-28 39-15,-9-26-93 0,-6-18 39 16,-19-12 38-16,-6-16 7 16,-16-18 61-16,-11-5 4 15,-12-5 2-15,-1 11 103 16,-11 23-3-16,3 22 60 15,-3 34 6-15,0 22-45 16,0 16-4-16,0 16-81 16,0 43-30-16,3 27 46 0,0 25-50 15,0 17 2 1,0 6-1-16,1-4 9 0,5-6-10 16,5-13-2-16,6-19-15 15,3-24-12-15,9-35-171 16,-7-23-318-16,-8-10-526 0</inkml:trace>
  <inkml:trace contextRef="#ctx0" brushRef="#br0" timeOffset="2215">4668 305 2572 0,'0'0'319'0,"0"0"-238"0,0 0-39 16,0 0 58-16,243 18-7 16,-135-18-93-16,50 0-120 15,-27 0-432-15,-23 0-631 0</inkml:trace>
  <inkml:trace contextRef="#ctx0" brushRef="#br0" timeOffset="2487">5716 556 1247 0,'0'0'1589'0,"0"0"-1429"15,0 0-134-15,0 0 24 16,0 0 96-16,0 0 0 15,145 171-104-15,-83-124-42 16,0 3 57-16,-3-2-57 16,-7-5 0-16,-10-2 0 15,-11-8-54-15,-11-6-56 16,-8-16-187-16,-12-11-313 16,0-7 15-16,0-21-1131 0</inkml:trace>
  <inkml:trace contextRef="#ctx0" brushRef="#br0" timeOffset="2680">6129 511 1555 0,'0'0'381'0,"0"0"-146"0,0 0-33 16,0 0 75-16,0 0 41 16,0 0-172-16,0 0-57 15,-121 183-23-15,72-109-38 16,-7 0 14-16,0-7-42 15,10-8-30-15,7-15-10 16,27-27-149-16,9-10-287 16,3-7-187-16</inkml:trace>
  <inkml:trace contextRef="#ctx0" brushRef="#br0" timeOffset="3036">6339 633 2299 0,'0'0'509'0,"0"0"-440"15,0 0-24-15,0 0 79 16,0 200 12-16,17-138-130 16,8-7 9-16,18-4-15 15,13-19-33-15,9-17 9 16,10-15-109-16,-2-6-47 15,-2-33 58-15,-15-10-23 16,-10-10 74-16,-14 0 58 0,-16 6 13 16,-8 8 156-16,-8 13 90 15,0 18-32-15,-8 14-21 16,-8 0-108-16,4 26-47 16,1 19-7-16,8 7-23 15,3 2 40-15,0 1-48 16,23-8-27-16,30-8 0 15,-8-16-201-15,1-14-624 0</inkml:trace>
</inkml:ink>
</file>

<file path=ppt/ink/ink12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7:01:32.391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0 183 1640 0,'0'0'246'0,"0"0"-21"16,0 0-105-16,0 0 68 16,0 0-1-16,0 0-45 15,28-1 2-15,7-6-78 16,7-2-9-16,11 3 1 0,7 0-10 16,5 3-21-16,9 0-7 15,2 3-20-15,3 0 19 16,-1 0-19-16,1 0-12 15,3 12-25-15,-6-3-102 16,-2 4-57-16,2 0-81 16,-21-1-377-16,-19-3-300 0</inkml:trace>
  <inkml:trace contextRef="#ctx0" brushRef="#br0" timeOffset="359">702 30 1627 0,'0'0'326'0,"0"0"-50"0,0 0-62 15,0 0 71-15,0 0-40 16,0 0-112-16,0 0-65 16,-90-30-13-16,90 30-28 15,0 0 29-15,14 0-56 16,20 10 0-16,8 7 23 15,10 8-23-15,7 0 0 16,6 6 0-16,1-5 0 16,-4 3 12-16,-9 0-11 15,-11-2-1-15,-19 7 0 0,-20-3-4 16,-3 5 4-16,-29 4 0 16,-24 2 0-1,-12-1 10-15,-3-7-10 0,-2 0 0 16,15-13-1-16,16-11-12 15,22-3-92-15,17-7-233 16,20 0-513-16,19-20-1091 0</inkml:trace>
</inkml:ink>
</file>

<file path=ppt/ink/ink12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7:01:35.252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0 2314 0,'0'0'538'0,"0"0"-526"15,0 0 91-15,0 0 129 0,0 0-81 16,0 0-90-16,0 0-23 16,190 12-25-1,-117-12 38-15,1 0-45 0,5 0-6 16,-3 0 0-16,-10 0-74 15,-9 9-71-15,-4 9-312 16,-16-1-306-16,-17-2-1188 0</inkml:trace>
</inkml:ink>
</file>

<file path=ppt/ink/ink12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7:01:35.469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0 2405 0,'0'0'598'0,"0"0"-519"15,0 0 23-15,0 0 109 16,0 0-41-16,0 0-100 16,167 18-7-16,-96-15-63 15,11 0 0-15,40 12-45 16,-21-4-239-16,-16-2-1078 0</inkml:trace>
</inkml:ink>
</file>

<file path=ppt/ink/ink12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7:01:33.688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1346 243 1175 0,'0'0'652'0,"0"0"-491"15,0 0-17-15,0 0 104 16,0 0 21-16,0 0-103 15,-45-156-81-15,19 132 9 0,-10 1-24 16,-7 5 4-16,-9 7-1 16,-10 2-55-1,-3 9 9-15,-5 0-9 0,-4 9-18 16,5 17 51-16,-1 8-32 16,8 5-5-16,7 6 17 15,8 1-19-15,12 2-12 16,8 2 0-16,9-4 0 15,7 5 0-15,11-3 0 16,0-1 0-16,0-2 3 16,14-8 12-16,12-1-30 15,7-4 15-15,10-3 0 16,5-3 2-16,8 1-2 16,5-2 1-16,6-2 3 15,-2 0-4-15,1 0 0 0,-7 4-1 16,-5 2-3-16,-8 4 4 15,-3 8 0-15,-7 1 1 16,-10 2 0-16,-2 3 10 16,-12-6-17-16,-9 1 6 15,-3-4 0-15,0-5 6 16,-29-4 4-16,-16-9 4 16,-8-3 5-16,-13-1-18 15,-5-12 39-15,-8-4-1 16,-3 0-13-16,0 0 38 15,8-8-23-15,1-12 4 16,14-1-6-16,7 1-32 16,15-1 13-16,9 3-20 0,11 4-20 15,8 8 19 1,9 6-67-16,0 0-91 0,48 0-150 16,7 3-521-16,1 0-1416 0</inkml:trace>
  <inkml:trace contextRef="#ctx0" brushRef="#br0" timeOffset="565">1848 113 1681 0,'0'0'484'0,"0"0"-354"0,0 0-5 15,0 0 102-15,0 0 16 16,0 0-102-16,0 0-83 15,-13-6-7-15,13 42 41 16,0 19-29-16,3 19-11 16,7 21 30-16,3 18-14 15,-7 6 2-15,0 14-11 16,-6 0-29-16,5-3 30 16,-5-12-42-16,0-19-17 15,3-19 21-15,3-21-13 16,-3-18-9-16,5-15-43 0,-5-11-62 15,3-7-38 1,0-8-174-16,-3 0-484 0,-3-2-956 0</inkml:trace>
  <inkml:trace contextRef="#ctx0" brushRef="#br0" timeOffset="1128">28 13 1545 0,'0'0'384'0,"0"0"-121"15,0 0 27-15,0 0-4 16,0 0-114-16,0 0-78 16,0 0-21-16,-36 175 28 15,36-64-32-15,6 34-10 16,7 31 34-16,0 34-63 15,-3-18-6-15,-7-43 2 16,0-46-19-16,5-38-2 16,-2-3-5-16,0 0 0 15,5-6 6-15,-2-18-6 16,-3-15-45-16,-2-9-26 0,9-14-86 16,-3 0-177-1,2 0-476-15</inkml:trace>
</inkml:ink>
</file>

<file path=ppt/ink/ink12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7:01:38.661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0 852 1687 0,'0'0'308'15,"0"0"-219"-15,0 0-74 16,0 0 126-16,0 0-27 16,0 0-68-16,190-200-10 15,-127 132-36-15,2-10 0 0,-9-1 0 16,-7-4 6-16,-13 4 70 15,-13 11 41-15,-12 9 29 16,-8 19 20-16,-3 9-74 16,0 14 24-16,0 13-30 15,0 4-47-15,0 27 19 16,-8 59-48-16,5 13 14 16,0 26-1-16,3 14-16 15,0-22-4-15,0 10-3 16,11-15 0-16,1-12 1 15,-2-16-1-15,-1-17 1 16,-6-12-2-16,0-13-7 16,2-13-26-16,-5-11-56 0,6-15-135 15,0-3-146-15,0 0-322 16</inkml:trace>
  <inkml:trace contextRef="#ctx0" brushRef="#br0" timeOffset="374">1232 124 1577 0,'0'0'711'15,"0"0"-601"-15,0 0-34 0,0 0 108 16,-30 179 36-1,1-106-107-15,-8 8-55 0,-5 1-25 16,-7 1 12-16,4-7-24 16,2-11-21-16,7-15 33 15,13-18-12-15,6-12 19 16,11-13 19-16,6-7-15 16,0 0 25-16,0-11-66 15,17-16 9-15,18-3 0 16,7-2-11-16,9 2 1 15,3 10-2-15,2 8 6 16,1 12-15-16,0 0-15 16,-1 6-66-16,4 26-63 15,28 16-305-15,-17-5 97 16,-1-10-429-16</inkml:trace>
  <inkml:trace contextRef="#ctx0" brushRef="#br0" timeOffset="655">1677 288 1480 0,'0'0'851'0,"0"0"-722"16,0 0-66-16,0 0 144 0,-17 192 42 15,17-103-75-15,0 6-114 16,0 7-24-16,0-3 24 16,0-4-29-16,0-6-24 15,0-9-7-15,-6-9-42 16,0-6-66-16,-1-7-209 16,4-14-353-16,0-18-384 0</inkml:trace>
  <inkml:trace contextRef="#ctx0" brushRef="#br0" timeOffset="1922">2306 0 1553 0,'0'0'326'15,"0"0"-146"-15,0 0-98 16,0 0 196-16,0 0-11 16,0 0-85-16,0 0-45 15,0 184-61-15,-3-123 8 16,-2 0-54-16,-1 1-24 16,0-3-12-16,3-3-34 15,3 14-201-15,0-13-335 16,0-9-593-16</inkml:trace>
  <inkml:trace contextRef="#ctx0" brushRef="#br0" timeOffset="2199">2361 1034 1984 0,'0'0'694'0,"0"0"-464"16,0 0 17-16,0 0-12 16,0 0-25-16,0 0-54 15,0 0-117-15,0 0-23 16,0 3-16-16,0-3-151 15,13 0-209-15,-7 0-2491 0</inkml:trace>
</inkml:ink>
</file>

<file path=ppt/ink/ink12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7:02:07.807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269 2649 766 0,'0'0'534'16,"0"0"-376"-16,0 0-11 16,0 0-3-16,0 0-5 0,0 0-32 15,17-42 12-15,-14 30-47 16,-3 4 40-16,0-1 7 15,0 1-29-15,0-3-30 16,-9 3-14-16,-5-1-3 16,-6 3 59-16,1 6-56 15,-4 0-36-15,-3 0 49 16,0 0-28-16,-4 15-6 16,1 5 11-16,3 10-28 15,2 3 58-15,9 2-53 16,4 6-3-16,8-3 28 15,3 1-32-15,0-4 4 16,3-5-10-16,23-8 8 0,7-3 16 16,7-13-24-16,2-6-14 15,4 0 13-15,2-12-33 16,-5-18 4-16,-4-5-11 16,-8-4 20-16,-16 2 1 15,-7-8 20-15,-8 2 0 16,0-5 9-16,-31 3-9 15,-8 4 0-15,-4 6 37 16,-2 15-13-16,-1 8 55 16,4 8-47-16,2 4-2 15,8 10 42-15,9 19-57 16,4 12-9-16,5 10-3 0,5 1 13 16,9 5-4-16,0-2-12 15,0-3 0-15,12 0-10 16,14-8 10-16,7-10-12 15,4-7-17-15,5-12-29 16,4-15 49-16,2 0-72 16,-5-9 15-16,-4-24 38 15,-8-4-8-15,-16-8 22 16,-12-3 13-16,-3 0 1 16,-9-3 25-16,-25 8-10 15,-8 3 12-15,-7 13 57 16,1 16-14-16,-2 11-35 15,7 0 14-15,5 17-32 16,11 20 41-16,4 6-58 0,14 7 0 16,9 4 18-16,0-4-18 15,9-7-2-15,27-10 2 16,10-10-42-16,7-14 33 16,5-9-55-16,1 0-14 15,-10-22 24-15,-5-11-6 16,-18 1 29-16,-17-1 22 15,-9 4 9-15,-6 8 50 16,-34 6 3-16,-11 9 14 16,-12 6 5-16,4 0-46 15,3 12-4-15,13 7-22 0,17-6-34 16,26 6-62-16,0-11-265 16,10-2-609-16</inkml:trace>
  <inkml:trace contextRef="#ctx0" brushRef="#br0" timeOffset="1557">2014 56 920 0,'0'0'395'16,"0"0"-196"-16,0 0-128 15,0 0 39-15,0 0-11 16,0 0-71-16,0 0 4 16,-20-36-15-16,14 30 33 15,0 3 22-15,-1-3-48 16,-2 4 21-16,-5 2 0 16,2 0 7-16,-2 0 26 15,-6 0-36-15,-2 5 15 0,-4 13 25 16,-5 1-24-1,-1 6 22-15,2 2-40 0,-2-1-9 16,2 3 51-16,-2-2-29 16,2 2-25-16,4 0 24 15,-3 1-38-15,-2 3 29 16,3-1-25-16,2 3-17 16,-5 1 55-16,6-1-22 15,2 0-5-15,0 2 23 16,3-5-40-16,4-3 22 15,3-4-29-15,0 0 2 16,2 2 20-16,2-4-15 0,3 4-4 16,-2-1 18-1,-1 1-25-15,3 2 13 0,-4 1-14 16,3 2 0-16,-3 1 21 16,4-2-6-16,0 3-13 15,3-3 19-15,-2-2-15 16,2-1-11-16,0-8 5 15,0 2 0-15,3-10 9 16,-3 1-8-16,0 2 0 16,-5-3 27-16,2 0-27 15,0-1 6-15,-1-2-7 16,1 3 0-16,-1-6 4 16,4-3-4-16,-1 0 6 15,4-3 2-15,0 0-7 16,0 0-2-16,0 0-52 0,0-18-168 15,0-6-163-15,4 4-417 16</inkml:trace>
  <inkml:trace contextRef="#ctx0" brushRef="#br0" timeOffset="2111">966 624 1136 0,'0'0'484'16,"0"0"-319"-16,0 0 33 15,0 0 43-15,0 0 17 16,0 0-98-16,0 0-87 16,-15-21-20-16,15 21-16 15,0 24 30-15,0 6-12 0,12 5-28 16,8 5 33-1,6 5-11-15,1 5-10 0,2 2 0 16,-3 0-25-16,0-2 22 16,-2-9-36-16,-4-9 12 15,-5-4 13-15,-5-9-16 16,-3-4 6-16,-1-5 2 16,-2-8-11-16,-1 0 39 15,0-2-39-15,9 0 4 16,8-4 38-16,10-21-20 15,10-6-28-15,9-11 2 16,7-3 11-16,6 2-26 16,3-2 7-16,-2 10-38 15,-6 2-15-15,6 3-117 16,-16 10-288-16,-12 2-418 0</inkml:trace>
</inkml:ink>
</file>

<file path=ppt/ink/ink12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7:02:16.336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638 165 1568 0,'0'0'267'0,"0"0"-141"16,0 0-53-16,0 0 101 16,0 0 75-16,0 0-72 15,0 0-94-15,0-26-14 16,0 20 33-16,-8-7-32 15,-1 2-24-15,-8-1-7 16,-8-5-17-16,-6 0 8 16,-7 0-30-16,-9 9-3 15,-1 5 3-15,-1 3 1 16,-4 3-1-16,4 29 0 16,-4 9 0-16,7 16-1 0,4 8-2 15,10 2-15-15,9 4 9 16,13-6 4-16,10-6-8 15,0-6-8-15,36-12 17 16,7-5-10-16,13-7 4 16,1 1 5-16,3-4-2 15,2 0 8-15,-3 4-2 16,-3 2-4-16,-7 4 5 16,-6 0-13-16,-15 1 5 15,-11 1 4-15,-14 4 3 16,-3-2 1-16,-12 4 0 15,-28-8 0-15,-13 1 0 0,-9-9 51 16,-3-4-34-16,-10-7-11 16,2-4 32-16,2-10-30 15,9-3 4-15,12 0-12 16,15 0 7-16,15-3-7 16,12-1-27-16,8-5-145 15,51-8-196-15,8-3-236 16,3-3-717-16</inkml:trace>
  <inkml:trace contextRef="#ctx0" brushRef="#br0" timeOffset="330">902 704 1884 0,'0'0'326'16,"0"0"-224"-16,0 0 64 15,0 0 66-15,0 183-70 16,-6-127-113-16,6-6-16 16,0 3-24-16,0-16-9 15,17 3 2-15,8-15-1 16,4-9-1-16,5-10-7 16,2-6-86-16,-4-13 69 15,-6-21-34-15,-6-10-6 16,-10-8 30-16,-10 0 34 15,0-1-15-15,-6 5 9 0,-27 11 6 16,-7 5 15 0,-5 11 1-16,-4 6-16 0,-4 12-27 15,-6 3-203-15,10 0-278 16,13 0-285-16</inkml:trace>
  <inkml:trace contextRef="#ctx0" brushRef="#br0" timeOffset="417">902 704 1422 0</inkml:trace>
  <inkml:trace contextRef="#ctx0" brushRef="#br0" timeOffset="587">902 704 1422 0,'-207'-183'269'0,"221"154"-166"0,3-4 17 0,6 1 74 0,-1 6-64 16,4 9-95 0,2 10-4-16,-3 7-25 0,1 0-6 15,-3 9-12-15,0 12-54 16,0-4-4-16,-1 1-14 15,6-18 13-15,-3 0 61 16,4 0 10-16,8-33-1 16,-1-5 3-16,4-6 5 15,2-6 9-15,10-18-16 16,-13 15-73-16,-5 8-659 0</inkml:trace>
  <inkml:trace contextRef="#ctx0" brushRef="#br0" timeOffset="930">2349 448 1854 0,'0'0'298'0,"0"0"-179"16,0 0-71-16,0 0 146 15,0 0-7-15,-193-54-72 16,151 67-49-16,5 24-33 16,6 20 24-16,8 2-17 0,12 8-17 15,11-2 6-15,0-6-29 16,26-9 0-16,17-14-4 15,16-16 4-15,6-16-19 16,8-4-89-16,32-30-107 16,-20-11-163-16,-14 2-403 0</inkml:trace>
  <inkml:trace contextRef="#ctx0" brushRef="#br0" timeOffset="1314">2992 463 1039 0,'0'0'1126'15,"0"0"-801"-15,0 0-139 16,0 0 54-16,0 0-41 16,-178 44-60-16,132 0-39 15,4 11-71-15,13 6-11 16,12-3 10-16,14-5-28 15,3-6 0-15,20-11-27 16,26-17-46-16,8-12-28 16,3-7-117-16,-1-13-59 15,-11-27 46-15,-5-4 43 16,-11-6 70-16,-10 6 79 16,-5 10 39-16,-11 11 57 15,0 17 93-15,-3 6 33 16,0 12-36-16,0 29-29 0,0 13 0 15,0 2-29-15,0-1-58 16,11-7-31-16,7-6-54 16,26-17-191-16,-9-10-377 15,-2-12-931-15</inkml:trace>
  <inkml:trace contextRef="#ctx0" brushRef="#br0" timeOffset="1984">3570 568 2082 0,'0'0'588'0,"0"0"-445"15,0 0 77-15,0 0 7 16,-186 42-89 0,151-7-44-16,4 6-83 0,15 6-11 15,13 10 2-15,3-7 5 16,3 3-14-16,24-3-7 15,8 0-29-15,4-16 29 16,4-7-80-16,7-10-17 16,-1-17 35-16,7 0-25 15,1-25-66-15,6-22 16 16,2-11 23-16,2-16 27 16,-2-12-43-16,0-9-25 15,-2-2 81-15,-4-3 63 0,-7 9 25 16,-10 5 122-1,-12 15-14-15,-17 12 100 0,-13 12-34 16,0 12 20-16,-9 11-40 16,-19 10-33-16,-4 14-13 15,-4 0-23-15,4 14-56 16,2 27 34-16,7 16-63 16,6 8 6-16,5 8 7 15,4 5-7-15,5 0-12 16,3 5 5-16,0-7 1 15,0-2-3-15,0-12 3 16,3-10-30-16,2-16 9 0,-2-13-41 16,0-14-6-1,3-9 0-15,0 0 13 0,8-9 53 16,6-22-35-16,5-5-1 16,6 4 37-16,1 8 1 15,1 9-6-15,7 12-6 16,5 3 12-16,7 18 57 15,1 21 38-15,-5 11-67 16,-5-1 25-16,-7 5-25 16,-7-4 0-16,-6-12-28 15,-6-5 2-15,-4-14-14 16,-6-10 12-16,-4-5-102 16,-3-4-7-16,0-17-248 15,-20-14-587-15</inkml:trace>
  <inkml:trace contextRef="#ctx0" brushRef="#br0" timeOffset="2179">2899 304 2588 0,'0'0'691'0,"0"0"-673"15,0 0-6-15,0 0-22 16,184-142 10-16,-60 77-30 16,-19 10-601-16,-11 13-1817 0</inkml:trace>
</inkml:ink>
</file>

<file path=ppt/ink/ink12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7:02:21.885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320 339 2304 0,'0'0'326'15,"0"0"-250"-15,0 0-62 0,0 0 77 16,0 0 105-16,0 0-120 16,9 189-22-16,-6-113-20 15,-3 10 26-15,0 2-12 16,0 4-40-16,0-7 2 15,5-5-10-15,-2-15-18 16,3-12 17-16,8-28-19 16,-2-16 8-16,11-9-20 15,7-5-7-15,6-36 24 16,2-12-31-16,12-15-47 16,2-11-15-16,4-10-5 15,4-4-15-15,5-3 4 16,-6 4 26-16,-1 10 65 0,-8 8 11 15,-11 14 22 1,-13 9 18-16,-14 7 68 0,-12 11 36 16,0 7 3-16,0 5-23 15,-22 5 22-15,-7 14-51 16,-5 2-31-16,2 9 21 16,-1 32-51-16,4 15 0 15,3 14-12-15,7 5 6 16,5 9 0-16,5 12-6 15,1 1-5-15,2 6 5 16,0 1 0-16,3-7-12 16,-2-12-23-16,5-11-23 15,0-30 15-15,0-21-10 0,0-17-8 16,8-6 22 0,12-26 12-16,0-21 17 0,-2-12 8 15,9 0 2-15,2-1-9 16,1 2 3-16,-1 11 0 15,3 12 6-15,-5 13 0 16,2 14 1-16,-3 8 31 16,4 8 18-16,2 28 37 15,2 12-67-15,-2 4-20 16,1 4 16-16,-4-6-7 16,1-9-9-16,-1-5-51 15,-3-15-87-15,1-13-24 0,-7-8-90 16,0-2-27-1,0-31 78-15,-5-11 80 0,-2-3 64 16,4-5 34-16,-8 12 23 16,2 11 9-16,-5 14 27 15,-3 15 65-15,-3 2 38 16,0 34 34-16,0 17-48 16,0 12-30-16,3 2-10 15,14-2 6-15,16-5-71 16,5-16-20-16,12-12 18 15,-1-26-18-15,-4-6-7 16,-5-6-14-16,-14-38 21 16,-10-6-10-16,-13-12 20 15,-3-5-7-15,-6-6 67 16,-27 4-12-16,-13 8-4 0,-2 13-2 16,-5 16 32-16,4 14-6 15,13 12-63-15,10 6-9 16,14 0 20-16,12 12-26 15,0 7-19-15,28 0-43 16,18 2-35-16,16-7 27 16,11-2-18-16,5-5-19 15,4-3 41-15,0 3-16 16,0-7 2-16,-6 0 33 16,-8 0 47-16,-9 0 23 15,-13 0-5-15,-17 0 52 16,-13-2 53-16,-16-3 47 15,0 5 48-15,-13 0-112 0,-19 0-19 16,-14 13 15 0,-7 16-34-16,-3 10-39 0,7 8 15 15,10 3-34-15,13 0-4 16,17-1-5-16,9-4-2 16,6-10-14-16,30-5-64 15,10-15-52-15,6-13 19 16,1-2-87-16,-5-17 30 15,-8-22 49-15,-8-5 71 16,-5-2 41-16,-10 0 16 16,-8 9 36-16,-6 9 125 15,-3 15 70-15,0 13-30 16,0 0-71-16,0 20-72 0,-3 19 3 16,-3 8-24-1,3-1-17-15,3 6 1 0,0-15-25 16,0-3-4-16,3-13-22 15,0-8-46-15,-3-7-79 16,0-6-206-16,-14-21-432 16,-9-9-1282-16</inkml:trace>
  <inkml:trace contextRef="#ctx0" brushRef="#br0" timeOffset="212">1708 0 1827 0,'0'0'713'0,"0"0"-613"15,0 0-73-15,0 0 131 16,0 0 41-16,0 0-137 16,0 0-54-16,157 103-8 15,-157-38-63-15,-58 33-234 16,-9-16-488-16,-4-10-1063 0</inkml:trace>
  <inkml:trace contextRef="#ctx0" brushRef="#br0" timeOffset="452">0 872 2476 0,'0'0'351'0,"0"0"-279"16,0 0-35-16,170-53-26 15,-43 21-11-15,-16 8-374 16,-9 7-2025-16</inkml:trace>
</inkml:ink>
</file>

<file path=ppt/ink/ink12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7:02:23.266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0 492 1592 0,'0'0'254'16,"0"0"-178"-16,0 0-41 15,0 0 107-15,0 0-3 16,0 0-2-16,0 0-43 15,120 162-54-15,-107-106-13 16,1-7-7-16,-8-4-8 16,-3-12 36-16,0-13-48 15,-3-8 1-15,0-5 4 16,0-7 9-16,0-13-4 16,0-22-10-16,0-12 0 15,0-12 10-15,6-3-10 0,19 3-15 16,3 9 15-1,6 12 0-15,8 14 6 0,1 17 4 16,2 7 8-16,1 25 24 16,-4 23-42-16,1 17 0 15,-7 7 23-15,-4 2-8 16,-9-10-15-16,-6-10 1 16,-7-16 5-16,-3-13-4 15,-7-17-2-15,0-8-11 16,0 0 11-16,0-27 0 15,0-17-7-15,0-12 7 16,0-9 0-16,0-2 1 16,9 4-1-16,10 16 0 15,4 6 3-15,8 17 3 0,0 16 10 16,6 8-4-16,-1 0 4 16,-4 32 44-16,-1 15-39 15,-9 9 6-15,-5 6 3 16,-5 0-3-16,2-4-12 15,-2-4-14-15,2-13-1 16,2-15-91-16,16-17-118 16,-1-9-364-16,1 0-294 0</inkml:trace>
  <inkml:trace contextRef="#ctx0" brushRef="#br0" timeOffset="728">1541 473 1892 0,'0'0'477'0,"0"0"-320"16,0 0 11-16,0 0 80 15,0 0-43-15,-196 57-53 16,143-1-69-16,8 3-8 16,11 9-75-16,14 0 2 15,20-7 10-15,0-8-12 16,31-14-24-16,17-13-67 15,15-26-74-15,-1 0-77 16,-3-24-54-16,-7-17 54 16,-10-9 117-16,-8-3 80 15,-15 3 43-15,-9 6 2 16,-7 12 120-16,-3 11 116 16,0 21-55-16,0 0-8 0,0 21-85 15,-6 26-18-15,2 9-14 16,4 3-23-16,0-3-21 15,10-4 7-15,14-10-19 16,2-13-24-16,0-13-4 16,-1-16-10-16,3 0 4 15,-3-28 5-15,1-20 29 16,3-13-4-16,2-4 4 16,0 0-14-16,0 10 14 15,-2 11 1-15,-7 24 1 16,-5 16 8-16,-3 4 20 15,-8 39 18-15,0 8-48 16,2 12 1-16,-5 3 13 0,-3-7-14 16,0-3 0-16,0-18-1 15,0-10 1-15,0-16-9 16,0-8 9-16,0 0-16 16,-3-14 14-16,-5-23 2 15,8-12-1-15,0-10-7 16,0-5 8-16,20-4 6 15,16 3-6-15,7 9-12 16,2 10 12-16,5 21 11 16,2 14 4-16,-6 11 10 15,-7 8 32-15,1 33 35 16,-4 18-42-16,-1 15 0 0,-2 3 4 16,-1-1-14-1,-1-11-17-15,-6-12-23 0,-8-13-6 16,-3-19-1-16,-11-8-92 15,-3-13-108-15,0-17-134 16,-23-11-649-16</inkml:trace>
  <inkml:trace contextRef="#ctx0" brushRef="#br0" timeOffset="1021">1430 182 2002 0,'0'0'302'15,"0"0"-248"-15,0 0 23 16,0 0 184-16,0 0-44 16,173-106-105-16,-124 106-42 15,-3 4 5-15,-7 29 36 16,-6 7-59-16,-4-1-13 15,-3-7 2-15,2-11-32 16,6-15 3-16,14-6-12 16,6-21-24-16,8-23-70 15,27-27-258-15,-14 8-352 16,-9 11-1420-16</inkml:trace>
  <inkml:trace contextRef="#ctx0" brushRef="#br0" timeOffset="1234">3408 538 1674 0,'0'0'1368'16,"0"0"-1368"-16,0 0-108 15,0 0 41-15,0 0-8 16,0 0-626-16,0 0-1280 0</inkml:trace>
  <inkml:trace contextRef="#ctx0" brushRef="#br0" timeOffset="1345">3430 878 1258 0,'0'0'1419'0,"0"0"-1227"16,0 0-125-16,0 0 47 15,0 0-114-15,0 0-491 0</inkml:trace>
</inkml:ink>
</file>

<file path=ppt/ink/ink12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7:02:26.083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334 305 1595 0,'0'0'355'0,"0"0"-226"16,0 0-7-16,0 0 91 16,0 0-45-16,0 0-81 15,-43-73-38-15,43 47-9 16,0-1 45-16,3-5-33 15,20 0-11-15,4 6 8 16,5-7-25-16,5 12-4 16,8 1 2-16,4 8-10 15,1 12 24-15,1 0-36 16,3 14 0-16,-6 22 10 0,-5 10-4 16,-10 13 1-1,-10 15-6-15,-11 3-1 0,-12 5 24 16,0 4-24-16,-26-3 0 15,-19-3 15-15,-5-7-9 16,-11-3 7-16,-6-6 1 16,-4-7-4-16,-5-1 28 15,-2-9-38-15,5-1 0 16,5-15 15-16,9-8-9 16,10-4 6-16,13-15-11 15,10-4 5-15,9 0 18 16,8-4-24-16,1-17 0 0,8-3-12 15,0-4 12-15,0-3-1 16,4 3 1-16,9 9 0 16,4 4 9-16,3 1-9 15,-1 3-9-15,7 10 9 16,3 1 8-16,7 0 1 16,1 0 0-16,5 12 2 15,1 8 31-15,0 6-41 16,2 7 11-16,-2-1 10 15,2 4-1-15,-5 1-3 16,2-3-10-16,-5-14-2 16,-5 0 25-16,1-1-31 15,0-17 1-15,-1 1 20 0,5-3-12 16,-5 0 3-16,4 0-12 16,0-17 0-16,13-36-6 15,-3 2-72-15,-10 1-523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7:01:12.727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161 0 1521 0,'0'0'314'0,"0"0"-190"16,0 0-78-16,0 0 114 15,0 0 23-15,0 0-36 16,0 9-85-16,0-9 17 15,0 0 85-15,-3 2-64 16,-7 4-8-16,-6 5-16 16,-7 6-76-16,-3 12 33 0,-1 7-33 15,4 10 2-15,6 2 1 16,8-4-3-16,6-3 0 16,3-7 0-16,0-7 2 15,9-6-19-15,22-8-32 16,1-11-9-16,10-2 58 15,1 0-59-15,-1-21 19 16,-2-12-12-16,-7-7 14 16,-10-4 23-16,-14 0 15 15,-9-1 0-15,0 7 45 16,-17 5-6-16,-15 9 16 16,-7 7 8-16,-1 8-30 0,-2 9 69 15,2 0-71-15,8 0-16 16,7 11 29-16,5 10-44 15,9 3 0-15,11 3 0 16,0 5 11-16,3-2-35 16,28-4 18-16,1-2-45 15,7-9 42-15,4-11-69 16,-4-4 23-16,-6 0 40 16,-7-4 1-16,-14-17 4 15,-4 0 10-15,-8 0 0 16,0 2 42-16,-11 3-33 15,-17 7 58-15,-6 7-15 16,2 2-28-16,-1 0 38 0,7 0-52 16,6 14-2-1,7 3 34-15,13 5-42 0,0 1-5 16,0-1-2-16,27-7-32 16,8 1 27-16,7-13-30 15,5-3-36-15,-4 0 43 16,-8-27-21-16,-8-2 29 15,-15-3 26-15,-12-1 1 16,0 5 19-16,-19 9 19 16,-21 4 17-16,-5 13 60 15,-7 2-77-15,2 0-19 16,4 19 11-16,14 9-29 16,10 1 33-16,14 7-34 15,8 3 0-15,0-2-13 16,26 2 13-16,13-10-44 0,7-9-37 15,4-14-7-15,-1-6 43 16,-4 0-31-16,-8-18 46 16,-15-6 10-16,-11-4 20 15,-11 1 0-15,0 0 43 16,-23 4 17-16,-13 6 52 16,-7 7-60-16,1 10-51 15,2 0 83-15,10 0-84 16,7 24 1-16,11 2-1 15,12 4 8-15,0 0-26 16,3-2-11-16,26-1-49 16,7-6 47-16,4-10-46 15,2-11 33-15,-2 0 5 16,-4-3-17-16,-7-23 55 16,-12-4-29-16,-14 4 30 0,-3 6 8 15,-17 11 30-15,-25 9 30 16,-10 0-10-16,-1 21-34 15,1 7 25-15,13 5-49 16,11-6 0-16,22-4-19 16,6-2-123-16,31-2-188 15,-2-11-765-15</inkml:trace>
</inkml:ink>
</file>

<file path=ppt/ink/ink12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7:02:32.041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22 0 1054 0,'0'0'566'15,"0"0"-446"1,0 0-100-16,0 0 86 0,0 0 62 16,0 0-27-16,0 0-43 15,0 0-45-15,0 3 33 16,0 6 0-16,0 6 0 15,12-6 29-15,1 8-39 16,7 4 3-16,-3-1 2 16,6 4-51-16,-4 3 16 15,4 0-32-15,-3-1-14 16,3 0 33-16,-7-5-21 16,0-1-5-16,-3-2-1 0,-4-10 11 15,-1-2-23 1,-2 7 6-16,0-8-5 0,-1 1 4 15,-2-4 2-15,0 2-1 16,0 2 0-16,-3 3-4 16,3-9-39-16,0 0-135 15,4 0-161-15,0 0-242 16,-1-6-989-16</inkml:trace>
  <inkml:trace contextRef="#ctx0" brushRef="#br0" timeOffset="486">22 315 905 0,'0'0'301'16,"0"0"-99"-16,0 0 13 16,0 0-69-16,0 0 1 15,0 0-25-15,0 0-12 16,-20 15 45-16,20-12-2 0,0 0-31 15,0 3-15-15,0-6-44 16,0 0 34-16,0 0-18 16,0 0-33-16,0 0 25 15,0 0-40-15,9 0-1 16,17-21 30-16,7-9-32 16,10 1 11-16,-1-9-39 15,1-1 2-15,-4 1 20 16,-2 2-20-16,-8 11 5 15,-7-2-7-15,-8 6 0 16,-5 17-6-16,-6-3-31 16,5 7-64-16,-8 0-139 0,3 0-441 15,-3 0-1368-15</inkml:trace>
</inkml:ink>
</file>

<file path=ppt/ink/ink12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7:02:19.146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178 556 1685 0,'0'0'376'0,"0"0"-181"15,0 0 9-15,0 0-33 16,0 0-11-16,0 0-5 16,0 0-56-16,173 204 9 15,-108-139-69-15,3-3 6 16,-5-6-2-16,-7-7-37 15,-11-10-6-15,-8-6 0 0,-11-7-105 16,-10-11-62 0,-13-15-287-16,-3 0-182 0,0 0-1178 0</inkml:trace>
  <inkml:trace contextRef="#ctx0" brushRef="#br0" timeOffset="218">668 601 1453 0,'0'0'502'0,"0"0"-369"15,0 0-25-15,0 0 111 0,-102 171 1 16,51-115-86 0,-2 3-37-16,-7 0-70 0,6-6-21 15,4-5-6-15,15-21-5 16,9-2-98-16,21-19-90 15,5-6-191-15,0 0-380 0</inkml:trace>
  <inkml:trace contextRef="#ctx0" brushRef="#br0" timeOffset="987">855 919 1706 0,'0'0'235'0,"0"0"-146"16,0 0-12-16,0 0 93 15,193 2 33-15,-134-2-144 16,0 0-10-16,1 0-47 16,-12-11-1-16,-11-12 1 15,-12-1-2-15,-16-2-11 16,-9-3 10-16,0 0 1 15,-25-1 13-15,-12 7 14 16,-8 11 46-16,-7 5 30 16,2 7-19-16,1 0 26 15,7 32-71-15,13 12-14 16,12 8 38-16,17 3-54 16,0 4 2-16,23-7-4 0,26-6-7 15,13-15 0-15,6-13-41 16,11-18-90-16,3 0-52 15,-3-12-70-15,-7-19 164 16,-10-9-1-16,-12 0-36 16,-15-3 98-16,-12 3 28 15,-10 6 65-15,-10 13 133 16,-3 5 24-16,0 13 27 16,0 3-68-16,0 15-125 15,-3 32 4-15,0 21-3 16,0 14-33-16,3 16 32 15,0 7-29-15,0 5-12 16,9 4 23-16,8-10-37 0,0-13 2 16,-2-20-3-1,-4-24-21-15,-5-21 15 0,-6-20-10 16,0-6-8-16,0-6 24 16,0-42-62-16,-12-14 23 15,-8-18-15-15,0-18-3 16,-3-20 51-16,3-10-8 15,1-6 14-15,11 3-18 16,8 14 21-16,0 22-12 16,34 30 5-16,14 27 2 15,11 26 2-15,10 12 17 16,4 12-1-16,-5 30 23 16,-9 8-24-16,-16 13 18 15,-17 4-24-15,-26 4-9 0,0 3 32 16,-40-14-15-16,-22-1-17 15,-10-8-12-15,-10-16-81 16,-42-22-103-16,19-11-362 16,11-2-492-16</inkml:trace>
  <inkml:trace contextRef="#ctx0" brushRef="#br0" timeOffset="1187">957 437 1998 0,'0'0'282'16,"0"0"-214"-16,0 0 118 15,0 0 19-15,202-48-82 0,-155 48-117 16,-5 0-6-16,-4 21-132 16,2 2-155-16,-1-6-75 15,17-13-147-15,-13-4-898 16</inkml:trace>
  <inkml:trace contextRef="#ctx0" brushRef="#br0" timeOffset="1278">1667 297 1255 0,'0'0'535'0,"0"0"-323"0,0 0-80 15,140-176-86-15,-75 123-46 16,-8 12-292-16,-9 14-1510 0</inkml:trace>
</inkml:ink>
</file>

<file path=ppt/ink/ink12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7:02:44.618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30 17 1435 0,'0'0'256'16,"0"0"-134"-16,0 0-88 0,0 0 51 15,0 0 92-15,0 0-82 16,-17-3-58-16,17 3-21 16,-3 0 36-16,3 0 34 15,0 0-60-15,-3 0 7 16,3 0 47-16,0 0 12 15,-3 0 1-15,-1 3-10 16,4 1-45-16,0-2 2 16,0 7-40-16,0 0 0 15,0-1 4-15,7 2-3 16,5-4-2-16,5-1-24 16,-3-5 25-16,-5 0-12 15,-3 0 12-15,2 0-3 0,-8 0 3 16,3 0 0-16,-3-28-34 15,0 7-251-15,0 0-771 0</inkml:trace>
</inkml:ink>
</file>

<file path=ppt/ink/ink12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7:05:36.998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0 501 1908 0,'0'0'329'0,"0"0"-179"15,0 0-141-15,0 0 60 16,0 0 73-16,0 0-46 16,20-44-31-16,19 16-12 15,7 1-36-15,-3-21 26 16,2 4-43-16,-2-13 1 16,-7 5 23-16,-4-2-24 15,-5 8 7-15,-12 7 28 16,-1 10 10-16,-11 11 71 0,-3 10-48 15,0 8 4-15,0 0 23 16,0 14-39-16,0 27 1 16,0 31-30-16,0 24-27 15,0 24 54-15,0 16-48 16,0-2 2-16,8-4 20 16,-2-19-27-16,-3-10-1 15,3-24 0-15,2-16 12 16,-5-17-30-16,3-26-6 15,-3-15-73-15,16-16-77 16,-5-22-371-16,3-12-327 0</inkml:trace>
  <inkml:trace contextRef="#ctx0" brushRef="#br0" timeOffset="588">635 245 1946 0,'0'0'347'16,"0"0"-211"-16,0 0 43 15,0 0-9-15,207-111-33 16,-122 90-52-16,10 9-12 16,-1 9-13-16,-8 3-28 15,-18 9-23-15,-18 28 49 0,-24 11-44 16,-23 11 8-1,-3 0 16-15,-23 6-28 0,-23-4-8 16,-10-4 21-16,-3-10-9 16,4-12 53-16,5-11-31 15,15-10 3-15,8-11 11 16,12-3-50-16,7 0 0 16,8 0-9-16,0-3-4 15,14-11 1-15,22-1 12 16,13 3 0-16,10-1 0 15,3 13-32-15,10 0 24 16,4 7-14-16,3 20-26 16,1 17 48-16,5 8 0 15,-9 2 12-15,-10 7-12 16,-21-2 13-16,-22-2-14 0,-19 2 1 16,-4-11 0-1,-30-11 9-15,-25-3 3 0,-15-9 13 16,-12-10 31-16,-6-3-20 15,-6-12 19-15,2 0-10 16,7 0-25-16,6 0 47 16,13 0-34-16,15-6-12 15,14-9-21-15,14 9 0 16,10 0-11-16,13-1-25 16,0 7-70-16,0 0-32 15,47 0-108-15,1 0-284 16,1 0-405-16</inkml:trace>
  <inkml:trace contextRef="#ctx0" brushRef="#br0" timeOffset="1020">2252 0 1795 0,'0'0'676'0,"0"0"-507"16,0 0 60-16,0 0 25 15,0 0-18-15,0 0-134 16,0 0-49-16,0 54 22 16,0-1-18-16,0 6-15 15,-3 11-2-15,0 6-13 16,-4-5 9-16,4 0-36 15,3-18-21-15,0-5 20 16,0-10-79-16,0 0-70 0,0-3-149 16,10-5-421-1,3-7-258-15</inkml:trace>
  <inkml:trace contextRef="#ctx0" brushRef="#br0" timeOffset="1268">2479 1171 2588 0,'0'0'672'16,"0"0"-503"-1,0 0 47-15,0 0 39 0,0 0-59 16,0 0-196-16,0 0 0 15,-23-9 0-15,12-3-24 16,5 6-128-16,6-3-173 16,-3 6-1006-16</inkml:trace>
</inkml:ink>
</file>

<file path=ppt/ink/ink12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7:05:40.919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1765 868 166 0,'0'0'1360'15,"0"0"-1140"-15,0 0-147 16,0 0 122-16,0 0 98 16,0 0-133-16,-12-8-108 15,9 8 30-15,3 0-3 16,-3-3-2-16,3 0-1 16,-8-3 5-16,5-7-14 15,-6 0-61-15,-5-4 5 16,1-5 20-16,-3-6-30 15,-3 3 12-15,-4-8-13 16,-1-2 0-16,-5 0 17 16,0-1-17-16,-5 1 0 0,-2 3 3 15,-2 2-2-15,-6 2 0 16,1 0 6-16,1 8-5 16,-4-1 11-16,4 6-13 15,-4 6-1-15,1 1-7 16,-1 2 8-16,-4 3 0 15,-2-4-24-15,4 2 24 16,-2-1-3-16,7-3 3 16,4 1 0-16,4-1 1 15,4-3-1-15,6 3 1 16,-1 0-1-16,-2-2 1 16,0 2 7-16,-1-3-8 15,-5 0 0-15,5 6 14 0,-1-3-14 16,1 7-5-1,-1-2 4-15,1 2 2 0,6 2 23 16,0 0-24-16,1 0 0 16,-4 0 0-16,-5 0 0 15,3 2-12-15,2 7 10 16,6-3 4-16,0 0 5 16,4-3-7-16,2 0 0 15,5 0 5-15,1-3-5 16,5 3-1-16,3-3 0 15,0 0 1-15,0 0 7 16,0 0-7-16,0 0 0 16,0 0-13-16,0 4-51 15,0 0-196-15,8 5-234 0,4-2-241 16,-1-2-759-16</inkml:trace>
  <inkml:trace contextRef="#ctx0" brushRef="#br0" timeOffset="389">419 1 1220 0,'0'0'756'15,"0"0"-605"-15,0 0-78 16,0 0 185-16,0 0 20 16,0 0-97-16,0 0-114 15,-60-9-66-15,26 25 56 16,-5 8-35-16,-7 6-12 16,1 1 30-16,2 4-39 15,0 1 13-15,10-3-8 16,4-4 3-16,9-1 23 15,7-8-25-15,4-3-6 16,6 1 32-16,3-4-24 16,0 1 6-16,22 6-2 15,16-1-12-15,16 6 43 16,11 4-44-16,46 22-41 16,-13 0-127-16,-16-8-678 0</inkml:trace>
</inkml:ink>
</file>

<file path=ppt/ink/ink12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7:05:52.605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0 2878 0,'0'0'0'16,"0"0"-368"-16,0 0-470 15,0 0-492-15</inkml:trace>
</inkml:ink>
</file>

<file path=ppt/ink/ink12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7:05:52.730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0 2631 0,'0'0'505'0,"0"0"-505"16,0 0-75-16,0 0-79 15,0 0-381-15,0 0-1679 0</inkml:trace>
</inkml:ink>
</file>

<file path=ppt/ink/ink12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7:05:54.899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0 671 2673 0,'0'0'187'0,"0"0"-187"16,0 0 0-16,0 0 0 15,167-163 89-15,-101 93-54 16,-4-10-11-16,-4-3-24 16,-8 1 0-16,-15 11 43 15,-8 12 29-15,-15 18-32 16,-4 21 17-16,-8 20 39 16,0 0 0-16,0 44-84 15,0 30 3-15,0 22 45 16,-5 14-23-16,-1 5-26 0,3-6-7 15,3-13-4-15,0-16-25 16,0-17-112-16,0-20-119 16,9-30-252-16,2-13-210 15,3 0-1093-15</inkml:trace>
  <inkml:trace contextRef="#ctx0" brushRef="#br0" timeOffset="450">848 99 1060 0,'0'0'1270'0,"0"0"-1083"16,0 0-98-16,0 0 51 15,221-71 38-15,-148 69-41 16,-1 2-48-16,1 0-17 16,-5 0-51-16,-15 0-20 0,-15 0 20 15,-18 0-12-15,-13 0-9 16,-7 0 21-16,-10 0 59 15,-30 0-17-15,-17-7-63 16,-16-1 2-16,-6 6 13 16,4-2 0-16,2 4 4 15,11 0-18-15,14 0 13 16,14 4-5-16,11 6-9 16,17 8-9-16,6 2 3 15,0 14 1-15,23 3 5 16,20 14 1-16,10 5 1 15,1 3 8-15,9 3-10 0,-4 2-4 16,-6 1 4-16,-7-3 10 16,-11-1-10-16,-11-2 1 15,-15-2-1-15,-9-8 21 16,-14-4-21-16,-31-5-7 16,-17-7 7-16,-1-8-31 15,6-14-20-15,9-9-57 16,23-4-171-16,16-24-409 15,9-11-1527-15</inkml:trace>
  <inkml:trace contextRef="#ctx0" brushRef="#br0" timeOffset="834">2157 505 2320 0,'0'0'358'16,"0"0"-276"-16,0 0-24 15,0 0 94-15,102 171-2 16,-89-117-96-16,-7-4-20 16,-6-6-19-16,0-13-15 15,0-9-14-15,-6-14-6 16,-7-8 4-16,4 0-25 15,1-31-1-15,8-20 24 16,0-11-10-16,17-8 0 16,16-1-1-16,5 12 29 0,-2 13 3 15,4 19-1-15,-7 21-2 16,-1 6 83-16,-1 17 9 16,-6 30-40-16,-8 12-16 15,-2 6-15-15,-4 2-21 16,1-6-24-16,18 4-156 15,-7-23-306-15,3-11-229 0</inkml:trace>
  <inkml:trace contextRef="#ctx0" brushRef="#br0" timeOffset="1293">3153 470 2092 0,'0'0'603'0,"0"0"-462"15,0 0 14-15,0 0 35 16,0 0 0-16,-181 94-73 16,153-35-49-16,14 0-68 15,14-3-13-15,0-10 13 16,29-12-27-16,13-15-33 16,8-19-33-16,-1 0 4 15,-3-28-9-15,-4-14 28 16,-12-1 47-16,-10-2 23 15,-11 10 12-15,-6 11 53 16,-3 10 29-16,0 14 23 0,0 0-6 16,0 44-92-1,-6 23 14-15,0 25 29 0,6 19-29 16,0 36-12-16,3-10-20 16,26 3 6-16,5 0-5 15,-6-34-2-15,-2 3 0 16,-12-24 7-16,-14-23-6 15,0-24 10-15,-26-23-1 16,-20-15 10-16,-10-21 6 16,0-35-25-16,7-20-1 15,7-18 25-15,19-13-25 16,16-4-1-16,7 0-28 16,53-35-64-16,9 32-100 15,6 19-660-15</inkml:trace>
</inkml:ink>
</file>

<file path=ppt/ink/ink12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7:05:53.282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119 479 1879 0,'0'0'492'15,"0"0"-369"1,0 0-96-16,0 0 126 0,0 0 99 16,180 176-29-16,-110-76-142 15,4 11-40-15,2 1 48 16,-5-7-42-16,-2-12-34 15,-10-16 1-15,-9-16-14 16,-8-11 0-16,-13-11-118 16,-6-9-83-16,-17-17-296 15,-1-7-264-15,-5-6-1011 0</inkml:trace>
  <inkml:trace contextRef="#ctx0" brushRef="#br0" timeOffset="218">791 580 2029 0,'0'0'499'0,"0"0"-440"15,0 0 5-15,0 0 196 16,0 0-39-16,-161 213-90 16,89-122-98-16,-13 9 8 15,-10 3-14-15,-4-2-25 16,8-10-2-16,12-9-42 15,20-14-27-15,27-8-149 16,15-20-434-16,17-22-161 0</inkml:trace>
  <inkml:trace contextRef="#ctx0" brushRef="#br0" timeOffset="950">1111 1135 2020 0,'0'0'299'15,"0"0"-221"-15,0 0-48 16,193 8 35-16,-128-14 24 16,-5-23-32-16,-7-7-30 0,-15-3-21 15,-11 2-6-15,-18-4 6 16,-9 5 47-16,-6 7 83 15,-33 5-85-15,-15 16 22 16,0 8 33-16,-5 0-29 16,2 34-8-16,9 18-24 15,14 7-17-15,22 8 0 16,12-2-28-16,0 0-9 16,40-12-1-16,14-12-9 15,19-18-13-15,9-17-67 16,6-6-13-16,0-16-30 15,-6-21-19-15,-10-8 52 0,-13 2 86 16,-13 2 23-16,-16 4 14 16,-13 11 69-16,-8 8 104 15,-9 13 1-15,0 5-65 16,0 15-72-16,0 38-3 16,0 26 6-16,0 26 0 15,0 21-9-15,0 5 0 16,3 6 4-16,10-8-49 15,-3-8 2-15,0-12 7 16,-4-15-9-16,-3-23 5 16,-3-21-5-16,0-21 0 15,0-23-2-15,0-6-7 16,-9-32-24-16,-11-33-1 16,1-45 5-16,-1-45-5 15,3-48-4-15,8-16 14 0,6 34 23 16,3 50-46-1,0 54 22-15,6 28 25 0,20 11-11 16,10 11-5-16,10 16 16 16,6 15 9-16,7 15 28 15,-3 26-21-15,-7 14-2 16,-13 6 11-16,-13 0-2 16,-17-2-23-16,-6 0 6 15,-15-9-6-15,-32-2-36 16,-16-11-152-16,-60-5-265 15,14-8-162-15,4-15-991 0</inkml:trace>
  <inkml:trace contextRef="#ctx0" brushRef="#br0" timeOffset="1135">1167 708 2160 0,'0'0'293'0,"0"0"-223"15,0 0 9-15,199-161 117 16,-117 118-63-16,0 10-77 16,-7 16-56-16,-8 17-142 15,-5 13-198-15,-20 21-213 16,-10 1-732-16</inkml:trace>
  <inkml:trace contextRef="#ctx0" brushRef="#br0" timeOffset="1240">2103 383 1965 0,'0'0'545'0,"0"0"-479"16,147-189-54-16,-59 104-12 16,-18 21-171-16,-18 19-517 0</inkml:trace>
</inkml:ink>
</file>

<file path=ppt/ink/ink12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7:05:50.061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39 478 1530 0,'0'0'289'15,"0"0"-102"-15,0 0 10 16,0 0 64-16,0 0-50 16,0 0-74-16,0-47-29 15,0 67-56-15,0 33 2 16,0 21 63-16,0 17-48 15,0 14-32-15,0-1 7 16,0-7-44-16,0-11 21 16,0-18-21-16,0-15-21 0,0-24 10 15,0-14-130-15,0-15-198 16,6-18-166-16,10-23-54 16,1-6-1112-16</inkml:trace>
  <inkml:trace contextRef="#ctx0" brushRef="#br0" timeOffset="464">19 562 819 0,'0'0'850'0,"0"0"-665"16,0 0-32-16,0 0 79 15,-11-172-1-15,11 141-60 16,23 9-57-16,7-2-62 16,13 9 18-16,5 5-33 15,12 7-11-15,-1 3 23 0,0 0-28 16,-7 30-6-1,-13 10-15-15,-19 6 0 0,-14 7 17 16,-6 9-17-16,-12-3 0 16,-28-1 29-16,-10-3-20 15,2-12 15-15,2-9 27 16,7-9-21-16,13-10 17 16,9-7-28-16,11-8-17 15,6 0 23-15,0 0-25 16,12 0-24-16,25 0 23 15,11 0-11-15,9 0-3 16,5 6-45-16,-3 24 8 16,-7 9 28-16,-7 10-8 15,-8 10 23-15,-18 3 2 16,-19 0 14-16,0-4 4 0,-19-4-2 16,-27-7-3-1,-13-10 54-15,-3-6-15 0,-4-9-12 16,1-12 16-16,9-10-11 15,10 0-3-15,14-10-35 16,13-24-106-16,14-6-66 16,5-29-349-16,27 13-237 15,5-1-946-15</inkml:trace>
  <inkml:trace contextRef="#ctx0" brushRef="#br0" timeOffset="685">903 350 1945 0,'0'0'558'15,"0"0"-495"-15,0 0 92 16,9 152 103-16,-9-59-95 16,0 10-65-16,0 0-59 15,3-3-38-15,4-11-1 16,0-15-36-16,-4-12-75 15,-3-14-369-15,0-17-241 16,0-16-522-16</inkml:trace>
  <inkml:trace contextRef="#ctx0" brushRef="#br0" timeOffset="847">585 740 2119 0,'0'0'363'16,"0"0"-216"-16,0 0-122 15,0 0 39-15,0 0 121 16,0 0-72-16,0 0-109 16,193 21-4-16,-71-8-218 15,-18 3-336-15,-12-1-403 0</inkml:trace>
  <inkml:trace contextRef="#ctx0" brushRef="#br0" timeOffset="1807">1331 982 1810 0,'0'0'311'0,"0"0"-229"0,0 0 20 15,0 0 64-15,0 0-45 16,14 167-47-16,28-131-53 16,10-13-21-16,7-5-40 15,3-18-17-15,-9 0 10 16,-7-18-25-16,-20-23 35 15,-20-6 37-15,-6-9 42 16,-20-3 56-16,-28 6-3 16,-15 2 27-16,-2 16 7 15,3 14-47-15,6 11-53 16,18 7 6-16,13 3-33 16,22 0-2-16,3 0-66 0,43 0-45 15,30 0 2 1,21 0-86-16,14 0-63 0,7 0 135 15,-4-4-55-15,-12 0 49 16,-17-7 75-16,-23 5 37 16,-21 0 17-16,-18 4 19 15,-17-1 124-15,-3 0 215 16,-6 3-165-16,-26 0-68 16,-8 0 9-16,-2 3-25 15,-4 25-23-15,4 8-50 16,8 10-30-16,14 3 40 15,14 1-40-15,6-2-6 0,9-5-8 16,31-7-32 0,6-10-27-16,7-10-95 0,1-16-20 15,-4 0 11-15,-4-30 25 16,-10-14 48-16,-7-8 45 16,-3 6 35-16,-12 6 18 15,-5 13 24-15,-1 17 72 16,-5 10 95-16,-3 4-108 15,6 32-37-15,0 13 12 16,4 7-22-16,4-4-8 16,4-4-28-16,7-19-16 15,-3-17 4-15,4-12-24 16,-3 0-22-16,-3-33 18 16,2-13-2-16,-2-16 35 15,0-3-11-15,3 3 6 0,-4 12 12 16,4 17 9-1,-6 25 40-15,0 8 8 0,-2 24 20 16,-2 29 13-16,1 14-35 16,-5 4-22-16,-3-9-5 15,2-9-18-15,-2-15-10 16,-6-18 0-16,0-13 0 16,0-7 19-16,0-13-19 15,0-28-32-15,0-14 14 16,0-13 6-16,14-6 5 15,12 1-10-15,5 5 17 16,9 14 7-16,5 18-1 16,3 24 7-16,-3 12 65 0,1 21 16 15,-7 37 11-15,-2 18 0 16,-9 10-32-16,-5 2 2 16,-6-5-54-16,-5-18-12 15,2-22 13-15,-4-12-22 16,-1-23-27-16,-2-8-94 15,-7-21-130-15,0-21-393 16,0-4-1299-16</inkml:trace>
  <inkml:trace contextRef="#ctx0" brushRef="#br0" timeOffset="2019">2254 359 2657 0,'0'0'463'0,"0"0"-463"16,0 0-26-16,181-140-10 16,-87 71 11-16,25 1 1 15,-25 16-480-15,-29 22-613 0</inkml:trace>
  <inkml:trace contextRef="#ctx0" brushRef="#br0" timeOffset="2361">31 1621 2515 0,'0'0'363'0,"0"0"-287"16,0 0-45-16,0 0-28 16,0 0 205-16,0 0-79 15,237 3-51-15,-90-3-23 16,63 0-8-16,65-18 43 0,31-2-36 15,0 5-21-15,-31 3 27 16,-43 12-41-16,-29 0-18 16,-40 0-1-16,-42 0-18 15,-29 0-24-15,12 0-126 16,-17 3-157-16,-13-3-589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7:01:21.790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354 233 377 0,'0'0'1353'16,"0"0"-1068"-16,0 0-179 15,0 0 103-15,0 0-16 16,0 0-74-16,0 0-1 0,0 151-28 15,-3-96-11 1,-3 1-33-16,1-2-8 0,2-4 30 16,3-3-67-16,0-8-1 15,0-10 19-15,0-9-19 16,0-2-49-16,0-9-62 16,-3-7-123-16,0-2-24 15,-7 0-265-15,0-20-110 16,-3-4-651-16</inkml:trace>
  <inkml:trace contextRef="#ctx0" brushRef="#br0" timeOffset="276">0 236 1564 0,'0'0'499'0,"0"0"-340"16,0 0 40-16,0 0 121 15,0 0-132-15,0 0-60 16,0 0-11-16,50-73-31 16,-4 57 51-16,13 5-104 15,12-1 5-15,11 1 6 0,16-1-43 16,11-3-2-1,47-17-97-15,-28 6-595 0,-20-2-1837 16</inkml:trace>
</inkml:ink>
</file>

<file path=ppt/ink/ink12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7:05:57.664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652 187 1568 0,'0'0'342'0,"0"0"-162"15,0 0 31-15,0 0 64 16,0 0-90-16,0 0-72 16,0 0-22-16,-14 163 11 15,2-72-44-15,-5 6-26 16,8 1-5-16,2-6-12 15,4-1-6-15,3-12-9 16,0-14-44-16,0-14 14 16,3-22-33-16,16-21-16 0,7-8-21 15,11-14 28 1,8-37 23-16,14-16-57 0,4-19 14 16,10-13 41-16,4-11-5 15,5 1 25-15,3 2 30 16,-3 10 1-16,-14 12 27 15,-14 17 40-15,-22 12-12 16,-16 12 36-16,-16 18 38 16,0 5 30-16,-3 10-59 15,-23 11-22-15,-7 0-17 16,-7 8-46-16,2 33-3 16,-1 15 6-16,3 16-12 15,7 8 0-15,1 6 2 0,9 4 2 16,3-2-20-1,6-2 7-15,4-4-51 0,3-6 22 16,3-8-35-16,0-17 5 16,0-14 3-16,0-12-22 15,0-14 11-15,3-11 20 16,6 0 30-16,1-7 19 16,7-16 2-16,1-10-1 15,7 1 0-15,4 0 6 16,4-1-16-16,-1 10-5 15,4 5 15-15,1 9 7 16,-2 9-1-16,-2 0 15 16,-1 24 52-16,1 15-43 15,-4 7-9-15,-1 2-21 0,-3-3 0 16,1-4-1-16,0-9-46 16,4-11-9-16,2-13 22 15,8-8-49-15,2 0-5 16,4-29-30-16,4-9 13 15,-1-9 41-15,-4-5 30 16,-5 3 28-16,-7-1 6 16,-10 5 6-16,-14 7 73 15,-9 11 23-15,0 7 8 16,-20 6 2-16,-12 2-44 16,-4 9 5-16,-4 3 26 15,1 0-53-15,7 0 14 16,2 21 0-16,7 7-32 0,6 11 13 15,11 6-23-15,6 5-12 16,0 0 0-16,14-3-6 16,15-5-17-16,13-7-43 15,7-8-17-15,13-18-4 16,11-9-27-16,1-6 7 16,2-30 59-16,-4-15 0 15,-10-1 21-15,-9-3 21 16,-17 9 0-16,-10 10 41 15,-14 16 66-15,-7 14 62 16,-5 6-32-16,0 6-95 16,0 36-13-16,-8 10-14 15,8 17-15-15,0-1 40 0,14-3-28 16,26-13-12 0,8-16-6-16,8-22-51 0,7-14 40 15,-9-6-10-15,-1-35 9 16,-10-14 18-16,-17-10 9 15,-16-7 35-15,-10 3 46 16,-19 6-56-16,-34 13 24 16,-16 14-58-16,-16 21-11 15,-53 15-117-15,24 21-446 16,12 11-579-16</inkml:trace>
  <inkml:trace contextRef="#ctx0" brushRef="#br0" timeOffset="227">423 685 2875 0,'0'0'338'0,"0"0"-338"15,0 0-41-15,0 0-8 16,0 0 41-16,302-102-28 16,-159 96-454-16,-8 3-802 0</inkml:trace>
  <inkml:trace contextRef="#ctx0" brushRef="#br0" timeOffset="929">4043 885 2184 0,'0'0'261'0,"0"0"-254"15,0 0 12-15,178-151 7 16,-119 76 24-16,-1-4 5 16,-5-9-9-16,-1-5 38 15,-13 5-62-15,-12 6 24 0,-11 17 32 16,-16 22-6-16,0 19 18 15,0 20 40-15,-13 4-85 16,-14 36 6-16,-2 34-51 16,-7 19 13-16,4 18-1 15,6 7-11-15,9 1-2 16,4-5-6-16,4-17-26 16,6-16 33-16,-2-24-76 15,5-24 10-15,0-17 12 16,0-12-33-16,0-2 44 15,23-35 19-15,7-9-6 16,7-11 20-16,5 4-19 0,4 6 7 16,2 19 20-1,1 15-17-15,-2 13 19 0,-2 19 6 16,-5 24 12-16,-8 16 65 16,-2 3-68-16,-7 3 0 15,0-6-15-15,6-1-155 16,1-13-223-16,-4-19-375 0</inkml:trace>
  <inkml:trace contextRef="#ctx0" brushRef="#br0" timeOffset="1576">5331 633 2058 0,'0'0'393'0,"0"0"-301"0,0 0 64 15,0 0 118-15,-213-15-114 16,157 39-43-16,8 8-29 16,11 9-85-16,14 6-3 15,23-1-12-15,0-4-48 16,23-7-6-16,29-5-115 16,10-18-73-16,3-12 38 15,5 0-7-15,-12-18 71 16,-11-14 112-16,-15 5 40 15,-12 7 9-15,-14 9 126 16,-6 11 112-16,0 0-59 16,0 17-136-16,-3 20-37 15,-9 9-6-15,4 1-8 0,8-6 1 16,0-9-2-16,8-14-43 16,17-12-20-16,7-6-26 15,5-6 26-15,-1-29 41 16,1-13-6-16,1-5 26 15,1 0-47-15,1 5 34 16,-7 11 14-16,-4 16 2 16,-6 19 10-16,-7 2 53 15,-5 29 3-15,-8 18 18 16,-3 9-79-16,0 2-5 16,0-1 27-16,-17-13-28 15,4-11-22-15,0-15-11 0,3-13 20 16,1-5-1-16,1-5-7 15,8-31-7-15,0-8 27 16,0-11-14-16,27-3 15 16,8-1-15-16,12 6 15 15,2 10-14-15,3 13 22 16,-5 15-8-16,-9 15 41 16,-2 0 12-16,-10 25-15 15,-3 9 6-15,-7 8-25 16,1 2 5-16,0 0-24 15,9 7-111-15,-1-14-251 16,-2-9-318-16</inkml:trace>
  <inkml:trace contextRef="#ctx0" brushRef="#br0" timeOffset="2064">6657 706 1182 0,'0'0'1168'15,"0"0"-951"-15,0 0-114 16,0 0 112-16,0 0-3 16,0 0-68-16,-181 44-50 15,161-1-94-15,17 3-25 16,3-1 24-16,6-8-45 16,28-9-76-16,5-11-113 15,4-16-23-15,2-1 4 16,-5-8 93-16,-8-20 99 15,-8-5 62-15,-12 2 11 0,-9 3 102 16,-3 9 119-16,0 9 46 16,0 10-79-16,0 0-109 15,-9 32-56-15,-5 24 35 16,5 18 9-16,6 17-17 16,3 15-20-16,0 6-29 15,20 8 10-15,12 4-22 16,4-5 0-16,-4-14 25 15,-1-11-11-15,-15-21 5 16,-10-19-4-16,-6-18 9 16,0-19 20-16,-30-17-35 15,-12 0 15-15,-4-20-11 16,-6-25-2-16,2-16-7 0,8-13-4 16,13-5-19-1,9-7-1-15,17-1-70 0,3 4-40 16,3-27-113-16,17 21-361 15,-3 16-517-15</inkml:trace>
  <inkml:trace contextRef="#ctx0" brushRef="#br0" timeOffset="2240">5456 194 2988 0,'0'0'0'16,"0"0"-106"-16,274 17-348 15,-163-14-64-15</inkml:trace>
  <inkml:trace contextRef="#ctx0" brushRef="#br0" timeOffset="3402">0 2574 1827 0,'0'0'287'16,"0"0"-212"-16,0 0-55 15,0 0 34-15,0 0 140 16,0 0-78-16,108-42-53 16,-74 19-33-16,-3 3-15 15,3 3 7-15,-8 8-22 16,0 9 0-16,-2 0 6 16,-6 20-5-16,-1 27 13 15,-4 16-14-15,-3 12 0 16,-3 7-11-16,-7-1-14 0,0-11-14 15,0-13 33-15,0-20-15 16,0-15 4 0,0-16 17-16,0-6 19 0,0-16 8 15,-14-25-27-15,8-18-9 16,-1-14 9-16,7-4 0 16,0-1 1-16,0 9-1 15,13 16 14-15,13 11 8 16,5 22-22-16,8 14 0 15,7 6 6-15,-1 12-4 16,4 28-1-16,-7 16 10 16,-8 7-3-16,-8 8 8 15,-10-4-16-15,-7-2-19 0,2-9 11 16,1-9-88-16,22-7-185 16,-1-15-210-16,-1-19-735 0</inkml:trace>
  <inkml:trace contextRef="#ctx0" brushRef="#br0" timeOffset="3914">1104 2465 1709 0,'0'0'394'0,"0"0"-150"16,0 0-26-16,0 0-12 15,0 0-20-15,-174-10-118 0,125 62-67 16,10 19 78-16,10 5-34 15,15 7-27-15,14-7-15 16,14-9-3-16,31-13-45 16,15-22-76-16,5-14-31 15,0-18 44-15,1-3-17 16,-13-33 68-16,-11-8 28 16,-16-6 29-16,-14 1 23 15,-12 4 21-15,0 7 45 16,0 11 120-16,-3 12-65 15,-9 15-19-15,1 0-41 16,2 21-75-16,6 30 28 16,3 19-37-16,0 18 0 15,6 19 30-15,20 15-29 16,11 3-1-16,5 8 34 0,1-7-28 16,-7-12-6-16,-10-15 0 15,-14-23-4-15,-12-17 2 16,0-18 2-16,-23-17 0 15,-19-12 9-15,-7-12-9 16,-10-3 16-16,-3-35-16 16,2-13 0-16,9-16 6 15,11-11-6-15,18-8-14 16,18-10-13-16,4-3-74 16,37 7-30-16,54-8-238 15,-6 26-292-15,-6 18-297 0</inkml:trace>
  <inkml:trace contextRef="#ctx0" brushRef="#br0" timeOffset="4596">1958 2538 1852 0,'0'0'540'0,"0"0"-438"16,0 0 45-16,-167-8 120 15,105 26-135-15,4 23-8 16,2 9-71-16,13 13-52 16,17 1 52-16,16-2-53 15,10-10-5-15,6-7 5 16,33-16-101-16,18-17 23 16,5-12-82-16,6-2-16 0,0-37 75 15,-8-10 28-15,-15-5 73 16,-11-2-17-16,-15 9 41 15,-9 7 0-15,-10 15 46 16,0 16 54-16,0 9 52 16,0 9-129-16,0 33-29 15,0 11 26-15,0 3-33 16,0 6-17-16,16-10 6 16,10-7-54-16,7-16 42 15,1-12-58-15,-2-17 41 16,1 0 28-16,-4-17-69 15,-3-22 45-15,-3-8 14 16,1-3 11-16,-9 6 6 0,-1 12-5 16,-1 14-1-16,-6 16 3 15,-4 2 10-15,3 14-20 16,-3 24 7-16,1 3 0 16,-1-2-6-16,0-4 6 15,-3-9-42-15,3-11 15 16,-3-12-50-16,0-3 5 15,0-6 65-15,3-26-19 16,0-13 13-16,8-4 14 16,1-10-1-16,5 3 0 15,6 2 11-15,4 14-11 16,5 11 12-16,4 13-12 0,1 16 73 16,1 0-41-16,1 24 43 15,1 14 22-15,-4 10-67 16,-7 0-14-16,-6 4-16 15,-3-8-18-15,-1-4-86 16,12-1-195-16,-2-9-346 16,-4-19-1101-16</inkml:trace>
  <inkml:trace contextRef="#ctx0" brushRef="#br0" timeOffset="5075">3373 2532 212 0,'0'0'1869'0,"0"0"-1394"0,0 0-334 16,0 0 110 0,0 0 2-16,0 0-140 0,-206 6-52 15,166 41-27-15,10 5-32 16,21 1 35-16,9-1-37 16,6-7-55-16,30-10 13 15,13-11-105-15,7-16-37 16,-4-8-18-16,1-6 44 15,-11-27 139-15,-13-7-8 16,-6-4 27-16,-12-1 10 16,-8 7 43-16,-3 9 117 15,0 12 20-15,0 8-38 16,0 9 11-16,0 2-127 16,0 36-15-16,0 27 44 15,0 24-40-15,10 17 4 0,25 41 11 16,8-9-26-16,2 13 50 15,6-1-52-15,-9-29 5 16,-2 0 5-16,-15-21-14 16,-11-23-8-16,-14-25 0 15,0-17 6-15,-39-19 48 16,-12-16-54-16,-11 0 0 16,-3-32 21-16,3-22-21 15,7-17-8-15,18-13-2 16,24-14-29-16,13-6 30 15,59-40-146-15,17 23-191 16,-2 12-901-16</inkml:trace>
</inkml:ink>
</file>

<file path=ppt/ink/ink12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7:07:32.396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0 1914 0,'0'0'783'0,"0"0"-783"16,0 0-456-16,0 0 282 16,0 0 117-16,0 0-318 0</inkml:trace>
  <inkml:trace contextRef="#ctx0" brushRef="#br0" timeOffset="164">1497 82 1989 0,'0'0'0'0,"0"0"-337"16,0 0-1262-16</inkml:trace>
  <inkml:trace contextRef="#ctx0" brushRef="#br0" timeOffset="347">3061 123 1746 0,'0'0'124'16,"0"0"-124"-16,0 0-371 15,216-11 33-15,-157-1-813 0</inkml:trace>
  <inkml:trace contextRef="#ctx0" brushRef="#br0" timeOffset="493">4498 153 1453 0,'0'0'332'0,"0"0"-244"16,0 0-88-16,237-33 0 0,-143 13-9 16,-6-5-373-16</inkml:trace>
</inkml:ink>
</file>

<file path=ppt/ink/ink12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7:07:27.461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27 305 1068 0,'0'0'288'15,"0"0"-128"-15,0 0-12 16,0 0-37-16,0 0 9 0,0 0 25 15,-5-11-63-15,5 11-42 16,0 0 34-16,0 0-28 16,0 0 7-16,0 0-10 15,0 22-6-15,0 17 53 16,8 14-38-16,-8 18-20 16,0 8 17-16,0 7-31 15,0 2-11-15,0 0-5 16,0-5-1-16,0-7 17 15,0-11-18-15,3-6 0 16,3-13 1-16,7-6 0 0,0-4-1 16,3-10-1-1,10 1 1-15,5-7 38 0,5-2-38 16,10-1 15-16,5 1 43 16,8 0-28-16,7-1-9 15,7-2-14-15,4 2 2 16,8 1 9-16,11 3-18 15,9 0-1-15,8-1 1 16,9 1 7-16,6-1 6 16,10-3-13-16,1-1 1 15,3-5 18-15,5 1-19 16,-6-6 0-16,4-1 0 16,-6-5 11-16,2 0 2 15,-2 0-12-15,-3 0 5 16,3 0 9-16,-6 0-15 0,1 0 0 15,-2 0 6-15,-4 0-5 16,-1 0-1-16,-2 0-3 16,-1 2 3-16,7 2 0 15,-1 2 0-15,9 1-1 16,3 2 1-16,3-3 0 16,-1 6 12-16,6 0-11 15,2-1 6-15,24 4 14 16,28-5-21-16,24 3 0 15,-14-3 5-15,-47-2 2 16,-44-2-7-16,-24 4 0 16,19-5 0-16,19 2 0 15,46 6-8-15,21-1 8 16,-14-6 8-16,-23-3-7 0,-24-3 14 16,-19 0-15-16,17 0 0 15,17 0 6-15,-1 0-6 16,-4 6 0-16,-1 0 0 15,-2 2 0-15,-2 5 4 16,-1-5-4-16,-3-3 0 16,7 2 3-16,-4-4-3 15,3 0-12-15,1-3 12 16,-7 3 0-16,-7-3 9 16,-2 0-9-16,-11 0 0 15,1 0 12-15,-8 0-12 16,-2 0-1-16,-4-6 1 15,-6 3 0-15,0 0 1 0,-4 3 0 16,1-4-1-16,-2 2 5 16,5-1-5-16,-3-1-13 15,-3 3 13-15,-1-6 9 16,-7 2-9-16,1-1 0 16,-3 0-9-16,-1 0 9 15,0 3 0-15,3 3 0 16,2-3 6-16,-2 3-5 15,-3 0 1-15,5 0-2 16,-2 0 0-16,-3 0-1 16,8 0 1-16,-2 0 0 15,8 0 3-15,3 0-1 16,2 0 29-16,1 0 29 0,5 0-24 16,-6 0 12-16,1-3-36 15,0-6-6-15,-3 4 11 16,3-1 4-16,-3 0 4 15,-1-1 17-15,-2 2-18 16,0 0 27-16,-5 2-33 16,-1-4 6-16,-5 1 0 15,1 3-8-15,-7 3-2 16,-7 0-5-16,-8 0-9 16,-16 0-23-16,-14 0-56 15,-23 0-80-15,-14 0-317 16,-3 0-511-16</inkml:trace>
  <inkml:trace contextRef="#ctx0" brushRef="#br0" timeOffset="1950">186 263 1491 0,'0'0'219'16,"0"0"-143"-16,0 0-31 15,0 0 75-15,0 0 90 16,0 0-71-16,220 0-55 16,-151-2-1-16,16-8-53 15,9 1 34-15,18-2-22 0,16-1-36 16,36-2 52-16,45-7-3 16,39-5-6-16,18-1-4 15,-14 4-45-15,-26 6 9 16,-24 1-9-16,-4 5 1 15,-6 1 14-15,-5 2-6 16,-11 1-7-16,2 3 4 16,-5-1-6-16,0 5-6 15,11-2-5-15,0 2 11 16,-28 0 9-16,-22 0-8 16,-25 0-1-16,-8-2 2 15,20-2-2-15,20-2-1 0,23 3-5 16,19-5 6-1,26 2 9-15,23 0-9 0,11 0 0 16,-16 6 0-16,-18-3 0 16,-22 3-1-16,-8 0-9 15,-21 0 10-15,-30 0-2 16,19 9 3-16,20 3-1 16,23 2 2-16,29 2 5 15,-16-4-2-15,-16 5-5 16,-2-3 0-16,5 1 0 15,2-4 0-15,0-3-1 16,7-1 0-16,-1-7 2 16,-8 4-2-16,-8-4 0 0,2 2 1 15,-8 2 4 1,-2 1-4-16,3 7 0 0,-7-2 3 16,-26 0-3-1,-19 0-7-15,-27-2 7 0,-1 1 0 16,16-3-3-16,17 3 3 15,21-3 0-15,-4-3 0 16,0-3 1-16,-2 0-1 16,-4 0 0-16,-4 0 0 15,-7 0 4-15,-2 0-4 16,-4 0 0-16,-2 0-1 16,-4 0 0-16,-1 0 1 15,-1 0-11-15,1 0 11 0,4 0-7 16,4 0 7-1,-4 0-12-15,1 0 12 0,-5 0-18 16,-2-3 9-16,-10 3 8 16,-5 0 1-16,-1 0-2 15,-8 0 2-15,1 0-8 16,-6 0 8-16,-8 0 2 16,-9 0-1-16,-10 0-1 15,-7 0 0-15,-13-3 28 16,-5 0-14-16,-6 0 7 15,-2 0 3-15,-3 0-10 16,-6 3-2-16,-4-3 3 16,-3 0 6-16,-7 3 30 15,0 0-51-15,-3 0 20 0,0 0-1 16,0 0-17-16,0 18 10 16,0 5 4-16,0 6-16 15,0 4 32-15,0 5-31 16,0 6 0-16,0 11 19 15,0-1-5-15,0 15 31 16,0 1-8-16,0 11-23 16,0 1 16-16,0 0-31 15,0 0 0-15,0 1 6 16,0-4-6-16,0-5 0 16,7-3 1-16,-1-12-1 15,-3-7 12-15,-3-10-11 16,0-10-1-16,0-7 15 0,0-8-14 15,0-6 11-15,0-2-3 16,0-3 4-16,-6-3 14 16,-4 0-27-16,4-3 6 15,-1 3 0-15,1-3 3 16,-1 0-2-16,-2 2-6 16,1 2 0-16,2-2 19 15,-3 3-19-15,-5-4 0 16,1 2 9-16,-3 1-4 15,-6-2 3-15,-6-2-9 16,-7 0 1-16,-12 0-1 16,-4 0-63-16,-6 0-47 15,-11 0-190-15,12 2-457 16,10 3-473-16</inkml:trace>
  <inkml:trace contextRef="#ctx0" brushRef="#br0" timeOffset="3182">1741 214 1333 0,'0'0'294'0,"0"0"-184"15,0 0-72-15,0 0 109 16,0 0 23-16,0 0-44 15,0-37-26-15,0 36-26 16,3-2 10-16,5 3 1 16,1 0-43-16,-3 4 14 15,5 33 16-15,-8 16 20 16,-3 20-14-16,0 13-18 16,0 3-30-16,-17 5 3 15,-6-6-32-15,4-3 15 0,-1-5-16 16,0-4 0-16,5-5-15 15,1-13 11-15,1-3-34 16,6-11-20-16,7-6-135 16,0-12-128-16,3-8-330 0</inkml:trace>
  <inkml:trace contextRef="#ctx0" brushRef="#br0" timeOffset="4382">3477 164 1071 0,'0'0'534'16,"0"0"-389"-16,0 0-28 15,0 0 88-15,0 0 20 16,0 0-36-16,0 0-115 16,-3 41 14-16,3-15 52 15,0 12-62-15,6 15-14 16,0 14-9-16,-3 14-23 16,0 13 41-16,-3 4-42 15,0 5-7-15,0-4 11 16,0-4-28-16,0-5 4 0,0-11-11 15,-3-6 9-15,3-8 15 16,-3-10-24-16,-3-1 0 16,0-13 18-16,-1-3-17 15,0-5 1-15,1-7-2 16,-1-3 0-16,4-6 5 16,3-4-5-16,0-4-8 15,0-7-53-15,0-2-140 16,19 0-335-16,-2 0-361 0</inkml:trace>
  <inkml:trace contextRef="#ctx0" brushRef="#br0" timeOffset="6373">13063 481 1332 0,'0'0'376'0,"0"0"-203"16,0 0-66-16,0 0 98 15,0 0 40-15,0 0-112 16,0 0-57-16,-50-38-58 16,50 38-12-16,0 0 24 15,0 0-29-15,0 8 0 16,0 26 41-16,-3 14-5 15,0 16 11-15,-3 15-1 16,-2 13-7-16,2 11 42 16,0 5-49-16,-1 8 1 0,1-1 28 15,-1-4-44-15,1-10 12 16,2-13-2-16,4-11-16 16,0-12 26-16,0-17-20 15,0-8-2-15,0-10 5 16,0-13-20-16,0-5 17 15,0-6-18-15,0-2 0 16,0-2 4-16,0-2 3 16,0 0-7-16,0 0 0 15,0 0-88-15,0 2-29 16,0 5-2-16,0-1-6 16,0 2-22-16,0-3-7 15,4-5-58-15,5 0-256 16,1-2-1328-16</inkml:trace>
  <inkml:trace contextRef="#ctx0" brushRef="#br0" timeOffset="8033">5339 91 439 0,'0'0'819'16,"0"0"-575"-16,0 0-87 15,0 0-36-15,0 0 14 0,0 0 45 16,-29-19-63-16,23 19-58 15,2 0-3-15,1 19-15 16,0 19 77-16,-1 17-37 16,-2 16-11-16,-4 17 20 15,1 10-13-15,-5 11-30 16,0 4 23-16,5 4-34 16,3-6 6-16,3-1-42 15,3-10 0-15,0-12 15 16,0-6-6-16,6-11-8 15,6-8 13-15,-1-14-8 16,-2-5 14-16,2-12-20 16,-8-9-3-16,-3 1 3 0,0-6 8 15,0-1-1 1,0-2-7-16,0 0 1 0,0 1 17 16,0-8-18-16,0 1 0 15,0-5 4-15,0-4 2 16,0 0-6-16,0 0-33 15,13-4-142-15,10-17-163 16,-3 1-490-16</inkml:trace>
  <inkml:trace contextRef="#ctx0" brushRef="#br0" timeOffset="9210">7075 222 1113 0,'0'0'278'0,"0"0"-178"15,0 0 0-15,0 0 65 16,0 0-48-16,0 0-48 15,0 0 21-15,0-26-3 0,0 26 42 16,0 0 33-16,-3 0-65 16,0 15 0-16,3 12 64 15,0 10-67-15,-5 14 15 16,5 10-51-16,0 16-10 16,-3 9 30-16,0 10-60 15,0 11 30-15,0 4-12 16,0 4-29-16,-1 3 44 15,1-5-44-15,-4-7-6 16,4-13 19-16,3-13-20 16,0-9 0-16,0-14 3 15,0-10 6-15,0-12 15 16,0-9-24-16,0-7 8 0,0-8 2 16,0-7-10-16,0 2 0 15,0-6 0-15,0 5 1 16,0-5 2-16,0 0-2 15,0 0-1-15,0 0 0 16,0 0-12-16,0 0-13 16,0 0-27-16,0 0-83 15,6 0-40-15,17-11-322 16,-3 0-112-16,-3 3-808 0</inkml:trace>
  <inkml:trace contextRef="#ctx0" brushRef="#br0" timeOffset="10007">8492 267 1565 0,'0'0'270'0,"0"0"-207"16,0 0 98-16,0 0 103 15,0 0-79-15,0 0-82 16,0 0 4-16,-9 101 10 16,9-43-50-16,0 15-3 15,0 8 11-15,-3 9-18 16,-2 5 1-16,-1 7 7 16,3 2-13-16,-3-1 26 0,3 3-63 15,-2-7-14 1,-1-3 35-16,3-10-15 0,0-11-8 15,3-10-1-15,0-8-4 16,0-10 22-16,0-8-30 16,0-11-2-16,0-1 2 15,0-9 0-15,0-6 0 16,0-4-5-16,0-6 5 16,0 2 0-16,0-4-12 15,0 0-50-15,0-4-84 16,0-13-432-16,3-6-751 0</inkml:trace>
  <inkml:trace contextRef="#ctx0" brushRef="#br0" timeOffset="12266">537 1095 1545 0,'0'0'244'15,"0"0"-155"-15,0 0-54 16,0 0 91-16,0 0 68 16,0 0-74-16,-17-4-50 15,17-11-38-15,0-2-8 16,11-10-2-16,12-4-14 16,6-8 26-16,4-9-34 15,-1-4 0-15,4-4 22 16,-7 0 17-16,-2 0 4 15,-4 8 21-15,-8 11-25 16,-1 9 66-16,-5 14-68 0,2 11-25 16,-2 3 25-16,2 17-37 15,5 34 71-15,-1 14-16 16,2 14-31-16,0 3 13 16,-8 0-37-16,5-7-22 15,-1-10 2-15,-1-8-83 16,2-8-172-16,-5-16-338 15,-4-13-829-15</inkml:trace>
  <inkml:trace contextRef="#ctx0" brushRef="#br0" timeOffset="12463">687 984 667 0,'0'0'1747'0,"0"0"-1515"16,0 0-187-16,0 0-31 15,0 0 52-15,233-31-66 16,-138 10-40-16,-10 1-634 0</inkml:trace>
</inkml:ink>
</file>

<file path=ppt/ink/ink12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7:07:50.508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681 58 1213 0,'0'0'272'16,"0"0"-190"-16,0 0 13 15,0 0 7-15,0 0-33 16,0 0-9-16,7-54 29 15,-7 50 55-15,0 4 4 16,0 0-39-16,0 0 28 16,0 0-49-16,0 0-32 15,0 0 16-15,0 0-41 16,0 0 23-16,0 0-14 0,0 0-31 16,0 0 42-16,0 0-51 15,0 0 9-15,0 0 18 16,-4 4-25-16,-3 8-1 15,1 8 23-15,0 5-22 16,-5 6 41-16,2 9-41 16,-2 8 11-16,2 15 27 15,-4 4-40-15,0 10 13 16,0 3-11-16,4 0 10 16,1-5 9-16,5-1-21 15,0-10 0-15,0 0 7 0,3-8-6 16,0-4-2-1,0-5 0-15,0 1 1 0,0-4 18 16,0-6-18-16,0-3 0 16,0-5 39-1,0-4-39-15,0-3 12 0,0 1-12 16,0 0 6-16,0-2 12 16,0-1-18-16,0 4 0 15,0-5 3-15,0 0-3 16,0 1 0-16,0-3 0 15,0 4 1-15,0-10 10 16,0 5-11-16,0-3-2 16,0 1 2-16,0-3 0 15,0 0 1-15,0-4-1 16,0 1 1-16,0-3 8 0,0 0-9 16,0 0 0-1,0-3 0-15,0-3 0 0,0 3 0 16,0-3-6-16,0 0 12 15,0 0 1-15,0 0-7 16,17-15-66-16,-2-10-110 16,-2 0-596-16</inkml:trace>
  <inkml:trace contextRef="#ctx0" brushRef="#br0" timeOffset="619">79 400 1425 0,'0'0'354'16,"0"0"-252"-16,0 0-62 0,0 0 174 16,0 0-1-16,0 0-52 15,0 158-73-15,0-96-13 16,0-1 39-16,-4 1-49 16,1-3-29-16,-1-8-22 15,-2-7-12-15,3-9-2 16,-3-8-8-16,1-7-148 15,5-8-88-15,0-12-261 16,0 0-111-16,0 0-736 0</inkml:trace>
  <inkml:trace contextRef="#ctx0" brushRef="#br0" timeOffset="1128">16 373 791 0,'0'0'779'15,"0"0"-601"-15,0 0-71 16,0 0 76-16,0 0 10 16,0 0-24-16,0 0-77 15,79-82-43-15,-50 82 27 16,4 0-24-16,-4 7-9 16,0 17-16-16,-9 2-20 15,-9 5 2-15,-5 3-9 16,-6-1 1-16,0-4 0 15,0 1-1-15,-9-4 0 16,-8-6 0-16,0 1-14 0,5-6 14 16,1-3-13-1,2-6 5-15,5-3 8 0,1 3 0 16,3-4-7-16,0 11 0 16,0-2-15-16,13 10 16 15,7 3 6-15,3-1-2 16,0 6 2-16,-4 4 0 15,1 5 9-15,-8 1-9 16,-1 0-5-16,-8-1 5 16,-3-7 0-16,0-1 1 15,-6-9 15-15,-20-3 6 16,-4-6 19-16,-7-4 51 16,-1-6-40-16,-4-2 17 15,2 0-21-15,7 0-18 0,7 0 27 16,6 0-33-16,7-9-8 15,10 1-16-15,3 3-27 16,3-3-179-16,24 1-446 16,5 4-1095-16</inkml:trace>
  <inkml:trace contextRef="#ctx0" brushRef="#br0" timeOffset="1639">1186 849 1410 0,'0'0'515'0,"0"0"-405"16,0 0-54-16,0 0 68 15,0 0 7-15,0 0-131 16,0 0-58-16,0 0-24 16,15 0-115-16,2 0-381 15,-1-6-829-15</inkml:trace>
  <inkml:trace contextRef="#ctx0" brushRef="#br0" timeOffset="1870">1699 867 1313 0,'0'0'509'16,"0"0"-412"-16,0 0-31 0,0 0 98 15,0 0-86-15,0 0-78 16,0 0-258-16,176-12-333 0</inkml:trace>
  <inkml:trace contextRef="#ctx0" brushRef="#br0" timeOffset="2038">2262 855 123 0,'0'0'1605'0,"0"0"-1394"15,0 0-211-15,0 0-15 0,0 0-160 16,0 0-1221-16</inkml:trace>
  <inkml:trace contextRef="#ctx0" brushRef="#br0" timeOffset="2233">2973 924 1687 0,'0'0'357'0,"0"0"-232"15,0 0-33-15,0 0 59 16,0 0-92-16,0 0-59 15,213-10-154-15,-159 8-323 16,-6-4-127-16</inkml:trace>
</inkml:ink>
</file>

<file path=ppt/ink/ink12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7:08:09.236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0 420 1551 0,'0'0'393'15,"0"0"-277"-15,0 0-72 16,0 0 59-16,0 0 73 16,0 0-45-16,65-44-63 15,-19 2-17-15,-1-9-50 16,2-4 9-16,-9 2 42 15,-1 0 12-15,-11 9 47 16,-10 8-5-16,-2 12 13 16,-11 11 15-16,-3 8-73 15,0 5-18-15,0 7 1 0,0 25-25 16,0 18 2-16,0 13-13 16,0 4 2-16,0 0 8 15,0-5-18-15,0-7-13 16,0-9-26-16,0-2-94 15,0-12-249-15,0-10-483 0</inkml:trace>
</inkml:ink>
</file>

<file path=ppt/ink/ink12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7:08:09.874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111 89 1844 0,'0'0'476'0,"0"0"-368"15,0 0 97-15,0 0 47 16,0 0-83-16,0 0-78 15,0 0-62-15,8-80-4 16,27 76-25-16,7-1 0 16,8 5 15-16,-1 0 0 15,-7 16 0-15,-2 10-15 16,-11 14 2-16,-16 8 14 16,-13 9-16-16,0 8 0 15,-36-1 14-15,-16 4-14 0,-10-7 9 16,0-4 9-1,0-14-9-15,5-11 22 0,18-7-20 16,10-11 2-16,12-7 2 16,14-7-6-16,3 0 3 15,3 0-6-15,28 0 5 16,11 0-11-16,7 0 0 16,4 0 0-16,2 0 6 15,-2 0 3-15,-2 0-2 16,3 0-7-16,-3 0-3 15,8 0-40-15,23 0-171 16,-13 0-552-16,-7-7-948 0</inkml:trace>
  <inkml:trace contextRef="#ctx0" brushRef="#br0" timeOffset="273">1906 420 2191 0,'0'0'546'16,"0"0"-520"-16,0 0 103 15,0 0 73-15,0 0-133 0,0 0-69 16,0 0-21 0,131-24-226-16,-86 15-394 0,-2 0-775 0</inkml:trace>
  <inkml:trace contextRef="#ctx0" brushRef="#br0" timeOffset="434">2737 424 1949 0,'0'0'484'0,"0"0"-472"0,0 0-12 16,0 0-49 0,210-52-241-16,-145 28-529 0</inkml:trace>
  <inkml:trace contextRef="#ctx0" brushRef="#br0" timeOffset="602">4105 355 1185 0,'0'0'892'0,"0"0"-871"15,0 0-21-15,0 0-115 16,214-33-50-16,-136 24-41 15,-2 3-1315-15</inkml:trace>
  <inkml:trace contextRef="#ctx0" brushRef="#br0" timeOffset="753">5261 478 1629 0,'0'0'331'16,"0"0"-211"-16,0 0-56 15,0 0-64-15,0 0-39 16,167-27-147-16,-111 16-1066 0</inkml:trace>
  <inkml:trace contextRef="#ctx0" brushRef="#br0" timeOffset="910">6339 495 1698 0,'0'0'269'16,"0"0"-269"-16,0 0-16 16,0 0-43-16,0 0-16 15,193-13-255-15,-147 7-672 0</inkml:trace>
  <inkml:trace contextRef="#ctx0" brushRef="#br0" timeOffset="1058">7164 476 793 0,'0'0'400'0,"0"0"-21"16,0 0-133 0,0 0-15-16,0 0 53 0,0 0-109 15,0 0-159-15,88 40-16 16,-45-37-147-16,-1-3-208 16,1 0-429-16</inkml:trace>
  <inkml:trace contextRef="#ctx0" brushRef="#br0" timeOffset="1219">7819 564 1588 0,'0'0'377'15,"0"0"-121"-15,0 0-3 16,0 0-71-16,0 0-133 16,0 0-49-16,0 0-15 15,133 57-149-15,-54-40-227 0,-6-6 37 16,-5 1-267-16</inkml:trace>
  <inkml:trace contextRef="#ctx0" brushRef="#br0" timeOffset="1344">8473 687 1553 0,'0'0'561'0,"0"0"-195"16,0 0 12-16,0 0-127 16,0 0-122-16,0 0-111 15,0 0-18-15,147 0-159 16,-93 0-495-16,0-1-631 0</inkml:trace>
</inkml:ink>
</file>

<file path=ppt/ink/ink12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7:08:12.195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0 497 1445 0,'0'0'288'0,"0"0"-193"16,0 0-63-16,0 0 12 15,0 0-7-15,119-150-27 0,-83 91-2 16,-1-3-7 0,-7 0 58-16,-10 6 122 0,-5 6-24 15,-6 18 13-15,-7 11 21 16,0 15-36-16,0 6-35 15,0 12-71-15,0 35-22 16,-4 18 0-16,-2 15-20 16,0 5-7-16,-1 0 16 15,7-7-8-15,0-13-5 16,0-10-3-16,0-11-56 16,0-11-123-16,13-14-357 15,1-8-397-15</inkml:trace>
  <inkml:trace contextRef="#ctx0" brushRef="#br0" timeOffset="630">524 9 1388 0,'0'0'380'16,"0"0"-250"-16,0 0 2 15,0 0 39-15,0 0 3 16,187 6-100-16,-131 2-59 16,4 3 15-16,-3 2-18 15,-7-4-6-15,-10-1-2 16,-14-4-2-16,-10-2 1 0,-13-2 6 16,-3 0-3-16,0 0 105 15,-30 0-33-15,-5 0-11 16,-12-6 0-16,-2-2-19 15,-2 2 27-15,1 3-24 16,7-1-23-16,4 4 36 16,10 0-20-16,3 0-13 15,9 0-10-15,7 15-19 16,4 3 5-16,3 3-7 16,3 3-7-16,0-1 7 15,0 1 0-15,0-5 0 16,0 6 11-16,6-8-2 15,4 0-6-15,-1 2-3 16,2-7-6-16,1-1 6 16,8 1 0-16,3-4 2 0,4 1-2 15,8 0 1-15,1 1-2 16,1 4 1-16,-2 3-11 16,-2 11 11-16,1 3 0 15,-9 7 1-15,-5 7-2 16,-8 0 16-16,-12-1 2 15,0-6-17-15,-9 0 0 16,-27-5 18-16,-16-4-7 16,-7-2 4-16,-6-13 47 15,-4-2-39-15,-1-8 16 0,8-4-39 16,7 0 7 0,13 0-2-16,15 0-5 0,14-7-101 15,10 1-475-15</inkml:trace>
</inkml:ink>
</file>

<file path=ppt/ink/ink12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7:08:51.806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32 1908 0,'0'0'549'0,"0"0"-487"16,0 0-36-16,0 0 90 15,0 0 111-15,0 0-75 16,190-6-49-16,-111 6-5 16,14 0-31-16,7 0 0 15,12 0-10-15,13 0-21 0,28 0-12 16,40 0 29-1,36 0-29-15,-16 0 6 16,-43-9-30-16,-51-2-1 0,-45 8-8 16,5 0-33-16,-3 3-15 15,-2 0-30-15,-20 0-61 16,-3 0-212-16,-17 0-480 16,-9 0-1110-16</inkml:trace>
</inkml:ink>
</file>

<file path=ppt/ink/ink12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7:08:51.982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0 2407 0,'0'0'0'0,"0"0"-39"16,0 0-607-16,0 0 291 15,0 0-694-15</inkml:trace>
</inkml:ink>
</file>

<file path=ppt/ink/ink12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7:08:52.121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15 2061 0,'0'0'634'0,"0"0"-480"16,0 0-64-16,0 0 113 0,0 0-203 15,0 0-4-15,0 0-574 16,25-15-901-16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7:01:14.460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479 5011 1249 0,'0'0'313'0,"0"0"-226"15,0 0 70-15,0 0 20 16,0 0 85-16,0 0-34 16,0 0-120-16,-57 3-63 15,21 5-35-15,-7 1 17 16,-5 6 57-16,-8 6-66 16,-4 5 16-16,9 7 36 15,5 2-52-15,16 7-5 16,18-2-13-16,12 5 0 15,3-1-9-15,33-2-10 16,16-4-39-16,4 0 26 16,6 1-5-16,-7-7 31 0,-8 3-4 15,-15-1 10-15,-12 6-2 16,-17-4 2-16,-3 1 0 16,-17-1 27-16,-29-3 9 15,-16-5 7-15,-6-7-8 16,0-5 2-16,2-14 23 15,16-2-60-15,21 0-21 16,29-33-97-16,12-8-339 16,25-6-391-16</inkml:trace>
  <inkml:trace contextRef="#ctx0" brushRef="#br0" timeOffset="236">703 5132 1795 0,'0'0'309'0,"0"0"-224"15,0 0 139-15,0 0-56 16,28 180-61-16,-28-114-40 16,0 8-46-16,0-5 52 15,0-4-37-15,-8-9-24 16,-1-6-12-16,6-9-36 15,-2-12-220-15,5-10-376 16,-3-11-876-16</inkml:trace>
  <inkml:trace contextRef="#ctx0" brushRef="#br0" timeOffset="402">448 5671 1500 0,'0'0'293'0,"0"0"-163"15,0 0 64-15,0 0 45 16,0 0-71-16,0 0-119 16,173-106-49-16,-63 83-58 15,-19 2-410-15,-9 7-469 0</inkml:trace>
  <inkml:trace contextRef="#ctx0" brushRef="#br0" timeOffset="1090">1195 5538 1744 0,'0'0'387'16,"0"0"-201"-16,0 0 25 16,0 0 20-16,-170-6-96 15,131 22-31-15,5 14-86 16,6 7 22-16,8 10-11 15,14 3-28-15,6-3 10 16,0-8-11-16,35-7-54 16,15-12 8-16,8-16-108 15,4-4 2-15,3-13-17 0,-9-22-31 16,-7-6 52 0,-16-4 83-16,-10 11 65 0,-17 3 95 15,-6 14 48-15,0 9 17 16,0 8 6-16,-15 0-83 15,-2 17-1-15,4 16-59 16,7 7-11-16,6-1 11 16,0 0-22-16,0-7-2 15,22-12 1-15,4-7-52 16,5-13 13-16,-3 0-21 16,6-13-14-16,-5-19 26 15,-7-9-46-15,1-3 44 16,-6 0 39-16,-8 6 11 15,-1 8 9-15,-5 12 11 0,-3 5 54 16,0 13 33-16,3 0-68 16,-3 7-30-16,6 23 13 15,1 11-20-15,-1 3 26 16,1 0-25-16,0 0-3 16,-4-5 15-16,-3-7-15 15,0-8 0-15,0-7-1 16,0-10 2-16,-3-7 19 15,-14 0-19-15,1-7 22 16,-1-22 32-16,5-7-53 16,4-7-2-16,8-7 4 15,0-1 10-15,3 3-14 16,25 5 0-16,0 11-24 0,6 8 15 16,-5 12-57-16,4 12-35 15,-4 0-42-15,11 0-136 16,-9 0-99-16,-3 0-1141 0</inkml:trace>
  <inkml:trace contextRef="#ctx0" brushRef="#br0" timeOffset="1309">2023 5240 1618 0,'0'0'561'0,"0"0"-367"15,0 0-10-15,0 0-11 0,0 0-66 16,-3 157-35 0,3-83-27-16,0 3-29 0,3-4 29 15,3-2-45-15,5-12-39 16,1-10-45-16,5-10-162 16,-4-15-113-16,-7-13-515 0</inkml:trace>
  <inkml:trace contextRef="#ctx0" brushRef="#br0" timeOffset="1438">1915 5654 90 0,'0'0'1758'15,"0"0"-1408"-15,0 0-175 0,0 0 19 16,0 0-97 0,0 0-97-16,219-154-122 0,-137 119-729 0</inkml:trace>
  <inkml:trace contextRef="#ctx0" brushRef="#br0" timeOffset="2276">1133 3954 882 0,'0'0'737'15,"0"0"-597"-15,0 0 25 0,0 0 101 16,0 0-38-16,0 0-7 16,0 0-101-16,249-54-40 15,-109 1 44-15,64-29-62 16,84-35-21-16,49-22-32 15,13-9 5-15,-13 14 43 16,-49 15-57-16,-25 18 0 16,-19 9 10-16,-17 12-10 15,-18 7 0-15,-10 4-1 16,-12-1 1-16,-6 6 3 16,-8 3-3-16,0-4 0 15,-29 9 71-15,-19 3-50 0,-26 9 10 16,-8-4-22-16,14-1 3 15,2-3 3-15,1-2-15 16,-32 18 0-16,-33 15-24 16,-34 17-18-16,-27 4-99 15,-33 25-223-15,-11-2-581 0</inkml:trace>
  <inkml:trace contextRef="#ctx0" brushRef="#br0" timeOffset="3065">1366 4050 1635 0,'0'0'328'16,"0"0"-152"-16,0 0 14 15,0 0 75-15,0 0-152 0,0 0-64 16,0 0 44-16,110-11-29 16,-44 11 20-16,13 21 20 15,9 22-51-15,14 13 46 16,39 21-75-16,52 16 4 15,62 18 42-15,26 0-62 16,1-8 11-16,-13-12-19 16,-31-6 14-16,9 7-4 15,0 8-10-15,-1 10 0 16,0 5 21-16,-4 4 6 16,1-2 30-16,-2-3-13 15,-9-4-25-15,-11-7 70 16,-22-9-89-16,-38-16 0 15,-31-18 43-15,-28-13-34 0,-11-5 11 16,11 5-20-16,10 0 6 16,5-3 47-16,-21-8-53 15,-25-9 0-15,-22-10-9 16,-22-9 9-16,-24-4-50 16,-3-8-43-16,-26-21-150 15,-10-17-763-15</inkml:trace>
  <inkml:trace contextRef="#ctx0" brushRef="#br0" timeOffset="4956">6178 2026 939 0,'0'0'325'0,"0"0"-88"16,0 0-18-16,0 0-24 16,0 0 32-16,0 0-63 15,0 0-5-15,-22-30-103 16,17 30-30-16,5 0 2 16,0 0-28-16,-3 0 11 15,3 0-11-15,0 0 0 16,0 3 12-16,0 3-12 0,0-6 0 15,0 0 7-15,0 0-1 16,3 0 4-16,-3 0-10 16,0 0 0-16,0 0 6 15,0 0-6-15,-15 0-32 16,-5 0 18-16,0 0-24 16,4 0 20-16,2 0-9 15,5 0 21-15,3 0-9 16,-2 0-3-16,5 0 8 15,-3 0 10-15,3 0 1 16,0 0 42-16,3 0-18 0,0 0-1 16,0 0 6-1,0 0-20-15,18 0-10 0,13 0 17 16,0-9-16-16,12-5 11 16,4-1-12-16,-1-5 0 15,5 3 18-15,-1-5-18 16,-4 5-10-16,-4-1 8 15,-10 3 4-15,-4 3 1 16,-9 4 5-16,-12 5-1 16,-7 3 44-16,0 0-3 15,0 0 23-15,0 0-29 16,0 0-33-16,-11 6 42 16,2-1-51-16,-2 5 0 15,5-5 21-15,-3 1-21 0,-5 0 0 16,1-1-1-16,-3 2 2 15,0-1 8-15,-1 3-9 16,5-1 1-16,1-2 6 16,5 1-7-16,-1-7 0 15,4 2-1-15,0-2 7 16,3 0-14-16,-4 0 8 16,4 0 0-16,-3 0-16 15,3 0 10-15,0 0-5 16,0 0 10-16,0 0 2 15,0 0-16-15,0 0 15 16,0 0 0-16,7 0-1 16,3 0 1-16,-4 0 0 15,0 0 0-15,-6 0 1 16,3 0 32-16,-3 0-25 0,0 0-7 16,0 0-2-16,8 0-1 15,7 3-138-15,2 5-201 16,-4-1-541-16</inkml:trace>
  <inkml:trace contextRef="#ctx0" brushRef="#br0" timeOffset="5763">6620 759 1164 0,'0'0'490'0,"0"0"-334"15,0 0 78-15,0 0 137 16,0 0-184-16,0 0-74 16,0 0 38-16,0 144-64 0,0-71 28 15,0 5-79-15,0-2-27 16,0-5 46-16,3-15-49 15,0-12-12-15,3-11-4 16,2-18-82-16,-2-15-127 16,-3 0-355-16,-3-27-518 0</inkml:trace>
  <inkml:trace contextRef="#ctx0" brushRef="#br0" timeOffset="6136">7017 774 2177 0,'0'0'357'0,"0"0"-281"0,0 0 215 16,0 0-86-16,0 0-112 15,3 179 4-15,0-114-60 16,0 0 10-16,3 0-47 15,-2-8 9-15,2-9-20 16,-2 0-89-16,-4-4-183 16,0-8-431-16,0-13-739 0</inkml:trace>
  <inkml:trace contextRef="#ctx0" brushRef="#br0" timeOffset="6301">6496 1232 2082 0,'0'0'501'0,"0"0"-422"15,0 0 61-15,193-31-31 16,-37 23-109-16,-18 2-12 16,-7-1-767-16</inkml:trace>
  <inkml:trace contextRef="#ctx0" brushRef="#br0" timeOffset="9302">6598 1896 1043 0,'0'0'327'0,"0"0"-146"16,0 0 16-16,0 0-46 15,0 0-31-15,0 0 5 16,0-29-47-16,6 20 9 16,13 0 9-16,10-5-47 15,11-1 6-15,13-5-11 16,12-10-42-16,20-9 27 15,20-5-29-15,45-21 0 16,54-17 4-16,63-21-4 16,35-7-10-16,5 5-7 15,-8 0 17-15,-28 19-13 16,-6 2 13-16,-13 11 0 0,-16 5 45 16,-23 9-45-16,-10 6 10 15,-13 1 17-15,-32 10 0 16,-31 4 52-16,-29 6-58 15,-19 1-11-15,3 3 36 16,0-5-37-16,-8 3-9 16,-24 10 0-16,-24 11 15 15,-20 6-30-15,-6 3 12 16,0 0-132-16,-35 0-80 16,5 12-281-16,-2-4-853 0</inkml:trace>
  <inkml:trace contextRef="#ctx0" brushRef="#br0" timeOffset="10205">6590 1934 1542 0,'0'0'283'0,"0"0"-157"16,0 0 38-16,0 0 136 16,0 0-91-16,0 0-106 15,0 0 8-15,82-52-37 16,-20 52 16-16,7 20-2 0,13 19-52 16,7 8 51-16,16 9-72 15,38 14-4-15,57 7 56 16,58 9-42-16,34-4 10 15,3-14-8-15,-14-10-26 16,-29-6 60-16,-6-6-61 16,-23 7 0-16,-21-1 38 15,-41-4-37-15,-37-7 9 16,-29-11-10-16,-10-2 0 16,16 0 30-16,18 2-30 15,18-4 0-15,-5-8 66 0,-5-7-58 16,-10-1 28-1,-18-5-23-15,-20 1 1 0,-20-1-4 16,-21 1-10-16,-11 4 0 16,-7-2 2-16,-5-2-2 15,-1 3-2-15,0-3 2 16,-2-2 0-16,4-2-27 16,4-2 12-16,6 0-69 15,17-15 26-15,-4-15-137 16,-9-2-608-16</inkml:trace>
  <inkml:trace contextRef="#ctx0" brushRef="#br0" timeOffset="10707">11410 38 1313 0,'0'0'321'16,"0"0"-122"-16,0 0-25 15,0 0 93-15,0 0-64 16,0 0-50-16,0 0 29 15,-24-38-85-15,24 38-43 16,5 4 59-16,4 32-30 16,-6 17-4-16,-3 12-38 15,0 6-31-15,0 2 38 0,-6-2-48 16,3-10-12 0,3-5-3-16,0-10-67 15,3-11-159-15,42-21-221 0,-5-4-116 16,-1-10-783-16</inkml:trace>
  <inkml:trace contextRef="#ctx0" brushRef="#br0" timeOffset="10897">11793 40 1850 0,'0'0'562'15,"0"0"-416"-15,0 0 37 16,0 0 103-16,0 0-143 15,0 0-89-15,17 201 3 16,-8-128-57-16,8-2-6 0,-1-1-75 16,13 13-39-16,-6-18-184 15,-6-14-513-15</inkml:trace>
  <inkml:trace contextRef="#ctx0" brushRef="#br0" timeOffset="11063">11377 489 2054 0,'0'0'567'0,"0"0"-358"15,0 0-155-15,0 0 34 16,0 0 12-16,184-22-97 16,-51 22-3-16,-14 0-302 0,-14 11-1025 15</inkml:trace>
  <inkml:trace contextRef="#ctx0" brushRef="#br0" timeOffset="11580">12238 3105 874 0,'0'0'1268'0,"0"0"-1026"16,0 0-182-16,0 0 48 15,0 0 80-15,0 0-109 16,0 0 16-16,-23 123-60 16,13-47 32-16,0 6 21 15,4-1-34-15,-1-4-22 16,4-10-32-16,0-13 1 16,0-17-9-16,3-14-119 15,-6-23-193-15,1 0-303 16,-1-12-1002-16</inkml:trace>
  <inkml:trace contextRef="#ctx0" brushRef="#br0" timeOffset="11738">11884 3057 1986 0,'0'0'675'0,"0"0"-547"15,0 0 53-15,0 0-28 16,220-6-42-16,-103 0-111 15,61-5-23-15,-25 0-249 16,-28 1-1614-16</inkml:trace>
  <inkml:trace contextRef="#ctx0" brushRef="#br0" timeOffset="12997">6819 6299 468 0,'0'0'1411'0,"0"0"-1139"16,0 0-218-16,0 0 112 0,0 0 31 16,190-136-60-16,-88 97-22 15,19-2-88-15,39-2 19 16,43-7-10-16,40-12-35 15,9-3 39-15,-4 0-40 16,-8 6 0-16,-8 15-9 16,10 4-45-16,1 12 54 15,-14 2 39-15,-19 5-37 16,-37 12 26-16,-40 3-28 16,-31 3 0-16,-14 3 41 15,5 0-40-15,-2 0 16 16,-6 0-17-16,-26 0-20 15,-19 0-25-15,-20 0-130 0,-20 0-125 16,-4 9-237 0,-26-2-1331-16</inkml:trace>
  <inkml:trace contextRef="#ctx0" brushRef="#br0" timeOffset="13702">6796 6420 1493 0,'0'0'341'15,"0"0"-145"-15,0 0 79 16,0 0-62-16,0 0-21 15,0 0-15-15,0 0-100 16,221 35 20-16,-121 9 25 16,18 18-50-16,43 32 14 15,49 27-77-15,48 26 5 16,20 1 34-16,-9-13-35 16,-20-20-13-16,-24-21 0 0,-5 1 2 15,-8 2-5 1,-11 0 3-16,-39-15 0 0,-26-15 1 15,-35-13-1-15,-6-6-1 16,15 5 1-16,9 6 0 16,8 2 68-16,-16-5-67 15,-12-12 5-15,-20-6 41 16,-14-7-47-16,-16-10-1 16,-19-8-24-16,-15-5-65 15,-15-8 15-15,0 0-287 16,-19 0-644-16</inkml:trace>
  <inkml:trace contextRef="#ctx0" brushRef="#br0" timeOffset="14284">11049 5282 1480 0,'0'0'335'16,"0"0"-189"-16,0 0 47 0,0 0 157 16,0 0-68-16,0 0-157 15,0 0 3-15,-3 8-3 16,3 40-30-16,0 11-46 15,-6 3-48-15,-8 3 41 16,8-7-42-16,3-2-46 16,3-8 4-16,0-10-178 15,49-14-236-15,-4-13-101 16,5-11-406-16</inkml:trace>
  <inkml:trace contextRef="#ctx0" brushRef="#br0" timeOffset="14468">11428 5267 1837 0,'0'0'623'0,"0"0"-431"0,0 0 47 15,0 0-24-15,0 0-75 16,0 0-30-16,0 168-110 16,5-88 1-16,1 6-16 15,0-1 15-15,8-6-116 16,0 6-187-16,-5-23-448 15,-3-17-1046-15</inkml:trace>
  <inkml:trace contextRef="#ctx0" brushRef="#br0" timeOffset="14620">11014 5830 2018 0,'0'0'853'16,"0"0"-718"-16,0 0-56 15,0 0-73-15,232-26-6 16,-104 11-18-16,-4 0-799 0</inkml:trace>
  <inkml:trace contextRef="#ctx0" brushRef="#br0" timeOffset="15367">11760 8175 1513 0,'0'0'327'16,"0"0"-109"-16,0 0 36 15,0 0 25-15,0 181-30 16,0-108-128-16,0 7-9 0,0 5-19 16,0-2-44-16,-3-8 34 15,-1-10-83-15,4-13 0 16,0-18-9-16,0-13-32 15,0-18-140-15,0-3-321 16,0 0-230-16</inkml:trace>
  <inkml:trace contextRef="#ctx0" brushRef="#br0" timeOffset="15555">11419 8255 2163 0,'0'0'719'0,"0"0"-645"16,0 0 13-16,0 0 90 15,0 0-80-15,236-74-72 16,-55 16-25-16,-25 4-271 16,-15 4-885-16</inkml:trace>
</inkml:ink>
</file>

<file path=ppt/ink/ink12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7:08:50.298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546 65 1187 0,'0'0'581'0,"0"0"-443"0,0 0-74 16,0 0 111-16,0 0 101 15,0 0-88-15,-4 171-35 16,1-83-30-16,0 3-34 15,-3-3-10-15,2-5-47 16,-3-16-17-16,4-8 12 16,0-15-15-16,0-11-12 15,3-9-45-15,0-16-132 16,0-8-295-16,0 0-205 0</inkml:trace>
  <inkml:trace contextRef="#ctx0" brushRef="#br0" timeOffset="240">0 26 1597 0,'0'0'481'16,"0"0"-284"-16,0 0-51 15,0 0 48-15,0 0 46 16,0 0-95-16,0 0-51 15,209-18-54-15,-131 16-26 16,7-2 16-16,7 2-30 16,-1 2-14-16,-6 0-86 15,20 8-187-15,-26 17-300 16,-17-6-230-16</inkml:trace>
  <inkml:trace contextRef="#ctx0" brushRef="#br0" timeOffset="458">1096 59 1802 0,'0'0'352'0,"0"0"-171"16,0 0 11-16,0 0 51 16,0 199-82-16,0-139-86 15,-8-4-42-15,5-1-16 16,-3-4-2-16,3-8-15 15,3-4-40-15,0-7-84 16,0-5-188-16,0-6-237 16,9-10-224-16</inkml:trace>
  <inkml:trace contextRef="#ctx0" brushRef="#br0" timeOffset="677">1521 46 1624 0,'0'0'642'16,"0"0"-464"-16,0 0-47 15,0 0 104-15,0 216-63 16,0-147-64-16,0 0-63 16,0-2-24-16,0-4-21 15,0-5-21-15,0-1-54 0,-3 7-238 16,-7-11-326-16,0-15-268 0</inkml:trace>
  <inkml:trace contextRef="#ctx0" brushRef="#br0" timeOffset="857">1057 444 1936 0,'0'0'502'0,"0"0"-420"15,0 0 31-15,0 0 49 0,0 0-79 16,198-44-83 0,-122 36-14-16,32 5-214 0,-17-1-353 15,-12 4-846-15</inkml:trace>
  <inkml:trace contextRef="#ctx0" brushRef="#br0" timeOffset="1111">2028 368 1709 0,'0'0'341'0,"0"0"-266"15,0 0 28-15,0 0 112 16,69-159-60-16,-49 114-24 16,-4 4-3-16,-2 6 20 15,-5 12-13-15,-6 10-53 0,2 13 5 16,-5 0-26-16,0 42-26 15,0 17-20-15,0 14 1 16,0 12-16-16,-11 4-18 16,5-1-92-16,6 28-138 15,0-22-388-15,0-18-437 0</inkml:trace>
</inkml:ink>
</file>

<file path=ppt/ink/ink12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7:08:54.584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0 498 1674 0,'0'0'367'15,"0"0"-261"-15,0 0-68 16,0 0 160-16,0 0-5 16,0 0-118-16,0 0-75 15,40-59 0-15,-4 24-16 0,2-12-19 16,-1-4-16-16,-1-5 39 16,-10-2 12-16,-3 1 42 15,-7 7 40-15,-6 12 41 16,-3 9 27-16,-7 11 8 15,0 18-35-15,0 0-48 16,0 23-23-16,0 33-19 16,0 21 11-16,0 8-32 15,0 10 0-15,0-7 6 16,0-8-18-16,0-10-20 16,0-8-1-16,6-12-71 15,23-4-194-15,-2-18-452 16,-1-14-576-16</inkml:trace>
  <inkml:trace contextRef="#ctx0" brushRef="#br0" timeOffset="600">782 410 1587 0,'0'0'683'16,"0"0"-605"-16,0 0-39 16,0 0 219-16,0 0 26 15,0 0-108-15,0 0-101 0,116 0-30 16,-71 0 20 0,7 0-31-16,13 0-6 0,8 0-7 15,9 0-10-15,3 0 1 16,6 0-12-16,2 0-5 15,-2 0-1-15,-6 0-1 16,-6 0-7-16,-13 0-4 16,-18 0-7-16,-11 0 25 15,-15-6-27-15,-16-5 26 16,-6-8 1-16,0-8 9 16,-9-5-8-16,-21-6 12 15,-5 0 6-15,-8 1 34 16,1 10-37-16,-5-1 11 15,9 10 17-15,8 7-16 16,4 3-4-16,12 8-12 0,8 0-1 16,3 0-7-1,3 1-4-15,0 17 0 0,12 6 2 16,15 4-2-16,5-3 0 16,5 2-1-16,5-2 2 15,4-1 1-15,-1-2-2 16,2-3 0-16,-12-3 2 15,-1-2-1-15,-11-2 6 16,-14-3-6-16,-9 3 1 16,0 3 21-16,-12 6-23 15,-31 2-16-15,-13 7-13 16,0 2-61-16,-10 12-149 0,15-12-432 16,14-9-898-16</inkml:trace>
</inkml:ink>
</file>

<file path=ppt/ink/ink12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7:08:53.743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300 484 2165 0,'0'0'475'0,"0"0"-400"16,0 0-26-16,0 0 183 16,0 0-12-16,0 0-144 15,0 0-31-15,-161-4-15 16,130 52-5-16,0 8 34 15,19 7-38-15,9-5-8 16,3-5-13-16,15-9 9 16,29-9-18-16,11-13 0 15,7-18-19-15,0-4 26 0,1-3-26 16,-10-23 13-16,-15-10 15 16,-11-1-9-16,-21-4 8 15,-6 0 1-15,0 2-7 16,-33 1 1-16,-5 5-94 15,-29-6-279-15,15 7-433 16,4 3-1156-16</inkml:trace>
  <inkml:trace contextRef="#ctx0" brushRef="#br0" timeOffset="204">0 207 1778 0,'0'0'472'0,"0"0"-358"15,0 0 135-15,0 0 49 16,0 0-78-16,199-174-96 16,-154 153-48-16,-2 9 11 15,-10 12-42-15,-4 0-34 16,-2 6-11-16,2 28-80 16,27 26-122-16,-4-6-535 15,-2-10-1540-15</inkml:trace>
</inkml:ink>
</file>

<file path=ppt/ink/ink12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7:08:52.937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1163 1532 0,'0'0'367'0,"0"0"-232"0,0 0 46 16,0 0 56-16,0 0-45 15,0 0-131-15,0 0-43 16,55-176-1-16,-13 114-17 15,8-12-6-15,-1-11 5 16,0-10 1-16,-2-8 2 16,-9-6-2-16,-8 2 0 15,-4 8 4-15,-6 14 22 16,-4 14 41-16,-7 18 24 16,2 20-28-16,-5 22 43 15,0 11-51-15,8 17-26 16,3 42 56-16,2 23-44 15,4 24-1-15,-3 15-28 16,3 6-11-16,-7-10 26 16,3-7-27-16,-3-17 0 0,-2-15-1 15,3-13-36-15,-8-17-45 16,1-8-74-16,-4-9-305 16,-6-12-134-16,0-7-381 0</inkml:trace>
  <inkml:trace contextRef="#ctx0" brushRef="#br0" timeOffset="191">249 748 1664 0,'0'0'350'15,"0"0"-171"-15,0 0 46 16,0 0 8-16,0 0-25 0,173 26-132 15,-104-26-76-15,29-2-113 16,-13-7-440-16,-13 3-1564 0</inkml:trace>
</inkml:ink>
</file>

<file path=ppt/ink/ink12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7:09:24.966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475 53 2000 0,'0'0'371'15,"0"0"-221"-15,0 0-62 16,0 0 80-16,0 0-20 16,0 0-49-16,55-24-50 15,-8 24-6-15,5 0-22 0,4 0 6 16,-2 0-3 0,6 0-13-16,-7 0-5 0,-8 7-5 15,-5-3-1-15,-11 1 1 16,-10-1-1-16,-12 0 0 15,-7-1 0-15,0-3 6 16,-10 0-6-16,-26 0 10 16,-13 0-9-16,-10-3-2 15,-6-10-5-15,-7 2 5 16,-4 5 1-16,5 0-1 16,1 4 2-16,8 2 2 15,13 0 10-15,7 0 19 16,13 0-31-16,9 6 7 15,7 9 8-15,10 6-5 16,3 4-1-16,0 4-4 0,0 4-5 16,0-1 23-16,6 4-24 15,4-4 0-15,2 4 9 16,-1-6-8-16,1-4 5 16,2-3-6-16,0-4 0 15,4-9 16-15,2-1-15 16,10-3-1-16,2-6 16 15,7 3-16-15,4 0-5 16,-1 0 5-16,4 9 0 16,-4 2 5-16,-2 8-5 15,-1 7 0-15,-5 8-6 16,-5 11 6-16,-4 5 0 0,0 6 17 16,-13 4-17-1,-6-5 18-15,-6 1-18 0,0-5 9 16,-26-8-3-16,-9-5-6 15,-12-8 0-15,-8-8 6 16,-4-17-6-16,-6-8 42 16,0 0-1-16,-5-19 2 15,4-7 35-15,4-7-24 16,3 1-24-16,7-1-21 16,7 7-9-16,2 9 0 15,10 7-63-15,-2 14-86 16,8 25-307-16,4 0-835 0</inkml:trace>
</inkml:ink>
</file>

<file path=ppt/ink/ink12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7:09:27.649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74 1862 0,'0'0'623'15,"0"0"-501"-15,0 0-64 16,0 0 203-16,0 0-106 16,0 0-155-16,0 0-300 15,153-74-823-15</inkml:trace>
</inkml:ink>
</file>

<file path=ppt/ink/ink12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7:09:26.958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0 594 1287 0,'0'0'319'0,"0"0"-110"15,0 0 38-15,0 0-3 16,179-34-56-16,-103 17-50 16,12-6-71-16,8-10-10 15,-2-7-42-15,5-6-14 16,-8-7 20-16,-9 1-6 0,-20-1-8 15,-16 1 10 1,-20 0 1-16,-16 9 35 0,-10 4-12 16,0 10 4-16,-26 9 38 15,-13 13-32-15,-7 7-33 16,-7 15-10-16,2 32-7 16,0 21 17-16,6 11-18 15,5 13 0-15,9 2 8 16,3 4-8-16,5-4-6 15,8-9 6-15,5-7-33 16,4-18-7-16,2-18-14 16,4-19-6-16,0-12-15 15,0-11 1-15,7-5 53 16,15-30 20-16,7-15 1 0,8-9 2 16,2-2-2-1,4 5 0-15,-1 6 7 0,-5 11-7 16,-2 15-1-16,-5 18 0 15,-7 6 2-15,-7 18 45 16,-3 29-10-16,-6 10-21 16,-7 7-15-16,3 1 0 15,-3-9-23-15,6-6-24 16,0-10-22-16,8-15-22 16,3-14-1-16,5-11 17 15,7-2 32-15,2-37 12 16,1-11 12-16,4-9 5 15,-3 0 14-15,-4 6 2 0,-6 10 22 16,-3 10 16-16,-6 21 24 16,-8 12-55-16,-3 6-1 15,3 35 21-15,-2 9-22 16,5 6 5-16,8 0-12 16,6 0 0-16,9-7 0 15,7-7-7-15,-2-16-34 16,-1-13-8-16,-7-13-1 15,-6-9 40-15,-7-33 10 16,-12-11 6-16,-4-12 18 16,-4 1 13-16,-32-1 5 15,-10 7-17-15,-5 7-13 16,1 17 37-16,7 7 5 16,11 10-15-16,10 13-9 0,11 4-30 15,11 0 0-15,0 3-30 16,30 17-12-16,19 5-37 15,13-4 8-15,9 1-20 16,8-4 43-16,3-6-52 16,4-3-58-16,-1-5 81 15,-6-4 29-15,-11 0 28 16,-9 0 20-16,-19 0 104 16,-15-1 3-16,-15-6 11 15,-10 2 76-15,0-1-26 16,-7 0-41-16,-18 6-48 0,-12 0-43 15,-2 4-9 1,-1 17 5-16,5 13-10 0,5 4-9 16,7 3-13-16,14 1-7 15,6-5 7-15,3-1-22 16,0-7-71-16,18-9-16 16,10-7 24-16,3-13-9 15,0 0-13-15,1-13 70 16,1-19 36-16,-7-3-5 15,-6 3 6-15,-7 5 1 16,-4 6 91-16,-6 17 53 16,-3 4-53-16,0 0-50 15,4 17 2-15,-4 15 0 16,7 7-32-16,2-2-12 16,11 2-57-16,9-2-86 0,38-6-97 15,-5-8-371-15,-7-14-1196 16</inkml:trace>
  <inkml:trace contextRef="#ctx0" brushRef="#br0" timeOffset="248">2658 597 1765 0,'0'0'325'16,"0"0"-136"-16,0 0 130 15,0 0-26-15,-187 76-128 16,161-34-71-16,12-2-67 0,14 8-9 16,0-4-4-16,11-4-14 15,26-6-21-15,8-10-44 16,4-9-39-16,7-8-95 16,-4-7-74-16,4 0-66 15,-14-13 5-15,-16-14-818 0</inkml:trace>
  <inkml:trace contextRef="#ctx0" brushRef="#br0" timeOffset="480">2105 85 1255 0,'0'0'589'16,"0"0"-449"-16,0 0-17 15,0 0 158-15,0 0-94 16,0 0-106-16,0 0-1 16,-23 29-22-16,63-23-35 15,8-6-23-15,4 0-97 16,4 0-100-16,12 0-174 16,-14 0-171-16,-15 0-1004 0</inkml:trace>
</inkml:ink>
</file>

<file path=ppt/ink/ink12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7:09:30.403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1468 621 1463 0,'0'0'302'16,"0"0"-178"-16,0 0 30 15,0 0 129-15,0 0-69 16,0 0-110-16,22-35-64 0,21 5-24 16,5-5-14-1,9-8 10-15,2-9-12 0,-1-3 0 16,-5-4 9-1,-5-6-8-15,-5 0 8 0,-7 0 36 16,-7 13-3-16,-9 11 58 16,-10 19-34-16,-10 20 1 15,0 2 3-15,0 44-49 16,-10 29 17-16,-16 20-1 16,0 12-20-16,3 2 37 15,1-5-44-15,5-8-2 16,6-12 2-16,5-10-10 15,3-14-25-15,0-14-7 16,0-12-44-16,3-7-37 16,0-11-181-16,3-14-248 0,20 0-43 15,3 0-1011-15</inkml:trace>
  <inkml:trace contextRef="#ctx0" brushRef="#br0" timeOffset="562">2471 117 1906 0,'0'0'396'0,"0"0"-304"16,0 0-21-16,0 0 51 0,0 0-48 15,0 0-35 1,192-8-39-16,-141 22 0 0,1-1 0 15,1-2 1-15,-4 0 8 16,-7-5-3-16,-11 3-5 16,-12-6-1-16,-13-3 7 15,-6 0-7-15,0 0 0 16,-25 0 11-16,-12 0-8 16,-11-12-3-16,-6 0 1 15,0 7 29-15,-5 1 11 16,5 4 22-16,3 0-9 15,1 0-15-15,7 21 18 16,5 10-28-16,8 3-15 16,7 6 2-16,9-3-8 15,8 1-3-15,6-2-5 0,0-3-3 16,11-7 2-16,15-6 1 16,10 1 0-16,7-3-1 15,2-4 3-15,7 1-10 16,-2 3 8-16,-4 1 0 15,-4 6 2-15,-2 4-2 16,-9 4 38-16,-5 6-1 16,-12-5-16-16,-8 5 18 15,-6-4-33-15,-3 0 2 16,-26-2 10-16,-10-6-17 16,-4-4-1-16,1-8-26 15,2-3-62-15,-16-6-56 16,10-6-326-16,4 0-327 0</inkml:trace>
  <inkml:trace contextRef="#ctx0" brushRef="#br0" timeOffset="1412">0 416 1635 0,'0'0'367'0,"0"0"-263"16,0 0 45-16,0 0 92 16,0 0-63-16,0 0-97 15,210-3-5-15,-128 3 28 16,3 0-41-16,3 0-18 15,0 0-14-15,-9 0-22 16,-3 0 17-16,-15 0-26 16,-8 0 0-16,-13 0 3 15,-15 0-3-15,-8 0 0 16,-14 0 2-16,-3-4 29 0,0-5 85 16,-14-5-91-16,-14-1-24 15,-9-5 23-15,2-4-18 16,-7 3-4-16,5-2 22 15,7 4-23-15,4 2 49 16,9 5-44-16,5 4-6 16,5 2 18-16,7 6-18 15,0 0-6-15,0 0 5 16,4 2 1-16,19 19 6 16,6 5-6-16,7 4 0 15,4-3 9-15,-1 3-9 16,-1-5-6-16,-1-1 6 15,-7-6 0-15,-7-8 5 0,-14 1-5 16,-9-3 0 0,0 1 19-16,-26 0-19 0,-27 2-15 15,-9 5-38-15,-10-2-63 16,4 4-15-16,-5 15-239 16,21-7-383-16,19-3-1146 0</inkml:trace>
</inkml:ink>
</file>

<file path=ppt/ink/ink12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7:09:32.917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0 535 1497 0,'0'0'322'15,"0"0"-202"-15,0 0-88 0,0 0 165 16,0 0-14-16,0 0-125 15,0 0-34-15,140-130-24 16,-81 78 0-16,0-7 4 16,-4-2-3-16,-5-2 29 15,-11 5 43-15,-13 8 28 16,-6 12 51-16,-14 11-46 16,-3 19-22-16,-3 8 44 15,0 11-57-15,0 38-56 16,-20 25 21-16,0 18-9 15,2 6 15-15,2 1-42 16,2-10-4-16,8-9 4 16,-2-13 0-16,5-11-30 15,3-9-105-15,0-6-246 16,8-15-292-16,7-10-550 0</inkml:trace>
  <inkml:trace contextRef="#ctx0" brushRef="#br0" timeOffset="308">779 365 1532 0,'0'0'616'0,"0"0"-428"16,0 0-47-16,0 0 39 0,0 0-9 15,182-182-75 1,-136 138-48-16,-2 6 31 0,-6-1-39 15,-8 13 19-15,-10 5 28 16,-11 12-29-16,-6 9 15 16,-3 3-8-16,0 37-38 15,-9 23 64-15,-17 13-64 16,-1 13-6-16,4-3 24 16,3-7-34-16,0-5-6 15,8-7-5-15,-4-8-72 16,-7 20-43-16,0-16-374 15,0-13-521-15</inkml:trace>
</inkml:ink>
</file>

<file path=ppt/ink/ink12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7:09:40.420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0 2581 0,'0'0'209'0,"0"0"-209"15,0 0-157-15,0 0-113 16,0 0-549-16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7:01:36.227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0 336 1685 0,'0'0'376'0,"0"0"-231"16,0 0 60-16,0 0-8 0,0 0-104 15,0 0-18-15,0 3-59 16,12-3 37-16,11 0 8 16,7-12-54-16,10-9 32 15,-1-2-39-15,7-11 0 16,-1-3-20-16,-2 1 11 16,-4-2-15-16,-10 7 8 15,-9 3 16-15,-10 8 5 16,-4 5 18-16,-6 7 12 15,0 5 72-15,0-1-48 16,0 4 4-16,0 0-2 16,0 13-46-16,0 18 15 0,0 14-30 15,-6 9 0 1,2 6 6-16,-2 3-6 0,0 1 0 16,3-5 0-16,-5-6 6 15,5-6-9-15,0-6 3 16,3-9-16-16,-3-10 7 15,3-7-51-15,0-13-33 16,0-2-79-16,0 0-115 16,0-33-218-16,3 1-48 15,11-3-942-15</inkml:trace>
  <inkml:trace contextRef="#ctx0" brushRef="#br0" timeOffset="389">969 0 1592 0,'0'0'476'0,"0"0"-418"15,0 0 85-15,0 0 76 16,0 0-72-16,0 0-42 16,-46 153-46-16,39-105 9 15,-3 5 21-15,-3 5-50 16,1 1-4-16,-8 3 11 0,0 0-24 16,-3-3 47-16,1-3-48 15,-6 0-21-15,5-6 37 16,4-8-37-16,-1-4 0 15,11-12 0-15,3-4 2 16,-2-12-10-16,8-7 8 16,0-3-75-16,0 0-77 15,3-17-174-15,14-16-64 16,-3-2-213-16</inkml:trace>
  <inkml:trace contextRef="#ctx0" brushRef="#br0" timeOffset="907">1423 59 1553 0,'0'0'330'0,"0"0"-182"16,0 0 129-16,0 0-33 16,0 0-128-16,0 0-22 15,0 0-57-15,-91 79 18 16,68-43-1-16,-3 2-35 15,0 4 38-15,2 1-46 16,-2-1-10-16,3-4 37 16,1-3-38-16,5-6 9 15,5-5-9-15,4-9 10 16,5-3-3-16,3-6-7 16,0-4 0-16,0-2-4 15,20 0 5-15,9 0-1 16,10-2 0-16,8-10 6 0,-4 0-5 15,2 7-1-15,-5-1 0 16,-5 6 5-16,1 0-5 16,-7 0 0-16,-5 0-1 15,-1 0-80-15,-3-4-108 16,-2-11-186-16,-7 2-259 16,-5-6-1070-16</inkml:trace>
  <inkml:trace contextRef="#ctx0" brushRef="#br0" timeOffset="1106">1544 176 1766 0,'0'0'400'16,"0"0"-187"0,0 0 41-16,0 0 24 0,-6 183-123 15,3-98-50-15,3 3-43 16,0 2 22-16,0-8-84 15,0-7-17-15,0-2-73 16,3-18-372-16,11-16-403 0</inkml:trace>
</inkml:ink>
</file>

<file path=ppt/ink/ink12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7:09:40.757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284 304 1943 0,'0'0'471'16,"0"0"-444"-16,0 0 23 15,0 0 142-15,0 0-14 16,0 0-54-16,-9 170-66 16,3-78-24-16,-1 8 59 15,4 7-49-15,-3 0-35 16,3-2 21-16,3-9-30 15,0-7-33-15,0-15-87 16,0-12-260-16,0-23-330 16,0-20-1189-16</inkml:trace>
  <inkml:trace contextRef="#ctx0" brushRef="#br0" timeOffset="495">0 787 2244 0,'0'0'328'16,"0"0"-275"-16,0 0-32 15,0 0 46-15,0 0 50 16,0 0-41-16,207-30-52 16,-152 30 27-16,1 6-14 15,-8 10 8-15,-2 5 21 16,-3 0-65-16,-7 10 23 0,-6 2-15 15,-4 2-3-15,-6 3 20 16,-8 3-20-16,-1-3-5 16,-5-2 8-16,-6-4-8 15,3-6-1-15,-3-4 0 16,0-5 0-16,0-8-2 16,0-6 2-16,0-3 0 15,0 0 24-15,0 0-22 16,0-3 4-16,0-17-6 15,3-8 0-15,4-7 9 16,0-6-8-16,3-2 11 16,2-5 13-16,2 1-24 15,6-1 25-15,3 7-1 0,-1 3-13 16,4 5 28 0,0 9-26-16,1 12-13 0,2 1 8 15,0 11-9-15,1 0-8 16,-1 0-55-16,-3 15-41 15,4 10-45-15,13 19-230 16,-7-10-288-16,-7-4-676 0</inkml:trace>
  <inkml:trace contextRef="#ctx0" brushRef="#br0" timeOffset="684">1188 926 952 0,'0'0'1142'0,"0"0"-888"16,0 0-41-16,0 0 66 0,0 0-128 16,-26 188-76-16,26-147-72 15,0-6 4-15,0-1-14 16,0-11 4-16,20-9-184 16,0-3-154-16,0-11-429 0</inkml:trace>
  <inkml:trace contextRef="#ctx0" brushRef="#br0" timeOffset="832">1273 517 2400 0,'0'0'0'0,"0"0"-39"15,0 0-311-15,0 0-42 16,0 0-1177-16</inkml:trace>
  <inkml:trace contextRef="#ctx0" brushRef="#br0" timeOffset="986">1859 236 2855 0,'0'0'521'16,"0"0"-449"-16,193-125-72 15,-77 75-37-15,-18 16-213 16,-17 7-1481-16</inkml:trace>
</inkml:ink>
</file>

<file path=ppt/ink/ink12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7:09:35.125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0 603 1770 0,'0'0'249'0,"0"0"-69"15,0 0-103-15,0 0 36 16,0 0 54-16,0 0-38 15,0 0-40-15,0 0 1 16,223-32-41-16,-138 32 24 16,6 0-58-16,-1 0-14 15,-5 0 25-15,-8 15-20 16,-7 0-5-16,-5 2-2 16,-10-6 10-16,-8 2-27 0,-15-5 11 15,-12-4-7 1,-7-2 8-16,-10-2 7 0,-3 0-1 15,0-17 30-15,-16-13-18 16,-10-8 67-16,-8-6-51 16,0-4 13-16,-3 2 22 15,4 1-29-15,7 7 7 16,6 6 11-16,6 8-45 16,8 7 55-16,3 8-57 15,3 7-4-15,0 2-2 16,9 0-11-16,22 11 3 15,8 18 3-15,7 9 12 0,2 9-5 16,-2 4-1 0,1-2 0-16,-4-2 3 15,-15-5-3-15,-5-6-7 0,-9-7 5 16,-14-6 1-16,0-1 1 16,-23-5 0-16,-19 1 0 15,-15-7-8-15,-2 1-19 16,5-4-4-16,3-1-33 15,15-3-76-15,30 13-17 16,6-3-360-16,0-2-324 0</inkml:trace>
  <inkml:trace contextRef="#ctx0" brushRef="#br0" timeOffset="881">33 948 1551 0,'0'0'574'0,"0"0"-453"16,0 0-21-16,0 0 144 15,0 0-4-15,193 0-59 16,-105-9-84-16,5-8-48 0,4-4-20 15,2 0-29 1,19 1-93-16,-21 9-532 0,-24 5-1187 0</inkml:trace>
  <inkml:trace contextRef="#ctx0" brushRef="#br0" timeOffset="1870">2067 185 1857 0,'0'0'490'0,"0"0"-325"16,0 0-48-16,0 0 122 16,0 0-46-16,0 0-130 15,0 0 10-15,-8 130-7 16,19-36-34-16,-2 12 23 15,-6-3-55-15,-3-6 0 16,0-8 19-16,0-24-19 16,0-18-16-16,0-20-8 15,0-22-42-15,-3-5 57 16,-9-17-109-16,-2-30 16 16,0-9 69-16,2-16 0 0,-2-3 9 15,5-9 17-15,-1-4 7 16,4 3-2-16,6 3 10 15,0 14-8-15,0 10 45 16,28 18-27-16,12 13 6 16,9 10-8-16,4 11-16 15,6 6 45-15,-4 0-45 16,-2 10 0-16,-8 18 18 16,-16 9-18-16,-9 3 0 15,-16 6 7-15,-4 2 2 16,-7-3 24-16,-22-8-33 15,-4-4 0-15,1-5 17 16,1-11-17-16,12-9 12 0,6-2-12 16,10-3 1-16,3-3-21 15,10 0 10-15,29 3-20 16,10 6 22-16,13 3-23 16,0 12-23-16,0 5 0 15,-8 11-6-15,-6 8 60 16,-8 8-50-16,-15 1 50 15,-8-4 41-15,-17-3-30 16,0-6 2-16,-20-13 37 16,-22-6-11-16,-11-11 52 15,-5-11-24-15,-12-3-1 16,-4 0 19-16,1-12-44 16,8-11-2-16,10-4-17 15,8 1-16-15,15 5 12 0,12 6-18 16,14 7-75-16,6 8-71 15,32 0-236-15,21 17-386 16,-1 4-1199-16</inkml:trace>
  <inkml:trace contextRef="#ctx0" brushRef="#br0" timeOffset="2852">3932 551 1928 0,'0'0'368'0,"0"0"-245"16,0 0-67-16,0 0 129 15,0 0 61-15,0 0-132 16,0 0-89-16,-128-69 26 16,85 84 15-16,-2 18-26 15,2 8 19-15,7 6-49 16,10 8 11-16,9-7-21 16,11 3 14-16,6-4-10 0,0-6-4 15,17-6-8 1,15-8-13-16,10-10-48 0,6-13 5 15,6-4-31-15,8-4-39 16,7-25 26-16,1-15-29 16,1-9 12-16,5-12 42 15,1-9 16-15,2-11 48 16,0-5 18-16,-3 4 1 16,-18 2 15-16,-12 11 4 15,-16 12 13-15,-16 13 30 16,-11 12 14-16,-3 13 62 15,0 10 22-15,-23 13-79 16,-11 0-9-16,1 24-34 0,-2 24-12 16,2 15 10-1,4 6-24-15,6 4 9 0,9 8-21 16,5-2 0-16,5-5-14 16,4-4 14-16,0-5-36 15,0-13-25-15,0-6-41 16,0-16 66-16,10-16-82 15,10-14 30-15,0 0 39 16,9-25-12-16,4-15-7 16,-1-6 8-16,4-4-26 15,-2 8 59-15,-2 8 13 16,-2 11 14-16,-4 15 71 16,-6 8 30-16,-1 6 15 15,-6 29-3-15,3 10-34 0,-2 1 5 16,1 0-55-16,2 0-28 15,6-14-2-15,4-11-15 16,5-15-63-16,1-6-30 16,-1 0-24-16,2-27-29 15,-6-7-32-15,-2-16 32 16,-1 4 89-16,-7-1 49 16,-2 6 24-16,-5 16 16 15,-5 8 94-15,-6 17 102 16,0 0-63-16,0 27-51 15,0 15 15-15,0 7-29 16,0 1-2-16,0-2-11 16,0-10-39-16,0-8 5 0,6-12-37 15,5-10-4-15,-5-8-2 16,5 0-14-16,-5-2-17 16,0-25 4-16,-3-7-16 15,4-3 8-15,-7 1-81 16,3-14-97-16,-3 9-153 15,0 3-949-15</inkml:trace>
  <inkml:trace contextRef="#ctx0" brushRef="#br0" timeOffset="3103">5130 69 1428 0,'0'0'934'0,"0"0"-768"0,0 0-112 16,0 0-4-16,0 0 47 16,0 0-83-16,0 0-7 15,161-69 0-15,-132 69-7 16,-13 9-1-16,-13 14-18 16,-3 8-10-16,0 0 22 15,-25 5-69-15,-4-2-55 16,1 3-134-16,13-11-270 15,5-9-1101-15</inkml:trace>
  <inkml:trace contextRef="#ctx0" brushRef="#br0" timeOffset="3687">6421 521 2201 0,'0'0'384'16,"0"0"-290"-16,0 0-48 15,0 0 177-15,0 0-89 0,-204-12-29 16,168 46-97-16,7 9-7 16,9 10 24-16,14-1-25 15,6 5 2-15,0-7-2 16,29-5-35-16,20-10 11 16,10-14-92-16,14-19-115 15,-2-2 0-15,2-11-50 16,-12-25 70-16,-8-5 129 15,-11-5 65-15,-13 6 17 16,-9 7 121-16,-12 12 130 16,-8 8 18-16,0 13-37 15,-5 0-134-15,-10 21-35 16,1 13-21-16,8 7 24 16,6 1-65-16,0-3-1 0,23-4 0 15,13-12-22-15,7-6-31 16,2-13 6-16,-2-4 9 15,-4-6 37-15,-10-24 2 16,-15-5 8-16,-11-6 54 16,-3 0-26-16,-20 3 2 15,-22-2-15-15,-4 9-24 16,1 6-15-16,5 5-170 16,17 8-455-16,10 1-953 0</inkml:trace>
  <inkml:trace contextRef="#ctx0" brushRef="#br0" timeOffset="3832">7157 286 2524 0,'0'0'499'0,"0"0"-429"16,0 0-70-16,245-160-84 15,-163 128-414-15,-17 5-1836 0</inkml:trace>
  <inkml:trace contextRef="#ctx0" brushRef="#br0" timeOffset="4452">8398 673 1547 0,'0'0'213'0,"0"0"-159"15,0 0-41-15,190-187-12 16,-128 114 14-16,-7-7 1 0,-8 0 44 16,-15 3 74-1,-12 16 61-15,-10 13 35 0,-10 21-83 16,0 22 5-16,0 5 12 15,-10 34-102-15,-10 36-3 16,0 12-17-16,3 15-25 16,8 0 28-16,3-6-15 15,6-6 0-15,0-10-30 16,0-10 0-16,15-12-19 16,5-12-47-16,10-3-190 15,-1-15-453-15,-6-8-993 0</inkml:trace>
  <inkml:trace contextRef="#ctx0" brushRef="#br0" timeOffset="4798">9659 506 2460 0,'0'0'437'16,"0"0"-427"-16,0 0-10 16,0 0 125-16,0 0-25 15,0 0-66-15,97 150-25 16,-67-93 6-16,10 2-15 16,-5-3 0-16,7-6 11 0,-2-6-11 15,-4-15-1 1,0-14-17-16,-4-15 18 0,2 0 0 15,-5-27 0-15,1-17 0 16,-1-14 2-16,0-7 10 16,1-5-11-16,-4 10-1 15,-3 7-6-15,7 8-98 16,-4 19-391-16,-3 7-397 0</inkml:trace>
  <inkml:trace contextRef="#ctx0" brushRef="#br0" timeOffset="4981">10588 654 1443 0,'0'0'868'16,"0"0"-710"-16,0 0-77 16,0 0 108-16,-26 156-37 15,26-123-152-15,0-4-84 16,9-2-175-16,11-10-319 15,0-8-1202-15</inkml:trace>
  <inkml:trace contextRef="#ctx0" brushRef="#br0" timeOffset="5129">10722 174 2474 0,'0'0'472'15,"0"0"-472"-15,0 0-18 0,0 0-120 16,0 0-466-16,0 0-1442 0</inkml:trace>
</inkml:ink>
</file>

<file path=ppt/ink/ink12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7:09:42.567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62 771 1884 0,'0'0'515'0,"0"0"-452"16,0 0-9-16,0 0 110 16,0 0 25-16,0 0-81 15,238 9-83-15,-153-9 28 0,4 0-53 16,-7 0-123 0,-6 3-160-16,-25 10-419 0,-17-2-1148 0</inkml:trace>
  <inkml:trace contextRef="#ctx0" brushRef="#br0" timeOffset="241">0 934 2083 0,'0'0'469'16,"0"0"-356"-16,0 0-98 0,0 0 86 15,0 0 98 1,0 0-100-16,0 0-60 0,203 0-39 16,-125 0 13-16,7 0-29 15,0 0 5-15,-3 0-180 16,13 0-133-16,-23 0-300 16,-16 0-589-16</inkml:trace>
  <inkml:trace contextRef="#ctx0" brushRef="#br0" timeOffset="501">641 574 1661 0,'0'0'391'15,"0"0"-109"1,0 0-2-16,0 0-22 0,0 0-107 16,0 0-89-16,0 0-24 15,47 12 44-15,-9 29-50 16,4 5-26-16,-2 3 29 15,-7 0-34-15,-10-3 13 16,-9 2-4-16,-14 0-8 16,0 1 41-16,-20 1-34 15,-26 2-9-15,-4-6 0 16,-2-7-91-16,7-4-23 16,8-12-156-16,15-8-255 15,14-15-202-15</inkml:trace>
  <inkml:trace contextRef="#ctx0" brushRef="#br0" timeOffset="988">2238 415 796 0,'0'0'1456'0,"0"0"-1204"16,0 0-106-16,0 0 81 0,0 0-62 16,0 0-20-16,-199-145-90 15,146 141-44-15,2 4 19 16,-3 0-29-16,9 25 3 15,10 13-4-15,11 9-15 16,21 6 14-16,3 6 1 16,10 4-18-16,33-8 10 15,8 1-25-15,9-8 14 16,5-10-26-16,-3-3-6 16,-6-3 49-16,-7-8-13 15,-16 0 8-15,-13 2 5 16,-17 0-17-16,-3 2 18 0,-17 1 1 15,-28 1 0-15,-11-5 0 16,-10-1 6-16,4-11-6 16,3-11 1-16,7-2-1 15,16 0-9-15,19-2-128 16,20-37-172-16,34 6-255 16,8-5-401-16</inkml:trace>
  <inkml:trace contextRef="#ctx0" brushRef="#br0" timeOffset="1283">2498 712 1635 0,'0'0'519'0,"0"0"-422"16,0 0-11-16,0 0 142 16,-17 162-43-16,14-123-82 0,3-1-61 15,0-3-35-15,17-9-1 16,12-5-6-16,10-9-73 15,7-12 54-15,-4 0-7 16,1-25-21-16,-10-9 12 16,-13-7 28-16,-8-3 7 15,-12-7 6-15,0 8 40 16,0 4 63-16,-12 6-24 16,-12 10-13-16,1 6-6 15,-6 5-47-15,6 6-19 16,-10 6-186-16,7 0-453 15,6 12-862-15</inkml:trace>
  <inkml:trace contextRef="#ctx0" brushRef="#br0" timeOffset="1560">2606 461 1824 0,'20'-20'374'16,"11"0"-198"-16,9-1 63 15,10 4-8-15,2 4-114 16,1 11-78-16,-8 2-39 16,-2 2-38-16,-8 22-87 15,-8 3-4-15,-7 0-73 16,-5-1-81-16,-1-8 30 0,-1-10 28 16,3-8 21-16,0 0 157 15,7-26 47-15,4-15 190 16,5-6 82-16,8-4 12 15,8 1-100-15,51 4-184 16,-11 4-141-16,-6 16-773 0</inkml:trace>
  <inkml:trace contextRef="#ctx0" brushRef="#br0" timeOffset="1902">4563 153 1577 0,'0'0'1084'0,"0"0"-934"15,0 0-139-15,0 0 86 16,0 0 84-16,-53 168-103 16,41-78-48-16,-2 12 31 15,5 6-8-15,2 0-18 16,4-1-11-16,0-9-23 0,3-22-1 16,0-13-92-1,0-23-120-15,3-15-311 0,13-24-259 16,-5-1-925-16</inkml:trace>
  <inkml:trace contextRef="#ctx0" brushRef="#br0" timeOffset="2224">4093 621 1401 0,'0'0'1023'0,"0"0"-809"16,0 0-71-16,0 0 17 15,0 0-30-15,0 0-8 16,0 0-91-16,196-33-20 16,-128 33 32-16,8 3-13 0,-2 10-5 15,-1-5-11-15,-11 1-5 16,-7-3 32-16,-8 0-41 16,-15 0-15-16,-9 0 13 15,-10-6-20-15,-3 0-1 16,-7 0 7-16,1 0 16 15,-1 0-1-15,0 0 1 16,-3 0-8-16,0 0 2 16,3 0-66-16,0 0-130 15,5 0-329-15,1 2-81 16,0 13-372-16</inkml:trace>
  <inkml:trace contextRef="#ctx0" brushRef="#br0" timeOffset="2545">4894 722 1267 0,'0'0'385'0,"0"0"-214"16,0 0 131-16,0 0-20 16,0 0-44-16,0 0-68 15,0 0-66-15,4 105-5 16,-4-52-53-16,0 4-29 16,0-2 19-16,0-2-36 15,3-17-6-15,-3-10 6 16,3-11 0-16,-3-12 20 15,0-3-20-15,0-9 10 16,0-30-7-16,0-11-3 16,0-15-6-16,0-5 6 15,0-5 0-15,0 9 3 0,0 7-3 16,6 12 0-16,13 14-2 16,9 16 2-16,4 8 0 15,10 9-1-15,4 0-16 16,7 2 2-16,26 31-224 15,-11-3-359-15,-12-4-1363 0</inkml:trace>
  <inkml:trace contextRef="#ctx0" brushRef="#br0" timeOffset="2882">6011 0 2039 0,'0'0'570'0,"0"0"-516"15,0 0-39-15,0 0 161 16,-99 180-3-16,50-50-52 16,-13 36-58-16,-11 35 61 0,8-15-43 15,13-39-39 1,22-44-30-16,15-32-12 0,10 0-123 16,5-4-248-16,11-14-502 15,15-27-1105-15</inkml:trace>
  <inkml:trace contextRef="#ctx0" brushRef="#br0" timeOffset="4143">6125 748 2034 0,'0'0'480'16,"0"0"-462"-16,0 0-5 15,177-118 12-15,-119 74 90 0,1-9-67 16,-9-4-47-16,-7-2 25 16,-14 0-26-16,-13 0 11 15,-9 9 5-15,-7 9-9 16,0 13 71-16,-17 7 13 16,-12 15-26-16,-4 6 20 15,-5 14-34-15,-2 33-14 16,4 15-5-16,7 20-25 15,5 10 2-15,5 9-9 16,9 1-26-16,1-7 25 16,4-10-38-16,2-17 4 15,3-22 16-15,0-15-17 16,0-17-22-16,0-14-71 0,0 0 30 16,3-26 62-1,24-19-35-15,5-11-45 0,8-2 8 16,5 2 8-16,1 11 78 15,-4 12 9-15,-5 16 14 16,-7 14 125-16,-4 3 46 16,-9 24-31-16,-5 24-7 15,-5 4-87-15,3 1-19 16,-4-1-27-16,7-8-69 16,7-10-40-16,3-20-43 15,6-8-77-15,10-6-59 16,4-6 9-16,-1-30-231 15,1-10-32-15,-4-10 375 0,-8 0 167 16,-9 1 171 0,-13 10 197-16,-5 12 148 0,-4 16-273 15,0 14 54-15,0 3-134 16,-10 26-101-16,0 19 48 16,4 8-24-16,6 5-23 15,0-4-40-15,10-14-22 16,22-9-2-16,8-14-27 15,2-17-17-15,1 0 44 16,-4-8-38-16,-13-28 39 16,-9-2 0-16,-14-10 10 15,-3 4 14-15,-9 0-6 0,-25 3-16 16,-2 9 39 0,1 5-27-16,5 15-7 0,10 9-7 15,14 3-29-15,6 0 5 16,0 18-28-16,16 8-83 15,13 1-18-15,8 2-84 16,-1-5 57-16,-1-7 32 16,-1-2-16-16,-3-12 63 15,3-3 63-15,-5 0 38 16,1-21 83-16,-4-6 96 16,-3 2-53-16,-4-2 106 15,-5 12 41-15,-5 13-47 16,-3 2-89-16,2 4 5 15,-2 38-2-15,0 14-61 16,-1 15-40-16,1 15 3 0,-3 14-12 16,3 0 17-16,1 9-47 15,-1 4-6-15,0-2 4 16,5-10 2-16,1-11-1 16,2-10 0-16,0-21 1 15,-2-14-6-15,-2-19 6 16,-4-20-3-16,-6-6 3 15,3-6 0-15,-3-33-13 16,0-13 12-16,0-13-6 16,0-8 6-16,0-26-34 15,0-6-16-15,0-13 39 16,-6-15-6-16,-1-3 4 16,1 4-36-16,6 11 12 0,0 24 32 15,6 26 12-15,21 24 9 16,8 16 40-16,5 23-5 15,5 8 2-15,8 0-2 16,-4 8-11-16,-7 26 21 16,-5 4-37-16,-11 7-11 15,-13 2 23-15,-13-1-28 16,0 2-7-16,-16-4 0 16,-21-6-22-16,-8-5-41 15,-27-6-141-15,13-14-324 16,0-9-419-16</inkml:trace>
  <inkml:trace contextRef="#ctx0" brushRef="#br0" timeOffset="4363">7198 258 2119 0,'0'0'348'0,"0"0"-265"16,0 0-23-16,0 0 54 16,0 0-17-16,0 0-38 15,85 199-59-15,-85-123-60 16,-38 47-174-16,-6-17-426 16,-1-7-1168-16</inkml:trace>
  <inkml:trace contextRef="#ctx0" brushRef="#br0" timeOffset="4503">7025 1460 1862 0,'0'0'31'16,"0"0"-31"-16,0 0-565 15,0 0-746-15</inkml:trace>
  <inkml:trace contextRef="#ctx0" brushRef="#br0" timeOffset="4798">8918 777 2237 0,'0'0'767'16,"0"0"-767"-16,0 0 1 0,0 0 23 15,203 0 76-15,-141 0-79 16,1 0-21-16,5 0-134 15,-19 19-318-15,-13 0-346 0</inkml:trace>
  <inkml:trace contextRef="#ctx0" brushRef="#br0" timeOffset="4968">8918 1139 2626 0,'0'0'587'16,"0"0"-481"-16,0 0-42 16,0 0 32-16,0 0-96 15,183 24-4-15,-98-15-222 16,-10 3-959-16</inkml:trace>
</inkml:ink>
</file>

<file path=ppt/ink/ink12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7:09:52.969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42 0 2013 0,'0'0'600'0,"0"0"-516"16,0 0 133-16,0 0 75 16,0 0-161-16,0 0-86 15,0 0-4-15,0 77-10 0,0-25 23 16,0 7-48-16,-6 6 2 16,-3 6-8-16,-1 3-85 15,3 25-135-15,0-16-554 16,4-15-1052-16</inkml:trace>
</inkml:ink>
</file>

<file path=ppt/ink/ink12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7:09:53.102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0 1410 0,'0'0'1423'15,"0"0"-1201"-15,0 0-108 16,0 0-114-16,0 0 0 15,0 0-791-15</inkml:trace>
</inkml:ink>
</file>

<file path=ppt/ink/ink12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7:09:51.410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26 337 2225 0,'0'0'620'16,"0"0"-561"-16,0 0 82 15,0 0 51-15,0 0-47 16,0 0-75-16,0 0-69 15,173 110 53-15,-131-84-54 16,-2-2-31-16,-1 0 1 0,-2 1-102 16,-9-6-46-16,-2-2-411 15,-9-1-296-15,-11-9-724 0</inkml:trace>
  <inkml:trace contextRef="#ctx0" brushRef="#br0" timeOffset="187">382 251 1702 0,'0'0'662'16,"0"0"-430"-16,0 0 27 15,0 0-44-15,0 0-14 16,0 0-111-16,-183 170-30 16,131-111-25-16,-1 1-35 0,4-2-30 15,13-9-67 1,27-5-182-16,9-11-478 0,0-20-588 0</inkml:trace>
  <inkml:trace contextRef="#ctx0" brushRef="#br0" timeOffset="569">827 582 2336 0,'0'0'271'0,"0"0"-239"15,0 0-32-15,0 0 136 0,174-94-70 16,-121 47-24-16,-2-5-41 16,3-9 20-16,-6 1 51 15,-5-3 13-15,-10 4 32 16,-7 9-52-16,-9 12 17 15,-11 15 44-15,-6 17-69 16,0 6-12-16,0 12-11 16,-3 31-32-16,-14 13 28 15,0 11-29-15,2 5-1 16,1 1 21-16,8-2-21 16,2-3-1-16,4-6-12 15,0-4-25-15,0-3-10 0,0-12-111 16,10 0-145-16,13-10-458 15,-3-15-640-15</inkml:trace>
  <inkml:trace contextRef="#ctx0" brushRef="#br0" timeOffset="1185">1742 99 2234 0,'0'0'381'0,"0"0"-271"15,0 0-93-15,0 0 168 16,0 0-24-16,0 0-42 16,0 0-92-16,205-97 0 15,-163 97 43-15,-5 6-46 16,-8 23 6-16,-10 10-5 16,-11 8-25-16,-8 3 33 15,-8 3-24-15,-24 0 6 16,-13-8-2-16,-2-5-7 15,-2-6-12-15,7-11-3 0,13-9 8 16,9-2 0-16,9-9 1 16,11-3-25-16,0 0 10 15,11 0-47-15,21 0 52 16,1 6 8-16,10 9 1 16,-4 8-7-16,4 6 8 15,-4 10 0-15,-4 4 1 16,-1 2 0-16,-8 5-1 15,-10 0 0-15,-7-3 6 16,-9-6 15-16,0-4-4 0,-9-11-1 16,-24-6 25-1,-10-5-41-15,-5-11 15 0,-4-4-15 16,-1 0-8-16,7 0-7 16,13-13 4-16,7-7-50 15,12 1-30-15,14 6-204 16,11 6-394-16,18-5-638 0</inkml:trace>
</inkml:ink>
</file>

<file path=ppt/ink/ink12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7:09:49.285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0 576 1778 0,'0'0'288'16,"0"0"-158"-16,0 0-118 15,0 0 50-15,0 0 129 16,0 0-108-16,46-50-61 16,-2 15-8-16,8-10-1 0,4-7-26 15,-1-9 13 1,1 1 0-16,-11-3 0 0,-8 4 1 15,-11 6 8-15,-10 16 96 16,-10 10 1-16,0 6 3 16,-6 15-8-16,0 6-7 15,0 0-10-15,0 39-63 16,0 19 1-16,0 16 19 16,0 12-34-16,0-1 16 15,-3 0-23-15,0-5 1 16,-3-7 8-16,0-8-3 15,-1-12-6-15,-2-8 0 16,6-13-1-16,-5-14-19 0,8-3-77 16,0-15-144-16,0 0-229 15,23-8-168-15,-1-15-1135 16</inkml:trace>
  <inkml:trace contextRef="#ctx0" brushRef="#br0" timeOffset="398">1012 0 1684 0,'0'0'678'16,"0"0"-446"-16,0 0-93 16,0 0 73-16,0 0-52 15,0 0-61-15,0 0-24 0,-202 157-47 16,166-89 6-16,7 3-5 15,12 0-17-15,6-4 6 16,11-2-18-16,0-6-20 16,25-3 11-16,10-12-38 15,10-6-55-15,11-17 15 16,7-15-36-16,-1-6 6 16,0-12 26-16,-10-28 42 15,-10-15 48-15,-11-10 2 16,-19-17 38-16,-12 0 42 15,0-1 14-15,-18 10 22 16,-22 14-29-16,-2 13-46 16,-6 9 5-16,11 13-47 0,3 7 0 15,11 15-74 1,17 2-114-16,6 43-307 0,23 13-69 16,12 7-1102-16</inkml:trace>
  <inkml:trace contextRef="#ctx0" brushRef="#br0" timeOffset="834">1841 532 1633 0,'0'0'496'15,"0"0"-345"-15,0 0 89 16,0 0 33-16,0 0-86 15,0 0-113-15,0 0 24 16,43 13 22-16,-7 15-44 16,2 5-12-16,9 1-23 15,-1 5-11-15,2-7 5 0,-2-1-35 16,-4-6 0-16,-5-8-5 16,-8-1 5-16,-13-1-18 15,-2-12-51-15,-11-2-35 16,-3 4-55-16,0-5-136 15,0 0-283-15,-3 0-167 16,-8-17-760-16</inkml:trace>
  <inkml:trace contextRef="#ctx0" brushRef="#br0" timeOffset="1044">2201 443 1694 0,'0'0'615'0,"0"0"-467"15,0 0 47-15,0 0 117 16,0 0-86-16,0 0-115 16,0 0-38-16,-173 144 14 15,123-99-81-15,-2-4 11 16,-1 0-34-16,7-5-25 16,15-4-89-16,11-12-227 15,12-7-474-15,8-9-1146 0</inkml:trace>
  <inkml:trace contextRef="#ctx0" brushRef="#br0" timeOffset="1884">2708 629 1787 0,'0'0'564'0,"0"0"-564"15,0 0 66-15,0 0-60 16,0 0 83-16,0 0-54 15,190-118-35-15,-131 66 1 0,-2-4 17 16,-12-7-17-16,-5 4 65 16,-8 0 118-16,-10 9-24 15,-8 8-47-15,-8 13-6 16,-3 12-29-16,-3 7 41 16,0 10-65-16,0 0-46 15,0 33 29-15,0 14-31 16,0 18 2-16,0 6-8 15,-3 6 16-15,3-4-10 16,0-2-6-16,0-12-7 16,0-6-4-16,0-5-40 15,0-14-110-15,0-8-305 0,20-2-306 16,-3-22-1167-16</inkml:trace>
</inkml:ink>
</file>

<file path=ppt/ink/ink12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7:10:01.174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0 2162 0,'0'0'756'0,"0"0"-738"15,0 0-18-15,0 0-257 16,0 0-239-16,0 0-511 0</inkml:trace>
</inkml:ink>
</file>

<file path=ppt/ink/ink12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7:10:01.292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0 1352 0,'0'0'1411'0,"0"0"-1369"15,0 0-42-15,0 0-189 16,0 0-440-16</inkml:trace>
</inkml:ink>
</file>

<file path=ppt/ink/ink12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7:09:59.974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577 163 1790 0,'0'0'283'15,"0"0"-117"-15,0 0-74 16,0 0 38-16,0 0 108 16,0 0-54-16,29 155-76 0,-29-72-16 15,0 9-35 1,0-3-24-16,0-5-3 0,-6-13-16 16,-5-17-4-16,2-10-10 15,-1-18-118-15,-10-15-135 16,5-8-352-16,-5-3-419 0</inkml:trace>
  <inkml:trace contextRef="#ctx0" brushRef="#br0" timeOffset="193">0 139 492 0,'0'0'1707'0,"0"0"-1477"16,0 0-149-1,0 0 82-15,0 0 57 0,252 26-21 16,-150-20-119-16,6-3-67 16,4-3 13-16,-1 0-26 15,17-11-102-15,-27-5-255 16,-23 4-405-16</inkml:trace>
  <inkml:trace contextRef="#ctx0" brushRef="#br0" timeOffset="421">1419 0 1916 0,'0'0'398'0,"0"0"-176"0,6 165-4 16,-6-77 7-16,0 10-24 15,0 1-107-15,0-1-49 16,0-10-27-16,-6-15-18 15,-2-16-6-15,5-19-121 16,0-17-150-16,3-21-256 16,-3 0-137-16,0-21-983 0</inkml:trace>
  <inkml:trace contextRef="#ctx0" brushRef="#br0" timeOffset="601">1640 24 1785 0,'0'0'396'16,"0"0"-237"-16,0 0 40 16,0 0 45-16,31 216-16 0,-31-114-86 15,0-3-76-15,0 2-59 16,-3-11-7-16,-8-14-162 16,-18 3-187-16,2-23-439 15,1-15-1038-15</inkml:trace>
  <inkml:trace contextRef="#ctx0" brushRef="#br0" timeOffset="757">1195 545 2107 0,'0'0'375'16,"0"0"-234"-16,0 0-58 0,0 0 82 15,0 0-77-15,0 0-88 16,240-83-118-16,-162 69-415 15,-13 5-531-15</inkml:trace>
  <inkml:trace contextRef="#ctx0" brushRef="#br0" timeOffset="1049">2031 83 1866 0,'0'0'346'15,"0"0"-222"-15,0 0 97 16,0 0 13-16,195-55-80 0,-138 55-56 16,-9 16-19-1,-11 29-16-15,-21 13-38 0,-16 16 5 16,-10 17 11-16,-45 9-4 16,-18 3-9-16,-6-3-8 15,8-14 7-15,12-17 10 16,19-26-26-16,25-17-10 15,15-10-2-15,3-15-19 16,40-1-15-16,19 0-65 16,65-10-165-16,-16-14-392 15,-6 4-428-15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7:01:44.479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0 292 1185 0,'0'0'593'0,"0"0"-492"16,0 0-71-16,0 0-14 15,0 0 41-15,0 0 8 16,0 0-63-16,170-126-2 16,-131 78 87-16,-7 7 64 15,-9 13 49-15,-12 15-11 16,-8 13-17-16,-3 0 10 16,0 44-131-16,0 26-9 15,-6 24 31-15,-8 15-35 16,3 2-10-16,8-3-22 15,3-15-6-15,0-13 18 16,0-15-18-16,3-18-21 0,11-14-8 16,9-25-119-16,0-8-194 15,-4 0-439-15</inkml:trace>
  <inkml:trace contextRef="#ctx0" brushRef="#br0" timeOffset="352">890 0 1659 0,'0'0'493'0,"0"0"-406"15,-26 156 89-15,3-64 106 16,-7 13-101-16,4 13-96 16,0 3-2-16,3 0-4 15,4-9-12-15,2-12-34 16,3-14-33-16,8-25 0 15,6-16-23-15,0-28-141 0,3-10-328 16,17-7-510-16</inkml:trace>
  <inkml:trace contextRef="#ctx0" brushRef="#br0" timeOffset="668">1326 240 1935 0,'0'0'598'0,"0"0"-553"16,0 0-32-16,0 0 112 16,-54 158 37-16,18-100-74 15,1 0-48-15,5-9 6 0,4-9 40 16,6-9-44-16,11-13-3 15,6-7 3-15,3-2-41 16,0-3 35-16,12 0-25 16,19 2-5-16,3 1 10 15,9-3-16-15,3-3-21 16,4 0-7-16,1-3-76 16,25 0-95-16,-13 0-285 15,-9-15-147-15</inkml:trace>
  <inkml:trace contextRef="#ctx0" brushRef="#br0" timeOffset="850">1646 253 1950 0,'0'0'643'16,"0"0"-539"-16,0 0 82 15,-53 239 50-15,41-112-122 16,1 8-69-16,8 3-45 15,3-4-50-15,0 16-107 16,23-32-465-16,-6-30-1672 0</inkml:trace>
</inkml:ink>
</file>

<file path=ppt/ink/ink12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7:10:04.814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0 736 2328 0,'0'0'304'16,"0"0"-304"-16,0 0 0 15,0 0 70-15,181-168 72 16,-136 107-12-16,1-6-97 16,-4-8-19-16,-2 2 66 15,-11 2 37-15,-10 9-21 16,-2 10-33-16,-11 13-35 16,-1 17 71-16,-5 18-42 15,0 4-4-15,0 11-29 16,0 36-15-16,0 21 13 0,0 18 11 15,-5 8-32 1,5 4 50-16,0-9-51 0,0 1 0 16,0-13 6-16,0-16-6 15,0-8-61-15,5-14-47 16,-2-13-84-16,9-20-139 16,1-6-400-16,1 0-596 0</inkml:trace>
  <inkml:trace contextRef="#ctx0" brushRef="#br0" timeOffset="547">988 0 2656 0,'0'0'490'0,"0"0"-454"16,0 0-36-16,0 0 60 15,0 0 106-15,0 0-116 16,0 0-31-16,-82 100 29 16,67-67-47-16,5 2 23 15,1-3-18-15,-2-2 5 16,5-3 11-16,0-10-22 16,1-2 0-16,5-6 15 15,-3-3-13-15,3-6-2 0,0 2 0 16,-3-2 1-16,0 4 35 15,0 1-35-15,0 7 6 16,-5 6 37-16,-1 5-38 16,-4 12-6-16,-4 11 0 15,2 6 1-15,-2 9 26 16,3 8-26-16,11 2-1 16,3-1 17-16,0-2-17 15,0-6-9-15,23-6 9 16,14-6-3-16,8-12-21 15,17-9 24-15,14-11-18 16,9-12 7-16,3-6-16 16,4 0 15-16,-7-30-7 15,-6-11 19-15,-17-9 16 16,-14-18-10-16,-17-14 9 16,-25-20 41-16,-6-14-40 0,-23-2 4 15,-33 6-20-15,-9 15-8 16,-4 20-10-16,-22 24-84 15,18 24-238-15,14 15-1566 0</inkml:trace>
</inkml:ink>
</file>

<file path=ppt/ink/ink12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7:10:03.764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890 84 2284 0,'0'0'378'16,"0"0"-308"-16,0 0-50 16,0 0 101-16,0 0 45 15,-233-88-56-15,157 88-56 16,-9 22 17-16,-3 25-20 16,0 20 10-16,3 15-15 15,6 19 1-15,14 8-10 0,15 6-20 16,18 3-16-16,24-3 29 15,8-9-30-15,27-15-33 16,33-21-18-16,17-22-13 16,11-24-4-16,5-22-12 15,-8-2 5-15,-17-15 46 16,-15-17 26-16,-27-5 3 16,-26-11 45-16,0 1-6 15,-36-3 8-15,-26 5 6 16,-13 5-14-16,-10 11 18 15,3 7-51-15,17 14-6 0,22 8-40 16,33 0-138 0,10 2-511-16,0 10-662 0</inkml:trace>
  <inkml:trace contextRef="#ctx0" brushRef="#br0" timeOffset="584">1397 705 2593 0,'0'0'360'0,"0"0"-324"0,0 0-35 16,196 0 13-16,-120 0 98 16,-2 0-43-16,11 0-3 15,5 0-60-15,-2 11 0 16,3-3 24-16,-6 4-18 16,-3-6-4-16,-9 0-8 15,-8-6 0-15,-16 0 16 16,-20 0-2-16,-13-6-14 15,-16-14 48-15,0-10-18 16,-19-5-3-16,-21-5-12 16,-8-7-14-16,-4 4 41 0,2 4-34 15,7 7 2 1,11 6 10-16,10 9-8 0,8 7-5 16,14 7-7-16,0 3 9 15,0 0-25-15,29 15 16 16,10 15 0-16,11 3 8 15,5 1-7-15,1 6-2 16,-4-3 0-16,-10 1 1 16,-5-2 10-16,-11 0-10 15,-13-7 0-15,-13-3 6 16,0 1 0-16,-19-4-3 16,-30 1-3-16,-16 0-7 15,-5-1 1-15,5-3-39 16,13-5-68-16,15-6-147 15,18-9-694-15</inkml:trace>
</inkml:ink>
</file>

<file path=ppt/ink/ink12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7:10:02.891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363 540 1322 0,'0'0'701'16,"0"0"-532"-16,0 0-100 15,0 0 75-15,0 0 69 16,0 0 12-16,0 0-95 16,-62-88-64-16,33 88 7 15,-7 23 12-15,-4 19-43 16,2 11-10-16,-1 10 23 15,8 8-24-15,15 2-7 16,10-2-7-16,6-4-16 16,3-5 13-16,36-14-14 15,17-13-11-15,13-14-19 16,10-19-9-16,3-2-19 0,-5-21 0 16,-7-16 24-16,-18-8 33 15,-19-5-1-15,-21-2 2 16,-12-2 44-16,0 4-7 15,-38 0-23-15,-12 9-14 16,-12 9-81-16,-23 3-244 16,13 12-566-16,16 7-988 0</inkml:trace>
  <inkml:trace contextRef="#ctx0" brushRef="#br0" timeOffset="237">0 320 1852 0,'0'0'355'0,"0"0"-151"0,0 0-46 15,88-156 101-15,-34 109-32 16,0 6-41-16,9 6-75 16,-1 11 1-16,0 12-44 15,-6 9-26-15,-4 3-5 16,-5 9-37-16,-1 21-12 15,-1 11-96-15,11 24-181 16,-13-6-489-16,-8-10-1482 0</inkml:trace>
</inkml:ink>
</file>

<file path=ppt/ink/ink12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7:10:02.028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1179 1955 0,'0'0'483'0,"0"0"-412"15,0 0-38-15,0 0 74 16,0 0 22-16,0 0-44 16,65-170-76-16,-26 94-8 0,7-12 7 15,-1-7-8-15,3-5 0 16,-9-5 1-16,-1-2 28 15,-5 4 16-15,-1 5-21 16,2 16 18-16,-5 13 33 16,-2 23-23-16,-4 17-5 15,-4 18-1-15,4 11 1 16,3 11 8-16,7 45-19 16,13 43-9-16,0 49 24 15,-4 2-11-15,-5-9-19 16,-15-19-7-16,-5-27-4 15,3-2-2-15,-2 4-8 16,-1-18-47-16,-1-18-50 0,-7-21-119 16,-4-13-268-1,-5-12-168-15,0-13-1275 0</inkml:trace>
  <inkml:trace contextRef="#ctx0" brushRef="#br0" timeOffset="174">311 845 2295 0,'0'0'483'15,"0"0"-337"-15,0 0 39 16,176 0-54-16,-91 0-61 16,14 0-58-16,28-23-12 15,-22-1-293-15,-14 6-908 0</inkml:trace>
</inkml:ink>
</file>

<file path=ppt/ink/ink12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7:10:09.147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122 158 2367 0,'0'0'630'0,"0"0"-581"16,0 0-19-1,0 0-20-15,0 0 119 0,32 208-25 16,-32-104-18-16,0 12-80 16,0 3-4-16,-6 0 15 15,-8-13-17-15,5-17-6 16,1-24-36-16,5-18-13 16,3-24 49-16,0-17-82 15,0-6-29-15,0-9 54 16,0-33-37-16,0-13 12 15,-12-19 47-15,-5-15 41 16,-2-7 17-16,-4-17-7 16,0-8 38-16,6-2 36 15,14 5-30-15,3 13-20 16,0 21 24-16,17 23-13 16,12 22 47-16,7 18-70 0,10 18 4 15,13 3 11-15,3 9-28 16,7 27-9-16,-1 8 5 15,-12 12 1-15,-13 3 9 16,-23 5-15-16,-20 6-15 16,0-4 6-16,-34 2-27 15,-11-9 5-15,-7-5 8 16,5-16-4-16,4-12 17 16,15-11-20-16,11-12 24 15,11-3-6-15,6 0-3 16,0 0-63-16,29 0 6 15,13 0 26-15,8 0 44 0,5 0-47 16,-2 18 41-16,-1 17 7 16,-7 11-13-16,-2 12 14 15,-7 2 39-15,-5 10 48 16,-16-10-8-16,-11-7-57 16,-4-8 32-16,-19-10 9 15,-28-8-40-15,-11-10 7 16,-12-11-14-16,2-6-5 15,-1 0 52-15,7-21-63 16,9-8-12-16,18-6-18 16,27-16-115-16,8 9-203 15,0 2-612-15</inkml:trace>
  <inkml:trace contextRef="#ctx0" brushRef="#br0" timeOffset="532">1408 645 2372 0,'0'0'563'16,"0"0"-470"-16,0 0-12 15,0 0 105-15,0 0-59 16,0 0-99-16,0 0 7 0,-118 67-25 15,98-11-7 1,8 7 3-16,12 2-6 0,0-7-16 16,20-5-14-16,22-9-50 15,20-17 27-15,10-13-72 16,7-14 59-16,3 0 6 16,-8-26-17-16,-8-13 47 15,-16-8 30-15,-15 0 3 16,-19 3 92-16,-13 11 6 15,-3 10-8-15,0 14 17 16,-16 9-51-16,-3 0-23 16,0 24-36-16,8 11 12 15,11 3-30-15,0 3-2 16,14-2-38-16,25-6 6 16,10-13-58-16,10-8 4 0,0-12 55 15,-4 0-25-15,-5-12 75 16,-12-15-23-16,-14-5 24 15,-15-2 63-15,-9-3 14 16,0-2 40-16,-19-2-54 16,-18 3-22-16,-2-2 24 15,-7 1-65-15,1 7-67 16,-18-4-144-16,15 11-579 16,8 6-796-16</inkml:trace>
  <inkml:trace contextRef="#ctx0" brushRef="#br0" timeOffset="686">2131 410 1416 0,'0'0'1126'0,"0"0"-900"16,0 0-121-16,216-161-10 16,-137 121-60-16,26-2-35 15,-20 16-301-15,-16 8-881 0</inkml:trace>
</inkml:ink>
</file>

<file path=ppt/ink/ink12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7:10:07.976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175 220 1827 0,'0'0'289'0,"0"0"-252"15,0 0 4-15,0 0 87 16,0 0 7-16,216 2-26 16,-128 7-60-16,11-6-18 15,5 0-31-15,1-3-6 16,12 0-61-16,-27 0-303 15,-28 3-442-15</inkml:trace>
  <inkml:trace contextRef="#ctx0" brushRef="#br0" timeOffset="231">0 485 1936 0,'0'0'499'0,"0"0"-450"16,0 0 38-16,0 0 83 16,243-56-46-16,-138 50-32 15,14 3-92-15,4 3-8 16,1 0-13-16,-2 0-92 16,-11 0-109-16,4 0-244 15,-30 0 110-15,-29 0-503 0</inkml:trace>
  <inkml:trace contextRef="#ctx0" brushRef="#br0" timeOffset="443">1114 262 1490 0,'0'0'370'16,"0"0"-119"-16,0 0-56 15,-120-184 23-15,100 146 28 16,9 15-85-16,11 6-77 16,0 17-28-16,20 0-44 15,23 7 54-15,13 26-65 16,-2 11-1-16,-3 8 22 15,-17 11-22-15,-17 4 7 16,-17 6-7-16,-9 5-9 16,-44-2-7-16,-9-7-79 0,-4-10-65 15,-5-12-83 1,15-21-349-16,24-17-842 0</inkml:trace>
</inkml:ink>
</file>

<file path=ppt/ink/ink12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7:10:10.648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267 297 1716 0,'0'0'297'0,"0"0"-180"0,0 0 6 16,42-170 81-16,-19 126-36 16,6 8-1-16,7 10-101 15,10 10-8-15,7 16-8 16,2 0-29-16,-2 26 61 16,-2 26-48-16,-11 13-11 15,-17 10 2-15,-23 14-24 16,0 2-1-16,-55 4 5 15,-27-1 2-15,-14-6 13 16,-12-8-11-16,7-18-9 16,13-17 1-16,16-22 1 15,16-17-2-15,20-6 0 0,13 0 1 16,20-21 5-16,3 1-6 16,10-4 0-16,28 6-7 15,15 7 0-15,7 7 7 16,5 4 12-16,0 0-11 15,1 18 46-15,-1 5-38 16,-3 5-8-16,0-8-1 16,30-5-70-16,-16-9-227 15,-8-6-499-15</inkml:trace>
</inkml:ink>
</file>

<file path=ppt/ink/ink12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7:10:11.462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0 2189 0,'0'0'401'0,"0"0"-401"15,0 0-70-15,0 0-163 16,0 0-562-16</inkml:trace>
</inkml:ink>
</file>

<file path=ppt/ink/ink12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7:10:11.724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213 331 2533 0,'0'0'515'0,"0"0"-507"15,0 0-8-15,0 0 0 16,0 0 123-16,39 214-62 0,-36-137-61 16,3 3 29-16,-6-1-29 15,0 0-29-15,0 16-95 16,0-19-426-16,0-19-273 0</inkml:trace>
  <inkml:trace contextRef="#ctx0" brushRef="#br0" timeOffset="425">0 649 2314 0,'0'0'583'0,"0"0"-538"16,0 0 9-16,0 0 71 0,0 0-44 16,0 0-27-16,167-74-54 15,-112 74 16-15,1 7-16 16,3 14 1-16,-7 13-1 16,-7 3 0-16,-2 8 0 15,-10 5-1-15,-7 0-29 16,-6 0 22-16,-7-2-23 15,-7-7 5-15,1-9 20 16,-3-8 6-16,-1-12-27 16,-3-9 26-16,0-3 2 15,0 0 4-15,0-24-5 16,0-11 0-16,0-12 12 16,0-10 7-16,6-5 5 0,8-3 23 15,1 4-38-15,9 5 34 16,2 9-43-16,3 10 6 15,4 9 6-15,-1 10-12 16,8 6-14-16,-1 12-46 16,4 0-223-16,-7 16-416 15,-10 7-878-15</inkml:trace>
  <inkml:trace contextRef="#ctx0" brushRef="#br0" timeOffset="623">1074 702 2109 0,'0'0'490'0,"0"0"-420"15,0 0 145-15,0 0 28 0,0 0-102 16,0 0-99-16,19 174-41 16,-13-127-1-16,1-3-33 15,0 3-66-15,-1-3-209 16,-6-8-384-16,3-16-714 0</inkml:trace>
  <inkml:trace contextRef="#ctx0" brushRef="#br0" timeOffset="750">1171 421 713 0,'0'0'1738'15,"0"0"-1577"-15,0 0-161 0,0 0-109 16,0 0 65-16,0 0-595 15</inkml:trace>
  <inkml:trace contextRef="#ctx0" brushRef="#br0" timeOffset="878">1479 315 1538 0,'0'0'1344'0,"0"0"-1114"15,0 0-206-15,236-150-18 16,-135 85-12-16,-19 10-242 15,-16 10-1081-15</inkml:trace>
</inkml:ink>
</file>

<file path=ppt/ink/ink12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7:10:10.971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0 281 2176 0,'0'0'526'0,"0"0"-490"16,0 0 87-16,0 0 55 15,0 0-32-15,88 153-102 16,-59-92-43-16,4 2 28 15,1 2-29-15,1-9 9 16,-2-9-18-16,-1-12-6 16,-2-16-2-16,-4-17-2 15,-3-2 19-15,-3-32 7 16,-1-21-7-16,1-19 8 16,-6-3 43-16,-5-6-50 0,-3 5-2 15,-3 14-6-15,-3 14-119 16,0 23-237-16,0 10-588 0</inkml:trace>
  <inkml:trace contextRef="#ctx0" brushRef="#br0" timeOffset="183">776 426 1555 0,'0'0'385'16,"0"0"-181"-16,0 0-4 15,0 0 61-15,0 0 12 0,46 173-191 16,-37-134-82-16,1 2-113 16,-4 1-130-16,-6-11-288 15,0-9-511-15</inkml:trace>
  <inkml:trace contextRef="#ctx0" brushRef="#br0" timeOffset="338">850 0 1051 0,'0'0'1339'16,"0"0"-1108"-16,0 0-47 15,0 0 10-15,0 0-100 16,0 0-94-16,0 0-269 0,-22 25-258 16,22 31-446-16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7:01:42.363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0 533 1753 0,'0'0'476'16,"0"0"-438"-16,0 0-29 16,0 0 9-16,182-152 6 15,-115 75-23-15,-5-3 20 16,-7 3-14-16,-13 16 39 16,-16 19 112-16,-15 23-10 15,-11 19 27-15,0 15-100 16,-3 39-53-16,-20 24 57 15,3 10-47-15,4 6-10 0,5-2-19 16,5-14 9 0,6-9-24-16,0-19-89 0,6-18-209 15,21-17-179-15,-1-12-202 0</inkml:trace>
  <inkml:trace contextRef="#ctx0" brushRef="#br0" timeOffset="226">989 0 1685 0,'0'0'528'16,"0"0"-390"-16,0 0 40 16,-17 187 45-16,-9-91 9 15,-4 4-125-15,1 4-83 0,-5-11 36 16,9-5-59-16,-1-14 1 15,6-9-2-15,6-17-71 16,14-18-88-16,0-13-350 16,0-17-410-16</inkml:trace>
  <inkml:trace contextRef="#ctx0" brushRef="#br0" timeOffset="551">1420 178 1998 0,'0'0'341'15,"0"0"-178"-15,0 0 37 16,-29 199 16-16,-4-125-36 16,-2-1-128-16,-5-2-34 15,4-10 51-15,7-19-48 16,6-8-3-16,10-14-12 15,9-11 5-15,4-3 2 16,0-6-13-16,0 0 0 16,4 0-1-16,15 0 1 15,1 0-10-15,6 0 9 16,-3 0-34-16,2-4 8 16,-2 2-76-16,5-7-104 0,11-7-66 15,-10 3-290-15,0-2-164 16</inkml:trace>
  <inkml:trace contextRef="#ctx0" brushRef="#br0" timeOffset="1105">1338 732 1452 0,'0'0'390'0,"0"0"-237"15,0 0 30-15,0 0 36 16,0 0 8-16,0 0-25 16,0 0-105-16,158 14-16 15,-110-14 8-15,9 0-51 16,-1-6 10-16,-1-2-48 15,-5 5-21-15,-12 3 6 16,-8 0-88-16,-4 0-117 16,-13 0-430-16,-6 0-688 0</inkml:trace>
  <inkml:trace contextRef="#ctx0" brushRef="#br0" timeOffset="1307">1680 254 2270 0,'0'0'573'15,"0"0"-507"-15,0 0 58 16,-50 230 111-16,43-119-129 16,1 10-58-16,6 3-48 15,0-3-7-15,6 12-26 16,14-31-421-16,0-26-942 0</inkml:trace>
</inkml:ink>
</file>

<file path=ppt/ink/ink12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7:10:15.420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58 247 1850 0,'0'0'362'15,"0"0"-309"-15,0 0-46 16,0 0 121-16,0 0-25 16,175 0-58-16,-98 0-42 15,2 0-3-15,17 0-94 16,-22 3-244-16,-24 7-573 0</inkml:trace>
  <inkml:trace contextRef="#ctx0" brushRef="#br0" timeOffset="217">0 384 1957 0,'0'0'327'0,"0"0"-222"15,0 0-64-15,0 0 53 16,0 0 64-16,0 0-88 15,242 23-57-15,-150-20-5 16,0-3-8-16,18 5-148 0,-22 1-171 16,-21 0-318-16</inkml:trace>
  <inkml:trace contextRef="#ctx0" brushRef="#br0" timeOffset="482">609 0 1759 0,'0'0'387'0,"0"0"-278"15,0 0 65-15,0 0 28 16,0 0-26-16,0 0-76 16,199 127-43-16,-153-65-2 0,-4 3-16 15,-11 2 21-15,-15-3-44 16,-16 4-10-16,0-6 36 15,-39 3-21-15,-17-4-21 16,-7-9-22-16,1-11-85 16,-6-21-93-16,15-11-171 15,18-9-548-15</inkml:trace>
</inkml:ink>
</file>

<file path=ppt/ink/ink12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7:10:17.260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2574 62 2140 0,'0'0'519'15,"0"0"-465"-15,0 0 19 0,0 0 147 16,0 167-57 0,0-78-111-16,0 14-35 0,0 9 2 15,-3 6-7-15,-16 1-12 16,-1-11-3-16,8-17-99 15,4-23 33-15,8-24-91 16,0-29-169-16,0-15-245 16,0 0-172-16</inkml:trace>
  <inkml:trace contextRef="#ctx0" brushRef="#br0" timeOffset="427">2260 575 1866 0,'0'0'486'0,"0"0"-422"15,0 0 13-15,0 0 163 16,0 0-94-16,194-62-80 16,-125 55-42-16,10 2-15 15,-5 1 23-15,2 4-32 16,-8 0 0-16,-8 22 6 15,-12 10 3-15,-8 12-2 16,-14 9-7-16,-7 6 0 16,-8 8 3-16,-5 2-3 15,-3-4-47-15,-3-7 14 16,0-17-43-16,0-14 15 16,0-17 55-16,0-10 6 15,6-13 67-15,2-26-48 0,-2-13 5 16,4-13 65-16,0-3-24 15,0-3-3-15,5 6 13 16,2 7-27-16,6 7 9 16,7 14-57-16,5 9 1 15,8 14-19-15,2 11 18 16,2 3-58-16,16 9-106 16,-15 16-305-16,-5 3-479 0</inkml:trace>
  <inkml:trace contextRef="#ctx0" brushRef="#br0" timeOffset="810">4257 50 2065 0,'0'0'564'0,"0"0"-514"16,0 0-7-16,0 0 218 15,-71 170-65-15,31-75-65 16,-2 18-94-16,-4 7-31 16,1 12 61-16,2 4-44 15,1-4-22-15,8-15-1 16,11-18-24-16,7-23-25 16,10-14-206-16,6-22-412 15,0-18-267-15</inkml:trace>
  <inkml:trace contextRef="#ctx0" brushRef="#br0" timeOffset="-909">687 177 2189 0,'0'0'475'0,"0"0"-408"15,0 0 30-15,-195-107 96 16,124 87-58-16,-5 5-44 16,8 15-91-16,5 0 14 15,15 9 8-15,8 27-22 16,14 10 1-16,16 11-9 0,10 7-4 16,14 4 5-1,34 0-56-15,14-3-17 0,11-9 74 16,-1-2-9-16,-1-5 0 15,-15-5 6-15,-10-3 9 16,-23-3-13-16,-16 2 13 16,-7-6-6-16,-27-2 6 15,-25 1 0-15,-16-7 0 16,-11-7 13-16,-3-6-12 16,3-9 2-16,8-4-3 15,11 0-40-15,24-10-39 16,36-24-166-16,0 3-347 15,23-1-266-15</inkml:trace>
  <inkml:trace contextRef="#ctx0" brushRef="#br0" timeOffset="-596">807 595 1707 0,'0'0'395'15,"0"0"-118"-15,0 0-71 16,0 0 12-16,0 0-48 15,0 176-89-15,0-131-21 16,0-5-60-16,0-3-15 16,16-5 13-16,10-11-47 15,2-7-44-15,0-8-20 16,1-6 22-16,2-6 61 16,-3-23-4-16,-5-9 17 15,-3-12 17-15,-3-4 11 16,-11-2 14-16,-3 3 49 15,-3 9 6-15,0 9 5 0,-6 5-72 16,-17 13-13-16,-6 5-52 16,-4 6-123-16,-4 3-119 15,-17 3-77-15,8 0-146 16,3 0-637-16</inkml:trace>
  <inkml:trace contextRef="#ctx0" brushRef="#br0" timeOffset="-523">807 595 1343 0</inkml:trace>
  <inkml:trace contextRef="#ctx0" brushRef="#br0" timeOffset="-419">807 595 1343 0,'-219'-229'308'0,"222"201"-138"0,30-1 3 0,5-7 91 15,13 7-34-15,0 5-105 0,5 7-42 16,-4 11-56-16,-2 6-27 16,-4 0 0-1,-14 17-136-15,-5 28-203 0,-10-6-230 16,-8-7-1055-16</inkml:trace>
  <inkml:trace contextRef="#ctx0" brushRef="#br0" timeOffset="-308">1285 244 1602 0,'0'0'478'16,"0"0"-361"-16,0 0-54 16,161-151 35-16,-84 108-98 15,-10 13-205-15,-6 10-591 0</inkml:trace>
  <inkml:trace contextRef="#ctx0" brushRef="#br0" timeOffset="1990">4327 813 1899 0,'0'0'378'0,"0"0"-264"15,0 0-66-15,225-112 73 16,-146 68-7-16,-6-9-71 15,-5-6-4-15,-9-9-38 16,-13-2 19-16,-17-1 44 16,-13 0-33-16,-13 6-10 15,-3 16 3-15,0 10 21 16,-22 16 55-16,-7 19-46 16,-5 4-39-16,-2 39 28 0,4 25-19 15,-1 19-6-15,4 13-1 16,6 14-17-16,3 1 11 15,0-1-11-15,7-10-59 16,4-17 47-16,6-22-46 16,3-21 20-16,0-23-3 15,0-17 3-15,0 0 26 16,0-30 2-16,15-14-1 16,5-6 10-16,4-6 1 15,2 2-6-15,3 4-16 16,4 12 20-16,-1 9-19 15,4 14 9-15,1 13-10 16,-8 2 16-16,-4 0 7 16,-2 26-2-16,-9 3-5 15,-3 3 6-15,-8 4 7 0,0-7-7 16,0-5-29-16,3-7 28 16,1-11-81-16,5-6-16 15,8 0 31-15,3-11-52 16,7-17-7-16,2 2-44 15,2 0 55-15,-6 2 46 16,3 7 22-16,-5 11 37 16,-7 6 10-16,-2 0 68 15,-5 23 92-15,2 16-32 16,3 5 4-16,5 3 9 16,7-3-78-16,5-2-36 15,4-15-14-15,1-12-5 0,-2-13 11 16,-12-2-19-16,-5-17-30 15,-9-23 29 1,-11-3 1-16,0-10-9 0,-14-4 8 16,-18 5 2-16,-4 2-2 15,-1 11-9-15,8 13 5 16,10 11-4-16,8 10 9 16,11 5-58-16,0 0 8 15,3 1-45-15,24 15-18 16,8-4-75-16,2-3 36 15,2-1 82-15,1-5 24 16,-4 1 30-16,-4 1 16 16,-1 1 10-16,-6 9 82 0,-2 8 63 15,-6 15 60 1,-5 18 13-16,-1 17-48 0,-2 20-1 16,7 14-53-16,4 10 1 15,0 9-39-15,0-2-88 16,-1-4 0-16,-2-13-9 15,-5-19-7-15,2-19-23 16,-2-29 16-16,-4-15 23 16,-8-25-13-16,0 0 13 15,0-28-47-15,0-25 25 16,-3-14-23-16,-8-16-7 16,2-12 4-16,1-10-38 15,8-15 85-15,0-10-34 16,0-5 26-16,0-4 8 15,0 14 2-15,20 22 7 0,6 27 22 16,7 30 24-16,7 19 40 16,5 21-71-16,12 6 33 15,-3 2 21-15,8 25-46 16,-2 7-7-16,-12 9 15 16,-5 1-31-16,-16 3 44 15,-18 1-52-15,-9-5 0 16,-3-9 23-16,-36 0-23 15,-16-9-74-15,-50-13-138 16,16 1-397-16,4-13-456 0</inkml:trace>
  <inkml:trace contextRef="#ctx0" brushRef="#br0" timeOffset="2194">5351 50 2109 0,'0'0'368'0,"0"0"-247"15,0 0-51-15,0 0 56 16,0 0 19-16,177 175-145 16,-174-102-6-16,-9 61-271 15,-30-15-379-15,-7-7-396 0</inkml:trace>
  <inkml:trace contextRef="#ctx0" brushRef="#br0" timeOffset="2323">5129 1537 2586 0,'0'0'332'16,"0"0"-332"-16,0 0-125 15,0 0 49-15,0 0-770 0</inkml:trace>
</inkml:ink>
</file>

<file path=ppt/ink/ink12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7:10:23.915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12 0 2626 0,'0'0'560'0,"0"0"-554"15,0 0 24-15,0 0 99 16,0 0-62-16,17 198 1 16,-17-122-68-16,0 5-42 0,0 38-23 15,-9-18-428 1,-11-13-434-16</inkml:trace>
</inkml:ink>
</file>

<file path=ppt/ink/ink12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7:10:24.033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0 2925 0,'0'0'331'0,"0"0"-331"15,0 0-114-15,0 0-548 0</inkml:trace>
</inkml:ink>
</file>

<file path=ppt/ink/ink12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7:10:23.237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0 672 2306 0,'0'0'0'0,"0"0"-592"15,0 0 592-15,187-171 129 16,-134 102 99-16,-1 0-118 15,-9-6-109-15,-4 5 46 16,-9 5 222-16,-10 11-70 16,-8 17-23-16,-9 22 20 0,-3 15-61 15,0 17-15-15,0 42-67 16,-6 21 4-16,-10 15 33 16,-4 4-72-16,5-1-3 15,1-8-15-15,3-9-57 16,5-16-3-16,3-16-203 15,0-13-541-15,3-24-874 0</inkml:trace>
  <inkml:trace contextRef="#ctx0" brushRef="#br0" timeOffset="426">790 26 2184 0,'0'0'479'15,"0"0"-351"-15,0 0-116 16,181-27 100-16,-123 31 55 16,-5 27-86-16,-14 14 0 15,-10 5-63-15,-18 6 15 16,-11-3 10-16,-5-6-43 16,-27-6-7-16,-7-8-3 15,-4-10-26-15,4-8 27 16,10-9-21-16,12-3 28 15,11-3-16-15,6 0 18 16,0 0-19-16,23 0-4 16,9 0 23-16,10 15-18 15,4 7 18-15,1 12 0 0,-9 9 20 16,-5 14-11-16,-10 2-2 16,-6 3 34-16,-8 0-26 15,-9-9 55-15,0-4-16 16,-12-10-8-16,-28-13 19 15,-8-9-56-15,-15-13 3 16,-6-4-12-16,0 0-11 16,7-24 4-16,6-5-59 15,10-8-109-15,14 3-179 16,19 5-591-16</inkml:trace>
</inkml:ink>
</file>

<file path=ppt/ink/ink12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7:10:22.674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21 2618 0,'0'0'446'0,"0"0"-446"0,0 0 0 15,0 0 66-15,0 0 87 16,194 150-118-16,-132-104-34 16,4 0-2-16,-7-5 1 15,-10-2-71-15,-13-1-171 16,-21-9-535-16,-7-8-665 0</inkml:trace>
  <inkml:trace contextRef="#ctx0" brushRef="#br0" timeOffset="177">430 0 2333 0,'0'0'528'16,"0"0"-443"-16,0 0 36 16,0 0 26-16,-131 199-56 15,81-129-91-15,1-3-60 16,-10 13-241-16,17-21-591 15,16-18-1050-15</inkml:trace>
</inkml:ink>
</file>

<file path=ppt/ink/ink12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7:10:21.621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149 135 2160 0,'0'0'354'0,"0"0"-266"16,0 0-59-16,0 0 174 15,0 0-70-15,0 0-30 16,212-41-96-16,-149 41-6 16,-1 0 23-16,-6 9-23 15,-4 5-1-15,-13-5 0 16,-9 3-18-16,-10-6 0 16,-14 0-15-16,-6-1-22 15,0-5 55-15,-26 0-12 16,-16 0-2-16,-8 0 13 0,-8-2 2 15,-9-13 14 1,2-2-15-16,-3 5 0 0,2 1 35 16,7 10-17-16,11 1 7 15,5 0 17-15,17 0-41 16,6 0 69-16,10 12-69 16,4 0 18-16,6 5 26 15,0 4-43-15,0 2 11 16,0 4-10-16,0 1 9 15,0 0 28-15,3-4-40 16,3-1 0-16,1-6 6 16,0-1-5-16,-1-5-2 15,1 0 0-15,2 1 1 16,8 0 9-16,0 0-9 0,12-1-6 16,4 2-15-16,10 0 15 15,5 6-34-15,4 6 25 16,1 2-11-16,-8 12 11 15,-5 8-6-15,-11 5-10 16,-12 5 14-16,-7 5 17 16,-10-3-3-16,0-6-6 15,-27-3 18-15,-16-10 12 16,-11-9-20-16,-9-10-1 16,-2-13 51-16,-2-8-33 15,10 0 15-15,3-6-9 0,15-23-23 16,10-3-2-1,15-1-27-15,14-8-164 0,11 9-458 16,21 6-1227-16</inkml:trace>
  <inkml:trace contextRef="#ctx0" brushRef="#br0" timeOffset="214">1233 532 2335 0,'0'0'482'16,"0"0"-401"-16,0 0 18 15,0 0 113-15,226 111-131 16,-154-71-45-16,-1-2-36 0,-1 3-7 16,-15-2-83-16,-13 2-133 15,-15-6-393-15,-17-11-457 0</inkml:trace>
  <inkml:trace contextRef="#ctx0" brushRef="#br0" timeOffset="398">1692 456 1385 0,'0'0'971'15,"0"0"-731"-15,0 0-86 16,0 0 70-16,0 0-46 0,-139 151-67 15,97-90-101-15,-4 4-10 16,7-3-71-16,5 0-197 16,12-14-419-16,16-23-1168 15</inkml:trace>
  <inkml:trace contextRef="#ctx0" brushRef="#br0" timeOffset="788">2290 67 68 0,'0'0'2545'0,"0"0"-2202"15,0 0-310-15,0 0-9 16,207-63 133-16,-148 63-94 15,0 1-39-15,-7 29-18 16,-13 12 3-16,-16 10 35 16,-20 10-44-16,-3 15 0 15,-40 9 40-15,-28 4-40 16,-23 4 0-16,-5-4-1 16,8-17 7-16,23-16 7 15,19-23-12-15,27-16 0 16,16-7 23-16,3-1-24 15,12-5 0-15,27 1 0 16,10 0 9-16,7-1-31 0,6 5 13 16,7 4-64-16,29 14-10 15,-16-5-297-15,-13-6-575 0</inkml:trace>
</inkml:ink>
</file>

<file path=ppt/ink/ink12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7:10:20.716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10 22 2032 0,'0'0'525'15,"0"0"-440"-15,0 0-24 16,0 0 85-16,170-18-51 16,-91 18-95-16,-4 0-61 15,10 0-234-15,-23 12-423 16,-19 2-1070-16</inkml:trace>
  <inkml:trace contextRef="#ctx0" brushRef="#br0" timeOffset="191">0 348 2082 0,'0'0'512'15,"0"0"-465"-15,0 0 10 16,0 0 86-16,209 3-143 16,-127-3-54-16,29 0-117 15,-18 0-423-15,-19 0-1327 0</inkml:trace>
</inkml:ink>
</file>

<file path=ppt/ink/ink12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7:10:28.285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33 2780 0,'0'0'468'16,"0"0"-446"-16,0 0 8 15,187-27 28-15,-110 25-2 16,5-2-43-16,3 4-13 16,-3 0-12-16,3 21-203 15,-26 9-453-15,-19-4-878 0</inkml:trace>
</inkml:ink>
</file>

<file path=ppt/ink/ink12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7:10:28.447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0 2904 0,'0'0'555'15,"0"0"-470"-15,0 0-61 16,0 0 20-16,206 15-44 16,-65-11-38-16,-21-4-145 15,-15 4-1090-15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7:01:41.041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0 335 1565 0,'0'0'331'16,"0"0"-192"-16,0 0-108 16,0 0 16-16,0 0 116 15,0 0-24-15,0 0-118 16,115-21-21-16,-63-5 17 16,7-6-17-16,0-7 0 15,-7-4 8-15,-9 1-7 16,-10 8 94-16,-7 3-10 15,-12 10 23-15,-5 12 33 16,-9 9-52-16,0 0 12 16,0 33-35-16,0 29-25 0,-6 17 41 15,-11 20-64 1,-3 0-4-16,5-2 10 0,4-15-23 16,5-13-2-16,6-19-42 15,0-30-154-15,23-12-333 16,6-8-478-16</inkml:trace>
  <inkml:trace contextRef="#ctx0" brushRef="#br0" timeOffset="236">753 37 2011 0,'0'0'496'0,"0"0"-428"15,0 0 139-15,0 163 18 0,0-81-52 16,0 6-92-16,0 0-52 16,-12-1 21-16,-2-8-50 15,-5-8 0-15,2-6-7 16,-3-12-23-16,5-12-91 16,10-17-193-16,5-13-334 15,0-11-527-15</inkml:trace>
  <inkml:trace contextRef="#ctx0" brushRef="#br0" timeOffset="532">1241 0 2022 0,'0'0'525'16,"0"0"-462"-16,0 0 30 15,0 0 146-15,0 0-83 16,4 182-86-16,-28-117-5 16,1-2-35-16,0-9-5 15,8-6 9-15,5-8-33 16,10-10 19-16,0-6-20 16,0-7 1-16,28-6 7 15,15-4-8-15,7-3-12 16,5-4 11-16,-2 0-54 0,3 0-5 15,2 0-144-15,-11 0-357 16,-12-6-212-16</inkml:trace>
  <inkml:trace contextRef="#ctx0" brushRef="#br0" timeOffset="709">1473 217 1935 0,'0'0'559'15,"0"0"-382"-15,0 0-77 16,0 0 170-16,-12 216-66 16,9-108-125-16,0 13-72 15,-2 9-7-15,5 44-131 16,0-32-409-16,5-19-711 0</inkml:trace>
</inkml:ink>
</file>

<file path=ppt/ink/ink12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7:10:25.138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297 352 1994 0,'0'0'364'16,"0"0"-207"-16,0 209-42 16,0-96 83-16,-12 2-23 0,-4-1-100 15,-4-10 7-15,6-13-70 16,5-18-10-16,6-17-2 15,3-14-65-15,0-13-150 16,0-16-253-16,0-10-306 16,-3-3-825-16</inkml:trace>
  <inkml:trace contextRef="#ctx0" brushRef="#br0" timeOffset="342">0 326 1825 0,'0'0'334'0,"0"0"-70"16,0 0-151-16,0 0 104 15,0 0 12-15,101-159-119 16,-47 132-33-16,6 4-38 16,10 8-27-16,5 9 57 15,4 6-63-15,-3 0-6 16,-5 6 39-16,-12 23-39 15,-13 7 0-15,-17 9-1 16,-16 4 9-16,-13 4 11 16,0 4-19-16,-29-3 0 15,-16 0 24-15,-11-6-23 16,-7-7-1-16,1-9 0 16,6-10 6-16,10-11 8 15,10-9-14-15,16-2-50 0,11 0-23 16,9 0-207-16,3-11-411 15,17 0-406-15</inkml:trace>
  <inkml:trace contextRef="#ctx0" brushRef="#br0" timeOffset="687">1623 0 1840 0,'0'0'391'15,"0"0"-218"-15,0 0 108 0,0 0-35 16,0 0-98-16,-185 140-26 15,109-6-56-15,-9 42 64 16,-3 42-57-16,12 13-8 16,27-43 13-16,33-50-77 15,16-52 11-15,0-18-12 16,16-2-46-16,27 4 17 16,16-6-112-16,46-14-233 0,-17-22-369 15,-6-12-1400-15</inkml:trace>
  <inkml:trace contextRef="#ctx0" brushRef="#br0" timeOffset="1236">1977 1255 2046 0,'0'0'526'0,"0"0"-459"15,0 0 6-15,0 0 93 16,0 0-20-16,0 0-146 15,0 0-146-15,50 0-50 16,-18 0-409-16,-2 0-848 0</inkml:trace>
  <inkml:trace contextRef="#ctx0" brushRef="#br0" timeOffset="1401">2616 1278 1972 0,'0'0'468'16,"0"0"-449"-16,0 0-19 15,0 0-77-15,0 0-305 16,0 0-1147-16</inkml:trace>
  <inkml:trace contextRef="#ctx0" brushRef="#br0" timeOffset="2113">2004 371 1876 0,'0'0'495'16,"0"0"-440"-16,0 0 95 15,0 0 111-15,3 182-74 16,4-82-101-16,-1 7 15 16,-3-4-70-16,1-7-11 0,-4-16 32 15,3-15-52-15,-3-18-11 16,0-21 10-16,0-13-13 16,0-13-1-16,0-4-46 15,0-31-37-15,0-14 22 16,-7-14-5-16,-6-11 2 15,0-5 4-15,1-7 38 16,-5-6 16-16,0 2 20 16,4 4 1-16,10 10 69 15,3 14 11-15,0 18-5 0,19 8-12 16,21 13-14 0,8 2 73-16,12 6-68 0,8 3-21 15,5 4 23-15,6 2-54 16,3 3-2-16,-8 3 0 15,-5 0-46-15,-7 0-97 16,-20 12-420-16,-14 3-476 0</inkml:trace>
  <inkml:trace contextRef="#ctx0" brushRef="#br0" timeOffset="2336">2033 647 2295 0,'0'0'460'0,"0"0"-386"15,0 0-27-15,0 0 107 16,0 0 48-16,0 0-145 16,210 0-39-16,-125 0-18 15,-3 0-56-15,3 0-222 16,-26 15-439-16,-19 4-861 0</inkml:trace>
  <inkml:trace contextRef="#ctx0" brushRef="#br0" timeOffset="2540">2102 1223 1410 0,'0'0'1059'0,"0"0"-834"15,0 0-159-15,0 0 146 16,0 0 8-16,0 0-142 16,240 10-48-16,-155-18-30 15,6-7-52-15,-3 3-62 16,17 0-236-16,-23 3-412 16,-20 1-1155-16</inkml:trace>
  <inkml:trace contextRef="#ctx0" brushRef="#br0" timeOffset="2879">2846 120 2359 0,'0'0'390'0,"0"0"-325"16,0 0-24-16,0 0 171 16,0 0-38-16,0 0-120 15,205 186 29-15,-143-107-66 16,-6 15 23-16,-4 18 55 0,-16 9-55 16,-19 36-23-1,-17 31 10-15,-20-13-27 0,-22-22 42 16,-11-30-42-16,4-40-27 15,-6-8 26-15,-1 0-56 16,8-29-35-16,-3-25-77 16,20-15-339-16,11-6-262 0</inkml:trace>
</inkml:ink>
</file>

<file path=ppt/ink/ink12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7:10:32.151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3 0 2381 0,'0'0'588'0,"0"0"-540"0,0 0 61 15,0 0 96-15,37 151-117 16,-37-78-88-16,0 6-27 16,0 42-140-16,-17-18-399 15,-6-11-324-15</inkml:trace>
</inkml:ink>
</file>

<file path=ppt/ink/ink12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7:10:32.288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0 2206 0,'0'0'694'0,"0"0"-590"16,0 0 65-16,0 0-96 15,0 0-73-15,0 0-516 0,0 0-1480 16</inkml:trace>
</inkml:ink>
</file>

<file path=ppt/ink/ink12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7:10:33.797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0 348 920 0,'0'0'1174'0,"0"0"-886"15,0 0-99-15,193-35 0 16,-114 23-10-16,6 0-61 16,-3 1-92-16,-10 5-26 15,-13 2-49-15,-20 4-201 16,-19 0-288-16,-17 7-309 0</inkml:trace>
  <inkml:trace contextRef="#ctx0" brushRef="#br0" timeOffset="198">315 0 2131 0,'0'0'546'0,"0"0"-457"16,0 0 147-16,0 0-47 15,-20 199-89-15,17-126-89 16,3 1-11-16,-3-3-9 15,-8 23-146-15,-2-21-469 0,0-11-609 16</inkml:trace>
</inkml:ink>
</file>

<file path=ppt/ink/ink12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7:10:30.483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0 726 1657 0,'0'0'231'0,"0"0"-150"16,0 0 2-16,0 0 54 16,0 0 20-16,0 0-59 15,65-38-66-15,-26 14 10 16,7-8-42-16,4-5 0 16,-1-11 10-16,-1-5-8 15,-1-6 29-15,-9-6 36 0,-7-3 12 16,-8 3 91-1,-11 10-77-15,-5 10-7 0,-4 21 43 16,-3 21-30-16,0 3-42 16,0 42-29-16,-3 31-14 15,-10 24 55-15,0 12-69 16,3 2 0-16,1-2 26 16,4-17-26-16,5-12 0 15,0-17-25-15,0-20-35 16,0-17-9-16,8-26-253 15,11 0-297-15,1-2-226 0</inkml:trace>
  <inkml:trace contextRef="#ctx0" brushRef="#br0" timeOffset="352">909 146 1938 0,'0'0'635'16,"0"0"-489"-16,0 0 102 16,0 0-33-16,-100 203-34 15,67-127-127-15,7 1-40 16,9 0 23-16,17-3-27 16,0-3-10-16,17-6-7 15,32-13-53-15,13-20 16 16,14-17-84-16,6-15-21 0,3-15 40 15,-3-31 43 1,-11-19 42-16,-19-14 24 0,-22-9 25 16,-24-13 89-16,-6-2-30 15,-29-1-9-15,-27 12-6 16,-9 18-38-16,0 31-4 16,2 21-27-16,7 22-40 15,11 44-127-15,13 11-486 16,15 1-585-16</inkml:trace>
  <inkml:trace contextRef="#ctx0" brushRef="#br0" timeOffset="589">2118 502 1785 0,'0'0'720'0,"0"0"-513"16,0 0-49-16,0 0 93 16,125 175-110-16,-86-146-88 15,4-2-6-15,-8-10-47 16,-2-5-37-16,-10-3-135 16,-17-7-203-16,-6-2-283 15,0 0-624-15</inkml:trace>
  <inkml:trace contextRef="#ctx0" brushRef="#br0" timeOffset="758">2311 337 1699 0,'0'0'636'0,"0"0"-454"16,0 0 61-16,0 0 13 15,0 0-86-15,-193 195-59 16,140-139-111-16,8 0-19 15,5 12-143-15,14-12-325 16,13-20-301-16</inkml:trace>
  <inkml:trace contextRef="#ctx0" brushRef="#br0" timeOffset="1067">2858 588 1877 0,'0'0'475'0,"0"0"-423"15,0 0-46-15,184-171 37 16,-130 100 18-16,-1-9-12 16,-7 0-48-16,-10 11 4 15,-13 13 135-15,-9 23 22 16,-11 24-43-16,-3 9 4 15,0 35-54-15,0 30 30 0,-17 17-74 16,1 10-16-16,3-1 19 16,3-8-28-16,4-8-32 15,3-5-108-15,3-14-332 16,0-15-185-16,0-24-1165 0</inkml:trace>
  <inkml:trace contextRef="#ctx0" brushRef="#br0" timeOffset="1464">3673 28 1741 0,'0'0'382'0,"0"0"-160"16,0 0 11 0,0 0-28-16,199-32-15 0,-152 46-118 15,-12 21-39-15,-4 7 19 16,-19 11-16-16,-12 2 11 15,0 3-47-15,-23-6 0 16,-13-5 7-16,-2-12-7 16,-2-11 0-16,10-12-25 15,10-6-23-15,11-6 31 16,9 0-43-16,3 0-88 16,27 0 81-16,8 8 36 15,2 11 7-15,2 4 15 16,4 12 9-16,-4 10 79 15,-5 8-12-15,-7-1-32 16,-18 4 48-16,-12-5-29 0,0-5-13 16,-28-10-8-16,-18-7-14 15,-7-11-2-15,-6-9-17 16,4-9-59-16,5 0-29 16,15-36-204-16,12-2-443 15,16-2-1199-15</inkml:trace>
  <inkml:trace contextRef="#ctx0" brushRef="#br0" timeOffset="2532">1968 299 1071 0,'0'0'525'0,"0"0"-362"15,0 0 70-15,0 0 71 16,0 0-25-16,0 0-24 16,0 0-87-16,9-27-44 15,-6 27-3-15,8 21-27 16,1 12-19-16,15 2-16 15,5 6-23-15,11 0-11 16,2 4-25-16,22 16-136 16,-12-7-433-16,-13-10-2045 0</inkml:trace>
</inkml:ink>
</file>

<file path=ppt/ink/ink12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7:10:35.874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0 695 1920 0,'0'0'487'16,"0"0"-440"-16,0 0-29 15,0 0 107-15,0 0-53 16,0 0-11-16,180-166-60 0,-118 106-1 15,0-9 25 1,-6-5-25-16,-10 3 67 0,-10 6 52 16,-13 13-11-16,-11 20 61 15,-9 17-54-15,-3 15-38 16,0 15-4-16,0 38-59 16,-12 22 7-16,-2 9-21 15,2 4 12-15,5-5-33 16,1-7 16-16,0-7-107 15,6-10-125-15,-5-11-413 16,5-14-116-16,0-16-910 0</inkml:trace>
  <inkml:trace contextRef="#ctx0" brushRef="#br0" timeOffset="299">792 150 1840 0,'0'0'702'15,"0"0"-516"-15,0 0 20 16,0 0 32-16,-117 215-133 16,83-120-1-16,18 2-94 15,16-3-9-15,0-5-2 16,33-12-44-16,29-17-62 16,20-18-46-16,12-27 60 15,8-15 80-15,-3-35-14 16,-17-27 27-16,-20-21 15 0,-27-12 19 15,-24-7 48 1,-11-3 2-16,-28 4-37 0,-23 10 28 16,-15 19-53-16,-2 26-20 15,3 28-2-15,-2 26-143 16,21 33-229-16,18 10-505 0</inkml:trace>
  <inkml:trace contextRef="#ctx0" brushRef="#br0" timeOffset="535">1836 583 1750 0,'0'0'814'0,"0"0"-604"0,0 0-11 16,0 0-50-16,0 0-38 15,184 141-79-15,-138-117-31 16,-4 0-2-16,-2-5-125 16,-11 1-99-16,-10 0-42 15,-5-3-269-15,-11-5-132 0</inkml:trace>
  <inkml:trace contextRef="#ctx0" brushRef="#br0" timeOffset="705">2154 463 1859 0,'0'0'579'0,"0"0"-389"0,0 0 22 15,0 0 63-15,0 0-114 16,-154 194-125-16,118-135-26 16,7-3-10-16,-7 18-150 15,5-18-183-15,16-13-545 0</inkml:trace>
  <inkml:trace contextRef="#ctx0" brushRef="#br0" timeOffset="1034">2625 754 1898 0,'0'0'623'16,"0"0"-547"-16,0 0-42 16,0 0 11-16,183-132 28 15,-123 67-30-15,-4-12-42 16,-5-3 57-16,-8 0 35 16,-13 13 0-16,-14 17 40 15,-9 20-46-15,-7 28 20 16,0 2-36-16,0 41-64 15,-7 27 61-15,-6 11-68 16,3 9 1-16,4 1-2 0,6-3-32 16,0-9-97-1,0 11-241-15,0-23-361 0,0-18-7 0</inkml:trace>
  <inkml:trace contextRef="#ctx0" brushRef="#br0" timeOffset="1449">3358 244 1620 0,'0'0'350'0,"0"0"-152"15,0 0 104-15,0 0 46 16,210-136-170-16,-151 136-111 16,0 6 4-16,-3 28-37 15,-10 8 23-15,-14 10-20 0,-15 3-36 16,-17 1 46-16,0-3-47 15,-20-5 0-15,-9-13 6 16,-4-12-6-16,7-10-2 16,6-9-10-16,11-4 24 15,9 0-31-15,0 0 19 16,12 0-85-16,21 0 84 16,2 0-11-16,8 16-12 15,-1 10 24-15,-2 13 0 16,-1 8 57-16,-5 6-33 15,-14 3 3-15,-14-3 40 16,-6-5-28-16,-14-8-9 16,-29-5 6-16,-8-11-35 15,-8-9 31-15,-4-12-32 0,-2-3-34 16,9 0 10-16,7-15-105 16,23-25-151-16,16 4-380 15,10 1-1227-15</inkml:trace>
  <inkml:trace contextRef="#ctx0" brushRef="#br0" timeOffset="1648">4567 0 2512 0,'0'0'491'16,"0"0"-455"-16,0 0 111 0,0 0 67 15,35 197-133-15,-35-111-81 16,0 5-35-16,-6 45-97 16,-17-28-184-16,-3-13-637 0</inkml:trace>
  <inkml:trace contextRef="#ctx0" brushRef="#br0" timeOffset="1775">4602 992 2649 0,'0'0'524'16,"0"0"-463"-16,0 0-32 16,0 0-29-16,0 0-170 0,0 0-1302 15</inkml:trace>
</inkml:ink>
</file>

<file path=ppt/ink/ink12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7:10:39.236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0 1295 0,'0'0'247'0,"0"0"-96"15,0 0-40-15,0 0 21 16,186 0 51-16,-129 0-37 16,5 0-36-16,3 0-11 15,3 6-35-15,5 5 22 16,-1 1-59-16,4-3-13 16,4-3 14-16,2-6-28 15,11 0 1-15,4 0 4 16,5 0-4-16,3-9 4 15,7 3-5-15,-4 4 0 16,0-2 0-16,-1 4 0 0,7 0-16 16,2 0 16-16,8 0 0 15,10 6 0-15,30 6 0 16,39 1 0-16,36-9 1 16,2 3-1-16,-37-7-6 15,-51 0 6-15,-51 0 0 16,-9 2 5-16,14 5-5 15,10 1 0-15,16 2 1 16,-13 1-1-16,-2 5-6 16,0-3-3-16,-4 0 18 15,5-2-18-15,5-5 6 16,4 0-1-16,6-6-7 0,7 0 11 16,-2 0-7-16,0 0 6 15,-6-6 1-15,-8 0 3 16,-7 1-3-16,-4 1 0 15,-1 2 1-15,-6 2-1 16,1 0 0-16,0 0-1 16,3 0 2-16,4 0 22 15,2 0-22-15,2 0-1 16,-5 0 25-16,4 0-13 16,-7 0-5-16,1 0-7 15,-4 0 0-15,-3 0 9 16,0 0-9-16,-3 0 0 15,-5 6 11-15,1-1-11 0,1 4 0 16,1-6 0 0,5 0 6-16,5-3 4 0,6 0-10 15,9 0 0-15,0-12 9 16,-1-7-9-16,1 6 1 16,-8 1 14-16,-2 0-3 15,-7 3 34-15,-3 1-46 16,-7 2 0-16,-4 0 25 15,2 3-25-15,-5-3 0 16,-3 4 0-16,0-3 0 16,-1 3 30-16,-6 0-30 15,1-2 35-15,-7 1 26 16,0 0-33-16,-2 0-27 16,-2 0 9-16,-1 0-1 15,-2 1 1-15,-5-2-10 0,-9 4-13 16,-11-2-28-16,-26 2-193 15,-14-4-463-15,-3-2-1262 16</inkml:trace>
</inkml:ink>
</file>

<file path=ppt/ink/ink12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7:10:43.276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0 667 1020 0,'0'0'687'0,"0"0"-548"16,0 0-108-16,0 0 63 0,0 0 49 15,0 0-62-15,187-110-57 16,-125 57-14-16,-3-7 30 15,0-11-10-15,-4-7 44 16,-12 1 43-16,-10 7 36 16,-13 8 56-16,-8 16-79 15,-8 16-21-15,-4 20 28 16,0 10-25-16,0 31-64 16,-10 38-14-16,-7 22-2 15,2 13 7-15,-2 5-39 16,7-9 0-16,3-9 10 15,1-13-10-15,6-14-12 16,0-11-24-16,0-15-60 0,0-11-79 16,0-19-297-16,0-2-142 15,9-6-205-15</inkml:trace>
  <inkml:trace contextRef="#ctx0" brushRef="#br0" timeOffset="519">790 116 550 0,'0'0'1245'0,"0"0"-988"15,0 0-112-15,0 0 68 0,0 0-44 16,212-47-81-16,-133 47-67 16,3 0 7-16,6 0-28 15,-6 0-1-15,-10 0 1 16,-10 2 0-16,-20 4 1 15,-16 3-9-15,-23-3 22 16,-3 0-10-16,-29 0 5 16,-27-6-9-16,-15 0 33 15,-11 0 27-15,-6 0-8 16,0 0 15-16,9-6-10 16,10-3 39-16,13 3-36 15,17 0-26-15,16 3 28 16,9 3-35-16,11 0-18 0,3 6-9 15,0 23 0 1,27 16 27-16,11 8-27 0,10 6 0 16,6 2 7-16,2-2-7 15,1-1-1-15,-6-10 0 16,-5-3 1-16,-10-7 3 16,-13-3-3-16,-9-2 0 15,-14-3 5-15,0-4-4 16,-20 4 15-16,-23-4-16 15,-13 0 0-15,-9-5 3 16,-3-4-3-16,-2-5-15 16,12-6 2-16,8-6-13 15,15 0-73-15,21 0-77 0,14-14-340 16,0-4-341-16</inkml:trace>
  <inkml:trace contextRef="#ctx0" brushRef="#br0" timeOffset="744">2282 4 1835 0,'0'0'1028'15,"0"0"-856"-15,0 0-143 16,0 0 133-16,0 0-3 15,-45 191-33-15,28-112-108 0,3 4-12 16,5 4-12-16,-4 24-137 16,1-17-500-16,-5-14-1215 0</inkml:trace>
  <inkml:trace contextRef="#ctx0" brushRef="#br0" timeOffset="875">2190 1081 2083 0,'0'0'1089'0,"0"0"-1030"16,0 0-59-16,0 0-132 15,0 0-935-15</inkml:trace>
</inkml:ink>
</file>

<file path=ppt/ink/ink12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7:11:10.453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0 2711 0,'0'0'73'16,"0"0"-73"-16,0 0-741 15,0 0-2-15,0 0-531 0</inkml:trace>
</inkml:ink>
</file>

<file path=ppt/ink/ink12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7:11:10.573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0 2543 0,'0'0'594'16,"0"0"-535"-16,0 0-56 16,0 0-3-16,0 0-32 15,0 0-693-15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9:28:48.762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620 472 1644 0,'0'0'308'0,"0"0"-222"15,0 0 54-15,0 0 86 16,0 0-61-16,0 0-74 15,-105-74-24-15,82 74 53 16,-4 0-5-16,-2 0-48 0,-4 34-9 16,4 18-41-16,0 21-7 15,2 19 29-15,14 11-13 16,3 6-8-16,10-3-2 16,0 0-5-16,0-9 20 15,7-6-31-15,2-2 0 16,-6-12 15-16,1-4-14 15,-4-8 6-15,0-9-6 16,-7-5-1-16,-12-11 23 16,-4-5-23-16,-3-8 0 15,3-6-9-15,7-8-38 16,2-13-77-16,14-9-186 16,0-30-302-16,0-6-226 0</inkml:trace>
  <inkml:trace contextRef="#ctx0" brushRef="#br0" timeOffset="182">0 1173 1913 0,'0'0'375'0,"0"0"-285"16,0 0 63-16,0 0 59 15,0 0-18-15,0 0-78 16,229-23-89-16,-160 8-27 15,29-8-160-15,-16 5-426 16,-13-1-987-16</inkml:trace>
  <inkml:trace contextRef="#ctx0" brushRef="#br0" timeOffset="684">960 758 1976 0,'0'0'357'16,"0"0"-225"-16,0 0 29 16,0 0 64-16,0 0-68 15,0 0-54-15,-153 164-83 16,148-98 2-16,5 2-7 0,5-10-15 15,29-11 0 1,12-12-31-16,13-16-92 0,7-19-55 16,-1 0-45-16,2-27-37 15,-13-17-6-15,-8-6 115 16,-19 1 107-16,-18-1 44 16,-9 8 47-16,0 7 174 15,-19 5-2-15,-13 9 7 16,-5 7-34-16,4 5-42 15,4 2-41-15,3 6-49 16,9 1-35-16,4 0 14 16,7 0-38-16,3 0 8 0,0 0-9 15,3 0 0-15,0 0-14 16,0 0 14-16,0 0-36 16,0 0 26-16,0 0-31 15,0 0 5-15,0 0-11 16,0-5-73-16,0-1-5 15,0-14-152-15,0-2-298 16,0 5-1248-16</inkml:trace>
  <inkml:trace contextRef="#ctx0" brushRef="#br0" timeOffset="2254">1493 823 1803 0,'0'0'371'0,"0"0"-282"0,0 0-15 15,0 0 74-15,0 0-20 16,0 0-94-16,0 0-23 15,220-98-4-15,-142 51-7 16,1-9-24-16,0-11-26 16,-11-7-8-16,-6-5 37 15,-19-4-25-15,-13 1 35 16,-18 10 11-16,-12 10 33 16,0 13 55-16,-6 16 9 15,-27 13 52-15,-7 17 14 16,-5 3-63-16,-4 35-46 0,-7 30 9 15,4 23-39-15,7 19-9 16,8 10-2-16,11 7-12 16,10 2 22-16,10 2-23 15,6-11 0-15,0-5 0 16,0-11 0-16,12-19-27 16,14-21-18-16,4-16-25 15,2-21 16-15,7-22-67 16,4-2-6-16,7-21 58 15,2-25-34-15,4-16 15 16,6-14-8-16,0-10-14 16,4-8 6-16,-1-7-9 15,0 1 26-15,-5-3 46 16,-9 6 12-16,-8 6 29 16,-13 11 61-16,-13 15 29 0,-14 9 47 15,-3 11 11-15,0 10 2 16,-3 7-5-16,-22 9-14 15,-3 7-14-15,-6 10-38 16,-4 2-42-16,-4 14 22 16,2 33-40-16,4 17-2 15,2 23 17-15,6 13-34 16,5 9 9-16,3 6 3 16,6-4-12-16,5-1 8 15,9-10-8-15,0-12-12 16,0-15-30-16,20-21-39 15,12-24-29-15,15-24-74 16,8-4-46-16,4-36-28 0,3-16 7 16,-3-10 78-16,-7-3 69 15,-13 6 69-15,-13 12 35 16,-9 10 67-16,-14 24 104 16,-3 13 119-16,0 0-29 15,-9 32-161-15,-11 14-1 16,3 15-17-16,8 1-18 15,9-1-40-15,0-9-23 16,26-7-1-16,23-16-66 16,13-13 51-16,3-16-2 15,1-4-19-15,-10-31 5 16,-14-13 0-16,-11-10 7 0,-22-7 24 16,-9-6 11-16,-3 4 37 15,-34 9 52-15,-8 8 9 16,-8 22-3-16,1 13-4 15,6 15-48-15,7 0-18 16,13 0-9-16,16 9-27 16,10 5 0-16,10-3-7 15,30 2-55-15,11-1-10 16,8-7-13-16,4 1-15 16,-4 0-2-16,-7-2 20 15,-10 4 45-15,-5 8 1 16,-12 3 18-16,-2 14 18 15,-3 9 6-15,0 6 29 0,-4 13-16 16,1-5-18-16,-2-1 23 16,2-7-24-16,6-13-9 15,0-15 8-15,4-14-16 16,2-6-42-16,-3-11-46 16,-1-28 21-16,0-8 58 15,-7-9 5-15,-1-5 19 16,-4-6 2-16,4 7 15 15,-8 7 49-15,5 13 37 16,-2 15 14-16,-1 19 42 16,1 6-55-16,1 8-23 15,4 26-1-15,-5 9-48 16,5 4-17-16,3 3-13 16,2 2-1-16,9-6 1 15,1-8-9-15,4-11-6 0,-7-10-1 16,-2-11-23-16,-7-6 3 15,-5-3-3-15,-4-26 34 16,-5-15 5-16,0-12 0 16,2-7 0-16,-5-6 19 15,-3 0-18-15,0 2 8 16,0 7-9-16,0 1-97 16,3 18-177-16,-3 15-466 0</inkml:trace>
  <inkml:trace contextRef="#ctx0" brushRef="#br0" timeOffset="2928">4424 752 1659 0,'0'0'513'16,"0"0"-365"-16,0 0 43 15,0 0 33-15,0 0-14 0,-167-21-80 16,120 24-89 0,9 15-10-16,5 5 26 0,16 1-37 15,14 2-19-15,3 3 0 16,10 5-1-16,25-3 9 15,11 5-9-15,4 0-18 16,-1 2 17-16,1-1-13 16,-5 0-1-16,-13-2 4 15,-6-3 10-15,-15-2-1 16,-11-4 2-16,0-2 0 16,-26-6 18-16,-20-4-17 15,-4-5 26-15,-1-9-3 16,0 0-16-16,12 0-7 0,16-39-1 15,11 2-181-15,12-2-521 16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7:01:50.997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42 0 1220 0,'0'0'292'0,"0"0"-148"16,0 0 46-16,0 0-2 15,0 0-8-15,0 0-42 16,-16 0-60-16,12 0-4 15,4 0-26-15,0 0-9 16,0 0 41-16,0 3-37 16,0 12 14-16,0 2 24 0,0 7-19 15,0 5-3-15,0 6-31 16,0 11 8-16,0-3 35 16,-6 6-70-16,0-1 7 15,-1-6 22-15,4-6-29 16,3-7 0-16,0-9 0 15,0-4 5-15,0-8 2 16,0-5-8-16,0-3-39 16,0 0-6-16,0 0-61 15,0 0-106-15,0-24-171 16,0 3-294-16,6-2-966 0</inkml:trace>
</inkml:ink>
</file>

<file path=ppt/ink/ink13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7:11:09.068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245 8 1437 0,'0'0'585'0,"0"0"-425"16,0 0-122-16,0 0 21 16,0 0 129-16,0 0-21 15,0 181-25-15,0-98-51 16,0 8-26-16,0 3-21 16,0-9-1-16,0-11 18 15,-3-11-61-15,-4-19 0 16,0-14 23-16,4-13-22 15,3-9 1-15,0-8-2 16,0 0-1-16,0-17-20 16,0-31-85-16,0-17 9 15,3-14 20-15,-3-14 34 16,0-8 34-16,0 7 2 16,0 8 7-16,-6 18 81 0,3 21-11 15,3 17 4-15,0 13 14 16,0 5-48-16,6 2-7 15,24 6-10-15,13 1-22 16,16-1 49-16,12 4-44 16,11 0-6-16,0 0 0 15,0 4-8-15,-7 7-49 16,-7-2-86-16,-9 3-159 16,-2 0-206-16,-18-6 28 15,-19 3-1172-15</inkml:trace>
  <inkml:trace contextRef="#ctx0" brushRef="#br0" timeOffset="199">270 578 1768 0,'0'0'524'0,"0"0"-419"15,0 0-40-15,0 0 60 16,0 0 103-16,0 0-104 15,195-3-103-15,-110-13-21 16,0 8-76-16,9 8-203 16,-24 0-381-16,-18 7-1196 0</inkml:trace>
  <inkml:trace contextRef="#ctx0" brushRef="#br0" timeOffset="401">108 1044 2141 0,'0'0'494'16,"0"0"-323"-16,0 0 9 15,0 0-47-15,0 0-51 16,0 0-19-16,0 0-49 16,206-7-14-16,-102 1-21 15,5 2-90-15,34-3-218 16,-25 5-514-16,-19-5-1027 0</inkml:trace>
  <inkml:trace contextRef="#ctx0" brushRef="#br0" timeOffset="635">1156 516 2235 0,'0'0'573'15,"0"0"-485"-15,0 0-40 16,0 0 93-16,0 0-11 16,0 0-22-16,190 154-88 15,-119-93-19-15,5-2 18 16,-5 0-19-16,-2-9-37 16,-7-12-97-16,-3-5-187 0,-16-12-276 15,-21-13-314-15</inkml:trace>
  <inkml:trace contextRef="#ctx0" brushRef="#br0" timeOffset="835">1675 359 1854 0,'0'0'615'15,"0"0"-502"-15,0 0 38 16,0 0 101-16,-94 188-51 15,52-104-75-15,-9 10-80 16,-3 7-45-16,-2-4 0 16,-1-6-1-16,-8 4-188 15,19-26-466-15,7-24-989 0</inkml:trace>
  <inkml:trace contextRef="#ctx0" brushRef="#br0" timeOffset="1195">0 1394 2388 0,'0'0'505'0,"0"0"-443"0,0 0 17 16,0 0 131-16,0 0-79 15,0 0-69-15,0 0-19 16,120-2-22-16,-8-13 9 16,25 0-24-16,47-3-4 15,35 3 53-15,30 2-28 16,-20 7-9-16,-53 6 14 16,-54 0-22-16,-37 0-8 15,7 0-2-15,6 0 1 16,0 6 12-16,-19 0-13 15,-17 1-32-15,-19-3-14 16,-8-4-50-16,4-12-87 16,-5-18-422-16,-8-8-537 0</inkml:trace>
</inkml:ink>
</file>

<file path=ppt/ink/ink13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7:11:12.940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103 41 1073 0,'0'0'942'0,"0"0"-706"15,0 0-77-15,0 0-60 0,0 0 56 16,0 0 6-16,0 0-77 16,-8 162-2-16,-1-61-37 15,-5 18-23-15,-1 9 34 16,-5 1-56-16,4-5 1 16,2-14 29-16,8-16-30 15,6-23 11-15,0-21 4 16,0-14-3-16,0-17 51 15,9-4-62-15,18-12-1 16,11-3 51-16,15 0-40 16,13 0 2-16,13-8-13 15,3-4 1-15,3-1-22 16,-3 5-48-16,0 5-84 0,18-9-80 16,-18 3-270-16,-20-5-428 15</inkml:trace>
  <inkml:trace contextRef="#ctx0" brushRef="#br0" timeOffset="825">1166 660 2031 0,'0'0'504'0,"0"0"-412"0,0 0 17 15,0 0 91-15,0 0-21 16,0 0-39-16,-170 12-112 16,141 38-19-16,3 12 17 15,12 9-17-15,8 6 4 16,6-1-13-16,9-8-12 16,28-9-28-16,11-12-71 15,12-21-45-15,-1-13-10 16,0-13 5-16,-10-13 30 15,-10-28 63-15,-13-13 68 16,-12-4 1-16,-11-1 50 16,-3 6 47-16,0 11 93 15,-3 16-15-15,-8 14-5 0,5 10-69 16,3 2-60 0,3 8-38-16,0 24-4 0,0 10-28 15,23 6-1-15,8-1-73 16,9-12-4-16,6-12-9 15,1-11-21-15,-2-12 70 16,-5 0-25-16,-8-17 63 16,-2-13 28-16,-12 7 12 15,-4 3 53-15,-8 7 34 16,-6 10 23-16,0 3-8 16,0 0-101-16,7 29-5 15,6 10 4-15,9 2-12 16,12 4-1-16,5-11-11 15,10-13-65-15,7-11-12 16,0-10-40-16,-4-4 14 0,-3-25 64 16,-13-13 20-16,-7-2 31 15,-9-6 5-15,-7 3 64 16,-10 6 104-16,0 9-15 16,-3 14-4-16,0 9-16 15,0 9-65-15,0 17-32 16,0 40-37-16,0 49 2 15,0 49 41-15,3 48-35 16,28 18-5-16,-2-35 24 16,1-46-30-16,-10-55 7 15,-8-19-8-15,-2 3 0 16,-6-4 38-16,-4-4-24 0,0-19 22 16,-26-19 13-16,-21-15-41 15,-5-8 11-15,-7-23-19 16,3-31-18-16,10-30 12 15,14-40-23-15,18 1-14 16,14-15-46-16,31-54-144 16,14 51-373-16,-5 2-482 0</inkml:trace>
  <inkml:trace contextRef="#ctx0" brushRef="#br0" timeOffset="1150">1041 598 2206 0,'0'0'323'0,"0"0"-257"16,0 0-54-16,175-200 128 15,-113 150 37-15,-4 18-103 16,-8 14-24-16,-8 18-50 15,-2 0-4-15,-5 18-134 16,1 16-75-16,1 3-172 16,-2-5-150-16,1-9-112 15,1-11 358-15,2-12 289 16,1-3 165-16,5-33 94 16,7-14 64-16,13-9-76 15,8-8-99-15,44-27-148 0,-15 16-101 16,-17 11-1693-16</inkml:trace>
</inkml:ink>
</file>

<file path=ppt/ink/ink13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7:11:14.691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0 340 2284 0,'0'0'329'0,"0"0"-259"15,0 0-64-15,0 0 139 16,0 0-42-16,0 0-66 16,196-122-3-16,-128 126-33 15,-6 32 30-15,-5 13 9 16,-24 10-18-16,-21 9 43 16,-12 2-28-16,-20-2 1 15,-28-9 2-15,-11-6-28 0,-4-15 12 16,7-12-22-16,11-7 7 15,13-13 4-15,15-6-6 16,11 0 1-16,6 0-1 16,0 0-7-16,32 0-6 15,18 0-19-15,15 2 9 16,10 26 16-16,1 15 0 16,-2 14 6-16,-12 10-6 15,-15 10-2-15,-18 2 1 16,-15-3 1-16,-14-6 0 15,-8-12 13-15,-37-9 5 16,-15-9 8-16,-11-17-16 16,-8-11 5-16,-6-12 15 15,6 0-29-15,14-12 0 16,13-21-1-16,25-8-14 0,27-38-122 16,30 7-427-16,16 5-643 0</inkml:trace>
  <inkml:trace contextRef="#ctx0" brushRef="#br0" timeOffset="435">1669 595 2362 0,'0'0'525'16,"0"0"-442"-16,0 0-38 16,0 0-27-16,0 0 154 15,-190-73-62-15,151 73-91 16,10 23-9-16,9 10-10 16,17 8-15-16,3 4 4 15,6-1 11-15,34-4-42 16,11-1 6-16,16-6 9 15,1-7 27-15,4 2-10 16,-2-5 8-16,-16-3 1 16,-14 4 1-16,-14-1 0 15,-13 4 20-15,-13-2-5 16,0 8 39-16,-16-1-11 0,-24 4-31 16,-12-3 24-16,-4-4-36 15,8-6-1-15,8-10 0 16,14-13-72-16,23 0-63 15,3-17-199-15,52-48-268 16,13 2 210-16,1 1-787 0</inkml:trace>
  <inkml:trace contextRef="#ctx0" brushRef="#br0" timeOffset="689">2082 779 1587 0,'0'0'563'0,"0"0"-446"0,0 0-102 16,0 0 115-1,0 155 59-15,0-101-69 0,6-1-64 16,17-9-42-16,7-6-6 16,8-15-8-16,2-14-39 15,7-9-9-15,-9-3-48 16,1-32-34-16,-13-14 86 16,-6-7 44-16,-13-13 8 15,-7 2 28-15,0 2 34 16,-19 2 49-16,-12 11-73 15,-4 12-46-15,-4 6-70 16,-20 7-179-16,10 10-481 16,10 2-883-16</inkml:trace>
  <inkml:trace contextRef="#ctx0" brushRef="#br0" timeOffset="851">2105 425 1639 0,'0'0'269'0,"0"0"-193"15,0 0 97-15,0 0 38 16,167-107-74-16,-125 103-137 16,1 4-49-16,-1 0-182 15,4 26-116-15,-7 3-372 16,-7-6-431-16</inkml:trace>
  <inkml:trace contextRef="#ctx0" brushRef="#br0" timeOffset="915">2618 389 770 0,'0'0'790'0,"0"0"-454"16,0 0-97-16,178-235-239 0,-116 152-59 15,-10 12-1326-15</inkml:trace>
  <inkml:trace contextRef="#ctx0" brushRef="#br0" timeOffset="1721">3450 905 1413 0,'0'0'284'15,"0"0"-192"-15,0 0-28 16,0 0 132-16,0 0 10 16,0 0-46-16,0 0-65 15,177-144-38-15,-141 144 2 16,-3 24-41-16,-7 19-7 16,-9 11 16-16,-11 5-14 0,-6-1-12 15,0-8-1 1,0-5 0-16,-3-16-7 0,-8-9 1 15,-1-13 6-15,2-7 23 16,3 0-1-16,1-33 11 16,6-14-11-16,0-7-13 15,10-6 26-15,18 3-35 16,9 8-3-16,8 8 3 16,6 13 0-16,0 14-1 15,-2 14 1-15,-2 0 0 16,-8 18-9-16,-10 23 9 15,-6 9 0-15,-9 4-1 0,-5-2-5 16,1-2-24 0,-1-5-3-16,8-16-172 0,23-15-108 15,-1-11-12-15,-1-3-1260 0</inkml:trace>
  <inkml:trace contextRef="#ctx0" brushRef="#br0" timeOffset="2199">4661 727 1650 0,'0'0'507'16,"0"0"-307"-16,0 0 64 15,0 0-52-15,0 0-93 16,-199 52-13-16,147 3-67 16,5 10 18-16,21 0-28 15,20 0-28-15,6-4-2 0,20-9-14 16,26-18-46-16,13-12-45 15,3-20-105-15,0-2 17 16,-10-27 50-16,-7-17 68 16,-14-8 76-16,-11-5 18 15,-11 7 74-15,-9 10 65 16,0 13 40-16,0 9-1 16,0 18-67-16,0 0-104 15,0 29-5-15,13 30-11 16,13 26 18-16,17 42-6 15,16 42-20-15,12 27 89 16,-8-13-70-16,-18-35-19 16,-22-51 16-16,-18-39-9 0,-5 1-7 15,0-5 1 1,-14-7-1-16,-29-21 1 0,-10-23-2 16,-5-3-24-16,-11-23 23 15,6-33-24-15,9-21-2 16,11-21-4-16,13-10 11 15,21-13-31-15,9 7-60 16,3 4-80-16,62-8-93 16,-3 30-259-16,1 20-296 0</inkml:trace>
  <inkml:trace contextRef="#ctx0" brushRef="#br0" timeOffset="2897">5422 804 2222 0,'0'0'363'16,"0"0"-248"-16,0 0-11 15,-195-19 88-15,144 38-46 16,5 23-101-16,16 9 6 15,18 8-51-15,12-3-1 16,0-7-10-16,34-8-79 16,14-10 5-16,6-18-87 15,2-13 12-15,-4 0 38 0,-5-20-9 16,-12-18 70-16,-8-6 60 16,-11-3 1-16,-13 0 3 15,-3 8 72-15,0 13 45 16,0 10 60-16,0 16-53 15,0 0-53-15,0 30-46 16,0 18-17-16,0 4-22 16,30-2 8-16,13-3-67 15,13-10 52-15,6-18-90 16,3-12-20-16,-2-7 13 16,-9-17-12-16,-8-23 75 15,-16-4 23-15,-10 0 29 16,-11 3 20-16,-9 11 96 0,0 17 41 15,0 13 25-15,-9 0-92 16,-5 31-54-16,8 20-5 16,6 1-23-16,0 7 17 15,12-9-24-15,31-8-1 16,7-16-7-16,5-17-42 16,1-9-5-16,-3-3-31 15,-11-29 19-15,-10-13 59 16,-9-8 6-16,-6 0 1 15,-11 5 33-15,-1 11 70 16,-5 14 48-16,0 10-25 16,0 13-54-16,0 4-18 0,0 28-33 15,0 9-15-15,0 7-6 16,0-2 0-16,6-1 0 16,6-10-52-16,-2-10-113 15,-10-16-179-15,0-9-432 16,-10 0-1102-16</inkml:trace>
  <inkml:trace contextRef="#ctx0" brushRef="#br0" timeOffset="3140">4881 619 2354 0,'0'0'383'0,"0"0"-360"16,0 0-22-16,0 0 162 16,0 0-69-16,173-145-48 15,-111 119-46-15,-2 9-20 16,-9 8-23-16,-8 6-161 16,-1 3-107-16,-2 0-46 15,7-6-143-15,-9-2-287 16</inkml:trace>
  <inkml:trace contextRef="#ctx0" brushRef="#br0" timeOffset="3295">5546 334 345 0,'0'0'1240'16,"0"0"-925"-16,0 0-54 15,0 0 6-15,0 0-59 16,0 0 41-16,0 0-116 0,173-3-64 16,-130 3-3-16,2 0-66 15,7-4 0-15,4-13-57 16,0-4-188-16,26-16-140 15,-16 3-295-15,-12 3-1036 0</inkml:trace>
</inkml:ink>
</file>

<file path=ppt/ink/ink13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7:11:19.052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0 705 1962 0,'0'0'545'0,"0"0"-493"16,0 0-19-16,0 0-32 15,62 198 141-15,-54-133-29 16,-8-3-80-16,0-10-17 16,0-10-16-16,0-19-7 15,0-17 7-15,0-6 16 16,0-10-16-16,-5-36-22 16,2-13 22-16,3-14-10 0,0-6 5 15,0-6-20 1,8 5 24-16,14 9 2 0,4 19 4 15,6 12 16-15,4 19 12 16,-2 19 21-16,1 2-44 16,-5 23 23-16,-4 23 18 15,-6 15-18-15,-4 4-9 16,-3 6-23-16,-3 2 0 16,4 1 3-16,-2-7-4 15,5-9-33-15,-1-13-25 16,7-16-33-16,0-16-3 15,6-13 7-15,7 0 23 16,4-39 39-16,5-11-56 0,1-15-11 16,4-10 42-16,-1-12-2 15,-1-8-21-15,5-4 33 16,-4-1 36-16,4 3 4 16,-10 11 9-16,-5 12 62 15,-11 16 95-15,-15 11 5 16,-12 13 11-16,0 11-44 15,-6 12-49-15,-23 11 13 16,-7 0-73-16,-7 20-11 16,-2 28-5-16,2 16-5 15,7 9-16-15,10 12 5 16,6 10 3-16,6 2 0 16,8 0 0-16,3-5-13 0,3-13-19 15,0-16-53 1,0-22 23-16,9-18-29 0,11-16-3 15,6-7 64-15,4-13 12 16,5-26 18-16,5-4 0 16,-1 0-24-16,-2-1 23 15,-1 16-9-15,-4 10 10 16,2 16 39-16,-9 2 15 16,1 8 31-16,-6 24-15 15,0 10-48-15,-4 5 5 16,4-2-27-16,3-10 6 15,3-9-18-15,4-14 6 0,-1-12-55 16,7 0-50 0,4-24 22-16,-5-21 2 0,1-7 14 15,-7-7 20-15,-6 4 52 16,-6 8 1-16,-7 13 20 16,-7 20 91-16,-3 14 62 15,0 0-61-15,0 32-78 16,0 15 28-16,-10 10 19 15,4 3-47-15,-1-3-14 16,7-10-19-16,0-8 1 16,0-13-2-16,0-13-69 15,4-13-94-15,5 0-84 16,1-43-209-16,-1-6-215 16,-6-4-925-16</inkml:trace>
  <inkml:trace contextRef="#ctx0" brushRef="#br0" timeOffset="114">1558 384 1894 0,'0'0'491'0,"0"0"-390"16,0 0-61-16,0 0-40 15,0 0-58-15,0 0-449 16,0 0-1221-16</inkml:trace>
  <inkml:trace contextRef="#ctx0" brushRef="#br0" timeOffset="774">1872 870 1627 0,'0'0'247'0,"0"0"-178"16,0 0-34-16,0 0 20 0,190-8 48 15,-137-10-55-15,-1-4-26 16,-10-6-15-16,-8-2 33 15,-8-4 32-15,-16-2 40 16,-10 5 30-16,0 0-42 16,-19 9 25-16,-18 12-8 15,-2 10-41-15,-4 0 0 16,1 23-31-16,10 25-25 16,7 11 17-16,16 8-37 15,9 4 0-15,0-4 0 16,26-5 0-16,17-15-38 0,7-13-25 15,4-17-19-15,6-17 40 16,-1 0-68-16,-8-26 16 16,-3-17 80-16,-11-9-1 15,0-1 15-15,-7 6 0 16,-7 6 6-16,-3 13 65 16,-8 20-11-16,2 8-15 15,-5 4 19-15,-2 28-25 16,-1 12 10-16,-3 0-38 15,-3 3-4-15,0-11 2 16,0-8-9-16,0-10-10 16,0-15 4-16,0-3 6 15,0-3 3-15,0-30-3 0,4-13-6 16,15-10 6-16,12-6 0 16,4 0 0-1,4 3 0-15,7 11 0 0,-4 16 0 16,5 20 1-16,-9 12-1 15,-1 6 61-15,-4 36-4 16,-7 10-1-16,-3 12-11 16,-1 0-17-16,-2 3 5 15,0-5-33-15,-3-9 0 16,-5-12-8-16,-2-14-39 16,-7-18-96-16,-3-15-132 15,0-27-366-15,-19-13-1425 0</inkml:trace>
  <inkml:trace contextRef="#ctx0" brushRef="#br0" timeOffset="1008">1968 198 2437 0,'0'0'353'16,"0"0"-287"-16,179-123 10 16,-106 84 78-16,-8 13-45 15,-2 17-65-15,-7 9-13 0,-5 9-31 16,-5 43-114 0,-10-2-515-16,-13-10-1722 0</inkml:trace>
</inkml:ink>
</file>

<file path=ppt/ink/ink13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7:11:26.546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0 754 2138 0,'0'0'53'0,"0"0"-53"16,0 0-89-16,0 0 89 16,207-193 111-16,-162 122-34 15,-5-7-42-15,-7-4-3 16,-7-1 147-16,-9 10-34 16,-8 8 4-16,-6 18 54 15,-3 21-41-15,0 20-22 16,0 6-32-16,-3 35-76 0,-6 29-8 15,-5 20-9-15,3 15-3 16,8 7 7-16,3 0-19 16,0 0-12-16,20-9-21 15,13-14-96-15,22-24-328 16,-5-24-385-16,-4-28-1110 0</inkml:trace>
  <inkml:trace contextRef="#ctx0" brushRef="#br0" timeOffset="286">969 135 2335 0,'0'0'538'0,"0"0"-469"16,0 0 4-16,-111 173 179 16,85-75-100-16,10 14-71 15,16 7-30-15,6-2-36 16,44-5-10-16,21-17-5 15,20-28-17-15,14-33 5 16,11-34-1-16,0-12 13 16,-8-60-6-16,-12-43 12 15,-34-44-3-15,-56-38 34 16,-6 11 10-16,-59 45 32 0,-12 49-58 16,-8 48-10-1,-69 21-11-15,15 8-120 0,2 9-507 0</inkml:trace>
</inkml:ink>
</file>

<file path=ppt/ink/ink13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7:11:24.246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311 242 1588 0,'0'0'319'0,"0"0"-80"16,0 0-18-16,0 0-7 0,0 0-72 15,0 0 1-15,0 199-7 16,0-89-67-16,0 4-29 16,0-1 11-16,-3-10-51 15,-4-11 23-15,0-17-23 16,1-13-22-16,6-17-22 15,0-18-190-15,0-14-270 16,0-13-205-16</inkml:trace>
  <inkml:trace contextRef="#ctx0" brushRef="#br0" timeOffset="484">0 770 1850 0,'0'0'325'0,"0"0"-263"16,0 0-61-16,0 0 122 16,0 0 18-16,0 0-52 15,178 19-16-15,-110-19-47 16,3 0-4-16,2 0-22 16,-4 0 0-16,-7 0 12 15,-6 0-12-15,-14 0-6 16,-7 18 6-16,-12 3 0 15,-9 4 6-15,-8 12 0 16,-6 7 11-16,0 1 39 16,0 1-56-16,0-4 6 15,8-7-3-15,11-11-2 16,7-10-2-16,14-11-10 0,5-3-15 16,7-13-4-16,1-21-43 15,-1-10 13-15,-10-6 50 16,-8-1 8-16,-12 5 2 15,-13 10 30-15,-1 10 61 16,-8 11 76-16,0 15-37 16,0 0-45-16,0 11-26 15,0 25-44-15,0 11 4 16,9 4-6-16,2 1-12 16,4-5 5-16,2-9-6 0,2-5-42 15,1-13-16 1,-3-8-175-16,3-12-125 0,-8 0-286 15,-2-12-1063-15</inkml:trace>
  <inkml:trace contextRef="#ctx0" brushRef="#br0" timeOffset="688">1011 441 1965 0,'0'0'297'0,"0"0"-217"15,0 0 83-15,0 0 101 16,0 0-136-16,190 21-47 16,-163 3-24-16,-11 8-51 15,-16 8-6-15,0 0-6 0,-20 4-142 16,-26-3-149-16,4-11-412 16,10-15-1075-16</inkml:trace>
  <inkml:trace contextRef="#ctx0" brushRef="#br0" timeOffset="873">1461 0 2302 0,'0'0'336'15,"0"0"-294"-15,0 0 5 16,0 0 79-16,173 80-35 0,-111-57-91 15,40 15-79 1,-17-2-547-16,-7-10-1468 0</inkml:trace>
  <inkml:trace contextRef="#ctx0" brushRef="#br0" timeOffset="1445">3595 339 2068 0,'0'0'504'15,"0"0"-469"-15,0 0 2 16,0 0 179-16,-174-3-54 15,115 53-82-15,0 23-42 0,0 19-5 16,10 17 45-16,17 9-48 16,19 3-29-16,13 2 30 15,13-8-30-15,42-12 4 16,18-21-5-16,18-21-45 16,11-33 13-16,6-28-65 15,-1-6-2-15,-8-47 62 16,-14-20 19-16,-20-24 18 15,-25-16 23-15,-23-13 41 16,-17-7 49-16,-31 0-77 16,-31 15-6-16,-6 18 27 15,-1 30-11-15,7 25 0 16,6 28-46-16,16 17-6 0,31 17-94 16,9 25-428-16,0 0-468 15</inkml:trace>
  <inkml:trace contextRef="#ctx0" brushRef="#br0" timeOffset="1932">4424 793 2158 0,'0'0'292'15,"0"0"-277"-15,0 0-23 0,208-6 16 16,-118 1 97-16,11 5 9 16,13 0-82-16,11 0-9 15,2 0-16-15,-5 0 1 16,-11 0 21-16,-16 0-21 16,-23 0-7-16,-21 0 37 15,-20-2 4-15,-22-8 79 16,-9-14 12-16,-9-6-64 15,-28-9 10-15,-5-3-38 16,-4-1-9-16,4 4 13 16,5 4-37-16,11 12 25 15,10 5-7-15,10 9-25 16,6 6 36-16,0 3-37 0,16 0-2 16,24 28-16-16,11 6 21 15,9 8-10-15,-1 5 5 16,-4 2-1-16,-5-1 3 15,-8 0 6-15,-10-4-6 16,-12-10 0-16,-14 2 9 16,-6-6-18-16,-15-4-4 15,-32 0-59-15,-2-2-67 16,0-9-207-16,13-3-372 16,16-12-989-16</inkml:trace>
</inkml:ink>
</file>

<file path=ppt/ink/ink13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7:11:22.381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739 323 1629 0,'0'0'292'15,"0"0"-108"-15,0 0-5 16,0 0 67-16,0 0-70 16,0 0-24-16,0 0-28 15,-151-122-58-15,121 106 10 16,-9 7-19-16,-10 9-30 15,-10 0 66-15,-13 33-90 16,-7 23 8-16,0 18 14 16,8 12-19-16,12 4-7 15,24-3 1-15,21-5 0 16,14-12-7-16,14-13 7 16,34-14-16-16,21-16 4 0,13-18-56 15,6-9 29-15,0-20-13 16,-6-28 5-16,-17-8 28 15,-12-3 19-15,-24 1 0 16,-12 6 48-16,-14 12-4 16,-3 7 70-16,0 14-31 15,-6 9-41-15,-8 10 69 16,2 0-76-16,2 38-34 16,6 18 8-16,4 11-8 15,0 7-2-15,7-3-12 16,26-7-53-16,6-11 24 15,7-16-145-15,6-14-148 16,18-23-261-16,-16-6-185 16,-7-23-733-16</inkml:trace>
  <inkml:trace contextRef="#ctx0" brushRef="#br0" timeOffset="191">1050 625 1555 0,'0'0'274'16,"0"0"-173"-16,0 0 29 15,0 0 86-15,0 0 2 16,0 0-98-16,0 0-29 16,163 163 27-16,-163-111-27 15,0 9 8-15,-23 4-55 16,-15 0-44-16,-5-8-19 16,-4-14-198-16,15-15-253 15,16-20-380-15</inkml:trace>
  <inkml:trace contextRef="#ctx0" brushRef="#br0" timeOffset="659">1721 0 2227 0,'0'0'323'0,"0"0"-266"15,0 0 44-15,0 0 127 16,46 153-59-16,-37-69-128 16,2 9-26-16,-8 9 25 15,-3-3-38-15,0-2 2 0,0-8-4 16,0-14-43-16,0-19 16 16,0-20-33-16,0-24 7 15,0-12 52-15,0-6-8 16,6-36-21-16,4-10 3 15,6-10 27-15,8 3 1 16,5 6-1-16,4 11 0 16,10 16 4-16,2 15-4 15,4 11-5-15,4 0 4 16,-4 29 2-16,-4 15 98 16,-8 6-72-16,-12 7-11 15,-11-5 43-15,-14-2-28 16,0-3 4-16,-36-6 2 15,-13-8-26-15,-10-7 31 0,-3-14-41 16,2-9-1-16,9-3 0 16,11 0-60-16,17-23-113 15,23-28-381-15,6 8-412 16,23 1-554-16</inkml:trace>
  <inkml:trace contextRef="#ctx0" brushRef="#br0" timeOffset="866">2540 769 1247 0,'0'0'377'0,"0"0"-228"16,0 0 35-16,0 0 84 0,0 0 24 16,58 180-72-16,-58-125-108 15,-9 7-49-15,-28 6-63 16,-12 3-9-16,-4-8-102 15,-9-11-219-15,13-16-390 16,18-22-952-16</inkml:trace>
  <inkml:trace contextRef="#ctx0" brushRef="#br0" timeOffset="1193">3656 537 2410 0,'0'0'380'16,"0"0"-268"-16,0 0-63 15,0 0 92-15,0 0-18 16,-217-84-20-16,140 97-63 15,1 28-19-15,7 18-12 16,13 12 26-16,17 6 17 16,23 1-52-16,16-6 0 15,0-14 5-15,49-14-4 0,22-17 26 16,25-12-27 0,18-15-51-16,56-8-65 0,-29-22-338 15,-27-3-796-15</inkml:trace>
</inkml:ink>
</file>

<file path=ppt/ink/ink13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7:11:32.721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289 374 1007 0,'0'0'697'0,"0"0"-488"16,0 0-31-16,0 0 25 16,0 0 27-16,0 0-143 15,0 0-11-15,-69 191 82 16,62-75-61-16,4 16-33 16,0 4-25-16,0-6-30 15,0-9 30-15,3-18-39 16,0-18 0-16,0-20 0 15,0-22-7-15,25-33-232 16,1-10-331-16,0-6-479 0</inkml:trace>
  <inkml:trace contextRef="#ctx0" brushRef="#br0" timeOffset="10">0 427 1758 0,'0'0'303'0,"0"0"-151"15,0 0 25-15,0 0-2 16,0 0-36-16,0 0-60 16,0 0-24-16,62-128 15 15,-16 97-17-15,7 1-4 16,2 5 15-16,12 1-52 15,4 13 12-15,0 4-24 16,8 7 0-16,-3 2 6 0,-1 26-4 16,-10 5 4-16,-9 7-5 15,-16 6 11-15,-21 15 2 16,-19 4-14-16,0 6 9 16,-36-4 16-16,-19 0-14 15,-7-8 2-15,-11-9-7 16,5-8-4-16,-1-10 10 15,4-12-12-15,6-4-23 16,13-11 23-16,13-5-27 16,13 0-36-16,20 0-158 15,17-15-269-15,15-5-407 0</inkml:trace>
  <inkml:trace contextRef="#ctx0" brushRef="#br0" timeOffset="25">1818 0 1790 0,'0'0'352'16,"0"0"-188"-16,0 0-68 0,0 0 103 15,-194 159-41-15,119-2-35 16,7 57 7-16,18 16-36 16,33-12 14-16,17-51-26 15,8-51-50-15,20-28 26 16,9-11-58-16,51 32-77 15,-9-14-295-15,3-13-834 0</inkml:trace>
</inkml:ink>
</file>

<file path=ppt/ink/ink13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7:11:32.686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685 430 1726 0,'0'0'282'16,"0"0"-216"-16,0 0-4 16,0 0 128-16,0 201-72 15,0-136-58-15,0 2 18 16,0-8-38-16,0-7 0 16,0-7-32-16,0-16 1 15,11-11 0-15,1-12-9 16,21-9-234-16,-7-23-117 15,0-10-668-15</inkml:trace>
  <inkml:trace contextRef="#ctx0" brushRef="#br0" timeOffset="9">679 247 1899 0,'0'0'338'0,"0"0"-262"15,0 0-54-15,0 0 4 16,0 0-26-16,0 0-17 16,0 0-289-16,102 24-758 0</inkml:trace>
  <inkml:trace contextRef="#ctx0" brushRef="#br0" timeOffset="14">1101 111 1761 0,'0'0'325'15,"0"0"-230"-15,0 0-45 16,0 0 156-16,0 0-47 16,105 168-19-16,-73-88-63 15,-2 5-24-15,-10 8-6 16,-8-3-41-16,-4 2 24 15,-8-6-30-15,0-8 0 16,-11-5-18-16,-18-4-30 16,-4-11-103-16,-26 7-157 15,10-20-240-15,3-12-416 0</inkml:trace>
  <inkml:trace contextRef="#ctx0" brushRef="#br0" timeOffset="20">328 0 522 0,'0'0'1165'16,"0"0"-992"-16,-111 168-135 16,46-15 32-16,-5 39 97 15,22-7-34-15,19-38 5 16,29-44-70-16,0-30-4 15,32 5-1-15,27 5-48 16,68 11-15-16,-8-27-158 0,-11-25-494 16</inkml:trace>
</inkml:ink>
</file>

<file path=ppt/ink/ink13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7:11:34.986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545 750 1341 0,'0'0'256'15,"0"0"-116"-15,0 0-39 16,0 0 29-16,0 0-48 16,0 0 36-16,0 0 34 15,-199-78-79-15,157 78-18 16,-4 0-55-16,-4 11 0 15,1 19 28-15,1 13-19 0,8 13-8 16,7 9 6-16,10 9 3 16,14-2 4-16,9-6-14 15,0-9-2-15,18-16 2 16,19-13 1-16,5-18-1 16,8-10-12-16,5 0-62 15,1-23 73-15,-4-16-51 16,-5-8 2-16,-9-5 49 15,-8-5-7-15,-10 5 8 16,-8 8 1-16,-4 9 49 16,-8 11 78-16,0 12-31 15,0 12-3-15,0 0-39 16,0 33-28-16,0 11 34 0,3 11-25 16,0 1-35-16,6-3 24 15,5-6-25-15,2-8-33 16,10-13-86-16,23-20-185 15,-7-6-288-15,-5 0-1165 0</inkml:trace>
  <inkml:trace contextRef="#ctx0" brushRef="#br0" timeOffset="220">834 819 1751 0,'0'0'306'0,"0"0"-190"16,0 0 19-16,0 0 92 0,0 0-68 16,0 0-44-16,196 44-23 15,-143-44-84-15,1 0 7 16,0 0-15-16,-3 0-94 16,-4 0-88-16,-4 0-342 15,-11 0-244-15,-12 0-574 0</inkml:trace>
  <inkml:trace contextRef="#ctx0" brushRef="#br0" timeOffset="442">1174 538 1862 0,'0'0'350'15,"0"0"-167"-15,0 0-127 16,0 0 101-16,0 0 23 15,-32 172-104-15,32-101 11 16,0-4-69-16,0 4-5 16,3-3-13-16,6-3-6 15,2-3-75-15,-2-9-168 16,14-12-248-16,-7-17-155 16,1-16-810-16</inkml:trace>
  <inkml:trace contextRef="#ctx0" brushRef="#br0" timeOffset="954">1836 226 1947 0,'0'0'363'15,"0"0"-252"-15,0 0 30 16,0 0 25-16,0 0-17 15,23 165-44-15,-20-83-60 16,-3 14-8-16,0 9-22 16,0 8-14-16,0-1 16 15,0-4-17-15,0-13-20 16,0-22 19-16,0-20-21 0,3-23 14 16,0-19 2-16,-3-11 6 15,3-2 11-15,0-31-11 16,2-14-1-16,4-9 1 15,1-9 1-15,6 6-1 16,3 7 0-16,4 8 2 16,7 17 1-16,5 9-3 15,5 15-10-15,2 3 1 16,8 6 9-16,-1 26-9 16,0 9 1-16,-7 7 8 15,-5 5 6-15,-21 2-6 16,-16 1 0-16,0 0 3 15,-42-5-3-15,-17-7 0 0,-7-9 0 16,-2-9 6 0,3-13 30-16,5-11-36 0,10-2 1 15,12-9 8-15,19-18-9 16,19-17-224-16,12-34-307 16,30 9-424-16,8 2-398 0</inkml:trace>
  <inkml:trace contextRef="#ctx0" brushRef="#br0" timeOffset="1285">2873 427 2126 0,'0'0'480'0,"0"0"-434"0,0 0 46 16,0 0 84-16,0 0-43 15,0 0-104-15,219 144-23 16,-129-87 22-16,7 0-28 16,8 1 8-16,-1-1-4 15,-2-3 2-15,-14-3-7 16,-18-5 1-16,-32 2-6 16,-24-1 6-16,-14 5 1 15,-40 8 13-15,-25 1-14 16,-20 6 1-16,-6-7-1 15,-2-7 0-15,16-8-7 16,10-10-5-16,24-14-32 16,34-21-172-16,9 0-260 15,0-18-389-15</inkml:trace>
  <inkml:trace contextRef="#ctx0" brushRef="#br0" timeOffset="1614">4825 846 1984 0,'0'0'387'15,"0"0"-263"-15,0 0 6 16,0 0 166-16,0 0-126 0,0 0-87 15,-190-71-13-15,105 98-37 16,-5 23 25-16,10 11-1 16,13 7-3-16,22 9 17 15,29-4-71-15,16 2 0 16,19-12 15-16,40-6-14 16,23-20 0-16,20-15-1 15,8-22-39-15,12 0-18 16,28-40-166-16,-28-7-287 15,-31 1-729-15</inkml:trace>
  <inkml:trace contextRef="#ctx0" brushRef="#br0" timeOffset="1877">5332 0 2711 0,'0'0'335'15,"0"0"-262"-15,199 103-6 16,-103-35 32-16,-2 21 52 16,5 38-49-16,-14 45-52 15,-35 69 23-15,-44 25-62 16,-29 14 5-16,-65-11-16 15,-17-49-126-15,23-65-197 0,3-47-896 16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8:13:15.832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27 77 1498 0,'0'0'309'0,"0"0"-206"16,0 0-1-16,0 0 122 0,0 0-26 16,0 0-69-16,0 0-81 15,-28 0-18-15,39 0 82 16,15 0-33-16,4 0-31 16,5 0 35-16,8 0-24 15,2 0-6-15,8 0-6 16,7-3-25-16,-1 0 28 15,9 3-41-15,3-4-8 16,5 1 34-16,6 2-25 16,7-6-2-16,5 1-8 15,4-3 1-15,7 1 28 16,0-1-15-16,-3 3-13 16,-4 0 24-16,-6 3-15 0,-7 3 1 15,-6 0-11-15,-8 0 1 16,-9 0 17-16,-3 0-18 15,-7 0 0-15,-5 0 19 16,-4 0-19-16,-4 0 11 16,-4 0-2-16,-1 0-9 15,-9 0 28-15,-2 0-28 16,-6 3 0-16,-4 0 8 16,-6-3-7-16,-1 0-1 15,-6 3 0-15,0-3 0 16,0 0-1-16,0 3-4 15,0 0-49-15,0 3-10 16,0-3-165-16,0-3-305 16,3 0-543-16</inkml:trace>
</inkml:ink>
</file>

<file path=ppt/ink/ink13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7:14:24.770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0 1750 0,'0'0'373'0,"0"0"-264"16,0 0 59-16,0 0 54 15,0 0-43-15,68 15-58 16,-9-12-62-16,13-3-23 15,10 0 20-15,3 0-33 0,0 0-23 16,-6 0-14-16,3 0-146 16,-25 0-380-16,-20 0-433 0</inkml:trace>
  <inkml:trace contextRef="#ctx0" brushRef="#br0" timeOffset="231">6 452 2000 0,'0'0'483'16,"0"0"-397"-1,0 0-38-15,0 0 140 0,0 0-27 16,0 0-43-16,232 0-80 15,-130-13-38-15,34-7-32 16,-20-1-444-16,-25 6-1930 0</inkml:trace>
</inkml:ink>
</file>

<file path=ppt/ink/ink13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7:14:27.441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0 992 1476 0,'0'0'271'16,"0"0"-114"-16,0 0 42 15,0 0-3-15,0 0-19 16,207 15-26-16,-139-9-28 16,11-4-29-16,12 3-41 15,11-5-9-15,15 2 17 16,35-2-56-16,50 0-4 16,50-2 24-16,20-17-13 15,-9-4 13-15,-28 8-13 16,-36 2-11-16,-6 5 29 0,-9 8-30 15,-26 0 0-15,-34 0 0 16,-24 0 0-16,-1 0-1 16,45 0 1-16,46 4 0 15,52-4 12-15,7 0-12 16,-9 0-4-16,-25 0 4 16,-25-7 0-16,-6-5 0 15,-5 0 0-15,5-5 0 16,3 3 6-16,0-4-6 15,-1 0 0-15,-29 6 0 16,-30 1 1-16,21 5 0 16,25 3-1-16,27-3 0 0,33-1 7 15,-18-1-7-15,-22-4-1 16,2-3 0-16,-9-6 1 16,4 4 0-16,-11-1 0 15,-1 4 0-15,-8 1 5 16,0 2-5-16,3 0 0 15,4-1 1-15,6 0-1 16,1 0-1-16,6 1 0 16,0-7 1-16,-3 0 7 15,-8 1-7-15,-9-1 0 16,-3 7 2-16,-23 2-2 16,-19-1-1-16,22 4 1 15,26-3 0-15,31 1 12 16,28-7-12-16,-9 0 0 15,-24-6-2-15,8 1-1 0,-7-2 3 16,-4 3 10-16,-3-2 4 16,0 1 49-16,0-2-35 15,7-4 17-15,-7 3 1 16,-26-1-19-16,-33 6 14 16,-32 7-2-16,-7-1-6 15,10 1 33-15,12-2-23 16,8 1-14-16,-13 3-7 15,-12 1-16-15,-10-4-6 16,-5-1 0-16,-14 0 1 16,-6-2 4-16,-8 0-5 15,-21-1 0-15,-13 6 0 16,-17-1-15-16,-6 1-66 0,-33-2-111 16,-19 1-373-16,-4-1-625 15</inkml:trace>
  <inkml:trace contextRef="#ctx0" brushRef="#br0" timeOffset="654">3808 2952 1825 0,'0'0'281'0,"0"0"-219"15,0 0-29-15,0 0 78 16,0 0 38-16,216-112-54 16,-131 47-62-16,7-12-21 15,-4-15 5-15,-9-5-15 16,-10 1 35-16,-18 4 27 15,-14 14 49-15,-15 15 34 16,-11 22-37-16,-8 19 12 0,-3 22-13 16,0 0-54-16,0 54-14 15,0 29-20-15,-7 26 1 16,-3 11 26-16,7-1-31 16,0-8-8-16,3-17-9 15,0-14-3-15,9-9-45 16,8-19-228-16,0-19-790 0</inkml:trace>
  <inkml:trace contextRef="#ctx0" brushRef="#br0" timeOffset="1014">5327 2554 2184 0,'0'0'384'16,"0"0"-278"-16,0 0-75 16,0 0 148-16,183-200-67 15,-128 135-68-15,-2-3-3 16,-7 9-3-16,-10 13 52 16,-16 16-2-16,-8 15-15 15,-7 15 16-15,-5 5-56 16,0 45-11-16,0 28 61 15,0 19-41-15,0 11-15 16,-11 4 0-16,2-2-9 16,1-16 4-16,5-12-22 0,3-17-1 15,0-15-16-15,0-14 7 16,0-16-58-16,0-8-62 16,0-12-93-16,0 0-135 15,0-26-471-15,0-1-1158 0</inkml:trace>
  <inkml:trace contextRef="#ctx0" brushRef="#br0" timeOffset="1604">6233 1506 1877 0,'0'0'497'16,"0"0"-399"-16,0 0-15 15,0 0 68-15,0 0-12 16,0 0-35-16,178-99-93 16,-104 94-10-16,-1 5 23 15,-11 0-9-15,-16 17 9 0,-14 13-3 16,-21 3-14-16,-11 5 65 16,0-3-36-16,-34 4-16 15,-8-4 50-15,-4-3-20 16,1-1 6-16,5-14-24 15,17-2-23-15,10-10 43 16,10-2-52-16,3-3-11 16,6 3 10-16,30 3 2 15,10 6 3-15,7 5-4 16,-2 10 0-16,3 8 5 16,-12 6-5-16,-10 7 0 0,-8 6 1 15,-18-2 0-15,-6 1-1 16,0-7 11-16,-39-1-11 15,-17-12 45-15,-10-10-32 16,-2-11 7-16,-5-12 24 16,12 0-44-16,8-9-18 15,2-43-107-15,11 0-612 16,13 2-1775-16</inkml:trace>
</inkml:ink>
</file>

<file path=ppt/ink/ink13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7:14:33.286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5 0 1119 0,'0'0'284'0,"0"0"-185"16,0 0-27-16,0 0 58 15,0 0 22-15,0 0-63 16,-5 0-26-16,5 0 38 15,0 0-11-15,0 2-22 16,0 4 46-16,0 1-37 0,0-3-32 16,23 1-17-16,21-5-28 15,-1 0-180-15,-5 0-1033 0</inkml:trace>
  <inkml:trace contextRef="#ctx0" brushRef="#br0" timeOffset="824">119 43 1060 0,'0'0'325'0,"0"0"-190"16,0 0 18-16,0 0 15 15,0 0 2-15,0 0-33 16,0 0-59-16,-9 6 36 16,9-2-2-16,0-4-27 0,0 2 21 15,3-2-51-15,12 0 17 16,9 0 1-16,2 0-37 16,0 0 5-16,3 0-24 15,4 0-7-15,0 0-2 16,2 0-8-16,18 0-59 15,-7 4-297-15,-6-4-812 0</inkml:trace>
</inkml:ink>
</file>

<file path=ppt/ink/ink13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7:20:31.600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679 107 1438 0,'0'0'275'0,"0"0"-195"15,0 0 1-15,0 0 108 16,0 0 50-16,0 0-79 16,-196-94-38-16,153 85 19 15,1 9-41-15,-8 0-16 16,-2 15-5-16,-4 29-23 15,1 25-22-15,2 17 6 16,4 18-26-16,13 8 22 16,10 3-36-16,13-3 0 15,10-8 5-15,3-14-5 0,3-7 1 16,27-15 3-16,2-18-4 16,10-15 0-1,11-20-40-15,2-15-35 0,7 0 6 16,1-38-50-16,-7-8 5 15,-8-4 51-15,-8 10 23 16,-17 13 40-16,-10 14 20 16,-6 13 44-16,-7 0 39 15,0 26-30-15,0 16-7 16,-4 10-17-16,-6-2-49 16,7 0 5-16,0-12-5 15,3-6-87-15,0-11-115 16,0-18-312-16,10-3-120 0,0 0-908 15</inkml:trace>
  <inkml:trace contextRef="#ctx0" brushRef="#br0" timeOffset="285">339 641 1746 0,'0'0'350'15,"0"0"-228"-15,0 0-9 16,0 0 84-16,0 0-27 15,0 0-88-15,0 0-49 16,193 108-16-16,-122-101-16 16,5-7-2-16,0 2-8 15,-11 5-42-15,-10 1 21 16,-13 7-6-16,-11 11 20 16,-12 10 7-16,-10 13 9 0,-9 12 19 15,0 3-11-15,0-1 2 16,-3-11 13-16,-6-11-22 15,5-18-1-15,4-14-97 16,0-9-221-16,13-30-3 16,7-11-458-16</inkml:trace>
  <inkml:trace contextRef="#ctx0" brushRef="#br0" timeOffset="419">999 488 1650 0,'0'0'404'16,"0"0"-261"-16,0 0-128 0,0 0-15 16,0 0-256-1,0 0-724-15</inkml:trace>
  <inkml:trace contextRef="#ctx0" brushRef="#br0" timeOffset="966">1481 708 1832 0,'0'0'591'16,"0"0"-452"-16,0 0 82 0,0 0 3 16,0 0-85-16,-210 44-68 15,168-2-37-15,7 8-25 16,4 5-8-16,18 6-1 15,13-9-6-15,0-8-12 16,10-9-65-16,27-14-13 16,8-16-41-16,4-5-78 15,1-17-4-15,-4-21 19 16,-12-6 92-16,-6-2 92 16,-13 15 16-16,-4 8 52 15,-5 14 147-15,-6 9 60 16,0 0-81-16,0 17-80 15,0 23-42-15,0 9 9 0,0 1-38 16,0-3-27 0,3-9-12-16,24-15-49 0,5-10-53 15,7-13-48-15,1 0-23 16,-4-36-4-16,-1-10 34 16,-1-10 93-16,-11-3 62 15,-7 6 11-15,-10 12 77 16,-3 11 47-16,-3 18 57 15,0 12 22-15,0 0-84 16,0 24-74-16,0 17 4 16,0 7-23-16,0 1-19 15,8-5-18-15,1-8-20 16,5-16-99-16,5-11-190 16,10-9-257-16,-3-20-17 15,-3-13-876-15</inkml:trace>
  <inkml:trace contextRef="#ctx0" brushRef="#br0" timeOffset="1075">1906 702 1355 0,'0'0'619'0,"0"0"-388"0,0 0-55 15,0 0-60-15,0 0-116 16,0 0-109-16,0 0-555 0</inkml:trace>
  <inkml:trace contextRef="#ctx0" brushRef="#br0" timeOffset="1272">1350 31 1437 0,'0'0'633'16,"0"0"-503"-16,0 0-16 15,0 0-33-15,0 0-25 16,196 17-15-16,-169 25-41 15,-11 40-58-15,-6-5-142 16,-10-6-410-16</inkml:trace>
</inkml:ink>
</file>

<file path=ppt/ink/ink13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7:20:35.435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7 2714 0,'0'0'600'0,"0"0"-600"16,0 0 14-16,0 0-14 16,198 0 65-16,-122-4-24 15,0 1-41-15,-1 3-5 16,17 0-105-16,-23 0-211 16,-18 3-476-16</inkml:trace>
</inkml:ink>
</file>

<file path=ppt/ink/ink13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7:20:35.611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73 2034 0,'0'0'1242'16,"0"0"-1067"-16,0 0-147 15,0 0 2-15,0 0 0 16,219-4-30-16,-114-22-102 15,-14 3-630-15,-18 3-1772 0</inkml:trace>
</inkml:ink>
</file>

<file path=ppt/ink/ink13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7:20:36.524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0 754 1644 0,'0'0'944'16,"0"0"-826"-16,0 0-118 0,0 0 0 15,0 0 3-15,0 0 24 16,243-136-21-16,-146 63-2 16,-5-10-4-16,-10-5 0 15,-22-1 1-15,-28 7 17 16,-19 8 42-16,-13 15 55 15,0 15 4-15,-30 20 16 16,-13 18-36-16,-11 6-26 16,-9 51-19-16,1 28-27 15,-3 26-6-15,12 22 8 16,7 10-10-16,13-5 11 16,13-5-25-16,11-13-4 15,9-16-2-15,0-25-13 16,0-20-7-16,0-21 4 15,0-13-11-15,0-19 19 0,0 0-9 16,6-19 0 0,8-25 16-16,2-15-4 0,10-8 6 15,11-1-2-15,2 6-13 16,10 12 14-16,2 15-10 16,5 12 10-16,4 16-5 15,-6 7 0-15,-7 0 5 16,-15 27 0-16,-15 8 1 15,-17 9 11-15,0 3-2 16,-29-1 6-16,-18-12-9 16,-1-8 2-16,-4-11 8 15,2-13-10-15,10-2 9 16,11 0 8-16,10 0-11 0,10-2 13 16,9 0-2-1,0 2-22-15,9 0 0 0,24 26 0 16,5 6 17-16,5 7 5 15,4 3-23-15,-2-11 2 16,1-4-2-16,2-10-5 16,37-15-68-16,-9-2-185 15,-7 0-826-15</inkml:trace>
</inkml:ink>
</file>

<file path=ppt/ink/ink13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7:20:34.497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523 173 1160 0,'0'0'1418'0,"0"0"-1227"16,0 0-147-16,0 0 68 16,0 0 117-16,0 0-46 15,-217-122-122-15,149 169-26 0,-1 26 1 16,4 21 1 0,12 8-7-16,21-1-24 0,24-12-4 15,8-21-2-15,40-24-41 16,25-26-20-16,14-18-50 15,9-15-93-15,2-35-56 16,-13-12-13-16,-12-5 120 16,-14 2 119-16,-20 2 34 15,-11 19 1-15,-12 14 164 16,-8 22 105-16,0 8-29 16,0 24-130-16,-8 28-27 15,-1 17 10-15,6 2-46 16,3-2-47-16,0-4-1 15,26-11-49-15,36-17-150 16,-6-10-336-16,-10-18-630 0</inkml:trace>
  <inkml:trace contextRef="#ctx0" brushRef="#br0" timeOffset="203">1073 336 2744 0,'0'0'532'16,"0"0"-499"-16,0 0 5 16,0 0 49-16,179 0-24 15,-103 0-24-15,9 10-25 16,0 0-14-16,0 1-44 0,-12 5-68 16,-2-1-146-16,-17-6-441 15,-23-3-329-15</inkml:trace>
  <inkml:trace contextRef="#ctx0" brushRef="#br0" timeOffset="377">1430 0 2342 0,'0'0'616'0,"0"0"-551"16,0 0 8-16,-3 164 104 15,3-69-50-15,0 11-73 16,0 3-36-16,12-6-18 15,1-5-41-15,16-4-142 0,-6-27-366 16,-3-22-539-16</inkml:trace>
  <inkml:trace contextRef="#ctx0" brushRef="#br0" timeOffset="706">2402 254 2357 0,'0'0'582'16,"0"0"-512"-16,0 0-16 15,0 0 141-15,0 0-58 0,-160-165-62 16,107 165-33-16,1 0-16 15,-4 44 7-15,3 20-6 16,7 16-3-16,15 10 9 16,17 3-32-16,14-5 16 15,3-11-17-15,39-15 0 16,21-15-17-16,10-24-17 16,15-17-47-16,45-12-51 15,-22-27-331-15,-12-4-438 0</inkml:trace>
</inkml:ink>
</file>

<file path=ppt/ink/ink13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7:20:33.618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44 507 2268 0,'0'0'390'15,"0"0"-384"-15,0 0 12 16,0 0 94-16,26 160 45 15,-17-70-73-15,2 16-71 16,-2-2-7-16,-3-9 0 16,2-20-6-16,1-22 5 15,-6-17-5-15,5-19 0 0,-8-11 26 16,0-6-2-16,0 0 45 16,0 0-3-16,0 0-27 15,0 0 17-15,0 0-12 16,0 10-10-16,-8 31-8 15,-1 8-25-15,3 12 15 16,-2-3 1-16,5-5-10 16,3-9-4-16,0-3-2 15,0-6-1-15,0-2 12 16,0-3-12-16,0 1-1 16,0 3 0-16,0-3 1 15,0-2-1-15,0-1 2 16,0-5-1-16,0-7 12 0,0-12-12 15,-3-4-8-15,3 0 7 16,-3-10-8-16,0-36-12 16,0-15-7-16,-2-25 5 15,-1-43 7-15,-7-48-8 16,-6-44 6-16,0 12 17 16,5 45 1-16,8 51 0 15,6 42 0-15,0 1 0 16,12-1 13-16,18 6-12 15,5 21-1-15,8 17 18 16,7 16-9-16,2 11 5 16,4 0-13-16,-4 29 0 15,-5 18 9-15,-19 20-10 0,-18 13 0 16,-10 9 10-16,-10 3-4 16,-32-6-6-16,-11-5-1 15,-2-16-24-15,2-18 4 16,7-24-57-16,18-19-69 15,20-31-206-15,8-27-444 16,0-10-1127-16</inkml:trace>
  <inkml:trace contextRef="#ctx0" brushRef="#br0" timeOffset="221">886 0 2540 0,'0'0'387'0,"0"0"-300"16,0 0-23-16,0 0 115 16,-14 163-57-16,3-70-83 15,2 14-27-15,6 4 8 16,3 8-20-16,0-4-6 16,0-14-45-16,12-17-122 15,19-32-165-15,-5-21-440 16,-4-29-1187-16</inkml:trace>
  <inkml:trace contextRef="#ctx0" brushRef="#br0" timeOffset="379">685 513 2611 0,'0'0'528'0,"0"0"-468"0,0 0 57 15,0 0 18-15,0 0-83 16,0 0-16-16,0 0-36 15,278-39-90-15,-165 31-253 16,-13-1-1055-16</inkml:trace>
</inkml:ink>
</file>

<file path=ppt/ink/ink13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7:20:38.108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370 651 1748 0,'0'0'326'0,"0"0"-207"0,0 0-21 15,0 0 187 1,-184-27-14-16,132 57-105 0,5 20-85 16,9 15-23-16,11 5-7 15,15 1-36-15,12-6-9 16,0-10-6-16,42-9 0 15,13-23-24-15,18-19-51 16,12-4-40-16,9-21-72 16,-1-27-39-16,-8-8 56 15,-17-3 71-15,-16 13 81 16,-19 10 18-16,-16 15 85 16,-14 21 13-16,-3 0 37 15,0 32-35-15,-9 21 3 16,-5 15-8-16,11 3-39 0,3-3-35 15,6-16-17-15,37-16-4 16,13-20-51-16,9-16 5 16,4-25 7-16,-7-25 39 15,-14-18 0-15,-14-9 34 16,-21-2 56-16,-13 5-14 16,-10 7 38-16,-36 14-60 15,-19 15-29-15,-8 11-25 16,2 12-102-16,5 12-206 15,21 3-446-15,22 0-1218 0</inkml:trace>
  <inkml:trace contextRef="#ctx0" brushRef="#br0" timeOffset="137">1112 430 2136 0,'0'0'589'0,"0"0"-510"16,0 0 21-16,196-177 4 15,-80 120-104-15,-15 17-165 16,-9 4-635-16</inkml:trace>
  <inkml:trace contextRef="#ctx0" brushRef="#br0" timeOffset="609">2317 0 2588 0,'0'0'381'15,"0"0"-253"-15,0 0-114 16,0 0 56-16,0 0 1 16,0 0-13-16,-9 244 5 15,9-120-62-15,0 6-1 16,0 0 13-16,0-11-13 15,0-9 0-15,0-28-45 16,0-23 11-16,0-27 17 16,0-25-16-16,0-7 33 15,3-26 0-15,7-26-9 16,2-6-15-16,8-6 1 0,11 2 23 16,0 13-1-16,9 12-43 15,-1 22 20-15,7 15 16 16,0 0-5-16,-7 33 13 15,-3 16 0-15,-13 14 0 16,-14 10 70-16,-9 1-46 16,-6-3-3-16,-36-9 17 15,-14-11 1-15,-7-16 7 16,-2-18-33-16,6-17 10 16,7 0-10-16,13-34-13 15,22-14-73-15,28-51-132 16,31 17-561-16,13 0-1405 0</inkml:trace>
  <inkml:trace contextRef="#ctx0" brushRef="#br0" timeOffset="954">3024 692 2184 0,'0'0'313'15,"0"0"-223"-15,0 0 125 16,23 191 57-16,-9-126-137 15,-2 0-99-15,5-9-4 16,-4-11-32-16,-7-16-6 16,-2-14 5-16,-4-15 2 15,0 0 6-15,0-30-7 16,0-20 1-16,-10-15 4 0,10-10-5 16,0-6-6-1,6 2 6-15,28 11 0 0,8 15 6 16,10 18 2-16,4 18-7 15,-1 17 19-15,1 2 2 16,-10 39-5-16,-7 9 28 16,-13 8-23-16,-9 5-1 15,-7-5-18-15,-4-4-3 16,8-10-7-16,21-16-140 16,-2-16-393-16,7-12-471 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8:13:13.522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83 211 182 0,'0'0'1170'16,"0"0"-980"-16,0 0-97 16,0 0 49-16,0 0-6 0,0 0-27 15,-48-51 3 1,34 45 1-16,5 4-20 0,1-4-22 15,2 2-1-15,6 2 26 16,-3 2-36-16,3 0-8 16,0 0-4-16,0 0-48 15,6 2 14-15,20 31-13 16,10 11 20-16,7 15 37 16,-1 6-32-16,-2 6 12 15,-1-3-12-15,-4-6-7 16,-4-4 23-16,-2-5-42 15,-7-5 1-15,-2-8 19 16,-3-4-19-16,-4-3-1 0,-3-10 0 16,-3 0 1-1,-1-6 14-15,0-6-15 0,-3-10 0 16,-3-1 4-16,3 0-3 16,2-4 22-16,1-32-23 15,8-16 1-15,1-20 3 16,8-11-4-16,4-9 0 15,-1 6 2-15,-3 0-2 16,-7 6-1-16,-4 9-9 16,-4 12 10-16,-5 9 12 15,0 15-12-15,0 12-30 16,3 8-24-16,5 13-107 16,15 2-161-16,0 0-199 15,-2 0-109-15</inkml:trace>
  <inkml:trace contextRef="#ctx0" brushRef="#br0" timeOffset="599">888 154 1483 0,'0'0'313'15,"0"0"-228"-15,0 0-20 16,0 0 161-16,0 0-24 16,30 151-53-16,-20-74-100 0,3 3 18 15,-7 2-6-15,5-4-21 16,-8-3-8-16,3-16-26 16,-3-10-4-16,0-16 17 15,-3-9-18-15,0-11-1 16,0-11 17-16,0-2 40 15,0-2 10-15,-3-29-46 16,-9-16-15-16,-2-14 9 16,8-14-15-16,-1-4-2 15,4-7 2-15,3 7-2 16,0 5 2-16,0 11-6 16,0 11 6-16,10 9 24 15,5 10-23-15,5 8 9 0,0 12-4 16,6 0-6-16,1 11 13 15,8 2-13-15,1 0 0 16,4 15 27-16,2 19-27 16,1 12 12-16,-4 8 0 15,1 11-11-15,-11 4 9 16,-6 1-8-16,-7 1-2 16,-13-9 6-16,-3-3 1 15,0-6-7-15,-19-10 6 16,-16-1 0-16,-5-10 23 15,-5-5-10-15,-3-6-7 16,3-6 17-16,2-6-29 16,7-8 0-16,7-1 0 15,9 0-18-15,20 0-61 0,0-4-220 16,0-10-477-16</inkml:trace>
  <inkml:trace contextRef="#ctx0" brushRef="#br0" timeOffset="1552">1893 211 1468 0,'0'0'290'15,"0"0"-188"-15,0 0 27 16,0 0 71-16,0 0-60 16,0 0-77-16,0 0-54 15,-36-124 44-15,44 106-23 16,4 0-1-16,4 4 14 0,4-1-22 15,0 6-4 1,3 0 11-16,-1 7-12 0,4 2 23 16,5 0-23-16,-5 2 2 15,2 19 17-15,3 8-35 16,-5 10 26-16,-4 4-16 16,-5 6-9-16,-3 3 26 15,-11 1-20-15,-3 0-6 16,0 1 27-16,-17-2-26 15,-19-1 38-15,-7-3-12 16,-6 4-10-16,-4-8 32 16,2-4-41-16,2-4-3 0,2-9 30 15,8-10-35 1,10-5 18-16,6-6-12 0,3-6-6 16,11 0 28-16,1 0-29 15,5 0 0-15,3-15-9 16,0-3 7-16,6 1-4 15,14-1 0-15,11 1 6 16,-3 2-12-16,6 9 12 16,1 4 0-16,1 2 16 15,1 0-15-15,-1 8 13 16,-1 13-13-16,2 2 5 16,-1 0 8-16,-4-2-14 15,1-6 0-15,-4-3 7 16,-3-5-1-16,1-7-12 15,-4 0-27-15,9 0-140 0,-5-7-152 16,-4-8-403-16</inkml:trace>
  <inkml:trace contextRef="#ctx0" brushRef="#br0" timeOffset="2695">3105 431 1866 0,'0'0'334'0,"0"0"-244"15,0 0-82-15,0 0 18 16,0 0-26-16,0 0-96 16,0 0-465-16,3 27-1040 0</inkml:trace>
  <inkml:trace contextRef="#ctx0" brushRef="#br0" timeOffset="2866">3140 903 2126 0,'0'0'571'15,"0"0"-482"-15,0 0 43 16,0 0 5-16,0 0-137 16,0 0-294-16,0 0-2251 0</inkml:trace>
</inkml:ink>
</file>

<file path=ppt/ink/ink13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7:20:39.512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0 400 2522 0,'0'0'279'0,"0"0"-270"16,0 0-9-16,0 0 106 15,0 0-36-15,190 49-22 16,-168 14-32-16,-8 6-14 16,-11 6 38-16,-3-5-30 0,0-12-9 15,-10-8 18-15,-7-25-19 16,5-16 0-16,1-9 0 15,2-15-7-15,9-32 6 16,0-15-26-16,0-15 12 16,26-9 2-16,10 8-2 15,4 7 15-15,-1 16-11 16,-4 28 11-16,-1 18 54 16,-6 9-16-16,0 19-8 15,-5 29 3-15,-8 14-11 16,-5 6 1-16,-1-1-19 15,-1 1-4-15,-2-12-36 16,8-14-97-16,18-16-202 0,1-14-279 16,2-12-157-16</inkml:trace>
  <inkml:trace contextRef="#ctx0" brushRef="#br0" timeOffset="984">903 459 1989 0,'0'0'528'15,"0"0"-343"-15,0 0 84 16,0 0-43-16,0 0-68 16,-203 117-84-16,160-58-28 15,12 4-44-15,17-5-1 16,14-11-1-16,6-10-25 16,33-15-59-16,7-16-16 0,4-6-53 15,-1-13-10 1,-7-21 57-16,-8-12 76 0,-12-3 28 15,-6 2 4-15,-9 9 10 16,-4 8 109-16,-3 19 49 16,0 11-36-16,0 0-71 15,0 44-41-15,0 27 12 16,0 17-10-16,0 20-12 16,23 11 9-16,3 10-3 15,4 1-8-15,-4 0-9 16,-9-11-1-16,-14-11 11 15,-3-19-11-15,-20-23-2 0,-22-18 2 16,-15-22 1 0,-5-17-1-16,0-9 0 15,0-18-9-15,10-25 9 0,12-22-18 16,15-19-15-16,22-35-7 16,9-45-20-16,42 13-4 15,18 9-64-15,16 20-72 16,6 34-2-16,16-6 1 15,18-7 29-15,-1 13 72 16,-10 6 61-16,-9 8 39 16,-17 1 58-16,-23 5 51 15,-19 3 104-15,-20 6-49 16,-13 6 19-16,-10 8 7 16,0 11-67-16,-30 7-24 15,-5 15-14-15,-9 12-62 0,-5 0-4 16,-2 35-19-16,1 24 0 15,7 18 3-15,4 16-3 16,10 6 8-16,3 11-8 16,9-5-18-16,8-11-14 15,5-12-22-15,4-21-1 16,0-21 28-16,4-20-33 16,11-16 0-16,13-4 11 15,0-22-7-15,9-19 9 16,5-7-10-16,1-1 6 15,-1 8 51-15,-7 12-18 16,-4 13 10-16,-8 16 8 16,-7 0 23-16,1 33 54 15,-8 14-29-15,-3 8-5 0,5 9 15 16,-5-6-56-16,8-10-2 16,1-14-2-16,4-19-73 15,9-15-49-15,1-2 18 16,0-37-35-16,1-13 35 15,-4-15 36-15,-7 7 68 16,-9-3 2-16,-3 16 82 16,-7 14 87-16,0 20 43 15,0 13-24-15,0 0-66 16,0 38-83-16,0 17 13 16,0 12-6-16,0 8-35 15,0-6-4-15,0-5-7 16,0-17-22-16,3-12-15 0,11-14-111 15,1-21-205-15,2-21-319 16,-4-16-981-16</inkml:trace>
  <inkml:trace contextRef="#ctx0" brushRef="#br0" timeOffset="1128">1895 260 2250 0,'0'0'595'15,"0"0"-595"-15,0 0-14 16,0 0 2-16,0 0-1 16,0 0-350-16,0 0-496 0</inkml:trace>
  <inkml:trace contextRef="#ctx0" brushRef="#br0" timeOffset="1931">2065 773 1154 0,'0'0'690'16,"0"0"-602"-16,0 0-28 16,0 0 125-16,207 2 113 15,-148-21-102-15,-1-5-75 16,-5-2 21-16,-7-4-2 16,-16-5-21-16,-15-1-49 15,-15-1 8-15,0 1-8 16,-26 3-50-16,-16 7-11 0,-7 12 12 15,-1 10-14 1,1 4 1-16,7 15-8 0,5 29 0 16,15 14-1-16,10 11-2 15,12 1-14-15,0 0 16 16,15-6-52-16,24-15-21 16,11-15-33-16,8-17-16 15,7-17 23-15,5-4 19 16,-5-30 38-16,-2-11 24 15,-12 0 19-15,-8 3 13 16,-16 14 59-16,-7 13 15 16,-11 15 20-16,-9 0-56 15,0 31-9-15,0 15 11 0,-6 13-34 16,-11 0-2 0,1-3-13-16,3-6-4 0,0-18 0 15,2-14-27-15,5-18 0 16,3 0 26-16,3-29-36 15,0-21 28-15,0-19 7 16,20-4-23-16,3-1 24 16,2 3-14-16,1 16 15 15,2 13 9-15,-3 22 10 16,-2 17 17-16,-3 3 3 16,0 29-27-16,-4 21 20 15,-4 12-20-15,-4 6-11 16,-5-6 14-16,-3-6-15 15,0-12 0-15,0-19-7 0,0-12-36 16,0-13 20-16,-7 0 2 16,7-34-34-16,0-14 46 15,0-11-26-15,4-3 35 16,22-3-1-16,3 12 2 16,4 9 36-16,-1 17 9 15,1 16-5-15,1 11 50 16,-2 0-31-16,-3 38-2 15,4 10 20-15,-4 13-31 16,-2 4-13-16,-1 0-26 16,0-4-1-16,0-9 12 15,-2-8-19-15,-9-23-16 16,-1-11-47-16,-8-10-66 0,-6-18-66 16,0-22-465-16,0-5-423 15</inkml:trace>
  <inkml:trace contextRef="#ctx0" brushRef="#br0" timeOffset="2164">2311 213 2414 0,'0'0'392'15,"0"0"-392"-15,0 0 0 0,196-161 118 16,-130 128 81 0,-7 16-54-16,-14 15-101 0,-2 2-44 15,-10 21-1-15,-13 77-120 16,-11-5-443-16,-6-1-1190 0</inkml:trace>
  <inkml:trace contextRef="#ctx0" brushRef="#br0" timeOffset="2285">2533 1625 2876 0,'0'0'381'0,"0"0"-381"16,0 0-805-16</inkml:trace>
</inkml:ink>
</file>

<file path=ppt/ink/ink13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7:20:53.450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144 40 15 0,'0'0'1423'15,"0"0"-1170"-15,0 0-155 16,0 0 2-16,0 0 83 15,0 0-18-15,-23-40-54 16,23 40-19-16,0 0 23 16,-3 0-13-16,3 0-4 15,0 22 14-15,-6 19-13 16,-2 13-17-16,-1 21-10 0,-4 11-24 16,-4 10-9-16,2 5-6 15,1 2 0-15,0-2 4 16,5-7-37-16,3-6 8 15,-1-12 8-15,7-7-7 16,0-13-8-16,0-16 0 16,0-9-1-16,0-11 18 15,0-8-18-15,0-6-4 16,0-4 4-16,0 2 0 16,0-4 0-16,0 0 0 15,0 0 0-15,0 0-12 16,0 0 3-16,0 0-26 15,0 0 14-15,0 0-80 16,0-16-56-16,0-9-39 16,0-5-27-16,0-10 23 0,0 3-7 15,0-2 61-15,3 1 100 16,7 10 46-16,-4 0 0 16,1 4 66-16,3 11 6 15,-4-3 61-15,2 4 0 16,-2-2 4-16,0 2 20 15,2-3-33-15,-2 4 3 16,3-1-28-16,1 0-33 16,-1 3-3-16,5 1-14 15,-2-1-31-15,5 3 23 16,6-3-22-16,4 3 2 16,2 0 9-16,0 0-29 15,4 3 26-15,-1 3-22 0,2 0-4 16,-6 0 26-16,3 0-3 15,-5 3 3-15,-1 15-9 16,-2 6-16-16,2 5 17 16,0 2-19-16,-2 5 8 15,-3 0-2-15,0 2-5 16,-4 3-1-16,-4 0 16 16,-1 1-15-16,-5-3-2 15,-3-2-9-15,0-1 10 16,-3-3 12-16,0-8-12 15,0-1 0-15,0-3 27 16,-3 3-27-16,-17 2 0 0,-5 1 0 16,-6-2 0-16,-1 3 2 15,-1-8-1-15,-2-3-1 16,2-4 15-16,-4-5-15 16,-1-2 14-16,-6-6-13 15,2 0-1-15,-1 0 24 16,5 0-24-16,2 0 0 15,5-8 21-15,9 2-20 16,-1 0 1-16,8-1 4 16,-2 3-5-16,3-5-2 15,8 2-1-15,-1 1-10 16,3-2-9-16,4 2-34 16,0-3-43-16,20-3-155 15,14 0-439-15,-6 1-725 0</inkml:trace>
</inkml:ink>
</file>

<file path=ppt/ink/ink13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8:01:56.082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23 2208 0,'0'0'359'16,"0"0"-352"-16,197-5-2 16,-100-1 29-16,42 0-34 15,-29 3-329-15,-22 0-415 0</inkml:trace>
</inkml:ink>
</file>

<file path=ppt/ink/ink13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8:01:56.244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78 1415 0,'0'0'1489'0,"0"0"-1280"16,0 0-151-16,0 0-58 15,186-30-12-15,-94 7-249 16,2-2-832-16</inkml:trace>
</inkml:ink>
</file>

<file path=ppt/ink/ink13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8:01:56.836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0 779 1872 0,'0'0'362'0,"0"0"-300"15,0 0-62-15,0 0 0 16,0 0 8-16,157-171 26 16,-78 87-33-16,-5-7-1 15,-8-6 19-15,-13 6 11 0,-17 11 97 16,-13 13 19-16,-11 15-10 15,-7 21 24-15,-5 16-50 16,0 15-20-16,0 15-24 16,0 44-60-16,0 32 29 15,0 21-35-15,0 15 0 16,0 0 20-16,0-9-20 16,0-15 0-16,6-18-19 15,33-9-89-15,-7-22-184 16,2-21-531-16</inkml:trace>
</inkml:ink>
</file>

<file path=ppt/ink/ink13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8:01:57.018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0 1935 0,'0'0'493'0,"0"0"-361"15,0 0-50-15,167 0 4 16,-102 0-86-16,40 0-27 16,-20 0-328-16,-7 0-1787 0</inkml:trace>
</inkml:ink>
</file>

<file path=ppt/ink/ink13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8:01:59.596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366 197 1386 0,'0'0'395'15,"0"0"-212"-15,0 0-66 16,0 0 45-16,0 0 78 16,0 0-15-16,0 0-91 0,-136-43-55 15,86 105-34-15,-2 22 14 16,3 22 24-16,10 18-72 16,9 4 5-16,20-6 5 15,10-10-15-15,6-14-6 16,37-25-31-16,19-26-14 15,14-30 19-15,9-17-30 16,3-21 15-16,-3-41 19 16,-9-20 13-16,-18-17 9 15,-22-6 39-15,-22-7 40 0,-14 2 29 16,-17 12-87 0,-28 16-6-16,-1 20 0 15,-1 27-15-15,15 23-63 0,22 21-163 16,7 29-525-16,3 9-428 15</inkml:trace>
  <inkml:trace contextRef="#ctx0" brushRef="#br0" timeOffset="183">989 1299 2431 0,'0'0'580'0,"0"0"-473"16,0 0-68-16,0 0-21 0,0 0-18 16,0 0-146-16,52-155-469 15,-25 104-936-15</inkml:trace>
  <inkml:trace contextRef="#ctx0" brushRef="#br0" timeOffset="565">1592 65 2335 0,'0'0'307'0,"0"0"-249"0,0 0-49 15,0 0 32 1,193-59 87-16,-128 53-71 0,7 6-36 15,7 0-16-15,-4 0-4 16,-6 8 12-16,-13 14-13 16,-10 1 0-16,-21 10 0 15,-8 5 1-15,-14 12 32 16,-3 12-3-16,0 12 25 16,-14 8 20-16,-8 8-56 15,-1-2 22-15,3 8-2 16,0-4-33-16,4-8 4 15,7-8-10-15,3-11 0 16,-2-4 12-16,2-14-12 16,3-11-22-16,3-8-70 15,-3-9-220-15,3-11-440 16,-3-8-1231-16</inkml:trace>
  <inkml:trace contextRef="#ctx0" brushRef="#br0" timeOffset="730">1805 869 2306 0,'0'0'564'0,"0"0"-470"16,0 0 7-16,215-71-29 16,-107 48-72-16,50-1-33 15,-24 10-285-15,-23-1-1321 0</inkml:trace>
</inkml:ink>
</file>

<file path=ppt/ink/ink13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8:01:58.786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56 1833 0,'0'0'959'0,"0"0"-930"16,238-25-4-16,-130 13-25 16,-6 0 0-16,0 9-77 15,-31-1-547-15,-28 4-488 0</inkml:trace>
  <inkml:trace contextRef="#ctx0" brushRef="#br0" timeOffset="160">9 402 552 0,'0'0'2283'0,"0"0"-2031"16,0 0-252-16,0 0-34 16,269-59-47-16,-178 36-441 15,-15 2-1763-15</inkml:trace>
</inkml:ink>
</file>

<file path=ppt/ink/ink13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8:01:57.510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49 201 2517 0,'0'0'354'0,"0"0"-310"16,0 0-42-16,-6 207 134 15,-1-104-10-15,4 8-56 16,3 6-37-16,0-6-24 15,0-6-1-15,0-16-8 16,0-18-35-16,6-23 7 16,-2-22-35-16,-1-17 0 15,-3-9-10-15,0-9 34 0,0-34 39 16,0-22-24-16,0-19 15 16,0-14 9-16,-13-16 2 15,4-10 25-15,-5-6-11 16,8 1-1-16,6 12 22 15,0 22-35-15,3 28 7 16,26 25 33-16,10 23-15 16,14 19 4-16,2 0-8 15,7 28 4-15,1 16 10 16,-10 12-36-16,-14 9-1 16,-21 6 25-16,-13 3-10 15,-5-7 3-15,-27-4-18 16,-22-11 6-16,-10-12-6 0,0-9-21 15,7-16-39-15,15-15-47 16,28-13-128-16,9-26-467 16,0-7-933-16</inkml:trace>
  <inkml:trace contextRef="#ctx0" brushRef="#br0" timeOffset="266">1166 0 2277 0,'0'0'374'0,"0"0"-258"0,0 0-26 16,0 0 143-16,-210 155-73 15,148-36-92-15,-4 44 8 16,4 41-30-16,14-20 13 15,20-33-29-15,28-51-30 16,0-41-21-16,43-2-83 16,69-11-110-16,-4-7-254 15,-6-30-634-15</inkml:trace>
  <inkml:trace contextRef="#ctx0" brushRef="#br0" timeOffset="631">1299 1200 2369 0,'0'0'165'16,"0"0"-165"-16,0 0 0 15,0 0 25-15,73-176 85 16,-38 99-58-16,5-8-51 15,-1-10 8-15,-3-6 20 16,-7-10-1-16,-1-1 14 16,-6 4 29-16,1 13-6 15,-3 28 1-15,-5 30-20 16,2 33-6-16,3 6 40 0,2 54-19 16,6 27-1-16,1 20 1 15,-1 9-38-15,6 3-4 16,-5-6-19-16,1-13 0 15,-1-10-15-15,-6-16 3 16,0-14-73-16,-13-2-87 16,-4-19-422-16,-6-11-390 0</inkml:trace>
  <inkml:trace contextRef="#ctx0" brushRef="#br0" timeOffset="815">1457 879 2288 0,'0'0'619'0,"0"0"-559"15,0 0 3-15,0 0 69 16,0 0-69-16,207-67-63 16,-96 43-39-16,-13 3-290 15,-13-3-543-15</inkml:trace>
  <inkml:trace contextRef="#ctx0" brushRef="#br0" timeOffset="1082">2141 98 2462 0,'0'0'386'16,"0"0"-286"-16,0 0-30 15,0 0 87-15,118 172-46 16,-72-87-53-16,2 16 10 16,-1 10-38-16,-7 9-6 15,-11 35 10-15,-10 27-26 16,-13-17-7-16,-6-20-1 16,0-34-43-16,-22-46 19 15,-7-6-85-15,-2-12-62 16,6-21-354-16,11-23-478 0</inkml:trace>
</inkml:ink>
</file>

<file path=ppt/ink/ink13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8:01:54.574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6 468 2356 0,'0'0'352'0,"0"0"-279"15,0 0-63-15,-3 157 152 16,3-75-29-16,0 12-97 16,0 4 27-16,0 3-48 15,0-8 4-15,0-8-17 16,0-10 5-16,3-20-2 16,-3-20-5-16,0-14-29 15,0-18 28-15,0-3-26 16,0-24 11-16,0-28-23 15,3-21-20-15,0-22 36 16,-3-18-31-16,0-4 30 16,0-7 22-16,3 6 2 15,7 15 0-15,3 17 1 0,11 18 14 16,2 22 45-16,10 13-59 16,10 13-1-16,8 11 34 15,6 9-27-15,5 0 8 16,-3 24-15-16,-6 14 0 15,-16 11 56-15,-20 9-56 16,-20 2 0-16,-3 5 44 16,-51 3-34-16,-14-3-1 15,-11-9-9-15,0-16 0 16,11-12-27-16,12-19 5 16,21-9-76-16,35-33-159 0,0-17-462 15,15-3-1258-15</inkml:trace>
  <inkml:trace contextRef="#ctx0" brushRef="#br0" timeOffset="260">1365 162 2239 0,'0'0'365'0,"0"0"-273"16,0 0-23-16,-187 92 87 0,122-25 51 16,3 19-125-1,5 16-67-15,15 14 44 0,16 8-38 16,15 1 11-16,11 1-27 16,8-9-5-16,63 15-58 15,-5-29-440-15,2-26-585 0</inkml:trace>
  <inkml:trace contextRef="#ctx0" brushRef="#br0" timeOffset="633">1521 1499 2163 0,'0'0'574'15,"0"0"-574"1,0 0 43-16,0 0-20 0,0 0 66 16,0 0-66-16,63-158-23 15,-27 75-20-15,4-11 6 16,-5-10 5-16,-2-4 9 16,-4-4 13-16,1-1-1 15,-1 11-12-15,-3 12 49 16,1 25-20-16,-4 28 44 15,-3 25-37-15,2 12-20 16,1 36 91-16,0 31-68 16,0 28-5-16,0 17 35 0,-1 6-57 15,4-4 19 1,8-6-31-16,-3-18 3 0,0-21-21 16,-5-12-25-16,0-18-104 15,-10-15-321-15,-10-15-388 0</inkml:trace>
  <inkml:trace contextRef="#ctx0" brushRef="#br0" timeOffset="813">1635 1025 2147 0,'0'0'498'0,"0"0"-428"16,0 0 11-16,0 0 58 15,0 0-39-15,0 0-40 0,204 18-60 16,-99-24-106-16,-14-18-248 16,-12-2-478-16</inkml:trace>
  <inkml:trace contextRef="#ctx0" brushRef="#br0" timeOffset="1032">2331 0 1564 0,'0'0'943'16,"0"0"-799"-16,0 0-115 0,0 0 76 16,0 0 12-16,0 0-63 15,0 0-32-15,42 176-22 16,-42-94-146-16,0-13-445 15,-7-19-1139-15</inkml:trace>
  <inkml:trace contextRef="#ctx0" brushRef="#br0" timeOffset="1314">2847 55 1094 0,'0'0'1572'0,"0"0"-1400"0,0 0-133 15,0 0 50-15,131 203 34 16,-84-107 0-16,-2 12-75 16,7 32-38-16,-12-6 46 15,-7 4-33-15,-18 1 4 16,-15-22-27-16,0 0 1 15,-15-17-9-15,-18-22-48 16,-1-21-54-16,2-30-111 16,9-22-454-16,10-5-389 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8:13:32.861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489 515 1672 0,'0'0'343'16,"0"0"-201"-16,0 0 77 15,0 0-8-15,-187-74-7 16,131 74-80-16,-2 0-63 15,5 26 35-15,4 17-42 16,10 6-30-16,9 7 17 16,17 3-40-16,13-2 0 15,0-8-1-15,17-4-35 16,21-9 33-16,9-13-73 0,5-11-20 16,4-12 15-16,-1 0-23 15,-2-27 26-15,-1-21 29 16,-10-13 17-16,-6-19 14 15,-5-15 17-15,-8-10 0 16,-11-3 53-16,-9-5 20 16,1 16 24-16,-4 17 19 15,0 28-8-15,0 21 43 16,0 25-62-16,0 6-43 16,0 41-4-16,0 37-36 15,0 27 12-15,0 19 2 16,0 9-19-16,0 2 33 15,3-12-34-15,7-10 0 0,0-22-2 16,2-20-22-16,2-21-67 16,0-24-113-16,-2-26-292 15,-2-17-95-15,-3-24-1025 0</inkml:trace>
  <inkml:trace contextRef="#ctx0" brushRef="#br0" timeOffset="207">67 147 2032 0,'0'0'389'16,"0"0"-294"-16,0 0 13 0,0 0 106 16,0 0-27-16,0 0-81 15,226 64-76-15,-138-48 0 16,6 2-30-16,38-4-193 15,-24-3-452-15,-26-1-1557 0</inkml:trace>
  <inkml:trace contextRef="#ctx0" brushRef="#br0" timeOffset="498">908 359 2155 0,'0'0'459'0,"0"0"-426"0,0 0 68 16,0 0 138-16,0 0-64 16,0 0-106-16,190 164-52 15,-125-112 49-15,1-3-44 16,-4-6-21-16,-6 4 17 15,-7-13-18-15,-13-8-1 16,-10-4-25-16,-9-8-51 16,-8-10-14-16,-2-4-196 15,-4-8-85-15,-3-11-552 0</inkml:trace>
  <inkml:trace contextRef="#ctx0" brushRef="#br0" timeOffset="738">1350 320 1842 0,'0'0'509'16,"0"0"-401"-16,0 0 44 16,0 0 88-16,0 0-6 15,0 0-148-15,0 0-53 16,-200 207 10-16,148-149-29 15,-1 1-14-15,7-2-12 16,14-13-128-16,13-9-93 0,16-11-252 16,3-9-140-16,0-13-1075 15</inkml:trace>
  <inkml:trace contextRef="#ctx0" brushRef="#br0" timeOffset="1158">1549 415 1780 0,'0'0'630'16,"0"0"-526"-16,0 0-78 0,0 0 231 16,0 0-77-1,0 0-122-15,20 186-24 0,-7-143-23 16,10 2-11-16,6-12-2 15,4-10-56-15,10-8-47 16,-1-13-60-16,1-2-19 16,-3-6 8-16,-4-22 45 15,-4-11 93-15,-6-6 22 16,-2 4 16-16,-12 3 60 16,2 5 74-16,-8 13 51 15,-3 11 39-15,-3 9-61 16,0 0-60-16,0 29-51 15,0 14 14-15,3 9 35 16,5 4-63-16,-2 0-8 16,0-6 3-16,7-8-21 0,1-11 2 15,-2-7-14-15,2-14-13 16,3-10-11-16,5-6-144 16,1-26-185-16,-3-7-865 0</inkml:trace>
</inkml:ink>
</file>

<file path=ppt/ink/ink13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8:01:53.750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531 525 462 0,'0'0'1155'0,"0"0"-976"16,0 0-130-16,0 0 44 16,0 0 166-16,0 0-102 15,0 3-61-15,0-3 32 16,0 0-5-16,-3-3-20 16,-10-13-59-16,-2-1-10 0,-8-3 59 15,-8 1-80-15,3 6-12 16,-9 0 42-16,-5 11-24 15,-4 2 8-15,0 0-2 16,-4 23-24-16,2 18 50 16,5 12-51-16,1 9 0 15,13 3 12-15,9-3-4 16,9-7-7-16,11-7-1 16,0-12 0-16,23-7-1 15,14-15 1-15,8-7-18 16,8-7 9-16,5-7-23 15,1-28 10-15,-6-9-19 16,-7-4 12-16,-13 10 18 16,-14 8 11-16,-6 13 0 15,-10 11 55-15,-3 6-34 0,0 0 31 16,0 23-44-16,3 19 4 16,5 11 30-16,1-1-41 15,2 3 5-15,9-14-3 16,-2-8-3-16,12-13 0 15,2-14-93-15,24-12-158 16,-7-30-213-16,-10-12-361 0</inkml:trace>
  <inkml:trace contextRef="#ctx0" brushRef="#br0" timeOffset="277">620 0 1555 0,'0'0'666'0,"0"0"-513"16,0 0-119-16,0 0 103 15,0 0 113-15,0 0-144 16,0 0-64-16,200 201 28 16,-144-122-28-16,-4 10 1 15,-7 5-22-15,-14 0-12 16,-16 1 50-16,-15-1-49 15,0-2-1-15,-18-4 29 16,-22-10-37-16,-7-9-1 16,2-13-26-16,10-18-98 0,10-18-60 15,13-17-598-15</inkml:trace>
</inkml:ink>
</file>

<file path=ppt/ink/ink13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8:02:01.595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0 1661 0,'0'0'214'15,"0"0"-80"-15,0 0-113 0,0 0 65 16,0 0 141 0,26 237-93-16,-7-119-33 0,-2 12-83 15,0 1 4-15,-8-1 50 16,1-15-46-16,-3-18 6 15,-1-25-26-15,-3-25 0 16,-3-21 38-16,4-14-44 16,-4-9 0-16,3-3 20 15,3 0 8-15,8-17-17 16,6-17-11-16,6-3 0 16,10-2-7-16,-1 6-4 15,7 10-13-15,1 8 24 16,0 9-18-16,-4 6 17 15,-3 9-21-15,-7 22-9 16,-15 6 20-16,-11 8-16 0,-3-4 27 16,-12 0 18-16,-28-2 8 15,-7-7-1-15,-1-6 0 16,-4-9-1-16,2-7 43 16,4-10-66-16,10 0-1 15,13-11-14-15,23-59-166 16,0 10-368-16,8-11-749 0</inkml:trace>
  <inkml:trace contextRef="#ctx0" brushRef="#br0" timeOffset="283">487 133 1795 0,'0'0'374'0,"0"0"-290"16,0 0-1-16,0 0 104 16,243 92-31-16,-155-21 4 15,0 23-98-15,1 18-39 16,-14 13 32-16,-15 11-22 16,-21 3-6-16,-16-3-17 15,-20-13-10-15,-3-4 35 16,-23-13-35-16,-16-9-33 15,-7-15 18-15,1-17-67 0,2-20-126 16,10-22-304 0,10-20-465-16</inkml:trace>
</inkml:ink>
</file>

<file path=ppt/ink/ink13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8:02:02.916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110 451 1763 0,'0'0'241'16,"0"0"-137"-16,0 0-46 16,0 0 93-16,-31 230 55 15,31-126-75-15,0 4-52 16,3-5 13-16,13-7-57 15,-4-18-7-15,2-13-19 16,-8-20-9-16,0-17-1 16,2-15-91-16,-5-13-77 15,0 0 18-15,0-38 10 0,-3-15-35 16,0-11 59-16,0-14 27 16,0-8 59-16,-23-10 0 15,-6-11 18-15,-4-2 13 16,1 4 9-16,8 7 41 15,12 18 68-15,12 19 28 16,0 11-5-16,16 11-51 16,19 10-10-16,15 9 17 15,8 5-33-15,9 9-15 16,1 6 2-16,1 0-2 16,-4 25 23-16,-9 14-45 15,-13 11-15-15,-18 6 25 0,-22 9-14 16,-3 6 14-16,-25-2-10 15,-24 7-6-15,-13-11 4 16,0-7-25-16,5-14-13 16,12-14-29-16,19-22-70 15,23-14-161-15,3-29-393 16,0-10-1143-16</inkml:trace>
  <inkml:trace contextRef="#ctx0" brushRef="#br0" timeOffset="262">1335 0 1788 0,'0'0'636'16,"0"0"-478"-16,0 0-39 15,0 0-6-15,0 0 76 16,-151 172-82-16,89-22-44 15,3 48 15-15,16-10-27 16,20-32 4-16,23-47-20 16,0-32-34-16,23 3-2 15,20-4-48-15,24-2-99 16,43-27-96-16,-11-24-396 16,-11-20-557-16</inkml:trace>
  <inkml:trace contextRef="#ctx0" brushRef="#br0" timeOffset="682">1646 1248 1958 0,'0'0'320'15,"0"0"-239"-15,0 0-72 16,0 0 72-16,0 0 96 16,0 0-74-16,0 0-96 15,93-136-6-15,-62 60 6 16,6-17-7-16,-8-13 2 0,1-11 4 16,-4-7-2-16,0 0 63 15,-3 15-28-15,-4 21 52 16,1 23 6-16,-3 27-35 15,2 23-7-15,-2 15-32 16,9 12-11-16,3 38 64 16,4 21-52-16,-1 20 6 15,5 8-6-15,5 11-17 16,4-2-7-16,7-1 0 16,2-10 0-16,-2-11-15 15,-11-7-10-15,-10-14-78 16,-8 3-253-16,-11-18-358 0,-10-17-594 15</inkml:trace>
  <inkml:trace contextRef="#ctx0" brushRef="#br0" timeOffset="888">1813 873 2112 0,'0'0'299'0,"0"0"-220"16,0 0-18-16,0 0 49 16,0 0 54-16,173 27-88 15,-94-27-76-15,12 0 0 16,44-16-199-16,-24-1-329 16,-15-1-399-16</inkml:trace>
  <inkml:trace contextRef="#ctx0" brushRef="#br0" timeOffset="1307">2940 189 2061 0,'0'0'358'16,"0"0"-327"-16,0 0-4 0,0 0 110 16,-31 166 27-1,28-81-36-15,3 12-92 0,0 10 1 16,0-1 32-16,14-4-47 16,15-7 17-16,17-15-39 15,16-15 0-15,14-21-9 16,15-19 10-16,8-19-2 15,-1-6-7-15,-1-14-43 16,-8-30 41-16,-14-12-32 16,-12-18 27-16,-18-12 15 15,-14-8 0-15,-16-13 37 16,-15 5-5-16,0 1-9 16,-9 16 30-16,-14 19-53 15,-3 20-20-15,9 21-25 0,17 18-186 16,0 7-376-16,0 0-471 0</inkml:trace>
  <inkml:trace contextRef="#ctx0" brushRef="#br0" timeOffset="1976">4181 257 2000 0,'0'0'502'15,"0"0"-456"-15,0 0 67 16,3 165 90-16,0-85-40 16,0 11-70-16,7 4-65 0,6 2-2 15,0-2-23-15,4-17 7 16,0-9-5-16,-4-17-5 16,-3-19-32-16,-6-13 2 15,-4-16-42-15,-3-4 25 16,0-4-9-16,0-32-30 15,0-13 77-15,0-16-29 16,0-15 38-16,-3-17-7 16,-4-11 17-16,1-10-11 15,2 0 2-15,4 12 4 16,0 20 46-16,14 21-16 16,21 24-6-16,5 17 11 15,10 15-34-15,1 9 35 0,-5 9-41 16,-4 36 0-1,-8 10 59-15,-14 10-26 0,-11 6 11 16,-9-1-29-16,0-5-14 16,-9-13 18-16,-14-4-19 15,0-9-17-15,-1-11 16 16,5-8 2-16,6-12-2 16,2-2-6-16,8-6 7 15,3 0-1-15,0 0-26 16,3 3-31-16,21 0 49 15,5 9 0-15,3 5 7 16,2 13-11-16,5 9 13 0,7 7 4 16,-1 7-4-1,5-1 0-15,-4 1 0 16,-11-7 1-16,-15-6 8 0,-16-1 0 16,-4-5 3-16,-20-3 19 15,-27-8-31-15,-13-1 0 16,-13-14 12-16,-9-5-12 15,3-3 0-15,4-11-27 16,16-54-121-16,20 2-312 16,16-2-721-16</inkml:trace>
  <inkml:trace contextRef="#ctx0" brushRef="#br0" timeOffset="2297">4910 42 2431 0,'0'0'375'16,"0"0"-266"-16,0 0-101 15,0 0 19-15,0 0 74 16,0 0-12-16,177 183-20 15,-137-95-62-15,-1 14 10 16,-4 37 44-16,-12-9-38 16,-12 12-9-16,-11-2-14 15,0-18 1-15,-26 12 1 0,-11-14-2 16,1-11-32 0,-1-24-7-16,9-17-63 0,5-27-39 15,12-32-228-15,5-9-270 16,6-7-451-16</inkml:trace>
  <inkml:trace contextRef="#ctx0" brushRef="#br0" timeOffset="2503">5784 858 1371 0,'0'0'1107'16,"0"0"-984"-16,187-21-122 0,-96 10-1 16,11 3 8-16,-3-2-7 15,25 7-1-15,-27 3-334 16,-27 0-493-16</inkml:trace>
  <inkml:trace contextRef="#ctx0" brushRef="#br0" timeOffset="2690">5932 1170 2519 0,'0'0'465'0,"0"0"-386"16,0 0 19-16,0 0-23 15,0 0-23-15,235-13-52 16,-116 3-152-16,-21 1-549 15,-20 7-1488-15</inkml:trace>
</inkml:ink>
</file>

<file path=ppt/ink/ink13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8:02:10.273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284 207 925 0,'0'0'372'0,"0"0"-167"16,0 0-7-16,0 0-33 15,0 0 16-15,0 0-13 0,-12 24-45 16,12 34 53-16,-5 24 16 16,2 21-44-16,3 14-25 15,0 2-81-15,0-7 8 16,-3-8 4-16,3-19-31 15,-3-12-14-15,0-16-4 16,0-16-5-16,3-16-48 16,0-20-139-16,20-5-371 15,2 0-102-15</inkml:trace>
  <inkml:trace contextRef="#ctx0" brushRef="#br0" timeOffset="362">0 257 1644 0,'0'0'365'16,"0"0"-199"-16,0 0-3 16,0 0 70-16,0 0-104 15,0 0-42-15,117-177-3 16,-58 150-29-16,6 6 6 15,11 12-20-15,6 9-25 16,6 0 53-16,-3 24-62 16,-6 22-1-16,-10 6 0 15,-13 7-5-15,-17 8-1 16,-24 1 0-16,-15 6 0 16,-9-1-5-16,-36 3 11 0,-21-7-1 15,-9-7-5-15,-4-9-3 16,0-15 2-16,7-17-11 15,10-15-28-15,16-6 16 16,36-16-130-16,10-16-191 16,0-4-266-16</inkml:trace>
  <inkml:trace contextRef="#ctx0" brushRef="#br0" timeOffset="662">1745 0 1866 0,'0'0'330'15,"0"0"-190"-15,0 0-12 16,-193 45 59-16,123 22 13 15,-4 52-64-15,1 51-51 16,21 45-8-16,22-12-10 16,30-39-32-16,0-57 7 15,19-36-42-15,24 0-11 16,19 0-29-16,66 2-140 0,-16-22-351 16,-7-22-544-16</inkml:trace>
  <inkml:trace contextRef="#ctx0" brushRef="#br0" timeOffset="1104">2039 1353 1735 0,'0'0'320'16,"0"0"-239"-16,0 0-35 0,0 0 94 15,0 0-54-15,0 0-62 16,88-192-7-16,-51 113-17 16,2-12 0-16,-4-16 11 15,-1-10 4-15,2-6 28 16,-7 1-6-16,3 13 14 15,-2 17 31-15,-1 21-2 16,-6 25-11-16,0 23 1 16,1 17-22-16,2 6-5 15,10 26 18-15,2 30 2 16,5 23 15-16,4 18-63 16,-9 9 3-16,1 7 8 0,-8-2-17 15,-3-8-4-15,-5-14-5 16,-3-19 0-16,0-13-8 15,-4-16-56-15,1-15-206 16,-2-10-198-16,-7-11-325 0</inkml:trace>
  <inkml:trace contextRef="#ctx0" brushRef="#br0" timeOffset="1309">2264 887 2016 0,'0'0'336'0,"0"0"-240"0,0 0 43 16,0 0 50-16,172-9-86 16,-92-12-103-16,52-2-13 15,-24 3-181-15,-17 7-456 0</inkml:trace>
  <inkml:trace contextRef="#ctx0" brushRef="#br0" timeOffset="1720">3113 241 1905 0,'0'0'376'15,"0"0"-269"-15,0 0-95 0,0 0 172 16,0 0 17 0,0 0-88-16,193 191-50 0,-114-105-34 15,-5 15 33-15,-8 7-23 16,-10 9-37-16,-20 0 29 16,-24 4-5-16,-12-4 2 15,-9-7-17-15,-33-11-11 16,-11-13-2-16,4-21-64 15,6-30-124-15,18-18-183 16,8-17-563-16</inkml:trace>
  <inkml:trace contextRef="#ctx0" brushRef="#br0" timeOffset="1911">4046 1035 1788 0,'0'0'386'0,"0"0"-289"16,274 6 108-16,-141-6-33 15,3 0-120-15,-8-16-52 16,2 11-110-16,-31 2-382 16,-37 3-146-16</inkml:trace>
  <inkml:trace contextRef="#ctx0" brushRef="#br0" timeOffset="2105">4606 727 2196 0,'0'0'571'16,"0"0"-516"-16,0 0-15 15,0 0 114-15,0 169-91 16,0-101-44-16,3-1-19 15,6 2-46-15,15 17-98 16,-5-19-325-16,0-14-478 0</inkml:trace>
</inkml:ink>
</file>

<file path=ppt/ink/ink13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8:02:14.576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0 2136 0,'0'0'387'15,"0"0"-286"-15,0 0-22 16,195 2 64-16,-123-2-53 16,4 0-90-16,25 0-64 15,-15 0-432-15,-18 0-930 0</inkml:trace>
</inkml:ink>
</file>

<file path=ppt/ink/ink13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8:02:15.078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1 264 1363 0,'0'0'1123'15,"0"0"-912"-15,0 0-149 16,0 0 69-16,0 155 44 16,0-45-66-16,0 10-88 0,0 10 12 15,0-4-26 1,3-5-6-16,5-12 11 0,-2-17-12 16,0-23-8-16,2-24-26 15,-5-20-16-15,-3-25 8 16,0 0-7-16,0-40-3 15,0-25 7-15,0-23 30 16,0-18 15-16,0-17-9 16,-11-34 9-16,2 13 14 15,3-1-14-15,1 7 0 16,5 39 21-16,0 3 3 16,8 31 25-16,24 29-23 15,18 25 4-15,12 11 21 16,16 11-35-16,11 29-15 15,5 13 20-15,-6 6-20 0,-6 1-1 16,-19 5 0-16,-24 2 0 16,-25-6 3-16,-14 1-3 15,-31-3-9-15,-34-9-3 16,-14-5-36-16,-3-16 3 16,5-15-54-16,11-14-131 15,19-26-137-15,25-13-455 0</inkml:trace>
  <inkml:trace contextRef="#ctx0" brushRef="#br0" timeOffset="250">1105 0 1906 0,'0'0'337'0,"0"0"-210"16,0 0 26-16,-170 216 146 16,111-112-64-16,6 33-100 15,10 34-78-15,21-9-50 16,15-20 8-16,7-27-15 16,23-36-39-16,56 14-100 15,-4-16-244-15,-6-23-435 0</inkml:trace>
  <inkml:trace contextRef="#ctx0" brushRef="#br0" timeOffset="616">1304 1412 2147 0,'0'0'368'0,"0"0"-296"16,0 0-20-16,0 0 119 16,40-181-47-16,-14 108-91 15,4-12-32-15,-4-12 33 16,0-15-34-16,1-7 17 16,-9 5 7-16,2 5-11 0,0 21 23 15,-4 26-2-15,1 29-8 16,0 24 37-16,2 9-47 15,4 30 23-15,6 35 22 16,5 17-44-16,-3 15 19 16,0 13-36-16,1-1 6 15,1-3 0-15,2-9-6 16,1-9-39-16,1-14 8 16,-1-9-236-16,-10-17-400 15,-17-19-133-15</inkml:trace>
  <inkml:trace contextRef="#ctx0" brushRef="#br0" timeOffset="808">1383 1015 2054 0,'0'0'676'0,"0"0"-513"15,0 0-22-15,0 0 17 16,0 0-36-16,0 0-69 15,223-33-53-15,-137 30-25 16,38 3-83-16,-24 0-470 16,-10 0-678-16</inkml:trace>
  <inkml:trace contextRef="#ctx0" brushRef="#br0" timeOffset="1178">2358 1338 2143 0,'0'0'468'15,"0"0"-405"-15,0 0-51 16,-94-191 102-16,68 114 42 16,3-3-102-16,-1-2-39 15,9-1 1-15,1-1-7 16,5-2 4-16,9-3-13 15,0 7 0-15,9 10-4 16,28 14 4-16,8 20 0 16,12 20 0-16,0 18-3 0,5 0-5 15,1 36 4-15,-4 17 4 16,-10 14 21-16,-10 19 0 16,-9 8 22-16,-10 9-2 15,-8 0-29-15,-9-3 23 16,-3-9-35-16,0-8-14 15,0-18 7-15,0-13-116 16,0-18-204-16,0-17-360 16,0-14-634-16</inkml:trace>
  <inkml:trace contextRef="#ctx0" brushRef="#br0" timeOffset="1409">2928 498 484 0,'0'0'1839'16,"0"0"-1581"-16,0 0-201 15,0 0 176-15,-3 224-17 16,0-138-132-16,3-2-58 16,0 3-26-16,0-11 1 15,0-5-10-15,0-15-49 16,10-11-129-16,2-19-159 15,2-14-242-15,-5-10-133 0</inkml:trace>
  <inkml:trace contextRef="#ctx0" brushRef="#br0" timeOffset="1824">2932 592 1463 0,'0'0'315'15,"0"0"-65"-15,0 0 134 16,0 0-75-16,0 0-156 15,0 0-65-15,0 0-63 16,187-132-16-16,-141 147 21 16,-7 23-21-16,-7 8 4 15,-12 10-13-15,-14 7 1 16,-6 2-2-16,0 0-20 16,-32-6-31-16,-4-12 8 0,-1-8-2 15,5-16 16 1,9-14 7-16,10-9 23 0,7 0 26 15,6-6-26-15,0-12-11 16,12 1 10-16,15 7 1 16,2 8 0-16,0 2 0 15,-2 12 18-15,-1 20 17 16,0 16-20-16,0 8 5 16,1 5 10-16,-1 0 43 15,-10 2-33-15,-6-10-14 16,-10-10-2-16,0-7 30 15,-29-11-42-15,-11-12 3 16,-8-9-3-16,-2-4-12 16,1 0-43-16,-4-42-93 15,18-2-215-15,12-4-419 0</inkml:trace>
  <inkml:trace contextRef="#ctx0" brushRef="#br0" timeOffset="2082">3259 18 2169 0,'0'0'504'16,"0"0"-443"-16,0 0 115 15,212 133 26-15,-127-54-67 0,5 21-27 16,7 34-42-16,5 39-14 15,-14 28 16-15,-26-13-2 16,-34-39-29-16,-28-42-37 16,-11-30-48-16,-60 41-76 15,1-16-252-15,-2-10-820 0</inkml:trace>
</inkml:ink>
</file>

<file path=ppt/ink/ink13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8:02:12.894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26 309 2549 0,'0'0'204'16,"0"0"-186"-16,14 150 59 15,-8-61 68-15,-3 11-33 16,3 5-92-16,-6 5-1 15,5-4 8-15,-5-8-26 16,0-14-1-16,0-13-36 16,0-20-39-16,0-19-23 15,0-17-49-15,-5-15 70 0,-1 0 39 16,3-30-57-16,-3-16 46 16,1-19 34-16,5-15 7 15,0-15 8-15,0-17 7 16,-3-11 17-16,3-6 22 15,0 7-7-15,0 14 49 16,3 20 37-16,22 23-32 16,10 20-12-16,10 18-32 15,8 17-18-15,6 10 43 16,4 2-50-16,-1 33 10 16,-4 18 1-16,-8 12-34 15,-18 9 16-15,-19 8-17 16,-13 1 1-16,-3-4 28 0,-39-5-29 15,-11-12 0 1,-7-15-31-16,9-15-89 16,11-32-66-16,15 0-175 0,14-6-425 0</inkml:trace>
  <inkml:trace contextRef="#ctx0" brushRef="#br0" timeOffset="273">1171 138 2208 0,'0'0'489'0,"0"0"-457"15,0 0 99-15,-136 198 89 16,90-95-75-16,-4 39-80 15,15-4-46-15,2 6 12 16,13 2 2-16,14-33-33 16,6 5-58-16,6-26-83 15,73-22-203-15,-3-25-253 16,-2-25-636-16</inkml:trace>
  <inkml:trace contextRef="#ctx0" brushRef="#br0" timeOffset="909">1490 466 2119 0,'0'0'494'0,"0"0"-380"16,0 0-72-16,-20 235 172 15,10-135-32-15,4-3-128 16,6-8-25-16,0-13-29 15,0-11 0-15,0-14-1 16,0-16 1-16,0-16-29 16,0-14-16-16,-3-5 5 15,0-13-5-15,3-31-25 16,0-17 14-16,0-19 25 16,0-12 25-16,0-11-2 15,0-6 2-15,0-3 6 0,0 6 13 16,0 18-13-16,6 23 38 15,20 22 28-15,4 21-5 16,12 16-1-16,7 6-35 16,3 6 1-16,4 30-2 15,-3 12-24-15,-15 9 0 16,-8 8 9-16,-17 4-8 16,-13-4 2-16,0-4-3 15,-23-9 0-15,-17-12 0 16,2-12-3-16,2-12-7 15,6-10 10-15,11-6 0 0,6 0 0 16,13 0-16 0,0-16 4-16,0 5 4 0,22 5-8 15,12 6 5-15,-2 0 11 16,4 27 0-16,1 15 6 16,-6 4 4-16,3 7-9 15,-8 3 71-15,-3-4-49 16,-17-1-2-16,-6-7 9 15,0-4-16-15,-23-9 13 16,-23-6-18-16,-5-6-7 16,-16-10 17-16,-2-9-19 15,1 0-13-15,3-7-32 0,3-41-84 16,16 3-194 0,19-4-531-16</inkml:trace>
  <inkml:trace contextRef="#ctx0" brushRef="#br0" timeOffset="1162">1777 0 202 0,'0'0'2164'0,"0"0"-1868"15,0 0-123-15,0 0 81 16,210 127-93-16,-140-58-51 15,-5 24-24-15,-3 13-41 16,-10 39-6-16,-23-7 7 0,-22 5-16 16,-7 5-12-1,-30-31-18-15,-22 2-36 0,-1-19-28 16,-9-14-85-16,16-30-304 16,7-21-463-16</inkml:trace>
</inkml:ink>
</file>

<file path=ppt/ink/ink13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8:02:18.113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23 2054 0,'0'0'470'0,"0"0"-370"16,0 0-93-16,0 0 72 0,0 0 78 15,193-12-84-15,-114 5-70 16,3 5-3-16,14 2-167 15,-22 9-484-15,-21 14-1077 0</inkml:trace>
  <inkml:trace contextRef="#ctx0" brushRef="#br0" timeOffset="204">30 473 1568 0,'0'0'1114'0,"0"0"-984"15,0 0-129-15,0 0 33 0,170-32 13 16,-81 32-47-16,52 0-22 16,-21 0-264-16,-11 0-806 0</inkml:trace>
</inkml:ink>
</file>

<file path=ppt/ink/ink13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8:02:19.867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553 216 1408 0,'0'0'301'0,"0"0"-178"15,0 0-60-15,0 0 126 16,0 0 62-16,0 0-85 0,0 0-66 15,-105-145-12 1,63 133 19-16,-7 8-13 0,-4 4-13 16,-6 12-35-16,4 30-3 15,-1 17 34-15,4 21-56 16,13 14 10-16,8 9 11 16,19 3-41-16,12 0 7 15,0-12-8-15,23-11 0 16,22-16 23-16,7-14-23 15,4-15-11-15,10-17 10 16,-1-21-22-16,0 0 9 16,2-26-16-16,-9-24 14 0,-11-15 15 15,-18-14 2 1,-20-8 8-16,-9-7 9 0,-9 0-10 16,-28 6 8-16,-5 14-16 15,-1 16 1-15,7 19-19 16,13 16 10-16,14 16-112 15,9 7-165-15,16 8-441 16,13 14-321-16</inkml:trace>
  <inkml:trace contextRef="#ctx0" brushRef="#br0" timeOffset="199">972 907 1815 0,'0'0'544'0,"0"0"-471"16,0 0 139-16,0 0 61 15,0 0-108-15,0 0-165 16,0 0-3-16,17 24-117 16,9-24-242-16,-4 0-285 0</inkml:trace>
  <inkml:trace contextRef="#ctx0" brushRef="#br0" timeOffset="534">1672 0 1870 0,'0'0'540'0,"0"0"-486"16,0 0 48-16,0 0 132 16,0 0-80-16,-199 191-42 15,149-126-73-15,1 3-10 16,7-6 26-16,13-9-20 16,12-15-16-16,11-14-8 15,6-7-5-15,3-11 21 16,32-6-26-16,18 0 5 0,13 0 6 15,5-8-6-15,11-5-6 16,0 3-43-16,-6 6-58 16,15 4-170-16,-18 0-322 15,-18 8-209-15</inkml:trace>
  <inkml:trace contextRef="#ctx0" brushRef="#br0" timeOffset="731">1734 15 1618 0,'0'0'666'0,"0"0"-392"15,0 0 45-15,0 0-51 16,0 0-153-16,0 0-24 16,-51 218-32-16,60-88-37 0,11 4 11 15,-1-2-33-15,18 26-54 16,-8-31-113-16,-3-28-576 0</inkml:trace>
</inkml:ink>
</file>

<file path=ppt/ink/ink13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8:02:21.661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460 415 1592 0,'0'0'287'0,"0"0"-143"15,0 0-108-15,0 0 146 0,0 0 35 16,0 0-99-16,0-94-35 16,-16 77-44-16,-7 2 55 15,-6 3 6-15,-14 8-70 16,-4 4 7-16,-7 10-13 16,-6 28-16-16,1 19 46 15,8 13-20-15,8 8 18 16,20 3-5-16,16-5-46 15,7-8 35-15,10-16-36 16,30-13 0-16,14-13 9 16,15-18-9-16,17-8-55 15,62-12-110-15,-25-28-333 0,-11-7-308 0</inkml:trace>
  <inkml:trace contextRef="#ctx0" brushRef="#br0" timeOffset="227">718 0 2362 0,'0'0'561'0,"0"0"-507"16,0 0 47-16,76 159 52 15,-21-79-32-15,12 2-52 16,4 4-42-16,-2 5 33 0,-7 2-60 15,-17 17-7 1,-22 31 7-16,-23 51-79 0,-26-27-195 16,-25-14-728-16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8:13:30.565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520 115 1538 0,'0'0'231'0,"0"0"-133"15,0 0-37-15,0 0 102 16,0 0 43-16,0 0-112 15,-26 19-37-15,20 13 1 16,-5 18 24-16,5 17 58 16,0 13-41-16,3 12-53 15,3 0 38-15,0-2-42 0,0-8 1 16,0-8-13-16,0-12-30 16,0-11 29-16,0-14-29 15,0-8 0-15,0-7-18 16,0-14-84-16,3-8-174 15,6-2-287-15,-1-21-252 0</inkml:trace>
  <inkml:trace contextRef="#ctx0" brushRef="#br0" timeOffset="284">0 101 1610 0,'0'0'245'15,"0"0"-120"-15,0 0-15 16,0 0 83-16,0 0 26 16,0 0-128-16,0 0-76 15,49-39 76-15,10 21-22 16,10 4 4-16,13-1-30 15,9 6-27-15,4 3 17 16,4 6-33-16,6 0-53 16,18 0-94-16,-24 0-450 15,-23 0-775-15</inkml:trace>
  <inkml:trace contextRef="#ctx0" brushRef="#br0" timeOffset="1066">1032 378 1677 0,'0'0'278'16,"0"0"-199"-16,0 0 64 15,0 153 55-15,0-91-94 16,0 3-69-16,3-1 3 16,6-6-31-16,7-4-7 0,1-10 0 15,6-10-9-15,3-11 9 16,4-15-68-16,2-8-1 16,4 0-24-16,1-27 9 15,-8-13 39-15,-3-4 22 16,-7-4 23-16,-5 4 12 15,-5 8 41-15,-6 10 34 16,-3 8 49-16,0 12-21 16,0 6-20-16,0 0-52 15,0 27-43-15,0 9 31 16,0 12-31-16,5-2 0 0,1-2 0 16,7-5 0-1,3-10-12-15,3-9-52 0,4-10-42 16,4-10 31-16,-1 0-54 15,3-24 10-15,-2-15 75 16,-1-6 3-16,0 2 32 16,-3 1 9-16,-6 10 0 15,-1 11 11-15,-4 16-4 16,-4 5 2-16,-5 9 88 16,-3 26-52-16,0 9-10 15,0 4-13-15,0-2-22 16,-8-1 22-16,-1-13-22 15,3-8 0-15,-1-9 2 16,4-13-2-16,3-2 0 16,0 0 0-16,0-30-10 0,0-11 1 15,13-6-8-15,16-5 3 16,5-3 2-16,5 9 12 16,1 10-6-16,-5 10 6 15,-2 17 0-15,-4 9 27 16,-6 0 13-16,-4 25-15 15,-2 9 47-15,-8 7-35 16,-4 4-3-16,-5-1-11 16,0-5-22-16,0-7-2 15,0-9 1-15,6-8-105 16,13-15-73-16,-2 0-199 16,3 0-1249-16</inkml:trace>
  <inkml:trace contextRef="#ctx0" brushRef="#br0" timeOffset="1592">2332 616 1765 0,'0'0'586'0,"0"0"-444"15,0 0 90-15,0 0-26 16,0 0-64-16,0 0-40 15,0 0-81-15,-164 115-12 16,164-70-9-16,0-2-22 0,16-7 6 16,19-7-94-16,8-14-118 15,2-8-9-15,2-7-84 16,-7-3 78-16,-8-28 139 16,-9 0 79-16,-13-11 25 15,-4 3 16-15,-6 4 116 16,0 4 129-16,0 6-29 15,0 8-19-15,0 13-25 16,0 4-63-16,0 6-30 16,0 35-94-16,0 18 0 15,3 17 50-15,8 14-50 16,1 10 4-16,5 12-5 16,2 2 1-16,1 8 39 15,-8-8-40-15,-1-10 0 16,-11-20 26-16,0-15-25 0,-11-21 21 15,-21-16 6-15,-7-18-20 16,-10-14 41-16,-4 0-49 16,2-18 9-16,0-26 44 15,9-15-52-15,13-11 0 16,9-10-1-16,17-7-20 16,3-1 19-16,66-26-133 15,5 23-344-15,2 17-369 0</inkml:trace>
</inkml:ink>
</file>

<file path=ppt/ink/ink13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8:02:40.585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99 382 1702 0,'0'0'268'0,"0"0"-115"16,0 0-114-16,0 0 83 15,0 0 36-15,0 0-32 16,-20 136-14-16,20-63-37 15,0 13-16-15,0 9 56 16,0-2-55-16,0 1-10 16,0-5-9-16,0-9-14 15,0-7 17-15,0-10-44 16,0-13 0-16,0-18 9 16,0-14-9-16,0-18-57 15,20-37-216-15,-3-26-299 0,-4-13 53 16</inkml:trace>
  <inkml:trace contextRef="#ctx0" brushRef="#br0" timeOffset="306">0 471 1467 0,'0'0'304'16,"0"0"-168"-16,0 0-10 15,0 0 45-15,0 0 52 16,0 0-110-16,0 0-41 15,109-157 29-15,-54 143-33 16,7 10 16-16,7 4-24 0,1 0-41 16,-8 24 49-1,-7 12-53-15,-16 5 0 0,-13 6 32 16,-22 6-41-16,-4 3 45 16,-16 7-19-16,-30 2-25 15,-13-4 32-15,-6-5-28 16,2-16 13-16,10-10-15 15,8-15-2-15,13-15-14 16,15 0-109-16,17-49-153 16,12-12-269-16,22 3-253 0</inkml:trace>
  <inkml:trace contextRef="#ctx0" brushRef="#br0" timeOffset="575">1144 173 146 0,'0'0'1918'16,"0"0"-1547"-16,0 0-223 16,-193 91 28-16,126-32 57 15,6 20-97-15,2 16-49 16,9 11-39-16,15 9-16 15,15-5 42-15,17-11-74 16,3-14 0-16,15-16-21 16,36-16-2-16,11-20-132 15,38-31-198-15,-13-2-386 0,-13 0-698 16</inkml:trace>
  <inkml:trace contextRef="#ctx0" brushRef="#br0" timeOffset="922">1320 1207 1921 0,'0'0'524'0,"0"0"-439"0,0 0 1 16,0 0-67-1,0 0 19-15,53-189-38 0,-13 101 0 16,-2-12 0-16,1 0 7 15,-6 3-7-15,-4 8 28 16,-1 16 40-16,-10 16 82 16,-5 25-58-16,4 17-49 15,-5 15 29-15,13 0-8 16,4 35 28-16,7 22-48 16,10 16-26-16,-1 11 42 15,4 2-60-15,-2 1 1 16,-5-8 5-16,-4-8-5 15,-1-9-2-15,-11-17-62 16,1-16-90-16,-15-10-162 16,-4-18-563-16</inkml:trace>
  <inkml:trace contextRef="#ctx0" brushRef="#br0" timeOffset="1120">1517 886 2056 0,'0'0'581'0,"0"0"-525"16,0 0 43-16,0 0 116 15,0 0-73-15,0 0-52 16,180-3-90-16,-108-15-6 16,3-6 0-16,13-16-179 15,-15 2-505-15,-22 5-1282 0</inkml:trace>
  <inkml:trace contextRef="#ctx0" brushRef="#br0" timeOffset="1366">2169 0 2087 0,'0'0'475'0,"0"0"-417"16,0 0 3-16,0 0 138 15,0 0-39-15,0 0-102 16,0 0-27-16,111 52 17 16,-111 5-48-16,0 22-105 0,-6-11-421 15,-11-12-384-15</inkml:trace>
</inkml:ink>
</file>

<file path=ppt/ink/ink13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8:02:43.575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0 2458 0,'0'0'454'0,"0"0"-406"16,215 17 6-16,-107-14 18 15,8-3-36-15,-2 0-36 16,-13 0 0-16,-16 0-150 16,-28 7-171-16,-32 6-357 15,-22 12-1104-15</inkml:trace>
  <inkml:trace contextRef="#ctx0" brushRef="#br0" timeOffset="149">346 421 2177 0,'0'0'737'0,"0"0"-644"16,0 0 106-16,0 0-13 16,0 0-104-16,0 0-43 15,0 0-39-15,275 41-69 16,-157-61-164-16,-7-1-855 0</inkml:trace>
</inkml:ink>
</file>

<file path=ppt/ink/ink13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8:02:42.428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197 976 993 0,'0'0'1140'0,"0"0"-958"15,0 0-67-15,0 0 10 16,0 0 42-16,0 0-10 15,-170-118-125-15,153 62-2 16,11-11-27-16,3-4 6 16,3-3 24-16,0 1-19 15,9 2 10-15,19 3 7 0,10 9-31 16,4 10 56 0,11 13-41-16,7 15-8 0,2 17 50 15,6 4-7 1,-2 33 10-16,-1 29-7 0,-6 17-36 15,-10 20 25-15,-13 6-42 16,-13 3 0-16,-9-4 18 16,-14-13-17-16,0-18-1 15,0-16-6-15,0-25-30 16,0-32-70-16,0 0-246 16,0-28-554-16</inkml:trace>
  <inkml:trace contextRef="#ctx0" brushRef="#br0" timeOffset="647">1049 287 2083 0,'0'0'355'0,"0"0"-228"15,26 188 119-15,-17-104-30 16,2 0-92-16,-2-4-16 15,5-7-107-15,-1-8 0 16,-1-9 11-16,-1-14-12 16,-5-14-27-16,-6-10-48 15,0-18-64-15,0 0-17 16,0-14-72-16,-9-31 119 0,-5-14 79 16,4-16-1-1,-6-11 24-15,3-11 6 0,-1-4 1 16,5 4 12-16,6 5 5 15,3 23 30-15,0 15 41 16,23 24-55-16,9 19 37 16,7 11 19-16,4 0-2 15,-4 34 3-15,4 8-48 16,-4 11 17-16,-5 3 13 16,-9 3-63-16,-11-1 69 15,-11-1-40-15,-3-7-32 16,0-5 25-16,-20-10-31 15,4-12 6-15,2-8-6 0,8-13 2 16,3-2-10 0,3 0-20-16,0 0-57 0,6 0 26 15,17-6 35-15,4 6-4 16,5 0-20-16,1 4 12 16,7 25 35-16,2 9 2 15,1 5 4-15,-8 0 29 16,-5 1-19-16,-21 1 54 15,-9-2-18-15,0 3-21 16,-32-3 7-16,-18-9-29 16,-9 0 8-16,-3-14 14 15,-10-9-15-15,1-6 7 16,1-5-22-16,2-9-5 16,16-27-15-16,25-65-194 15,18 11-414-15,9-5-796 0</inkml:trace>
  <inkml:trace contextRef="#ctx0" brushRef="#br0" timeOffset="936">1755 0 2415 0,'0'0'322'15,"0"0"-225"-15,0 0 114 16,145 157-23-16,-83-92-88 0,11 11-43 16,1 13-33-16,2 6 18 15,-7 13-42-15,-13 10 12 16,-21 8 5-16,-22 3-11 16,-13-3-6-16,-3-18-3 15,-33-19-42-15,-4-19-3 16,5-29-123-16,5-41-206 15,7-4-423-15,10-33-1140 0</inkml:trace>
</inkml:ink>
</file>

<file path=ppt/ink/ink13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8:03:19.816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11 1480 986 0,'0'0'274'0,"0"0"-131"16,0 0 35-16,0 0-17 15,0 0-36-15,0 0-1 16,-7 0-11-16,7 0-11 15,0 3-2-15,0 1-21 16,0-4 20-16,0 2-63 16,0 0-18-16,0 14 35 15,0 13-26-15,0 27 25 16,0 47 26-16,0 52-10 16,0 54 11-16,7 31-79 0,-4 0 6 15,1-9 24-15,2-30-28 16,-3-12-2-16,1-13 0 15,-4-5 0-15,0 0 15 16,0-4-15-16,0-23 0 16,3-23 14-16,0-28-13 15,0-5 13-15,0 14 11 16,5 11-19-16,-2 13 70 16,3-10-74-16,5-10 5 15,-1-6 17-15,3-3-12 16,0-11 26-16,1-12-38 15,-5-3 21-15,5-13-6 16,0 1-15-16,-1-6 2 0,4-3 35 16,-3-9-28-1,-2-9-10-15,5-5 1 0,-1-14 0 16,1-5 9-16,6-3 5 16,7 1 16-16,7-6 10 15,5 0-39-15,15 0 42 16,8 0-43-16,14 0 0 15,12 0 12-15,16 0-12 16,10 0 51-16,37 0-27 16,36 0-22-16,37 0 38 15,5 0-40-15,-15 0 12 16,-18 12-10-16,-15 3 13 16,0-1 7-16,-23-1-4 15,-34-4 2-15,-28-8 13 16,-11 2-33-16,25 1 0 0,40-4 7 15,48 0 10-15,-22 0 7 16,-18 0-11-16,-26 0 13 16,-30 0-7-16,17 0-19 15,11 0-4-15,-1 0 4 16,2-13 1-16,1-6 6 16,4-8-7-16,-9 4 0 15,-5-4 11-15,-10 0-11 16,-10 10 0-16,-14 2 5 15,-1 6-4-15,-5 3 4 16,-3 1-5-16,0 5 0 16,0-6 18-16,0 6-18 0,-3 0 0 15,0-6 13-15,-3 3-1 16,-8-1-24-16,-2 2 12 16,-4-1 0-16,0 3 12 15,-2 0-11-15,4 0 0 16,-10 0-1-16,2-4 0 15,-5 0-1-15,-9-3 1 16,-8-1 0-16,-5-4 3 16,-7 0-3-16,3-1 2 15,-6 0-2-15,1-2-44 16,-3 3 17-16,3-9-82 16,13-11-83-16,-7-1-171 15,-3-1-686-15</inkml:trace>
  <inkml:trace contextRef="#ctx0" brushRef="#br0" timeOffset="1892">96 1406 1290 0,'0'0'299'0,"0"0"-166"0,0 0-15 15,0 0 93 1,0 0-61-16,0 0-79 0,-13-3 0 16,23-5 6-16,19-2 26 15,8 2-26-15,8 1-31 16,15 5 77-16,8-2-56 16,14 4-15-16,15 0 12 15,15 0-49-15,16 0 12 16,36 6 9-16,35 9-36 15,39-5 50-15,15-8-49 16,-7-2 10-16,-20 0-2 16,-23 0-2-16,-4 0-14 15,-9 0 7-15,-29 0 0 0,-30 0-1 16,-33 0 2-16,-3-6 6 16,15 0-7-16,23-2-2 15,14-1-13-15,3 1 12 16,1-1 0-16,-4 1 3 15,0-3 0-15,-5 5 0 16,-3 4-7-16,-4-2 7 16,2 4-11-16,1 0 11 15,4 0-9-15,-3 0 9 16,-1 0 1-16,-1 0-1 16,-12 0-2-16,-4-5 2 15,-7 2 8-15,-2-6-8 0,-4 2-8 16,-9-1 8-1,-5 4 1-15,-9-1 0 0,-3 4-1 16,-6-4 0-16,-8 5 9 16,-5 0-9-16,-4 0-12 15,-4 0 12-15,-5 0 1 16,-5 0 0-16,-8 0-1 16,-11-2 0-16,-4 2 6 15,-5 0-6-15,-5 0 0 16,-4 0 0-16,-5 0 2 15,0 0 7-15,-3 2 1 16,0 15-1-16,0 11 63 16,3 11-52-16,11 7 10 15,1 11 61-15,5 4-48 16,-4 10-13-16,-2 14-30 16,-8 10 0-16,8 14 31 15,-5 4-8-15,4 7-5 0,-3-3-14 16,0 1 7-16,-4 3-20 15,0-2 9-15,-1-5 0 16,-5 1 12-16,0-2-12 16,0 0 30-16,0-4-12 15,0-2-3-15,0-4-22 16,0-9 7-16,0-3 0 16,0-15 0-16,0-2 1 15,0-3 22-15,0-4-23 16,0-6 10-16,3-3-5 15,-3-5-5-15,0 0-6 16,0 3 6-16,0 0 1 16,0 3 9-16,0 0-10 0,0 6 0 15,0-4 48-15,0-5-48 16,0-2-6-16,0-8 6 16,0-1 1-16,0-10-1 15,3 1 0-15,0-3 0 16,0-7 13-16,0-3-13 15,0-5-4-15,2 1 4 16,-2-3 0-16,0 2 0 16,-3 0-3-16,3 2 3 15,-3-2 14-15,0 9-13 16,3 2-1-16,0 9 16 16,4 0 1-16,3 9 1 0,3 0 31 15,-1-8-41 1,-1 0 29-16,-5-13-35 0,0-6-2 15,-1 1 10-15,-2 0-4 16,-3-4-12-16,0-5 5 16,0 0 1-16,0-3 13 15,0-9-5-15,0 0-8 16,0 0 10-16,0 0-2 16,0 0-16-16,0-6-41 15,-8-42-133-15,-1 4-147 16,0-3-1093-16</inkml:trace>
  <inkml:trace contextRef="#ctx0" brushRef="#br0" timeOffset="3973">6363 106 1607 0,'0'0'264'16,"0"0"-139"-16,0 0-66 15,0 0 151-15,0 0-19 0,0 0-87 16,0 0-22-16,-122-85-21 16,89 74 49-16,-5 1-42 15,-12 10-45-15,-5 0 37 16,-4 0-60-16,-4 12 0 16,1 15 27-16,9 3-18 15,8-1 5-15,13 2-13 16,12 5 5-16,9 0 36 15,11-1-42-15,0 4 0 16,8-1 10-16,24-3-4 16,7 2-12-16,7-5 3 15,7-1 3-15,5 1 6 16,4 1-6-16,-3-1 0 0,0 4 3 16,-10-3 8-1,-13-4-22-15,-13 0 10 0,-20-2 1 16,-3 1 6-16,-26-3 13 15,-33 2 40-15,-18 3-10 16,-13-7-16-16,-1-3 22 16,3-5-55-16,9-7-15 15,8-8 15-15,17 0-164 16,18 0-535-16</inkml:trace>
  <inkml:trace contextRef="#ctx0" brushRef="#br0" timeOffset="5864">2309 2546 1134 0,'0'0'304'16,"0"0"-164"-16,0 0 14 15,0 0-30-15,0 0 19 16,0 0 5-16,-170-26-66 16,128 26 20-16,-7 0-23 0,-7 0-24 15,-3 0 35-15,-7 11-69 16,-2 14-3-16,-8 2 19 16,2 5-31-16,-2 5 11 15,-3 11-2-15,4 5-15 16,-1 8 72-16,0 2-42 15,11 3 22-15,7 4 24 16,5-4-58-16,17 2 25 16,7 3-22-16,15 0-21 15,11 5 43-15,3 1-19 16,0 9-3-16,23-1 4 16,7 4-23-16,5-1 52 15,5 3-39-15,5 4-14 16,5-4 43-16,5 0-5 15,4-4 4-15,10-10-34 0,7 1 5 16,12-11 45-16,10-2-59 16,13-11 0-16,14-14 36 15,10-5-15-15,8-7 12 16,27-14-33-16,-15-5 14 16,4-9 8-16,-4 0-22 15,-27 0-1-15,16-15 1 16,-10-5 10-16,-7-13-4 15,-5-6-6-15,-8-5 0 16,1-11 16-16,-7-10-16 16,-3-12 0-16,-7-8 18 15,-13-6-9-15,-16-6 3 0,-13-5-12 16,-21-6 0-16,-12-4 21 16,-10-11-21-16,-10-10 0 15,-3-3 3-15,0 4-2 16,-16 2-2-16,-13 12 0 15,-8 12 1-15,-5 12 12 16,-7 12-11-16,-7 14-1 16,-9 10 17-16,-7 6-1 15,-4 8-26-15,-6 6 10 16,-6 3 0-16,-3-1 0 16,-1 7 1-16,-6 6 4 15,0 1-5-15,-4 8 18 16,-6 8-41-16,-6 3 22 0,-7 3-13 15,-10 0 14 1,-1 15 2-16,1 9 7 0,10-4-9 16,16 3 12-16,17-4-29 15,17-2-7-15,17 0-55 16,9 10-19-16,16-3-357 16,9-4-444-16</inkml:trace>
  <inkml:trace contextRef="#ctx0" brushRef="#br0" timeOffset="7507">5304 2169 1480 0,'0'0'268'0,"0"0"-201"16,0 0 57-16,0 0 105 0,0 0-81 15,0 0-4-15,0 0-77 16,-185 12 35-16,135-12-2 16,-10 0-58-16,-5 0 4 15,-9 0-4-15,-5 6-22 16,-6 0 45-16,-6 6-48 15,-2 2 2-15,-1 4-2 16,-5 6 1-16,5 5-29 16,-2 4 11-16,1 7 0 15,3 5 8-15,4 9-7 0,3 2 7 16,3 5-5 0,11 7 15-16,-2 0-11 0,11 2-7 15,7-2-4-15,5 3 4 16,14-6 10-16,7 0 10 15,9-1-12-15,8-2-7 16,4 0 19-16,5-4-20 16,0 5 0-16,3 2 1 15,0 1 17-15,0 6 3 16,0 3-1-16,0 3 14 16,6 2 31-16,5-7-65 15,4 1 0-15,2-4 20 16,2-5-5-16,7-2-3 15,2-4-11-15,4-5 5 16,4 0 29-16,10-1-34 0,2-2-1 16,8-1 21-16,7-1-15 15,5 4 4-15,5-2-9 16,-2-3 1-16,5-2 46 16,2-4-42-16,-2 0-6 15,6-14 40-15,0 2-31 16,3-11 11-16,3-10-20 15,0-5 0-15,1-4 40 16,-4 0-39-16,-4 0 13 16,1-13-14-16,-3-4 18 15,6-3-24-15,11-1 6 16,4-5 0-16,15-9 78 16,4-1-14-16,-5-4-37 0,-4 6-16 15,-11-7 5 1,-5 5-32-16,-4 3 16 0,-13 5 0 15,-4-2 0-15,-18 4 1 16,-8-1 8-16,-15 0-9 16,-2-5 7-16,-7-10-4 15,0-4-3-15,0-10 0 16,-1-6 2-16,1-9 4 16,-6 0 1-16,0-2-7 15,-5-1 0-15,-5 1 5 16,-1-1-5-16,-6 0-10 15,0 1 10-15,0-1 0 16,0 1 2-16,-16 1-2 0,-4 3 0 16,-6-2 11-16,0-1-11 15,-4-1-4-15,-2 2 4 16,-1 2 0-16,1-1 1 16,-5 3-1-16,1 5 0 15,-4 4 6-15,-2 1-6 16,-1 4 0-16,-2 0-7 15,-1 8 14-15,-2 1-10 16,-2 6 3-16,1 3 0 16,0 2 5-16,-7 7-5 15,0 5 0-15,-6 4-6 16,-4 8 6-16,-5 7-17 16,-8 2-77-16,-39 9-112 15,23 16-144-15,13 4-804 0</inkml:trace>
  <inkml:trace contextRef="#ctx0" brushRef="#br0" timeOffset="8379">1477 5263 935 0,'0'0'729'15,"0"0"-587"-15,0 0-47 16,0 0 78-16,0 0 60 15,0 0-124-15,0 0-28 16,43 3 24-16,-19-33-51 16,-1-4-33-16,2-18 14 15,-2-3-26-15,3-1 2 16,-6 3-11-16,-4 9 19 16,-6 11 69-16,-3 13-30 15,-1 11-8-15,-6 2 29 16,3 7-24-16,0 0-17 0,8 0-38 15,1 34 0 1,8 10 47-16,0 8-47 0,-1 9 0 16,1-1 8-16,0-3-8 15,-3-10 0-15,-1-6-55 16,-1-9-92-16,-1-8-41 16,-8-2-151-16,-3-14-154 15,-3 3-252-15</inkml:trace>
  <inkml:trace contextRef="#ctx0" brushRef="#br0" timeOffset="8575">1556 5202 1669 0,'0'0'517'15,"0"0"-430"-15,0 0-26 16,0 0 169-16,0 0-48 15,0 0-67-15,0 0-84 16,213-19-31-16,-112-8-31 16,-10 1-326-16,-9 6-769 0</inkml:trace>
  <inkml:trace contextRef="#ctx0" brushRef="#br0" timeOffset="9410">5708 4836 1635 0,'0'0'293'15,"0"0"-207"-15,0 0 46 0,0 0 106 16,0 0-18-16,0 0-168 15,0 0-28-15,20 18 110 16,-14 23-50-16,-3 15-27 16,0 11-26-16,0-2-5 15,0-2 27-15,5-7-44 16,-5-10 3-16,3-12-12 16,1-15-89-16,-4-7-112 15,-3-12-135-15,3 0-40 16,-3-14 31-16,0-37-229 15,0 5-439-15</inkml:trace>
  <inkml:trace contextRef="#ctx0" brushRef="#br0" timeOffset="9813">5723 4915 605 0,'0'0'361'0,"0"0"-104"0,0 0 4 16,0 0-19-16,0 0-18 16,0 0-3-16,0 0-74 15,47-111-51-15,-18 107 2 16,5 4-22-16,1 0-17 15,1 0-11-15,-3 21 9 16,-7 6 29-16,-3-2-62 16,-14 9-4-16,-6-3 9 15,-3 2 1-15,0-3 5 0,-3-4-4 16,-12-2-7 0,-5-5 20-16,3-6-44 0,4-4 0 15,4-3 8-15,6 0-8 16,3-6 0-16,0 6-14 15,3-6 14-15,16 8-9 16,7 3 10-16,3 3-1 16,5-1 0-16,-6 8 1 15,6 6-2-15,-8-2 0 16,-7 3 1-16,-10 1 23 16,-4-2-22-16,-5-9 29 15,0 0 39-15,-30-1-34 16,-13-5 7-16,-2-3-42 15,-7-3 7-15,-1-6-20 16,-3 0-68-16,13-15-139 0,11-5-413 16</inkml:trace>
</inkml:ink>
</file>

<file path=ppt/ink/ink13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8:03:39.347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7 35 1694 0,'0'0'482'0,"0"0"-283"15,0 0-114-15,0 0 67 16,0 0 50-16,0 0-96 16,-14 0-23-16,40 0-6 15,7 0-32-15,7 0 38 0,8 0-65 16,3 0-8-16,3 0 22 16,-1 0-32-16,-1-8-33 15,-6-2-132-15,1 2-311 16,-12-1-169-16,-13 9-1214 0</inkml:trace>
  <inkml:trace contextRef="#ctx0" brushRef="#br0" timeOffset="225">95 329 1480 0,'0'0'927'16,"0"0"-673"-16,0 0-94 0,0 0-26 16,0 0-29-16,0 0-5 15,0 0-55-15,36 16-7 16,13-16-38-16,16 0-3 16,37-12-45-16,-14-15-256 15,-12 1-566-15</inkml:trace>
</inkml:ink>
</file>

<file path=ppt/ink/ink13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8:04:11.849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75 177 1600 0,'0'0'343'0,"0"0"-180"16,0 0-103-16,0 0 121 16,0 0-11-16,0 39-107 15,0-4 19-15,0 14 13 16,0 14-8-16,3 8-10 0,-3 5-53 15,3-1 20-15,-3 3-44 16,0-7 1-16,3-9 4 16,1-9 2-16,2-12-6 15,-3-6-1-15,0-20-57 16,5-9-79-16,-5-6-86 16,0-9-55-16,-3-29-43 15,0-20 19-15,0-11 29 16,-3 0 151-16,-20-9 74 15,-1 4 47-15,1 1 0 16,8 8 65-16,1 7 144 16,8 10-62-16,3 6-31 15,3 4 7-15,0 0 23 16,6 2 20-16,14 1-68 16,9 8-14-16,7 1 14 0,7 6-19 15,2 14 15-15,9 6-3 16,-3 0-36-16,2 8 10 15,-7 23-65-15,-7 3 0 16,-13 7 30-16,-9 10-30 16,-14 2 14-16,-3 6-14 15,-14-1 0-15,-18-2 12 16,-4-6-12-16,-3-5 0 16,-1-19-7-16,4-13-13 15,7-10-38-15,3-3-43 16,15-30-78-16,5-8-121 15,6-7-338-15</inkml:trace>
  <inkml:trace contextRef="#ctx0" brushRef="#br0" timeOffset="303">848 0 1944 0,'0'0'351'0,"0"0"-205"16,0 0 84-16,0 0-11 0,0 0-108 16,-151 204-27-1,127-114-60-15,12 14 1 0,6 4 31 16,6 2-34-16,0-4-14 15,6-14-8 1,23-13-8-16,10-14-29 0,4-24-113 16,22-29-170-16,-12-12-411 15,-10 0-918-15</inkml:trace>
  <inkml:trace contextRef="#ctx0" brushRef="#br0" timeOffset="938">1112 330 1303 0,'0'0'804'0,"0"0"-554"15,0 0-155-15,0 0 82 16,0 0 26-16,7 201-58 16,-3-122-88-16,-1-5-17 15,0-3-16-15,0-10-18 16,4-4-6-16,-4-22 0 15,3-12-75-15,-3-11-104 16,-3-12-93-16,0 0 8 16,0-35-52-16,0-12 67 15,0-12 20-15,-16-9 111 16,0-9 118-16,3-3 42 16,-4 2 63-16,11 5-3 15,6 10 4-15,0 16 10 0,0 12 54 16,23 17-27-16,10-3-53 15,5 15 30-15,9 6-34 16,2 0-5-16,-1 0-31 16,3 18-4-16,-9 11 10 15,-10 10-44-15,-12 4 20 16,-10 5 20-16,-10-4-30 16,0-2 10-16,-7-4-4 15,-16-7-28-15,-6-3 48 16,3-11-47-16,2-5-1 15,9-8 29-15,4-4-29 16,11 0 9-16,0 0-9 16,0 0-9-16,17 0-3 0,12 0 12 15,10 9 0-15,4 3-6 16,2 13 6-16,-2 4-1 16,1 10 0-16,-12-2 1 15,-9 3 12-15,-10 1 3 16,-13-3 0-16,0-6 32 15,-13-5-36-15,-24-13 39 16,-8-2-35-16,-7-12-6 16,-10 0-18-16,-1-7-32 15,-13-56-201-15,22 7-278 16,11-6-1091-16</inkml:trace>
  <inkml:trace contextRef="#ctx0" brushRef="#br0" timeOffset="1216">1551 13 2126 0,'0'0'480'0,"0"0"-355"15,0 0-55-15,0 0 115 16,187 9-14-16,-111 34-86 15,6 16 17-15,3 21-69 16,-5 14-11-16,-7 15 32 16,-21 9-28-16,-22 6-19 15,-27 7-7-15,-3-5-15 0,-29-13 9 16,-21-8-49-16,-32-9-68 16,17-34-105-16,2-21-554 0</inkml:trace>
</inkml:ink>
</file>

<file path=ppt/ink/ink13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8:04:17.977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125 465 388 0,'0'0'697'15,"0"0"-548"-15,0 0-57 16,178-169 6-16,-116 114-26 16,0 2-15-16,1-1-57 15,-6 10-26-15,-7 8-130 16,-1 7-39-16,-16 12-71 15,-13 9-36-15</inkml:trace>
  <inkml:trace contextRef="#ctx0" brushRef="#br0" timeOffset="314">0 780 905 0,'0'0'198'16,"0"0"-101"-16,0 0 2 0,0 0 104 15,0 0-52 1,210-74-82-16,-137 42-38 0,6-7-24 16,9 1-7-16,3-6 0 15,44-10-26-15,-21 11-119 16,-15 4-78-16</inkml:trace>
  <inkml:trace contextRef="#ctx0" brushRef="#br0" timeOffset="648">210 1106 1277 0,'0'0'233'0,"0"0"-161"16,0 0-11-16,0 0 57 16,226-69-71-16,-141 24-33 15,17-5 7-15,6-2-21 16,0 0 0-16,0 6 0 15,-10 4 0-15,21 1-91 0,-28 13-271 16,-23 6-741-16</inkml:trace>
  <inkml:trace contextRef="#ctx0" brushRef="#br0" timeOffset="949">243 1452 1139 0,'0'0'196'0,"0"0"-121"15,0 0-17-15,210-44 76 16,-122 10-31-16,14 3-73 16,12-5 3-16,7 1-18 15,1 3-8-15,28-13-7 16,-31 12-53-16,-25 10-452 0</inkml:trace>
  <inkml:trace contextRef="#ctx0" brushRef="#br0" timeOffset="1254">165 1949 1467 0,'0'0'225'0,"0"0"-169"15,0 0-29-15,0 0 66 0,177-32-3 16,-89 3-43 0,14-3-25-16,15-7 37 0,11-6 3 15,4 4-24-15,-2 0-38 16,27-2-130-16,-36 9-161 15,-30 11-821-15</inkml:trace>
  <inkml:trace contextRef="#ctx0" brushRef="#br0" timeOffset="1561">215 2238 431 0,'0'0'1163'0,"0"0"-1023"15,0 0-113-15,0 0 33 16,0 0 82-16,173 12-58 15,-94-12-48-15,12-6-8 16,17-15-7-16,10-2 13 16,13-4-34-16,-1-5-39 15,37-15-107-15,-36 6-180 16,-23 8-1274-16</inkml:trace>
</inkml:ink>
</file>

<file path=ppt/ink/ink13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8:04:22.017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0 893 1487 0,'0'0'329'0,"0"0"-174"16,0 0-35-16,0 0 66 15,0 0 25-15,0 0-60 16,49-7-36-16,-6-1 6 15,7 4-87-15,4-9-10 16,9 7-24-16,22-9-73 16,-15 7-292-16,-13-3-654 0</inkml:trace>
  <inkml:trace contextRef="#ctx0" brushRef="#br0" timeOffset="590">1114 422 1910 0,'0'0'342'0,"0"0"-287"16,0 0 14-16,0 0 129 15,0 0-76-15,0 190-76 16,3-119-28-16,0 2 25 16,0 3-16-16,1-3-27 15,2-2 22-15,0-9-14 0,2-13-7 16,-5-7-1-16,3-21 0 16,-3-10 9-16,-3-5-9 15,0-6-16 1,0 0 10-16,0-6 3 0,0-26-12 15,0-12-2-15,0-9 17 16,0-9-16-16,-6-9 11 16,-8-11-4-16,-2-4 8 15,1 4 1-15,1-1-1 16,8 12 1-16,6 12 0 16,0 10 18-16,3 10-17 15,23 7 9-15,10 8 26 0,7 9-36 16,5 7 16-16,8 8-16 15,1 0 1-15,-3 0 23 16,-1 20-23-16,-13 5 12 16,-11 9-7-16,-16 5 9 15,-13 8-15-15,0 3 0 16,-30 2 0-16,-15-2 5 16,-4-5-5-16,-1-6 5 15,1-11-5-15,7-10-45 16,5-6-34-16,14-12-125 15,11-24-284-15,8-7-355 0</inkml:trace>
  <inkml:trace contextRef="#ctx0" brushRef="#br0" timeOffset="871">2116 193 1698 0,'0'0'474'15,"0"0"-407"-15,0 0 64 16,0 0 120-16,-144 155-33 16,104-84-97-16,1 11-59 15,10 9-13-15,9 4 63 16,10-1-73-16,10-1-28 15,0-9-11-15,10-13-41 0,19-13-73 16,30-8-207 0,-10-17-370-16,1-15-192 0</inkml:trace>
  <inkml:trace contextRef="#ctx0" brushRef="#br0" timeOffset="1275">2391 1129 1607 0,'0'0'292'0,"0"0"-197"15,0 0-48-15,0 0 175 16,0 0-93-16,0 0-90 15,0 0-20-15,71-197-19 16,-54 132-10-16,-3-9 10 16,1-3 0-16,-2 4 1 15,4 2 0-15,3 3 10 16,0 16 59-16,-1 9-10 16,4 17-5-16,0 18 12 15,3 8 5-15,3 0 17 16,7 32-20-16,4 13-12 0,5 16 23 15,8 10-44 1,5 0 47-16,-2 2-16 0,0-14-65 16,-4-3-2-16,-9-6-15 15,-7-5-187-15,-13-16-278 16,-10-9-282-16</inkml:trace>
  <inkml:trace contextRef="#ctx0" brushRef="#br0" timeOffset="1501">2578 867 1347 0,'0'0'988'0,"0"0"-782"15,0 0-179-15,0 0 22 16,0 0 160-16,0 0-121 15,0 0-60-15,218-41-28 16,-139 32-8-16,26 5-163 16,-14 0-404-16,-15 4-235 0</inkml:trace>
  <inkml:trace contextRef="#ctx0" brushRef="#br0" timeOffset="1942">3952 934 1972 0,'0'0'362'15,"0"0"-270"-15,0 0-58 16,0 0 59-16,-199-94 52 15,163 47-106-15,5-2-37 16,12-5 20-16,6 1-21 16,10-6 5-16,3 7-6 15,0 4 0-15,23 10-1 16,12 5 0-16,9 13 1 16,8 8 3-16,4 0 18 0,6 12 0 15,4 0 10-15,-4 0-13 16,0 24 34-16,-7 11-31 15,-5 12-1-15,-15 10 22 16,-5 9-8-16,-7 6 14 16,-11 2-24-16,-1-3 3 15,-8-5 10-15,-3-7-37 16,0-8-13-16,0-16-5 16,0-9-56-16,0-17-147 15,0-9-246-15,0-11-219 16,10-21-940-16</inkml:trace>
  <inkml:trace contextRef="#ctx0" brushRef="#br0" timeOffset="2596">4722 366 1468 0,'0'0'886'16,"0"0"-731"-16,0 0-119 15,0 0 204-15,0 0-44 16,23 166-89-16,-17-107-93 16,3 1-5-16,5-3 10 15,-4-10-19-15,-1-6 0 16,-2-9-13-16,-4-11-62 16,-3-9-7-16,0-12-27 15,0 0 27-15,0-21 31 16,-7-23 6-16,-2-13 39 0,-1-8 0 15,4-10 8-15,3-5-8 16,3 1 4-16,0 2 2 16,0 12 3-16,0 12 27 15,16 13 10-15,10 19-10 16,11 8 27-16,-2 11 31 16,4 2-54-16,1 8-10 15,-7 25 23-15,-4 6-20 16,-6 7 16-16,-10 1-21 15,-10 0-7-15,-3 0 15 16,0-5-30-16,-13-7 0 16,-10-9 2-16,3-5-1 15,8-9 3-15,1-6-4 0,5 0 0 16,6-6-7-16,0 0-14 16,3 0-11-16,20 0 26 15,10 0-18-15,-1 0-1 16,5 0 3-16,2 7 22 15,-4 14-11-15,5 12 13 16,-4 3-2-16,-7-3 25 16,-12 1-25-16,-14-1 10 15,-3-1 16-15,-9-2-25 16,-31 1 46-16,-8-6-33 16,-9 2 7-16,-2-10 4 15,0-2-14-15,4-15-7 16,5 0-4-16,8 0-43 0,22-59-41 15,14 3-396-15,6-6-713 0</inkml:trace>
  <inkml:trace contextRef="#ctx0" brushRef="#br0" timeOffset="2860">5261 0 2302 0,'0'0'561'0,"0"0"-527"15,0 0 36-15,0 0 129 0,0 0-37 16,167 169-75-16,-127-87-45 16,2 15-2-16,-5 16 53 15,-5 10-69-15,-13 1-10 16,-8 0-14-16,-11-5-45 15,0-18-65-15,-46 8-111 16,-1-36-382-16,2-17-746 0</inkml:trace>
</inkml:ink>
</file>

<file path=ppt/ink/ink13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8:04:27.061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40 0 1485 0,'0'0'256'16,"0"0"-156"-16,0 0 29 15,0 0 100-15,0 0 0 16,0 0-153-16,-40 17-63 16,57-17 14-16,29 0 19 15,13 3 15-15,12 10-32 16,11-5-28-16,40 10-1 16,-25-3-176-16,-15-8-448 0</inkml:trace>
  <inkml:trace contextRef="#ctx0" brushRef="#br0" timeOffset="236">60 433 1906 0,'0'0'338'0,"0"0"-266"16,0 0-71-16,0 0 45 15,235 27-14-15,-94-27-32 0,-21-9-153 16,-10-9-369-16</inkml:trace>
</inkml:ink>
</file>

<file path=ppt/ink/ink13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8:04:29.283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514 193 58 0,'0'0'1227'0,"0"0"-1002"16,0 0-177-16,0 0 12 15,0 0 77-15,0 0-61 16,-53-56-26-16,30 47 26 16,1-3-6-16,-4 4 71 15,-3 2-52-15,2-7 16 16,-2 11-10-16,-5 2-61 15,2 0 0-15,-1 2-6 16,1 19-26-16,-1 6 33 16,7 2-35-16,0 11 12 0,-1 0 26 15,8 2-38-15,3 7 17 16,-1 4-17-16,11-7 1 16,3 7 19-16,3-1-14 15,0-5 0-15,15-8-6 16,19-5 1-16,8-1-4 15,7-10 3-15,7-14 0 16,3-3 3-16,3-6 6 16,-4 0 1-16,1-32-9 15,-6-7 0-15,-7-8 18 16,-10-5-19-16,-13-15 0 16,-14 2 21-16,-9 5 49 15,-3-11 15-15,-33 6-38 0,-10 3-8 16,-10 9 23-1,1 10-49-15,7 10-12 0,1 12 16 16,15 4-17-16,9 14 0 16,12 3-135-16,11 9-319 15,8 14-130-15,18 4-982 0</inkml:trace>
  <inkml:trace contextRef="#ctx0" brushRef="#br0" timeOffset="250">993 717 2046 0,'0'0'462'0,"0"0"-414"15,0 0 16-15,0 0 154 16,0 0-93-16,0 0-125 16,0 0-101-16,32-6-86 15,-5-20-314-15,-1 0-666 0</inkml:trace>
  <inkml:trace contextRef="#ctx0" brushRef="#br0" timeOffset="631">1404 436 1646 0,'0'0'317'15,"0"0"-230"-15,0 0-64 16,0 0 81-16,0 0-20 15,161-157-47-15,-124 112 15 16,-8-2-22-16,-7 3 53 16,-2 9 27-16,-9 3-25 15,-8 5 31-15,0 2 14 0,-3 12-54 16,0 7 50 0,0 3-63-16,0 3 4 0,0 0-2 15,0 22-59-15,0 23 9 16,0 20-14-16,0 15 9 15,0 5 23-15,0 6-32 16,0-11-1-16,3-3 2 16,0-4-2-16,0-14-12 15,-3 6-132-15,0-12-326 16,0-20-397-16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8:13:36.007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56 159 1672 0,'0'0'355'16,"0"0"-212"-16,0 0 38 15,0 0 23-15,0 0-26 16,0 0-83-16,-56-93-94 16,70 72 6-16,15 3-2 15,7 3 1-15,10 6 13 16,7 7-19-16,-2 2 0 15,3 5 11-15,-9 25-11 16,-5 11-2-16,-15 9-4 0,-12 9 12 16,-13 3-1-16,0 0-5 15,-19-3 0-15,-14-6-5 16,0-6 5-16,7-16 0 16,3-6 12-16,6-10-2 15,11-9 31-15,3-6-29 16,3 0 9-16,0 0 10 15,0 0-31-15,0 0 0 16,20 0-13-16,6 0-8 16,7 0 20-16,2 6 1 15,8 23-9-15,-7 9-1 16,-3 6 1-16,-13 9 9 16,-8 4-1-16,-12-1 2 0,0 0 8 15,-3-9-8-15,-23-3-1 16,-10-9 39-16,-3-12-16 15,-4-6-5-15,-6-10 20 16,4-7-5-16,-2 0 30 16,9-15-42-16,7-8-1 15,9-11-20-15,19 3-54 16,22-33-151-16,30 4-408 16,10 6-1058-16</inkml:trace>
</inkml:ink>
</file>

<file path=ppt/ink/ink13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8:04:38.515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520 831 1631 0,'0'0'330'0,"0"0"-248"16,0 0-3-16,0 0 88 16,0 0 27-16,0 0-27 15,-116-10-73-15,80 6-2 16,-2 4-28-16,-9 0-16 16,-2 9 18-16,1 23-30 0,-2 5-21 15,4 8 39-15,7 5-27 16,13 0-6-16,9-1-2 15,11-3-19-15,6-2 13 16,0-8-13-16,17-9-19 16,15-8 5-16,10-7 1 15,8-12-23-15,2 0-20 16,7-31-11-16,-3-15-27 16,-1-15-24-16,-5-13 3 15,-15-11 47-15,-8-13 30 16,-12-5 37-16,-7-2 1 15,-8 1 37-15,0 12 99 16,0 22-33-16,0 17 9 16,0 18 6-16,0 11-31 15,0 15-14-15,0 9-4 0,0 0-46 16,0 35 33-16,3 27-56 16,3 20 0-16,5 22 24 15,-5 9-24-15,0-2-1 16,5-6 0-16,-5-10-5 15,3-17-12-15,-2-21-29 16,2-19-96-16,5-34-129 16,-2-4-277-16,-1-13-104 0</inkml:trace>
  <inkml:trace contextRef="#ctx0" brushRef="#br0" timeOffset="255">719 0 1077 0,'0'0'1294'0,"0"0"-1132"15,0 0-134-15,0 0 167 16,0 0 13-16,144 188-53 16,-92-107-62-16,7 10-49 15,0 7 19-15,-10 1-38 16,-7 5-24-16,-19 2 46 15,-15 0-35-15,-8 2-12 16,-23 0-33-16,-24-3-78 16,-25 8-69-16,13-23-391 0,11-28-446 0</inkml:trace>
</inkml:ink>
</file>

<file path=ppt/ink/ink13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8:04:39.574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0 549 1545 0,'0'0'559'16,"0"0"-404"-16,0 0-103 15,0 0-12-15,0 0 135 16,11 167 17-16,1-65-97 15,-1 18-54-15,1 3 8 16,-5-2-24-16,-1-9 4 16,0-18-23-16,2-14 0 15,-5-21 6-15,-3-22-12 16,3-13-2-16,-3-12-7 16,0-12 9-16,0 0-1 15,0-20-31-15,0-31-42 16,0-20 57-16,0-24-23 0,0-10 28 15,-9-12 4-15,-11-6 16 16,4 1-5-16,2 10-3 16,8 17 0-16,6 22 31 15,0 17-14-15,6 21 8 16,24 8 23-16,5 15-33 16,12 5 19-16,5 7 11 15,13 0-37-15,4 25 46 16,-3 7-54-16,-5 13 0 15,-11 2 15-15,-13 5-6 16,-22 4-18-16,-15 3 9 16,0-2 0-16,-35 4 17 15,-21-2-17-15,-10-2-15 0,-2-8 9 16,6-10-59 0,9-15-4-16,10-24-90 0,17-12-180 15,13-22-400-15</inkml:trace>
  <inkml:trace contextRef="#ctx0" brushRef="#br0" timeOffset="310">1311 504 1979 0,'0'0'319'0,"0"0"-219"16,0 0-38-16,0 0 136 15,0 0 42-15,0 0-132 16,-195 206-17-16,160-108-64 16,8 13 24-16,9 7 12 15,7 3-44-15,11-9 2 16,0-6-21-16,11-8-6 15,18-16-2-15,13-13-107 16,30-14-84-16,-13-24-278 16,-3-12-466-16</inkml:trace>
  <inkml:trace contextRef="#ctx0" brushRef="#br0" timeOffset="780">1886 1550 1793 0,'0'0'688'0,"0"0"-688"16,0 0-38-16,0 0 38 15,0 0 126-15,0 0-53 0,0 0-57 16,37-35-5-16,-11-10 4 16,10-9-15-16,-1-16-2 15,5-12 2-15,-4-13 1 16,3-10 0-16,-7-11-1 16,-1 5 1-16,-5 10 58 15,-4 16 14-15,-5 24 32 16,-3 15 7-16,-5 25-10 15,0 5-20-15,-1 13-26 16,1 3-23-16,7 6 34 16,7 33-45-16,0 17-10 15,7 22 29-15,-4 20-17 16,0 7 4-16,-3 8-12 0,2-4-15 16,3-12 22-1,-2-15-23-15,-1-14-39 0,-2-14-2 16,-6-16-114-16,-6-17-309 15,-11-13-333-15</inkml:trace>
  <inkml:trace contextRef="#ctx0" brushRef="#br0" timeOffset="990">2047 1179 1629 0,'0'0'957'0,"0"0"-799"0,0 0-104 16,0 0 55 0,0 0 99-16,0 0-66 0,0 0-110 15,216 3-10-15,-134-3-22 16,46-18-142-16,-21-5-210 16,-18 2-811-16</inkml:trace>
  <inkml:trace contextRef="#ctx0" brushRef="#br0" timeOffset="1396">3428 1491 2248 0,'0'0'450'0,"0"0"-450"15,0 0-122-15,0 0 122 16,-160-156 144-16,138 88-68 16,5-8-58-16,6-10 3 15,8-1-21-15,3-6 0 16,0 5 15-16,0 5-15 16,26 9 18-16,11 12-17 15,5 16 1-15,14 10 47 16,3 16-43-16,7 11 12 15,2 9 37-15,-3 9-16 16,1 32 30-16,-7 20-35 0,-6 16-13 16,-15 19 66-1,-8 3-43-15,-10 7-13 0,-8-7 13 16,-7-6-43-16,-5-14 2 16,0-11-3-16,0-18-61 15,0-11-51-15,0-26-204 16,0-9-332-16,0-4-408 0</inkml:trace>
  <inkml:trace contextRef="#ctx0" brushRef="#br0" timeOffset="2079">4453 680 2486 0,'0'0'551'0,"0"0"-537"16,0 0-3-16,0 216 92 16,0-122 34-16,6 3-69 15,5 1-54-15,5-10-13 16,4-6 16-16,0-11-17 16,-5-15-21-16,-4-15-9 15,-5-17-52-15,-6-15-17 16,0-9 24-16,0-15-3 15,-3-28-28-15,-17-22 24 16,0-16 49-16,-3-13 31 16,-2-12-5-16,2-3 1 0,-4-5 3 15,11 3 3-15,6 19 24 16,10 12 1-16,0 24 50 16,19 20-33-16,24 22-29 15,10 14 4-15,9 0 19 16,4 26-17-16,-4 15 44 15,-10 13-53-15,-13 4 4 16,-13 4 20-16,-12-3-32 16,-14-7 22-16,0-6-15 15,-14-8-8-15,-18-5 29 16,-4-12-28-16,-1-2 10 16,8-7-12-16,6-9-17 15,10-3 16-15,10 0-10 0,3 0-26 16,3 0 23-16,30 0 1 15,7 0 13-15,8 0-15 16,4 0-10-16,1 23 24 16,-1 16-9-16,-2 4 3 15,-8 11 7-15,-7 4 1 16,-10 3 11-16,-13-6-11 16,-12-2 16-16,0-5 48 15,-23-7-44-15,-23-7 15 16,-13-7 9-16,-9-2-23 15,-5-14-2-15,-1-9-6 16,1-2-8-16,10-11-6 16,15-28-79-16,8-47-99 15,18 8-324-15,15-2-411 0</inkml:trace>
  <inkml:trace contextRef="#ctx0" brushRef="#br0" timeOffset="2324">5164 33 2374 0,'0'0'521'15,"0"0"-467"-15,0 0-28 16,0 0-8-16,0 0 67 15,0 0-64-15,0 0-14 0,32 96-14 16,-38-33-65-16,-31 19-228 16,5-15-371-16,6-19-1278 0</inkml:trace>
  <inkml:trace contextRef="#ctx0" brushRef="#br0" timeOffset="2679">5835 0 2293 0,'0'0'493'0,"0"0"-493"15,0 0 0-15,0 0 66 16,82 162 89-16,-53-80-31 16,4 19-35-16,2 16-5 15,2 13-37-15,-4 32-5 16,-7-17 5-16,-12 5-35 16,-8-6 4-16,-6-26-16 15,0 8 1-15,-34-16 0 16,-8-19-1-16,-10-18-28 15,-7-19-2-15,3-18-105 0,-10-36-119 16,15 0-359-16,11-25-563 16</inkml:trace>
  <inkml:trace contextRef="#ctx0" brushRef="#br0" timeOffset="2892">6558 886 2492 0,'0'0'422'16,"0"0"-422"-16,0 0-86 16,235 0 47-16,-156 0 24 0,-6-3 5 15,8 2-119-15,-15-2-538 16,-23-1-1193-16</inkml:trace>
  <inkml:trace contextRef="#ctx0" brushRef="#br0" timeOffset="3081">6490 1355 2859 0,'0'0'530'15,"0"0"-484"-15,0 0-44 0,0 0 5 16,0 0 37-16,206 30-44 16,-112-30-27-16,-15 0-324 15,-10-17-1195-15</inkml:trace>
</inkml:ink>
</file>

<file path=ppt/ink/ink13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8:04:46.450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36 339 1557 0,'0'0'541'0,"0"0"-400"0,0 0-98 15,0 0 141-15,0 0-85 16,0 0-30-16,0 0 92 16,-3 242-82-16,3-130-22 15,0 2-44-15,0-8-5 16,0-11 25-16,0-16-33 16,0-17 1-16,0-14 7 15,0-17-2-15,0-13-6 16,0-11 0-16,0-7 0 15,-3-3 39-15,-3-36-39 16,-2-14-7-16,5-24-5 16,3-17 15-16,0-18-12 15,0-15 9-15,0-5-3 0,0-4 1 16,0 12 2-16,17 16 0 16,6 21 0-16,2 25 6 15,9 25-6-15,8 19 0 16,4 14-11-16,7 4 11 15,2 13 1-15,-8 26 7 16,-9 7-7-16,-11 11 0 16,-21 4 23-16,-6 4-24 15,-23 3 0-15,-33 2-18 16,-9-2 18-16,-3-10-66 16,8-8-91-16,15-42-90 15,19-8-259-15,15 0-537 0</inkml:trace>
  <inkml:trace contextRef="#ctx0" brushRef="#br0" timeOffset="219">862 0 1932 0,'0'0'369'16,"0"0"-255"-16,-70 157 43 15,32-66 107-15,-6 17-87 16,9 10-109-16,9 3 22 16,16 1-75-16,10-11-4 0,0-11-11 15,56-3-159 1,3-26-293-16,-4-24-301 0</inkml:trace>
  <inkml:trace contextRef="#ctx0" brushRef="#br0" timeOffset="548">1044 1037 1305 0,'0'0'855'0,"0"0"-705"16,0 0-85-16,0 0 43 15,0 0 29-15,63-182-79 16,-27 109-40-16,3-16 19 15,-7-9-8-15,-1-1 27 0,-2 1 37 16,-7 18-39-16,-5 24 29 16,-3 20 4-16,-5 22-21 15,2 14 14-15,8 6-79 16,4 38 35-16,9 21 22 16,4 18-40-16,-2 10 1 15,-2 5-19-15,-3-4 8 16,1-7-16-16,-1-11-7 15,-6-10-70-15,-13-5-146 16,-7-18-317-16,-3-20-228 0</inkml:trace>
  <inkml:trace contextRef="#ctx0" brushRef="#br0" timeOffset="734">1120 760 2070 0,'0'0'538'0,"0"0"-398"0,0 0 0 16,0 0 23-16,0 0-45 16,0 0-98-16,207-91-4 15,-130 69-16-15,-4 10-103 16,9-5-136-16,-23 6-340 16,-16-1-145-16</inkml:trace>
  <inkml:trace contextRef="#ctx0" brushRef="#br0" timeOffset="962">1559 166 1685 0,'0'0'554'0,"0"0"-359"0,0 0 74 16,0 0-36-16,0 0-53 16,0 0-75-16,190 12-53 15,-119 43 15-15,5 12-29 16,-7 13-11-16,-13 5-12 15,-11 14-6-15,-16 3 25 16,-15 5-34-16,-14-5-10 16,-3-5 2-16,-28-11-47 15,-6-25-137-15,6-19-356 16,5-28-320-16</inkml:trace>
  <inkml:trace contextRef="#ctx0" brushRef="#br0" timeOffset="1130">2420 769 13 0,'0'0'2316'15,"0"0"-1998"-15,0 0-164 16,199-15 55-16,-114 9-85 16,8 4-116-16,27-2-8 15,-24 4-646-15,-17 0-1686 0</inkml:trace>
</inkml:ink>
</file>

<file path=ppt/ink/ink13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8:04:51.027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0 1892 0,'0'0'331'0,"0"0"-247"15,0 0-51-15,194 0 123 16,-112 0-58-16,9 0-77 16,31 0-21-16,-25 0-329 15,-18 0-1035-15</inkml:trace>
</inkml:ink>
</file>

<file path=ppt/ink/ink13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8:04:51.228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0 2230 0,'0'0'582'0,"0"0"-575"16,0 0 2-16,0 0 96 15,170 29-60-15,-68-25-45 16,83-4-39-16,-21-7-421 15,-9-11-474-15</inkml:trace>
</inkml:ink>
</file>

<file path=ppt/ink/ink13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8:04:48.320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51 563 1852 0,'0'0'370'16,"0"0"-243"-16,0 0-85 16,0 0 100-16,15 185 70 0,-12-85-48 15,2 5-97-15,1 4-31 16,-3-14-12-16,0-9-24 16,0-18 40-16,-3-15-40 15,5-18 0-15,-5-13-4 16,0-18 4-16,0-4-2 15,0 0-19-15,0-34-35 16,-8-18 47-16,-1-20-23 16,-8-19 32-16,4-15-15 15,-3-15 15-15,3-9-1 16,2 3-10-16,11 13 11 16,0 16 16-16,14 25 1 15,25 26-10-15,7 20 25 0,13 17-25 16,6 10 1-16,4 10-2 15,0 25 0-15,-6 16 31 16,-21 2-36-16,-16 7 8 16,-23 3 8-16,-3 0-8 15,-26-1-14-15,-27-7 5 16,-6-11-71-16,4-10-13 16,-4-34-103-16,17 0-177 15,16-22-293-15</inkml:trace>
  <inkml:trace contextRef="#ctx0" brushRef="#br0" timeOffset="243">1196 209 2043 0,'0'0'332'16,"0"0"-262"-16,-79 151 1 15,25-63 194-15,-9 12-53 16,4 14-77-16,10 7-62 16,10 3-41-16,16 0 25 15,16-11-57-15,7-11-48 16,22-14-52-16,60-10-181 16,-9-26-274-16,-1-22-311 0</inkml:trace>
  <inkml:trace contextRef="#ctx0" brushRef="#br0" timeOffset="625">1324 1334 2148 0,'0'0'332'16,"0"0"-276"-16,0 0-14 15,0 0 70-15,0 0-36 16,0 0-76-16,153-203 14 16,-103 115-8-16,-1-14-4 15,-7-14-2-15,-2-5 18 0,-7 3-12 16,-4 12 76-16,-6 24 4 16,-3 23-7-16,-7 23 50 15,-4 16-47-15,-2 14-28 16,6 6-20-16,4 6-28 15,6 31 38-15,6 27-29 16,1 19-15-16,-4 16 37 16,3 10-14-16,1-1 1 15,-1-7-6-15,4-9-18 16,2-19 0-16,-1-11-39 16,-6-16-130-16,-8-16-193 15,-12-15-491-15</inkml:trace>
  <inkml:trace contextRef="#ctx0" brushRef="#br0" timeOffset="816">1618 919 1179 0,'0'0'1421'15,"0"0"-1155"-15,0 0-207 16,0 0-11-16,0 0 91 15,0 0-124-15,224-97-15 16,-77 75-113-16,-16 10-404 16,-18 3-474-16</inkml:trace>
  <inkml:trace contextRef="#ctx0" brushRef="#br0" timeOffset="1172">2735 1073 2263 0,'0'0'365'15,"0"0"-273"-15,0 0-78 16,-137-214 33-16,110 136 94 16,11-2-89-16,16 1-13 15,0-4-39-15,10 3 1 16,29 11 4-16,10 6-4 15,13 16 8-15,11 18 10 0,9 16-19 16,6 13 16-16,0 0 8 16,0 39-15-16,-6 17 53 15,-14 20-22-15,-11 16 2 16,-18 11 6-16,-16 7-19 16,-17-5 35-16,-6-7-64 15,0-15 6-15,0-17-23 16,-6-18-36-16,3-25-162 15,3-23-374-15,0-8-155 16,9-25-959-16</inkml:trace>
  <inkml:trace contextRef="#ctx0" brushRef="#br0" timeOffset="1758">3717 489 1947 0,'0'0'598'0,"0"0"-546"15,0 0 36-15,0 0 206 16,9 156-141-16,-4-77-89 16,4 3-7-16,0 5-56 15,8-8 5-15,-4-8-6 16,4-15-18-16,-8-15-11 16,-3-14-62-16,-6-21-38 15,0-6 16-15,0-9-61 16,-15-32 11-16,-8-18 81 15,-1-12 51-15,6-15 29 16,-2-8 2-16,6-3 0 0,8 0 52 16,3 6-6-16,3 13 26 15,0 20 13-15,23 16-6 16,6 21 12-16,10 19-41 16,4 2-3-16,6 9 4 15,-4 27-32-15,-2 7 21 16,-10 8-40-16,-13-2 1 15,-14-1 21-15,-6-5-21 16,0-4 0-16,-23-9-1 16,-6-10 11-16,3-11-22 15,2-6 1-15,9-3-7 16,7 0 1-16,8-9 13 16,0-6-16-16,17 3-2 0,23 7 21 15,5 5-14-15,4 0 13 16,4 21-13-16,-8 19 14 15,-2 14 0-15,-10 5 20 16,-7 2 5-16,-17 2-5 16,-9-4 27-16,-3-7-30 15,-39-7 2-15,-10-13 32 16,-13-8-30-16,-8-16-21 16,2-8-10-16,-11-20-77 15,22-21-184-15,18-9-613 0</inkml:trace>
  <inkml:trace contextRef="#ctx0" brushRef="#br0" timeOffset="2003">4287 0 2356 0,'0'0'484'15,"0"0"-426"-15,0 0-42 16,232 126 101-16,-144-63 79 16,0 16-69-16,-6 15-53 15,-3 16-13-15,-20 34-52 16,-42 38 23-16,-30 38-32 0,-53-16-17 16,-52-12-32-1,21-68-251-15,27-56-676 0</inkml:trace>
</inkml:ink>
</file>

<file path=ppt/ink/ink13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8:04:52.382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550 48 1565 0,'0'0'547'16,"0"0"-429"-16,0 0-54 16,0 0 100-16,0 0 100 15,0 0-88-15,-184-80-104 16,122 125-11-16,-6 20-7 16,-2 23 31-16,4 21-38 15,18 11-13-15,11 2 19 16,25-8-53-16,12-8 1 15,12-17 15-15,39-18-16 0,17-22 0 16,14-19-10-16,9-30-16 16,8 0 25-16,-5-48-58 15,-12-22 18-15,-12-15 40 16,-25-9-6-16,-22-7 7 16,-23 0 12-16,0 5-4 15,-42 4 68-15,-12 10-57 16,0 20-18-16,1 18 23 15,13 21-24-15,14 18-51 16,20 24-142-16,6 25-368 16,0 6-63-16</inkml:trace>
  <inkml:trace contextRef="#ctx0" brushRef="#br0" timeOffset="174">989 1038 1395 0,'0'0'1313'16,"0"0"-1098"-16,0 0-155 15,0 0-18-15,0 0-42 16,0 0-126-16,68-154-465 16,-39 104-1069-16</inkml:trace>
  <inkml:trace contextRef="#ctx0" brushRef="#br0" timeOffset="510">1568 201 2302 0,'0'0'358'15,"0"0"-256"-15,0 0-71 16,192-67 36-16,-116 67 93 15,3 0-81-15,-4 23-34 16,-13 30 39-16,-19 18-18 16,-27 17-12-16,-16 19-3 15,-29 14-12-15,-37 2 36 16,-12 3-66-16,-7-10-8 16,6-20 23-16,17-22-23 15,19-24 14-15,20-17-15 16,23-16 12-16,0-5 5 0,29-3-17 15,28 0 0-15,25 0-9 16,42 2-32-16,75-7-91 16,-21-2-419-16,-16-2-2093 0</inkml:trace>
</inkml:ink>
</file>

<file path=ppt/ink/ink13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8:04:54.402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0 875 1377 0,'0'0'290'16,"0"0"-158"-16,0 0 8 16,0 0 80-16,0 0-61 15,0 0-54-15,33 58-4 16,-7-48-51-16,10 2 8 15,2-7-44-15,12-2-8 16,-1-3 25-16,4 0-18 16,-4 0-11-16,2-20 17 0,-4-7-11 15,-4-2-8 1,-11-3 0-16,-12-1 1 16,-10 1 14-16,-10-4-6 0,0 3 12 15,-7 1 86-15,-25 6-32 16,-8 2 1-16,-5 7-24 15,-5 7-29-15,1 10 40 16,0 0-30-16,-1 10-5 16,5 20-5-16,2 11-14 15,11 6 27-15,10 12-36 16,8 5 6-16,14 6 18 16,0-1-17-16,6-2 15 15,24-4-8-15,5-9-13 16,12-8 19-16,5-10-20 15,7-11-6-15,7-7-6 0,5-15 10 16,8-3-60-16,6-3-66 16,26-46-169-16,-22 1-274 15,-14 1 45-15</inkml:trace>
  <inkml:trace contextRef="#ctx0" brushRef="#br0" timeOffset="330">792 0 1930 0,'0'0'378'0,"0"0"-279"15,0 0 37-15,0 0 78 16,0 0-77-16,0 0 17 15,0 0-83-15,160 103 2 16,-87-40 1-16,-2 10-34 16,5 5 29-16,-5 11-54 15,-1 5 4-15,-4 7 20 16,-9 6-38-16,-10 4 23 16,-12 3-24-16,-15 11 8 15,-17-2-4-15,-3 1-4 16,-15-6-51-16,-61 18-68 15,8-34-415-15,-8-20-460 0</inkml:trace>
</inkml:ink>
</file>

<file path=ppt/ink/ink13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8:04:56.297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206 459 1395 0,'0'0'301'0,"0"0"-90"15,0 0-61-15,0 0 45 16,0 0-29-16,0 0-74 16,-33 42-52-16,30 35 99 15,3 24-7-15,0 18-56 16,0 5 10-16,0-9-62 15,0-12-6-15,6-19-18 16,8-13 9-16,-5-14-24 16,-2-12-8-16,-4-19-171 15,0-11-51-15,-3-15-233 0,0-13 112 16,0-15-1196-16</inkml:trace>
  <inkml:trace contextRef="#ctx0" brushRef="#br0" timeOffset="318">0 424 363 0,'0'0'1237'15,"0"0"-1009"-15,0 0-73 16,-3-167 39-16,35 125 29 16,15 7-2-16,10 6-73 15,16 6-52-15,12 13-8 16,10 8-48-16,0 2 11 0,-4 0-41 15,-6 11-8-15,-12 15 26 16,-10 13-20-16,-18 2-2 16,-16 9 3-16,-21-1-9 15,-8 5 27-15,-20 0-27 16,-33-2 0-16,-16-3 2 16,-7-5-2-16,2-15 1 15,9-6-9-15,5-15 2 16,21-8-7-16,16 0-86 15,23-14-146-15,9-15-259 16,22-5-396-16</inkml:trace>
  <inkml:trace contextRef="#ctx0" brushRef="#br0" timeOffset="600">1611 0 2043 0,'0'0'305'0,"0"0"-208"16,0 0 106-16,0 0 67 16,-200 120-108-16,140-10-65 15,6 46-34-15,4 36 57 16,18-7-83-16,18-41-19 15,14-43 8-15,0-34-26 0,37-2-14 16,14 0-31-16,57-6-155 16,-9-23-135-16,-4-22-476 0</inkml:trace>
</inkml:ink>
</file>

<file path=ppt/ink/ink13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8:04:59.777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500 1373 821 0,'0'0'998'15,"0"0"-824"-15,0 0-139 16,0 0 62-16,0 0 154 16,0 0-119-16,0 0-99 15,-3-41-14-15,32-5-18 16,7-6 8-16,6-15-9 16,4-13 0-16,0-8 6 0,1-10 19 15,-9-4 6-15,-2-8 32 16,-2-1 4-1,-12 4 14-15,-5 11-20 0,-5 12 11 16,-1 23 2-16,-5 15-11 16,-3 25-6-16,3 14-6 15,5 7-33-15,5 18 24 16,7 36-40-16,9 21 19 16,4 26 47-16,4 10-66 15,2 8 11-15,-2-1-8 16,-1-13 2-16,1-11 18 15,-8-14-25-15,-2-18-13 16,-7-9 13-16,-11-9-91 16,-4-6-81-16,-8 2-192 0,-20-11-343 15,-10-9-387-15</inkml:trace>
  <inkml:trace contextRef="#ctx0" brushRef="#br0" timeOffset="220">676 1051 1119 0,'0'0'1010'0,"0"0"-893"16,0 0-73-1,0 0 90-15,0 0 46 0,181-2-34 16,-110-16-100-16,5-3-43 15,26-7-3-15,-17 3-203 16,-14 2-435-16</inkml:trace>
  <inkml:trace contextRef="#ctx0" brushRef="#br0" timeOffset="692">1689 249 1958 0,'0'0'326'16,"0"0"-255"-16,0 0-6 15,0 0 141-15,0 0-46 16,0 0-81-16,0 0 8 15,15 145-36-15,-4-68 26 16,-5 5-39-16,0 10 19 16,-2-2-9-16,5 3-27 15,2-8-9-15,4-7-12 16,8-12 15-16,7-7-2 16,2-12-13-16,11-7-1 15,4-22-16-15,5-7 4 0,7-11-25 16,0-11-13-16,-4-25 32 15,1-18-1-15,-11-9-10 16,-8-6 29-16,-11-11-17 16,-13-8 19-16,-13-9-1 15,0-7 38-15,-3-3-25 16,-24 15 49-16,1 8-38 16,0 26-6-16,4 17-18 15,2 21-36-15,12 16-187 16,8 4-354-16,0 0-314 0</inkml:trace>
  <inkml:trace contextRef="#ctx0" brushRef="#br0" timeOffset="1447">2703 289 1743 0,'0'0'552'15,"0"0"-489"-15,0 0 158 16,0 0 40-16,23 188-125 16,-14-112-62-16,5 7-57 15,-5 3-16-15,-1-1 29 16,1 0-25-16,-6-5-5 0,4-15-6 16,-4-15-15-1,-3-21 20-15,0-10-22 0,0-16-11 16,0-3 28-16,0-7 3 15,-6-28-12-15,-7-16 1 16,-1-12 14-16,-1-15 9 16,1-7-9-16,3-7-1 15,2-1 0-15,6 1 2 16,3 11 9-16,0 14-10 16,0 14 7-16,23 13 4 15,14 16-11-15,11 15 0 16,11 9 2-16,4 6-1 15,2 26 10-15,-6 9-11 16,-4 10 0-16,-5 1 21 16,-18 3-21-16,-9-3 0 0,-20 1 21 15,-3-3-19-15,-9-6-2 16,-28-6 0-16,-2-5 1 16,-4-9 32-16,1-10-33 15,7-5 0-15,1-9 41 16,8 0-41-16,13 0 23 15,7 0-23-15,6-3 13 16,0-3-22-16,26 0 9 16,16 6 0-16,11 0-13 15,2 0 7-15,7 9-5 16,-3 17-7-16,1 6-24 16,-1 11 42-16,-8 3 1 15,-8 3 8-15,-10 3-9 0,-13-2 10 16,-17-3-8-1,-3-5-2-15,-10-5 0 0,-25-4 15 16,-19-7 12-16,-8-8 8 16,-9-9-1-16,-5-5-25 15,1-4 44-15,3-7-41 16,6-23-5-16,7-5 26 16,10-2-27-16,7 1-6 15,13-3-16-15,5 7-35 16,21-14-68-16,3 15-420 15,0 4-259-15</inkml:trace>
  <inkml:trace contextRef="#ctx0" brushRef="#br0" timeOffset="2912">3423 153 1756 0,'0'0'401'0,"0"0"-152"15,0 0-63-15,0 0 76 16,0 0-8-16,0 0-77 0,216 192-87 15,-131-96 16-15,0 14-37 16,-3 3-13-16,-6 10-1 16,-20-3-41-16,-24 7 2 15,-26 6-16-15,-9 2-24 16,-59 6-12-16,-89 44-135 16,10-34-154-16,-6-28-572 0</inkml:trace>
  <inkml:trace contextRef="#ctx0" brushRef="#br0" timeOffset="3609">372 171 1401 0,'0'0'284'16,"0"0"-138"-16,0 0-16 16,0 0 120-16,-173 170 20 15,103 4-66-15,8 74-15 16,16 34-86-16,37-10-31 15,9-39-53-15,40-75-19 16,11-42-7-16,48 4-184 16,-14-36-197-16,6-11-238 0</inkml:trace>
  <inkml:trace contextRef="#ctx0" brushRef="#br0" timeOffset="4401">4117 400 1861 0,'0'0'513'15,"0"0"-391"-15,0 0 69 16,0 0 26-16,0 0-137 16,0 0-79-16,0 0 41 15,193-176-6-15,-140 128 12 16,-7 10 16-16,-10 7-41 15,-10 9 34-15,-12 8-30 16,-8 4-26-16,-3 8 36 16,-3 2-32-16,0 0-5 15,0 0-48-15,3 0-114 0,11 0-109 16,-5 0-279-16,1 0-389 16</inkml:trace>
  <inkml:trace contextRef="#ctx0" brushRef="#br0" timeOffset="4819">4978 0 1979 0,'0'0'480'16,"0"0"-412"-16,0 0-51 15,0 0 184-15,0 0 6 16,0 0-56-16,128 167-98 15,-86-76 25-15,1 19 40 16,3 28-84-16,-13 37 4 16,-19 28-13-16,-14 6-23 15,-17-34 53-15,-23-44-55 16,1-49 1-16,-1-13 9 0,-5 0-10 16,-1-4-20-16,1-2-20 15,11-21-67-15,5-34-47 16,13-8-211-16,5 0-435 0</inkml:trace>
  <inkml:trace contextRef="#ctx0" brushRef="#br0" timeOffset="5023">5924 995 2550 0,'0'0'312'0,"0"0"-312"0,181 0 0 15,-93-3 9-15,34-5-9 16,-25 2-181-16,-21 3-583 0</inkml:trace>
  <inkml:trace contextRef="#ctx0" brushRef="#br0" timeOffset="5193">5882 1494 2695 0,'0'0'595'0,"0"0"-548"16,0 0-41-1,0 0 14-15,0 0-20 0,292 2-6 16,-174-2-444-16,-7 0-2084 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8:13:36.420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0 660 1642 0,'0'0'209'15,"0"0"-162"-15,0 0-46 16,232-170 37-16,-165 111-38 16,-9-3 0-16,-11-3-1 15,-21 4 2-15,-17 1 49 16,-9 5 141-16,0 7-45 16,-23 10 51-16,-9 15-48 15,-4 11 18-15,-4 12-25 16,-2 6-70-16,-1 41-32 0,4 17 1 15,-1 22-16-15,11 15 41 16,10 5-52-16,8 6-4 16,8 2 20-16,3-5-19 15,0-8-12-15,7-13 1 16,13-20-32-16,-2-19 20 16,7-16-48-16,-2-18-52 15,8-15-66-15,26-9-101 16,-9-26-274-16,-2-6-694 0</inkml:trace>
  <inkml:trace contextRef="#ctx0" brushRef="#br0" timeOffset="729">878 598 396 0,'0'0'1903'16,"0"0"-1606"-16,0 0-90 15,0 0 69-15,-210-5-96 16,151 28-84-16,4 15-21 16,5 10-69-16,15 8 6 15,15-3-12-15,13 2 13 16,7-3-26-16,20-12-7 16,27-13-70-16,10-12 8 15,6-15-89-15,2 0-5 0,-3-21 49 16,-9-14 17-1,-10-10 87-15,-14 5 4 0,-10 4 19 16,-8 10 34-16,-8 10 56 16,-3 15 89-16,0 1-51 15,0 6-92-15,0 25 21 16,0 7-38-16,0 4-18 16,6-2 16-16,8-7-17 15,9-10-26-15,-1-10-17 16,4-13-5-16,5 0 42 15,-3-14-5-15,6-26 11 16,-5-7-9-16,3-5 10 16,-2-3-2-16,-1 9 1 0,-6 10 0 15,-4 16 30 1,-2 14-20-16,-6 6-10 0,-2 12 73 16,-3 29-47-16,1 6-17 15,-3 8-9-15,-1-3 1 16,-3-5 18-16,0-6-19 15,0-11 0-15,0-13 3 16,0-11-3-16,0-6 0 16,0 0 15-16,0-23-9 15,0-16-12-15,3-9 2 16,13-4 2-16,7-4-19 16,3 3 21-16,4 9-1 15,-4 11 0-15,0 18 1 16,-6 13 5-16,-1 2-5 0,-2 17 18 15,0 25 36-15,-2 12-36 16,2 6 10-16,2 3 9 16,1-2-31-16,0-8 30 15,0-11-36-15,-8-10-24 16,-2-10 12-16,-6-14-140 16,-4-8-133-16,0-15-288 15,-7-12-587-15</inkml:trace>
  <inkml:trace contextRef="#ctx0" brushRef="#br0" timeOffset="972">566 438 1809 0,'0'0'363'0,"0"0"-255"15,0 0 54-15,0 0 70 16,145-163-49-16,-97 134-93 16,-4 12-17-16,-9 4-73 15,2 10-3-15,-9 3-9 16,6 0-188-16,11 0-134 16,-5 6-171-16,-7-1-232 0</inkml:trace>
  <inkml:trace contextRef="#ctx0" brushRef="#br0" timeOffset="1089">1206 142 1820 0,'0'0'625'16,"0"0"-430"-16,0 0 32 15,0 0-63-15,0 0-118 16,244-14-46-16,-159 14-190 16,-6 0-501-16</inkml:trace>
</inkml:ink>
</file>

<file path=ppt/ink/ink13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8:05:14.416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0 629 1515 0,'0'0'198'15,"0"0"-138"-15,0 0-54 16,0 0 87-16,0 0-35 15,130-172-50-15,-95 113 26 16,7-6 48-16,1 1 24 16,-1 2 22-16,-5 4 27 15,-9 6 29-15,-3 14-42 16,-13 9-65-16,-6 10 40 16,-6 8-32-16,4 11-21 15,-4 0-22-15,0 39 2 16,0 27 11-16,0 30-26 0,0 12-23 15,0 9 22 1,-4-6-26-16,4-10 7 0,0-13-9 16,0-12-17-16,0-18-14 15,17-13-122-15,5-19-326 16,1-14-216-16</inkml:trace>
  <inkml:trace contextRef="#ctx0" brushRef="#br0" timeOffset="203">954 551 1896 0,'0'0'326'0,"0"0"-102"0,0 0 28 15,190 0 8-15,-108 0-166 16,9 0-47-16,5 0-47 15,24-6-94-15,-24 4-465 16,-25-4-1108-16</inkml:trace>
</inkml:ink>
</file>

<file path=ppt/ink/ink13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8:05:17.835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0 2051 0,'0'0'384'0,"0"0"-307"16,0 0 62-16,170 44 20 16,-85-35-82-16,10-3-73 15,27-3-4-15,-25-3-283 0,-27 3-545 16</inkml:trace>
</inkml:ink>
</file>

<file path=ppt/ink/ink13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8:05:18.030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41 2521 0,'0'0'307'16,"0"0"-230"-16,170 12-50 0,-71-12 6 16,71-6-33-1,-26-18-270-15,-13 1-854 0</inkml:trace>
</inkml:ink>
</file>

<file path=ppt/ink/ink13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8:05:15.175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85 418 1217 0,'0'0'1133'0,"0"0"-967"16,0 0-108-16,0 0 115 15,26 164 51-15,-19-74-130 16,-3 13-76-16,-1 6 32 16,0-3-20-16,4-3-3 15,-1-15-21-15,0-13 0 16,0-22-12-16,2-22 4 16,-8-15-47-16,0-16 37 15,0 0-9-15,0-24-12 0,-8-24-6 16,-7-17 14-16,-1-15 24 15,-1-6-14-15,3-18-3 16,2-5 18-16,6-7 1 16,1 8 4-16,5 9-5 15,5 15 0-15,27 28 0 16,21 21 0-16,9 22-16 16,7 13 16-16,5 10 9 15,-1 28-8-15,-11 15 14 16,-13 6-2-16,-19 6 29 15,-24 0-29-15,-6-3-7 16,-39 3 12-16,-30-6-4 16,-16-6-4-16,-10-12-10 0,4-8-39 15,5-16 2-15,24-17-101 16,23-17-136-16,22-19-383 0</inkml:trace>
  <inkml:trace contextRef="#ctx0" brushRef="#br0" timeOffset="257">1277 309 2234 0,'0'0'339'0,"0"0"-178"16,0 0-32-16,-138 210 110 15,83-110-40-15,5 14-135 16,5 7-20-16,13 3-40 16,15 0 16-16,14-7-40 15,3-10 10-15,23-11-122 16,45-6-79-16,-9-29-451 16,1-20-577-16</inkml:trace>
  <inkml:trace contextRef="#ctx0" brushRef="#br0" timeOffset="623">1620 1479 1906 0,'0'0'534'0,"0"0"-442"16,0 0-80-16,0 0 47 15,0 0 48-15,60-180-39 16,-21 104-68-16,4-10 0 16,-1-14 6-16,-2-5-5 15,-4-8 8-15,-4 10 6 16,-3 11 62-16,-2 25 50 16,-4 16-41-16,0 25-26 15,0 23 39-15,-1 3-37 16,7 44 2-16,2 29-3 0,-6 20-22 15,-2 9 27-15,-6 5-66 16,0-6 2-16,2-8-17 16,1-13 10-16,-5-12-67 15,-1-15-55-15,-14-8-183 16,0-17-426-16,0-13-300 0</inkml:trace>
  <inkml:trace contextRef="#ctx0" brushRef="#br0" timeOffset="808">1736 1139 2140 0,'0'0'585'0,"0"0"-549"0,0 0 82 16,0 0 88-16,0 0-98 15,199 5-68-15,-120-5-40 16,38 0-116-16,-22-11-175 15,-16-8-563-15</inkml:trace>
  <inkml:trace contextRef="#ctx0" brushRef="#br0" timeOffset="1142">2643 412 1202 0,'0'0'1407'16,"0"0"-1179"-16,0 0-171 16,0 0 130-16,0 181-19 15,0-93-59-15,0 12-82 16,0 6-17-16,12 0 5 16,18 0-7-16,16-5-16 15,19-17 7-15,17-19-23 16,14-26 18-16,1-26-11 15,2-13-10-15,-11-31 19 16,-17-24-25-16,-15-20 25 16,-19-13-11-16,-21-15 19 15,-16-10 3-15,0-4 18 16,-36 3-11-16,-7 10-10 0,-5 7-54 16,8 32-158-16,13 24-624 15</inkml:trace>
  <inkml:trace contextRef="#ctx0" brushRef="#br0" timeOffset="1743">4063 530 1631 0,'0'0'893'15,"0"0"-711"-15,0 0 18 0,-3 159 59 16,-10-90-111-1,0 4-82-15,7 7-50 0,-2-1-2 16,8 3-14-16,0-6-27 16,0-14-2-16,0-16-35 15,0-20-33-15,0-22-7 16,0-4 16-16,0-19 73 16,0-31-75-16,0-19 41 15,0-16 39-15,0-11-4 16,0-11 14-16,0-5-6 15,8 6 6-15,14 9 9 16,7 23-2-16,5 24-4 16,8 23 50-16,1 22-16 15,2 5 3-15,1 23-2 0,-10 19-13 16,-4 15 53-16,-12 1-42 16,-12 3 4-1,-8-2 25-15,0-8-50 0,-5-6 10 16,-21-13-25-16,0-9 8 15,4-9-2-15,2-8-6 16,14-6 0-16,6 0-1 16,0 0-31-16,9 0 5 15,24 0 14-15,10 0 13 16,5 15-3-16,9 12 3 16,-3 11 0-16,5 10 20 15,-5 7-19-15,-16 1 25 16,-11 3-4-16,-27 0-20 0,0-5 60 15,-33-5-42 1,-30-7-13-16,-8-10-7 0,-11-17-3 16,-3-15-27-16,3 0-50 15,-23-52-112-15,20-2-321 16,20-9-343-16</inkml:trace>
  <inkml:trace contextRef="#ctx0" brushRef="#br0" timeOffset="1982">4594 0 2174 0,'0'0'343'0,"0"0"-154"0,173 104 47 15,-91-30 10-15,6 16-58 16,0 14-6-16,-3 16-94 15,1 30-29-15,-17 36-22 16,-34 32-20-16,-35 7-17 16,-16-40-83-16,-69-27-104 15,13-63-159-15,4-30-623 0</inkml:trace>
</inkml:ink>
</file>

<file path=ppt/ink/ink13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8:05:20.987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608 112 1549 0,'0'0'502'15,"0"0"-401"-15,0 0-16 16,0 0 90-16,0 0 60 0,0 0-73 15,0 0-81-15,-135-97 13 16,81 97-41-16,-9 32-19 16,-7 27 29-16,2 20-9 15,6 21-12-15,6 15 7 16,13 9-26-16,11 3 15 16,13-9-38-16,19-15-3 15,0-18 2-15,19-22 1 16,30-20-9-16,7-16 8 15,9-17-14-15,7-10 14 16,1-4-62-16,-2-31 6 16,-3-18 41-16,-8-12-1 15,-15-12 17-15,-14-9-1 0,-22-5 1 16,-9-9 15-16,-9-1-15 16,-31 1 0-16,-2 12 21 15,5 15-21-15,8 23-1 16,16 18-5-16,13 32-94 15,16 0-392-15,18 19-209 0</inkml:trace>
  <inkml:trace contextRef="#ctx0" brushRef="#br0" timeOffset="188">1105 1061 2241 0,'0'0'578'0,"0"0"-489"16,0 0 16-16,0 0-63 15,0 0-42-15,0 0-214 16,0 0-408-16,65-127-1337 0</inkml:trace>
  <inkml:trace contextRef="#ctx0" brushRef="#br0" timeOffset="591">2329 30 1343 0,'0'0'1092'0,"0"0"-883"15,0 0-55-15,0 0 73 16,-209-51-10-16,137 79-90 16,-4 34-77-16,5 24-35 15,-1 24 61-15,13 19-31 16,14 10-15-16,14 5-7 16,15-5-22-16,16-10 19 15,0-18-20-15,39-12-39 16,20-28 21-16,20-24-30 15,12-27 25-15,8-20-7 0,0 0 6 16,-14-38 23-16,-17-12-25 16,-22-3 22-16,-29-6 4 15,-17 5 0-15,-37 5 12 16,-37 4-1-16,-19 14-11 16,-4 14 0-16,-13 17-32 15,28 0-227-15,28 0-660 0</inkml:trace>
</inkml:ink>
</file>

<file path=ppt/ink/ink13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8:05:24.405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266 472 1624 0,'0'0'292'16,"0"0"-166"-16,0 0 0 16,0 159 150-16,0-33 9 15,0 0-119-15,0 10-85 16,0 0 4-16,0-33-55 15,0 4 12-15,0-22-42 16,6-20-12-16,5-21 6 16,-2-12-56-16,11-26-165 0,-7-6-228 15,0 0-166-15</inkml:trace>
  <inkml:trace contextRef="#ctx0" brushRef="#br0" timeOffset="462">0 375 1513 0,'0'0'220'15,"0"0"-131"-15,0 0 25 16,0 0 92-16,0 0-14 16,0 0-90-16,0 0-32 15,119-106 39-15,-74 82-33 16,9-3 4-16,8 2 5 16,6 6-43-16,7 4-8 15,4 9-4-15,6 6-16 16,3 3 43-16,-2 30-41 15,-8 15-9-15,-2 4 28 16,-14 10-25-16,-14 2 20 0,-14 1 9 16,-14 3-38-16,-14-3 64 15,-6-3-59-15,-14-3 6 16,-28-3 15-16,-10-6-27 16,-10-9-1-16,-11-12-5 15,-2-8-27-15,-4-9 23 16,5-12-13-16,1 0-19 15,14-24-4-15,16-14-216 16,20 0-428-16</inkml:trace>
  <inkml:trace contextRef="#ctx0" brushRef="#br0" timeOffset="788">1997 124 2206 0,'0'0'218'15,"0"0"-150"-15,0 0-47 16,0 0 152-16,0 0 38 15,-221 224-98-15,148-40-18 16,-2 50-11-16,19-13-1 16,24-47 8-16,28-58-52 0,4-50-36 15,16 3-3-15,24-4-48 16,13-4-22-16,25-23-194 16,-9-17-427-16,-14-18-954 0</inkml:trace>
  <inkml:trace contextRef="#ctx0" brushRef="#br0" timeOffset="1205">2319 1529 2163 0,'0'0'351'0,"0"0"-351"0,0 0 0 16,0 0 45-16,0 0 52 16,0 0-70-16,0 0-27 15,78-95 11-15,-39 37-22 16,4-12 11-16,-1-14-19 16,1-19 18-16,-1-15-5 15,1-9 6-15,-4-3 0 16,1 13 0-16,-7 17 16 15,-4 26-5-15,-6 30 63 16,0 29 55-16,-3 15-35 16,5 24 10-16,3 44 12 0,1 24-59 15,4 16 47 1,2 14-68-16,4-2 2 0,4-8 23 16,-1-8-45-16,-2-19-16 15,-4-14-9-15,-10-12-45 16,-9-16-14-16,-17-11-152 15,0-13-361-15,0-13-220 0</inkml:trace>
  <inkml:trace contextRef="#ctx0" brushRef="#br0" timeOffset="1410">2515 1138 2450 0,'0'0'469'16,"0"0"-468"-16,0 0 7 0,0 0 100 15,173-2-27-15,-91-23-68 16,10-4-13-16,43-25-149 16,-24 10-211-16,-23 3-649 0</inkml:trace>
  <inkml:trace contextRef="#ctx0" brushRef="#br0" timeOffset="1652">3354 0 2428 0,'0'0'347'16,"0"0"-286"-16,0 0-39 15,0 0 105-15,0 0 39 16,0 0-95-16,0 0-50 16,173 110 60-16,-167-55-35 15,-6 7-46-15,0 0-49 16,-26 8-109-16,3-16-343 16,4-18-713-16</inkml:trace>
</inkml:ink>
</file>

<file path=ppt/ink/ink13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8:05:23.358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753 476 605 0,'0'0'388'16,"0"0"-255"-16,0 0-104 0,0 0-9 16,0 0 66-16,0 0-31 15,12-19 17-15,-12 6 20 16,3-1-4-16,-3-1 13 15,0 1-40-15,0-3 18 16,0 1-10-16,0-2 4 16,0 0 13-16,-9 5-37 15,-11-3 8-15,-9 5 32 16,-1-4-21-16,-5 3-2 16,-1 3-14-16,-4 7-1 15,4 2 44-15,-4 0-52 16,1 8 9-16,1 27 14 15,1 16-10-15,1 19 1 0,7 19 3 16,6 10-6-16,13 11 37 16,10 2-70-16,0-1-14 15,10-4 29-15,16-13-34 16,0-10 2-16,0-8-4 16,-7-16 8-16,-2-6-34 15,-6-10-8-15,-8-8-75 16,-3-10-70-16,0-14-150 15,0-9-200-15,-20-3-109 0</inkml:trace>
  <inkml:trace contextRef="#ctx0" brushRef="#br0" timeOffset="176">0 1090 1476 0,'0'0'302'0,"0"0"-209"15,0 0-27-15,0 0 82 16,0 0 68-16,196-38-98 16,-114 23-81-16,56-22-37 15,-21 0-103-15,-16 5-288 0</inkml:trace>
  <inkml:trace contextRef="#ctx0" brushRef="#br0" timeOffset="481">903 0 2087 0,'0'0'257'0,"0"0"-205"16,0 0 13-16,0 0 66 15,210 162 71-15,-148-85-46 16,3 11-87-16,-2 12-17 16,-15 8-12-16,-8 11 4 0,-20 8 18 15,-17 2-62 1,-3-2-12-16,-14-9 6 0,-21-18-39 16,-5-12-4-16,-2-19-83 15,-14-11-128 1,13-19-208-16,7-22-403 0</inkml:trace>
</inkml:ink>
</file>

<file path=ppt/ink/ink13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8:05:27.215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14 175 1443 0,'0'0'298'16,"0"0"-182"-16,0 0-39 15,0 0 146-15,0 0 26 16,0 0-86-16,0 0-52 15,-12 170 12-15,12-45 57 16,0 3-109-16,0 8-14 16,0-4 51-16,0-25-75 15,9 2-4-15,13-19-29 16,15-16 16-16,5-15 8 16,10-16-24-16,13-24 1 0,8-19 5 15,12 0-6-15,3-47-7 16,0-15 1-16,-6-18 6 15,-6-8 0-15,-21-6 0 16,-15-6 0-16,-24-4 11 16,-16-4 4-16,0 4 1 15,-26 7 0-15,-13 11-15 16,-4 19 31-16,7 19-32 16,10 16 0-16,9 17-1 15,17 13-135-15,3 2-226 16,28 0-330-16,4 6-444 0</inkml:trace>
  <inkml:trace contextRef="#ctx0" brushRef="#br0" timeOffset="776">1546 114 2008 0,'0'0'465'0,"0"0"-397"15,0 0-38-15,0 0 235 16,0 0-38-16,0 178-102 16,9-77-50-16,2 13-12 0,-5 6 11 15,-3 0-59-15,1-10-7 16,-4-11 4-16,3-18-12 15,-3-19 1-15,4-21-1 16,-4-17-25-16,0-12 19 16,0-12-70-16,0 0-38 15,-4-12 6-15,-9-21-13 16,-1-14 58-16,-1-9 8 16,1-11 18-16,1-13 35 15,4-15-7-15,-1-7 3 16,3-13 6-16,1-3 0 15,6 7-1-15,0 19 1 0,6 20 0 16,27 29 26 0,10 20-25-16,5 18 30 15,9 5 29-15,-3 24-3 0,2 22-6 16,-10 8-20-16,-7 15-19 16,-16-2 64-16,-12 4-41 15,-11-6 5-15,0-6 7 16,-11-12-25-16,-12-9 11 15,-2-12-27-15,2-8-5 16,0-9 34-16,6-6-35 16,7-3 0-16,4 0 12 15,3 0-12-15,3-3 0 16,0-6-19-16,13 6 2 16,16 3 1-16,8 0 16 15,5 9 0-15,4 22-13 0,2 9 6 16,2 6 6-16,-4 8-4 15,-4-4 5-15,-10 3 9 16,-12-5-9-16,-12-4 7 16,-8-3 29-16,-5-3-29 15,-30-2 19-15,-21-4-14 16,-9-5-6-16,-7-7 28 16,-4-11-28-16,-3-9 2 15,8 0-8-15,6-12-17 16,12-18-16-16,13-5-73 15,34-41-116-15,6 11-426 16,0-3-382-16</inkml:trace>
  <inkml:trace contextRef="#ctx0" brushRef="#br0" timeOffset="1078">2184 0 2362 0,'0'0'384'15,"0"0"-305"-15,0 0 10 16,0 0 130-16,184 181-75 16,-128-105-64-16,3 7-39 15,-4 19-14-15,-2 27 30 0,-14-5-42 16,-10 12-15-1,-9 6 33-15,-17-22-33 0,-3 9-16 16,-14-16-11-16,-24-23-12 16,-1-20-11-16,-4-24-96 15,1-28-119-15,8-13-235 16,12-5-102-16</inkml:trace>
  <inkml:trace contextRef="#ctx0" brushRef="#br0" timeOffset="1275">3557 891 2184 0,'0'0'326'15,"0"0"-296"-15,229-21-18 16,-148 11-12-16,-12 10-84 15,-26 0-308-15,-23 0-956 0</inkml:trace>
  <inkml:trace contextRef="#ctx0" brushRef="#br0" timeOffset="1451">3340 1285 2451 0,'0'0'580'16,"0"0"-507"-16,0 0 136 0,0 0-79 16,209 10-84-16,-110-10-46 15,51 0-84-15,-19 0-500 16,-13-8-2008-16</inkml:trace>
</inkml:ink>
</file>

<file path=ppt/ink/ink13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8:05:47.225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0 2078 0,'0'0'473'0,"0"0"-457"16,0 0 27-16,0 0 169 16,0 0-102-16,179 26-32 0,-100-26-65 15,12 0-13 1,27 0-63-16,-16 0-425 0,-28 0-357 15</inkml:trace>
</inkml:ink>
</file>

<file path=ppt/ink/ink13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8:05:47.430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0 1955 0,'0'0'607'0,"0"0"-565"16,0 0-32-16,0 0 27 15,227 19-1-15,-126-16-36 0,73-3-10 16,-24 0-288-16,-12 0-738 16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8:13:40.116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747 317 758 0,'0'0'703'16,"0"0"-620"-16,0 0-65 15,0 0 94-15,0 0-12 16,0 0-38-16,-14-55-21 0,5 34 35 15,-5 1 85-15,-5-8-71 16,-1-1 3 0,-3-1 27-16,-3-2-59 0,-4 5-16 15,-2 4-4-15,-4-1-14 16,-4 9 70-16,-5 7-94 16,2 3 7-16,-2 5 11 15,-1 0-20-15,6 0 7 16,1 20-8-16,3 9 0 15,4 4 18-15,-2 5-18 16,8 2 0-16,4 5 2 16,5 0-2-16,8-1-2 15,4 0 2-15,5 0 0 0,0-2 1 16,17-7-1-16,13 1-10 16,2-7-2-16,5 1 13 15,5-5-2-15,-2-1 1 16,2-2 0-16,1-3-3 15,-1-4 3-15,1 3 0 16,-1-1 3-16,-5 0-3 16,1 8 0-16,-5 2-6 15,1 7 13-15,-6 6-8 16,-5 1 1-16,-6 6 0 16,-8 3 1-16,-6 2-1 15,-3-1 0-15,0-5-1 16,0-1 3-16,-18-7 10 0,-10-3-12 15,0-2 0-15,-12-7 19 16,-2-4-13-16,-7-8 28 16,-4-5 16-16,1-3 6 15,-4-6 31-15,0 0-45 16,10-4-12-16,4-10 43 16,5-6-31-16,8-1 3 15,4 0-23-15,2 2-21 16,6 2 22-16,3 3-23 15,5 5 0-15,6 3 7 16,0 3-7-16,3 0-12 16,0 3-37-16,0-2-106 15,29-8-130-15,8 1-235 16,-2-2-114-16</inkml:trace>
  <inkml:trace contextRef="#ctx0" brushRef="#br0" timeOffset="524">1271 860 1614 0,'0'0'349'16,"0"0"-239"-16,0 0-47 15,0 0 79-15,0 0 43 16,0 0-69-16,0 0-77 16,20 6 80-16,5-6-39 15,12 0-35-15,5 0 40 16,4 0-34-16,6 0-7 0,4 0-10 16,3-4-34-16,-1-2 34 15,1 6-34 1,-6-2 0-16,-7 2 4 0,-4 0-4 15,-8 0-2-15,-9 0-4 16,-8 0 12-16,-8 0-18 16,-6 0 12-16,-3 0-91 15,0 0 10-15,0 0-86 16,0 0-85-16,-12 0-124 16,-8 0-195-16,-2 0-472 0</inkml:trace>
  <inkml:trace contextRef="#ctx0" brushRef="#br0" timeOffset="870">1248 1234 1222 0,'0'0'551'0,"0"0"-405"15,0 0-32-15,0 0 106 16,0 0 30-16,0 0-68 16,0 0-33-16,-73 18-91 0,73-18 1 15,0 1 8-15,20-1-25 16,13 5 12-16,10-5-6 15,12 2-23-15,7-2 38 16,3 0-63-16,8 0 0 16,1 0-6-16,36 0-28 15,-22 0-255-15,-14-7-598 0</inkml:trace>
</inkml:ink>
</file>

<file path=ppt/ink/ink13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8:05:47.982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407 0 1573 0,'0'0'323'16,"0"0"-200"-16,0 0 93 15,0 0 67-15,0 0-83 16,0 0-15-16,-167 7-86 0,115 51-49 16,-1 20 15-16,4 23 7 15,10 10 21-15,13 7-48 16,15-8-14-16,11-9 5 15,11-19-35-15,28-16 8 16,10-20-9-16,10-18-2 16,6-21-23-16,1-7 25 15,2-27-33-15,-9-27 32 16,-9-11-32-16,-18-12 17 16,-12-3 5-16,-20-12 11 15,0 6-22-15,-6 4 22 16,-20 13-78-16,-4 3-56 15,7 21-227-15,6 22-776 0</inkml:trace>
  <inkml:trace contextRef="#ctx0" brushRef="#br0" timeOffset="174">967 910 2350 0,'0'0'455'16,"0"0"-455"-16,0 0-61 15,0 0-48-15,0 0-598 0</inkml:trace>
  <inkml:trace contextRef="#ctx0" brushRef="#br0" timeOffset="525">1245 58 2223 0,'0'0'307'16,"0"0"-212"-16,0 0-74 15,216 0 28-15,-124 0 56 16,2 0 17-16,-1 0-68 15,-11-6-54-15,-20 6 0 16,-19 0 14-16,-20 0-8 16,-11 17 19-16,-12 28 53 0,0 11 19 15,0 18 1 1,-23 9-61-16,-3 5-7 0,-3 3 18 16,-1 0-9-16,4-4 1 15,0-8-14-15,7-10-4 16,-1-8-11-16,3-21-11 15,8-5-63-15,1-8-38 16,-1-12-122-16,-1-9-313 16,4-6-286-16</inkml:trace>
  <inkml:trace contextRef="#ctx0" brushRef="#br0" timeOffset="698">1590 789 1862 0,'0'0'478'16,"0"0"-305"-16,0 0 79 16,0 0-82-16,199-53-71 15,-131 32-99-15,8-4-60 16,35-3-235-16,-16 3-440 16,-17 13-976-16</inkml:trace>
  <inkml:trace contextRef="#ctx0" brushRef="#br0" timeOffset="916">2554 636 1938 0,'0'0'803'16,"0"0"-716"-16,0 0-86 15,0 0 107-15,0 0-25 16,0 0-46-16,200 12-18 15,-128-12-18-15,10 0-1 16,6 2 0-16,2-2-71 16,4 6-177-16,-21 0-118 15,-28-3-288-15</inkml:trace>
  <inkml:trace contextRef="#ctx0" brushRef="#br0" timeOffset="1105">3007 374 2166 0,'0'0'521'0,"0"0"-384"0,0 0 60 15,0 0 4-15,-3 203-117 16,6-118-43-16,6 1-41 16,1-6-13-16,-4-2-36 15,5 14-139-15,-5-21-291 16,0-25-302-16</inkml:trace>
  <inkml:trace contextRef="#ctx0" brushRef="#br0" timeOffset="1487">4097 197 2299 0,'0'0'529'0,"0"0"-477"15,0 0-22-15,0 0 170 16,0 0-27-16,-155 212-102 16,126-124-32-16,10 0-19 15,12 1 1-15,7-8-21 0,7-12-5 16,29-9 4-16,10-19-77 15,7-21-45-15,4-14 51 16,6-6 8-16,-7-21 28 16,-8-25 9-16,-11-14 11 15,-17-9 16-15,-17-18 1 16,-3-2 23-16,-6 3 21 16,-28 10-18-16,2 21-2 15,-4 16-25-15,10 31-76 16,6 8-400-16,10 0-717 0</inkml:trace>
  <inkml:trace contextRef="#ctx0" brushRef="#br0" timeOffset="1651">4692 927 2567 0,'0'0'544'15,"0"0"-524"-15,0 0-20 16,0 0-62-16,0 0-407 16,0 0-1032-16</inkml:trace>
  <inkml:trace contextRef="#ctx0" brushRef="#br0" timeOffset="1961">5148 173 2266 0,'0'0'383'15,"0"0"-295"-15,0 0-10 16,222-11 85-16,-166 34-11 16,-17 30-75-16,-16 15-32 15,-23 20 28-15,0 9-37 16,-33 9-26-16,-16-5-4 15,-3-10 0-15,5-14-10 16,12-18 4-16,13-24 0 16,11-9 1-16,11-8-1 15,0-6-1-15,17-5 1 0,19-6-9 16,13-1 7-16,30 0-147 16,-11-14-318-16,0-4-444 0</inkml:trace>
</inkml:ink>
</file>

<file path=ppt/ink/ink13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8:05:39.242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546 568 1512 0,'0'0'237'15,"0"0"-145"-15,0 0-27 16,0 0 137-16,0 0-6 15,-30 170-34-15,30-100-21 16,0 6-26-16,0 3-26 16,0 3-2-16,8-2-35 15,-8-1-25-15,0-2-5 16,0-10-21-16,0-4 25 0,0-16-26 16,0-14-7-16,0-14-11 15,0-12 3-15,0-7-75 16,0-5-21-16,0-31 53 15,9-27 52-15,-3-19-71 16,-2-15 37-16,-4-12 40 16,0-9-12-16,0-5 4 15,-10 1 7-15,7 5 1 16,3 14 14-16,0 14-8 16,16 16-6-16,16 15 52 15,5 12-36-15,5 16 8 16,7 13-2-16,4 14-10 15,2 3 63-15,7 12-57 16,-3 28 9-16,-6 12 23 16,-7 9-50-16,-17 8 12 0,-16 0-12 15,-13 2 13-15,0 1 13 16,-42-6-14-16,-11-1-11 16,-2-8 17-16,-4-16-18 15,3-9-6-15,10-16-6 16,10-15-39-16,13-1-15 15,17-19-61-15,6-20-215 16,0-3-410-16</inkml:trace>
  <inkml:trace contextRef="#ctx0" brushRef="#br0" timeOffset="273">1694 181 1237 0,'0'0'730'15,"0"0"-535"-15,0 0-87 16,-176 122 140-16,117-37 23 16,-6 52-116-16,2 44-49 15,18-6-46-15,8-13-18 16,25-27 30-16,12-32-51 15,0 9-21-15,15 5-40 16,25-16-98-16,48-7-161 0,-9-29-224 16,-3-24-308-16</inkml:trace>
  <inkml:trace contextRef="#ctx0" brushRef="#br0" timeOffset="647">1822 1582 1687 0,'0'0'342'16,"0"0"-256"-16,0 0-57 16,0 0 91-16,0 0-42 0,79-183-69 15,-36 95 24-15,2-13 8 16,5-13 17-16,-4-10-3 15,-1 0-10-15,-2 6 47 16,-1 21-10-16,-2 21 18 16,-4 28-3-16,-7 20-62 15,-3 28 7-15,1 0-1 16,2 48 22-16,0 23 48 16,1 20-73-16,-4 13-14 15,0-5 12-15,1-1-35 16,-4-12 13-16,-3-10-14 15,-5-7-49-15,2-11-5 16,-7-11-147-16,-10-9-308 16,0-14-126-16,0-9-1143 0</inkml:trace>
  <inkml:trace contextRef="#ctx0" brushRef="#br0" timeOffset="829">2022 1198 1661 0,'0'0'539'0,"0"0"-400"16,0 0-95-16,0 0 170 15,0 0-53-15,177-36-113 16,-104 19-9-16,4-3-39 16,25-12-141-16,-20 5-189 15,-17 0-504-15</inkml:trace>
  <inkml:trace contextRef="#ctx0" brushRef="#br0" timeOffset="1054">2713 91 1795 0,'0'0'293'15,"0"0"-152"-15,0 0 81 16,0 0 22-16,0 0-121 16,0 0-56-16,0 0-64 15,108 194-3-15,-130-115-125 16,-12-10-218-16,2-16-402 0</inkml:trace>
  <inkml:trace contextRef="#ctx0" brushRef="#br0" timeOffset="1344">3178 199 1976 0,'0'0'341'16,"0"0"-173"-16,0 0 53 15,151 230 20-15,-98-134-81 0,-2 9-64 16,-2 12-21-16,-10 4-57 16,-8 6-11-16,-19-6 30 15,-9-3-31-15,-3-10-5 16,-12-14-1-16,-25-11-14 16,-5-12-12-16,-4-17-103 15,-2-19-76-15,8-14-171 16,10-21-388-16</inkml:trace>
  <inkml:trace contextRef="#ctx0" brushRef="#br0" timeOffset="1557">3989 1097 2031 0,'0'0'363'15,"0"0"-275"-15,0 0 65 16,240-21 92-16,-152 11-139 16,0 4-69-16,-6 3-37 15,-6 3-99-15,-13 0-138 16,-21 0-411-16,-22 12-466 0</inkml:trace>
  <inkml:trace contextRef="#ctx0" brushRef="#br0" timeOffset="1746">4425 774 1876 0,'0'0'550'0,"0"0"-478"16,0 0 30-16,0 0 144 16,0 0-101-16,3 212-66 15,8-129-79-15,-5-3 0 16,0-2-61-16,-2 20-199 15,3-24-227-15,-4-15-286 0</inkml:trace>
  <inkml:trace contextRef="#ctx0" brushRef="#br0" timeOffset="2253">5453 498 2395 0,'0'0'353'15,"0"0"-258"-15,0 0-40 16,0 239 71-16,0-131 19 16,-6 4-68-16,-1 0-71 15,7-10 6-15,0-1-12 16,0-12-19-16,0-15 1 15,0-22-45-15,0-14 9 16,0-20-27-16,0-15-10 0,-3-3 30 16,-4-9-32-16,1-28 14 15,-4-20 46-15,1-15 23 16,-2-10 4-16,2-17-6 16,-2-34 12-16,5 7 7 15,6-3-7-15,0-1 0 16,0 38 12-16,34 6 43 15,4 31 33-15,9 20-13 16,7 22-11-16,9 13 12 16,-1 0-36-16,0 25-29 15,-6 19 32-15,-10 5 8 16,-13 10-10-16,-21 6-17 0,-12 3 0 16,-6 2-24-16,-39-2-6 15,-11-6-86-15,-10-14 44 16,4-13-47-16,6-15-107 15,10-20-93-15,14-9-97 16,16-20-488-16</inkml:trace>
  <inkml:trace contextRef="#ctx0" brushRef="#br0" timeOffset="2516">6700 309 2053 0,'0'0'471'0,"0"0"-435"0,0 0 56 16,-131 197 181-16,72-88-41 16,5 17-134-16,0 10-22 15,15 7-9-15,16-12-35 16,14-3-32-16,9-20-6 15,9-17-81-15,28-20-91 16,39-24-301-16,-11-16-109 16,0-27-592-16</inkml:trace>
  <inkml:trace contextRef="#ctx0" brushRef="#br0" timeOffset="3139">6992 611 2246 0,'0'0'489'16,"0"0"-404"-16,0 0-25 15,-16 228 102-15,3-118-8 16,-1-2-55-16,8-7-68 16,3-7-19-16,3-15-12 15,0-14-3-15,0-12-37 16,0-15-47-16,0-17-53 15,0-19 13-15,0-2 24 16,0-23-39-16,0-29 64 0,0-17 18 16,0-16 41-16,0-15-4 15,0-12 13-15,0-8-2 16,17-2 8-16,12 16 4 16,7 18 9-16,4 26-7 15,2 27 39-15,4 24 8 16,-4 11-8-16,-2 2 55 15,-8 33 8-15,-10 12-16 16,-8 7-2-16,-11 4-30 16,-3-2 1-16,0-3-46 15,-3-10-11-15,-14-12 35 16,1-10-26-16,6-10-9 16,4-5-3-16,6-6-12 0,0 0 1 15,0 0-56-15,20 0 21 16,15 0 48-16,5 13 1 15,8 6-8-15,8 11 7 16,1 5 1-16,-6 10 29 16,2-1-29-16,-13 3 16 15,-14 3 23-15,-17-3-13 16,-9-3 20-16,-12 1-17 16,-31-1-16-16,-13-10 8 15,-9-1-21-15,-8-5-3 16,-2-16-6-16,-4-5-10 15,11-7-13-15,9 0-23 16,10-55-141-16,16-2-265 16,16-4-629-16</inkml:trace>
  <inkml:trace contextRef="#ctx0" brushRef="#br0" timeOffset="3416">7705 0 170 0,'0'0'2158'16,"0"0"-1929"-16,0 0-178 16,178 94 202-16,-100-21-9 15,11 19-93-15,8 17-46 0,11 11-18 16,2 10 0-16,-13 6-20 15,-15 4-38-15,-29 5 13 16,-27-6-42-16,-26-6-74 16,-11-8-19-16,-89 21-130 15,4-32-364-15,-9-23-587 0</inkml:trace>
  <inkml:trace contextRef="#ctx0" brushRef="#br0" timeOffset="4025">0 3379 1618 0,'0'0'382'16,"0"0"-216"-16,0 0 19 15,205 9-52-15,-116-6-24 16,8-3-109-16,42 0-82 16,-29 0-456-16,-17 0-619 0</inkml:trace>
  <inkml:trace contextRef="#ctx0" brushRef="#br0" timeOffset="4521">1368 2742 874 0,'0'0'1636'16,"0"0"-1467"-16,0 0-163 16,0 0 161-16,32 212-31 15,-22-106-72-15,-3 12-19 16,-4 4-36-16,0-1-8 15,1-10-1-15,-1-10 1 16,0-19-16-16,0-20 12 16,-3-21-33-16,3-26 35 15,-3-15-33-15,0-6 16 0,0-40-24 16,0-20 3 0,0-19 26-16,-3-25-2 0,-3-10-9 15,-4-6 23-15,0-8-34 16,3 8 20-16,7 17 14 15,0 19 1-15,20 25 2 16,19 31-1-16,7 20 10 16,13 14 37-16,3 8-26 15,0 26 26-15,-2 18-16 16,-9 1-23-16,-8 5 36 16,-19-3-33-16,-18 6 8 15,-6-3 15-15,-17-2-35 16,-28 1-2-16,-8-8-28 15,-5-12-41-15,2-15 12 16,10-16-59-16,10-14-43 0,13-28-223 16,17-9-210-16</inkml:trace>
  <inkml:trace contextRef="#ctx0" brushRef="#br0" timeOffset="4776">2609 2489 821 0,'0'0'1438'0,"0"0"-1238"16,0 0-130-16,0 0 67 0,-151 197 112 16,85-72-104-1,0 39-64-15,12-3 14 0,14-15-38 16,17-20-17-16,23-29 0 15,0 9-40-15,12 4-9 16,31-22-83-16,53-23-134 16,-8-22-323-16,-6-27-326 0</inkml:trace>
  <inkml:trace contextRef="#ctx0" brushRef="#br0" timeOffset="5151">3184 3838 1994 0,'0'0'458'16,"0"0"-444"-16,0 0-14 15,0 0 108-15,76-156-60 16,-41 77-15-16,9-13-32 15,-1-7 5-15,-5-13-5 16,1-4 7-16,1 4 38 16,-7 12 25-16,-1 17 32 15,1 28-5-15,-4 23-44 16,2 22-19-16,-6 10-2 16,4 39 21-16,2 26 63 15,-6 20-56-15,1 13-35 16,-6-1 11-16,-6-3-28 0,1-8-9 15,-1-13-12-15,2-10-85 16,1-17-68-16,-2-8-358 16,-4-11-194-16,-8-15-1085 0</inkml:trace>
  <inkml:trace contextRef="#ctx0" brushRef="#br0" timeOffset="5354">3335 3461 2268 0,'0'0'350'0,"0"0"-347"16,0 0 24-16,0 0 191 16,0 0-88-16,226-21-81 15,-141 4-49-15,43-21-21 16,-21 0-240-16,-17 5-500 0</inkml:trace>
  <inkml:trace contextRef="#ctx0" brushRef="#br0" timeOffset="5692">4373 2210 1510 0,'0'0'1037'0,"0"0"-739"16,0 0-216-16,0 0 43 15,0 0 6-15,-62 191-104 0,29-106-27 16,-16 35-131-16,7-19-235 16,2-16-427-16</inkml:trace>
  <inkml:trace contextRef="#ctx0" brushRef="#br0" timeOffset="6225">5169 3509 1910 0,'0'0'262'0,"0"0"-262"16,0 0 0-16,-109-151 98 15,97 75 36-15,9-16-95 16,3-6-21-16,3-7-18 0,33-2 0 16,7 11 91-16,11 10-17 15,9 19 33-15,5 16 26 16,5 25-49-16,-2 26-20 15,5 3-4-15,-7 53-5 16,-4 27 47-16,-6 23-60 16,-16 17 3-16,-15 6 4 15,-11 1-48-15,-6-12 17 16,-8-12-18-16,0-20 7 16,-3-19-26-16,0-23-45 15,0-16-86-15,6-28-229 16,5-3-429-16,-5-24-968 0</inkml:trace>
  <inkml:trace contextRef="#ctx0" brushRef="#br0" timeOffset="6854">6448 2749 2483 0,'0'0'477'15,"0"0"-462"-15,-3 161 13 16,-12-76 96-16,1 3-17 16,3-1-68-16,8-10-38 15,0-7-2-15,3-8-6 16,-3-10-91-16,3-10-7 0,0-12-152 16,-3-20-99-1,0-10-29-15,-4 0 41 0,4-37-218 16,3-12 254-16,-3-18-14 15,0-9 208-15,-4-14 114 16,3-12 269-16,-2 0 92 16,3 8-2-16,3 12-44 15,0 17-13-15,3 23 9 16,23 12-30-16,7 20-70 16,10 7-75-16,2 3-36 15,4 3-35-15,-2 22 26 16,-5 12-55-16,-10 3-19 0,-12 9 29 15,-14 3-10 1,-6 3-26-16,0-2-10 0,-29-6-10 16,-7-6 10-16,-4-8-39 15,2-13-3-15,2-8 21 16,10-6-31-16,9-6 25 16,17 0 15-16,0 0-53 15,3 0 35-15,31 0-16 16,8 0 21-16,4 0 24 15,2 16-13-15,1 15 13 16,-2 7 1-16,-1 7 16 16,-10 2 45-16,-10 4-51 15,-14-4 16-15,-12-1 23 16,0-4-37-16,-9-4 3 16,-30-6-6-16,-10-5-1 0,-7-9-16 15,-3-10-8-15,-13-14-94 16,16-29-235-16,10-9-437 0</inkml:trace>
  <inkml:trace contextRef="#ctx0" brushRef="#br0" timeOffset="7094">7119 2390 2378 0,'0'0'387'0,"0"0"-226"0,0 0-62 16,167 205 154-16,-111-116-59 15,4 11-98-15,-9 9-31 16,-5 12-32-16,-16 29-32 16,-24 29 17-16,-6-13-18 15,-25 22-156-15,-18-52-324 16,-3-52-1227-16</inkml:trace>
</inkml:ink>
</file>

<file path=ppt/ink/ink13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8:05:50.140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0 761 2455 0,'0'0'793'0,"0"0"-698"0,0 0-84 15,0 0-11-15,239-38-9 16,-84 26-66-16,-18 6-405 16,-10 6-2105-16</inkml:trace>
  <inkml:trace contextRef="#ctx0" brushRef="#br0" timeOffset="623">1624 33 1888 0,'0'0'604'15,"0"0"-500"-15,0 0-33 16,0 0 174-16,0 0-51 16,0 0-56-16,-176 51-94 15,130 31-35-15,1 20 46 16,5 13-33-16,13 1-2 15,18-9-20-15,9-11 7 16,3-16-5-16,33-21-2 16,13-18-54-16,13-24 48 15,11-17-10-15,4-6 8 16,-1-40-5-16,-4-25 7 0,-16-17-3 16,-17-13 9-1,-22-6 0-15,-17 8 24 0,0 8 7 16,-30 13-16-16,-5 23-9 15,1 25-6-15,6 22-18 16,17 8-221-16,8 32-457 16,3 1-438-16</inkml:trace>
  <inkml:trace contextRef="#ctx0" brushRef="#br0" timeOffset="786">2165 979 2417 0,'0'0'581'16,"0"0"-454"-16,0 0-76 0,0 0-16 15,0 0-35-15,0 0-189 16,127-197-456-16,-90 138-1565 0</inkml:trace>
  <inkml:trace contextRef="#ctx0" brushRef="#br0" timeOffset="1093">2620 670 869 0,'0'0'1402'16,"0"0"-1200"-16,0 0-137 0,108-151 35 15,-56 72 64-15,4-7-48 16,3-4-74-16,-7 10 20 15,-2 3-52-15,-15 22 12 16,-8 18 31-16,-15 22-10 16,-6 15 29-16,-6 21-12 15,0 42-5-15,0 22 23 16,-9 23-55-16,-7 10 2 16,-1 4 20-16,8-8-45 15,0-10 0-15,1-11-9 16,8-16-67-16,0-12-45 15,0-17-382-15,0-29-375 0</inkml:trace>
  <inkml:trace contextRef="#ctx0" brushRef="#br0" timeOffset="1284">3419 731 2254 0,'0'0'631'16,"0"0"-567"-16,0 0-64 16,0 0-1-16,202-35 1 15,-146 24-14-15,10 3-217 16,-21 1-347-16,-11 1-294 0</inkml:trace>
  <inkml:trace contextRef="#ctx0" brushRef="#br0" timeOffset="1445">3301 1117 2277 0,'0'0'713'0,"0"0"-529"16,0 0-58-16,0 0-73 15,0 0-53-15,243-21-118 16,-166-5-747-16</inkml:trace>
</inkml:ink>
</file>

<file path=ppt/ink/ink13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8:05:52.980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237 45 2234 0,'0'0'523'0,"0"0"-396"16,0 0-107-16,0 0 1 0,0 0 129 15,0 0-50 1,0 0-17-16,-170-45-79 0,150 84-2 16,6 14 10-16,8 5-12 15,6 7-1-15,0 6-8 16,3-4 9-16,20 4-5 16,0-6 5-16,3-4 0 15,7-9 1-15,-1-5-1 16,1-4-2-16,4-10 2 15,-2-1 0-15,1-2 24 16,-5-4-24-16,-6 0 18 16,-5 5 22-16,-11-6-14 15,-6 9 8-15,-3-5-23 16,-6 3-5-16,-27 8 22 16,-10-9-20-16,-5 2 4 0,-1-7-11 15,-1-11 8-15,7-3-10 16,5-6 1-16,5-6 0 15,7 0 1-15,10-33 5 16,9-11 8-16,7-12-14 16,7-15 6-16,35-14-8 15,17-1 2-15,10-11 0 16,2 12 3-16,2-1 3 16,-14 7 11-16,-16 14 2 15,-21 12-19-15,-22 8 3 16,0 13-3-16,-107 11-76 15,-1 10-129-15,-14 9-909 0</inkml:trace>
</inkml:ink>
</file>

<file path=ppt/ink/ink13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8:05:52.234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351 99 1592 0,'0'0'558'0,"0"0"-432"16,0 0-88-16,0 0 47 16,0 0 82-16,0 0-25 15,0 0-35-15,-116-99-26 0,74 157 7 16,-4 27-6-16,-2 27 17 16,5 15-16-16,13 3-67 15,15-7 6-15,15-17-22 16,6-15-11-16,39-24 2 15,20-36-18-15,18-22 14 16,8-9 5-16,4-40-32 16,-4-34 13-16,-15-12-2 15,-19-12 23-15,-26-1 6 16,-28-5 45-16,-3 5 8 16,-39 1-10-16,-16 15-34 15,-7 15 3-15,3 21-12 16,10 21-25-16,13 26-61 15,13 3-406-15,12 26-373 0</inkml:trace>
  <inkml:trace contextRef="#ctx0" brushRef="#br0" timeOffset="170">949 998 2675 0,'0'0'464'16,"0"0"-417"-16,0 0-19 16,0 0-28-16,0 0-73 15,0 0-262-15,0 0-469 0</inkml:trace>
</inkml:ink>
</file>

<file path=ppt/ink/ink13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8:07:40.989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577 649 1295 0,'0'0'308'0,"0"0"-256"15,0 0-15-15,0 0 103 16,0 0-32-16,0 0 2 16,-3-27-60-16,3 12-34 15,0-4 89-15,0 2-62 16,3-3-21-16,2-1 56 15,-5 0-58-15,0 0 5 16,0-8 18-16,-23 3-31 0,-5-1 98 16,-3 0-76-1,-6 7 9-15,-5 3 33 0,-4 8-61 16,-4 9 25-16,-2 0-40 16,1 3 18-16,-3 27 28 15,9 10-46-15,2 17 0 16,7 14 21-16,10 11-20 15,12 7-1-15,14 2 0 16,0-6 0-16,11-11 2 16,21-9-2-16,7-19 0 15,10-13-18-15,7-20 18 16,7-13-20-16,5-7 14 0,-3-38-27 16,-3-10 4-16,-11-10 17 15,-12 0 12-15,-16 6 13 16,-14 15-7-16,-6 15 55 15,-3 11 44-15,0 11-48 16,0 7 86-16,-3 0-119 16,-6 30-23-16,-5 18 49 15,8 11-49-15,3 7-1 16,3 4 0-16,0-4 1 16,0-5 6-16,12-15-7 15,8-7-18-15,3-13 17 16,7-11-101-16,2-13-99 15,24-7-152-15,-10-32-221 16,-10-3-240-16</inkml:trace>
  <inkml:trace contextRef="#ctx0" brushRef="#br0" timeOffset="323">814 0 1020 0,'0'0'888'16,"0"0"-627"-16,0 0-175 15,0 0 26-15,0 0 53 16,0 0-59-16,0 0 70 16,167 0-121-16,-93 65-25 15,8 18 39-15,0 16-44 0,-3 13 39 16,-10 10-22-1,-13 1-34-15,-14 4 53 0,-19-3-61 16,-14-4 0-16,-9-8 20 16,-6-5-20-16,-27-13-15 15,-2-9-30-15,-2-15-43 16,12-16 4-16,14-26-230 16,8-18-293-16,3-10-309 0</inkml:trace>
</inkml:ink>
</file>

<file path=ppt/ink/ink13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8:07:44.315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252 277 1162 0,'0'0'306'0,"0"0"-136"16,0 0-57-16,0 0 21 15,0 0 26-15,0 0 9 16,0 0-74-16,-82-84-72 15,82 64 69-15,3-4-74 16,20 3-16-16,4 1 52 16,8 8-53-16,4 4 14 15,12 8-15-15,-3 0 0 16,1 12 27-16,-4 20-27 16,-8 14 0-16,-17 8 48 15,-17 11-37-15,-3 9 14 16,-32 9-19-16,-28-1 3 0,-8-4 40 15,-11-3-40-15,3-16-8 16,11-11 58-16,10-20-37 16,8-10 24-16,15-15-25 15,13-3-3-15,5 0 78 16,11-15-96-16,3-6 1 16,0 1 0-16,13 2-1 15,16 10-16-15,8 4 14 16,5 4 2-16,7 4 0 15,4 22 0-15,-1 7-6 16,4 6 5-16,-1-1 1 16,-2-5-1-16,-2-5 1 15,-4-4 0-15,-1-9-12 0,-3-6-47 16,-1-9-140 0,20-3-48-16,-13-27-267 0,-7-2-325 0</inkml:trace>
  <inkml:trace contextRef="#ctx0" brushRef="#br0" timeOffset="352">1493 0 1461 0,'0'0'501'0,"0"0"-347"16,0 0-112-16,0 0 137 0,0 0 2 16,-99 197-39-16,56-111-8 15,-2 14-83-15,-7 9-30 16,-1 11 56-16,-2 8-42 16,2-1-11-16,5-1-20 15,2-9-2-15,4-10 2 16,5-14-4-16,7-16 0 15,7-18-21-15,3-18 21 16,11-11-24-16,0-9-19 16,1-9-59-16,8-10-20 15,0-2-80-15,0-6-61 16,11-20-42-16,1-3-501 0</inkml:trace>
  <inkml:trace contextRef="#ctx0" brushRef="#br0" timeOffset="969">2190 303 1385 0,'0'0'234'0,"0"0"-125"15,0 0-15-15,0 0 55 16,0 0 43-16,0 0-82 15,0 0-56-15,-102-31 40 16,76 31-48-16,-3 0 19 16,-4 0-11-16,-2 0-54 15,-8 23 79-15,-1 6-48 16,-4 9 32-16,-1 11 10 16,4 7-71-16,2 13 32 15,4 5-29-15,5 2 8 0,8 7 36 16,7 2-37-16,10-3-11 15,4-2 32-15,5-4-16 16,5-7-25-16,23-4 8 16,9-9 0-16,11-10 3 15,12-10-3-15,2-15 0 16,9-13-18-16,5-8 11 16,-4 0-2-16,1-27 0 15,-16-7 9-15,-10-3-9 16,-21 3 9-16,-26 3 0 15,0 10 64-15,-36 5-43 0,-30 7 34 16,-19 9-55 0,-10 0 20-16,1 3-44 0,2 14-18 15,26-2-212-15,23-8-441 16</inkml:trace>
</inkml:ink>
</file>

<file path=ppt/ink/ink13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8:07:46.530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56 90 1288 0,'0'0'251'16,"0"0"-92"-16,0 0-70 15,0 0 91-15,0 0-35 16,0 0-36-16,-20 28-64 16,17 27 7-16,-5 23 41 15,2 10-46-15,3 15-6 0,-4 6 13 16,4 4-52-1,0 0 35-15,0-6-37 0,3-11 0 16,0-14 7-16,0-15-7 16,0-20 0-16,0-12 6 15,0-17 5-15,0-9-17 16,0-9 6-16,0 0 0 16,9-21 6-16,11-13-6 15,7-9 0-15,2-3 0 16,0 5 4-16,4 5-11 15,0 10-4-15,2 11 11 16,-1 12-13-16,2 3 13 16,-1 0 0-16,-5 20-11 15,-4 7 10-15,-9 8-16 16,-11 7 0-16,-6 1 17 0,0 5-8 16,-14-1 9-1,-14-7-1-15,-9-4 11 0,2-11-10 16,-1-12-2-16,-1-6 1 15,1-7 0-15,7 0 24 16,0-7-24-16,9-14-18 16,7-13-24-16,13-31-186 15,0 6-169-15,3 3-1401 0</inkml:trace>
  <inkml:trace contextRef="#ctx0" brushRef="#br0" timeOffset="391">366 0 1335 0,'0'0'214'16,"0"0"-127"-16,0 0-30 15,0 0 48-15,0 0 53 0,0 0 30 16,0 0-58-16,214 209-64 16,-152-123 34-16,0 4-34 15,-1 6 3-15,-5 1-20 16,-16 9-16-16,-14 6 64 15,-19 9-75-15,-7 5-13 16,-20 7 15-16,-22-9-24 16,-8-12 0-16,1-15-37 15,13-20-57-15,7-12-39 16,9-25-255-16,10-19-743 0</inkml:trace>
</inkml:ink>
</file>

<file path=ppt/ink/ink13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8:07:55.589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700 605 1295 0,'0'0'333'0,"0"0"-224"15,0 0-36-15,0 0 154 16,0 0-61-16,0 0-77 16,-46-27 9-16,40 18-35 15,0-1 4-15,-4 0 11 16,1-5-38-16,-5 3 64 16,-3 1-72-16,-6-2 14 0,-2 5 8 15,-6 5-42 1,-1 0 13-16,-7 3 0 0,-1 0-24 15,1 0 66-15,-1 14-67 16,-2 10 0-16,4 3 30 16,1 4-21-1,1 9 2-15,4 4-9 0,-1 2 7 16,7 8 34-16,0 2-43 16,6 3 0-16,7 3 39 15,2-3-37-15,8-1 29 16,3-2-1-16,0-2-22 15,0-1 49-15,11-7-57 0,11-4 0 16,7-6 15 0,5-5-9-16,5-7 12 0,4-6-10 15,2-3-7-15,4-7 19 16,-4-4-20-16,6-4-51 16,0 0 51-16,8-10-99 15,37-49-177-15,-15 6-346 16,-12-5-355-16</inkml:trace>
  <inkml:trace contextRef="#ctx0" brushRef="#br0" timeOffset="516">907 155 660 0,'0'0'1172'0,"0"0"-983"16,0 0-125-16,0 0 127 16,0 0 9-16,0 0-69 15,0 0-52-15,82-147-50 16,-46 140 30-16,-1 7-40 15,4 0-12-15,-5 3 46 16,-5 18-31-16,-10 5 0 16,-8 10 31-16,-11 7-40 0,0 5 43 15,-33 2-44 1,-16 2-2-16,-10-1 42 0,-3-5-37 16,-1-7-3-16,4-9 24 15,14-9-28-15,8-10 32 16,17-8-32-16,8-3 4 15,12 0 30-15,0 0-29 16,0 0-11-16,12 0-2 16,19 0 1-16,5 0-11 15,7 0 1-15,-1 0 9 16,1 0-9-16,-1 9 9 16,-2-1 0-16,-2 5 10 15,-2-4-10-15,-2-1-22 16,1-4-77-16,21-4-130 0,-11 0-239 15,-5-6-456-15</inkml:trace>
  <inkml:trace contextRef="#ctx0" brushRef="#br0" timeOffset="1237">1212 1306 1549 0,'0'0'344'0,"0"0"-238"16,0 0 48-16,0 0 30 16,0 0-31-16,0 0-10 15,0 0-81-15,-152 3-15 16,129 11 30-16,0 4-27 16,1 9 0-16,2 2-5 15,3 4-4-15,2 6 17 16,4-2-58-16,5 5 1 15,6 2 14-15,0 0-5 16,0 2 10-16,6-4-20 16,17 0 0-16,4-7 11 15,2-3-11-15,5-1-26 16,-5-12 10-16,4-6 11 16,-1-8-17-16,-3-5-26 0,-2 0 21 15,-1-5 8-15,-6-18 16 16,-4-8-6-16,-10 1 9 15,-6 1 1-15,0 0 41 16,0 3 12-16,-28 2-2 16,-9 7 30-16,-8 8-42 15,-9 9-39-15,3 0 41 16,1 0-31-16,10 17-11 16,17-2-17-16,20-1-136 15,3-2-228-15,0-3-487 0</inkml:trace>
</inkml:ink>
</file>

<file path=ppt/ink/ink13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8:07:59.075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0 849 504 0,'0'0'1215'15,"0"0"-953"-15,0 0-158 16,0 0-28-16,0 0 112 0,0 0-68 15,46 109-75-15,-13-77 34 16,-4-2-41-16,4-2-26 16,-7 0 11-16,0-4-23 15,-2-4 0-15,-5 1-49 16,0-7-99-16,1 1-16 16,0-11-138-16,-4-4-186 15,-5 0-825-15</inkml:trace>
  <inkml:trace contextRef="#ctx0" brushRef="#br0" timeOffset="213">280 860 1375 0,'0'0'353'0,"0"0"-233"16,0 0-10-16,0 0 73 15,0 0 18-15,0 0-143 16,-142 151-30-16,123-122 6 16,-1-2-34-16,9-6-9 15,11 0-102-15,0-10-162 16,0-2-207-16</inkml:trace>
  <inkml:trace contextRef="#ctx0" brushRef="#br0" timeOffset="9958">1311 604 954 0,'0'0'277'15,"0"0"-156"-15,0 0-29 16,0 0 76-16,0 0-46 16,0 0-39-16,-17-88-46 15,3 74-5-15,5-2 58 16,-4 6 3-16,-4-3 6 15,2 1-19-15,-5 4 1 16,-7-3 0-16,-2 10-33 16,-11-2-18-16,-2 3 16 0,-4 0-24 15,-2 0 6 1,-2 11 2-16,1 7 6 0,0 3 28 16,5 5-45-16,-1 7-10 15,5 5 43-15,2 3-19 16,5 9 0-16,7 3 12 15,3 6-9-15,7 6 16 16,9 2-25-16,7 2-15 16,0-1 61-16,0-4-35 15,16-5-4-15,11-3-16 16,2-3-17-16,4-3 32 16,2-9-33-16,5-5 0 15,5-7 21-15,2-5-12 16,2-9 0-16,0-7 4 0,4-8-2 15,-2 0-4-15,-1 0-7 16,-4 0-36-16,0-8 26 16,-4-7-91-16,17-15-165 15,-10 1-305-15,-10 4-515 0</inkml:trace>
  <inkml:trace contextRef="#ctx0" brushRef="#br0" timeOffset="15799">1516 348 1375 0,'0'0'298'0,"0"0"-203"16,0 0-46-16,0 0 79 16,0 0 58-16,0 0-111 15,0 0-36-15,70-153 51 16,-48 122-19-16,1-1-12 15,-3 3 1-15,-8 0 5 0,-1 5 57 16,-5 4-26-16,-6 5-26 16,0 7 36-16,0 1-36 15,0 7-7-15,0 0-18 16,0 17-30-16,0 25 18 16,-3 14-33-16,-6 9 0 15,1 0 6-15,2 3-5 16,0-7 0-16,1 2-1 15,5-5-97-15,0 13-196 16,0-14-475-16,0-14-1188 0</inkml:trace>
  <inkml:trace contextRef="#ctx0" brushRef="#br0" timeOffset="16685">1618 1262 1592 0,'0'0'309'15,"0"0"-244"-15,0 0-27 16,0 0 165-16,0 0-58 16,0 0-102-16,0 0 16 15,147 0-40-15,-114 0 26 16,-7 0-45-16,-3 0 10 16,-6 0 7-16,-5 0-17 15,-5 0 0-15,-7 2 15 0,0 1-1 16,0 0 2-16,0 0-2 15,-19-3-4-15,-7 0 22 16,-5 0-31-16,0 0 0 16,-6 0 30-16,1 0-31 15,1-6 9-15,-2 3 11 16,1 1-12-16,7 2 68 16,2 0-60-16,8 0-7 15,3 2 53-15,2 10-61 16,5 0 17-16,1-1-18 15,5 2 1-15,3 0 19 16,0 0-20-16,0 1 0 0,0 4 27 16,0-1-26-1,0 2 8-15,11-2-9 0,1 1 9 16,5 0 26-16,-1-1-35 16,4 4 0-16,3-3 24 15,3 1-24-15,0 3 0 16,1 2-1-16,-4 0 2 15,-1 2 12-15,1 0-13 16,-6 1 0-16,-8-1-6 16,-3 1 7-16,-6-1-1 15,0 2 0-15,-3-3 6 16,-20 2 43-16,-6-4-48 16,-1-2 25-16,-2-6 22 15,-4-7-23-15,-1-2 11 16,5-6-7-16,2 0-29 0,1 0 34 15,9 0-34-15,4 0-27 16,16-14-40-16,0 2-225 16,10-1-559-16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8:13:55.565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39 34 1644 0,'0'0'317'16,"0"0"-172"-16,0 0 78 16,0 0 11-16,0 0-82 15,0 0-40-15,-39-34-48 16,39 34 13-16,0 0-44 15,0 0-27-15,0 0 21 0,6 28-21 16,24 26-6-16,5 21 92 16,8 17-48-16,-1 15 1 15,1 2-23-15,-4-3-14 16,-5-6 36-16,-5-6-44 16,1-8 0-16,-12-17 10 15,2-13-10-15,-6-14-1 16,-1-12 0-16,-4-20 1 15,2-5 1-15,4-5-1 16,5-24 0-16,3-30 41 16,4-24-40-16,5-20 5 15,-2-9-6-15,-1-4 6 16,-6 2-9-16,-3 9 3 0,-4 14 0 16,-6 15-15-1,0 19 15-15,2 13-50 0,2 10-81 16,6 8-120-16,16 10-119 15,-7 3-267-15,-3 4-779 0</inkml:trace>
  <inkml:trace contextRef="#ctx0" brushRef="#br0" timeOffset="586">943 86 1662 0,'0'0'317'16,"0"0"-126"-16,0 0 21 0,0 0 24 16,0 0-53-16,-11 157-77 15,11-92 16-15,0 3-66 16,0 5-12-16,0-2 29 16,0-2-59-16,0-2-7 15,0-8-4-15,0-5 5 16,0-14 2-16,0-7-10 15,0-16 0-15,0-5-3 16,0-12 5-16,0 0-2 16,0 0 0-16,0-26-6 15,0-19-11-15,0-11 11 16,0-14 2-16,-3-7-8 16,-3-6 21-16,-4 3-18 15,4 5 9-15,-1 3 0 0,3 10 30 16,4 13-30-16,0 11 0 15,4 8 34-15,19 6-28 16,6 13 2-16,11 3 4 16,5 8-12-16,1 0 24 15,7 6-24-15,-5 25 0 16,3 11 23-16,-6 10-23 16,-10 13 0-16,-8 9 0 15,-11 4 0-15,-9-1 26 16,-7 4-26-16,0-4-4 15,-23-7-8-15,-10-6 13 16,-3-10-1-16,1-8 0 0,-5-10 0 16,-2-9 7-16,2-13-7 15,4-9 0-15,-1-5-26 16,8 0 6-16,13-13-58 16,16-44-160-16,0 1-291 15,13 4-283-15</inkml:trace>
  <inkml:trace contextRef="#ctx0" brushRef="#br0" timeOffset="1605">1765 114 1587 0,'0'0'339'0,"0"0"-209"16,0 0 39-16,0 0 59 15,0 0-73-15,0 0-27 16,0 0-90-16,147-80-9 16,-95 80 51-16,-2 9-33 0,-8 21-14 15,-10 8-25 1,-9 6-7-16,-12 3 48 0,-11 6-49 16,0 0 6-16,-23-2 52 15,-11-8-28-15,-5-4-2 16,-1-7-4-16,8-10 2 15,2-10 35-15,7-5-41 16,11-7-20-16,5 0 58 16,7 0-50-16,0 0-8 15,0-2-17-15,16-3 17 16,18 5-12-16,5 0 12 16,10 0-10-16,-1 25-7 15,2 7 17-15,-1 10-18 16,-3 5 8-16,-7 8 4 0,-10 0-8 15,-9-3 14-15,-13-5 0 16,-7-6 15-16,-4-5 0 16,-28-11 17-16,-11-8-11 15,-10-13 4-15,-1-4 51 16,-6 0-71-16,1-13 7 16,0-12-17-16,4-4 5 15,5 3-104-15,-5-4-238 16,13 6-455-16,5 9-1243 0</inkml:trace>
  <inkml:trace contextRef="#ctx0" brushRef="#br0" timeOffset="2110">261 1471 929 0,'0'0'1035'15,"0"0"-778"-15,0 0-130 16,0 0 85-16,0 0 31 15,0 0-68-15,0 0-67 16,0 13-54-16,46-13 25 0,16 0-16 16,14 0-25-16,15 0 36 15,8-6-41-15,9-7-12 16,10 6 24-16,4 1-44 16,8 4 8-16,4 2-9 15,7 0 9-15,3 0 16 16,-4 0-25-16,-5 0 0 15,-10 2-5-15,-17 0 5 16,-20 2-5-16,-20 0 4 16,-15 3 2-16,-18-1 7 0,-15-3-8 15,-10 0 0 1,-7-3-6-16,-3 0 6 0,0 0-14 16,0 0-5-16,0-6-55 15,0-17-7-15,0-33-219 16,0 5-388-16,0 1-794 0</inkml:trace>
  <inkml:trace contextRef="#ctx0" brushRef="#br0" timeOffset="2314">2943 520 2235 0,'0'0'332'0,"0"0"-281"15,0 0-21-15,0 0-30 16,0 0-116-16,0 0-463 0</inkml:trace>
  <inkml:trace contextRef="#ctx0" brushRef="#br0" timeOffset="2478">3116 1092 2129 0,'0'0'555'0,"0"0"-411"15,0 0-102-15,0 0-27 0,0 0-15 16,0 0-607-16</inkml:trace>
</inkml:ink>
</file>

<file path=ppt/ink/ink13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8:08:20.777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43 5 1590 0,'0'0'229'0,"0"0"-54"15,0 0-89-15,0 0 54 16,0 0 57-16,0 0-59 16,75 52-7-16,-35-10-82 15,2 2-17-15,-2 0 32 16,-5-3-43-16,1-3-11 0,-10 0-9 15,2-4-1-15,-9-6 0 16,-1-2-53-16,-1-5-103 16,14-4-72-16,-9-7-160 15,-5-10-378-15</inkml:trace>
  <inkml:trace contextRef="#ctx0" brushRef="#br0" timeOffset="246">402 0 1521 0,'0'0'327'0,"0"0"-150"16,0 0-6-16,0 0 37 15,0 0-66-15,0 0-74 16,-189 104-31-16,137-54-25 15,3 4-1-15,2-5-11 16,12-2-42-16,13-5-19 16,14-1-160-16,8-12-149 15,0-8-875-15</inkml:trace>
</inkml:ink>
</file>

<file path=ppt/ink/ink13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8:14:19.454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662 473 760 0,'0'0'817'0,"0"0"-697"16,0 0-91-16,0 0 12 16,0 0 60-16,0 0 7 15,-48-94-3-15,34 79-6 16,2 2 19-16,-8 5-1 15,-3-1-35-15,-4 6 65 16,-5 0-74-16,-7 3-22 16,-4 0 19-16,-8 9-20 15,-6 21-22-15,-2 11 6 16,3 9 1-16,4 12 33 16,10 11-42-16,5 10-25 15,11 3 46-15,13 5-19 16,10 0-5-16,3 1-4 0,3-8-7 15,30-4 39-15,7-9-51 16,5-6 1-16,4-13 20 16,4-7-20-16,2-9 15 15,-2-10-16-15,3-11 0 16,-7-9-6-16,2-6-46 16,2-6-104-16,16-65-58 15,-13 6-335-15,-7-5-320 0</inkml:trace>
  <inkml:trace contextRef="#ctx0" brushRef="#br0" timeOffset="403">925 349 1844 0,'0'0'353'15,"0"0"-280"-15,0 0-44 16,0 0 22-16,0 0 52 16,0 0-13-16,0 0-56 15,179-121-15-15,-139 79-13 0,-7 2 15 16,-4-2 33-1,-6 6-13-15,-10 7 22 16,-6 6 22-16,-4 12-6 0,-3 5 2 16,0 6-3-16,0 0-20 15,0 9 11-15,0 28-69 16,-13 14 0-16,3 12 11 16,1 15-10-16,-2-1 8 15,5-1-9-15,3-2-24 16,0-6-49-16,3 5-198 15,0-17-288-15,0-14-226 0</inkml:trace>
  <inkml:trace contextRef="#ctx0" brushRef="#br0" timeOffset="818">1157 1206 1733 0,'0'0'487'16,"0"0"-375"-16,0 0-60 15,0 0 119-15,0 0 75 16,-82 163-143-16,57-122-42 15,2 7 7-15,-5-5-13 0,9-2-4 16,-1-2-11-16,8-11-20 16,1-6 25-16,8-11-45 15,3-5 0-15,0 0 11 16,0-6-10-16,0 0 12 16,17 0-12-16,9 0 0 15,7 0 12-15,4 0-13 16,1 0-15-16,1 0 13 15,4 0-29-15,-4 0-26 16,0 0-74-16,-2 0-154 16,9-6-90-16,-15-6-215 15,-3 1-1059-15</inkml:trace>
  <inkml:trace contextRef="#ctx0" brushRef="#br0" timeOffset="1015">1334 1404 1728 0,'0'0'587'0,"0"0"-470"15,0 0 16-15,0 0 101 16,-23 179-66-16,23-93-98 16,0 5-43-16,0 5-5 15,0-13-22-15,6 18-95 16,14-27-223-16,-4-15-444 0</inkml:trace>
</inkml:ink>
</file>

<file path=ppt/ink/ink13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8:14:24.826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53 1445 0,'0'0'247'16,"0"0"-143"-16,0 0-73 16,0 0 58-16,0 0 131 0,0 0-65 15,0 0-72-15,79-33 4 16,-33 29-30-16,10 4 7 16,12 0 16-16,8 0-2 15,15 0 31-15,5 13-60 16,4 5-27-16,2 0 40 15,0-1-37-15,-1 0-8 16,7-1 4-16,3-7-13 16,4 0 15-16,5-7-23 15,2-2 0-15,5 0 13 0,1 0-12 16,0 0 10 0,-4 0-11-16,-2 0 0 15,-4 4 11-15,-10 3-11 0,0 3-3 16,-3-2 3-16,-4 5 1 15,4-4 0-15,0-3-1 16,3 0 0-16,0-6 13 16,-1 2-13-16,-5-2-5 15,0 0 5-15,-3 0 2 16,-8 0 7-16,0 0-9 16,-3 0 0-16,5 0 0 15,-2 0 0-15,4 0-2 16,3 0 2-16,0 0 0 15,1 0 0-15,-2 0 0 16,2 0 1-16,0-6 5 0,2 0-6 16,4-2-13-1,0 2 13-15,3-1 7 0,6 4-7 16,4 2-1-16,2-4 1 16,5 5 1-16,-4-2-1 15,4 0 0-15,-7 0 4 16,-4-4-4-16,-3 1-5 15,4-1 4-15,-4 0 2 16,5-2 12-16,-3 2-13 16,-2-3-2-16,-1 1 2 15,-7 1 0-15,2 1 1 16,-3-3-1-16,-4 3 6 16,4 1-9-16,-5-4 4 15,5 3-1-15,-3-3 25 16,-8-3-14-16,-9 7 1 0,-14-3-11 15,-15 4 0-15,-10 1 17 16,-14 1-18-16,-10 2-2 16,-5 0 2-16,-5 0 1 15,-4-4 14-15,-5 4-15 16,0 0 0-16,0-3-1 16,-11 3-111-16,-37 0-213 15,2 0-377-15,-7 0-727 0</inkml:trace>
  <inkml:trace contextRef="#ctx0" brushRef="#br0" timeOffset="730">4529 914 1587 0,'0'0'342'15,"0"0"-242"-15,0 0-4 16,0 0 84-16,0 0 12 16,0 0-29-16,-79-151-46 15,45 122-17-15,-11 2-5 16,-7 6-35-16,-10 7 40 15,-8 5-74-15,-4 9-8 16,-5 0 27-16,-3 17-26 16,3 18 2-16,4 16-21 15,2 5 15-15,16 15-1 16,7 15-14-16,10 13 0 0,17 17 29 16,14 13-21-16,9 5-4 15,0-3-4-15,17-7 0 16,18-12 12-16,12-14-12 15,5-25 0-15,7-17 0 16,6-23-11-16,6-16-3 16,-1-17-13-16,-1 0-26 15,-4-26 52-15,-9-15-58 16,-13-7 47-16,-14-5 3 16,-19-4 10-16,-10 1-1 15,-17 4 27-15,-33 5-15 16,-15 12 49-16,-12 14-38 15,-13 12 4-15,-4 9 2 0,6 0-29 16,6 24 6-16,9 5-6 16,21 4-26-16,13-4 25 15,19-1-93-15,20-9-69 16,14-4-294-16,25-7-239 16,4-8-1124-16</inkml:trace>
  <inkml:trace contextRef="#ctx0" brushRef="#br0" timeOffset="1027">4960 715 2102 0,'0'0'512'16,"0"0"-375"-16,0 0-101 15,0 0 100-15,0 0 43 16,0 0-113-16,0 0-28 16,-23 184-37-16,20-108 8 15,-3 4 2-15,2 0-11 16,-2 26-158-16,3-24-554 0,-4-10-1406 15</inkml:trace>
  <inkml:trace contextRef="#ctx0" brushRef="#br0" timeOffset="1181">5082 1956 2379 0,'0'0'586'0,"0"0"-586"16,0 0-2-16,0 0-135 16,0 0-889-16</inkml:trace>
</inkml:ink>
</file>

<file path=ppt/ink/ink13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8:14:34.534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484 418 732 0,'0'0'326'15,"0"0"-93"-15,0 0-53 0,0 0 9 16,0 0-12-1,0 0 23-15,-20-43-33 0,17 36 22 16,3 3-60-16,0-1-4 16,0 5 15-16,0 0-77 15,0 0-3-15,0 0-33 16,0 12-26-16,0 23 102 16,8 13-39-16,-2 9-13 15,-3 3 3-15,-3 3-54 16,0-4 21-16,0-3-21 15,0-7 1-15,0-3 12 16,-3-12-13-16,-3-3-27 0,-2-10-22 16,5-8-111-1,3-13-121-15,0 0-247 0,0-6-34 16</inkml:trace>
  <inkml:trace contextRef="#ctx0" brushRef="#br0" timeOffset="253">0 366 1594 0,'0'0'517'0,"0"0"-401"16,0 0 31-16,0 0 79 15,0 0-49-15,0 0-74 16,0 0-69-16,73-50-11 0,-19 28 34 15,16 5-48-15,5-1 4 16,7 6-13-16,3 4-15 16,0-1-122-16,30 0-191 15,-27 3-265-15,-13 0-1060 0</inkml:trace>
  <inkml:trace contextRef="#ctx0" brushRef="#br0" timeOffset="902">864 515 1530 0,'0'0'574'0,"0"0"-486"16,0 0-76-16,0 0 31 16,0 0 49-16,0 0-69 15,0 0 13-15,206-97-36 16,-137 54-10-16,-2-5 4 16,-13-2 1-16,-8 1-2 15,-16 1 2-15,-13 4 5 16,-17 6 35-16,0 5 25 0,-8 5 25 15,-18 16 36-15,-7 5 26 16,4 7-12-16,-3 9-63 16,-1 35-54-16,4 18 23 15,5 17-20-15,12 15-4 16,1 6-17-16,11 5 1 16,0-9 12-16,0-4-13 15,0-10-3-15,0-9 2 16,0-10 2-16,5-19-2 15,-2-19-10-15,-3-9 11 16,3-13-8-16,-3-3 8 16,3-3-33-16,-3-25 32 15,6-19-21-15,4-2 21 16,7-4-12-16,9 3 13 0,3 6-12 16,4 6-5-16,7 11 1 15,-1 13 14-15,4 11 3 16,2 3-1-16,-2 3 6 15,-1 23-4-15,-7 3 34 16,-4 7-36-16,-12 2 0 16,-2-6 23-16,-11-1-23 15,0-8-7-15,-6-3-22 16,3-9-84-16,5-11-146 16,-5 0-341-16,3 0-255 0</inkml:trace>
  <inkml:trace contextRef="#ctx0" brushRef="#br0" timeOffset="1524">2076 684 1612 0,'0'0'480'0,"0"0"-409"16,0 0 20-16,0 0 176 16,0 0-25-16,0 0-132 15,0 0-44-15,-69-77-11 16,47 77 41-16,-9 0-56 0,2 27-29 16,4 11 22-16,2 12-27 15,6 9 1-15,10 0-6 16,7-3-1-16,0-6 0 15,10-10-22-15,19-10-91 16,7-14-38-16,4-16-72 16,-1 0 1-16,-4-16 23 15,-4-16 43-15,-8-6 93 16,-7 1 38-16,-10 0 25 16,-3 9 110-16,-3 6 52 15,0 13 37-15,0 9 11 16,0 0-49-16,0 24-34 0,0 17-45 15,11 8-31-15,1-1 9 16,8-7-51-16,3-4-8 16,4-15-1-16,2-6-25 15,4-14 13-15,-1-2-60 16,-3 0-7-16,1-27 19 16,-4-7-3-16,-6-7 11 15,-3-1 34-15,-5 3 18 16,-2 13 10-16,-7 9-8 15,0 13 26-15,-3 4 71 16,0 9-38-16,0 23 12 16,0 4-38-16,0-1-17 15,0-2 4-15,0-7-22 16,4-7-31-16,3-15-62 16,-1-4-383-16,-3 0-579 0</inkml:trace>
  <inkml:trace contextRef="#ctx0" brushRef="#br0" timeOffset="1677">2534 571 2119 0,'0'0'300'0,"0"0"-300"15,0 0-44-15,0 0-44 16,0 0-613-16</inkml:trace>
  <inkml:trace contextRef="#ctx0" brushRef="#br0" timeOffset="1854">1818 368 2458 0,'0'0'383'16,"0"0"-208"-16,0 0-97 15,0 0-56-15,0 0-22 16,218-220-31-16,-113 143-578 16,-6 6-1704-16</inkml:trace>
</inkml:ink>
</file>

<file path=ppt/ink/ink13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8:14:39.114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0 226 1487 0,'0'0'319'0,"0"0"-136"16,0 0 73-16,0 0 7 16,0 0-57-16,0 0-96 15,-11 0-50-15,18 0 6 16,26 0-27-16,13 0-20 15,16 0 32-15,14 0-32 16,12 0-1-16,6 0-9 0,15 0-8 16,2 0 12-1,6-8-13-15,-1-1 0 0,-12-3 8 16,-16-1-8-16,-22 5 0 16,-21 3-12-16,-22 1 12 15,-18 4 7-15,-5-2-7 16,-5-4 0-16,-30-3 28 15,-7-3-10-15,-8-2 18 16,-5-4-10-16,2-3 4 16,7 1 21-16,7 1-43 15,7 2-7-15,12 2 38 16,9 7-25-16,5 2 1 0,6 6-14 16,0 0-1-16,9 0 0 15,25 0-4-15,11 0-2 16,9 14 6-16,0 5 0 15,2 1 0-15,-4 0 0 16,-2 5 0-16,-7-5 7 16,-8 3-7-16,-11-5-6 15,-9-4 5-15,-7 1 1 16,-8 3 0-16,0 5-8 16,-23 4 8-16,-17 5-1 15,-10-2-34-15,-1-1-41 16,2-8 18-16,5-10-94 15,18-11-178-15,14 0-294 16,7 0-359-16</inkml:trace>
</inkml:ink>
</file>

<file path=ppt/ink/ink13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8:14:39.709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69 0 2027 0,'0'0'518'16,"0"0"-348"-16,0 0-69 15,0 0 44-15,0 0 17 0,-26 185-71 16,20-96-50-16,-2 0-25 15,2 0 10-15,3-7 18 16,0-7-44-16,3-10-1 16,-5-5 1-16,2-16 0 15,0-13 0-15,0-9 0 16,0-10 0-16,3-12-14 16,0 0 3-16,0-9-29 15,0-33-8-15,23-16-8 16,17-13-16-16,8-11-20 15,11-1-28-15,4 1 60 16,2 11-1-16,-9 12 42 16,-7 14 19-16,-10 13 1 15,-16 15 38-15,-9 10 7 0,-14 7 29 16,0 0 43-16,-5 13-34 16,-21 22-44-16,-13 6-1 15,-1 7-7-15,2 1 2 16,5-4-14-16,10-1-7 15,13-6 16-15,10-1-29 16,0 3 0-16,0-6 2 16,24 2-1-16,2-7-2 15,3 1 1-15,7-7 0 16,0-1-24-16,2-5 3 16,-4-5-84-16,2-6-9 15,13-6-195-15,-7-15-332 16,-5-9-44-16</inkml:trace>
  <inkml:trace contextRef="#ctx0" brushRef="#br0" timeOffset="322">913 342 1778 0,'0'0'607'16,"0"0"-422"-16,0 0-27 15,0 0 59-15,0 0-57 16,0 0-31-16,-128 200-92 16,125-144-11-16,3-2-26 15,0-5 7-15,11-1 1 0,18-13-8 16,10-11-77-16,10-16 20 16,4-8 6-16,5-12 38 15,-2-32 2-15,-10-12 11 16,-16-12 18-16,-21-5-12 15,-9-1-6-15,0 7 41 16,-29 10-20-16,-7 15 12 16,-7 19-33-16,-2 23-24 15,5 0-98-15,11 15-715 0</inkml:trace>
</inkml:ink>
</file>

<file path=ppt/ink/ink13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8:14:40.736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29 462 1345 0,'0'0'671'0,"0"0"-505"16,0 0-58-16,0 0 86 15,-3 174 9-15,6-92-62 16,4 4-103-16,-1-4 11 16,5-5-15-16,-2-12-33 15,0-8 36-15,2-20-37 16,-5-14-16-16,2-12-28 15,-5-11-108-15,-3-5 49 0,0-33 51 16,0-15 12-16,0-18 38 16,-11-11 2-16,-1-6 0 15,-2-7 29-15,0 4-27 16,5 9 39-16,6 10 35 16,3 22 0-16,0 12 24 15,0 18-43-15,26 11-16 16,11 9 12-16,8 3-33 15,7 36 8-15,7 17-11 16,3 18-16-16,-2 8 59 16,-1 8-47-16,-8-1 1 15,-8-1 29-15,-13-5-43 16,-18-10 17-16,-12-9-17 0,0-9 1 16,-19-11 31-1,-19-13-32-15,-9-7-9 0,1-8-4 16,1-16-91-16,-4-10-128 15,16-21-368-15,4-11-326 0</inkml:trace>
  <inkml:trace contextRef="#ctx0" brushRef="#br0" timeOffset="182">0 860 1654 0,'0'0'374'0,"0"0"-270"16,0 0 74-16,0 0 44 0,0 0-64 16,0 0-80-16,226-6-78 15,-118 6-82-15,-20-3-406 16,-9-3-860-16</inkml:trace>
  <inkml:trace contextRef="#ctx0" brushRef="#br0" timeOffset="526">960 624 2105 0,'0'0'373'0,"0"0"-245"16,0 0-91-16,0 0 144 15,-17 153-36-15,17-101-97 16,0 0-27-16,14-5-15 16,8-9 2-16,1-9-16 15,0-8-19-15,0-13-23 16,0-8 35-16,-1 0-13 16,-2-26 28-16,-6-15-6 15,-5-9 19-15,-3-3 2 16,-6-3 14-16,0 1-17 15,0 7 34-15,0 6-31 16,-3 6-15-16,3 11-128 0,0 7-369 16,11 6-364-16</inkml:trace>
  <inkml:trace contextRef="#ctx0" brushRef="#br0" timeOffset="991">1487 698 1883 0,'0'0'374'0,"0"0"-291"15,0 0 110-15,0 0 81 16,-43 150-159-16,40-106-77 0,3-3-25 16,0-2-13-16,0-7 3 15,0-8-3-15,0-9-57 16,0-13 10-16,0-2-37 15,0-8 48-15,0-28 15 16,0-8 15-16,0-10-1 16,0-1 7-16,0 2 0 15,0 10 42-15,0 7 22 16,0 15 6-16,0 15-3 16,0 6-37-16,0 10 24 15,20 30-9-15,6 7-38 16,0 7 25-16,2 0-26 15,3 0-6-15,-2-7-7 16,-4-5-4-16,-5-16 10 16,-3-9-25-16,-7-12-12 0,0-5 31 15,-7-22 6-15,0-21 1 16,-3-14 8-16,0-8 10 16,0-5 35-16,0 0-53 15,-9 10-18-15,9 3-8 16,0 8-129-16,19 16-205 15,10 14-424-15</inkml:trace>
  <inkml:trace contextRef="#ctx0" brushRef="#br0" timeOffset="1384">2363 695 1976 0,'0'0'581'0,"0"0"-465"16,0 0 130-16,0 0-29 15,-166 9-91-15,124 14-57 16,5 6-45-16,7 10 19 16,10 6-43-16,8 5 0 15,9 2-1-15,3 4 1 16,0-6-17-16,12-3-59 15,19-11-68-15,4-11-10 16,4-14-74-16,1-11 0 16,-4 0 23-16,-7 0 82 15,-6-9 82-15,-10 2 41 16,-10 6 103-16,0 1 96 0,-3 0-58 16,0 6 8-16,0 9 3 15,0 10-95-15,0-6-57 16,0-2-18-16,8-9-174 15,1-8-94-15,-3 0-307 16,-1 0-533-16</inkml:trace>
  <inkml:trace contextRef="#ctx0" brushRef="#br0" timeOffset="1520">2266 1098 1646 0,'0'0'539'0,"0"0"-352"0,0 0 18 16,0 0-87-16,0 0-118 15,0 0-6-15,226-120-232 16,-171 101-269-16,-10 6-1347 0</inkml:trace>
  <inkml:trace contextRef="#ctx0" brushRef="#br0" timeOffset="1714">1201 182 2592 0,'0'0'0'15,"243"-182"-637"-15</inkml:trace>
</inkml:ink>
</file>

<file path=ppt/ink/ink13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8:15:19.162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1419 1525 0,'0'0'265'0,"0"0"-190"16,0 0 2-16,0 0 83 15,0 0 14-15,0 0-72 16,13-41-62-16,10 30 87 16,3-4-38-16,4-2-16 15,8-4 16-15,12-6-89 0,2-5 18 16,7-7-18-16,3-8 1 15,4 1 12-15,-4-8-13 16,-6 7 0-16,-13 5-6 16,-14 7-5-16,-13 10-4 15,-10 6 15-15,-6 4 0 16,0 3 21-16,-6 4-13 16,-16-1 26-16,-4 3 53 15,-5 4-69-15,2 2 46 16,-1 0-13-16,1 0-42 15,6 0 78-15,4 0-60 16,5 0 1-16,8 0 13 16,3 2-22-16,3 2-20 0,0-2 1 15,6 3 0 1,17 5-6-16,10-2 6 0,7 1 0 16,5 0 0-16,1 0 10 15,-4-1-19-15,-2 1 9 16,-7 4 0-16,-15-2 2 15,-7 7-2-15,-11 5-8 16,0 10 1-16,-11 3-67 16,-14 2 19-16,-4-7-74 15,3-18-134-15,2-10-239 16,12-3-504-16</inkml:trace>
  <inkml:trace contextRef="#ctx0" brushRef="#br0" timeOffset="369">864 114 1751 0,'0'0'347'0,"0"0"-161"16,0 0-20-16,0 0 33 15,0 0-9-15,0 0-114 0,0 0-24 16,115-100 22-16,-75 88-58 16,-1 10 29-16,-7 2-38 15,-6 0-7-15,-9 13 81 16,-14 16-59-16,-3 15 11 15,-6 8-3-15,-28 10-18 16,-1 0-24-16,-1-3-7 16,7-9-101-16,9-6-18 15,13-17-393-15,7-10-257 0</inkml:trace>
  <inkml:trace contextRef="#ctx0" brushRef="#br0" timeOffset="565">1139 686 2129 0,'0'0'660'0,"0"0"-440"16,0 0-46-16,0 0 26 16,0 0-78-16,0 0-112 15,0 0-5-15,-23 83-5 16,23-77-120-16,10-6-175 15,16 0-871-15</inkml:trace>
</inkml:ink>
</file>

<file path=ppt/ink/ink13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8:15:20.685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1107 1687 0,'0'0'384'15,"0"0"-250"-15,0 0 73 0,0 0 81 16,0 0-67-16,0 0-138 15,0 0-58-15,-13 12 45 16,42-32-61-16,7-14 11 16,13-3-20-16,7-10 12 15,6-3-8-15,6 0-4 16,5-1 0-16,2 5-3 16,-2 4 9-16,-8 6-6 15,-9 10 0-15,-13 5 6 16,-11 8-7-16,-10 0 1 15,-8 7-3-15,-5 3 3 16,-6 0 1-16,-3 3-1 16,0 0 4-16,0 0 5 0,0 0 14 15,-12 0-23-15,-18 0-5 16,-2 0 5-16,-11 0 2 16,-2 0 19-16,-2 0 16 15,4-3-2-15,8 0 50 16,2 0-75-16,7 1-1 15,9-1 75-15,8 0-54 16,6 0 3-16,3 3-4 16,0-3-28-16,0-1 4 15,29 2-5-15,7 2 0 16,10 0-6-16,2 0 6 16,6 0 0-16,-3 18 0 15,-1 5 9-15,-12-3 5 0,-1 4-14 16,-11-6-6-16,-10 0-2 15,-2-7 16-15,-14 4-8 16,0-3 0-16,0 2-9 16,-8 5 7-16,-14-2-80 15,6-2-53-15,6-15 2 16,4 0-409-16,6 0-491 0</inkml:trace>
  <inkml:trace contextRef="#ctx0" brushRef="#br0" timeOffset="334">1434 173 1910 0,'0'0'495'16,"0"0"-413"-16,0 0 13 16,0 0 145-16,0 0-64 15,0 0-34-15,32-149-101 16,-2 131 1-16,2 12 6 16,-1 6-21-16,-3 0 52 0,-8 15-73 15,-6 26 0 1,-14 9 67-16,0 12-41 0,-11 6-20 15,-21-2-9-15,-4 4-3 16,2-12-1-16,0 5-125 16,3-20-216-16,11-7-642 0</inkml:trace>
  <inkml:trace contextRef="#ctx0" brushRef="#br0" timeOffset="500">1593 1061 2735 0,'0'0'542'15,"0"0"-472"-15,0 0-35 0,0 0 25 16,0 0-60-16,0 0-300 16,0 0-2576-16</inkml:trace>
</inkml:ink>
</file>

<file path=ppt/ink/ink13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8:15:46.637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0 2177 0,'0'0'330'0,"0"0"-245"0,0 0-70 16,0 0 64-16,0 0 84 15,0 0-69-15,252 36-30 16,-127-33-37-16,36 2 15 16,38-1 78-16,33 2-53 15,5-4-40-15,-44 3 33 16,-56-5-45-16,-49 0-2 16,-19 0-3-16,6 1-9 15,4 6 15-15,-3-3-16 16,-18 5-8-16,-11-2 7 15,-12-1 1-15,-5 0-32 0,-7 0-54 16,16-6-103-16,-10-6-112 16,4-17-363-16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8:13:59.306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671 27 1255 0,'0'0'562'0,"0"0"-477"0,0 0-25 16,0 156 107-16,0-79 6 16,0 3-43-16,0 3-90 15,0-4 5-15,0-5 11 16,-4-11-33-16,1-8-8 16,0-11-14-16,3-5 0 15,0-11-1-15,0-7-55 16,0-12-180-16,0-6-156 15,0-3-1016-15</inkml:trace>
  <inkml:trace contextRef="#ctx0" brushRef="#br0" timeOffset="240">0 101 1706 0,'0'0'326'16,"0"0"-210"-16,0 0-69 15,0 0 132-15,0 0-23 16,0 0-53-16,258-52-39 16,-147 35-39-16,10-2 15 15,4 8-40-15,36 11-66 16,-33 0-217-16,-27 0-457 0</inkml:trace>
  <inkml:trace contextRef="#ctx0" brushRef="#br0" timeOffset="977">1165 453 1679 0,'0'0'276'0,"0"0"-164"15,0 0 7-15,0 153 54 0,0-99-72 16,0 7-62-16,0-5-14 16,13-4-25-16,7-7 0 15,3-14-1-15,3-10-6 16,7-14-51-16,2-7-39 15,8-11-53-15,-1-29 29 16,-2-13-2-16,-1-6 42 16,-9 1 65-16,-7 2 16 15,-11 8 0-15,-4 14 64 16,-8 13 70-16,0 15 78 16,0 6-80-16,0 0-73 15,0 31-32-15,0 8-3 16,0 4 10-16,0 5-34 15,0-6 1-15,6-6 3 16,11-11-4-16,3-7-73 0,2-15-14 16,7-3-60-16,5-9 14 15,0-22-13-15,3-8 68 16,-4-2 44-16,-4 5 2 16,-6 9 19-16,-6 13 13 15,-5 14 6-15,-2 0 44 16,-3 23-6-16,-4 19-22 15,1 8 4-15,-1-1-26 16,-3-2 0-16,3-8 2 16,0-13-2-16,0-11-1 15,-3-11-8-15,0-4 9 16,0-4 28-16,0-25-28 16,0-11 0-16,8-8 4 0,1-5-3 15,8 3 5-15,2 2-6 16,4 13 0-16,3 12 6 15,0 17 0-15,1 6 1 16,2 8 63-16,0 29-11 16,1 12-6-16,2 4 143 15,2 2-94-15,-3-5-45 16,3-8-57-16,2-8-59 16,16-26-33-16,-9-8-408 15,-1 0-257-15</inkml:trace>
  <inkml:trace contextRef="#ctx0" brushRef="#br0" timeOffset="1468">2655 578 1719 0,'0'0'595'15,"0"0"-432"-15,0 0 17 16,0 0 89-16,0 0-114 15,-184 69-72-15,158-34-38 16,9 1-30-16,17-1-2 16,0-2-13-16,14-4-42 15,28-12-3-15,10-8-156 16,4-9-30-16,4 0-83 0,-12-21-20 16,-5-7 170-16,-18-3 103 15,-11 4 61-15,-14 1 39 16,0 9 65-16,0 2 148 15,-3 6 11-15,-8 9-48 16,5 0-12-16,0 15-124 16,6 26-22-16,0 15 46 15,0 16-79-15,3 7-1 16,14 6-6-16,3 4-16 16,3 7 6-16,-7-1-7 15,-1-1 0-15,-4-10 79 16,-11-19-79-16,0-17 1 15,-23-12 9-15,-19-15-9 16,-8-13 24-16,-2-8-23 16,-4 0 25-16,4-27 22 0,2-13-43 15,12-11-4-15,14-5-2 16,18-6-9-16,6-3-15 16,62-32-76-16,11 15-222 15,1 11-480-15</inkml:trace>
</inkml:ink>
</file>

<file path=ppt/ink/ink13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8:15:46.857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34 1980 0,'0'0'1046'0,"0"0"-937"0,0 0-109 15,0 0-6-15,0 0-19 16,0 0-35-16,0 0-768 15,15-34-1260-15</inkml:trace>
</inkml:ink>
</file>

<file path=ppt/ink/ink13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8:15:46.989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0 2723 0,'0'0'551'16,"0"0"-503"-16,0 0-8 15,0 0-40-15,0 0-43 16,0 0-729-16</inkml:trace>
</inkml:ink>
</file>

<file path=ppt/ink/ink13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8:15:44.916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2 136 350 0,'0'0'1294'0,"0"0"-1136"16,0 0-85-16,0 0-42 15,0 0 125-15,0 0-26 16,0-56-67-16,0 50 7 16,0-3-48-16,0-2 11 15,0-1 8-15,3 0-27 16,0 4-10-16,3-5-4 15,-1 8 0-15,-5 1 43 16,3 4-5-16,-3 0 8 16,0 0 39-16,0 0-47 15,0 6 47-15,0 30-39 16,0 17-21-16,0 24 54 0,0 15-47 16,0 9-10-1,0 1 29-15,0-5-49 0,0-9 39 16,0-9-30-16,0-8-11 15,0-12 51-15,0-14-33 16,0-14 4-16,0-9 4 16,0-13-17-16,0-6 4 15,0-3-13-15,3 0 0 16,20 0 27-16,6 0-3 16,13 0-3-16,8-9-7 15,2 0 2-15,10 3-25 16,1 0 9-16,-4 0 0 15,-3 6 9-15,-7 0-9 0,-10 0 0 16,-10 0-1 0,-9 0-45-16,-4 0-62 0,-2 0-99 15,-8-6-145-15,0-16-221 16,-3-3-606-16</inkml:trace>
  <inkml:trace contextRef="#ctx0" brushRef="#br0" timeOffset="220">753 534 932 0,'0'0'1225'0,"0"0"-1025"16,0 0-103-16,0 151 94 15,-5-86 33-15,5-4-106 0,0-2-99 16,0-9 33-1,0-8-47-15,11-15-5 0,-2-8-61 16,4-19-208-16,-3-2-97 16,-3-25-213-16</inkml:trace>
  <inkml:trace contextRef="#ctx0" brushRef="#br0" timeOffset="354">674 356 1625 0,'0'0'366'0,"0"0"-150"16,0 0-48-16,0 0-21 16,0 0-147-16,0 0-188 15,0 0-349-15</inkml:trace>
  <inkml:trace contextRef="#ctx0" brushRef="#br0" timeOffset="1164">1023 633 1512 0,'0'0'310'15,"0"0"-121"-15,0 0 35 16,0 0-8-16,0 175-127 16,0-155-29-16,0-7-60 15,0-9 1-15,0-4 16 16,0 0-17-16,0 0 7 0,0-21-7 15,0-13 2-15,7-6-18 16,10-5 16-16,9 1-14 16,3 5 7-16,4 10 7 15,2 11 0-15,2 16 0 16,2 2 1-16,1 20 19 16,2 20 94-16,-2 14-84 15,-4 5 25-15,-7 3-29 16,-9 0-7-16,-4-9-7 15,-3-5-1-15,-6-11-22 16,-1-9-5-16,0-18-95 16,2-10 37-16,4 0-7 15,5-20 22-15,9-27-57 16,7-18-47-16,9-13 35 0,7-6 15 16,7-10 44-16,7-4 68 15,-1-1 2-15,-8 7-1 16,-3 6 13-16,-20 15 36 15,-11 12 96-15,-14 13 14 16,-6 10 24-16,0 7 41 16,-6 9-59-16,-20 7-38 15,1 8-6-15,-6 5-30 16,2 0-8-16,-4 29-62 16,7 18-15-16,3 16 26 15,4 10-24-15,9 15-7 16,6 4 0-16,4 5 7 0,0 0-16 15,0-6 8 1,0-5-56-16,11-17 39 0,-5-10-22 16,0-23 8-16,-2-12-2 15,-1-17-15-15,-3-7 46 16,0 0-23-16,6-31 7 16,5-10 10-16,7-8 8 15,10-5 0-15,11 4 0 16,7 7 0-16,2 13-10 15,1 15 8-15,-2 15-2 16,-5 0 4-16,-7 23 19 16,-1 18 91-16,-11 9-50 15,-4-2-32-15,-5-4 38 16,-8-9-66-16,0-11 0 0,-3-12-21 16,0-9-4-16,5-3-132 15,-2-28-177-15,-3-1-589 0</inkml:trace>
</inkml:ink>
</file>

<file path=ppt/ink/ink13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8:16:15.824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365 212 1622 0,'0'0'222'16,"0"0"-74"-16,0 0-21 15,-17-46 36-15,17 24-3 16,0-2-131-16,9 0-6 16,19 1-23-16,0-3 11 15,6 6 25-15,1 6-36 16,4 4 0-16,-2 10 29 16,-1 0-29-16,-4 35 48 15,-9 19-13-15,-6 14 13 16,-17 11 53-16,0 12-63 15,-23 4-16-15,-23-2 35 0,-7-7-50 16,-2-15 1-16,2-17 10 16,5-14-17-16,5-16 68 15,7-12-63-15,10-12-4 16,6 0 44-16,9 0-33 16,8-15-5-16,3-6-8 15,0 0 9-15,3 7-18 16,25 8 9-16,7 6 0 15,4 0-18-15,4 0 19 16,-1 18-1-16,4 5 0 16,-4 2 1-16,-2 0 10 15,-1-2-11-15,1-6 0 0,-7-1-14 16,2-4 13-16,2-3-167 16,5-9-148-16,-8 0-381 15,-12 0-1112-15</inkml:trace>
  <inkml:trace contextRef="#ctx0" brushRef="#br0" timeOffset="442">0 1253 1573 0,'0'0'351'0,"0"0"-205"16,0 0 41-16,0 0 71 16,0 0-104-16,0 0-10 15,0 0-85-15,57 0 14 16,-9 0 37-16,14 0-74 15,14 0 26-15,12 0-26 16,11 0-29-16,9 0 77 16,13 0-73-16,-1-3-11 15,5 3 27-15,-4-4-26 16,-2 4-1-16,-8 0 0 16,-6 0 2-16,-14-2 29 0,-9 2-31 15,-17-6 0-15,-15 2 10 16,-15-2-9-16,-15 0-2 15,-16 6-16-15,-4 0-53 16,-10 0-20-16,-56 0-462 16,4 12-176-16,-3 7-1088 0</inkml:trace>
  <inkml:trace contextRef="#ctx0" brushRef="#br0" timeOffset="998">822 1741 1567 0,'0'0'261'16,"0"0"-207"-16,0 0 81 16,0 0 109-16,0 0-100 15,0 0-36-15,0 0 10 16,-100-123 1-16,72 114 59 0,-4 5-135 16,-7 4-28-16,-4 0 70 15,-5 13-59-15,-8 19-1 16,-4 12-10-16,6 10-4 15,1 8 59-15,10 6-64 16,10 5 2-16,7 6 26 16,14 3-28-16,7 4 12 15,5 2-18-15,0 0 12 16,24-4-1-16,19-14-11 16,6-14-6-16,13-11-17 15,6-23-2-15,5-12-23 16,-2-10-8-16,-2-6 32 15,-13-24-3-15,-20-5 27 16,-20-3 0-16,-16-2 63 16,-26 3 15-16,-43 1 3 0,-29 7-42 15,-13 8-20-15,-5 13 32 16,16 8-51-16,21 0-30 16,40 0 15-16,25 2-241 15,14 4-909-15</inkml:trace>
</inkml:ink>
</file>

<file path=ppt/ink/ink13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8:16:20.558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111 44 1698 0,'0'0'386'16,"0"0"-289"-16,0 0 8 15,0 0 146-15,0 0-65 16,0 0-85-16,-7 2-39 16,7-2-39-16,4 4 90 15,12 3-85-15,4 3-9 16,0 7 70-16,6 4-44 16,-1 6 10-16,1-2-11 15,-3 6-44-15,4-5 59 16,-4-1-59-16,-3-8 0 15,0 1 9-15,-5-9-7 16,-2 0-2-16,-7-7 0 16,2 1 1-16,-5-3-17 0,0 0 16 15,-3 0-87-15,3 0 2 16,8-11-131-16,-2-13-169 16,0 1-288-16</inkml:trace>
  <inkml:trace contextRef="#ctx0" brushRef="#br0" timeOffset="241">346 0 1872 0,'0'0'479'0,"0"0"-303"0,0 0 37 15,0 0-26-15,0 0-84 16,0 0-58-16,0 0 18 16,-160 162-63-16,113-108-5 15,2 0-11-15,-1 0-120 16,17-17-239-16,10-13-512 0</inkml:trace>
</inkml:ink>
</file>

<file path=ppt/ink/ink13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8:16:31.146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242 666 1213 0,'0'0'263'0,"0"0"-103"16,0 0 8-16,0 0-1 0,0 0 25 15,-9-20-104-15,9 16-5 16,0 4 23-16,0 0-80 15,0 0 11-15,0-2-37 16,0-5 2-16,6-2 26 16,14-1-27-16,3-9-1 15,3-8 11-15,0-5-4 16,1-7-7-16,-1-4 0 16,-3-7 0-16,-1-4 7 15,1-2 1-15,-3-2-8 16,-3-1 49-16,-1 6-22 0,-4 7 41 15,-4 12 10 1,-2 7-35-16,-6 17 66 0,0 3-65 16,0 7 10-16,0 0 4 15,0 9-58-15,0 32-13 16,0 21 12-16,0 21 2 16,0 7 19-16,0 11-20 15,0-3 0-15,9-7 6 16,2-9-6-16,-2-8-1 15,2-10 1-15,-2-7-15 16,-2-9-5-16,-4-8-98 16,3 3-155-16,-3-6-100 15,-3-13-389-15</inkml:trace>
  <inkml:trace contextRef="#ctx0" brushRef="#br0" timeOffset="579">4 1370 1277 0,'0'0'347'0,"0"0"-178"0,0 0-48 16,0 0 136-16,0 0-14 15,0 0-121-15,0 0-32 16,-17-20-30-16,26 14-11 15,16 3 81-15,4-3-84 16,10 0-1-16,4 2 20 16,5 1-27-16,11 2 12 15,13 1-26-15,7 0-11 16,12-5 38-16,8 5-51 0,5 0 0 16,1 0 11-16,-3 0-1 15,-8 0-2-15,-4 0-2 16,-5 13 6-16,-3-4 27 15,-8-3-39-15,-5 0 0 16,-10 0 18-16,-9-4-9 16,-12 2-7-16,-8-2-2 15,-10 2 0-15,-8-2 6 16,-1-2-6-16,-8 0-1 16,-3 0-19-16,0 0 11 15,0 0-18-15,0 0-105 16,-20 0-346-16,-9 0-191 15,-4 0-1216-15</inkml:trace>
</inkml:ink>
</file>

<file path=ppt/ink/ink13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8:16:33.015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422 30 1302 0,'0'0'316'0,"0"0"-211"15,0 0 15-15,0 0 64 16,0 0 8-16,0 0-68 0,0 0-72 16,-37-29 34-16,37 29-46 15,20 0-14 1,9 0 41-16,10 0-36 0,7 0 6 16,4 0-16-16,5 0-15 15,1 0 4-15,-3 0-10 16,-1 9 0-16,-7-3 11 15,-2 0-10-15,-10 0 22 16,-7-4-22-16,-6 1 14 16,-11 0-22-16,-5-3 7 15,-4 3 0-15,0-3 37 16,-16 0-28-16,-18 0-3 16,-11 0-6-16,-7 0 9 0,-7 0-18 15,-6 0 1 1,-1 0 8-16,-4-9 7 0,5 1-7 15,3 2 0 1,3 0-1-16,7 6 26 0,6 0-25 16,10 0 5-16,7 0-4 15,6 0 56-15,7 14-45 16,5 5 15-16,5 2-9 16,3 4 0-16,3 0-19 15,0 1 1-15,0-3 0 16,0 1 13-16,0 2-12 15,0-3-1-15,0 6 27 16,0-2-12-16,0 2-16 16,0-1 1-16,3-5 0 15,-3 0 10-15,0-6-10 0,0 2 9 16,0-7-9-16,0-4 7 16,3-2-17-16,-3-3 10 15,3 1 0-15,-3-4 3 16,3 0-3-16,-3 0 0 15,8 0 13-15,-2 0 7 16,7 0-20-16,10 0 0 16,3 0 7-16,10 0 41 15,4 2-48-15,2 0 1 16,4 7 21-16,3 1-16 16,-4 5-12-16,2-1 0 15,-4 8 6-15,-8 1 17 16,1 0-17-16,-2 4 0 0,-6 2 11 15,-2 0 1 1,-6 4-21-16,-3-3 9 0,-8 2 0 16,-5 0 27-16,-4 3-26 15,0-2-1-15,-4 3 10 16,-11-5-1-16,-10-1-15 16,0-3 6-16,-4 0 0 15,-5-7 11-15,-1-2-11 16,-1 1 0-16,-7-9 0 15,4-2 12-15,-4-1-14 16,1-7 2-16,-4 0 0 16,4 0 55-16,-4 0-54 15,-1-13 9-15,5 1 36 16,-1-5-33-16,8 3 19 0,5-1-21 16,4 4-10-16,3-2 52 15,6 1-53-15,8 7 0 16,-1-1 16-16,4 3-16 15,3 0-1-15,3 3-14 16,0 0-54-16,0 0-24 16,0 0-544-16,0-10-1765 0</inkml:trace>
</inkml:ink>
</file>

<file path=ppt/ink/ink13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8:16:40.532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94 862 1677 0,'0'0'288'0,"0"0"-150"15,0 0-129-15,0 0 94 16,0 0 127-16,0 0-112 15,99-4-61-15,-43-5-17 16,3 1-28-16,4 1-12 16,-3 7-37-16,19 0-188 15,-19 7-119-15,-18 10-429 0</inkml:trace>
  <inkml:trace contextRef="#ctx0" brushRef="#br0" timeOffset="216">0 1258 1761 0,'0'0'505'0,"0"0"-446"15,0 0-50-15,0 0 128 16,0 0 16-16,0 0-96 15,235 4-57-15,-87-4-76 0,-18 0-314 16,-17 0-1696-16</inkml:trace>
  <inkml:trace contextRef="#ctx0" brushRef="#br0" timeOffset="614">1728 650 1597 0,'0'0'188'0,"0"0"-122"0,0 0-54 15,0 0-4-15,187-194 39 16,-141 133-47-16,-1-10 40 16,-2-7 96-16,-10 9 31 15,-13 4 49-15,-6 11-94 16,-8 20 26-16,-6 13 4 16,0 15-58-16,0 6 23 15,0 8-107-15,-3 37-8 16,-11 21 26-16,-3 21-17 15,5 10-11-15,5 4 0 16,7 0-43-16,0-9-31 16,0 21-270-16,19-24-369 0,-5-25-1170 15</inkml:trace>
  <inkml:trace contextRef="#ctx0" brushRef="#br0" timeOffset="944">1340 1231 1602 0,'0'0'321'0,"0"0"-208"16,0 0 95-16,0 0 82 0,0 0-81 15,0 0-109-15,241-14 45 16,-136 1-91-16,13 2-26 16,10 2 27-16,36-3-53 15,-11 4-2-15,4 2 7 16,-2-3 11-16,-28 5 6 16,4-2-24-16,-20 3-57 15,-22 3-26-15,-23 0-142 16,-27 9-126-16,-16 12-296 15,-20-3-1092-15</inkml:trace>
</inkml:ink>
</file>

<file path=ppt/ink/ink13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8:16:41.918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0 516 1832 0,'0'0'290'16,"0"0"-181"-16,0 0-57 16,0 0 114-16,0 0-31 15,0 0-77-15,0 0-25 0,170-74-18 16,-97 26-12-1,-2-5 18-15,5-7-21 0,-7-1 0 16,-10 0 12-16,-16 8 0 16,-15 9 68-16,-11 12 26 15,-14 10-11-15,-3 14 54 16,0 8-104-16,0 0-31 16,-9 38 17-16,-8 18-20 15,1 14-4-15,3 13-7 16,3 5 2-16,7-2 14 15,3-2-16-15,0-6-15 16,0-11 5-16,0-7-10 16,0-10-41-16,0-12-56 0,0-11-77 15,13-16-160 1,7-7-262-16,-5-4-496 0</inkml:trace>
  <inkml:trace contextRef="#ctx0" brushRef="#br0" timeOffset="655">1002 142 1692 0,'0'0'491'0,"0"0"-419"15,0 0 36-15,0 0 54 16,0 0-24-16,0 0-132 15,0 0 12-15,207-69-8 0,-148 69-9 16,4 0 11 0,-6 0-12-16,-4 0 0 0,-7 0-2 15,-17 4 2-15,-13-1-9 16,-16-3 9-16,0 0 6 16,-16 0 3-16,-27 0-9 15,-8 0 6-15,-9 0 3 16,-5-3-9-16,0-7 0 15,3 2 35-15,5-1 17 16,12 3 6-16,2 3-1 16,7 3-24-16,10 0 27 15,3 0-60-15,6 18 1 0,11 5 16 16,3 4-16-16,3 2 0 16,0-3-1-16,0 4 14 15,3-7-15 1,17 1 1-16,0-3-3 0,3-7 2 15,3 3 1-15,2-1 0 16,6 2 0-16,2-4 5 16,-1 8-20-16,2-2 15 15,-1 8 0-15,-4-1-1 16,-2 9 2-16,-4 2 7 16,-3 1-8-16,-6 2 13 15,-11-2-20-15,-6-4 7 16,0-3 0-16,-6 1 31 15,-23-6-19-15,-8-7 8 16,-5-3 32-16,-1-8-29 0,-2-9 16 16,-5 0-26-16,7 0-11 15,4 0 38-15,7-9-39 16,9-2 10-16,9-2-11 16,14 4-137-16,11 1-211 15,15 2-698-15</inkml:trace>
</inkml:ink>
</file>

<file path=ppt/ink/ink13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8:16:43.637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620 29 1528 0,'0'0'211'15,"0"0"-142"-15,0 0-16 16,0 0 113-16,0 0-1 16,0 0-26-16,-173-37-57 15,130 47-52-15,-7 19 29 16,-1 18 6-16,-6 17-5 16,3 16 23-16,7 14-5 15,12 7-26-15,12-3 3 0,12-2-38 16,11-10-16-1,0-10 11-15,26-11-12 0,14-9 15 16,10-16-15-16,4-12-25 16,9-14 11-16,5-14-48 15,2 0 21-15,-5-20-2 16,-3-25 19-16,-13-14 17 16,-13-6-7-16,-19-11 14 15,-17-9 17-15,0-5 31 16,-14 0-5-16,-22 8-9 15,4 11-23-15,2 19-11 16,10 18-15-16,20 34-212 16,5 0-410-16,17 3-1240 0</inkml:trace>
  <inkml:trace contextRef="#ctx0" brushRef="#br0" timeOffset="570">1114 140 1674 0,'0'0'716'15,"0"0"-525"-15,0 0-95 16,0 0 93-16,0 0-32 16,0 0-88-16,-49 226 6 0,49-138-53 15,0 5-10 1,0-2 2-16,-3-2-8 0,0-7-12 15,-5-17 6-15,2-11-17 16,0-23 4-16,3-10 13 16,0-13-5-16,3-8 4 15,0 0 2-15,0-18-2 16,9-22-32-16,28-15-51 16,11-5 52-16,18-9-42 15,16 5-21-15,6 2 33 16,4 9-9-16,-4 12 54 15,-6 5-12-15,-13 9 18 16,-18 10 11-16,-14 6 11 16,-17 5 29-16,-17 6 64 15,-3 0 31-15,-16 0-1 0,-34 8-89 16,-12 18-37-16,-12 11 53 16,-8 6-20-16,6 5-22 15,10-1 34-15,15 0-52 16,14-5 9-16,17-2-10 15,17-2-8-15,3-2 0 16,13-2 8-16,23 0 0 16,13-3 4-16,10-3-4 15,3 1-15-15,3-4-1 16,1 6 11-16,-7-5-20 16,-9 1 25-16,-7 2-72 15,-15 19-63-15,-11-7-395 0,-14-3-471 16</inkml:trace>
  <inkml:trace contextRef="#ctx0" brushRef="#br0" timeOffset="999">0 1657 1113 0,'0'0'925'16,"0"0"-725"-16,0 0-160 16,0 0 144-16,0 0 69 15,0 0-90-15,178-8 8 16,-76-3-78-16,18 3-25 16,44-1 17-16,48 8-58 15,45-2 10-15,7 3 16 16,-18-4-35-16,-56 2 34 15,-62-5-52-15,-37 7-18 0,-12 0-54 16,20 0-136-16,-17 0-502 16,-20 0-1259-16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9:28:53.939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16 0 2147 0,'0'0'380'15,"0"0"-241"-15,0 0 114 16,0 0 30-16,0 0-118 16,0 0-104-16,0 0-22 15,-8 224-13-15,5-142-25 16,3-1-1-16,0 12-117 15,14-22-436-15,-2-12-1097 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8:14:01.303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0 669 1612 0,'0'0'361'0,"0"0"-129"15,0 0-1-15,0 0 16 16,0 0-11-16,0 0-100 15,0 0-91-15,3 6 7 16,39 26 62-16,14 10-76 16,5 7-4-16,6 2 0 15,1 2-23-15,-6-1 20 16,-2 0-29-16,-12-9-2 16,-8-9 0-16,-11 0-26 0,-10-14-62 15,-5-9-107 1,-8-11-305-16,-3 0-90 0,-3-17-1019 0</inkml:trace>
  <inkml:trace contextRef="#ctx0" brushRef="#br0" timeOffset="224">533 651 1672 0,'0'0'558'15,"0"0"-439"-15,0 0 126 0,0 0 29 16,0 0-69 0,-119 192-97-16,74-130-74 0,-4-1 5 15,0-2-39-15,7-5-6 16,8-10-18-16,15-14-169 16,19-26-143-16,0-4-372 15,13 0-1184-15</inkml:trace>
  <inkml:trace contextRef="#ctx0" brushRef="#br0" timeOffset="1085">1584 831 1862 0,'0'0'557'16,"0"0"-459"-16,0 0 42 15,0 0 94-15,0 0-70 16,0 0-125-16,-187-80 5 15,147 80 7-15,1 12-39 16,1 26 27-16,10 10-38 0,13 5 5 16,15-1-6-1,0 2-10-15,23-13-73 0,23-15-74 16,8-11-91-16,9-15-12 16,-4 0-87-16,-6-11 105 15,-14-14 115-15,-13-2 107 16,-17 6 20-16,-9 2 124 15,0 10 103-15,0 6 132 16,0 3-122-16,0 0-74 16,0 25-42-16,0 2-35 15,0 6-11-15,3-1-75 16,22-5-39-16,20-10-64 16,1-9-206-16,-7-8-440 0</inkml:trace>
  <inkml:trace contextRef="#ctx0" brushRef="#br0" timeOffset="1368">1934 749 2080 0,'0'0'475'16,"0"0"-386"-16,0 0 54 15,0 0 82-15,0 0-59 16,0 0-102-16,0 0-16 16,-150 194-22-16,150-147-1 15,0 0-24-15,0-9 5 0,26-11-12 16,10-6-3 0,7-19-55-16,8-2-66 0,-2 0-153 15,10-39-253-15,-16 7-14 16,-13 3-1149-16</inkml:trace>
  <inkml:trace contextRef="#ctx0" brushRef="#br0" timeOffset="1568">1368 392 2018 0,'0'0'492'0,"0"0"-413"16,0 0-9-16,0 0 90 16,0 0-94-16,0 0-66 15,176 11-145-15,-103-33-375 16,-5-8-468-16</inkml:trace>
  <inkml:trace contextRef="#ctx0" brushRef="#br0" timeOffset="1679">1869 304 1930 0,'0'0'562'0,"0"0"-381"16,0 0-81-16,176-163-100 15,-104 90-286-15,-6 5-1711 0</inkml:trace>
  <inkml:trace contextRef="#ctx0" brushRef="#br0" timeOffset="8211">844 796 942 0,'0'0'707'16,"0"0"-563"-16,0 0-31 16,0 0 122-16,0 0 58 15,0 0-57-15,-59-12-82 16,59 12-39-16,0 0-46 15,3 14-36-15,20 16 44 16,10 9-9-16,3 4-29 16,2 1-17-16,-1 3-22 15,-1-5-1-15,1-6-81 16,1-7-87-16,15-20-118 0,-11-7-278 16,-8-2-83-16</inkml:trace>
  <inkml:trace contextRef="#ctx0" brushRef="#br0" timeOffset="8381">1122 772 117 0,'0'0'1558'0,"0"0"-1184"16,0 0-62-16,0 0-61 16,0 0-24-16,0 0-76 15,-187 95-106-15,155-43-36 16,2 10-9-16,7 17-150 15,6-14-235-15,8-18-615 0</inkml:trace>
</inkml:ink>
</file>

<file path=ppt/ink/ink14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8:16:57.157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375 563 2096 0,'0'0'506'0,"0"0"-498"0,0 0 5 16,0 0 178-16,-210 20 5 15,158 19-116-15,5 11-50 16,12 6-19-16,16 0 22 15,11 3-33-15,8-9-12 16,5-5-2-16,26-14-8 16,20-16-44-16,3-15-46 15,12 0-49-15,-1-29-8 16,-6-18-27-16,-3-12-2 16,-10-18 94-16,-10-8 53 15,-10-19 32-15,-9-8 19 0,-11-5 17 16,-3-4 86-16,-3 18-7 15,0 21 50-15,0 34 57 16,0 32-18-16,0 16-63 16,0 53-77-16,0 24 11 15,0 24 26-15,0 14-73 16,0 4 1-16,0-2 8 16,7-9-4-16,3-1-13 15,3-15-1-15,-1-19-69 16,11-19-25-16,5-22-38 15,3-27 22-15,6-5 66 16,5-26-33-16,4-24-6 16,3-9 19-16,1-3-55 15,-8-3 47-15,-2 9 32 16,-15 9 40-16,-5 9 28 0,-14 4 69 16,-6 15 62-16,0 4 1 15,-9 9-34-15,-21 6-3 16,-2 0-69-16,-1 3-33 15,-4 22 43-15,8 6-34 16,6 7-6-16,7 10-5 16,7 1-4-16,6 1-30 15,3 4 15-15,0-10-63 16,25-6 14-16,15-11-95 16,5-16-29-16,12-11 24 15,8 0-32-15,6-30 52 16,5-10 85-16,-4-4-68 0,-13 3-4 15,-20 9 116-15,-13 13 22 16,-12 17 82-16,-11 2-2 16,-3 21 133-16,0 22-75 15,0 13-77-15,0 0 18 16,0-2-86-16,0-11-1 16,0-8 1-16,0-18-15 15,0-10-14-15,0-7-4 16,0-3 6-16,0-28 2 15,0-15-9-15,9-7 3 16,8 1 15-16,2-5-31 16,7 8 15-16,5 8 4 15,1 10 13-15,1 14 18 16,-4 11-12-16,4 6 16 16,-7 0 36-16,0 31-11 0,-6 15 14 15,-4 10-22-15,4 9-27 16,0-1 57-16,6 4-35 15,7-9-22-15,2-10 1 16,1-6-13-16,-7-17-13 16,-1-11-65-16,6-15-170 15,0-13-141-15,-8-19-574 0</inkml:trace>
  <inkml:trace contextRef="#ctx0" brushRef="#br0" timeOffset="266">970 380 2165 0,'0'0'374'16,"0"0"-342"-16,0 0-6 15,0 0 175-15,129-153-82 16,-80 129-72-16,-7 6-42 16,-5 17-4-16,-12 1-2 15,-2 0-46-15,9 31-151 16,-8-2-297-16,-1-5-321 0</inkml:trace>
  <inkml:trace contextRef="#ctx0" brushRef="#br0" timeOffset="374">1668 91 1721 0,'0'0'373'0,"0"0"-301"16,0 0-48-16,0 0-24 15,186-82-122-15,-162 82-465 0</inkml:trace>
  <inkml:trace contextRef="#ctx0" brushRef="#br0" timeOffset="581">86 371 2744 0,'0'0'383'15,"0"0"-368"-15,0 0 12 16,0 0-15-16,272-97-12 15,-148 76-522-15,-11 4-1946 0</inkml:trace>
</inkml:ink>
</file>

<file path=ppt/ink/ink14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8:16:58.499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508 822 405 0,'0'0'1287'0,"0"0"-1018"16,0 0-79-16,0 0 30 15,0 0 15-15,0 0-64 16,-180-126-71-16,127 126-6 0,-1 0-62 16,-6 22 2-1,7 23 33-15,5 11-20 0,11 12-1 16,17 3-20-16,17 0-8 16,3-7 13-16,20-8-31 15,30-12 0-15,11-14 5 16,15-16-5-16,12-14-15 15,8 0-113-15,34-42-130 16,-22 2-218-16,-23-2-328 0</inkml:trace>
  <inkml:trace contextRef="#ctx0" brushRef="#br0" timeOffset="260">887 250 1360 0,'0'0'906'15,"0"0"-706"-15,0 0-131 16,0 0 157-16,0 0 24 16,-12 157-155-16,12-69-72 15,-3 13 35-15,3 5-38 16,-3-1 6-16,-2-6-26 15,5-9-21-15,0-14-74 0,0-11-232 16,14-20-294 0,3-19-332-16</inkml:trace>
  <inkml:trace contextRef="#ctx0" brushRef="#br0" timeOffset="438">626 780 1899 0,'0'0'396'0,"0"0"-257"16,0 0-78-16,0 0 28 15,0 0-89-15,181-13-10 16,-101 7-124-16,36 2-94 16,-25 4-42-16,-15-3-309 0</inkml:trace>
  <inkml:trace contextRef="#ctx0" brushRef="#br0" timeOffset="1233">1281 728 1326 0,'0'0'351'0,"0"0"-211"0,0 0 81 15,0 0 31-15,0 0-77 16,0 0-95-16,0 0-49 16,107-142 32-16,-67 110-55 15,2-8-7-15,1 0 10 16,-1-4-9-16,-5 0-2 15,-11 0 1-15,-10 3 26 16,-13 2 50-16,-3 4-13 16,0 5-10-16,-28 6 33 15,-9 11-50-15,-2 9 32 0,-10 4-11 16,-4 15-37-16,1 30 65 16,7 16-73-16,5 18-7 15,10 10 20-15,15 8-17 16,4 1-18-16,8-8 9 15,3-1-14-15,0-13-5 16,0-11-26-16,0-18-53 16,0-14 50-16,0-18-38 15,6-13-32-15,8-2 50 16,6-9 13-16,5-26 13 16,9-7-45-16,1-11 29 15,4 4 28-15,4 5 12 16,-4 12 15-16,-2 15-7 15,-5 17 10-15,1 0 64 0,-4 31-18 16,1 22 147-16,-4 10-69 16,3 6-77-16,1 0-17 15,2-11-24-15,8-7-6 16,-1-16-23-16,4-20-87 16,-1-15-8-16,-5 0-28 15,-1-25-25-15,-10-18 64 16,-6-10 61-16,-8-2 46 15,-2-6 2-15,-7 9 20 16,-3 10 61-16,0 13 79 16,0 14 0-16,0 15-4 15,0 0-80-15,0 21-33 0,3 19 12 16,14 0-57 0,6-3-7-16,13-1 7 0,4-15-27 15,8-8-49-15,9-13 46 16,-9 0-28-16,-2-19 22 15,-13-8-19-15,-7-1 34 16,-12-3 21-16,-8 10 40 16,-6 11 54-16,0 7 32 15,0 3-35-15,0 4-19 16,0 26-65-16,0 10-1 16,0-3 23-16,0 2-29 15,0-7-15-15,20-6-87 16,11-5-143-16,29-15-56 0,-4-6-218 15,-8 0-1071-15</inkml:trace>
  <inkml:trace contextRef="#ctx0" brushRef="#br0" timeOffset="1437">2884 910 1916 0,'0'0'485'16,"0"0"-292"-16,0 0 93 15,0 0-48-15,-173 95-67 16,153-54-116-16,14 1-33 16,6-4-4-16,10 0-18 15,23-11-1-15,6-7-57 16,7-11-83-16,13-9-145 16,-10 0-362-16,-16-9-400 0</inkml:trace>
  <inkml:trace contextRef="#ctx0" brushRef="#br0" timeOffset="1630">2411 616 1190 0,'0'0'1049'16,"0"0"-881"-16,0 0 24 15,0 0 36-15,0 0-75 16,0 0-113-16,0 0-32 15,113 68-16-15,-110-34-77 0,-3 11-203 16,0-13-330-16,0-11-664 16</inkml:trace>
  <inkml:trace contextRef="#ctx0" brushRef="#br0" timeOffset="1753">2708 330 1820 0,'0'0'491'16,"0"0"-369"-16,147-183 35 15,-75 122-94-15,40 14-63 16,-21 21-63-16,-9 13-597 0</inkml:trace>
  <inkml:trace contextRef="#ctx0" brushRef="#br0" timeOffset="2553">4045 836 1714 0,'0'0'243'16,"0"0"-190"-16,0 0 55 15,0 0 80-15,32 198-93 16,-32-136-54-16,0-6-41 15,0-9 0-15,0-11 7 16,0-19-7-16,0-17 0 16,0 0-10-16,0-41 10 0,0-15-6 15,10-15 1-15,2-6 2 16,8 1 3-16,0 7 27 16,3 14 35-16,-1 18 40 15,-2 18-9-15,3 16 18 16,0 3-56-16,4 23 0 15,-4 25 25-15,0 11-37 16,-1 9-27-16,4-1-15 16,5 4 5-16,0-6-6 15,3-9-64-15,-5-5-38 16,-3-16-12-16,1-14-70 16,-1-19 21-16,6-2 43 15,4-27-32-15,10-25 49 0,-1-16 29 16,5-15 43-1,-1-9 31-15,4-1 0 0,-4-7 0 16,-4 6 1-16,-5 2 62 16,-12 16 93-16,-11 13 13 15,-14 17 24-15,-3 15-4 16,-6 14-34-16,-23 13-38 16,-4 4-26-16,-4 16-57 15,3 29 7-15,-3 15-41 16,8 14 0-16,5 9 8 15,4 3-8-15,8 4 0 16,1-3-1-16,8-5-42 16,3-16-17-16,0-12-64 15,0-21-6-15,8-18 34 0,10-15-18 16,6-6 12-16,5-29 56 16,8-13-15-16,-5-1 39 15,4 2 0-15,-7 13 22 16,-2 17 7-16,-4 17 33 15,-3 6 72-15,-5 36 52 16,5 10-57-16,0 13 29 16,-1 0-109-16,1-3-15 15,3-9-24-15,7-11-44 16,13-20-179-16,-8-10-251 16,1-12-495-16</inkml:trace>
  <inkml:trace contextRef="#ctx0" brushRef="#br0" timeOffset="3219">5538 895 2008 0,'0'0'551'16,"0"0"-439"-16,0 0 150 16,0 0-13-16,0 0-126 15,-184 36-101-15,158 8 36 16,9 10-58-16,17-1-7 15,0-5-10-15,9-4-23 16,25-16-44-16,5-13-52 16,4-15-100-16,-4 0 127 15,-4-22-26-15,-4-15-24 0,-9-4 115 16,-13 0 44-16,-1 11 1 16,-8 9 114-16,0 15 17 15,0 6 56-15,0 12-155 16,3 27-12-16,3 4 33 15,8 2-48-15,1-10-6 16,9-5-8-16,2-18-41 16,3-12 48-16,1 0-77 15,-4-21 29-15,0-19 42 16,-3-8-31-16,-3-2 2 16,-1 5 11-16,-5 6 25 15,-5 19 16-15,-3 14 5 0,-1 6-12 16,1 17 63-16,-3 29-30 15,3 7-9-15,1 2-28 16,0-5-4-16,3-8-2 16,-1-13-29-16,0-14-10 15,2-15-21-15,-5 0-11 16,2-24 56-16,-5-20-17 16,3-9 23-16,0-6-8 15,4 0 12-15,3 4 6 16,0 3 55-16,4 18 27 15,3 13 20-15,3 18-19 16,2 3-12-16,4 20 26 16,-1 28-27-16,-3 14-35 15,-2 4 23-15,0 4-44 16,3-3-1-16,4-11-13 0,-1-15-7 16,-3-15-25-16,1-26-95 15,-12 0-196-15,-7-4-429 0</inkml:trace>
  <inkml:trace contextRef="#ctx0" brushRef="#br0" timeOffset="3436">5281 650 2158 0,'0'0'389'15,"0"0"-281"-15,0 0 85 0,96-205 59 16,-48 155-133-16,2 11-89 16,-4 21 27-16,-7 18-23 15,-7 4-28-15,-1 46-6 16,11 47-79-16,-7-7-446 16,-2-9-1246-16</inkml:trace>
</inkml:ink>
</file>

<file path=ppt/ink/ink14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8:16:52.854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403 0 1431 0,'0'0'275'0,"0"0"-180"15,0 0-4-15,0 0 48 16,0 0 11-16,-151 58-36 15,112-10-25-15,0 13 52 16,2 20-16-16,1 12-21 16,7 18 14-16,3 2-48 15,6 8-17-15,3-5-14 16,8-8-14-16,9-7 9 16,0-10-34-16,0-9 0 0,6-8-18 15,23-9 18-15,11-6-109 16,28-2-164-16,-6-14-303 15,-5-17-541-15</inkml:trace>
  <inkml:trace contextRef="#ctx0" brushRef="#br0" timeOffset="564">717 1024 1273 0,'0'0'787'0,"0"0"-715"0,0 0-34 16,0 0-32-16,173-58 44 16,-110 23 39-16,2-10-70 15,3-5-8-15,-5-9-11 16,-4-5 10-16,-11-13-20 15,-11 0 10 1,-21-2 0-16,-9 3 22 0,-7 11 52 16,-3 8 20-16,-23 13 38 15,-8 17-19-15,2 10 16 16,-1 15-72-16,0 2-56 16,4 25 53-16,0 34-44 0,9 27-1 15,3 16 18-15,11 20-9 16,6-1-27-16,0-3 9 15,6-12 0-15,28-15-26 16,4-20 26-16,12-23-47 16,5-22-16-16,7-24-88 15,0-2-4-15,-6-28-37 16,-10-17 29-16,-10-8 119 16,-10 2 13-16,-9 9 31 15,-8 11 112-15,-6 13 10 16,2 15 26-16,-5 3-75 15,0 15-65-15,0 27 81 16,0 6-50-16,0 4-26 0,0-3-13 16,0-8-9-16,6-5-92 15,13-15-130-15,1-13-269 16,-3-8-530-16</inkml:trace>
  <inkml:trace contextRef="#ctx0" brushRef="#br0" timeOffset="709">1508 609 1950 0,'0'0'304'0,"0"0"-249"16,0 0-7-16,0 0-48 16,0 0-150-16,0 0-357 0</inkml:trace>
  <inkml:trace contextRef="#ctx0" brushRef="#br0" timeOffset="1335">1751 942 1230 0,'0'0'270'0,"0"0"-193"15,0 0-51-15,0 0 15 16,187 8 92-16,-118-18 9 15,2-17-119-15,-1-2-23 16,-16-4 34-16,-14 1-32 16,-26-1 12-16,-14 1-7 0,-3 2 22 15,-37 7 106-15,-10 4 9 16,-2 17-29-16,-1 2 29 16,5 12-53-16,5 30 12 15,14 10-57-15,9 7-23 16,17 3-5-16,3-3-18 15,20-5-54-15,18-17-22 16,15-9-42-16,-1-17-16 16,7-11-45-16,-6 0-10 15,-1-30 54-15,-2-12 44 16,-12 2 91-16,-1-4 36 16,-7 11-11-16,-15 10 17 15,-4 16 91-15,-8 7-57 0,-3 13 28 16,0 30-28-1,0 10-60-15,0 4 21 0,-11-4-36 16,5-8 1-16,3-17-2 16,0-16 0-16,3-9-6 15,0-3 6-15,0-17 0 16,0-28 0-16,0-8 1 16,12-9-1-16,5 1 0 15,3 1 6-15,2 13 22 16,1 11-22-16,4 16 8 15,-1 20 33-15,3 0-21 16,2 25 29-16,0 18-2 16,3 10 17-16,-2 2 111 15,-5 1-160-15,-4-8-20 16,-8-9-2-16,-1-13-72 0,-1-17-91 16,-7-5-438-16,-6-4-865 15</inkml:trace>
  <inkml:trace contextRef="#ctx0" brushRef="#br0" timeOffset="1564">1627 616 2002 0,'0'0'376'16,"0"0"-300"-16,0 0 61 0,0 0 42 15,199-175-48-15,-129 133-59 16,-5 13-71-16,-13 12 22 16,-7 17-23-16,-8 0-85 15,8 55-106-15,-5 8-314 16,-7 0-445-16</inkml:trace>
  <inkml:trace contextRef="#ctx0" brushRef="#br0" timeOffset="2131">4239 877 1864 0,'0'0'338'16,"0"0"-221"-16,0 0-86 16,0 0 159-16,0 0 48 15,-156-149-122-15,99 149 4 16,-2 0-91-16,-3 32-4 15,4 27 33-15,11 14-58 16,18 10 1-16,23-1-1 0,6-8-34 16,23-15 33-16,29-22-85 15,10-15-72-15,3-22 8 16,-3 0-70-16,-5-33 30 16,-12-10 78-16,-11-8 112 15,-15 5 22-15,-9 1 76 16,-7 10 49-16,-3 11 70 15,0 11 8-15,0 13-46 16,0 10-122-16,0 41-34 16,0 25 68-16,0 24-58 0,0 21-13 15,0 11 23 1,0 7-27-16,0-7 14 0,0-17-30 16,0-17-8-16,0-31 7 15,0-23-89-15,0-23-69 16,0-21-132-16,0-17-80 15,0-25-247-15,0-8-470 0</inkml:trace>
  <inkml:trace contextRef="#ctx0" brushRef="#br0" timeOffset="2480">4315 913 1694 0,'0'0'388'15,"0"0"-235"-15,0 0 32 0,0 0 34 16,0 0 33-16,0 0-173 16,114 191-71-16,-91-146 25 15,-1-10-33-15,9-11-26 16,1-13-61-16,4-11-45 16,1 0 48-16,-5-32-127 15,1-12 5-15,-7-10 94 16,-3 2 14-16,-7 5 73 15,-2 6 25-15,-8 17 106 16,0 12 67-16,-6 12-39 16,3 8-45-16,-3 28 52 15,5 11-45-15,1 4-43 16,7-2-30-16,3-2-23 0,11-11-44 16,5-7-84-16,24-18-191 15,-7-4-182 1,-7-7-784-16</inkml:trace>
  <inkml:trace contextRef="#ctx0" brushRef="#br0" timeOffset="3146">5222 848 1805 0,'0'0'389'0,"0"0"-213"16,0 0 84-16,0 0 11 15,-167 73-121-15,130-31-48 16,14 2-68-16,11 0-33 16,12 1 35-16,0-7-36 0,15-10-37 15,28-6-55-15,7-19-89 16,2-3-32-16,1-8-22 16,-11-28 13-16,-7-3 87 15,-7-4 75-15,-13-3 60 16,-5 9 9-16,-7 8 19 15,-3 11 109-15,0 14 46 16,0 4-64-16,0 22-26 16,0 21 0-16,0 8-30 15,0 2-29-15,0-4-25 16,11-4-18-16,7-16 5 16,7-11-27-16,0-12 31 0,-5-6-68 15,-5-9 40-15,2-19 27 16,-6-11-44-16,-2-6 29 15,1 8 4-15,-3 3 12 16,-4 17 7-16,0 11-7 16,-3 6 1-16,0 6 24 15,0 26-8-15,0 10 1 16,0-5-18-16,0 2 1 16,0-9-22-16,-3-13 21 15,-3-8-21-15,2-9 15 16,4-3-2-16,0-26-16 15,0-12 22-15,7-10 2 16,12 1-1-16,10-2 7 0,2 7 9 16,-3 14 25-1,6 12-24-15,-8 19 20 0,-4 0 10 16,1 27 18-16,-3 23 84 16,3 15-82-16,-1 2-17 15,4 1 82-15,-1-6-104 16,-3-12-14-16,-2-14-13 15,-8-14-34-15,14-22-59 16,1 0-209-16,-4 0-353 0</inkml:trace>
  <inkml:trace contextRef="#ctx0" brushRef="#br0" timeOffset="9891">1721 2849 1721 0,'0'0'369'16,"0"0"-148"-16,0 0-80 0,0 0-12 15,0 0 113-15,0 0-63 16,144 144-37-16,-78-62-115 16,-4 4-21-16,-6-10 23 15,-7-5-29-15,-10-13-13 16,1-10-80-16,-7-9-147 15,-1-15-130-15,-6-16-261 16,-9-8-970-16</inkml:trace>
  <inkml:trace contextRef="#ctx0" brushRef="#br0" timeOffset="10091">2278 3010 175 0,'0'0'1521'0,"0"0"-1246"15,0 0-105-15,0 0 68 16,0 0 34-16,-144 199-108 16,88-134-87-16,1-1-9 15,-1-5-61-15,11-3-7 16,11-13-55-16,22-4-175 16,12-13-97-16,3-7-303 15,17-14-1031-15</inkml:trace>
  <inkml:trace contextRef="#ctx0" brushRef="#br0" timeOffset="10447">2766 3023 1876 0,'0'0'367'0,"0"0"-228"15,0 0-47-15,0 0 173 16,0 0-71-16,-196-30-126 16,153 51-35-16,10 8-32 15,13 3-2-15,17 7-5 16,3 1-14-16,14 2 8 16,25-1-37-16,10-4-2 15,3-10 3-15,1-2-7 0,-8-6 22 16,-5-4 5-1,-17 2 14-15,-13-3-7 0,-10 1 21 16,-7 6 0-16,-33-4 11 16,-8 1-11-16,-4-7-27 15,5-5-46-15,24-6-176 16,14-8-82-16,9-16-796 0</inkml:trace>
  <inkml:trace contextRef="#ctx0" brushRef="#br0" timeOffset="10760">2933 3170 1735 0,'0'0'355'0,"0"0"-227"16,0 0 10-16,0 0-28 16,0 0-83-16,43 162-27 15,-10-141-124-15,12-14-9 16,7-7 111-16,7 0-81 15,-2-11 2-15,-9-20-15 16,-8-7 82-16,-12-5 15 16,-14 8 19-16,-11 6 97 15,-3 13 148-15,0 12 23 16,0 4-130-16,-12 8-74 16,1 27 17-16,8 6-16 0,3 6-19 15,0-5-46 1,6-3-36-16,20-7-46 0,24-8-152 15,-7-10-252-15,-7-9-444 0</inkml:trace>
  <inkml:trace contextRef="#ctx0" brushRef="#br0" timeOffset="11300">3870 3154 1735 0,'0'0'553'0,"0"0"-364"16,0 0 16-16,0 0 65 16,-194-10-96-16,142 19-77 15,3 20-19-15,7 7-59 0,15 1-18 16,17 3 24 0,10 0-25-16,7-9-13 0,35-6-51 15,11-13-71-15,9-12-32 16,1 0-66-16,-9-15 5 15,-11-7 102-15,-13 5 56 16,-15 9 70-16,-15 8 16 16,0 0 88-16,0 4 9 15,0 17-31-15,0 7-33 16,0-4 20-16,5-4-52 16,21-5-17-16,10-15-28 15,7 0-99-15,-1-6-17 0,1-23-44 16,-1-10 33-16,-7-5 87 15,-4-8-173-15,-12-12 77 16,-9-9 55-16,-4-7 67 16,-6-14 42-16,0-8 139 15,0 1-7-15,-6 7 26 16,3 21 112-16,3 28 1 16,0 33-45-16,0 12-72 15,0 46-11-15,0 31-52 16,3 22-52-16,7 10 45 15,-1 2-72-15,2-8-11 16,-2-11-1-16,-6-9-37 16,3-13-77-16,-1 9-194 0,-5-20-295 15,0-17-206-15</inkml:trace>
  <inkml:trace contextRef="#ctx0" brushRef="#br0" timeOffset="11463">4083 3170 1553 0,'0'0'592'16,"0"0"-443"-16,0 0-3 16,0 0 16-16,0 0-49 15,202-91-34-15,-149 78-79 16,-11 11-92-16,-13 2-116 16,-12 0-278-16,-17 8-219 0</inkml:trace>
  <inkml:trace contextRef="#ctx0" brushRef="#br0" timeOffset="11787">3273 2984 1768 0,'0'0'534'0,"0"0"-439"15,0 0 97-15,0 0 70 16,135-164-114-16,-83 128-76 15,-6 9-5-15,-4 12-41 16,-5 13-14-16,-9 2-12 16,0 0-78-16,-6 21-55 15,-2-1-187-15,6 1-196 16,-3-9 197-16,0-12-248 16,-7 0 16-16,-10-12 551 0,-3-23 105 15,-3-7 454-15,0-6-210 16,0 2-3-16,0 0 121 15,11 0-257-15,18 8-100 16,16 9-110-16,41 3-40 16,-8 10-434-16,1-1-1685 0</inkml:trace>
  <inkml:trace contextRef="#ctx0" brushRef="#br0" timeOffset="12618">6286 3283 1918 0,'0'0'282'16,"0"0"-226"-16,0 0 10 0,258-9 20 15,-153 2 18-15,9 5-13 16,2 2-73-16,-3 0 19 16,-8 0-5-16,-14 0-16 15,-15 0 31-15,-19 0-46 16,-23 0 12-16,-17 0 30 15,-17 0 33-15,0-4 108 16,-26-20-118-16,-19-4-39 16,-14-5 61-16,-7-3-73 15,-2 1-6-15,1 5 32 16,15 4-3-16,10 6-3 16,19 8-10-16,13 3-17 0,10 9 28 15,4 0-36-15,34 0-6 16,18 11 5-16,13 10 2 15,6 5-2-15,8 0 1 16,-12 7 0-16,-6-1 8 16,-15 1-8-16,-18-4-3 15,-18 5 2-15,-14-3 2 16,-6 5 7-16,-37 0-8 16,-13 2 0-16,-3-2-1 15,3-7-54-15,13-9-86 16,20-7-214-16,14-13-577 0</inkml:trace>
</inkml:ink>
</file>

<file path=ppt/ink/ink14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8:17:06.796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0 746 2367 0,'0'0'69'16,"0"0"-69"-16,0 0-163 15,0 0 163-15,240-195 90 0,-165 133-41 16,-10-6-49-16,-6-2 0 16,-13-4 0-16,-19 2 43 15,-15 7 17-15,-12 7 53 16,0 17-1-16,-12 11 25 16,-18 19-50-16,-7 11-36 15,-1 13 16-15,-1 41-16 16,8 19-18-16,6 20-26 15,8 9 4-15,11 5-14 16,3-5 3-16,3 2-26 0,-3-10 17 16,-2-11-49-1,-1-18-36-15,0-21 49 16,3-23-12-16,0-21 48 0,3 0-1 16,0-27-41-16,0-19 34 15,9-19-21-15,20-10-27 16,10-1 7-16,7-1-12 15,7 12 57-15,-1 12-9 16,-2 15 17-16,-1 20 5 16,-10 18 22-16,-6 2 31 15,-4 37 40-15,-9 11-57 16,0 4-10-16,-4-2-26 16,-3-2-3-16,3-8 1 15,4-9-89-15,3-14-44 16,6-12-97-16,1-7 34 0,2-8 80 15,1-26-111-15,-7-6 25 16,-9 1 158-16,-8 5 46 16,-9 9 3-16,0 19 182 15,0 6-32-15,-6 12-42 16,-11 32 65-16,5 13-37 16,4 5-11-16,8-4-107 15,5-8-20-15,33-11 8 16,12-19-8-16,2-17-2 15,1-3-58-15,-11-19 9 16,-19-21 32-16,-14-10-62 16,-9-4 55-16,-3 2 25 15,-33 1 0-15,-2 7 24 0,-5 12 39 16,4 8 3 0,8 11 34-16,19 8-71 0,12 3-29 15,0 2-24-15,16 0 8 16,23 0-2-16,11 0-13 15,2 2 10-15,1 11 21 16,-1 4-27-16,-7 12 17 16,-8 7 9-16,-12 5 2 15,-8 6 4-15,-11-1 13 16,-3 0-3-16,-3-10-2 16,0-10-13-16,0-15 0 15,0-11 6-15,0 0 9 16,0-8-15-16,5-25-6 0,7-8 6 15,8-7-6 1,5-1-14-16,9-2-6 0,5 11 18 16,1 4-15-16,2 12 23 15,-7 21 0-15,-1 3 25 16,-11 18 65-16,-10 29 10 16,-10 9-35-16,-3 7 26 15,0-4-42-15,0-12-14 16,0-8-15-16,0-18-11 15,0-12 21-15,-3-9-19 16,-7 0-3-16,3-19-8 16,1-17-13-16,6-11-14 0,0-4-13 15,0-8-14 1,26-2 36-16,11 2-6 0,5 6 11 16,7 15 13-16,-4 14 0 15,1 21 71-15,-7 3 25 16,-5 24 32-16,-8 26 29 15,-7 6-65-15,-2 8-47 16,3-1 41-16,0-4-62 16,-1-12-3-16,0-9-21 15,0-17-27-15,-2-21-68 16,-3 0-364-16,-11-6-345 0</inkml:trace>
  <inkml:trace contextRef="#ctx0" brushRef="#br0" timeOffset="241">754 356 1965 0,'0'0'543'0,"0"0"-508"16,0 0 145-16,150-176 42 15,-88 126-84-15,-6 11-29 16,-7 13-52-16,-13 13-1 16,-10 13-28-16,-9 0-28 15,6 59-51-15,-7 0-145 16,4-7-739-16</inkml:trace>
</inkml:ink>
</file>

<file path=ppt/ink/ink14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8:17:07.817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270 628 1536 0,'0'0'318'0,"0"0"-205"15,0 0 47-15,0 0 100 16,0 0-71-16,0 0-85 0,-182-104-70 16,148 120-11-1,5 10 2-15,13 9-25 0,9-3-3 16,7 5-4-16,10 0 8 16,26-5-2-16,7 1-9 15,8-4-2-15,-1-3 11 16,-4 1-47-16,-7 1 3 15,-13-5 43-15,-17 3-17 16,-9 0 11-16,0 1 7 16,-35 0 2-16,-12-4-1 15,-4-8 0-15,2-9-18 16,7-6 10-16,11 0-36 0,28-21-143 16,3-8-189-1,0 0-1086-15</inkml:trace>
  <inkml:trace contextRef="#ctx0" brushRef="#br0" timeOffset="737">692 598 1925 0,'0'0'546'16,"0"0"-460"-16,0 0 133 15,0 0-17-15,-179 18-84 0,133 17-46 16,7 12-62 0,13 7-8-16,18 4-2 0,8-2-1 15,11-3-28-15,31-15 22 16,13-11-46-16,10-18 4 16,5-9-86-16,-4 0-3 15,-7-36-29-15,-11-4 58 16,-14-11 108-16,-22 2 2 15,-12 1 30-15,0 9 70 16,0 10 41-16,-20 11 31 16,1 18-62-16,3 0-63 15,3 21 25-15,7 20-73 16,6 14 0-16,0-7 11 16,12 3-11-16,24-13-2 15,10-11-37-15,2-13-33 0,6-14 62 16,2 0-47-1,-8-13 32-15,-5-18 10 0,-7-9-6 16,-13 0 21-16,-6 3 0 16,-8 7 0-16,-6 6 84 15,-3 14-14-15,0 10-24 16,0 3-10-16,3 34-34 16,8 10 7-16,8 12-9 15,7-1 0-15,17-2 11 16,8-14-11-16,12-13-2 15,-1-18 1-15,5-11 1 16,-10 0-20-16,-3-28 1 16,-12-10 19-16,-6-13-3 0,-13-4 3 15,-11-2 0 1,-4 9 7-16,-8 11 41 0,0 12 42 16,0 16-15-16,0 9-21 15,-5 16 0-15,-1 29-54 16,6 11 0-16,0 5 21 15,0-5-20-15,31-7 6 16,4-9-5-16,7-17-1 16,4-12-1-16,-7-11-23 15,-5 0-47-15,-12 0 8 16,1-17-68-16,-6 0-230 16,-8 2-443-16</inkml:trace>
  <inkml:trace contextRef="#ctx0" brushRef="#br0" timeOffset="2027">2975 886 2343 0,'0'0'183'15,"0"0"-183"-15,0 0 0 0,0 0 43 16,0 0-3-16,212-123-31 16,-140 82-18-16,0-10-7 15,-6-11 13-15,-10-11-8 16,-13-9-27-16,-12-4 18 16,-14-2 13-16,-17 9 7 15,0 14 13-15,-6 23 21 16,-24 25 47-16,-5 17 47 15,-5 23-50-15,1 45-11 16,5 23 15-16,5 22-46 16,7 7 49-16,5 6-74 15,0-5-1-15,5-12 10 16,-2-17-20-16,8-21-23 0,-1-24-4 16,1-21 11-16,6-19-2 15,0-7 18-15,0-9-27 16,0-30 18-16,13-8-24 15,13-5-9-15,8-2-24 16,1 4-10-16,4 11 70 16,7 13-18-16,-4 17 12 15,1 9 4-15,-4 0 7 16,-5 27 0-16,-12 11 1 16,-2 10 0-16,-8 1 20 15,2-1-20-15,-5-11-8 16,2-4 7-16,2-15-44 15,-1-12-63-15,5-6-9 0,6-9 56 16,3-30-1 0,4-7-43-16,-1-7 41 0,1-4 51 15,-4 8 13-15,-6 7 4 16,-11 12 37-16,-3 20 62 16,-6 10 52-16,0 1-107 15,0 38 34-15,0 13 34 16,0 13-64-16,0 7-13 15,11-7-22-15,22-7-11 16,10-11-5-16,8-17-1 16,6-19-72-16,-9-11 40 15,-11-6 8-15,-12-35 7 16,-16-9 2-16,-9-8 15 0,0-7 22 16,-28 2-15-1,-12 7 1-15,-5 9 51 0,2 11-6 16,7 18 14-16,10 5-25 15,12 13-23-15,14 0-19 16,0 0-43-16,17 0-23 16,22 13 5-16,18-5-17 15,8-4-14-15,6-4-21 16,8 0-5-16,-7 0-15 16,-7 0 12-16,-9 0 58 15,-10-8 63-15,-13-3 8 16,-10 2 69-16,-14 0 86 15,-9 6 59-15,0 0 41 16,-20 3-156-16,-18 0-42 16,-4 6 23-16,2 20-18 0,4 7-10 15,13 8-21-15,12 3-21 16,11 1-7-16,0-4-11 16,28-9-29-16,11-5 23 15,10-9-34-15,19-15-77 16,-12-3-179-16,-10 0-429 0</inkml:trace>
  <inkml:trace contextRef="#ctx0" brushRef="#br0" timeOffset="2202">4190 1571 2607 0,'0'0'136'16,"0"0"-136"-16,0 0 0 16,0 0-11-16,0 0-526 0</inkml:trace>
  <inkml:trace contextRef="#ctx0" brushRef="#br0" timeOffset="2496">4838 0 1528 0,'0'0'1211'0,"0"0"-1102"15,0 0-99-15,176 159 199 16,-104-69-26-16,4 15-51 16,-1 10-11-16,-6 8-68 15,-18 4 26-15,-17 2-67 16,-31 4-12-16,-17 46-45 16,-34-34-193-16,-12-24-692 0</inkml:trace>
</inkml:ink>
</file>

<file path=ppt/ink/ink14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8:17:42.905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0 186 1652 0,'0'0'491'15,"0"0"-353"-15,0 0-17 16,0 0 11-16,0 0 5 16,0 0 5-16,0 0-38 15,212-73-14-15,-107 52-3 16,14 4-24-16,11 1 15 16,37 12-50-16,40 1-28 15,51 3 30-15,20 0-21 16,-3 0-3-16,-12 0 24 15,-31 0-18-15,3 4 24 0,-11 5-23 16,-15 1-7-16,-13-5 21 16,-42-1-4-16,-27-4-8 15,-25 0 9-15,-10 0-23 16,13 0 21-16,9 0-22 16,11-6 0-16,-17 0 5 15,-13 3-5-15,-10-1 6 16,-7 4 5-16,-8-2 1 15,-8-5-24-15,-11 6 12 16,-11-6-20-16,-14 5 20 16,-6-5-63-16,2-5-79 15,-2 4-159-15,-3-11-581 0</inkml:trace>
</inkml:ink>
</file>

<file path=ppt/ink/ink14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8:17:39.014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912 284 1243 0,'0'0'193'0,"0"0"-75"16,0 0 35-16,0 0-42 15,0 0 29-15,0 0-3 16,-76-130-55-16,57 112 60 16,-4 1-37-16,0 0-22 15,-7-2 45-15,-5 10-68 16,-8 3-12-16,-10 6-2 15,-9 3-39-15,-10 29 44 16,-10 15-51-16,0 16 0 16,3 13 25-16,8 15-23 0,9 16 23 15,16 11-12-15,13 3-7 16,21-4 39-16,12-13-45 16,0-16 0-16,22-15 28 15,24-17-27-15,9-14 10 16,11-10-6-16,6-14 2 15,7-10 14-15,3-8-21 16,3 0-61-16,32-12-120 16,-22-11-339-16,-16-2-345 0</inkml:trace>
  <inkml:trace contextRef="#ctx0" brushRef="#br0" timeOffset="481">1245 856 1553 0,'0'0'351'15,"0"0"-214"-15,0 0 3 16,0 0 100-16,0 0-57 16,0 0-37-16,-193-137-48 15,147 137-40-15,4 7 22 0,-1 31-57 16,4 10-22-16,13 16 25 16,12 0-14-16,14-1-5 15,0-5 0-15,11-14-6 16,24-10-2-16,7-17-35 15,9-17-58-15,0 0-12 16,5-22-57-16,-7-15 26 16,-10-11 45-16,-5 4 54 15,-11 3 30-15,-11 11 16 16,-5 13 17-16,-7 11 110 16,0 6-25-16,0 0-55 15,0 27-20-15,0 8-29 16,-3 3 14-16,-1 0-20 0,4 0-29 15,14 8-22-15,14-15-214 16,6-8-472-16</inkml:trace>
  <inkml:trace contextRef="#ctx0" brushRef="#br0" timeOffset="1173">1749 743 1395 0,'0'0'786'0,"0"0"-548"16,0 0-128-16,0 0 79 16,0 0 32-16,-176 21-131 15,150 15-54-15,3 7-36 16,7 4 13-16,5 3 7 15,8 0-20-15,3-5 0 16,0-10-6-16,7-8 6 16,19-10-33-16,14-14-46 15,5-3-39-15,7-12 43 16,4-23-80-16,-3-6-18 16,-1-9 10-16,-6-4-17 15,-1-5 54-15,2-3 63 16,-1-7 47-16,2-9 16 0,1-4 7 15,-7-3 1 1,-5 2 87-16,-11 13 36 0,-13 7 25 16,-10 19 13-16,-3 12 20 15,0 12 39-15,-3 10-100 16,-19 10-25-16,-4 0-37 16,-5 39-42-16,3 20-9 15,-6 18-14-15,8 13 5 16,7 7 3-16,9 7-9 15,7-8-3-15,3-1-6 16,0-9 9-16,0-18-21 16,0-18-15-16,3-18 15 0,7-21 20 15,3-11-57 1,-1-2 9-16,11-30 40 0,5-12-1 16,-3-10 8-16,9 8-8 15,-2 4 10-15,-3 15-1 16,4 14-2-16,0 13-28 15,2 7 31-15,2 26 1 16,-1 9 20-16,-1-2 27 16,-5 5-30-16,-7-11 6 15,-6-4-24-15,-8-5-21 16,-9-12 0-16,0-7-157 16,0-2-160-16,-9-4-407 0</inkml:trace>
  <inkml:trace contextRef="#ctx0" brushRef="#br0" timeOffset="1363">1514 333 2203 0,'0'0'350'0,"0"0"-242"16,0 0-102-16,0 0 39 15,0 0-45-15,282-147-58 16,-165 115-431-16,-12 14-992 0</inkml:trace>
  <inkml:trace contextRef="#ctx0" brushRef="#br0" timeOffset="2456">3262 795 1857 0,'0'0'255'16,"0"0"-234"-16,0 0 17 15,0 0 101-15,0 0-71 16,167-100-26-16,-108 53-42 0,0-9-18 15,-3-2 18-15,-1-4-26 16,-9-6-5 0,-10 1 24-16,-10 2 7 0,-15 2 18 15,-11 10 20-15,0 10 42 16,-4 13 54-16,-18 12 29 16,-6 18-19-16,-4 0-72 15,2 26-37-15,1 31 32 16,3 20-57-16,4 13 2 15,8 17 12-15,8 5-23 16,6 0 1-16,0-4-2 16,0-10-8-16,0-16-7 15,0-20-48-15,0-23 16 16,0-22 32-16,0-17-30 16,3 0 12-16,3-29 32 0,5-18 1 15,1-8 9-15,8-6-9 16,2 1-6-16,6 6 6 15,0 9 0-15,4 16 0 16,-1 14-14-16,1 13 14 16,-5 2 3-16,-4 9-3 15,-7 17 0-15,-6 10 11 16,-10-2 5-16,0 6 16 16,0-9-13-16,-29-6 1 15,-5-8 23-15,-2-8-43 16,-4-9 10-16,8 0 8 15,4 0-16-15,8-16 13 16,6 6-8-16,11 0-6 0,3 7-1 16,0 3-22-16,20 0 4 15,6 13 17-15,3 15 2 16,4 9-1-16,-4 0 0 16,4-1 0-16,-4-7-1 15,5-6-42-15,-3-14-54 16,6-9 27-16,5 0-21 15,4-20 38-15,1-19 22 16,2-8-73-16,-4-12 41 16,1-8 1-16,-4-4-5 15,-2-7 66-15,-4 0-5 16,-10 5 6-16,-6 2 41 16,-7 8 15-16,-9 17 57 15,-4 10 44-15,0 13 5 16,0 17 4-16,-17 6-82 0,-6 2-52 15,-3 33 5-15,-1 20-31 16,4 12 3-16,3 10-9 16,5 5 1-16,8 3 17 15,0 0-18-15,7-5 0 16,0-5-9-16,0-17-12 16,0-14-30-16,0-18-31 15,10-16-21-15,9-10 46 16,9-18 15-16,4-20 15 15,4-7 26-15,4 4-10 16,-1 8 9-16,4 15-13 16,-1 17 15-16,-2 1 76 0,2 1-29 15,-10 29-2-15,-2 5 25 16,-4 4-42-16,-6-2-6 16,-3-3-22-16,-5-5-17 15,-2-6-13-15,10-2-215 16,-5-7-352-16,5-8-305 0</inkml:trace>
  <inkml:trace contextRef="#ctx0" brushRef="#br0" timeOffset="2825">5279 754 1642 0,'0'0'746'0,"0"0"-597"15,0 0-15-15,0 0 146 16,0 0-48-16,-190-25-81 16,150 48-120-16,8 12-30 15,2 9 36-15,15 7-24 16,10-4-10-16,5-3-3 16,11-10-25-16,25-6-25 15,10-17-80-15,-1-11-70 16,4 0-7-16,-10-23 2 15,-2-16 65-15,-14 2 48 16,-4 1 46-16,-9 9 46 16,-6 9 67-16,-4 17 103 15,0 1 42-15,0 0-115 0,0 25-10 16,0 10-47-16,0 1-40 16,12-1-22-16,11-2-177 15,27-10-157-15,-10-5-263 16,-2-12-1097-16</inkml:trace>
  <inkml:trace contextRef="#ctx0" brushRef="#br0" timeOffset="3060">5760 661 1883 0,'0'0'624'0,"0"0"-431"16,0 0 42-16,0 0-8 0,0 0-40 15,-179 93-119-15,148-45-10 16,15 2-16-16,10 0-40 16,6-3 38-16,3-6-40 15,30-8-4-15,10-13-17 16,2-11-96-16,8-9-55 16,16-11-297-16,-18-19-264 15,-8-2-1022-15</inkml:trace>
  <inkml:trace contextRef="#ctx0" brushRef="#br0" timeOffset="3239">5184 249 2458 0,'0'0'479'0,"0"0"-413"16,0 0-36-16,0 0 8 15,108-152-38-15,14 109-18 16,-18 10-309-16,-9 12-453 0</inkml:trace>
  <inkml:trace contextRef="#ctx0" brushRef="#br0" timeOffset="4112">6147 695 2275 0,'0'0'106'0,"0"0"-106"16,0 0-593-16,0 0-469 0</inkml:trace>
  <inkml:trace contextRef="#ctx0" brushRef="#br0" timeOffset="4258">6307 1199 1378 0,'0'0'1531'16,"0"0"-1379"-16,0 0-151 16,0 0-2-16,0 0 0 15,0 0-564-15</inkml:trace>
</inkml:ink>
</file>

<file path=ppt/ink/ink14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8:17:45.585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0 222 1542 0,'0'0'243'0,"0"0"-161"15,0 0 12-15,0 0 85 0,0 0 51 16,181 15-120-16,-122-15-50 16,7 0 2-16,2 0-17 15,0 0-2-15,11 0 20 16,6 0 13-16,8-9 6 15,7 3-52-15,10 0-9 16,3 0 6-16,6 3-26 16,5 0 18-16,-1 0-19 15,2 3 0-15,-4 0 9 16,1 0 2-16,-4 0-11 16,-4 0 6-16,5 0 13 15,-2 0 2-15,10-3-11 16,4 0 10-16,1-3 8 0,2 0-28 15,-7-5 0-15,1 3 8 16,-4-8-6-16,-5 4 5 16,-2 0-7-16,-5 4 2 15,-4-1 4-15,-6 3-6 16,-8 4 0-16,2-3 5 16,-2 5-5-16,1 0 0 15,3 0 1-15,0 0-1 16,4 0 4-16,0 0-4 15,3 5-8-15,-1-5 8 16,1 0 1-16,0 2-1 16,0-2 0-16,-5 2 0 15,2 5 5-15,-4-1-5 16,-3 0-8-16,-3 0 8 16,-7 0 2-16,-3-1 5 0,3 1-7 15,-3 0 0-15,3-2 6 16,0-2-6-16,1 0-12 15,2 3 12-15,3-5 6 16,4 2-5-16,4 0-1 16,-2 2 1-16,-1-4-2 15,1 3 1-15,-4-3-14 16,-2 0 14-16,-3 1 1 16,2-1 0-16,-2 5-1 15,0 1 2-15,-3 0-8 16,0 2 6-16,3-2-13 15,2 3 13-15,-2-3 1 0,6 0 5 16,5-4-6-16,2 1-6 16,1-3 6-16,-2 0-2 15,2 0 1-15,0 0 1 16,-3-5 1-16,-5-1 6 16,-6-3-4-16,1 3-3 15,-7 3 0-15,-4-3 0 16,-2-3 11-16,-2 3-1 15,-1-2-9-15,-2-1 1 16,2 0 7-16,-1 0-9 16,4-3 0-16,-5 4-1 15,5-2 13-15,-2 2-1 16,2 5-10-16,3-3 19 16,3 6-13-16,-1 0-1 15,4-2 8-15,0 2-11 0,8-5 7 16,1 4 37-16,1-2-46 15,4-4 11-15,-5 1 30 16,-3 0-35-16,2 0 32 16,-5-2-15-16,-6-4-10 15,-7 3 44-15,-13 1-50 16,-6 1-7-16,-13 3 6 16,-10-3-7-16,-13 1-36 15,-17 6-65-15,-3 0-164 16,0-4-771-16</inkml:trace>
</inkml:ink>
</file>

<file path=ppt/ink/ink14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8:17:47.799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1566 178 1043 0,'0'0'499'16,"0"0"-378"-16,0 0-3 15,0 0 15-15,0 0 49 16,0 0-51-16,-42-62-45 16,28 51 5-16,1-2 2 15,-3-2-49-15,-3 0 4 16,-9 0 25-16,-1 2-32 0,-7 0 6 15,-10 4-12-15,-2 0-9 16,-8 9 4-16,-10 0-30 16,-2 0 0-16,-8 3 25 15,2 20-4-15,-8 10 25 16,0 5-44-16,0 7 28 16,0 1 16-16,3 10-32 15,1 5 7-15,2 0 23 16,5 6-21-16,1 8-4 15,11 3-1-15,4 11-3 16,7 2 8-16,8 7-23 16,17-1 0-16,16 1 27 15,7 1-9-15,10-7 2 16,33-4-20-16,8-11 0 16,6-12-1-16,8-10 1 0,3-13-3 15,8-16 3-15,6-10 6 16,6-16-5-16,6 0-1 15,2-22-17-15,3-10 17 16,-8-9-33-16,-6 2-11 16,-9 4 44-16,-14 0 0 15,-19 8 1-15,-20 1 2 16,-23 0 12-16,0-5-15 16,-28-1 14-16,-20-6-13 15,-21-4 43-15,-16 1-26 16,-10 3-8-16,-7 0-1 15,-6 11-3-15,3 10-12 0,0 8 6 16,11 9 0 0,9 0-19-16,9 14 14 15,22 13-61-15,23 2-40 0,31 6-361 16,6-5-201-16,28-12-1180 0</inkml:trace>
  <inkml:trace contextRef="#ctx0" brushRef="#br0" timeOffset="408">2362 42 1976 0,'0'0'374'16,"0"0"-233"-16,0 0 10 16,0 0 75-16,0 0-46 0,0 0-82 15,-30 182-47-15,16-98-29 16,-1 2 4-16,1 4-26 16,5-2 0-16,9 30-146 15,0-20-203-15,0-19-435 0</inkml:trace>
  <inkml:trace contextRef="#ctx0" brushRef="#br0" timeOffset="573">2326 1450 2746 0,'0'0'489'0,"0"0"-435"15,0 0-42-15,0 0-12 0,0 0-162 16,0 0-1547-16</inkml:trace>
</inkml:ink>
</file>

<file path=ppt/ink/ink14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8:20:56.365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819 427 1433 0,'0'0'323'15,"0"0"-172"-15,0 0 3 16,0 0 108-16,0 0-64 16,0 0-14-16,-119-161-58 15,103 141-58-15,4-2 48 16,4 8-57-16,5-4-9 0,3-3 31 16,0 1-74-16,11-8-1 15,17 3-6-15,12-2 8 16,5 2 5-16,4 3-13 15,4 8 0-15,-1 8-6 16,4 6 6-16,-3 0-11 16,-4 26 11-16,-4 21-4 15,-8 15 4-15,-11 15 0 16,-13 11 2-16,-13 10 30 16,-7 10-31-16,-39 10 26 15,-22-3-27-15,-17 0 0 16,-20-12 7-16,-10-11-5 15,-2-16 8-15,-2-17 8 0,5-15-17 16,9-11 36 0,10-19-35-16,13-10-1 0,16-4 44 15,18-10-27-15,22-19-11 16,12-9-7-16,14-8 0 16,0 4 3-16,29-6-3 15,15 10-7-15,5 7 7 16,2 8 0-16,6 15-11 15,-1 8 10-15,2 0 1 16,-2 31 5-16,3 5-5 16,0 12-7-16,-1-1 7 15,1 0 6-15,0-3 0 16,4-5 0-16,2-11 1 16,0-9 19-16,1-7-26 0,3-9 0 15,-6-3-6-15,2 0 4 16,-3-18-74-16,13-15-168 15,-16 4-585-15,-10-1-1321 0</inkml:trace>
  <inkml:trace contextRef="#ctx0" brushRef="#br0" timeOffset="387">2128 10 1579 0,'0'0'490'16,"0"0"-370"-16,0 0 104 15,0 0 63-15,0 0-100 16,0 0-54-16,0 0-69 16,-14 59 15-16,2 1 14 0,-5 5-70 15,1 4 4 1,4-4-27-16,-2-4 1 0,0 1-2 15,5 6-43-15,-11 35-186 16,4-17-561-16,-4-7-1293 0</inkml:trace>
  <inkml:trace contextRef="#ctx0" brushRef="#br0" timeOffset="546">1978 1364 2242 0,'0'0'592'16,"0"0"-435"-16,0 0-51 0,0 0-106 15,0 0-331-15,0 0-2225 16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8:14:11.448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40 385 1600 0,'0'0'233'15,"0"0"-137"-15,0 0-44 16,0 0 126-16,0 0-13 16,0 0-79-16,-51-155 5 15,67 105-43-15,13 6-1 16,2 4 8-16,4 4-28 0,4 9 15 15,1 10-20-15,5 7-11 16,1 10 7-16,4 0-18 16,-5 19 0-16,-8 24 17 15,-11 16-5-15,-17 15 6 16,-9 11-3-16,-15 10-15 16,-33-1 27-16,-9-2-27 15,-6-8 0-15,1-15 11 16,6-17-5-16,13-13-5 15,10-15 18-15,10-16-10 16,11-8 37-16,5 0-46 16,4-6 9-16,3-12-3 15,0-3-6-15,16 4 0 0,18 6-8 16,4 7 8-16,9 4-7 16,1 0 7-16,8 19 0 15,2 1 38-15,1 0-37 16,7-2-1-16,4-7 0 15,34-11-95-15,-16 0-177 16,-6-8-519-16</inkml:trace>
</inkml:ink>
</file>

<file path=ppt/ink/ink14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8:20:59.742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867 0 760 0,'0'0'1074'0,"0"0"-874"16,0 0 10-16,0 0 53 15,-141 176-35-15,70-105-62 16,-17 9-102-16,-11 3-5 15,-9 2-13-15,6-4-16 0,11-17 36 16,18-14-26 0,22-16 2-16,17-9 0 0,25-17-19 15,9-8-10-15,3 0-13 16,37 0 0-16,16-3 18 16,15-11-9-16,8-2-9 15,6 3 0-15,3 7-2 16,-3 6 2-16,-3 0-77 15,17 22-106-15,-21 14-275 16,-16-1-318-16</inkml:trace>
  <inkml:trace contextRef="#ctx0" brushRef="#br0" timeOffset="283">998 48 763 0,'0'0'1368'0,"0"0"-1120"16,0 0-122-16,0 0 69 16,-82 246 35-16,53-80-80 15,3-7-80-15,0-9 23 16,7-23-55-16,2-32-8 15,-3 1 2-15,4 6-32 16,-1-22-12-16,8-13-47 0,6 0-103 16,0-17-198-16,-2-16-575 15</inkml:trace>
  <inkml:trace contextRef="#ctx0" brushRef="#br0" timeOffset="582">1646 127 1866 0,'0'0'565'0,"0"0"-477"16,0 0 14-16,0 0 192 16,0 0-113-16,0 191-76 15,0-114-37-15,-9 3-47 16,-1-1-9-16,-2 7-12 16,-8 40-150-16,0-17-400 15,-3-15-883-15</inkml:trace>
  <inkml:trace contextRef="#ctx0" brushRef="#br0" timeOffset="714">1595 1420 2751 0,'0'0'493'0,"0"0"-493"15,0 0-66-15,0 0-881 0</inkml:trace>
</inkml:ink>
</file>

<file path=ppt/ink/ink14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8:20:59.069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65 0 1770 0,'0'0'345'0,"0"0"-246"15,0 0 24-15,60 161 86 16,-31-88-48-16,1 4-63 15,-1-1-4-15,4-7-46 16,-1-14-24-16,-2-7 3 16,-4-13 0-16,-3-9 7 15,-6-7-34-15,-2-8-31 0,-4-2-33 16,2-6-183 0,10-3-241-16,0 0 1 0,-3-18-1185 0</inkml:trace>
  <inkml:trace contextRef="#ctx0" brushRef="#br0" timeOffset="219">595 49 1687 0,'0'0'550'0,"0"0"-415"15,0 0 107-15,0 0 6 0,-192 191-130 16,123-120-32-1,1-6-47-15,-2-1-12 0,5-1-27 16,9-7-22-16,18-6-14 16,10-6-197-16,19-6-240 15,9-8-140-15,0-19-1072 0</inkml:trace>
</inkml:ink>
</file>

<file path=ppt/ink/ink14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8:22:22.565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82 76 1540 0,'0'0'262'16,"0"0"-180"-16,0 0 41 0,0 0 85 15,0 0-1 1,0 0-45-16,-3 30-67 0,3-4 14 15,0 18-19-15,0 25-20 16,0 20-1-16,0 13-69 16,-3 16 0-16,-11 5 41 15,-1 3-30-15,-2-13 7 16,3-13-17-16,5-20 7 16,6-24 10-16,-1-24-18 15,4-14 0-15,0-12 37 16,0-6-11-16,7 0 5 15,19 0 14-15,7-12-13 16,10-6 7-16,2 0-39 16,7 8 0-16,1 0 7 15,2 10-7-15,1 0 0 0,0 0-7 16,-4 10-110-16,13-8-175 16,-15-2-428-16,-15 0-1332 0</inkml:trace>
  <inkml:trace contextRef="#ctx0" brushRef="#br0" timeOffset="857">973 725 1854 0,'0'0'526'0,"0"0"-421"16,0 0-11-16,0 0 150 16,0 0-75-16,-187-63-75 15,154 63-14-15,4 0-62 16,6 19 36-16,0 13-54 16,10 11 1-16,7 12-7 15,6 3 6-15,0-5 0 16,26-3-1-16,13-14-85 15,7-13 1-15,7-18-100 16,-2-5-29-16,-2-3 25 16,-10-22 53-16,-8-8 60 0,-11 5 66 15,-11 6 10 1,-6 7 72-16,-3 8 83 0,0 7 7 16,0 0 11-16,0 25-110 15,0 11-32-15,0 5-16 16,0 0-8-16,3 0 4 15,20-11-11-15,10-13-47 16,3-11-15-16,-1-6-28 16,2 0-13-16,-4-21 20 15,-7-8-9-15,-9-1 86 16,-5 1-10-16,-2 8 16 16,-6 7 38-16,-4 8 26 15,3 6 21-15,0 0 16 16,4 18-47-16,2 14 21 15,5 0-75-15,6 1 0 0,9-10-1 16,7-11-20-16,10-12-67 16,5 0 4-16,5-18-82 15,1-10 118-15,-9-8 27 16,-11-2-94-16,-15 5 109 16,-5 1 6-16,-11 8 41 15,-3 3 99-15,-3 13 13 16,0 8 65-16,0 0-84 15,0 32-84-15,0 21 2 16,3 23-28-16,8 20 7 16,9 6 16-16,2 8-32 15,7-5 81-15,-3-1-96 0,-3-8 15 16,-6-8 2-16,-14-4-15 16,-3-15 10-16,0-8 19 15,-29-18-23-15,-11-11 38 16,-5-15-19-16,-8-10-15 15,1-7 29-15,-1-2-31 16,4-37 10-16,10-10-20 16,10-21-2-16,15-12-32 15,14-12-76-15,0-54-98 16,23 25-143-16,-3 11-467 0</inkml:trace>
  <inkml:trace contextRef="#ctx0" brushRef="#br0" timeOffset="1111">423 524 1949 0,'0'0'311'0,"0"0"-220"16,0 0-78-16,0 0 189 15,0 0-61-15,199-165-30 16,-146 145-57-16,-7 8-47 16,-7 12-14-16,-7 0-17 15,-1 12-163-15,1 20-126 16,-7-3-329-16,-5-8-841 0</inkml:trace>
  <inkml:trace contextRef="#ctx0" brushRef="#br0" timeOffset="1209">1035 351 1590 0,'0'0'512'0,"0"0"-333"16,0 0-69-16,131-189-30 16,-52 118-80-16,-11 21-76 15,-2 9-480-15</inkml:trace>
</inkml:ink>
</file>

<file path=ppt/ink/ink14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8:22:25.815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0 446 727 0,'0'0'1078'0,"0"0"-905"16,0 0-124-16,0 0 0 15,0 0 137-15,0 0 21 16,59 74-115-16,-36-24-53 15,-1 3-8-15,-10 5-22 0,-1-3 0 16,-8-12-7-16,-3-11-1 16,0-8 13-16,0-12-14 15,0-12 0-15,0 0 29 16,0 0-3-16,0-29-23 16,0-10-3-16,3-11-9 15,20-2 9-15,10-4-31 16,10 8 14-16,-1 12 8 15,1 16 9-15,3 19 0 16,-4 1 0-16,1 17 24 16,-4 20 7-16,-6 9-31 15,-4 6 0-15,-3-2 0 0,-3-6 0 16,4-8-54 0,11-19-151-16,-4-12-140 0,-6-5-685 15</inkml:trace>
  <inkml:trace contextRef="#ctx0" brushRef="#br0" timeOffset="519">1161 562 1773 0,'0'0'535'0,"0"0"-436"16,0 0 67-16,0 0 79 0,-176 29-70 15,134 1-65-15,5 9-39 16,14-2-11-16,16 2-60 16,7-4-3-16,4-3-9 15,31-5-18-15,12-13-54 16,8-11-166-16,4-3-57 16,-3-9-4-16,-7-20 37 15,-15 2 161-15,-16 0 113 16,-11 10 33-16,-7 6 123 15,0 5 88-15,0 0 51 16,0 6-9-16,0 0-165 16,0 14-88-16,0 30 6 15,17 15-9-15,6 18-3 16,6 16-23-16,7 8-2 16,-4 15 22-16,1 1 48 0,-7-2-59 15,-9-12 11-15,-14-14-22 16,-3-20 11-16,0-8-7 15,-36-17-5-15,-10-10 9 16,-6-12-10-16,-7-17-3 16,3-5 3-16,4-17 0 15,10-30 0-15,11-24 0 16,19-18-11-16,12-17-11 16,0-8-82-16,40-4-38 15,37-37-73-15,-7 36-298 16,-2 15-242-16</inkml:trace>
  <inkml:trace contextRef="#ctx0" brushRef="#br0" timeOffset="1232">1830 641 2116 0,'0'0'380'16,"0"0"-265"-16,0 0 104 16,0 0-23-16,0 0-36 15,-190-79-97-15,156 79-44 16,2 14 23-16,5 25-42 0,7 10 0 16,11 8 14-16,9 1-14 15,0-5 0-15,17-5-3 16,19-16-70-16,2-14-13 15,9-11-51-15,-1-7-83 16,0-5 63-16,-7-24 19 16,-4-7 80-16,-8 4 37 15,-10 6 0-15,-8 11 21 16,-6 9 69-16,-3 6 78 16,0 0-25-16,0 27-89 15,6 2-32-15,5 0 8 16,9-5 3-16,2-6-24 15,4-9-22-15,8-9-41 16,-6 0 8-16,3-6-45 16,-5-19 22-16,-4-5 74 0,-8-1-13 15,-5 2 29-15,-3 8 8 16,-6 10 36-16,0 11 124 16,0 0-28-16,0 20-85 15,0 19 7-15,11 11-62 16,9 0 11-16,9-3-11 15,7-10-12-15,10-9-2 16,2-16-1-16,2-12-47 16,-4 0-22-16,-4-12-72 15,-5-20 40-15,-5-7 58 16,-10-6 33-16,-2 2 25 16,-3-2 24-16,-8 10 56 15,-4 11 110-15,-5 13-35 0,0 11 63 16,0 0-107-16,0 23-102 15,0 16 57-15,6 7-20 16,0-1-14-16,7-1-16 16,4-7-14-16,-2-16-4 15,-1-6-73-15,-5-15-88 16,-1-5-197-16,-8-18-400 0</inkml:trace>
  <inkml:trace contextRef="#ctx0" brushRef="#br0" timeOffset="1491">1518 352 2112 0,'0'0'471'16,"0"0"-447"-16,0 0 81 15,0 0 100-15,0 0-79 16,154-150-49-16,-115 132-77 16,-2 12 0-16,-6 6-1 15,-3 0-102-15,1 0-108 16,4 9-256-16,-4-3-51 16,-6-6-289-16</inkml:trace>
  <inkml:trace contextRef="#ctx0" brushRef="#br0" timeOffset="1653">2039 76 1011 0,'0'0'815'0,"0"0"-522"0,0 0-14 16,0 0-19-16,0 0-37 15,0 0-34-15,0 0-106 16,140 14-29-16,-93-11-15 16,2-3-39-16,2 0-6 15,2 0-105-15,16-34-181 16,-13 6-86-16,-11-3-627 0</inkml:trace>
</inkml:ink>
</file>

<file path=ppt/ink/ink14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8:22:28.526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0 599 2089 0,'0'0'393'0,"0"0"-299"15,0 0-85-15,0 0 88 16,0 0 71-16,35 196-86 15,-35-128-44-15,0 0-37 0,0-10-1 16,0-10 0-16,-3-19 6 16,0-14 4-16,0-11-10 15,3-4 0-15,0-19-1 16,0-25-26-16,0-14 21 16,6-16-10-16,17-6-4 15,3-2-1-15,4 8 18 16,-1 12-2-16,1 17 5 15,-1 19 25-15,-3 14 35 16,-3 12-24-16,-1 10-24 16,-2 24 51-16,0 14-63 15,3 8 0-15,1 3 5 16,2 0-4-16,0 2-2 0,-1-4 1 16,3-2-36-16,-5-4 3 15,-1-13-179-15,-2-11-36 16,0-14 64-16,6-13-9 15,-1-11 66-15,12-31 1 16,-2-16-41-16,9-13 32 16,1-14 7-16,4-9 13 15,4-6 41-15,-1-3 7 16,1 5 67-16,-11 9 31 16,-10 16 189-16,-12 17 29 15,-14 12-54-15,-6 10 16 16,0 9 43-16,-9 11-1 15,-14 8-33-15,-10 6-104 0,1 0-75 16,-7 17 35-16,2 22-76 16,5 13 11-16,5 13 9 15,7 12-19-15,8 12 3 16,4 7-4-16,5 8 0 16,3-1-3-16,0-9 3 15,0-11-45-15,0-19 16 16,0-20-54-16,11-21-43 15,6-17 35-15,5-6 5 16,7-25 26-16,5-23-11 16,-2-8 17-16,4-3 35 15,-7 9 4-15,1 12 13 16,-10 12 2-16,-5 17 69 16,2 9 68-16,0 3-2 15,-1 31-36-15,4 8-21 0,3 2-42 16,6-3-21-16,0-8-15 15,4-9-1-15,3-16-20 16,-1-8-127-16,5-1 30 16,-1-36-55-16,-2-10-1 15,-8-8 82-15,-2 1 54 16,-7 4 38-16,-11 12 13 16,-3 11 15-16,-6 21 123 15,0 6 90-15,0 9-117 16,0 32-9-16,0 13-29 15,0 4-18-15,0-2-8 16,0-4-60-16,14-7-13 0,5-12-35 16,7-21-120-16,-3-10-190 15,-6-2-496-15</inkml:trace>
  <inkml:trace contextRef="#ctx0" brushRef="#br0" timeOffset="162">1542 277 1974 0,'0'0'528'15,"0"0"-528"-15,0 0-128 16,0 0 84-16,0 0-61 16,0 0-258-16,0 0-1370 0</inkml:trace>
  <inkml:trace contextRef="#ctx0" brushRef="#br0" timeOffset="796">1731 763 1302 0,'0'0'232'0,"0"0"-177"16,0 0-27-16,0 0 93 15,177-11 50-15,-130-8-36 16,-5-4-28-16,-7 0 64 15,-8-4-53-15,-17 4-46 16,-10-1 7-16,0 3-12 16,-14 7 11-16,-21 4-10 15,-8 10-15-15,-4 0 21 0,5 15-57 16,4 22-2-16,4 15 12 16,18 4-21-16,10 5 1 15,6 1-7-15,0-6 0 16,32-12 0-16,7-14-83 15,8-16-15-15,2-14 25 16,2 0-24-16,6-23 6 16,-6-18 60-16,-4-13-26 15,-4-4 56-15,-11-2-19 16,-2 5 20-16,-10 14 8 16,-5 17 93-16,-4 22 0 0,-8 2 1 15,0 23 41-15,-3 21-52 16,0 11-70-16,0 3-19 15,0-9 17-15,3-5-18 16,0-12 4-16,4-10-5 16,-1-14-16-16,0-8-13 15,5 0-38-15,-2-30 34 16,8-11 22-16,3-12-14 16,2-6 9-16,1-2 15 15,3 5 1-15,1 9 12 16,-1 11-6-16,-6 21 46 15,-3 15 38-15,-5 0 4 16,-5 39 5-16,-4 11-41 16,4 9-5-16,-1 2-5 15,4-2-48-15,7-11-2 0,-2-13-13 16,2-9-11-16,-4-18-117 16,-13-8-135-16,0 0-319 15,-13-19-1023-15</inkml:trace>
  <inkml:trace contextRef="#ctx0" brushRef="#br0" timeOffset="995">1892 186 2002 0,'0'0'495'0,"0"0"-435"16,0 0 77-16,140-153 71 15,-90 130-50-15,-1 17-65 16,-4 6-93-16,4 19-24 16,-13 15-556-16,-10 0-1397 0</inkml:trace>
</inkml:ink>
</file>

<file path=ppt/ink/ink14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8:22:35.297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72 467 2313 0,'0'0'383'16,"0"0"-288"-16,0 0-45 15,0 0 102-15,0 0-37 0,0 0-62 16,0 166-17 0,0-85 10-16,0 3-46 0,0 2 1 15,0-7 17-15,3-8-18 16,-3-15 0-16,3-15-15 15,1-17-24-15,-1-18 17 16,0-6-52-16,4-17 34 16,0-34 3-16,-1-14 1 15,-3-20-9-15,-3-10 21 16,0-5 24-16,0-3-5 16,-16 5 5-16,-1 9 0 15,8 20 42-15,9 15 14 16,0 22 0-16,6 9-17 15,27 11-9-15,13 6 33 16,13 6-52-16,3 0-10 0,10 0 21 16,-4 0-20-16,2 0-2 15,-8 0-20-15,0 0-113 16,-19 0-214-16,-17 0-491 0</inkml:trace>
  <inkml:trace contextRef="#ctx0" brushRef="#br0" timeOffset="246">0 722 2194 0,'0'0'343'15,"0"0"-273"-15,0 0 1 16,0 0 145-16,0 0-82 15,0 0-131-15,190 2 10 16,-124-4-7-16,-1-4-6 16,-3 0-30-16,-6 6-130 15,-7 0-86-15,-17 0-271 16,-19 6-181-16</inkml:trace>
  <inkml:trace contextRef="#ctx0" brushRef="#br0" timeOffset="485">58 1255 1967 0,'0'0'604'16,"0"0"-537"-16,0 0-2 15,0 0 171-15,0 0-82 16,0 0-61-16,0 0-93 15,207-23 2-15,-148 12-8 16,3 1 6-16,0 1-93 16,1-3-169-16,13-5-215 15,-19-1 90-15,-10 2-761 0</inkml:trace>
  <inkml:trace contextRef="#ctx0" brushRef="#br0" timeOffset="769">1199 0 104 0,'0'0'1828'0,"0"0"-1484"0,0 0-242 16,0 0 67 0,0 0 32-16,0 0-84 0,0 0-117 15,-8 82-39-15,-1-45-54 16,3 3-126-16,1-8-135 16,5-8-182-16,0-9-1002 0</inkml:trace>
  <inkml:trace contextRef="#ctx0" brushRef="#br0" timeOffset="917">1454 2 1986 0,'0'0'523'16,"0"0"-480"-16,0 0 6 0,0 0 84 15,-23 187-133 1,6-134-285-16,-2-7-1509 0</inkml:trace>
</inkml:ink>
</file>

<file path=ppt/ink/ink14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8:22:30.555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3256 342 0,'0'0'1418'15,"0"0"-1247"-15,0 0-121 16,0 0-13-16,0 0 86 16,0 0 33-16,59 65-67 15,-19-65-16-15,11-36 6 16,12-23-54-16,10-23 14 15,1-16-39-15,2-16 0 16,-8-4 5-16,-8-6 2 16,-12 9 11-16,-11 9 46 15,-9 15-9-15,-8 20 90 16,-6 24-40-16,-8 21-43 0,-3 17 39 16,2 9-55-1,1 11-10-15,10 36-10 0,10 27-25 16,3 21 39-16,7 20-40 15,1 4 1-15,-2 0 8 16,-2-7 2-16,-4-12-11 16,-5-15 0-16,-5-13-34 15,-3-20-87-15,-5-16-184 16,-11-27-227-16,0-9-104 16,0 0-1007-16</inkml:trace>
  <inkml:trace contextRef="#ctx0" brushRef="#br0" timeOffset="197">258 2893 1879 0,'0'0'376'16,"0"0"-303"-16,0 0 44 15,0 0 53-15,0 0 23 16,184 39-106-16,-108-39-80 15,12 0 14-15,40-33-21 16,-24 7-244-16,-12-2-520 0</inkml:trace>
  <inkml:trace contextRef="#ctx0" brushRef="#br0" timeOffset="400">1634 2915 2029 0,'0'0'344'15,"0"0"-271"-15,0 0 41 16,0 0 1-16,222-7-53 16,-160 5-62-16,11 2-266 15,-14 0-359-15,-16 2-1132 0</inkml:trace>
  <inkml:trace contextRef="#ctx0" brushRef="#br0" timeOffset="585">1716 3442 2121 0,'0'0'531'16,"0"0"-437"-16,0 0-58 15,0 0 79-15,0 0-15 16,222-47-100-16,-90 11-28 16,-18 7-320-16,-9 5-970 0</inkml:trace>
  <inkml:trace contextRef="#ctx0" brushRef="#br0" timeOffset="1244">3883 2893 2023 0,'0'0'265'0,"0"0"-210"0,0 0-20 15,0 0 16 1,0 0 53-16,-6 180-25 0,9-118-78 15,3 0 9-15,4-3-10 16,-6-12 1-16,-1-8 17 16,0-13-18-16,-3-10 0 15,0-12 16-15,0-4-14 16,0 0 29-16,0-2 0 16,0-22-23-16,-3-8 16 15,0-9-24-15,3-3 1 16,0-8 17-16,6 3-18 15,20 1-5-15,7 7 5 16,7 6 2-16,-1 12 50 16,-1 7-42-16,5 10-4 0,4 6-6 15,-1 0-95-15,16 0-188 16,-14 13-326-16,-8-1-1163 0</inkml:trace>
  <inkml:trace contextRef="#ctx0" brushRef="#br0" timeOffset="1635">4436 3144 1837 0,'0'0'328'15,"0"0"-314"-15,0 0-7 0,0 0 2 16,0 0 1-16,0 0-10 15,170 39 19-15,-117-39-19 16,-1 0 0-16,-6 0 0 16,-4 0-1-16,-5 0 2 15,-12-22-1-15,-8-1 18 16,-17-4 13-16,0-2 70 16,-3-4-37-16,-26 4 25 15,-10 3 22-15,-1 11-24 16,-5 9 20-16,2 6-20 15,7 11-33-15,7 32 40 16,9 9-69-16,13 10 8 16,7 6 15-16,0-6-48 0,30-3 1 15,9-12-1 1,7-11-31-16,6-16 23 0,30-20-177 16,-9-6-317-16,-8-18-290 15</inkml:trace>
  <inkml:trace contextRef="#ctx0" brushRef="#br0" timeOffset="1981">5419 3053 1980 0,'0'0'570'0,"0"0"-503"15,0 0 133 1,0 0 27-16,0 0-83 0,-190 2-24 15,154 22-101-15,7 6-19 16,12-1 15-16,11 0-15 16,6-3-8-16,0-5-26 15,32-5-84-15,10-14 17 16,8-2-157-16,2 0-58 16,-3-18 0-16,-10 1 87 15,-8 4 152-15,-16 13 77 16,-5 0 20-16,-7 13 132 15,0 16 43-15,0 7-26 16,2-1-9-16,4-2-84 16,8-9-36-16,3-7-40 15,25-17-133-15,-8 0-162 16,1-15-265-16</inkml:trace>
  <inkml:trace contextRef="#ctx0" brushRef="#br0" timeOffset="2477">6204 3040 671 0,'0'0'1647'0,"0"0"-1362"15,0 0-157-15,0 0 48 16,-167-4 35-16,121 4-111 0,1 10-61 15,-1 17 15-15,7 7-23 16,5 6-7-16,9 0-12 16,12 10-6-16,6-10 15 15,7 2-21-15,0-5-13 16,30-7-1-16,5-7-11 16,5-11-26-16,10-9-21 15,-2-3-48-15,-2-3 75 16,2-30-119-16,-8-13 31 15,-1-17 75-15,-8-13-26 16,-5-16 41-16,-10-13 15 16,-10-16 28-16,-6-1 12 0,0 1 3 15,0 22 53 1,0 19 87-16,0 30 14 0,0 24-12 16,0 23-19-16,0 3-82 15,0 44 21 1,0 30-62-16,0 23 26 0,0 18 31 15,7 8-42-15,3 7-15 16,-1-5-15-16,5-11-29 16,-5-14-2-16,8-14-212 15,-8-30-524-15,-2-24-965 0</inkml:trace>
  <inkml:trace contextRef="#ctx0" brushRef="#br0" timeOffset="-6393">2612 482 1781 0,'0'0'157'0,"0"0"-126"15,0 0 8-15,0 0 126 16,181-158 25-16,-132 99-120 16,-7 1-48-16,-5-1 96 15,-12 1 20-15,-8 18 33 16,-11 11-35-16,-1 12-32 0,-5 13 33 16,0 4-42-1,0 23-50-15,0 33 2 0,0 26-41 16,0 22 12-16,-5 14-4 15,5-1-13-15,0-4 9 16,0-14-10-16,0-18-25 16,0-23 23-16,8-15-104 15,-8-26-238-15,0-14-567 16,-8-3-1082-16</inkml:trace>
  <inkml:trace contextRef="#ctx0" brushRef="#br0" timeOffset="-5916">3827 454 2266 0,'0'0'321'16,"0"0"-297"-16,0 0 20 16,0 0 37-16,0 0 99 15,0 0-84-15,0 0-76 16,148 135 4-16,-138-78-24 16,-1 1 0-16,-6-4 26 15,0-10-26-15,-3-8 0 0,0-17-9 16,0-7 15-16,0-12-8 15,0 0 2-15,0-12-9 16,0-23-6-16,8-10-10 16,12-4 7-16,6-1 12 15,7 6-3-15,-4 9 8 16,3 12-4-16,-2 21 5 16,-1 2 31-16,-2 15-14 15,-9 26 14-15,2 10-1 16,-6-1-24-16,0-1-5 15,-2-7-1-15,4-13-74 16,1-17-151-16,20-12-312 16,-9-23-169-16,-2-10-816 0</inkml:trace>
  <inkml:trace contextRef="#ctx0" brushRef="#br0" timeOffset="-5459">4770 459 1807 0,'0'0'658'0,"0"0"-437"16,0 0-39-16,0 0-6 16,0 0 14-16,0 0-93 15,-186 154-41-15,160-98-29 16,9-6-26-16,17-5 17 16,0-10-18-16,3-12-26 0,30-7-49 15,4-16-86 1,1 0-31-16,1-13-23 0,-5-16 60 15,-5-3 124-15,-10-4-2 16,-5 7 33-16,-11 5 69 16,0 9 77-16,-3 9 75 15,0 6-28-15,0 0-85 16,0 37-25-16,0 15-65 16,0 24 20-16,0 19-5 15,0 41-17-15,0-2-1 16,17 8 11-16,9-1 13 15,7-31 21-15,-4-4-53 16,-6-29-1-16,-13-24-4 16,-10-21-1-16,0-21 22 15,-27-11-16-15,-8-6-6 0,-4-38 33 16,2-19-33-16,8-14 0 16,13-16-1-16,13-9-1 15,3-14-47-15,31-58-99 16,20 27-199-16,-6 16-1199 0</inkml:trace>
  <inkml:trace contextRef="#ctx0" brushRef="#br0" timeOffset="3116">3411 2248 1425 0,'0'0'271'15,"0"0"-133"-15,0 0 35 16,0 0 74-16,0 0-47 15,0 0-121-15,0 0-21 16,-52 77-58-16,46-47-4 16,2-1-8-16,4-8-53 15,0-4-119-15,10-17-124 16,16 0-217-16,-3-2-918 0</inkml:trace>
  <inkml:trace contextRef="#ctx0" brushRef="#br0" timeOffset="3272">3668 2171 1625 0,'0'0'398'15,"0"0"-303"-15,0 0 1 16,0 0 98-16,-47 154-172 16,32-109-22-16,1 7-195 15,0-14-389-15,8-7-1015 0</inkml:trace>
  <inkml:trace contextRef="#ctx0" brushRef="#br0" timeOffset="4271">6761 2805 1400 0,'0'0'323'0,"0"0"-124"15,0 0-16-15,0 0-2 16,0 0-35-16,0 0-69 16,-150 19-13-16,136 1-54 0,8 3-8 15,6 7 16 1,0-1-18-16,3 3 0 0,23 1 1 16,8-1-1-16,0 0 11 15,3 1-11-15,-1-1 0 16,-7-2-1-16,-6 3 2 15,-9-7-1-15,-11 4 0 16,-3-4 0-16,-3-2 18 16,-31 0-18-16,-8-7 0 15,-4-3 9-15,-2-4 8 16,2-8 1-16,10-2-6 16,13 0-12-16,23-35-64 0,0-3-233 15,17-4-514-15</inkml:trace>
</inkml:ink>
</file>

<file path=ppt/ink/ink14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8:22:37.186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153 0 1932 0,'0'0'313'0,"0"0"-197"15,0 0-58-15,0 0 107 0,0 0 84 16,14 183-150-16,-31-127-71 16,-12 3 14-16,-7 0-42 15,-1-5 0-15,8-17-116 16,16-22-143-16,7-11-215 16,6-4-341-16</inkml:trace>
</inkml:ink>
</file>

<file path=ppt/ink/ink14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8:22:38.182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0 1994 0,'0'0'317'16,"0"0"-156"-16,0 0-28 15,167 0-31-15,-119 0-102 16,-2 0-125-16,-10 0-410 16,-13 0-633-16</inkml:trace>
</inkml:ink>
</file>

<file path=ppt/ink/ink14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8:22:38.351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79 1949 0,'0'0'589'0,"0"0"-482"16,0 0-49-16,0 0 163 15,0 0-129-15,0 0-64 16,242-26-28-16,-154-2-269 15,-3 3-614-15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8:14:11.889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0 734 1868 0,'0'0'302'0,"0"0"-217"15,0 0-25-15,0 0 52 16,212-108-45-16,-143 65-58 15,-7-7 7-15,-3 4-16 16,-10-1 0-16,-13-7 10 16,-13-4-9-16,-16-5-1 15,-7 2 1-15,0 0-1 16,-16 7 61-16,-18 10-3 0,-1 18 43 16,-4 11 42-16,-4 15-44 15,-4 3-51-15,2 42-9 16,-1 15-26-16,7 20 32 15,13 12-37-15,6-1-8 16,14 2 13-16,6 0-13 16,0-10 1-16,17-3-2 15,15-9 2-15,4-13-7 16,7-14-57-16,36-23-124 16,-11-14-117-16,-3-7-348 0</inkml:trace>
  <inkml:trace contextRef="#ctx0" brushRef="#br0" timeOffset="752">991 629 1790 0,'0'0'390'0,"0"0"-161"16,0 0 14-16,0 0 25 15,-183-35-75-15,134 35-82 16,0 9-58-16,4 17-14 16,5 8-10-16,10 5-23 15,18 2 5-15,12 0-11 0,0-2-8 16,29-7-20-16,19-12-87 16,11-7-43-16,4-13-61 15,2 0-57-15,-6-20 71 16,-6-13-3-16,-10 4 91 15,-14-1 80-15,-13 9 37 16,-6 13 70-16,-10 4 120 16,0 4 65-16,0 4-75 15,0 25-119-15,-3 7 27 16,3 1-16-16,0 2-44 16,0-7-19-16,16-6-9 15,10-11-9-15,7-9-31 16,-1-6-47-16,-1 0 20 0,1-23 12 15,-2-13 27-15,-4-4 8 16,-3-2 10-16,-1-2 10 16,-2 9 1-16,-3 5 8 15,-5 12-1-15,-1 16 31 16,-2 2 7-16,-2 11 49 16,-1 24-8-16,-3 17-48 15,-3 0 9-15,0 1-48 16,0 0 0-16,3-8 1 15,1-11 0-15,-4-10 8 16,4-13-9-16,-4-6-21 16,3-5 20-16,0-7-26 15,0-26-24-15,6-11 6 16,5-7 14-16,3-5 10 16,5 1 0-16,1 8 19 0,3 5-8 15,1 16 1-15,-1 12 9 16,-3 11 8-16,0 3 43 15,0 11 58-15,-1 25-28 16,4 5-18-16,1 6 45 16,-1-1-78-16,0 4-12 15,-6-14-11-15,0-3-7 16,-4-9-19-16,1-24-107 16,-8 0-166-16,-3 0-382 0</inkml:trace>
  <inkml:trace contextRef="#ctx0" brushRef="#br0" timeOffset="1011">926 367 1664 0,'0'0'272'16,"0"0"-130"-16,0 0 104 16,0 0 20-16,0 0-99 15,99-160-92-15,-77 143-38 16,-2 6-37-16,3 2-84 0,16-1-148 16,1 1-331-1,-5-2-319-15</inkml:trace>
  <inkml:trace contextRef="#ctx0" brushRef="#br0" timeOffset="1132">1476 1 1803 0,'0'0'508'16,"0"0"-259"-16,0 0-75 16,184 62-156-16,-106-47-18 15,-6-4-662-15</inkml:trace>
</inkml:ink>
</file>

<file path=ppt/ink/ink14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8:22:42.002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0 2510 0,'0'0'366'0,"0"0"-354"15,0 0-2-15,0 0 77 16,0 0-64-16,0 0-23 15,0 0-60-15,23 168-185 16,-23-141-341-16,0-10-1022 0</inkml:trace>
  <inkml:trace contextRef="#ctx0" brushRef="#br0" timeOffset="158">233 44 1979 0,'0'0'677'0,"0"0"-524"16,0 0-112-16,0 0 30 16,0 0-71-16,0 0-34 15,0 0-633-15,-40 174-1412 0</inkml:trace>
</inkml:ink>
</file>

<file path=ppt/ink/ink14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8:22:41.320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7 0 2505 0,'0'0'456'15,"0"0"-432"-15,0 0-9 16,0 0 46-16,0 0 73 15,9 170-76-15,-9-82-5 16,0 11-28-16,0 0 6 16,0-4 5-16,0-8-24 15,0-10-12-15,0-19-43 16,0-12-84-16,3-22-81 16,25-24-372-16,-5 0-68 0,2-28-1073 15</inkml:trace>
  <inkml:trace contextRef="#ctx0" brushRef="#br0" timeOffset="201">469 34 2094 0,'0'0'496'16,"0"0"-455"-16,0 0 179 15,0 0-4-15,3 228-63 16,-3-138-64-16,0 5-51 15,0-4-2-15,0-9-36 16,0-11-33-16,0-8-104 16,0-10-157-16,0-17-370 15,0-19-649-15</inkml:trace>
  <inkml:trace contextRef="#ctx0" brushRef="#br0" timeOffset="390">102 541 2631 0,'0'0'375'16,"0"0"-340"-16,0 0-35 16,0 0 26-16,0 0-26 15,186-91-105-15,-120 67-448 16,-4 4-667-16</inkml:trace>
</inkml:ink>
</file>

<file path=ppt/ink/ink14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8:22:38.624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101 0 1866 0,'0'0'774'16,"0"0"-616"-16,0 0-139 15,0 0 8-15,0 0 105 16,0 0-132-16,0 0-20 15,-99 186-116-15,99-142-135 16,0-11-201-16,14-20-375 0</inkml:trace>
  <inkml:trace contextRef="#ctx0" brushRef="#br0" timeOffset="155">268 38 1739 0,'0'0'381'0,"0"0"-229"16,0 0-113-16,0 0 134 16,-53 154-84-16,38-74-89 15,4-13-222-15,5-11-438 0</inkml:trace>
  <inkml:trace contextRef="#ctx0" brushRef="#br0" timeOffset="540">608 765 2123 0,'0'0'212'0,"0"0"-184"16,0 0-20-16,0 157 38 15,0-111 120-15,11-1-112 16,-2-6-44-16,-3-10 5 16,2-8-15-16,-5-11 0 15,-3-5 0-15,0-5 9 0,0 0 16 16,0-23-14-16,0-11-5 16,0-6 0-16,0-12 7 15,0 3-13-15,0-4 11 16,9 6 17-16,11 3 84 15,6 8-57-15,7 10-7 16,6 4-24-16,7 9-12 16,7 7-24-16,-4 6 8 15,16 0-203-15,-16 2-131 16,-13 11-391-16</inkml:trace>
  <inkml:trace contextRef="#ctx0" brushRef="#br0" timeOffset="954">1107 869 1107 0,'0'0'1365'0,"0"0"-1262"15,0 0-103-15,0 0 0 16,0 0 59-16,0 0-23 15,0 0-11-15,110 41-23 16,-61-35-1-16,4-6-2 16,-4 0-5-16,1 0-33 15,-8 0 33-15,-7-21 6 16,-7-1 0-16,-19-9 3 0,-9-1 11 16,0-3-14-1,-6 3 9-15,-25 2 1 0,-4 8 94 16,-7 18-24-16,-5 4 14 15,1 11-22-15,4 28-29 16,5 8 54-16,19 11-43 16,7 1-46-16,11-3 31 15,0-2-32-15,20-11-7 16,17-6-6-16,8-17-108 16,7-8-37-16,24-12-175 15,-14 0-334-15,-6-11-122 0</inkml:trace>
  <inkml:trace contextRef="#ctx0" brushRef="#br0" timeOffset="1305">1997 866 1716 0,'0'0'504'0,"0"0"-350"16,0 0 67-16,0 0 55 15,0 0-35-15,0 0-115 16,0 0-59-16,-128-82-13 15,92 85-39-15,-4 27 17 16,5 7-32-16,8 8 0 16,9-2-5-16,7-1 5 15,11-6-22-15,0-7-32 16,14-12-72-16,14-7 11 0,9-10-127 16,2 0-34-16,4-16 41 15,-8-7 86-15,-5-1 87 16,-10 6 62-16,-8 10 0 15,-4 8 132-15,-8 0 10 16,0 0 1-16,0 24 64 16,3 4-76-16,6 5-71 15,4-3-60-15,10-9-49 16,20-15-151-16,-7-6-324 16,-1 0-849-16</inkml:trace>
  <inkml:trace contextRef="#ctx0" brushRef="#br0" timeOffset="1777">2549 875 2220 0,'0'0'460'0,"0"0"-406"15,0 0 144-15,0 0 31 16,-185 15-104-16,143 8-43 15,5 6-82-15,11 3 0 16,7 1 25-16,11-1-25 16,8-1 11-16,0-1-11 15,8-5-21-15,20-4 6 16,9-7-54-16,5-5-37 16,1-9 28-16,2 0-22 0,-2-4-78 15,-1-30 55-15,-2-10-35 16,-8-17 66-16,-8-12 6 15,-9-23 12-15,-7-33 73 16,-8 6 1-16,0-4 15 16,0 5 75-16,0 40 76 15,-8 9 103-15,2 28-103 16,3 27-18-16,0 18 5 16,-4 13-91-16,4 39-11 15,-4 21 8-15,4 22-14 16,3 9 3-16,0 5-48 15,0-4 13-15,0-2-13 16,13-5 0-16,-3-14-22 0,-1-9-82 16,8-16-122-16,-3-24-300 15,-2-18-370-15</inkml:trace>
  <inkml:trace contextRef="#ctx0" brushRef="#br0" timeOffset="2380">3123 722 1874 0,'0'0'379'16,"0"0"-277"-16,0 0 15 15,0 0 33-15,0 0-5 16,0 0-48-16,0 0-73 15,-147 38-10-15,147 0-13 16,3 4 10-16,26 0 6 16,7-2-17-16,1 2 0 15,2-7 12-15,-7-4-2 16,-6-1 12-16,-9 1-21 16,-14-5 4-16,-3 0 30 15,-12-2-35-15,-31-3 0 0,-7-10 4 16,-2-2-4-1,2-9-25-15,12 0-99 0,14-18-57 16,18-7-161-16,6-5-452 0</inkml:trace>
</inkml:ink>
</file>

<file path=ppt/ink/ink14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8:22:37.546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48 199 1925 0,'0'0'359'0,"0"0"-219"15,0 0-109-15,0 171 91 16,0-89 41-16,0 7-89 0,8-3 7 15,1-4-81-15,-3-6 0 16,5-11-1-16,-5-14-67 16,0-15-65-16,2-18-107 15,-5-18-229-15,0 0 170 16,-3-21-484-16</inkml:trace>
  <inkml:trace contextRef="#ctx0" brushRef="#br0" timeOffset="468">42 476 707 0,'0'0'643'0,"0"0"-440"16,-33-203 3-16,33 129 13 16,0 15 49-16,7 9-80 15,28 14-75-15,13 11 30 16,6 7-36-16,5 9-30 16,7 9 18-16,-1 0-60 0,-3 27 4 15,-9 11-22-15,-13 10-11 16,-17 4 44-16,-20 4-49 15,-3 3 5-15,-17 0 21 16,-19-4-19-16,-10-7-8 16,0-6 0-16,7-13 0 15,3-10 20-15,13-8-20 16,6-6 0-16,14-5 9 16,3 0-9-16,0 0-2 15,33-5-19-15,13-8-1 16,10 11-1-16,6 2 10 15,1 0-19-15,-1 29 32 16,0 11-30-16,-7 18 29 0,-10 3 1 16,-8 6 0-16,-20-2 19 15,-17-2-18-15,0-4 17 16,-34-11 33-16,-14-2-24 16,-15-14 33-16,-5-8-12 15,-5-9-40-15,-1-10 63 16,-2-5-65-16,10-5 14 15,10-25 2-15,18-9-22 16,19-4-42-16,19-35-128 16,38 11-212-16,9 8-390 0</inkml:trace>
</inkml:ink>
</file>

<file path=ppt/ink/ink14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8:23:08.558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239 111 1463 0,'0'0'299'15,"0"0"-153"-15,0 0 28 16,0 0-10-16,0 0-10 16,0 0-87-16,-13 144-2 15,13-51 53-15,0 13-23 0,0 12-2 16,0-3-40-16,3-7-17 15,4-11 24-15,3-13-40 16,-4-12-5-16,3-14-6 16,-4-12 0-16,1-18-18 15,-3-12 3-15,0-13-101 16,5-6-128-16,-5-26-360 16,0-10-984-16</inkml:trace>
  <inkml:trace contextRef="#ctx0" brushRef="#br0" timeOffset="486">0 349 1438 0,'0'0'320'0,"0"0"-200"15,0 0 37-15,0 0 31 16,0 0-62-16,0 0-41 16,0 0-26-16,-3-129 9 0,35 103 13 15,7-1-36 1,4 0 1-16,7 1 16 0,5 3-12 15,4 5-3-15,3 3-26 16,7 9-1 0,0 6 22-16,0 0-21 0,-7 23-20 15,-3 16 38-15,-13 8-1 16,-10 6 1-16,-13 7-12 16,-17 1 11-16,-6 4 29 15,0-3-66-15,-36-3-1 16,-10-3 34-16,-5-7-23 15,-6-7-5-15,1-10-6 16,1-8 0-16,8-9 18 16,5-6-18-16,10-5-15 15,6-4 5-15,22 0-118 0,4-4-220 16,0-8-620-16</inkml:trace>
  <inkml:trace contextRef="#ctx0" brushRef="#br0" timeOffset="1078">1343 47 1309 0,'0'0'598'16,"0"0"-459"-16,0 0-81 15,0 0 68-15,-201 154 89 16,150-68-28-16,-3 18-63 16,12 14-27-16,10 2-3 15,18 3-42-15,14-10 24 16,0-6-70-16,23-15-4 15,20-13 18-15,10-11-20 0,12-18-69 16,29-30-243 0,-12-11-410-16,-12-9-1171 0</inkml:trace>
  <inkml:trace contextRef="#ctx0" brushRef="#br0" timeOffset="1521">1569 1180 1854 0,'0'0'332'0,"0"0"-259"0,0 0-39 15,0 0 95-15,0 0-25 16,0 0-44-16,0 0-42 15,105-154-18-15,-67 79 14 16,1-11-12-16,-2-8 11 16,-1-6 1-16,-4-5-14 15,-2-2 42-15,-1 4 2 16,-3 13 29-16,-3 12 7 16,1 19-15-16,-9 14 15 15,2 19-46-15,-6 18-1 16,1 8 3-16,5 12-17 15,2 35 58-15,4 20-17 16,0 16-51-16,3 17 55 16,-4 3-63-16,3 3-1 0,-7-6 3 15,2-3 5-15,-1-11-16 16,-2-9 4-16,-3-12-92 16,-2-19-13-16,-12-13-214 15,0-14-387-15,0-17-657 0</inkml:trace>
  <inkml:trace contextRef="#ctx0" brushRef="#br0" timeOffset="1727">1716 810 1965 0,'0'0'507'0,"0"0"-421"0,0 0-53 15,0 0 125-15,0 0 30 16,0 0-123-16,173-21-41 16,-98 3-24-16,46-17-63 15,-22 3-213-15,-14 2-470 0</inkml:trace>
  <inkml:trace contextRef="#ctx0" brushRef="#br0" timeOffset="2019">2530 0 1927 0,'0'0'580'0,"0"0"-500"15,0 0-43-15,0 0 184 16,0 0-65-16,0 0-111 15,187 132 4-15,-128-70-30 16,-2 10-4-16,-6 5 6 16,-11 12-3-16,-10 12 9 15,-12 14-27-15,-18 2-33 16,0 4 6-16,-6-6-20 16,-17-21-81-16,1-16-144 15,8-29-299-15,5-22-222 0</inkml:trace>
  <inkml:trace contextRef="#ctx0" brushRef="#br0" timeOffset="2225">3555 648 235 0,'0'0'1455'0,"0"0"-1133"15,0 0-97-15,178 0 15 16,-93 0-89-16,12 0-98 16,2-9-53-16,23-1-87 0,-25 7-401 15,-27 3-317-15</inkml:trace>
  <inkml:trace contextRef="#ctx0" brushRef="#br0" timeOffset="2411">3703 1169 2160 0,'0'0'648'0,"0"0"-536"16,0 0 27-16,0 0 23 16,0 0-73-16,0 0-36 15,206 4-53-15,-78-4-97 0,-20 0-381 16,-13-13-996-16</inkml:trace>
</inkml:ink>
</file>

<file path=ppt/ink/ink14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8:23:16.051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328 0 1910 0,'0'0'298'0,"0"0"-168"0,0 0 238 16,26 181-57-16,-26-123-145 16,-37 1-101-16,-11 2-41 15,-12 2-24-15,-22 2-11 16,14-17-188-16,9-8-697 0</inkml:trace>
</inkml:ink>
</file>

<file path=ppt/ink/ink14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8:23:16.920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0 306 1423 0,'0'0'599'15,"0"0"-392"-15,0 0-155 0,0 0 97 16,0 0 74-16,19 197-45 15,-2-96-63-15,-3 5-81 16,-5 7-14-16,-3-10-4 16,-1-9 7-16,-5-17-12 15,3-19-9-15,-3-21-2 16,0-15 0-16,0-19-10 16,0-3 2-16,0-29-5 15,0-30-23-15,0-25-3 16,0-21 21-16,-3-16 18 0,-11-5 3 15,0 1-3-15,8 11 0 16,6 14 0-16,0 20 15 16,20 13 3-16,19 15-9 15,13 15-8-15,7 13 23 16,7 12-23-16,-1 12 8 16,-6 0-3-16,-10 30 4 15,-13 17-1-15,-22 14 9 16,-14 8-2-16,-8 6 29 15,-37 3-27-15,-18-4-9 16,-5-10-9-16,0-11-10 16,8-14-16-16,18-18-28 15,19-18-131-15,23-10-137 16,0-28-329-16,29-8-1157 0</inkml:trace>
  <inkml:trace contextRef="#ctx0" brushRef="#br0" timeOffset="249">1234 33 1976 0,'0'0'356'15,"0"0"-243"-15,-59 178 98 16,20-71 32-16,4 15-74 15,1 6-64-15,12 2-41 16,11-3-53-16,11-15 5 0,0-12-16 16,17-20-27-1,19-22-49-15,32-31-162 0,-5-18-315 16,-7-9-175-16</inkml:trace>
  <inkml:trace contextRef="#ctx0" brushRef="#br0" timeOffset="915">1625 316 1765 0,'0'0'479'0,"0"0"-393"16,0 165 108-16,0-62 40 15,0 11-65-15,0 3-82 0,0-6-44 16,0-11-28-16,0-18-14 15,0-11-1-15,0-25 0 16,0-16-34-16,0-18-24 16,0-12 43-16,0-3-35 15,0-36-78-15,0-13 31 16,0-19 70-16,0-9 8 16,0-10-27-16,-5-9 10 15,-1-3 24-15,0-7 12 16,-2 0 0-16,8 6 4 15,0 15-4-15,11 17 33 16,25 20 3-16,10 16-24 16,3 17-11-16,10 18 12 0,-3 0 14 15,-1 8-15-15,-5 29 3 16,-15 4 9-16,-12 7-11 16,-13 1 26-16,-10 2-3 15,-3 2-12-15,-27-6-9 16,-2-6-5-16,-8-4-4 15,7-10 5-15,4-9-10 16,6-9-1-16,10-6 7 16,10-3 6-16,3 0-13 15,0 0-9-15,19-3-17 16,15-6 11-16,4 3 13 16,4 6-7-16,5 0 2 15,-4 13 7-15,-5 15-1 0,1 7-13 16,-2 10 14-16,-4 7 124 15,-13 2-87-15,-14 2-4 16,-6 3-9-16,-23-3 1 16,-30 0-1-16,-12-2-24 15,-7-14 0-15,3-7 16 16,3-16-14-16,9-8 10 16,3-9-12-16,15 0-18 15,30-53-103-15,6 1-240 16,3-3-385-16</inkml:trace>
  <inkml:trace contextRef="#ctx0" brushRef="#br0" timeOffset="1201">2433 0 2078 0,'0'0'305'0,"0"0"-142"16,0 0 58-16,141 180-29 15,-89-96-47-15,-2 8-49 16,-2 12-22-16,-8 8-46 16,-18 9-28-16,-15 5 15 15,-7 8-15-15,-20-6-16 16,-23-10-17-16,-5-16-32 0,2-29-49 15,4-39-164-15,11-18-327 16,15-16-476-16</inkml:trace>
  <inkml:trace contextRef="#ctx0" brushRef="#br0" timeOffset="1377">3277 689 912 0,'0'0'1030'0,"0"0"-873"16,207 0-116-16,-97 0 95 15,6 0-116-15,24 0-20 0,-28 0-369 16,-30 0-1470-16</inkml:trace>
  <inkml:trace contextRef="#ctx0" brushRef="#br0" timeOffset="1556">3464 1255 2347 0,'0'0'519'16,"0"0"-395"-16,0 0 67 15,0 0-93-15,215 0-91 16,-79 0-7-16,-19 0-254 0,-19 0-674 15</inkml:trace>
</inkml:ink>
</file>

<file path=ppt/ink/ink14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8:23:15.585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567 21 939 0,'0'0'814'0,"0"0"-635"16,0 0-79-1,0 0 30-15,0 0 78 0,-173-20-40 16,131 20-44-16,-10 14-32 15,-4 21-43-15,0 13 17 16,1 17 30-16,2 14-11 16,18 19-40-16,8 5-20 15,17 6-1-15,10 1 17 16,0-11-41-16,26-14 1 16,11-11 1-16,5-15-1 15,7-16-1-15,-1-12-9 16,6-14-9-16,-3-13 9 15,5-4-43-15,-7-27-5 0,4-29 44 16,-7-21 5 0,-10-16 2-16,-10-6 6 0,-15-5 6 15,-11 2 17-15,-5 11-16 16,-27 12 18-16,-4 16 28 16,4 22-29-16,-2 21-24 15,15 20-11-15,10 0-93 16,9 53-216-16,19-1-398 15,13-1-1142-15</inkml:trace>
  <inkml:trace contextRef="#ctx0" brushRef="#br0" timeOffset="5">1082 1031 2123 0,'0'0'367'0,"0"0"-204"16,0 0-45-16,0 0-48 16,0 0-70-16,0 0-293 15,0 0-631-15</inkml:trace>
  <inkml:trace contextRef="#ctx0" brushRef="#br0" timeOffset="162">1802 277 1298 0,'0'0'927'0,"0"0"-783"15,0 0-64-15,33-179 55 16,2 138 58-16,13 8-61 15,3 15-99-15,5 16-10 16,4 2-1-16,-9 26-10 16,-2 27 32-16,-16 18-12 15,-13 9 10-15,-20 10 0 16,0 8-22-16,-43 5 14 16,-22 0-15-16,-17-4-18 15,-11-9 22-15,-1-10 1 16,3-20-7-16,9-18 4 0,12-16-21 15,16-13 31-15,17-13-31 16,17 0 0-16,14 0 24 16,6-7-3-16,6 5-21 15,34 2-1-15,16 0 1 16,9 2 6-16,7 25-6 16,1 2-9-16,-2 1 8 15,-6 1 2-15,1-12-2 16,-4-7 1-16,-3-9 0 15,7-3-37-15,35-32-164 16,-13-10-260-16,-6-2-621 0</inkml:trace>
</inkml:ink>
</file>

<file path=ppt/ink/ink14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8:23:20.562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167 0 1652 0,'0'0'612'16,"0"0"-333"-16,0 0 48 16,30 197-54-16,-30-143-87 15,0-4-122-15,-20 0-55 16,-13-1-9-16,-19 14-77 16,2-13-296-16,8-14-744 0</inkml:trace>
</inkml:ink>
</file>

<file path=ppt/ink/ink14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8:23:19.449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590 257 1622 0,'0'0'308'16,"0"0"-169"-16,0 0-49 15,0 0 70-15,0 0 43 16,0 0-65-16,-209-115-24 0,157 115-26 15,-7 21-14 1,-3 34 46-16,2 28-78 0,1 44-3 16,17 0 19-16,13 11-28 15,15 1 5-15,14-27-22 16,14 5-13-16,25-20 17 16,16-24-17-16,18-25-9 15,6-25-2-15,12-23-52 16,0-8-16-16,2-46 2 15,-11-24 18-15,-14-17 53 16,-16-10 12-16,-19-7-3 16,-27-4 45-16,-6 6-10 15,-17 11 18-15,-25 14-22 16,-4 20-22-16,1 24 30 16,11 23-42-16,25 18-97 0,9 21-195 15,0 8-535-15</inkml:trace>
  <inkml:trace contextRef="#ctx0" brushRef="#br0" timeOffset="207">1193 1120 2293 0,'0'0'625'0,"0"0"-549"16,0 0-59-16,0 0 51 0,0 0-68 16,0 0-56-16,0 0-310 15,26-18-345-15</inkml:trace>
  <inkml:trace contextRef="#ctx0" brushRef="#br0" timeOffset="562">1956 0 1805 0,'0'0'365'0,"0"0"-223"15,-66 151-83-15,24-68 100 16,-4 2 57-16,-7 4-74 16,1-7-114-16,10-9-10 15,8-16 21-15,12-20-1 16,13-16 12-16,4-12-27 16,5-7-2-16,11-2 25 15,28 0-45-15,13 0 5 16,10-2 27-16,8-7-33 15,1 0-12-15,-5 3-53 16,2 6-71-16,8 0-176 16,-14 0-334-16,-16 0-895 0</inkml:trace>
  <inkml:trace contextRef="#ctx0" brushRef="#br0" timeOffset="775">2185 228 1982 0,'0'0'515'0,"0"0"-362"16,-14 212 2-16,5-97 35 16,-2 6 26-16,2 2-138 15,-1-5-48-15,7-4-30 0,3 13-62 16,0-30-180-16,0-20-649 15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8:14:31.467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805 346 1416 0,'0'0'290'16,"0"0"-226"-16,0 0 11 15,0 0 46-15,0 0 32 0,0 0-62 16,-29-145-41-16,15 112 61 16,-1-1-44-16,-8 1-15 15,-7 1 34-15,-7 5-20 16,-8 4-7-16,-4 11-14 16,-4 5-27-16,-2 7 23 15,2 0-40-15,1 15-1 16,7 14 22-16,2 7-21 15,10 5-1-15,7 6 0 16,9 5 0-16,8 5 30 16,9 3-30-16,0-5 0 15,0 1-4-15,20-3 4 16,12-3 0-16,4-6-1 0,7-4 2 16,3-6 5-1,-1-5-6-15,5-2 0 0,-7-6-1 16,2 0 1-16,-2-1-2 15,-1 4 1-15,1 1 2 16,-1 8 7-16,-5 3-8 16,-5 5 0-16,-10 6-3 15,-5 6 3-15,-14 1 0 16,-3 4-1-16,0-2 2 16,-20-3 14-16,-11-4-15 15,-12-1 0-15,-4-6 7 16,-8-6-5-16,-4-11 30 15,-3-4 24-15,0-9-5 16,-4-10 25-16,4-2-57 0,0 0 28 16,10 0 8-16,2-17-17 15,10-1-7-15,9-1 1 16,5-3-21-16,1 4 13 16,13 4-24-16,5 3 0 15,1 7 15-15,6 2-15 16,0 2-24-16,0 0-1 15,0 0-33-15,6 0-10 16,24 0-77-16,29 0-163 16,-4 6-296-16,-8-4-520 0</inkml:trace>
  <inkml:trace contextRef="#ctx0" brushRef="#br0" timeOffset="766">1515 1055 1587 0,'0'0'264'15,"0"0"-150"-15,0 0 0 16,0 0 163-16,0 0-10 16,0 0-108-16,0 0-41 15,-22 0-31-15,22 0 0 16,3 0-5-16,16 0-49 15,9 0 11-15,4 0-13 16,4 0-13-16,10 0 26 16,2 0-36-16,5 0 7 0,7 0-7 15,-6 0 1-15,5 0-9 16,-5 6 0-16,-6 0 0 16,-5 2 9-16,-4 2-9 15,-7-2 0-15,-2-1 0 16,-10-3-3-16,-8 1-10 15,-4-5-44-15,-8 1-31 16,0-1 10-16,0 0-114 16,0 0-63-16,-14 7-78 15,-2-3-29-15,-1 3-326 0</inkml:trace>
  <inkml:trace contextRef="#ctx0" brushRef="#br0" timeOffset="1329">1411 1515 1445 0,'0'0'306'16,"0"0"-197"-16,0 0 58 16,0 0 48-16,0 0-27 15,0 0-69-15,0 0-39 16,-35 0 37-16,35 0-31 16,0 0 2-16,0 0 44 0,19 2-48 15,4 5-15 1,6-5-11-16,7 2-25 0,7-2 27 15,6 4-60-15,10-3 0 16,6 3 31-16,0 0-26 16,1 2-4-16,-1-2-2 15,-9 0 2-15,-7 0 3 16,-10 1-4-16,-8-7-34 16,-16 3 25-16,-5-3-58 15,-3 0-34-15,-7 0-111 16,0 0-462-16,0-3-1073 0</inkml:trace>
</inkml:ink>
</file>

<file path=ppt/ink/ink14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8:23:22.838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347 92 1798 0,'0'0'368'0,"0"0"-242"15,0 0-95-15,-16 165 111 16,13-74 19-16,-2 9 7 16,5 9-103-16,0-3-24 15,0 0 12-15,0-8-46 16,0-12 5-16,0-19-12 16,8-11-16-16,4-15-44 15,2-29-270-15,-1-10-341 16,-7-2-1141-16</inkml:trace>
  <inkml:trace contextRef="#ctx0" brushRef="#br0" timeOffset="341">0 230 1642 0,'0'0'366'15,"0"0"-275"-15,0 0-21 16,0 0 115-16,0 0-28 16,229-178-55-16,-144 153-29 15,6 10-36-15,5 11 8 16,-5 4-25-16,-3 10-19 16,-12 24 30-16,-17 8-13 0,-22 9 8 15,-22 7 3 1,-15 4 3-16,-3 3 34 0,-40-2-60 15,-13-5 7-15,-6-11 10 16,-4-12-11-16,9-11 8 16,4-12-19-16,13-9 7 15,17-3-8-15,14 0-42 16,12-26-202-16,26-7-315 16,11-3-341-16</inkml:trace>
  <inkml:trace contextRef="#ctx0" brushRef="#br0" timeOffset="649">1571 0 1913 0,'0'0'547'0,"0"0"-419"16,0 0-26-16,0 0 65 16,-164 146-31-16,125-47-2 15,-1 37-72-15,15-4-25 16,8 12 8-16,11-2-27 16,6-24 1-16,9 8-19 15,24-21 0-15,13-17-6 0,7-19 6 16,9-15-99-1,43-22-76-15,-17-17-382 0,-10-15-571 0</inkml:trace>
  <inkml:trace contextRef="#ctx0" brushRef="#br0" timeOffset="3038">2360 1188 692 0,'0'0'223'0,"0"0"-161"16,0 0-32-16,0 0 47 0,0 0 4 15,0 0-25-15,0 0-47 16,0 0-9-16,0 0-9 15,0 0-72-15,10-6-110 16,-4-1 2-16,0 5-172 0</inkml:trace>
  <inkml:trace contextRef="#ctx0" brushRef="#br0" timeOffset="5131">2354 1261 1088 0,'0'0'492'0,"0"0"-368"0,0 0-61 16,0 0-8-16,0 0 111 15,0 0-42-15,0 0-85 16,45-99 23-16,1 33-42 16,10-12 19-16,3-14-13 15,0-11-14-15,-4-10 25 16,-5 1-21-16,-7 0-1 16,-14 3 48-16,-4 8-20 15,-8 15 53-15,-8 14 3 16,-1 18 2-16,-8 25 18 15,3 21-39-15,3 8-40 16,8 14 3-16,8 45-29 0,7 27 52 16,8 23-44-1,-1 15-16-15,4 3 24 0,-9-1-30 16,3-8 9-16,-5-9-9 16,-3-21 0-16,-2-11-18 15,-6-18-108-15,2-20-131 16,-7-13-244-16,-9-24-243 0</inkml:trace>
  <inkml:trace contextRef="#ctx0" brushRef="#br0" timeOffset="5331">2495 934 1758 0,'0'0'500'15,"0"0"-417"-15,0 0-42 16,0 0 126-16,0 0-44 16,241 0-72-16,-136-6-51 15,65-14-9-15,-22 0-312 16,-16-1-847-16</inkml:trace>
  <inkml:trace contextRef="#ctx0" brushRef="#br0" timeOffset="5697">3837 1046 1580 0,'0'0'590'0,"0"0"-513"16,0 0-46-16,-138-203-7 15,118 118 38-15,14-4 12 16,6 0-72-16,0 7 8 16,23 12-1-16,23 8 0 15,13 18 3-15,20 11-3 16,12 19 7-16,14 14 57 16,6 0-30-16,4 32 15 15,-7 27 41-15,-6 20-20 16,-22 18-23-16,-10 16-2 15,-21 1-34-15,-19 5 48 0,-18-11-45 16,-9-8-16-16,-3-23-7 16,0-20-44-16,0-40-200 15,11-16-322-15,-2-1-371 0</inkml:trace>
  <inkml:trace contextRef="#ctx0" brushRef="#br0" timeOffset="5907">5251 475 1842 0,'0'0'471'0,"12"149"-329"0,-4-45 53 16,-2 11 51-16,5-1-146 15,-2-10-52-15,8-9-48 16,-5-20-1-16,4-18-106 15,4-33-213-15,-3-23-294 16,-5-1-197-16</inkml:trace>
  <inkml:trace contextRef="#ctx0" brushRef="#br0" timeOffset="6334">5136 439 1234 0,'0'0'501'16,"0"0"-373"-16,0 0 46 15,0 0 25-15,0 0-15 16,0 0-68-16,200-132-60 0,-131 132-10 16,-7 15-34-16,-13 23 0 15,-10 12 33-15,-16 7-14 16,-16 1-7-16,-7-5-6 16,0-7 9-16,-10-1 9 15,-16-17-21-15,3-3-9 16,0-10 26-16,7-9-23 15,10-6-9-15,6 0-7 16,0 0-89-16,6 0 26 16,23-6 29-16,10 6 14 15,1 0 26-15,5 4-14 16,2 28 13-16,-1 11-13 16,-4 14 15-16,1 4 111 15,-11 7-56-15,-10 0-3 0,-17-1 41 16,-5-2-26-16,-17-8-31 15,-22-7-17-15,-14-12-4 16,-2-11 9-16,-7-10-23 16,-4-17-2-16,4 0-7 15,9-17-89-15,13-72-166 16,18 4-366-16,13-4-1360 0</inkml:trace>
  <inkml:trace contextRef="#ctx0" brushRef="#br0" timeOffset="6599">5801 52 2011 0,'0'0'307'16,"0"0"-104"-16,0 0 13 15,207 138-1-15,-128-71-82 16,-2 13-36-16,-4 17-7 15,-8 35-60-15,-19 39 36 16,-23-7-48-16,-20-10-5 16,-3-27-13-16,-29-36-15 15,-11-5-13-15,-5-6-27 16,2-24-115-16,10-36-151 16,10-14-404-16,14-6-402 0</inkml:trace>
  <inkml:trace contextRef="#ctx0" brushRef="#br0" timeOffset="6772">6826 816 1883 0,'0'0'486'16,"0"0"-315"-16,210-1-34 15,-105-6 29-15,5-2-105 16,-2 6-61-16,14 3-251 15,-31 0-383-15,-26 6-1270 0</inkml:trace>
  <inkml:trace contextRef="#ctx0" brushRef="#br0" timeOffset="6951">7065 1309 2006 0,'0'0'559'0,"0"0"-478"16,0 0 75-16,0 0-57 16,0 0-57-16,249 11-42 15,-113-11-217-15,-17-15-486 16,-8-5-1218-16</inkml:trace>
  <inkml:trace contextRef="#ctx0" brushRef="#br0" timeOffset="7331">8541 357 1211 0,'0'0'1310'16,"0"0"-1108"-16,0 0-164 15,-170 110-1-15,127-26 112 16,11 14-40-16,16 14-41 16,16 8-63-16,0-2-4 0,28-13 7 15,23-15-8-15,14-25-33 16,12-32-39-16,5-24 0 16,3-15 24-16,-9-42-2 15,-10-17 30-15,-18-21 20 16,-20-8 103-16,-19-7 26 15,-9-4-21-15,-23 5-21 16,-23 9-1-16,-10 11-45 16,1 24-13-16,5 23-28 15,18 22-39-15,22 14-155 16,10 29-501-16,0 0-902 0</inkml:trace>
  <inkml:trace contextRef="#ctx0" brushRef="#br0" timeOffset="7501">9262 1377 1711 0,'0'0'1095'16,"0"0"-1044"-16,0 0-51 15,0 0-79-15,0 0-127 16,72-208-541-16</inkml:trace>
  <inkml:trace contextRef="#ctx0" brushRef="#br0" timeOffset="7880">10050 375 2221 0,'0'0'573'16,"0"0"-510"-16,0 0-61 15,0 0 77-15,-176 236 85 16,143-137-39-16,10 18-64 16,14 9-23-16,9-7-22 15,0-1-9-15,26-16-14 16,19-24 7-16,18-24-40 0,8-35 16 15,11-19-14-15,6-23 28 16,-1-38-1-16,-10-31 11 16,-12-19 18-16,-18-19-6 15,-28-4 49-15,-19 0-1 16,0 4-23-16,-29 9-20 16,-14 20-7-16,-2 19-10 15,2 23 0-15,13 16-102 16,18 15-239-16,9 14-703 0</inkml:trace>
  <inkml:trace contextRef="#ctx0" brushRef="#br0" timeOffset="8504">11059 377 1610 0,'0'0'215'0,"0"0"-164"16,170-29-42-16,-85 18 118 15,0 2 45-15,-6 3-92 16,-14 6 22-16,-16 0-12 16,-22 0-21-16,-18 0-2 15,-9 0-18-15,-3 6 18 16,-33-1-25-16,-10-1-26 0,-5-4-4 15,-6 0-9-15,-2 0 13 16,5 0 29-16,-6-9-4 16,4 3 6-16,4 0-11 15,2 6 6-15,2 0-30 16,2 0-3-16,7 17-3 16,5 10 5-16,8 2-11 15,10 10 0-15,7 6 6 16,6 1 12-16,3 4-6 15,0 3-5-15,0-3 4 16,9 0 3-16,10-11-14 16,4-4 0-16,0-8 13 0,7-4-11 15,5-8 10 1,5-3-12-16,2-10 0 0,4 4 33 16,1 1-31-16,2 4 8 15,-1-2 5-15,8 11 0 16,4 9 15-16,8 13 6 15,3 11 19-15,2 9 14 16,-10 6-48-16,-15-3-7 16,-22-3-1-16,-22-3 1 15,-4-7-5-15,-36-1-1 16,-23-14-7-16,-10-7 19 16,-10-12-20-16,-3-12-8 15,4-6-29-15,-14-21-64 16,24-12-107-16,15-4-514 0</inkml:trace>
</inkml:ink>
</file>

<file path=ppt/ink/ink14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8:23:39.705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657 395 1646 0,'0'0'345'0,"0"0"-182"16,0 0-56-16,0 0 62 15,0 0 48-15,0 0-75 16,-19 22-75-16,19 17-44 15,0 26 57-15,0 17 23 0,0 20-73 16,0 8-6-16,0-2 35 16,0-4-40-16,0-16-8 15,-9-12-5-15,-2-17-5 16,2-17-1-16,6-16-18 16,3-17-128-16,0-18-102 15,0-30-355-15,0-13-1035 0</inkml:trace>
  <inkml:trace contextRef="#ctx0" brushRef="#br0" timeOffset="222">0 460 1942 0,'0'0'273'0,"0"0"-156"0,0 0-82 16,0 0 108-16,0 0 104 15,0 0-107-15,203 0-57 16,-92-4 9-16,23-15-60 16,7-1-16-16,6 5-14 15,-8 6-2-15,17 9-62 16,-38 0-412-16,-29 18-223 0</inkml:trace>
  <inkml:trace contextRef="#ctx0" brushRef="#br0" timeOffset="443">1348 793 1684 0,'0'0'548'0,"0"0"-441"0,0 0 77 15,-6 222 30-15,6-148-48 16,0-1 4-16,0-8-143 15,3-8-26-15,0-11 20 16,5-17-21-16,1-12-91 16,14-17-185-16,-3-6-358 15,-4-20-353-15</inkml:trace>
  <inkml:trace contextRef="#ctx0" brushRef="#br0" timeOffset="595">1260 734 1847 0,'0'0'552'0,"0"0"-376"16,0 0 6-16,0 0 3 15,0 0-185-15,0 0-224 16,0 0-349-16,91-69-268 0</inkml:trace>
  <inkml:trace contextRef="#ctx0" brushRef="#br0" timeOffset="1356">1778 945 1418 0,'0'0'259'0,"0"0"-155"15,0 0 20-15,6 202 111 16,-6-137 56-16,0-6-148 16,0-12-110-16,0-8-23 15,0-16 12-15,0-12-21 16,0-11 5-16,-3 0 15 15,-7-8-21-15,0-26-58 16,4-14 2-16,2-11-9 16,4-10 64-16,0 2-1 15,7 5 2-15,16 6 12 16,0 14-4-16,3 13 16 0,4 15-24 16,-1 14 9-1,0 0 33-15,-2 12-6 0,-1 24 4 16,-6 4-19-16,-4 10-11 15,0 0-20-15,3 4 10 16,-2-8 0-16,3-5-12 16,-3-8 3-16,2-13-70 15,1-11-4-15,3-9-63 16,12-2 48-16,7-37 39 16,11-17 23-16,4-20 13 15,0-12-40-15,0-16 62 16,-1-6-11-16,-5 2 12 15,3 4 0-15,-9 11 14 0,-5 13 14 16,-15 16 156 0,-8 11-8-16,-8 14 36 0,-9 14-23 15,0 6-38-15,0 16 2 16,-9 3-107-16,-14 3-28 16,-4 37 36-16,1 21-43 15,-3 12-4-15,-1 15-7 16,10 6 0-16,5 3 17 15,7-3-17-15,8-11-14 16,0-12 2-16,0-18-15 16,0-17-16-16,0-16-11 15,8-14-18-15,-2-6 6 16,8 0 6-16,1-15 41 16,8-11 18-16,7-1 1 15,7 7-1-15,-3 9-5 0,3 11 6 16,-1 0 50-1,-4 12-31-15,2 25 8 0,-5 7 25 16,1 5-7-16,-10-4 54 16,-5-6-82-16,-2-13-7 15,-6-10-10-15,-7-8-19 16,3-8-107-16,-3 0-81 16,0-27-173-16,0-6-468 0</inkml:trace>
  <inkml:trace contextRef="#ctx0" brushRef="#br0" timeOffset="1550">1850 289 1667 0,'0'0'1018'0,"0"0"-845"16,0 0-173-16,0 0 0 15,200-129-1-15,-80 67-29 16,-18 9-436-16,-17 8-1443 0</inkml:trace>
</inkml:ink>
</file>

<file path=ppt/ink/ink14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8:23:43.451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292 285 1340 0,'0'0'551'0,"0"0"-434"16,0 0-82-16,0 0 192 15,-59 228 10-15,50-119-56 16,4 8-47-16,2 4-64 16,3-5 27-16,0-11-61 15,0-11-27-15,0-17 27 16,0-12-36-16,0-19-6 0,3-16-127 16,21-30-243-1,-4 0-251-15,-5-27-1192 0</inkml:trace>
  <inkml:trace contextRef="#ctx0" brushRef="#br0" timeOffset="305">0 230 1633 0,'0'0'369'15,"0"0"-214"-15,0 0 21 16,0 0 29-16,0 0-87 15,239-133-29-15,-143 115-50 16,2 6-17-16,7 12 23 16,0 0-44-16,-11 4-1 15,-12 25 44-15,-23 9-24 0,-27 12-8 16,-24 13 7-16,-8 4 25 16,-47 11 15-16,-25-1-59 15,-13 4-8-15,-6-13 7 16,6-16 1-16,12-13-12 15,22-22-48-15,20-17-94 16,31-23-141-16,0-25-350 16,20-1-1150-16</inkml:trace>
  <inkml:trace contextRef="#ctx0" brushRef="#br0" timeOffset="584">1906 0 1876 0,'0'0'308'16,"0"0"-159"-16,0 0 90 16,-209 85-3-16,127-5-54 15,-14 50-29-15,-1 47-54 16,21-1-24-16,24-18-13 15,33-17-23-15,19-39 3 16,15 7-42-16,32 6-1 0,18-25-10 16,13-16-53-1,51-28-81-15,-18-25-392 0,-10-15-475 0</inkml:trace>
</inkml:ink>
</file>

<file path=ppt/ink/ink14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8:23:44.598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223 1421 2230 0,'0'0'380'0,"0"0"-380"15,0 0 28-15,0 0 38 16,0 0 56-16,0 0-90 16,128-153-4-16,-66 86-28 0,5-13 0 15,-2-12 0-15,-3-4 7 16,-4-8-2-16,-8-2-5 16,-7 6 13-16,-7 7-11 15,-7 20 47-15,-6 21 7 16,-3 18 15-16,-11 19-18 15,4 15 2-15,4 15-13 16,9 44-28-16,3 23 22 16,7 23-5-16,4 19-15 15,-7 3 14-15,2-2-15 16,-2-3-7-16,-1-13 4 16,-1-18-12-16,-5-13-11 15,-7-23-53-15,-5-11-110 16,-14-15-201-16,0-10-329 15,-8-17-486-15</inkml:trace>
  <inkml:trace contextRef="#ctx0" brushRef="#br0" timeOffset="197">535 1118 2016 0,'0'0'512'15,"0"0"-442"-15,0 0-33 16,0 0 149-16,0 0-5 16,0 0-102-16,206 0-38 0,-115 0-41 15,47-12-100 1,-24 4-274-16,-15-2-903 0</inkml:trace>
  <inkml:trace contextRef="#ctx0" brushRef="#br0" timeOffset="2522">1985 503 1405 0,'0'0'248'0,"0"0"-105"16,0 0-11-16,0 0 91 16,0 0 31-16,0 0-135 15,-85 15-62-15,79 37 1 0,0 21 49 16,6 22 19-16,0 11-64 16,0 9 0-16,3-3 17 15,20-3-60-15,2-9 1 16,9-12-5-16,4-11-8 15,9-15 9-15,4-19-16 16,12-19 0-16,8-24 7 16,11-2-7-16,8-49 0 15,-5-19 8-15,-8-19-8 16,-7-10-5-16,-24-7 5 16,-18 0 0-16,-20-4 16 15,-8 1-15-15,-11 11-1 0,-20 11 0 16,0 17-18-1,8 15-86-15,23 21-194 0,0 13-355 16,3 11-508-16</inkml:trace>
  <inkml:trace contextRef="#ctx0" brushRef="#br0" timeOffset="3228">3151 494 1647 0,'0'0'375'16,"0"0"-235"-16,0 0-29 16,0 0 158-16,0 0-25 15,-13 223-137-15,3-123-20 16,0 9-27-16,4 6-21 0,3-5 23 16,3-10-61-16,0-18 7 15,0-20-8-15,0-27-2 16,0-17 2-16,0-18-14 15,0-3 14-15,-11-40-21 16,-6-18 21-16,2-17-9 16,-9-14 8-16,6-8-13 15,-2-7 13-15,0-2 1 16,10 4 0-16,10 11 0 16,0 16 0-16,22 20 0 15,24 16 2-15,13 19-2 16,14 12-9-16,-2 11-6 15,5 0 15-15,-7 32 1 0,-13 12 5 16,-17 6 2-16,-13 9 5 16,-17 0-4-16,-9 0 0 15,0-1 6-15,-32-4-15 16,-7-6 39-16,-11-11-21 16,1-7-1-16,4-11 7 15,2-6-14-15,7-7-8 16,13-6-2-16,9 0 0 15,14 0-11-15,0-4 11 16,17-6-6-16,25-1 5 16,15 5-30-16,8 6 31 15,11 0-36-15,-5 17-7 0,1 18 35 16,-2 12-17-16,-8 7 25 16,-8 6-2-16,-3 3 11 15,-12-8 51-15,-19-1-60 16,-17-5 0-16,-3-8 58 15,-34 1-7-15,-25-2-9 16,-12-12-12-16,-14-4-20 16,-3-16 39-16,-5-8-48 15,8 0-1-15,6-18 21 16,8-18-21-16,19-4-19 16,16-8-89-16,36-28-245 15,0 11-424-15,19 5-1251 0</inkml:trace>
  <inkml:trace contextRef="#ctx0" brushRef="#br0" timeOffset="3561">3993 63 2194 0,'0'0'390'0,"0"0"-297"16,0 0 8-16,0 0 110 16,0 0-57-16,247 148-42 0,-160-59-86 15,-10 13-8-15,-12 16 38 16,-11 35-17-16,-32 38-14 15,-22 26-24-15,-10-18 8 16,-36-43-9-16,1-54-30 16,-1-35-83-16,-56 19-109 15,11-10-372-15,-14-12-663 0</inkml:trace>
  <inkml:trace contextRef="#ctx0" brushRef="#br0" timeOffset="4137">673 4 1333 0,'0'0'225'15,"0"0"-74"-15,0 0-56 16,0 0 60-16,-184-29 63 16,122 73-63-16,-17 46 4 0,-12 73-23 15,-5 59 19-15,15 22 20 16,25-12-122-16,37-34 2 16,19-36 0-16,6-32-43 15,30-30 10-15,4-27-22 16,16-17-51-16,71 7-13 15,-7-16-316-15,2-10-332 0</inkml:trace>
  <inkml:trace contextRef="#ctx0" brushRef="#br0" timeOffset="4739">4614 266 1386 0,'0'0'630'0,"0"0"-560"15,0 0-61-15,0 0 140 16,0 0 94-16,0 0-72 0,0 0-53 15,138-88-61-15,-83 63 4 16,7-6-19-16,0 1-42 16,0 4 33-16,-8 3-32 15,-15 5 7-15,-10 6 4 16,-12 7-3-16,-14 1 2 16,-3 4-11-16,0 0-42 15,0 0-69-15,0 0-244 16,0 0-625-16</inkml:trace>
  <inkml:trace contextRef="#ctx0" brushRef="#br0" timeOffset="5255">5721 13 1731 0,'0'0'528'0,"0"0"-418"15,0 0-101-15,0 0 123 16,0 0 135-16,74 224-84 16,-24-71-53-16,13 59-4 15,-1 28-3-15,-13 4-8 16,-24-12-92-16,-25-35-23 0,0-33 23 16,0-44-17-16,-22-40-6 15,-7-15-17-15,-11 2-59 16,-28 15-101-16,6-10-417 15,-1-26-517-15</inkml:trace>
</inkml:ink>
</file>

<file path=ppt/ink/ink14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8:23:52.766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0 622 1257 0,'0'0'1004'0,"0"0"-899"15,0 0-105-15,0 0 0 16,0 0 135-16,0 0-35 16,0 0-33-16,147-100-67 15,-95 44 0-15,1-9 21 16,-7-8-12-16,-4 2 3 15,-10-1-11-15,-9 11 6 16,-4 8 65-16,-8 16-23 16,-8 12 11-16,0 16 43 15,-3 9-34-15,0 15-27 16,0 44-24-16,0 26-11 0,0 25 50 16,0 7-57-1,-9 2 2-15,6-16 14 0,3-15-11 16,0-17-5-16,0-16 0 15,0-11-2-15,6-11-22 16,11-10-194-16,-2-10-255 16,-1-13-43-16,-4 0-796 0</inkml:trace>
</inkml:ink>
</file>

<file path=ppt/ink/ink14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8:23:52.986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36 2023 0,'0'0'277'16,"0"0"-139"-16,0 0 25 15,203 12-33-15,-124-12-47 16,9 0-83-16,60-15-131 15,-18-2-135-15,-17 1-580 0</inkml:trace>
</inkml:ink>
</file>

<file path=ppt/ink/ink14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8:23:52.100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4 165 0,'0'0'1744'0,"0"0"-1456"16,0 0-163-16,0 0-80 16,0 0 59-16,167-3 15 15,-77 3-115-15,7 0-4 0,14 15-177 16,-25 3-352-16,-28-3-1252 15</inkml:trace>
  <inkml:trace contextRef="#ctx0" brushRef="#br0" timeOffset="189">0 485 1348 0,'0'0'882'16,"0"0"-716"-16,0 0-165 16,0 0 36-16,201 0-25 15,-51 0-12-15,-22 0-65 16,-13 0-452-16</inkml:trace>
</inkml:ink>
</file>

<file path=ppt/ink/ink14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8:23:58.173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124 62 1425 0,'0'0'266'0,"0"0"-156"0,0 0 155 15,0 0 15-15,0 0-81 16,0 0-83-16,0 0-43 16,-65 171 42-16,59-44-6 15,0 38-73-15,-5 36 34 16,-2-19-40-16,4-34-10 15,2-43 37-15,4-31-57 16,3 3 9-16,-4 2-9 16,4-5 0-16,0-21 4 15,0-17 11-15,0-16 8 16,0-8 17-16,0-6-32 16,0-6 35-16,0 3-43 0,0-3 2 15,4 2 33 1,15 2-9-16,8-2-4 0,13 2 2 15,8-4-18-15,4 0 6 16,7 0-12-16,3 0 0 16,4 0-16-16,-4 0 16 15,0-6-99-15,14-21-141 16,-17 0-426-16,-21 1-655 0</inkml:trace>
  <inkml:trace contextRef="#ctx0" brushRef="#br0" timeOffset="423">209 21 1420 0,'0'0'378'16,"0"0"-67"-16,0 0-51 15,0 0-43-15,0 0-19 16,0 0-108-16,0 0-20 16,34 0 29-16,42-2-40 15,27-5-45-15,69 1-14 16,-22 3-225-16,-25 0-603 0</inkml:trace>
</inkml:ink>
</file>

<file path=ppt/ink/ink14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8:23:57.091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0 728 2045 0,'0'0'296'0,"0"0"-282"15,0 0-14-15,0 0 38 0,171-191 59 16,-126 120-29-16,-5-5-43 16,-1-5 26-16,-7 1-21 15,-9 7 10-15,-4 12 39 16,-8 13 0-16,-8 16 12 15,0 17-5-15,-3 15 3 16,0 6-15-16,0 50-65 16,0 26-9-16,0 24 67 15,9 16-34-15,5 5-11 16,9-6-13-16,10-16-3 16,10-11 8-16,2-16-14 15,7-13-106-15,21-19-67 16,-14-13-553-16,-10-26-1152 0</inkml:trace>
  <inkml:trace contextRef="#ctx0" brushRef="#br0" timeOffset="205">1273 648 2422 0,'0'0'482'0,"0"0"-385"16,0 0-74-16,170 30 81 16,-91-21 16-16,9-7-69 15,8 4-51-15,28-3-46 0,-23 1-512 16,-28-4-1247-16</inkml:trace>
</inkml:ink>
</file>

<file path=ppt/ink/ink14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8:23:56.425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68 3 1696 0,'0'0'401'0,"0"0"-176"0,0 0-85 16,0 0 25-16,190-4-3 16,-111 4-102-16,6 18-60 15,3 4-54-15,5 13-245 16,-22-4-286-16,-25-1-1241 0</inkml:trace>
  <inkml:trace contextRef="#ctx0" brushRef="#br0" timeOffset="180">0 585 2090 0,'0'0'392'16,"0"0"-256"-16,0 0-90 15,0 0 42-15,295 0-59 16,-95-2-29-16,-27-7-229 15,-19 1-811-15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8:14:35.342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479 64 1590 0,'0'0'223'16,"0"0"-135"-16,0 0-20 15,0 0 108-15,0 0 22 16,0 0-102-16,-95-59-51 16,92 59 51-16,-1 0-21 15,4 0-29-15,0 20-36 16,0 13-8-16,4 10 26 0,3 14-28 16,-1 1 0-16,-6 7 28 15,0 3-27-15,0-1 24 16,-29 4 7-16,-11 0-1 15,-2-6 39-15,-8-3-38 16,1-13-13-16,3-7 32 16,7-10-39-16,7-11 3 15,5-6 4-15,7-10-11 16,8-1 43-16,9-4-51 16,-2 0 1-16,5 0 2 0,0 0-3 15,0 2-10 1,14 7 9-16,9 4 1 0,7 1 4 15,-1 13-4-15,0 1 0 16,4 16 13-16,-4 2-13 16,-6 7 0-16,0 12 7 15,-7 8-1-15,-5 6 41 16,-2 1-41-16,-6 3-5 16,-3-7 48-16,0-3-31 15,0-10 15-15,0-13-27 16,0-16-4-16,0-6 30 15,0-14-32-15,5-10-13 16,10-4-38-16,27-15-121 16,-2-20-321-16,2-10-584 0</inkml:trace>
</inkml:ink>
</file>

<file path=ppt/ink/ink14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8:23:53.585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164 335 1393 0,'0'0'1206'15,"0"0"-1048"-15,0 0-152 16,0 0 4-16,0 0 204 15,-11 216-105-15,11-110-57 16,0 12-2-16,0 0-38 0,0-4 18 16,0-4-30-16,0-12 1 15,0-16-19-15,8-24-21 16,-8-17-39-16,0-20 18 16,0-18-60-16,0-3 7 15,0-24-53-15,0-23-3 16,-11-18 143-16,-3-17-24 15,-1-9 35-15,-5-15 8 16,-2-9 14-16,-6-12 35 16,6 1 38-16,6-2-37 15,12 15 67-15,4 14-41 16,4 28 11-16,31 27 38 0,22 21-77 16,11 20-4-1,11 3-10-15,9 20-18 0,-3 22 76 16,-9 8-71-16,-11 8-1 15,-16 7 38-15,-19 5-51 16,-24-1 23-16,-6 2 5 16,-16 0-26-16,-36-6 57 15,-15-7-59-15,-13-5-22 16,-5-11 14-16,-2-10-80 16,13-12-10-16,17-15-29 15,38-16-143-15,16-24-331 16,3-9-761-16</inkml:trace>
  <inkml:trace contextRef="#ctx0" brushRef="#br0" timeOffset="272">1502 54 2218 0,'0'0'540'0,"0"0"-503"15,-125 178-10-15,63-45 186 16,1 40-76-16,8 37-20 16,20-11-111-16,20-48 11 15,13-47-14-15,0-36-3 0,37-6-83 16,48-9-74-16,-3-10-470 15,-8-27-314-15</inkml:trace>
  <inkml:trace contextRef="#ctx0" brushRef="#br0" timeOffset="667">1853 1334 2167 0,'0'0'370'0,"0"0"-370"0,0 0-31 16,0 0 31-16,0 0 52 16,91-164-19-16,-49 83-33 15,5-3-15-15,-9-14 3 16,-1-5 12-16,-4-6 40 15,-7-8-19-15,0 0 7 16,-3 8 50-16,-4 25-5 16,-2 21 25-16,-3 31-23 15,-2 24-6-15,1 8 10 16,4 38-41-16,6 36-10 16,0 23 55-16,3 21-43 0,-4 10-10 15,4 0-20 1,8-10-9-16,5-9 14 15,4-18-15-15,2-11-148 0,1-11-61 16,-13-26-388-16,-21-13-425 0</inkml:trace>
  <inkml:trace contextRef="#ctx0" brushRef="#br0" timeOffset="858">1991 959 1320 0,'0'0'1251'0,"0"0"-1008"16,0 0-179-16,0 0-10 15,0 0 55-15,173-19-106 16,-85 19-3-16,11 0-79 0,40-6-244 16,-23 0-344-16,-22 0-1184 0</inkml:trace>
  <inkml:trace contextRef="#ctx0" brushRef="#br0" timeOffset="1207">3146 270 2599 0,'0'0'476'0,"0"0"-460"0,0 0 7 15,-36 219-5-15,33-116 60 16,3 6-42-16,0 2-36 16,26 2 32-16,19-7-32 15,21-8-10-15,19-19 9 16,13-20-15-16,10-27-20 16,0-30-25-16,-9-2-23 15,-14-37 67-15,-14-28-42 16,-15-17 44-16,-16-22 15 15,-20-32 24-15,-14 5 47 16,-6-6 13-16,-14 1-66 16,-15 40 30-16,-3 2-48 15,5 29-126-15,15 33-333 16,9 17-359-16,3 15-929 0</inkml:trace>
  <inkml:trace contextRef="#ctx0" brushRef="#br0" timeOffset="1831">4351 396 1719 0,'0'0'988'0,"0"0"-835"16,0 0-129-16,-3 216 112 15,-5-121 0-15,8 6-48 16,0-2-32-16,0-1-55 15,0-7-2-15,0-9-6 0,11-14-55 16,-5-17 4-16,0-26-26 16,2-19-4-16,-5-6 34 15,0-40 4-15,-3-29 27 16,0-19 5-16,0-12 18 16,0-12 4-16,0-9 8 15,-3 0 10-15,-3 4 26 16,1 11-48-16,5 20 36 15,0 27-1-15,30 23-35 16,13 29 46-16,9 7-30 16,7 11-16-16,-3 32 33 15,-4 20-27-15,-13 10 15 16,-13 9-21-16,-16 0 1 0,-10-4 32 16,0-10-25-1,-3-15 7-15,-22-9 3 0,-6-14-5 16,-1-13-14-16,2-8 1 15,10-9 0-15,11 0 4 16,9 0-4-16,0-3-7 16,9-10-8-16,28 5-18 15,5 8 27-15,1 0-6 16,2 12 10-16,1 28 2 16,1 8 2-16,-1 11 26 15,-1 4-8-15,-8-2-13 16,-12-5 32-16,-16 0-28 15,-9-9 10-15,-22-3 31 16,-30-11-27-16,-18-7-13 0,-7-12-12 16,-5-14-49-16,9 0-27 15,8-63-129-15,19-2-367 16,20-15-622-16</inkml:trace>
  <inkml:trace contextRef="#ctx0" brushRef="#br0" timeOffset="2063">5008 0 2205 0,'0'0'527'0,"0"0"-360"0,236 220-2 15,-121-105 49 1,7 15-58-16,1 6-42 0,12 29-6 15,-21 33-72-15,-44 31-10 16,-55-2-26-16,-21-44-56 16,-82-33-65-16,12-64-248 15,1-37-871-15</inkml:trace>
</inkml:ink>
</file>

<file path=ppt/ink/ink14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8:24:08.754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262 153 1669 0,'0'0'316'0,"0"0"-195"16,-32 176 99-16,18-74-18 15,8 12 28-15,0 1-121 16,6-6-51-16,0-9 15 0,0-14-52 16,0-18-4-16,0-14-17 15,3-14 7-15,0-7-31 16,-3-10-9-16,0-11-146 15,0-3-60-15,0-9-102 16,0 0-2-16,0-15-441 0</inkml:trace>
  <inkml:trace contextRef="#ctx0" brushRef="#br0" timeOffset="313">0 264 1472 0,'0'0'279'0,"0"0"-143"0,0 0 46 16,0 0 94-16,0 0-82 15,204-172-78-15,-130 151 18 16,11 3-48-16,0 9 8 16,3 9-55-16,2 0-38 15,-9 24 60-15,-9 14-55 16,-20 7 6-16,-19 10 21 15,-26 8-19-15,-7 2-13 16,-35 8-1-16,-25-2 8 16,-13 0-1-16,2-10-7 15,3-14-3-15,9-17-16 16,16-19-66-16,20-11-74 0,23-21-156 16,0-19-358-16,20-6-1135 15</inkml:trace>
  <inkml:trace contextRef="#ctx0" brushRef="#br0" timeOffset="570">1703 0 1903 0,'0'0'327'15,"0"0"-130"-15,-154 159 86 0,78-62-53 16,-3 37-28-16,8 39-105 16,21-14-22-16,24-12-35 15,26-25-39-15,3-34-1 16,40 3-17-16,19-6-147 16,50-22-180-16,-14-26-417 15,-10-19-1192-15</inkml:trace>
  <inkml:trace contextRef="#ctx0" brushRef="#br0" timeOffset="913">2029 1173 1935 0,'0'0'363'0,"0"0"-336"15,0 0-8-15,0 0 24 16,85-180 24-16,-35 86-39 16,2-15-28-16,-6-15 0 15,-4-3 19-15,-8 7-10 16,-9 19 12-16,-5 28 147 16,-3 29-23-16,-3 34-48 15,1 10-37-15,4 52 28 16,9 30 48-16,1 21-98 0,4 12-38 15,-1 2 37-15,1-4-29 16,2-13-1-16,2-15-7 16,-4-14-48-16,-7-15-36 15,-12-15-230-15,-11-12-426 16,-3-14-315-16</inkml:trace>
  <inkml:trace contextRef="#ctx0" brushRef="#br0" timeOffset="1074">2161 873 1122 0,'0'0'1221'15,"0"0"-1041"-15,0 0-146 16,0 0 24-16,199-73-42 16,-100 52-16-16,48-9-205 0,-25 10-289 15,-22 1-562-15</inkml:trace>
  <inkml:trace contextRef="#ctx0" brushRef="#br0" timeOffset="1325">2822 159 1859 0,'0'0'534'15,"0"0"-399"-15,0 0-26 16,0 0 92-16,0 0-33 15,201 134-101-15,-133-48-24 16,0 16-13-16,-6 33 30 0,-16 39 28 16,-23-9-88-16,-19-18 0 15,-4-21 2-15,-24-36-2 16,-11 2-45-16,-1-10-53 16,7-30-137-16,15-26-310 15,8-22-524-15</inkml:trace>
  <inkml:trace contextRef="#ctx0" brushRef="#br0" timeOffset="1503">3830 951 2107 0,'0'0'349'0,"0"0"-233"16,224 22-62-16,-113-16 46 15,-1 0-100-15,29 2-140 16,-32-2-463-16,-28-2-1283 0</inkml:trace>
  <inkml:trace contextRef="#ctx0" brushRef="#br0" timeOffset="1689">4236 696 2329 0,'0'0'490'16,"0"0"-439"-16,0 0-10 0,0 0-39 15,0 221 20-15,0-135-22 16,17-1-49-16,16 15-114 16,-1-23-422-16,1-22-797 0</inkml:trace>
  <inkml:trace contextRef="#ctx0" brushRef="#br0" timeOffset="2145">5117 437 2335 0,'0'0'313'15,"0"0"-246"-15,0 247-20 0,-3-128 56 16,0 1 4-16,3-5-38 16,0-7-67-16,0-13-4 15,0-16-43-15,0-22-70 16,0-24 2-16,0-24 28 16,0-9 52-16,0-40-45 15,0-25-15-15,0-21 82 16,0-16-5-16,0-16 16 15,-6-10 18-15,1 0 29 16,5 1-4-16,0 12 33 16,0 21 5-16,27 24 29 15,5 22-19-15,14 20-56 16,10 22 35-16,9 6-39 0,4 11-10 16,1 28 27-16,-8 7-37 15,-20 10 23-15,-16 9-34 16,-23 5 0-16,-3 1 32 15,-26-3-31-15,-27-9-1 16,-4-5-51-16,-6-17-45 16,-7-22-99-16,22-11-324 15,11-4-366-15</inkml:trace>
  <inkml:trace contextRef="#ctx0" brushRef="#br0" timeOffset="2393">6113 325 2083 0,'0'0'484'0,"0"0"-369"15,-144 238 72-15,78-91 40 16,13-5-40-16,17 9-102 15,16-4-46-15,20-30-39 16,0 1-40-16,37-22-57 16,70-29-203-16,-5-29-169 15,0-27-160-15</inkml:trace>
  <inkml:trace contextRef="#ctx0" brushRef="#br0" timeOffset="3015">6737 495 2443 0,'0'0'552'0,"0"0"-494"16,0 0-36-16,-62 213 130 16,47-101 15-16,4 9-116 15,8 2-30-15,3-11 6 16,0-6-27-16,0-17-1 0,0-18 1 15,0-21-36 1,0-21 20-16,0-26-79 0,0-3 33 16,0-35 9-16,0-31-34 15,0-16 26-15,0-15 41 16,0-12 20-16,0-10-1 16,0-4 1-16,0 3-5 15,0 4 4-15,3 19 2 16,20 21 21-16,13 17 21 15,7 24-23-15,6 14 41 16,7 21-60-16,3 0-1 16,-7 23 44-16,-7 25-23 15,-11 13-6-15,-21 10 24 16,-13 6-32-16,0-4 42 0,-16-8-49 16,-18-9 0-16,5-19-6 15,-1-6 6-15,4-16-1 16,9-9 0-16,8-4 1 15,9-2-8-15,0 0 8 16,0 0-43-16,6 0 30 16,22 0-12-16,4 9 24 15,1 12-7-15,2 12 8 16,-5 8 9-16,-4 11-9 16,-3 4 0-16,-13 5 50 15,-6-3-38-15,-4-3 18 16,-11-9-27-16,-32-2 5 15,-5-12 26-15,-11-12-34 16,-7-11-13-16,7-9-20 0,-6-23-153 16,19-15-374-16,13-14-287 0</inkml:trace>
  <inkml:trace contextRef="#ctx0" brushRef="#br0" timeOffset="3264">7088 153 2170 0,'0'0'326'0,"0"0"-94"16,147 165-48-16,-78-79 58 0,-4 8-41 16,-3 7-123-16,-9 8-41 15,-7 9-25-15,-17 6 2 16,-15-1 20-16,-14-2-34 15,-10-7-24-15,-29-16-31 16,-4-19-117-16,-4-28-140 16,18-24-313-16,10-27-506 0</inkml:trace>
  <inkml:trace contextRef="#ctx0" brushRef="#br0" timeOffset="3422">7923 893 1119 0,'0'0'1627'0,"0"0"-1379"16,222-25-211-16,-110 12 14 15,8-2-51-15,41 1-27 16,-30 3-537-16,-29 3-1736 0</inkml:trace>
</inkml:ink>
</file>

<file path=ppt/ink/ink14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8:24:13.090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61 529 1733 0,'0'0'515'15,"0"0"-471"-15,0 0 3 16,11 251 96-16,-11-126 34 16,0 3-42-16,0 0-82 15,0-15-34-15,-3-15-2 16,3-21-17-16,0-24-12 16,0-21 6-16,0-19-38 15,3-13 7-15,-3 0 15 16,0-33-11-16,0-16 6 15,0-20-18-15,-3-11 33 16,-11-11 12-16,-2-8 6 16,0-11 5-16,3-8-2 0,7-5 19 15,6 0 33-15,0 16-50 16,12 11 0-16,24 23 37 16,16 23-27-16,10 22-12 15,11 19 0-15,9 9 6 16,0 11 9-16,-4 30-24 15,-5 15 0-15,-11 9 12 16,-17 6 21-16,-22 2 3 16,-20 1-20-16,-3-3 5 15,-42-4 25-15,-21-8-46 16,-8-5-16-16,-5-19 8 16,5-12-38-16,8-14-60 15,18-9-66-15,21-24-107 0,17-17-95 16,7-6-684-16</inkml:trace>
  <inkml:trace contextRef="#ctx0" brushRef="#br0" timeOffset="227">1313 323 1986 0,'0'0'282'0,"0"0"-218"16,-122 157 62-16,54-71 133 16,3 11-58-16,5 9-20 15,21 2-145-15,16 6-35 16,23-1-1-16,0-8-33 0,59 23-155 16,4-31-287-16,-4-23-427 15</inkml:trace>
  <inkml:trace contextRef="#ctx0" brushRef="#br0" timeOffset="579">1437 1626 1731 0,'0'0'363'16,"0"0"-252"-16,0 0-68 0,0 0 28 15,88-150 87-15,-48 74-73 16,-1-19-61-16,7-35 70 16,0-32-62-16,-7 6 37 15,-10 18 62-15,-6 29-81 16,-10 40 23-16,1 8 17 16,1 17-36-16,-1 25 69 15,0 19-86-15,5 28-18 16,7 30 79-16,3 24-76 15,1 13 8-15,2 9-30 16,2-2 12-16,2-8-9 16,-1-5-3-16,-2-13-61 15,-4-12-49-15,-3 0-204 0,-6-21-286 16,-13-13-111-16</inkml:trace>
  <inkml:trace contextRef="#ctx0" brushRef="#br0" timeOffset="760">1591 1119 2125 0,'0'0'526'16,"0"0"-422"-16,0 0 53 16,0 0 55-16,0 0-102 15,0 0-64-15,235-44-46 16,-80 25-58-16,-21 8-171 0,-16-1-539 15</inkml:trace>
  <inkml:trace contextRef="#ctx0" brushRef="#br0" timeOffset="1148">2537 1243 2056 0,'0'0'327'16,"0"0"-271"-16,0 0-22 0,-99-163-19 15,73 108 83 1,4-4-31-16,13 0-19 16,4-6-48-16,5 3 1 0,0 1-2 15,30 7 9-15,10 5 4 16,8 9-7-16,12 9-4 15,5 4 56-15,0 10 6 16,4 9 8-16,-7 8 0 16,-6 1-10-16,-10 34 30 15,-13 19-44-15,-7 13-11 16,-12 13 33-16,-8 5-36 16,-3 5 2-16,-3-6-35 15,0-8 0-15,0-5-1 16,0-11-48-16,6-16-97 15,13-18-160-15,1-18-470 0,0-8-1130 16</inkml:trace>
  <inkml:trace contextRef="#ctx0" brushRef="#br0" timeOffset="1383">3352 535 1217 0,'0'0'1264'0,"0"0"-1061"16,0 0-145-16,0 0 140 16,4 187 16-16,-4-105-125 15,3 0-55-15,7 0 7 16,-1-6-32-16,5-10-9 0,3-7-41 16,-5-14-106-1,5-13-110-15,-4-12-105 0,-4-20-263 16,0 0 2-16,-4-13-645 0</inkml:trace>
  <inkml:trace contextRef="#ctx0" brushRef="#br0" timeOffset="1795">3477 769 1249 0,'0'0'200'0,"0"-157"-123"16,0 72 150-16,0 4 49 16,-8 19 74-16,8 25-36 15,0 19-120-15,0 18-92 16,20 0-26-16,11 12-9 15,0 27-26-15,0 9-26 16,-5 4-14-16,-13 3 23 16,-10 3-24-16,-3 1-22 0,-7-1-5 15,-22-8-17-15,-11-6-23 16,5-12 15-16,2-8 46 16,7-12-12-16,13-7 18 15,10-5 0-15,3 0 15 16,0 0-15-16,22-3 0 15,12 1-1-15,4 2 1 16,1 0 30-16,1 8-29 16,-1 26 0-16,1 6 51 15,-1 10-36-15,-2 7 46 16,-9-1-32-16,-11 2-30 16,-14-5 92-16,-3-7-59 0,-14 0-17 15,-20-14 26-15,-14-6-41 16,0-8-1-16,-5-12-9 15,7-6-63-15,4 0-40 16,10-38-341-16,9-4-337 16,9-6-1052-16</inkml:trace>
  <inkml:trace contextRef="#ctx0" brushRef="#br0" timeOffset="2086">3788 99 2165 0,'0'0'498'0,"0"0"-466"16,0 0 124-16,0 0 29 16,0 0-23-16,213 212-38 15,-158-114-73-15,-8 7-6 16,-12 18-11-16,-16 26-26 15,-19 33 53-15,0-12-61 16,-6-21 0-16,-13-28 8 16,2-39-8-16,5-5-32 15,-5-1-34-15,6-25-86 16,2-28-166-16,3-14-469 16,-1-9-1029-16</inkml:trace>
  <inkml:trace contextRef="#ctx0" brushRef="#br0" timeOffset="2621">4145 0 2094 0,'0'0'390'0,"0"0"-229"15,0 0-82-15,0 0 10 16,0 0 97-16,0 0-11 16,0 0-142-16,137 41-3 15,-75-21-30-15,0-8 0 16,-2-3 7-16,-6-2-7 15,-10-7 0-15,-9 0 3 16,-12 0 8-16,-6 0-22 16,-7 0 10-16,-7 0 1 15,-3 8 13-15,0 15-12 16,0 19 52-16,0 20 24 16,0 16-62-16,0 17 42 15,4 35-24-15,8 38-24 16,7 38 45-16,1-15-22 0,-3-30-5 15,0-45-17-15,2-29 2 16,10 12 2-16,8 14-4 16,-4 4-2-16,-15-14 20 15,-18-12-28-15,0-11 1 16,-48-16 25-16,-24-10-25 16,-20-16-2-16,-9-8-65 15,-54-22-72-15,28-8-145 16,13 0-1141-16</inkml:trace>
</inkml:ink>
</file>

<file path=ppt/ink/ink14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8:24:17.507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79 0 1891 0,'0'0'367'0,"0"0"-235"16,0 0-73-16,0 0 118 15,0 0 26-15,0 0-119 16,156 14-33-16,-80-14-51 15,0 0-81-15,-1 0-109 16,-13 0-335-16,-20 6-179 16,-25 10-728-16</inkml:trace>
  <inkml:trace contextRef="#ctx0" brushRef="#br0" timeOffset="163">0 409 1687 0,'0'0'734'16,"0"0"-569"-16,0 0-83 16,0 0 35-16,0 0 27 15,173-30-144-15,-35 22 0 16,-16 5-135-16,-11-3-509 0</inkml:trace>
  <inkml:trace contextRef="#ctx0" brushRef="#br0" timeOffset="2202">197 82 1149 0,'0'0'284'15,"0"0"-161"-15,0 0-19 0,0 0 46 16,0 0-15-16,0 0-12 16,-79 0 18-16,73 0-31 15,-1 0 13-15,7 0-40 16,0 0 3-16,-3 3 3 16,3-3-39-16,0 0-16 15,0 0 2-15,0 0-6 16,0 0 50-16,0 0-68 15,0 0-1-15,0 3 23 16,3-1-16-16,14 2 39 16,5 3-11-16,1-6-37 0,3-1 62 15,4 0-53 1,2 0-11-16,5 0 35 0,5-6-31 16,4-5-11-16,-1 2 0 15,2 0 17-15,-4 3 4 16,-1 0-21-16,1 6 0 15,-8 0-2-15,-2 0 2 16,-4 0 0-16,-2 0 0 16,-7 0 1-16,-8 0 5 15,-4-2-6-15,-2 2-3 16,-3 0-6-16,-3 0-38 16,0 0-19-16,0 0-85 15,3 0-194-15,0 0-259 16,0 0-637-16</inkml:trace>
  <inkml:trace contextRef="#ctx0" brushRef="#br0" timeOffset="2512">320 461 1624 0,'0'0'296'0,"0"0"-110"15,0 0-45-15,0 0 67 16,0 0-8-16,0 0-121 15,0 0 10-15,63 7-10 16,7-7-73-16,57-3-6 16,-16-18-247-16,-12-2-1066 0</inkml:trace>
</inkml:ink>
</file>

<file path=ppt/ink/ink14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8:24:25.197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581 130 1573 0,'0'0'232'0,"0"0"-131"15,0 0-1-15,0 0 94 16,0 0 13-16,0 0-54 0,-88-97-83 16,59 87-12-1,-4 10 37-15,-10 0-33 0,-2 3-23 16,-9 30-4-16,0 16 0 15,-2 21 25-15,4 14-51 16,5 16-8-16,12 10 40 16,8 4-25-16,17-2 2 15,10-5-18-15,0-11 1 16,17-16 17-16,18-15-18 16,12-21-7-16,11-20 7 15,7-24 0-15,8 0-12 16,-2-42-18-16,-1-16 24 15,-12-15-12-15,-11-16 11 16,-21-6 7-16,-20-9 1 16,-6 2 26-16,-17-1 13 0,-28 9-10 15,-4 8-13-15,4 21 11 16,5 23-28-16,17 28-16 16,23 45-73-16,9 27-470 15,17 12-138-15</inkml:trace>
  <inkml:trace contextRef="#ctx0" brushRef="#br0" timeOffset="190">994 1148 2282 0,'0'0'369'0,"0"0"-182"0,0 0-117 15,0 0 44-15,0 0-114 16,0 0-57-16,0 0-496 16,62-29-266-16</inkml:trace>
  <inkml:trace contextRef="#ctx0" brushRef="#br0" timeOffset="547">1668 0 1979 0,'0'0'384'0,"0"0"-274"15,0 0-99-15,0 0 173 16,0 0 0-16,-104 206-95 15,50-117-29-15,0-1-45 16,1-5 8-16,7-17-16 16,14-12-4-16,12-24 55 15,16-13-41-15,4-14 7 16,4-3 13-16,31 0-28 16,15 0 2-16,8-14-11 15,12-2 9-15,1 3-3 16,2 6-6-16,-1 7-20 0,-1 0-50 15,11 3-250-15,-20 14-449 16,-16 1-1164-16</inkml:trace>
  <inkml:trace contextRef="#ctx0" brushRef="#br0" timeOffset="791">1855 289 1994 0,'0'0'382'15,"0"0"-243"-15,0 183 88 0,3-78-20 16,11 10-62-16,-2 6-65 16,2 0-65-16,-8-3 31 15,0-9-46-15,-2-15 0 16,-1-17-58-16,13-18-235 15,0-23-366-15,1-19-374 0</inkml:trace>
  <inkml:trace contextRef="#ctx0" brushRef="#br0" timeOffset="1541">2238 362 1949 0,'0'0'563'15,"0"0"-530"-15,0 0 44 16,0 0 105-16,0 0-71 16,206-18-41-16,-134 11-53 15,4-1-16-15,3 4 6 16,-2-5-6-16,2-4-1 15,-7 5 24-15,-16-2-23 16,-20 2 23-16,-24 2-18 16,-12 3 7-16,-3-1 56 0,-39 0-69 15,-17-1 19 1,-13 1-1-16,-10-2-18 0,-3-1 41 16,3-1-19-16,8-2 19 15,7 5 17-15,9 2-45 16,11 3 26-16,15 0-39 15,9 0 1-15,10 3 21 16,7 14-21-16,6 5-1 16,0 7 0-16,9 7 5 15,14 5-7-15,7 1 2 16,-4 4-9-16,0-2 8 16,1-4 2-16,-7-1-1 15,-2-7 0-15,-4-5 9 16,-1-6-15-16,-4-6 6 15,-3-6-5-15,2-3 5 0,-2-6 8 16,5 0-8 0,-2 0 3-16,7 0 11 0,7 0-19 15,3-4 5-15,7-2-9 16,2 3 9-16,8 3 0 16,7 0 1-16,-1 9-2 15,7 21 14-15,3 7-23 16,3 13 10-16,-1 2 0 15,-5 3 16-15,-10-3-15 16,-16 3 14-16,-18-5-15 16,-12 0 8-16,-6-3-7 15,-36 0-1-15,-17-6 2 16,-13-4 22-16,-13-15-3 16,-3-7 21-16,-2-12-3 15,5-3-24-15,11 0 22 0,9-25-37 16,15 4-35-16,15-10-49 15,15 5-211-15,0 2-1387 0</inkml:trace>
</inkml:ink>
</file>

<file path=ppt/ink/ink14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8:25:46.248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202 337 1681 0,'0'0'358'15,"0"0"-238"-15,0 0 19 16,0 0 178-16,0 0-125 0,0 0-95 15,0 2-18-15,0 38-26 16,0 18 20-16,0 15-22 16,0 18-36-16,0 7 52 15,0 3-53-15,-3-5 4 16,-2-2 11-16,5-7-28 16,0-14 4-16,0-16-5 15,0-14-23-15,0-13 17 16,5-15-108-16,4-13-65 15,-3-2-151-15,-6-32-205 16,0-14-61-16,0-2-883 0</inkml:trace>
  <inkml:trace contextRef="#ctx0" brushRef="#br0" timeOffset="346">21 498 1245 0,'0'0'317'16,"0"0"-132"-16,0 0 11 15,0 0 53-15,-17-165-21 16,17 133-64-16,0 3-67 16,11 2 38-16,15 7-63 15,13 2-11-15,7 3 17 16,10 10-47-16,9 5 7 16,1 0-16-16,5 8-22 15,-1 22 54-15,-5 7-53 0,-6 8 14 16,-13 5 1-1,-14 3-16-15,-15 0 0 0,-17 3 0 16,0-1 6-16,-26-7 15 16,-20 3-13-16,-13-10 4 15,-3-6 9-15,-4-5-20 16,7-13-1-16,8-2 0 16,11-13-32-16,13-2 2 15,15 0-117-15,12-13-226 16,12-11-344-16,15-6-1148 0</inkml:trace>
  <inkml:trace contextRef="#ctx0" brushRef="#br0" timeOffset="661">1335 0 2083 0,'0'0'491'15,"0"0"-342"-15,0 0-53 16,0 0 52-16,-184 89 16 16,135-11-18-16,2 17-70 0,12 26-19 15,8 13 40 1,15 6-64-16,12-1 12 0,0-5-45 15,9-15 1-15,28-18-7 16,8-19-9-16,8-17-42 16,2-17-64-16,27-19-191 15,-17-15-520-15,-9-14-1278 0</inkml:trace>
</inkml:ink>
</file>

<file path=ppt/ink/ink14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8:25:48.337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301 0 1610 0,'0'0'352'0,"0"0"-183"0,0 0 24 15,0 0 11-15,0 0-20 16,0 0-46-16,-17 100-19 16,17-16-40-16,6 18-31 15,-2-1-31-15,-4 4 9 16,4-9-26-16,-4-10-26 16,3-9 4-16,3-9-86 15,-3 5-235-15,0-20-325 16,-3-14-622-16</inkml:trace>
  <inkml:trace contextRef="#ctx0" brushRef="#br0" timeOffset="440">0 528 1868 0,'0'0'469'16,"0"0"-401"-16,0 0-28 15,0 0 135-15,0 0 19 16,0 0-115-16,228-54-53 16,-152 45 4-16,0 9-23 15,-11 0 16-15,-7 0-23 16,-11 0-21-16,-8 12 21 16,-13 7-15-16,-3 7-6 15,-4 6 12-15,-6 9 9 16,0 7 0-16,-2 1-3 0,-5-2-24 15,0-7 27 1,-3-9 0-16,0-10-6 0,2-13 6 16,-5-3 1-16,0-5 35 15,0 0-5-15,0-28-20 16,0-9 16-16,-8-9-14 16,2-10 1-16,6 0 10 15,0-5-10-15,0 5 7 16,9 2-21-16,18 14-3 15,5 9-6-15,5 18 9 16,-1 13-9-16,-1 0-13 16,5 17-44-16,13 40-126 0,-8-8-439 15,-5-2-154-15</inkml:trace>
  <inkml:trace contextRef="#ctx0" brushRef="#br0" timeOffset="1078">1165 415 1753 0,'0'0'495'0,"0"0"-337"16,0 0-38-16,0 0 93 16,0 0-40-16,0 0-90 15,0 0-34-15,-91 186-39 0,91-138-4 16,9-5-12-16,20-2-4 15,10-12-45-15,7-8-32 16,4-17-33-16,1-4 35 16,-4-13-11-16,-12-22 18 15,-12-9 69-15,-15-2 3 16,-8-6 6-16,-8 6 8 16,-27 5 29-16,-4 11 63 15,-1 9 1-15,4 10-8 16,7 4-23-16,9 7-45 15,13 0-16-15,7 0-9 16,0 0-25-16,27 0 1 16,15 9-49-16,7 0-22 15,7 1 44-15,-1-2-6 16,-2 7 25-16,-7 8-4 0,-7 7 2 16,-10 9 7-16,-9 4-9 15,-7 2 7-15,-10-3 29 16,-3-8-6-16,0-8 1 15,0-9 5-15,0-8 13 16,0-9 21-16,-3 0-16 16,-3-10-16-16,2-20 15 15,4-8-15-15,0-10-2 16,0-2 0-16,24 4 0 16,8 7 0-16,1 10-5 0,-1 15 5 15,2 10 11 1,-5 4 10-16,-7 12 35 0,-5 23 7 15,-3 10 5-15,-11 1-8 16,0 1-48-16,-3-6-11 16,0-5-1-16,0-7-25 15,16-5-133-15,4-10-199 16,3-2-360-16</inkml:trace>
  <inkml:trace contextRef="#ctx0" brushRef="#br0" timeOffset="1626">2330 530 1827 0,'0'0'560'0,"0"0"-376"0,0 0 2 16,0 0 38-16,0 0-20 15,-196 24-87-15,159 6-70 16,11 4-18-16,7 5-14 15,16-1-15-15,3-2-3 16,3-5-58-16,30-3-17 16,10-14-69-16,2-11-37 15,4-3-33-15,-4-7 36 16,-5-19 25-16,-13-3 29 16,-9-2 82-16,-7 0 45 15,-11 1 62-15,0 4 100 16,0 6 43-16,0 4 2 0,0 11-5 15,-3 5-58 1,-5 0-68-16,2 5-16 0,0 31-21 16,0 20 18-16,-1 15-8 15,3 19-11-15,1 11 20 16,3 11-41-16,0 0-7 16,0 1 17-16,20-11-26 15,3-7 13-15,-3-15 22 16,-4-13-20-16,-13-13 12 15,-3-14-28-15,0-7 0 16,-16-12 29-16,-18-4-14 16,-4-11 3-16,-12-6 3 15,-1 0-12-15,0-15 6 16,3-25-15-16,5-14-12 16,15-15 10-16,14-13-28 0,14-8-69 15,33-34-87-15,22 20-157 16,1 18-805-16</inkml:trace>
</inkml:ink>
</file>

<file path=ppt/ink/ink14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8:25:52.593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20 206 80 0,'0'0'1659'0,"0"0"-1417"16,0 0-153-16,0 0-6 15,0 0 95-15,110-174-63 16,-73 155-63-16,5 8-8 15,1 11-43-15,2 0 1 16,-2 24 38-16,-4 30-28 16,-13 14 7-16,-12 15 21 15,-14 12-11-15,-5 2 18 16,-37-5-40-16,-10-7-6 16,-7-14 16-16,0-12-5 15,7-17-11-15,7-19 14 0,8-11 0 16,8-12 36-1,10 0-51-15,8-18 6 0,8-16-7 16,3-5 1-16,0 3-21 16,29 2 19-16,7 17 2 15,7 13 8-15,5 4-8 16,5 17 23-16,-1 21 20 16,1 6-19-16,6-3-11 15,1 4-13-15,37-5-52 16,-15-10-208-16,-6-15-507 0</inkml:trace>
  <inkml:trace contextRef="#ctx0" brushRef="#br0" timeOffset="369">1142 674 1465 0,'0'0'240'0,"0"0"-170"16,0 0-42-16,200-112 54 15,-131 62-28-15,2-12-31 16,-3-3 93-16,-11-5-79 16,-15-1-2-16,-19 4 42 0,-20 4-46 15,-3 10 81 1,-9 11 16-16,-17 24 34 0,-7 13 41 15,-4 5-109-15,-1 51-64 16,-4 28 17-16,2 18-13 16,4 18 15-16,10 0-37 15,9 1-11-15,17-14 27 16,0-12-28-16,6-21-33 16,25-19-52-16,11-20-91 15,33-30 8-15,-6 0-333 16,-11-15-375-16</inkml:trace>
  <inkml:trace contextRef="#ctx0" brushRef="#br0" timeOffset="1021">2079 515 1805 0,'0'0'564'0,"0"0"-406"16,0 0 88-16,-175 30-12 15,113 13-101-15,7 15-37 16,2 7-55-16,17 0 14 16,17 2-55-16,19-15-12 15,0-11-19-15,38-13-52 16,22-19-49-16,13-9-47 16,1-16-61-16,-1-25 23 15,-8-6-7-15,-13-9 71 16,-13 6 75-16,-13 9 78 15,-12 9 25-15,-11 19 98 0,-3 13 83 16,0 6-7-16,0 35-100 16,-17 11 16-16,5 9-9 15,4 1-58-15,8-13-35 16,0-7-13-16,8-16-76 16,18-15 6-16,10-11-52 15,4 0 13-15,5-17 84 16,1-20 24-16,-4-11-95 15,-2 3 63-15,-11 4 32 16,-3 12-16-16,-10 17 14 16,-2 12 3-16,-8 0 23 15,-6 36 45-15,0 7-50 16,0 5 8-16,0-5-24 16,0-4 13-16,0-8-3 0,0-12-13 15,0-13 1-15,0-6-6 16,0 0-5-16,0-24 11 15,3-17 0-15,2-6 2 16,4-5-2-16,4 0 0 16,7 9 13-16,-2 13 18 15,7 17 1-15,0 13 5 16,-2 0-7-16,3 13 61 16,-3 26-32-16,-3 2-15 15,2 4 101-15,1-5-102 16,-3-2-43-16,-3-8-55 15,-4-4-86-15,-7-9-402 0,-3-8-1031 0</inkml:trace>
  <inkml:trace contextRef="#ctx0" brushRef="#br0" timeOffset="1256">1728 397 1870 0,'0'0'482'15,"0"0"-414"-15,0 0-16 16,0 0 155-16,137-174-74 0,-75 145-84 16,-3 8-3-16,-3 8-46 15,-4 13-84-15,13 6-136 16,-11 22-370-16,-12-4-194 0</inkml:trace>
  <inkml:trace contextRef="#ctx0" brushRef="#br0" timeOffset="1381">2408 83 1833 0,'0'0'502'0,"0"0"-455"15,0 0 41-15,0 0-39 16,201 17-49-16,-127 18-168 15,2-4-507-15</inkml:trace>
</inkml:ink>
</file>

<file path=ppt/ink/ink14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8:25:54.469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0 140 2163 0,'0'0'299'0,"0"0"-238"16,0 0 36-16,0 216 121 16,4-130-129-16,9 10-54 0,-1 3-35 15,-4 2 10-15,-2-6-20 16,-3-17-11-16,-3-15-90 15,0-25 68-15,0-24-11 16,0-14 29-16,0 0 16 16,-6-29-58-16,0-18 67 15,1-5-7-15,5-10 7 16,0 6 0-16,8 5 0 16,18 13-1-16,7 15-14 15,5 17 9-15,2 6 0 16,5 8 6-16,2 32 0 15,2 14 14-15,-4 9 43 16,-8 1 19-16,-11-2-42 0,-13-3-10 16,-13-6 57-1,0-12-56-15,-22-11-9 0,-15-12-10 16,1-12-6-16,-4-6-16 16,5-12-45-16,2-24-86 15,13-5 0-15,20-15-207 16,0 8-227-16,11 11-990 0</inkml:trace>
  <inkml:trace contextRef="#ctx0" brushRef="#br0" timeOffset="698">1023 754 1134 0,'0'0'1136'0,"0"0"-909"15,0 0-103-15,0 0 130 16,-204-48-52-16,148 48-69 16,1 0-95-16,5 23-19 15,11 10 1-15,13 8-14 16,17 2-12-16,9 2 3 16,0-4-51-16,22-8-5 15,18-7-49-15,6-14-61 16,2-12-2-16,5 0 0 15,-1-14 29-15,-2-12 18 16,-12-2 59-16,-8 11 65 16,-13 8 17-16,-8 9 52 0,-3 0 88 15,-1 17-30-15,-2 10-27 16,3 3-41 0,0-4-33-16,8-9 8 0,5-5-33 15,4-12-1-15,3 0-15 16,4-8-43-16,-4-25 30 15,0-1-3-15,-3-9 19 16,0 5 11-16,-7 5 1 16,-5 11 0-16,-2 10 7 15,-3 12-7-15,2 0 28 16,-8 23 54-16,3 15-44 16,-3 6-1-16,0 1-31 15,0-7-4-15,0-9-2 0,0-7-3 16,0-11-8-16,0-8-7 15,0-3 14-15,0-3-4 16,-3-25-2-16,3-9-33 16,0-7 37-16,3-3-26 15,20 3 32-15,5 6-1 16,3 11 1-16,-2 13 10 16,-1 14 20-16,0 0 40 15,-5 20 38-15,-4 23-53 16,-2 11 14-16,-2 8 12 15,-1-3-50-15,3-6 19 16,-2-9-10-16,1-11-28 16,-2-12-12-16,-5-17-48 15,2-4-88-15,-8 0-87 16,-3-17-269-16,0-9-356 0</inkml:trace>
  <inkml:trace contextRef="#ctx0" brushRef="#br0" timeOffset="926">796 181 1824 0,'0'0'496'0,"0"0"-376"15,0 0-37-15,0 0 166 16,0 0-31-16,0 0-132 15,0 0-30-15,49 89-40 0,-16-66-16 16,10-2-69 0,36-7-224-16,-14-5-411 0,-7-6-518 0</inkml:trace>
  <inkml:trace contextRef="#ctx0" brushRef="#br0" timeOffset="1053">1278 230 2039 0,'0'0'575'0,"0"0"-445"15,0 0 73-15,0 0-33 16,182-161-138-16,-120 126-32 16,25 11-202-16,-16 14-462 15,-9 10-1455-15</inkml:trace>
  <inkml:trace contextRef="#ctx0" brushRef="#br0" timeOffset="1305">2400 959 1227 0,'0'0'1235'0,"0"0"-1081"16,0 0-93-16,0 0 186 0,20 189-43 15,-20-142-129-15,0-2-75 16,-23 1-2-16,-23 19-83 16,4-10-246-16,2-12-482 15</inkml:trace>
</inkml:ink>
</file>

<file path=ppt/ink/ink14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8:25:57.707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41 1952 0,'0'0'247'0,"0"0"-247"16,0 0-80-16,249-41 33 15,-153 41-181-15,-8 0-1226 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8:14:36.948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0 100 1422 0,'0'0'295'0,"0"0"-193"16,0 0-55-16,0 0 75 16,0 0-14-16,0 0-58 15,82-85 17-15,-56 79-13 16,-4 0 20-16,-5 3 37 16,-5 3-11-16,-1 0-5 0,-5 12 5 15,0 20 5-15,-6 15 11 16,0 12-71-16,0 10-2 15,0 1 7-15,8 4-34 16,-2-6 2-16,10-4-17 16,7-5 1-16,3-10 22 15,7-5-24-15,2-13-33 16,5-8 13-16,-1-11-35 16,-2-9 34-16,-1-3-12 15,-10 0 17-15,-3-3 1 16,-9-5 14-16,-8 2 1 15,-6 2 40-15,0 4-3 16,0 0 37-16,-6 0-17 0,-22 12-20 16,-4 18 10-1,-4 8-47-15,-4 10 0 0,11 0 21 16,4 6-21-16,8-1 11 16,9 3-11-16,8-1 0 15,0 6 4-15,0-5-4 16,14 2-9-16,6-1 2 15,0-4 6-15,-1 2 0 16,1-1-10-16,0 2 11 16,-11-1 4-16,-2 1-4 15,-7-3 0-15,0 1 24 16,-16-14-9-16,-15 2 12 16,-1-7-12-16,-4-9-2 15,0-7 32-15,-2-5-40 16,1-5-4-16,4-3-2 0,7-6-26 15,9 0-74-15,8-6-263 16,9-15-722-16</inkml:trace>
</inkml:ink>
</file>

<file path=ppt/ink/ink14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8:25:57.056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0 492 1066 0,'0'0'645'0,"0"0"-413"15,0 0 3-15,0 0-14 16,0 0-52-16,0 0 71 15,20 44-86-15,-17 15-75 16,-3 2-46-16,0-4-11 16,0-8-11-16,0-7-11 15,0-13-57-15,0-2-102 16,9-19-327-16,2-4-199 16,-2-4-961-16</inkml:trace>
  <inkml:trace contextRef="#ctx0" brushRef="#br0" timeOffset="140">60 228 1879 0,'0'0'499'0,"0"0"-389"0,0 0 15 16,0 0-70-16,0 0-55 16,0 0-366-16,0 0-193 15,65 34-1116-15</inkml:trace>
  <inkml:trace contextRef="#ctx0" brushRef="#br0" timeOffset="329">374 0 1798 0,'0'0'386'0,"0"0"-160"0,0 0 21 15,35 155-72-15,-21-73-90 16,-5 10-60-16,4 4-25 15,-7-3 0-15,2 4-82 16,-8 15-177-16,0-20-419 16,0-27-1138-16</inkml:trace>
  <inkml:trace contextRef="#ctx0" brushRef="#br0" timeOffset="480">269 471 1748 0,'0'0'369'0,"0"0"-220"0,0 0-20 16,0 0-23-16,0 0-65 16,210-150-41-16,-142 135-192 15,-13 8-417-15,-19 1-1068 0</inkml:trace>
</inkml:ink>
</file>

<file path=ppt/ink/ink14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8:25:56.332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323 641 1798 0,'0'0'365'0,"0"0"-254"16,0 0 149-16,0 0 29 15,-190 65-116-15,140-10-80 16,11 8-42-16,10 2-2 16,20-3-31-16,9-4-16 15,3-11-4-15,39-12-35 16,13-19-41-16,7-16-49 15,8 0-50-15,-2-34 24 0,-5-12 34 16,-9-7 73-16,-10 3 46 16,-9 6 13-16,-15 14 70 15,-9 12 122-15,-11 18 31 16,0 0-66-16,0 24-114 16,-14 19-16-16,5 13 11 15,9 7-27-15,0-7-18 16,32-5-6-16,21-13-9 15,9-21-3-15,4-13-31 16,-4-4-1-16,-8-34 39 16,-11-14 5-16,-13-10 6 15,-17-6 31-15,-13-4 2 16,-3 0 27-16,-37 6-65 16,-9 7-1-16,-10 14-24 15,-3 5-97-15,16 15-379 0,10 6-365 16</inkml:trace>
  <inkml:trace contextRef="#ctx0" brushRef="#br0" timeOffset="129">757 417 2668 0,'0'0'473'0,"0"0"-403"16,0 0 47-16,215-207-59 15,-105 123-58-15,-15 16-502 16,-16 10-2157-16</inkml:trace>
</inkml:ink>
</file>

<file path=ppt/ink/ink14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8:25:59.854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0 649 2212 0,'0'0'0'0,"0"0"-2"16,0 0-33-16,167-98 35 15,-101 47 102-15,-4-8-85 16,0-3-17-16,-10-6-20 15,-8-2 20-15,-12 0 83 16,-13 5 25-16,-10 7 63 16,-9 24 44-16,0 20-10 15,0 14 2-15,-3 20-124 0,-16 45-33 16,-4 26 56-16,0 21-20 16,3 15-16-16,4 3-57 15,7 0-13-15,3-7-18 16,-2 17-161-16,5-29-364 15,-3-29-1268-15</inkml:trace>
</inkml:ink>
</file>

<file path=ppt/ink/ink14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8:25:58.450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0 704 719 0,'0'0'890'15,"0"0"-762"-15,0 0-113 0,3 177 17 16,-3-132 54-16,0-12-54 16,0-13-17-16,0-14-14 15,0-6 28-15,0-6 69 16,0-29-89-16,0-12 0 16,0-6 5-16,3-6-3 15,17 0 6-15,3 9 11 16,10 11 3-16,2 9 8 15,7 15-27-15,6 15 7 16,3 0 31-16,2 23-16 16,2 23 99-16,-2 7-85 15,-10 12-29-15,-8 5-5 0,-8 1-14 16,-7-3-60 0,-11-7 16-16,1-13-19 0,-7-16-45 15,4-14 54-15,-1-18 35 16,7 0 17-16,10-39-7 15,6-17-28-15,10-11-5 16,8-10 11-16,8-8-17 16,4-5-7-16,7-6 20 15,-1 1 29-15,-6 4-11 16,-10 9 17-16,-10 11 13 16,-13 18 68-16,-12 15-4 15,-14 17 59-15,0 18 53 16,-9 3-39-16,-25 16-114 15,-8 24-15-15,-4 16 52 16,4 12-24-16,-1 6-15 0,10 2-33 16,4 3 8-16,9-2-9 15,6-9-28-15,5-12-41 16,9-11 17-16,0-19-33 16,0-11-23-16,23-15 22 15,9 0 21-15,8-8-3 16,7-19-12-16,-2-1 9 15,4 11 58-15,-1 11 13 16,-5 6 66-16,-4 6 18 16,-5 27 21-16,-11 12 46 15,-7 1-33-15,-7 3-51 16,-3 3-28-16,-1-12-39 16,1-4-29-16,17-4-114 0,-3-10-222 15,-1-14-563-15</inkml:trace>
  <inkml:trace contextRef="#ctx0" brushRef="#br0" timeOffset="548">1827 852 1761 0,'0'0'541'0,"0"0"-387"16,0 0 68-16,0 0 62 15,-181-6-114-15,136 6-102 16,11 3-44-16,8 6-15 0,14 4-9 16,12-3-26-1,0-1-106-15,16-1-53 0,20-3-69 16,3-5-29-16,4 0-24 16,-4 0 115-16,-7 0 104 15,-9 2 41-15,-9 13 47 16,-14 11 100-16,0 10 64 15,0 6 55-15,0-2-52 16,0-2-66-16,0-8-43 16,17-8-58-16,5-18-13 15,10-4 4-15,5 0-31 16,2-21-122-16,-2-8 10 0,-3-9 45 16,0-8 47-1,-5-6 7-15,1-6 40 0,-4-12 13 16,-3-7 0-16,0-10 19 15,-7-6 55-15,-2-2 34 16,-5 7 68-16,-6 18-9 16,-3 18 43-16,0 31 23 15,0 21-31-15,0 8-102 16,0 49-34-16,-9 21 0 16,-2 16-5-16,2 12-49 15,3 4-12-15,-1-1 0 16,3-9-8-16,4-3-62 15,0-11-128-15,0-4-287 16,0-20-52-16,0-20-812 0</inkml:trace>
  <inkml:trace contextRef="#ctx0" brushRef="#br0" timeOffset="700">2072 898 1497 0,'0'0'674'0,"0"0"-521"15,0 0-101-15,0 0-16 16,0 0-36-16,200-54-24 16,-161 54-192-16,-13 0-282 15,-17 2-1105-15</inkml:trace>
  <inkml:trace contextRef="#ctx0" brushRef="#br0" timeOffset="920">1210 516 1232 0,'0'0'813'15,"0"0"-569"-15,0 0-132 16,0 0 67-16,76-156-18 16,-24 135-62-16,4 10-40 15,3 11-36-15,-2 0-23 16,-9 11-12-16,-5 19-155 15,2 16-170-15,-11-7-275 16,-12-9-618-16</inkml:trace>
  <inkml:trace contextRef="#ctx0" brushRef="#br0" timeOffset="1019">1853 203 1624 0,'0'0'364'0,"0"0"-247"15,0 0-73-15,187-164-44 16,-116 137-167-16,-6 15-729 0</inkml:trace>
</inkml:ink>
</file>

<file path=ppt/ink/ink14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8:26:04.249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3 55 2450 0,'0'0'590'0,"0"0"-506"16,0 0-39-16,0 0 45 15,0 0 31-15,204-39-79 0,-142 31-42 16,-3 2 0-1,0 6-49-15,7 12-66 0,-18 20-405 16,-14-3-548-16</inkml:trace>
  <inkml:trace contextRef="#ctx0" brushRef="#br0" timeOffset="207">0 388 1555 0,'0'0'1563'0,"0"0"-1325"16,0 0-182-16,0 0 52 0,0 0-5 16,167 6-59-16,-42 2-44 15,-21-2-164-15,-8 4-564 0</inkml:trace>
</inkml:ink>
</file>

<file path=ppt/ink/ink14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8:26:00.716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0 748 1631 0,'0'0'352'0,"0"0"-284"15,0 0-34-15,0 0 86 16,0 0 53-16,0 0-129 16,197-56-42-16,-115 9 29 15,10-15-31-15,-1-5-1 16,-6-13-24-16,-20 1-30 16,-15 1 55-16,-27 4-17 15,-23 10 17-15,0 9 4 0,-17 10 12 16,-12 16 29-16,-4 17 71 15,1 12-26-15,-1 38-3 16,4 56-62-16,-5 57 21 16,9 0 38-16,8-4-39 15,3-21-27-15,14-29 1 16,0 1-19-16,0-4 21 16,5-23-21-16,27-24-99 15,7-24-73-15,40-23-122 16,-11-20-304-16,-5-16-1129 0</inkml:trace>
  <inkml:trace contextRef="#ctx0" brushRef="#br0" timeOffset="623">980 668 1610 0,'0'0'499'15,"0"0"-380"-15,0 0 25 16,0 0 55-16,0 0-10 15,-171 57-41-15,138-19-115 16,4 3-23-16,6 4 20 16,10-3-29-16,10-2-1 15,3-7-36-15,3-10-84 16,23-5 31-16,4-15-39 16,2-3 18-16,-2-6 80 0,2-23 2 15,-2-10-5-15,-7 4 33 16,-3 8 0-16,-8 16 24 15,-1 11-24-15,-2 11 58 16,-2 25 38-16,3 5-66 16,3 0-23-16,2-9-1 15,10-10 0-15,1-14-12 16,-1-8-19-16,4 0-24 16,-1-20 21-16,-3-13-20 15,-5-2 20-15,-8-1 12 16,-1 3 16-16,-8 13 19 15,0 12-19-15,-3 8 40 16,0 0 12-16,0 35-12 0,0 12-3 16,3 3-25-16,5 0-6 15,-2-9-12-15,7-14-9 16,0-12-16-16,0-13 16 16,1-2-8-16,1-5 15 15,2-28 8-15,-1-8 0 16,7-9 0-16,6 1 0 15,1 1-2-15,2 9 1 16,2 19 1-16,2 16 0 16,-1 4 15-16,-4 30 46 15,-3 17 79-15,-5 12-41 16,-9 0-89-16,-5-3 45 16,-6-12-52-16,5-8-3 15,-5-16-83-15,0-14-165 0,0-3-286 16,-3-3-939-16</inkml:trace>
  <inkml:trace contextRef="#ctx0" brushRef="#br0" timeOffset="843">983 539 1957 0,'0'0'304'16,"0"0"-219"-16,0 0 47 16,0 0 46-16,196-143 15 0,-143 112-129 15,-8 8-64-15,-5 14-12 16,8 9-157-16,-8 2-191 16,-14 15-402-16</inkml:trace>
  <inkml:trace contextRef="#ctx0" brushRef="#br0" timeOffset="984">1605 212 1874 0,'0'0'376'0,"0"0"-253"16,0 0-91-16,0 0-15 16,230 39-17-16,-91-7-196 15,-17-5-194-15,-8-2-897 0</inkml:trace>
  <inkml:trace contextRef="#ctx0" brushRef="#br0" timeOffset="1204">2911 321 2109 0,'0'0'486'15,"0"0"-452"-15,0 0 59 16,-3 150 70-16,3-70-27 0,0 8-104 16,0 0-26-1,0 6-6-15,3 25-191 0,-3-26-398 16,0-15-426-16</inkml:trace>
  <inkml:trace contextRef="#ctx0" brushRef="#br0" timeOffset="1559">2609 704 1378 0,'0'0'586'16,"0"0"-481"-16,0 0-56 16,0 0 73-16,204-18-27 0,-128 18-39 15,-5 0-14 1,-6 21-36-16,-9 10 5 0,-10 12 21 15,-13 6-23-15,-10 12 40 16,-11 4-49-16,-1-5-21 16,-8-3-14-16,0-13 20 15,-3-18-80-15,0-19 36 16,0-7 53-16,0-10-3 16,0-28-46-16,0-9 39 15,0-9 8-15,0-3 5 16,0 4 1-16,17 0-4 15,12 11 6-15,7 14-19 16,1 13 19-16,-3 16-55 16,17 1-56-16,-12 10-129 15,-10 7-813-15</inkml:trace>
  <inkml:trace contextRef="#ctx0" brushRef="#br0" timeOffset="2177">3680 830 1430 0,'0'0'323'16,"0"0"-234"-16,0 0 40 15,0 0 52-15,10 160-119 16,3-118-6-16,0-7-56 16,10-6 22-16,3-8-22 15,4-15-9-15,2-6-9 16,2-3-1-16,-3-27-58 0,3-11 21 15,-11 0 9 1,-4 0 47-16,-5 2 19 0,-8 14 56 16,-6 13 51-16,0 7 59 15,0 5-23-15,0 7-44 16,0 22-82-16,0 7-35 16,3-4 8-16,14-2-9 15,3-10-55-15,5-5-14 16,9-15-7-16,1 0 64 15,4-6-49-15,-2-23 20 16,-4-4-23-16,-7-3 13 16,-3 1 16-16,-11 12 24 0,2 5 11 15,-8 18 2 1,-2 0 10-16,-4 11 49 0,0 29 16 16,0 2-61-16,0 4-4 15,0-5-12-15,0-9 0 16,0-12-16-16,0-7 15 15,0-10 1-15,-4-3-15 16,4 0 6-16,0-27-37 16,0-8 24-16,0-6 8 15,19-6 2-15,9 2 2 16,1 8 10-16,4 7-1 16,5 12 9-16,-2 12 15 15,4 6 61-15,-7 0-6 16,-4 26 39-16,-3 4-75 15,-9 3-24-15,-4-1-18 0,-4-3-70 16,2 0-122 0,12-7-109-16,-8-5-424 0,5-11-679 0</inkml:trace>
  <inkml:trace contextRef="#ctx0" brushRef="#br0" timeOffset="2597">4908 811 1741 0,'0'0'611'0,"0"0"-442"16,0 0 34-16,0 0-30 16,0 0-71-16,0 0-17 15,0 0-67-15,-62 136-12 16,62-115-6-16,0-2-91 16,0-10-44-16,12-6-40 15,2-3 4-15,0 0 79 0,-5-9 12 16,1-13 64-16,-7 1 16 15,-3 2 47-15,0 7 33 16,0 6 54-16,0 6 46 16,0 0-9-16,0 30-110 15,0 17-10-15,3 15 13 16,17 15-46-16,12 12 51 16,15 3 42-16,5 9-89 15,-4-7 22-15,0-5-16 16,-20-12 1-16,-11-12 11 0,-17-19-40 15,0-13 15 1,-20-16-5-16,-25-13-1 0,-5-4 6 16,-5-15-15-16,-1-28-23 15,7-18 22-15,7-8-62 16,8-17-33-16,8-55-103 16,10 20-472-16,7 2-500 0</inkml:trace>
  <inkml:trace contextRef="#ctx0" brushRef="#br0" timeOffset="2773">3991 365 530 0,'0'0'2055'0,"0"0"-1830"0,0 0-225 16,0 0-12-16,263-172-12 15,-149 128-470-15,-6 10-1639 0</inkml:trace>
  <inkml:trace contextRef="#ctx0" brushRef="#br0" timeOffset="3273">5328 279 895 0,'0'0'1260'0,"0"0"-1034"16,0 0-177-16,0 0 58 15,0 0 108-15,0 0-84 16,153 169-49-16,-104-78 3 16,1 12-7-16,-8 11-4 15,-13 8-38-15,-12 5-26 16,-11 0 28-16,-6-7-29 16,0-10-2-16,-29-18 32 15,-4-20-39-15,-10-18-16 16,4-22-34-16,7-12-98 15,12-20-91-15,14 0-267 16,6-11-329-16</inkml:trace>
</inkml:ink>
</file>

<file path=ppt/ink/ink14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8:26:06.879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266 312 1252 0,'0'0'585'16,"0"0"-392"-16,0 0-147 15,0 0 19-15,0 0 137 16,0 0-89-16,-29 110-60 0,22-45 8 16,7 14-10-16,0 16 7 15,0 7-29-15,0 7-28 16,0 1 21-16,0-10-22 15,10-9-12-15,13-3-84 16,0-23-238-16,-7-24-481 0</inkml:trace>
  <inkml:trace contextRef="#ctx0" brushRef="#br0" timeOffset="419">0 265 1729 0,'0'0'362'16,"0"0"-227"-16,0 0 28 16,0 0 51-16,0 0-71 15,0 0-58-15,172-162-18 16,-121 142-22-16,9 8-7 15,5 0-5-15,0 4-24 16,8 8 6-16,-4 0-15 16,-4 0 0-16,-3 8 6 15,-6 21-5-15,-13 13 6 16,-14 9-7-16,-10 5 1 16,-13 5 6-16,-6 4-7 15,0-3 0-15,-28 3 3 0,-12-6-1 16,-8-10-1-16,-9-4 13 15,1-10-13-15,5-15 19 16,0-8-20-16,9-12-22 16,4 0 5-16,8 0-26 15,10 0-117-15,20-8-114 16,0-1-289-16,7-3-361 0</inkml:trace>
  <inkml:trace contextRef="#ctx0" brushRef="#br0" timeOffset="786">1507 0 1607 0,'0'0'296'0,"0"0"-172"16,0 0 40-16,0 0 68 0,0 0-47 16,-193 136-36-1,159-62-21-15,6 20-25 0,-1 38-3 16,9-2-34-16,9 8 3 15,8 4-21-15,3-24-25 16,3 2 7-16,34-16-30 16,8-22-3-16,18-20-50 15,44-17-133-15,-14-18-383 16,-12-18-470-16</inkml:trace>
</inkml:ink>
</file>

<file path=ppt/ink/ink14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8:26:18.775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139 213 1667 0,'0'0'314'0,"0"0"-109"16,0 0-77-16,0 0 28 15,0 0 15-15,0 0-15 16,-46-121-94-16,49 98-40 15,17 2 36-15,6 3-22 16,7 6-6-16,7 4 9 16,5 5-32-16,7 3 16 0,4 0-23 15,0 14 0-15,-4 17 9 16,-6 12-4-16,-16 13-4 16,-18 15 12-16,-12 8-7 15,-9 13 9-15,-37 1-15 16,-16 2 0-16,-14-7 15 15,-3-12-5-15,2-13 7 16,4-15 19-16,14-23-35 16,16-9 35-16,17-16-36 15,14 0 1-15,8-20 13 16,4-13-14-16,4-5 0 16,22-1-7-16,6 9 8 15,7 13-13-15,7 13 3 16,1 4 2-16,2 10 7 0,2 18 10 15,-1 5-9-15,2-5 8 16,4-5-9-16,6-15-10 16,23-8-143-16,-10-12-467 15,-13-12-588-15</inkml:trace>
</inkml:ink>
</file>

<file path=ppt/ink/ink14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8:26:19.195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0 672 1833 0,'0'0'282'15,"0"0"-229"-15,0 0-43 16,184-50 33-16,-106 0 71 15,5-9-37-15,-1-5-77 16,-11-1 0-16,-9 1 0 16,-19 3 1-16,-14 9 5 15,-19 1-4-15,-10 7 4 16,0 6 26-16,-26 7 22 16,-13 6 59-16,-4 14 15 15,1 11-35-15,-4 2 13 16,7 43-30-16,2 17-24 0,8 16 14 15,10 14-52 1,8 6 29-16,11-1-43 0,0-6 2 16,0-4 13-16,20-14-9 15,3-12-6-15,-1-13-11 16,6-18-83-16,1-13-59 16,27-17-187-16,-8 0-250 15,-5-20-156-15</inkml:trace>
  <inkml:trace contextRef="#ctx0" brushRef="#br0" timeOffset="654">950 554 1679 0,'0'0'600'0,"0"0"-445"15,0 0 16-15,0 0 92 16,0 0-57-16,-194 36-104 15,156 8-39-15,5 9-29 16,7 1-34-16,12-5 30 16,14-4-30-16,0-12-11 15,11-11-8-15,21-12-89 16,10-10-36-16,1 0-111 16,2-28-49-16,-2-3 61 15,-4-4 94-15,-13 5 51 16,-9 9 82-16,-6 11 16 0,-11 10 79 15,0 0 78-15,0 27-7 16,0 11 17-16,0 1-39 16,0 0-26-16,0-7-39 15,0-8-62-15,12-9-2 16,7-10-29-16,1-5-64 16,3 0 21-16,0-27-15 15,4-2 16-15,-1-7 55 16,0 5-30-16,-1 7 45 15,-5 8-11-15,-3 14 13 16,-3 2 18-16,-8 7 57 16,-3 18-20-16,0 8 20 15,-3-1-53-15,0-5 6 16,0-9-19-16,0-6-3 16,0-12 17-16,0 0-14 0,0 0-1 15,4-12-8-15,2-18-53 16,4-6 28-16,6 2-10 15,7-6 6-15,7 5 20 16,2 10 7-16,5 8 2 16,5 12 17-16,7 5-9 15,1 13 148-15,-4 25-71 16,-4 6-44-16,-10 0 23 16,-5 0-30-16,-9-5-19 15,-4-10-15-15,-8-8-107 16,-1-12-126-16,-5-9-259 15,0 0-255-15</inkml:trace>
  <inkml:trace contextRef="#ctx0" brushRef="#br0" timeOffset="892">799 471 1899 0,'0'0'366'16,"0"0"-298"-16,0 0-20 15,0 0 100-15,0 0-73 16,104-150-20-16,-61 125-55 0,-1 3-29 16,6 11-87-16,14 11-156 15,-14 0-52-15,-5 0-319 0</inkml:trace>
  <inkml:trace contextRef="#ctx0" brushRef="#br0" timeOffset="1006">1356 162 1568 0,'0'0'490'16,"0"0"-382"-16,0 0-42 16,0 0 7-16,196 23-73 15,-117-7-176-15,-8-4-347 0</inkml:trace>
</inkml:ink>
</file>

<file path=ppt/ink/ink14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8:26:25.711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38 678 1664 0,'0'0'399'16,"0"0"-259"-16,0 0-113 15,0 0 153-15,20-166-16 0,12 116-75 16,7 6 4-16,7 6-34 15,0 9-3-15,1 19 27 16,-5 10-82-16,-7 19 13 16,-9 39-14-16,-15 25 12 15,-11 16 5-15,-7 14-16 16,-35-1-1-16,-8-2 0 16,-9-17-12-16,4-16 0 15,2-22-2-15,10-22 1 16,11-14 13-16,10-19 0 15,8 0 1-15,11-15-1 16,3-12-15-16,0 4 9 16,9 4-1-16,21 11 7 0,2 8 40 15,5 0-17-15,2 0-7 16,7 20 14-16,-1 0-30 16,12 1 0-16,8-3-96 15,56-13-220-15,-16-5-263 16,-8 0-84-16</inkml:trace>
  <inkml:trace contextRef="#ctx0" brushRef="#br0" timeOffset="339">1161 1069 1562 0,'0'0'690'16,"0"0"-605"-16,0 0-64 0,176-131 42 15,-100 72 64-15,3-3-44 16,-5-1-53-16,-9-2-23 16,-11 6 21-16,-26 0-27 15,-14 6-1-15,-14 6 28 16,0 6-22-16,-23 15 78 16,-10 15 20-16,-7 11-48 15,-5 17 50-15,-4 35-69 16,1 22-1-16,1 18 18 15,12 6-53-15,12 7 20 16,12-5-21-16,11-3 13 16,0-11-28-16,6-13 3 15,22-14-76-15,7-18-57 16,34-23-149-16,-6-14-172 16,-1-4-169-16</inkml:trace>
  <inkml:trace contextRef="#ctx0" brushRef="#br0" timeOffset="993">2073 886 1679 0,'0'0'611'0,"0"0"-516"16,0 0 15-16,0 0 167 16,0 0-65-16,0 0-26 15,-170-37-110-15,125 71-19 16,5 6 4-16,11 6-61 15,13-2 1-15,13 1-2 0,3-8-26 16,3-6 21-16,27-10-79 16,8-10-77-16,9-11-95 15,-1 0-63-15,2-30 12 16,-5-7 95-16,-10-2 104 16,-10 4 83-16,-11 8 26 15,-4 12 0-15,-8 13 217 16,0 2 57-16,0 8-93 15,0 22-53-15,0 8-70 16,0-2 20-16,0-1-78 16,3-12-18-16,13-8-11 0,4-15-33 15,3 0 15 1,0-11-51-16,3-22-7 0,-4-7 71 16,1-4-17-16,0 4 17 15,-3 5 33-15,-4 15-12 16,-2 13 13-16,-8 7 29 15,-3 12 54-15,-3 26 13 16,0 6-78-16,0 3-16 16,0-2 13-16,0-10-15 15,0-11-11-15,0-12-23 16,0-12-28-16,0 0 53 16,0-12-64-16,6-21 11 15,8-8 46-15,3-6-33 16,5-3-26-16,4 3 22 15,0 6 41-15,1 10 12 0,-1 18 16 16,-3 13 102-16,-3 0 82 16,-4 32-47-16,4 14-6 15,-5 8 18-15,2 2-124 16,0-9 7-16,-4-5-48 16,0-10-76-16,-6-12-143 15,-4-11-361-15,-3-5-265 0</inkml:trace>
  <inkml:trace contextRef="#ctx0" brushRef="#br0" timeOffset="1227">1861 616 1829 0,'0'0'622'15,"0"0"-568"-15,0 0-18 16,0 0 114-16,0 0-40 16,0 0-50-16,190-124-30 15,-151 118-29-15,-2 6 0 16,-1 0-1-16,13 0-200 16,-7 9-161-16,-5 0-354 0</inkml:trace>
  <inkml:trace contextRef="#ctx0" brushRef="#br0" timeOffset="1369">2435 313 1846 0,'0'0'592'0,"0"0"-519"16,0 0-49-16,0 0 16 16,0 0-40-16,255-21-52 15,-178 24-245-15,-4 6-390 0</inkml:trace>
  <inkml:trace contextRef="#ctx0" brushRef="#br0" timeOffset="1661">3036 0 2410 0,'0'0'599'16,"0"0"-540"-16,0 0-24 16,0 0 52-16,0 0 85 15,193 156-97-15,-120-82-21 16,-2 15 21-16,2 16 0 16,-10 11-35-16,-12 33-18 15,-20 32-21-15,-22-17 22 16,-9-17-23-16,-26-25-58 15,-24-40-76-15,-35 22-152 16,10-20-532-16,-1-19-1438 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8:14:41.842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464 198 1587 0,'0'0'233'0,"0"0"-117"16,0 0-88-16,0 0 77 16,0 0 81-16,0 0-31 15,-86-93-48-15,80 93-11 0,-4 4-70 16,-2 34 10-16,-2 17-34 16,-3 16 5-16,1 13 21 15,3-2-26-15,-3 0 4 16,2-8-6-16,-1-7 0 15,-5-4-1-15,-3-10 1 16,-4-7 0-16,4-7 27 16,-3-11-26-16,1-5-2 15,2-12 1-15,3-8 0 16,0-3 24-16,7 0-24 16,0 0-3-16,6-6-7 15,4-2 11-15,3 4-2 16,0 4-17-16,3 0 6 0,20 0-3 15,10 15 13-15,4 21 2 16,2 11-1-16,-1 14 1 16,1 16 0-16,-8 12 16 15,-8 11-7-15,-20 7 46 16,-3 6-47-16,-17 0 8 16,-23-4 47-16,-8-10-27 15,-1-13-11-15,10-15 13 16,5-18-17-16,15-18 37 15,6-14-58-15,13-12 0 16,0-6 0-16,13-3-155 16,23 0-356-16,-4-25-1291 0</inkml:trace>
</inkml:ink>
</file>

<file path=ppt/ink/ink14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8:26:24.481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315 560 1382 0,'0'0'1272'0,"0"0"-1090"15,0 0-170-15,0 0 0 16,0 0 116-16,-167 31-35 16,122 2-32-16,5 2-46 15,10 6-4-15,10 3 13 16,14 1-23-16,6 0 10 16,0-8-11-16,30-5-18 15,8-8 9-15,16-15-38 16,8-9-123-16,49-9-172 0,-13-19-327 15,-13-9-477-15</inkml:trace>
  <inkml:trace contextRef="#ctx0" brushRef="#br0" timeOffset="323">774 680 1629 0,'0'0'682'15,"0"0"-516"-15,0 0 9 16,0 0 97-16,0 0-76 15,-194 11-55-15,148 28-74 16,10 4-48-16,10 5 28 16,17-7-29-16,9-4-18 15,0-12 0-15,22-4-45 16,15-15-37-16,1-6-79 16,1 0-56-16,-2-12 31 0,-4-11 18 15,-7-1 75-15,-9 6 81 16,-8 6 8-16,-3 12 4 15,-1 0 107-15,-2 0 8 16,3 24 77-16,0 6-68 16,7 1-34-16,4-2-81 15,6-5-9-15,0-8-84 16,13-16-182-16,-10 0-338 16,-6 0-637-16</inkml:trace>
  <inkml:trace contextRef="#ctx0" brushRef="#br0" timeOffset="537">636 0 1930 0,'0'0'537'15,"0"0"-403"-15,0 0-100 16,0 0 117-16,0 0 3 15,196 44-112-15,-173-15-42 16,-7 9-39-16,-16 21-219 16,0-9-383-16,-6-6-1293 0</inkml:trace>
</inkml:ink>
</file>

<file path=ppt/ink/ink14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8:26:22.496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155 0 1580 0,'0'0'500'16,"0"0"-360"-16,0 0-26 0,0 0 39 15,32 219 43-15,-32-134-65 16,0 7-68-16,0-8-30 16,0-2-6-16,0-4 3 15,0-13-30-15,0-7-15 16,0-10-36-16,0-7-128 15,0-4-154-15,0-16-252 16,0-5-548-16</inkml:trace>
  <inkml:trace contextRef="#ctx0" brushRef="#br0" timeOffset="415">0 537 1498 0,'0'0'277'0,"0"0"-163"16,0 0-45-16,0 0 111 16,0 0 17-16,0 0-73 15,0 0-75-15,132 6-25 16,-89 2-15-16,0-1 18 16,-4-3 4-16,-4 9-31 15,-2 5 0-15,-7 9 8 16,-6 8 15-16,-3 8 0 15,-8 5-23-15,-2-1 6 16,-7 1 2-16,0-11-8 16,0-7-30-16,0-9 30 0,0-13-6 15,0-8 6-15,0 0 2 16,0-5 5-16,0-27-7 16,-4-13-3-16,4-11-9 15,0-5 12-15,0 2 0 16,16 5 0-16,7 10-1 15,8 13 1-15,-3 12-1 16,1 8-4-16,2 11-34 16,1 0-55-16,1 0-82 15,19 14-97-15,-10 2-88 16,-5-6-375-16</inkml:trace>
  <inkml:trace contextRef="#ctx0" brushRef="#br0" timeOffset="1023">842 547 1362 0,'0'0'376'0,"0"0"-247"16,0 0 83-16,0 0 22 15,0 0-85-15,0 173-65 16,0-121-32-16,0 0-52 16,10-12-5-16,10-7-11 15,6-16-66-15,7-11-19 16,5-6 3-16,5-3 64 15,1-30-101-15,-6-8-3 16,-5 0 69-16,-10 0 50 0,-6 9 19 16,-11 8 20-1,-6 16 77-15,0 8 84 0,0 0 5 16,0 32-86-16,0 15-33 16,0 3 1-16,0 0-38 15,0-6-29-15,0-9-1 16,13-11-21-16,10-9-20 15,3-9 1-15,3-6-90 16,1 0 4-16,-1-29 23 16,-2-7 12-16,-1-6 3 15,0 1 55-15,3 9 26 16,-2 5 14-16,-4 16-7 16,0 11 69-16,-3 2 43 15,-8 34 21-15,-2 11-59 16,-10 3-24-16,0 4-2 0,0-11-48 15,0-9 6-15,0-9 4 16,0-13-8-16,0-9-1 16,0-3-1-16,0-9-31 15,0-22 17-15,3-11-25 16,17-6-13-16,3-2 8 16,10 6-27-16,2 8 16 15,2 13 21-15,2 14 34 16,1 9 12-16,-8 3 148 15,-2 26-117-15,-4 7 5 16,-3 2-36-16,-4-3-12 16,18-6-99-16,-8-7-173 15,1-14-313-15</inkml:trace>
  <inkml:trace contextRef="#ctx0" brushRef="#br0" timeOffset="1447">2195 711 1987 0,'0'0'376'0,"0"0"-242"15,0 0 59-15,0 0 16 16,-112 162-68-16,108-125-103 16,4-4-38-16,8-14-35 15,18-10-45-15,6-9-92 0,-2 0-75 16,-1-9 38-1,-9-16 95-15,-7-2 71 0,-7 1 43 16,-6 0 3-16,0 9 50 16,0 4 128-16,0 13 52 15,0 0-63-15,0 24-58 16,0 24-47-16,0 16 2 16,0 9-27-16,7 8-19 15,9-2 20-15,1 1 17 16,0-7-38-16,-8-8 11 15,-6-15-19-15,-3-10 3 16,-3-15 3-16,-26-8-12 16,-8-13 10-16,-5-4-16 0,-7-10-40 15,4-26 25 1,-2-18-34-16,15-14-41 0,12-56-102 16,9 12-455-16,8 5-722 0</inkml:trace>
  <inkml:trace contextRef="#ctx0" brushRef="#br0" timeOffset="1621">1278 216 1536 0,'0'0'1215'0,"0"0"-1054"16,0 0-149-16,0 0-10 15,232-86-4-15,-97 37-195 0,2 4-599 0</inkml:trace>
</inkml:ink>
</file>

<file path=ppt/ink/ink14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8:26:20.698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9 166 1405 0,'0'0'1119'16,"0"0"-1010"-16,0 0-96 15,0 0 8-15,-6 214 127 16,6-135-35-16,6 7-54 16,-3 2-59-16,1 1 1 0,-4-4-1 15,0-11-22-15,0-12 21 16,0-19-36-16,-4-16 18 15,-2-21 19-15,3-6-34 16,3-17 1-16,0-25-15 16,0-4 7-16,0-2 33 15,13 8-23-15,10 3 4 16,6 11 20-16,5 11-31 16,-3 15 20-16,6 0 17 15,-1 13 1-15,-1 19 11 16,-4 9-10-16,-6 6 9 15,-8-3 15-15,-11 1-24 16,-6-7 24-16,0-6 2 0,-29-7-27 16,-10-3 37-1,-7-11-36-15,-1-7-1 0,2-4 0 16,10 0-35-16,10-30-87 16,25-29-120-16,0 6-147 15,5 7-537-15</inkml:trace>
  <inkml:trace contextRef="#ctx0" brushRef="#br0" timeOffset="681">660 793 1787 0,'0'0'529'0,"0"0"-444"0,0 0-77 15,0 0 157-15,0 0 17 16,0 0-101-16,-179-45-14 16,146 48-60-16,7 20 8 15,6 4 8-15,10 4-23 16,10 0-16-16,0 1-22 16,0-6-102-16,24-1 9 15,8-11-104-15,7-8-69 16,4-6 55-16,-1 0-228 15,-5-6-173-15,-8-11 51 16,-7 1 599-16,-8 6 375 16,-5 7-26-16,-9 3-55 0,0 0 0 15,0 0-73-15,0 17-113 16,5-2-76-16,1-3-32 16,6-7 4-16,8-5-4 15,2 0-36-15,6-17-37 16,-2-12-19-16,-1-4 26 15,-2 1 23-15,-3 2 43 16,-3 7 23-16,-4 4 70 16,-7 13 34-16,-3 6-25 15,0 0 8-15,-3 21 14 16,0 6-66-16,0 4-51 16,0 0 18-16,0-7-25 15,0-5 0-15,0-6-4 0,0-7 4 16,0-6-22-1,0 0 4-15,0 0-7 0,0-21 24 16,0-5-32-16,14-7 11 16,12 1 22-16,4 5-9 15,2 7 9-15,5 13 68 16,-8 7 25-16,1 0 99 16,-4 33-47-16,-7 7-40 15,1 8 5-15,-8-3-31 16,2-5-36-16,0-7-43 15,-8-12-12-15,3-9-64 16,-2-12-147-16,0-8-240 16,-7-17-261-16</inkml:trace>
  <inkml:trace contextRef="#ctx0" brushRef="#br0" timeOffset="910">481 313 2043 0,'0'0'504'16,"0"0"-427"-16,0 0-49 16,0 0 163-16,0 0-40 15,0 0-108-15,0 0-43 16,120 96-92-16,-33-98-181 15,-13-25-252-15,-9-3-403 0</inkml:trace>
  <inkml:trace contextRef="#ctx0" brushRef="#br0" timeOffset="1036">935 262 1483 0,'0'0'998'16,"0"0"-792"-16,0 0-150 15,0 0 89-15,0 0-36 16,0 0-109-16,230-169-228 15,-161 117-458-15,-11 11-1285 0</inkml:trace>
</inkml:ink>
</file>

<file path=ppt/ink/ink14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8:26:28.670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260 428 1435 0,'0'0'272'16,"0"0"-123"-16,0 0-58 15,0 0 126-15,0 0 8 0,0 0-101 16,-20 34-66-16,9 0 17 16,2 9 14-16,-2 16-10 15,2 18-23-15,2 11-18 16,4 16 25-16,3-5-48 15,0 5 3-15,3-10 8 16,13-10-20-16,-2-20-6 16,-2-15-61-16,-1-13-96 15,3-15-86-15,1-21-217 16,-2 0-97-16,-3-6-954 0</inkml:trace>
  <inkml:trace contextRef="#ctx0" brushRef="#br0" timeOffset="451">0 513 595 0,'0'0'905'15,"0"0"-730"-15,0 0-67 16,0 0 72-16,0 0 75 16,0 0-104-16,0 0-35 15,99-156-68-15,-63 132-2 16,2 7 18-16,9-7-25 0,5 13-2 16,7 5-16-16,3 6 3 15,4 0 22-15,-1 0-45 16,-3 22 7-16,-6 8 17 15,-4 2-17-15,-13 10-7 16,-8-4 5-16,-13 10-4 16,-13-4 33-16,-5 4-35 15,-8 5 0-15,-27-7 30 16,-12-2-17-16,-5-11-4 16,-4-7 0-16,8-8-8 15,-1-9 10-15,9-3-11 16,10-6-24-16,10 0 0 15,11 0-99-15,9-4-93 0,14-13-278 16,9-2-769-16</inkml:trace>
  <inkml:trace contextRef="#ctx0" brushRef="#br0" timeOffset="981">1402 0 1279 0,'0'0'322'16,"0"0"-198"-16,0 0-1 15,0 0 58-15,0 0-22 16,0 0-39-16,0 0-46 0,-178 112 15 16,152-74 55-16,0 10-26 15,0 5-17-15,4 12-16 16,5 8-5-16,3 12 14 16,11 10-57-16,3 5-2 15,0 5 14-15,0-1-14 16,11 2-26-16,12-14 6 15,3-7-15-15,2-11 21 16,6-9-21-16,5-21-49 16,33-17-62-16,-7-12-235 15,-6-15-445-15</inkml:trace>
</inkml:ink>
</file>

<file path=ppt/ink/ink14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8:26:35.301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105 254 1371 0,'0'0'243'15,"0"0"-134"-15,0 0 4 16,0 0 70-16,0 0-8 16,0 0-64-16,134-156-27 15,-95 139-33-15,-3 14-23 16,-1 3 22-16,-4 4-10 16,-8 38-4-16,-10 5 15 0,-13 24-21 15,0 3 17 1,-16 14-38-16,-24 3-1 0,-9-2 11 15,-1-6-7-15,-1-10-2 16,5-14-5-16,7-13-4 16,5-12 23-16,8-16-24 15,4-9 0-15,5-9 7 16,3 0 4-16,5 0-11 16,6-15-1-16,3-12-11 15,0-3 4-15,0 1 7 16,17 0 1-16,12 8 4 15,4 9-3-15,2 12 20 16,8 0 2-16,2 12-10 16,2 20 27-16,2 1-40 0,-1-8-6 15,6 3-3-15,34-20-85 16,-9-4-240-16,-11-4-666 0</inkml:trace>
  <inkml:trace contextRef="#ctx0" brushRef="#br0" timeOffset="418">1280 545 1617 0,'0'0'288'0,"0"0"-189"0,0 0-30 16,0 0 50-16,210-132-79 16,-152 78-40-16,-2-4 0 15,-8-1 7-15,-5 3-7 16,-19 3 0-16,-18 9 8 16,-6 8-8-16,-6 9 11 15,-27 14 31-15,-10 0 53 16,1 13 17-16,-4 0-64 15,4 39 20-15,-1 20-36 16,4 12 26-16,5 17-25 16,12 7-17-16,5 1 27 15,11 5-32-15,6-8-10 16,0-1-1-16,0-18-3 0,16-15-49 16,4-16-41-16,3-13-75 15,6-18-17-15,10-12-90 16,-2-12-122-16,-8-12-1181 0</inkml:trace>
  <inkml:trace contextRef="#ctx0" brushRef="#br0" timeOffset="1111">1935 516 1587 0,'0'0'353'0,"0"0"-152"16,0 0-47-16,-167 17 83 16,118 8-54-16,2-6-89 15,5 8-38-15,13 7-41 16,6 3 11-16,12-5-26 16,11-2-20-16,0 1 19 15,17-6-99-15,20-16-40 16,8-3-6-16,1-6-84 15,4-3 37-15,-8-22 39 16,-7 0 71-16,-4 7 70 16,-16 9 13-16,-5 9 0 15,-7 0 76-15,-3 27 10 0,0 11 28 16,0 1 0-16,0-1-46 16,0-9-9-16,4-9-40 15,12-7-19-15,7-13 0 16,3 0-34-16,4-6-18 15,-1-23-48-15,1-10-6 16,-4-5 40-16,-3-2 19 16,-6 4 40-16,-5 3 5 15,-5 15 4-15,0 11 46 16,-1 13 12-16,1 0 37 16,-1 31 34-16,0 14-65 15,-3 5-41-15,5 0-4 16,-5-3-14-16,0-10-10 0,0-9 3 15,-3-14-22 1,3-8 20-16,-3-6-5 0,0 0 7 16,0-9-38-16,0-24-35 15,3-4 44-15,11-14-26 16,3 3 1-16,5 11 37 16,1 14-11-16,0 14 28 15,3 9 0-15,4 4 0 16,2 33 96-16,4 4 95 15,-2 0-138-15,-8 4-11 16,-7-8 17-16,-6-1-35 16,-3-13-24-16,-4-2-49 15,-3-21-141-15,-3 0-144 0,0 0-852 16</inkml:trace>
  <inkml:trace contextRef="#ctx0" brushRef="#br0" timeOffset="1331">1689 368 1614 0,'0'0'254'0,"0"0"-142"15,0 0 32-15,0 0 72 16,0 0-83-16,0 0-99 15,203-151-34-15,-157 135-114 0,13 13-159 16,-10 3-31-16,-10 0-703 16</inkml:trace>
  <inkml:trace contextRef="#ctx0" brushRef="#br0" timeOffset="1441">2360 177 1431 0,'0'0'288'15,"0"0"-219"-15,0 0-69 16,190 40-82-16</inkml:trace>
</inkml:ink>
</file>

<file path=ppt/ink/ink14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8:26:43.072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0 675 1774 0,'0'0'293'15,"0"0"-237"-15,0 0-41 16,0 0 162-16,0 0-46 15,20 156-91-15,-17-106-30 16,-3 0-1-16,0-5-9 16,0-11 23-16,0-10-23 15,0-11 0-15,0-10 1 16,-3-3 16-16,-1-9-17 16,4-24-2-16,0-14-13 15,7-11 15-15,18-3-34 16,6 2-2-16,1 13 34 15,4 10 2-15,-3 22 0 16,-1 8 6-16,-6 6 50 0,-3 14 34 16,-3 28-22-16,-7 11-25 15,1-1-2-15,-8 4-17 16,3-5-24-16,5-14-43 16,19-7-66-16,-4-12-256 15,0-11-466-15</inkml:trace>
  <inkml:trace contextRef="#ctx0" brushRef="#br0" timeOffset="592">750 701 1815 0,'0'0'544'0,"0"0"-407"0,0 0 132 16,0 0-63-16,0 0-85 15,-200 57-68-15,168-22-41 16,4 3 9-16,19-3-21 16,9-3-21-16,0-6-9 15,6-1-51-15,25-19-89 16,1-6-72-16,7 0-33 16,4-18 46-16,-7-10 60 15,-4-3 84-15,-12 10 80 16,-7 4 5-16,-10 15 35 15,-3 2 123-15,0 0 7 0,0 19 23 16,0 14-52-16,0-1-44 16,0-5-43-16,9 0-37 15,11-17-12-15,8-3-55 16,-3-7 13-16,7-4-6 16,-1-24-17-16,-6-9 8 15,-2 3 56-15,-6-8 0 16,-8 10 1-16,-4 6 33 15,-5 13 54-15,0 9 62 16,0 4-14-16,0 0-71 16,-5 32-30-16,5 5-7 15,0 11-13-15,5-7-8 16,30-4-6-16,18-12-1 16,12-10-19-16,6-13 13 0,2-2 6 15,-7-2 2-15,-18-21-1 16,-11-7 7-16,-18 3 16 15,-16-3 63-15,-3 1-26 16,-13 0-7-16,-25 2 7 16,-9 0-60-16,-5 7-3 15,-10-12-143-15,9 6-380 16,10 5-483-16</inkml:trace>
  <inkml:trace contextRef="#ctx0" brushRef="#br0" timeOffset="751">618 177 2275 0,'0'0'505'0,"0"0"-505"16,0 0-5-16,232 38-91 15,-139-21-506-15</inkml:trace>
  <inkml:trace contextRef="#ctx0" brushRef="#br0" timeOffset="1359">2282 197 1528 0,'0'0'306'0,"0"0"-210"15,-7 161 32-15,-2-62 131 16,1 5-73-16,8 4-72 16,0-4-31-16,0-14-80 15,0-16-3-15,0-16-52 16,5-12-151-16,7-27-276 16,-5-11-1263-16</inkml:trace>
  <inkml:trace contextRef="#ctx0" brushRef="#br0" timeOffset="1751">2014 669 985 0,'0'0'844'16,"0"0"-686"-16,0 0-63 15,0 0 79-15,0 0-24 16,0 0-49-16,192-9-37 15,-135 3 22-15,-6-1-10 16,-5 7 8-16,-7 0-17 16,-2 0-49-16,-8 19-12 15,-4 10 24-15,-5 7-23 16,-3 6-1-16,-6-5-6 16,-8-1 0-16,0-7-1 15,-3-6-6-15,0-10-20 0,0-8 27 16,0-5 8-16,0 0-8 15,0-20-5-15,-6-13-22 16,-2-11 7-16,2-2-40 16,6-8 28-16,0 7 30 15,0 3-11-15,0 9 3 16,20 5-63-16,8 9-87 16,29-5-118-16,-9 6-66 15,-5 7-456-15</inkml:trace>
  <inkml:trace contextRef="#ctx0" brushRef="#br0" timeOffset="2364">2844 581 925 0,'0'0'263'0,"0"0"-64"15,0 0 16-15,0 0-24 16,0 0 26-16,0 0-1 0,0 156-49 16,0-120-64-16,0-4-51 15,11-6-18-15,-2 0-24 16,8-5-10-16,6-9-25 15,7-6-68-15,5-6 20 16,4 0-63-16,7-12 0 16,-1-15 87-16,-2-5 41 15,-10 6-3-15,-7 4 11 16,-9 5 13-16,-11 17 25 16,-6 0 41-16,0 6 32 15,0 27 15-15,0 6-59 16,0-2-37-16,5 4-3 0,13-8-27 15,12-6 15-15,2-14-15 16,8-7-25-16,-4-6-16 16,-3 0 6-16,-4-13-1 15,-6-20-2-15,-3 0 15 16,-4-5 13-16,1 6 9 16,-8 2-2-16,0 13 3 15,-1 11 0-15,-8 6 1 16,0 0 12-16,0 20 31 15,0 13 17-15,0 5-46 16,0 0-13-16,-8-9 8 16,5-4-10-16,0-12-5 15,3-7 4-15,0-6-14 0,0 0 14 16,0-19-29 0,0-20-3-16,11 0 14 0,4-2-25 15,5 3-14-15,3 5 22 16,-4 13 23-16,1 8 1 15,-3 12 24-15,0 0 12 16,-8 19 53-16,4 15-33 16,-4 10-20-16,2-3 49 15,-2 1-60-15,2-7-13 16,6-11-56-16,8-9-141 16,1-9-108-16,0-6-425 0</inkml:trace>
  <inkml:trace contextRef="#ctx0" brushRef="#br0" timeOffset="2802">4112 699 1590 0,'0'0'548'16,"0"0"-379"-16,0 0 15 16,0 0 33-16,0 0-32 15,0 0-83-15,-161 158-60 16,155-117-17-16,6-2-25 15,0-13-64-15,13-7-17 16,12-16-109-16,3-3-23 16,-3 0 37-16,1-28 15 0,-6-5 80 15,-3-1 44 1,-8 1 22-16,-2-2 15 0,-4 12 46 16,1 10 82-16,-4 10 69 15,0 3-52-15,0 16-61 16,0 23-5-16,0 13 15 15,0 15-6-15,0 10-30 16,10 10-5-16,2-3-10 16,2 2 66-16,-5-10-28 15,2-2-63-15,-11-15-1 16,0-19 25-16,0-9-22 16,-23-17 1-16,-10-11-12 15,-4-3-8-15,-2-3 17 16,1-29-18-16,1-19-33 15,11-10-22-15,13-65-114 0,7 16-325 16,6-8-304-16</inkml:trace>
  <inkml:trace contextRef="#ctx0" brushRef="#br0" timeOffset="2983">3090 148 2189 0,'0'0'488'0,"0"0"-488"15,0 0 0-15,184-56-11 16,-40 17-83-16,-21 9-467 16,-10 7-1346-16</inkml:trace>
  <inkml:trace contextRef="#ctx0" brushRef="#br0" timeOffset="3224">4504 50 2134 0,'0'0'523'15,"0"0"-389"-15,0 0 113 16,155 212-3-16,-109-112-108 0,-7 13-41 15,-13 34-53 1,-14-5-41-16,-12 3 38 0,-3-3-39 16,-36-29-75-16,-7-1-35 15,-25-6-189-15,8-41-613 16,4-18-1162-16</inkml:trace>
</inkml:ink>
</file>

<file path=ppt/ink/ink14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8:26:41.644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0 744 1618 0,'0'0'378'0,"0"0"-277"16,0 0-69-16,0 0 110 0,0 0-42 15,189-178-80-15,-114 104-13 16,1 3 6-16,-3-8-13 15,-13 5-35-15,-13 5-19 16,-15 8 20-16,-15 8 33 16,-17 14 1-16,0 8 0 15,-20 16 71-15,-16 15-30 16,-7 0 24-16,1 35 5 16,-4 30 0-16,7 15 43 15,7 23-32-15,9 8-54 16,9 2 21-16,14-7-14 15,0-7-19-15,0-9-2 16,23-21-13-16,14-18-58 16,37-32-145-16,-9-19-136 15,-2 0-192-15</inkml:trace>
  <inkml:trace contextRef="#ctx0" brushRef="#br0" timeOffset="645">870 507 1549 0,'0'0'312'0,"0"0"-160"15,0 0 85-15,0 0 6 16,-190 86-27-16,155-37-77 16,8 4-57-16,11 3-79 15,16-2 4-15,0-11-14 0,13-4-1 16,26-19-68-16,10-11-112 15,10-9-75-15,3-9-41 16,0-31 22-16,-5-5-86 16,-15-6 117-16,-13 9 137 15,-15 5 114-15,-14 13 94 16,0 14 149-16,0 10 67 16,-17 0-133-16,3 28-45 15,8 15 34-15,6-3-80 16,0 4-56-16,0-9-30 15,17-7-23-15,9-16-3 16,7-7-67-16,-1-5-2 16,8-6 12-16,-1-27 13 0,-3-8 34 15,-1-1 6-15,2 2 20 16,-8 7 9-16,-2 12 2 16,-1 10 26-16,-6 11-2 15,-4 0-12-15,-4 17-11 16,-1 16 10-16,-5 5-12 15,-6-3 15-15,3 4-15 16,-3-13-8-16,0-10 8 16,0-10 1-16,0-6 0 15,3 0 26-15,2-13-15 16,7-16-3-16,2-9-9 16,8-4-8-16,1 6 8 15,3 7 1-15,0 17 0 0,4 3 27 16,2 9 30-1,5 9 66-15,-4 18 53 0,-1 11-104 16,-9 3-9-16,-4 4-12 16,-8-10-22-16,-2-5-30 15,2-10-68-15,-8-17-178 16,0-3-433-16</inkml:trace>
  <inkml:trace contextRef="#ctx0" brushRef="#br0" timeOffset="875">815 348 1438 0,'0'0'790'15,"0"0"-652"-15,0 0-100 16,0 0 126-16,0 0-57 15,0 0-86-15,205-162-21 16,-149 143-52-16,17 5-190 16,-12 5-104-16,-14 0-354 0</inkml:trace>
  <inkml:trace contextRef="#ctx0" brushRef="#br0" timeOffset="983">1439 100 1386 0,'0'0'341'0,"0"0"-226"15,0 0-39-15,204 9-76 16,-113-5-104-16,-2-4-1627 0</inkml:trace>
</inkml:ink>
</file>

<file path=ppt/ink/ink14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8:26:40.675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256 466 1137 0,'0'0'1021'0,"0"0"-882"16,0 0-96-16,0 0 135 15,0 0 28-15,-187 105-79 16,158-63-99-16,5-1-28 16,12 3 37-16,12-3-28 15,0-8-9-15,6 0-35 16,27-13-99-16,6-12 22 16,10-8-74-16,3 0-51 15,4-15 14-15,-3-17 38 16,-10 3 35-16,-12-1 118 0,-8 10 32 15,-12 8 126-15,-11 9 62 16,0 3 95-16,0 9-28 16,0 29-90-16,0 3-8 15,-3 10-50-15,3 1-42 16,0-13-19-16,9-5-46 16,17-15 6-16,7-13 18 15,7-6-15-15,-5-12-9 16,-2-22 15-16,-7-11-6 15,-6-12 45-15,-10 4 5 16,-10 0-4-16,0 6 26 16,-13 6-56-16,-16 6-7 15,-5 12-18-15,1 5-42 16,18 6-152-16,4 3-552 0,11 2-792 0</inkml:trace>
  <inkml:trace contextRef="#ctx0" brushRef="#br0" timeOffset="140">720 312 2194 0,'0'0'611'0,"0"0"-499"16,0 0-45-16,170-183-67 16,-91 116-148-16,-10 5-1161 0</inkml:trace>
</inkml:ink>
</file>

<file path=ppt/ink/ink14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8:26:39.805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0 1392 0,'0'0'369'0,"0"0"-236"16,0 0 67-16,0 0 55 15,0 0-81-15,30 175-42 16,-27-102-36-16,-3 9-19 16,0-8-10-16,0-1-40 0,0-11 6 15,-9-9-33-15,1-24 1 16,5-11 19-16,3-11-20 16,0-7 8-16,0 0-8 15,3-25-60-15,23-22 20 16,7-11-66-16,16-11-28 15,4-7 25-15,10 3 13 16,-1 6-1-16,-3 13 66 16,-7 16 31-16,-13 13 25 15,-16 16 43-15,-12 9-5 16,-11 0 39-16,0 22-2 16,-20 10 19-16,-14 7-39 15,-2 7-24-15,-4-10 16 0,6-3-39 16,6-4-22-1,10-8 35-15,13-2-33 0,5-3-4 16,0 4-9-16,17 5 1 16,13 1 8-16,2-3-9 15,8 1-40-15,-1-7-29 16,24-2-215-16,-15-3-292 16,-2-10-503-16</inkml:trace>
  <inkml:trace contextRef="#ctx0" brushRef="#br0" timeOffset="315">786 147 1859 0,'0'0'508'16,"0"0"-422"-16,0 0 10 15,0 0 115-15,-79 158-65 16,79-94-62-16,0 1-63 15,17-4-12-15,22-8-9 16,13-9-12-16,10-15-27 16,11-12-53-16,-1-17-52 15,-1-5 117-15,-9-34 4 16,-15-16-3-16,-24-9 26 16,-23-13 47-16,0 3 67 15,-36 1-28-15,-20 14-39 16,-7 14 10-16,6 25-48 0,6 7-9 15,26 13-193-15,19 19-476 16,6 7-1349-16</inkml:trace>
</inkml:ink>
</file>

<file path=ppt/ink/ink14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8:26:38.357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0 764 1716 0,'0'0'679'16,"0"0"-679"-16,0 0 15 15,0 0-8-15,0 0 84 16,0 0-32-16,0 0-48 15,182-74-10-15,-132 49 3 16,-1-15-4-16,3-1-11 16,1-10-26-16,-5-4-18 0,3-7 46 15,-9-5-34-15,-4-1 9 16,-11 3 33-16,-11 6 0 16,-9 7 1-16,-7 8 0 15,0 16 16-15,-14 4 59 16,-8 18-1-16,-4 6-19 15,-8 10 28-15,6 37-50 16,-6 15 49-16,5 20-14 16,7 16-27-16,5 7 36 15,11 8-25-15,3-2-18 16,3-1-1-16,0-4-33 16,0-16 0-16,6-16-2 0,7-21-56 15,3-20 24-15,-3-27-25 16,1-6 19-16,-2 0 31 15,2-22-2-15,-5 4 11 16,-1-1 0-16,-5 4 0 16,0 5 3-16,-3 8-2 15,0 2 15-15,0 0 1 16,0 0-16-16,0 0 21 16,0 0-19-16,0 0 6 15,0 0 5-15,0 0-13 16,0 0 0-16,0 0-1 15,0 0 11-15,0 0-12 16,0 0 1-16,0 0-12 0,0 0 12 16,3-6 2-1,3 6 4-15,7-5-12 0,4-3 13 16,3-3-14-16,3 0 7 16,-1-4-38-16,1-3 22 15,-3 1-36-15,0-7-16 16,-11-2 38-16,-2 3 2 15,-7-4 22-15,0 0 5 16,0 1 1-16,-4 2 50 16,-11 5 1-16,-5 0 3 15,-3 7 10-15,3 3-46 16,1 7 15-16,5 2-6 16,2 0-27-16,1 0 27 15,5 8-27-15,6 7 0 16,0 4 0-16,3-7-26 0,17 7-5 15,6-4-23-15,3-3-13 16,1-1 10-16,-1-3-5 16,1-8 17-16,-1 0 18 15,4 0-37-15,7 0 9 16,-2 0 10-16,12-8 45 16,-1-3 22-16,-1-7-16 15,-1 3-6-15,-4 9 27 16,-11-2-26-16,-7 8 23 15,-8 0-23-15,-14 0 34 16,-3 1 45-16,0 15-5 16,-9 2-21-16,-21 2-5 15,1 0-28-15,-8 5 27 0,3-5-18 16,0 4-30-16,2-1 58 16,5 2-19-16,4 0-16 15,6 2-13-15,14 5-4 16,3-5-12-16,0 0 6 15,8-1-75-15,21-8 19 16,4-4-66-16,2-7-37 16,5-7-14-16,2 0 18 15,-5-19 107-15,-6-8-50 16,-3 1 8-16,-13 0 71 16,-4 7 19-16,-11 11 45 15,0 8 114-15,0 0-14 0,0 0-39 16,0 15-45-1,0 11-45-15,0 6 27 0,0-1-37 16,0-4-6-16,9-7-24 16,10-14-65-16,4-6 4 15,5 0-16-15,0-13 49 16,1-21 51-16,2-7-70 16,-5-7 41-16,-1 3 29 15,-2 4-11-15,-3 9 11 16,0 18 1-16,-7 8 0 15,1 6 84-15,-5 17-1 16,-3 24-16-16,5 0-22 16,-5 4-39-16,4-6 14 15,0-11-20-15,-7-4-3 16,0-17 3-16,-3-7 0 0,0 0-2 16,0 0-7-16,0-27-62 15,0-5 30-15,3-7 5 16,13-6-43-16,4 10 22 15,6-3-25-15,4 18 28 16,-1 5 35-16,2 15 19 16,-6 0 48-16,1 29 96 15,0 15 17-15,-3 9-19 16,1 0 47-16,-4-2-113 16,-5-4-19-16,2-18-38 15,-4-4-19-15,0-25-19 16,0 0-145-16,7-34-76 15,-8-12-257-15,-1-9-830 0</inkml:trace>
  <inkml:trace contextRef="#ctx0" brushRef="#br0" timeOffset="241">1227 325 831 0,'0'0'1374'0,"0"0"-1154"15,0 0-137-15,0 0 118 0,0 0 20 16,0 0-122 0,0 0-77-16,40 85-19 0,-8-67-3 15,4-6-103-15,26-12-155 16,-6 0-298-16,-7-6-188 0</inkml:trace>
  <inkml:trace contextRef="#ctx0" brushRef="#br0" timeOffset="345">1721 252 1520 0,'0'0'363'0,"0"0"-189"16,0 0-94-16,0 0-80 15,197-145-170-15,-138 106-1238 0</inkml:trace>
  <inkml:trace contextRef="#ctx0" brushRef="#br0" timeOffset="597">2726 967 1998 0,'0'0'675'16,"0"0"-512"-16,0 0-72 15,3 154 102-15,-3-105-37 16,0 1-92-16,0-8-45 16,-20-4-19-16,-15-5-121 0,2-16-368 15,7-2-999-15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8:14:43.140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72 1582 0,'0'0'252'0,"0"0"-171"16,0 0-58-16,0 0 128 15,0 0 26-15,0 0-54 16,94-71-32-16,-71 71-32 0,2 24 47 16,-10 25 1-16,1 23-8 15,-5 16 23-15,-2 18-63 16,2 6-24-16,12-6 1 16,9-6-29-16,18-14-6 15,15-14-2-15,9-20-22 16,5-14 21-16,-10-15-47 15,-13-13-2-15,-17-8 36 16,-19-2-12-16,-17 0 27 16,-3 0 2-16,0 0 5 15,-23 0 40-15,-10 9-29 16,-4 21 0-16,6 15 23 16,2 7-29-16,12 10 5 0,9 5-17 15,8 7 0 1,0 6 25-16,20-4-25 0,8 2 0 15,-6-9 11-15,-7-3-2 16,-7-8-9-16,-8-2 0 16,0-6 0-16,-36-2 23 15,-13-10-23-15,-10-2-14 16,0-7 5-16,-7-6-118 16,15-8-234-16,14-13-660 0</inkml:trace>
</inkml:ink>
</file>

<file path=ppt/ink/ink14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8:26:46.934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30 2271 0,'0'0'511'16,"0"0"-436"-16,0 0 26 16,0 0 61-16,0 0-74 15,179 0-74-15,-106-8-14 16,24-4-11-16,-18 2-282 16,-19 10-485-16</inkml:trace>
</inkml:ink>
</file>

<file path=ppt/ink/ink14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8:26:47.100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9 2241 0,'0'0'659'16,"0"0"-557"-16,0 0-30 15,0 0 18-15,0 0-60 16,281 0-30-16,-163-3-117 15,-10-3-591-15</inkml:trace>
</inkml:ink>
</file>

<file path=ppt/ink/ink14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8:26:48.169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158 10 1758 0,'0'0'566'15,"0"0"-508"-15,0 0 95 0,0 0 2 16,0 0-37 0,0 0-52-16,203 0-66 0,-148-1-23 15,15-4-220-15,-16 1-353 16,-17 4-1298-16</inkml:trace>
  <inkml:trace contextRef="#ctx0" brushRef="#br0" timeOffset="180">0 426 2015 0,'0'0'611'16,"0"0"-439"-16,0 0-109 16,0 0 64-16,0 0-2 15,0 0-86-15,243-32-39 16,-110-10-70-16,-17 5-515 15,-17-4-1045-15</inkml:trace>
</inkml:ink>
</file>

<file path=ppt/ink/ink14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8:30:23.080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0 483 1528 0,'0'0'254'0,"0"0"-152"15,0 0-87-15,23 0 14 0,0-3 88 16,8-19-55-16,9-3-34 15,-1-4-5-15,4-7 19 16,-1-5 20-16,-2-4-30 16,-7-3-4-16,-4-4 57 15,-6 5-2-15,-6 3 8 16,-5 6 15-16,-2 9-5 16,-7 14 27-16,-3 6-50 15,0 9-8-15,0 9-11 16,0 38-17-16,4 26 10 15,3 26-8-15,-1 8-16 16,3 4-8-16,5-9-20 0,0-10 0 16,-2-17 4-1,1-10-3-15,-3-12-1 0,-7-15-1 16,1-7-21-16,-1-17-20 16,-3-7-105-16,3-14-177 15,0-23-367-15,3-11-1283 0</inkml:trace>
</inkml:ink>
</file>

<file path=ppt/ink/ink14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8:30:23.398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35 2125 0,'0'0'524'16,"0"0"-429"-16,0 0-46 15,0 0 113-15,0 0-8 16,0 0-33-16,0 0-88 16,125 0 11-16,-72 0 12 15,5-8-26-15,1 2-21 16,3 0-8-16,-3 6 0 15,-5-3 13-15,-6 3-14 16,-5 0-38-16,-11 0-30 16,-5 0-141-16,-15-6-567 15,-12 0-871-15</inkml:trace>
</inkml:ink>
</file>

<file path=ppt/ink/ink14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8:30:28.457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553 580 1295 0,'0'0'292'16,"0"0"-148"-16,0 0 11 15,0 0 0-15,0 0 13 16,0 0-63-16,0 0-29 15,0-2 29-15,-3-8-43 16,0-2-6-16,-6 3-7 16,-2-4-8-16,-6 5 49 15,-6-1-20-15,-2 5-13 16,-12 4 10-16,-1 0-66 16,-12 4 18-16,-5 26-8 15,-4 11-10-15,0 12 50 16,3 9-20-16,10 6-1 0,14 5 14 15,8 4-43-15,18 1 19 16,6-4-20-16,0-5 12 16,26-7-2-16,10-6-4 15,10-15-6-15,7-6 6 16,6-7-6-16,3-14-15 16,-4-8-7-16,1-6-16 15,-2 0 32-15,-3-15-30 16,-4-20 3-16,-7-13 32 15,-11-10-16-15,-15-9 17 16,-11-10 0-16,-6-8 0 16,-6 1 46-16,-26 5-22 15,-2 11-6-15,-2 12 26 0,4 14-34 16,6 19 5 0,6 15-15-16,7 8-16 0,4 34-49 15,4 18-265-15,5 0-547 0</inkml:trace>
  <inkml:trace contextRef="#ctx0" brushRef="#br0" timeOffset="247">1119 1375 2392 0,'0'0'389'15,"0"0"-297"-15,0 0 54 16,0 0 34-16,0 0-129 16,0 0-51-16,0 0-111 15,-19 15-190-15,19-12-578 0</inkml:trace>
  <inkml:trace contextRef="#ctx0" brushRef="#br0" timeOffset="1336">1889 522 400 0,'0'0'1137'0,"0"0"-945"16,0 0-71-16,0 0 70 16,0 0 58-16,0 0-110 0,0 0-50 15,-111-48 18-15,66 48-42 16,-11 0-30-16,-7 12 26 16,1 24-13-16,3 10 6 15,10 7 21-15,13 9-21 16,16-1 4-16,20-5-58 15,0-6 0-15,20-11-15 16,25-15 15-16,15-11-68 16,8-13 2-16,2 0-57 15,-5-17 7-15,-6-16-42 16,-10-7 59-16,-13 0 79 16,-10 0 17-16,-14 9 3 0,-1 1 45 15,-11 12 86-15,0 5 64 16,0 11-32-16,0 2-58 15,0 2 5-15,0 34-72 16,0 18 14-16,0 13-17 16,14 13-19-16,1 5 1 15,5 2-17-15,-1-10-6 16,4-3 5-16,-6-9 2 16,-4-12 10-16,-6-11-11 15,-7-10 0-15,0-8 25 16,-29-6-20-16,-14-6 2 15,-10-10 7-15,-9-2-5 16,-1 0-9-16,4-18 0 16,5-9 0-16,8 1-6 15,10-6-102-15,19-15-119 0,14 9-372 16,3 0-622-16</inkml:trace>
  <inkml:trace contextRef="#ctx0" brushRef="#br0" timeOffset="2222">2249 149 1521 0,'0'0'318'0,"0"0"-145"0,0 0-19 15,0 0 96-15,0 0-40 16,0 0-147-16,0 0-23 16,20-132-3-16,13 126-4 15,7 6 24-15,-2 0-38 16,1 26 15-16,-8 13 13 15,-12 7-28-15,-13 12 20 16,-6-4-30-16,-3 0 2 16,-27-4 9-16,-9-5-18 15,1-11 2-15,1-7 4 16,7-10-7-16,12-9-1 0,7-3 9 16,8-5 1-16,3 0 47 15,0 0-24-15,0 0-22 16,14 0-11-16,11 0 1 15,7 0-1-15,11 2 0 16,-1 14 7-16,5 1 28 16,2-3-34-16,-3-3 10 15,2-4 7-15,2-7-18 16,9 0-31-16,-7-26-136 16,-15-1-670-16</inkml:trace>
</inkml:ink>
</file>

<file path=ppt/ink/ink14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8:30:34.609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462 493 1315 0,'0'0'226'0,"0"0"-172"16,0 0 73-16,0 0 32 15,0 0-97-15,0 0 1 16,0-28-24-16,0 20 48 16,-5-2 25-16,-7-1-32 15,-5 2 24-15,-2 2-3 16,-4 3-52-16,-6 4 21 16,-4 0-42-16,-4 11 9 0,-5 19 28 15,-1 11-36-15,-3 8 24 16,4 8-30-16,6 8-22 15,4 2 60-15,9 4-52 16,9 0-1-16,11 1 25 16,3-7-32-16,0-2 10 15,23-1-11-15,10-6 0 16,5-7 18-16,5-7-18 16,4-12 0-16,1-10 6 15,1-11-6-15,4-9 0 16,6-6-6-16,-1-32 6 15,-2-19 11-15,-7-8-10 0,-10-6-1 16,-13-2 13 0,-15-3-7-16,-11 1 35 0,0-6 2 15,-23 2-26-15,-13-1 53 16,-7 10-64-16,1 7-6 16,2 15 22-16,8 11-22 15,13 19 0-15,8 12-10 16,11 6-116-16,0 17-93 15,0 16-269-15,11-1-306 0</inkml:trace>
  <inkml:trace contextRef="#ctx0" brushRef="#br0" timeOffset="528">893 1226 2000 0,'0'0'512'0,"0"0"-445"0,0 0 21 15,0 0 194-15,0 0-119 16,0 0-91-16,0 0-40 15,0 2-26-15,0-2-6 16,23-11-90-16,3-10-154 16,1-8-450-16</inkml:trace>
  <inkml:trace contextRef="#ctx0" brushRef="#br0" timeOffset="947">1368 872 1892 0,'0'0'319'0,"0"0"-214"15,0 0-53-15,0 0 83 16,0 0-47-16,0 0-67 15,125-171-9-15,-96 130-11 16,-6 0-1-16,-7 5 36 16,-4 3-19-16,-1 10 26 15,-8 6 87-15,-3 11-26 16,0 6 4-16,0 0-14 16,0 14-38-16,0 32-1 15,0 24-40-15,0 12-4 16,0 13 26-16,0-2-27 0,0-5 5 15,0-5-7-15,0-12-8 16,0-12 13-16,3-12-13 16,5-12-22-16,-5-12-9 15,0-10-83-15,0-10-112 16,0-3-269-16,-3-26-176 16,0-7-1072-16</inkml:trace>
  <inkml:trace contextRef="#ctx0" brushRef="#br0" timeOffset="1554">1973 83 1538 0,'0'0'253'15,"0"0"-117"-15,0 0-9 0,0 0 97 16,0 0-27-16,0 0-133 15,0 0-10-15,138-80-32 16,-109 80 14-16,1 0 26 16,-7 15-41-16,-6 11 2 15,-11 8 16-15,-6 12-38 16,0 7 20-16,-14-3-21 16,-15 0 0-16,3-6 12 15,-4-10 0-15,7-7 2 16,4-9 5-16,3-7-13 15,3-5 13-15,7-6-7 16,-2 0-11-16,2 0 45 16,6 0-22-16,0 0-1 15,0 0-17-15,0 0-5 16,0 0-2-16,9 0-13 0,11 0 14 16,7 0 12-16,2 0-10 15,4 7 17-15,-4 5 21 16,0-1-40-16,2 6 18 15,-6-7-8-15,1 1 1 16,0-3 43-16,-2-1-44 16,-1-7-1-16,0 0-9 15,12-28-61-15,-5-17-298 16,-4-2-1121-16</inkml:trace>
</inkml:ink>
</file>

<file path=ppt/ink/ink14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8:30:46.794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429 384 367 0,'0'0'411'0,"0"0"-241"15,0 0-90-15,0 0 25 16,0 0 21-16,-7 0-8 0,4 0 2 16,3 0 5-1,-3 0-10-15,0 0-34 0,-5 0 1 16,2 0 46-16,0 0-2 15,-8 0-25-15,-2 2-40 16,0 1-14-16,-6 3 16 16,-9 9-20-16,2-6 3 15,-7 14 10-15,-4-2-18 16,1 11 21-16,-1 3 5 16,6 10 14-16,3 2-9 15,8 9-28-15,11 3-9 16,8 0 14-16,4 0-23 15,0-3-5-15,10-6-8 16,19-9-3-16,5-9 8 16,8-5-15-16,7-9 0 0,4-12 2 15,6-6-2 1,-1-6 0-16,4-39-3 0,0-8-25 16,-5-14 28-16,-12-9-26 15,-12-3 11-15,-17-8 15 16,-16 8 0-16,0 8 9 15,-29 0 1-15,-14 18 5 16,1 15 30-16,-1 15-45 16,4 13 6-16,10 10-12 15,6 0-26-15,19 33-232 16,4 2-511-16,0 0-1127 0</inkml:trace>
  <inkml:trace contextRef="#ctx0" brushRef="#br0" timeOffset="221">979 1058 2089 0,'0'0'629'15,"0"0"-460"-15,0 0-51 16,0 0 71-16,0 0-60 15,0 0-97-15,0 0-32 16,-27 0-58-16,27 0-138 0,0-12-410 16,4-6-687-16</inkml:trace>
  <inkml:trace contextRef="#ctx0" brushRef="#br0" timeOffset="811">1558 528 1781 0,'0'0'507'0,"0"0"-391"16,0 0-17-16,0 0 88 0,0 0 51 15,0 0-155-15,0 0-67 16,-134-130 36-16,101 121-5 16,-7 9-5-16,2 0 10 15,-4 6-50-15,2 29 35 16,4 4-19-16,7 2-12 16,9 8 27-16,13-1-32 15,7-9 7-15,0 0-8 16,30-13-5-16,13-12-1 15,5-8-43-15,8-6-22 16,-1 0 29-16,-5-12-18 16,-4-7 24-16,-10-9 22 0,-13 10-16 15,-8 10 29-15,-4-5 0 16,-5 13 1-16,1 0 21 16,2 0-3-16,5 13 21 15,-2 16 7-15,2 15-28 16,3 8 11-16,-5 15-22 15,2-9 1-15,-5 7 13 16,-2-12-20-16,-4 0 9 16,-3-5 2-16,0-5-3 15,-3-11-4-15,-17-5-5 16,-2-15 1-16,-12-3 43 16,-5-9-30-16,-4 0-2 15,-2-9-12-15,-1-17-27 0,10-10-57 16,19-32-57-1,11 10-383-15,6-2-485 0</inkml:trace>
  <inkml:trace contextRef="#ctx0" brushRef="#br0" timeOffset="1247">2076 44 2020 0,'0'0'502'16,"0"0"-433"-16,0 0 71 15,0 0 76-15,0 0-110 16,0 0-80-16,0 0 20 15,121-55-46-15,-86 74 9 16,-8 9 14-16,-11 11-14 16,-16 7 6-16,0 13-5 15,-26 0-8-15,-20 0 31 16,-7-5-32-16,1-14-1 16,7-7 14-16,11-13 4 15,9-2 18-15,16-18 2 16,4 6-27-16,5-6 19 0,0 0-30 15,27 0 0-15,19 0 5 16,9 0-4-16,11 0-1 16,3 0 0-16,5 0 0 15,28-6-12-15,-20-6-169 16,-14-3-744-16</inkml:trace>
</inkml:ink>
</file>

<file path=ppt/ink/ink14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8:28:12.638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367 636 1385 0,'0'0'273'16,"0"0"-165"-16,23 218-1 15,-14-118 40-15,-1-3 26 0,-5-12-31 16,-3-11-35 0,0-12-81-16,0-9 11 0,0-9 1 15,0-13-10-15,0-3 5 16,0-8-33-16,3-4-18 15,0-10-61-15,-3-4-133 16,0-2-50-16,0 0-41 16,0-8-647-16</inkml:trace>
  <inkml:trace contextRef="#ctx0" brushRef="#br0" timeOffset="475">0 709 1211 0,'0'0'541'0,"0"0"-414"15,0 0-70-15,0 0 35 16,0 0 82-16,0 0 6 15,-3-168-103-15,30 124-25 16,5-3 17-16,4 4-1 16,7-2 10-16,2 6-17 0,9 1-19 15,0 5 20 1,9 4-61-16,-1 5 5 0,3 4 33 16,3 8-26-16,2 5 14 15,-4 7-13-15,-1 0-5 16,-3 25 22-16,-6 11-31 15,-10 7 0-15,-11 4 22 16,-11 5-14-16,-18 9 1 16,-6-3-9-16,-10 5 9 15,-33 4 34-15,-12-2-31 16,-14-4-12-16,-9-2 21 16,-1-7-20-16,3-6 12 15,11-14-13-15,13-8 0 16,16-13-13-16,19-7-23 15,17-4-123-15,11-27-368 0,21-6-503 0</inkml:trace>
  <inkml:trace contextRef="#ctx0" brushRef="#br0" timeOffset="808">1690 0 327 0,'0'0'1468'15,"0"0"-1171"-15,0 0-180 16,0 0 50-16,-178 120 60 15,143-11-47-15,8 50-60 16,12 53-38-16,7 12-35 16,8-33 51-16,0-52-81 15,8-57-4-15,15-19-13 16,6-2-6-16,13-2-82 16,31-3-97-16,-11-22-350 0,-10-21-359 15</inkml:trace>
  <inkml:trace contextRef="#ctx0" brushRef="#br0" timeOffset="1270">2266 738 2356 0,'0'0'367'16,"0"0"-306"-16,0 0-9 16,0 0-46-16,0 0 79 15,0 0 7-15,0 0-61 0,167 207-22 16,-151-142-5-16,-6-1 7 16,-6-8-8-16,-4-8-3 15,0-16-27-15,0-12 20 16,0-9-4-16,-4-11 10 15,-9 0-4-15,3-31 5 16,4-18-11-16,6-12 11 16,0-6 0-16,13-4-6 15,22 6 6-15,12 9-1 16,2 12-8-16,3 13 9 16,1 19-7-16,-8 12 7 15,1 5 0-15,-7 37 34 16,-2 17-4-16,-11 8 30 0,-4 7-26 15,-5-4-33 1,-8-8 55-16,5-13-56 0,0-15-9 16,8-15-53-16,30-19-99 15,1-22-478-15,-1-17-719 0</inkml:trace>
</inkml:ink>
</file>

<file path=ppt/ink/ink14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8:28:20.188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43 1051 1324 0,'0'0'768'15,"0"0"-617"-15,0 0-43 16,0 199 19-16,0-126 85 16,0-2-84-16,0-6-98 15,4-13 23-15,6-16-53 16,3-19-27-16,7-17-106 16,-5-23-195-16,-1-15-294 0</inkml:trace>
  <inkml:trace contextRef="#ctx0" brushRef="#br0" timeOffset="154">0 763 2038 0,'0'0'506'16,"0"0"-417"-16,0 0 6 16,0 0 77-16,0 0-172 15,0 0-39-15,0 0-174 16,47-17-414-16,-15 5-977 0</inkml:trace>
  <inkml:trace contextRef="#ctx0" brushRef="#br0" timeOffset="358">527 460 1798 0,'0'0'392'16,"0"0"-198"-16,20 176 39 15,-12-78-2-15,-2 11-26 16,-3 8-112-16,4-1-69 16,-1-1-6-16,-2-15-18 15,2-18-131-15,-6-20-202 16,0-27-455-16,0-23-1056 0</inkml:trace>
  <inkml:trace contextRef="#ctx0" brushRef="#br0" timeOffset="510">391 1005 2109 0,'0'0'371'15,"0"0"-261"-15,0 0-32 16,0 0 11-16,203-71-89 16,-121 28-49-16,-21 6-182 15,-14 5-529-15</inkml:trace>
  <inkml:trace contextRef="#ctx0" brushRef="#br0" timeOffset="704">164 189 2471 0,'0'0'301'15,"0"0"-301"-15,0 0-84 16,174-100 83-16,-56 62-175 16,-19 5-410-16,-11 15-1205 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8:15:16.327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94 0 2192 0,'0'0'371'15,"0"0"-283"-15,0 0 9 16,0 0 149-16,0 0-122 16,23 186-58-16,-23-146-12 15,0 2-43-15,-9-1 16 0,-17 1-27 16,-4-3-35-16,4-4-52 15,9-6-197-15,11-8-427 16,3-15-1302-16</inkml:trace>
</inkml:ink>
</file>

<file path=ppt/ink/ink14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8:28:21.738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1232 1579 0,'0'0'795'0,"0"0"-731"16,0 0-28-16,0 0 1 15,62 189 89-15,-59-139-29 16,0-3-79-16,-3-5-18 16,0-10-47-16,0-15-9 15,0-11 44-15,0-6-18 16,0-8 23-16,0-31 6 0,-3-14 2 16,0-12 19-16,3-6-7 15,0 1 2-15,0 5 43 16,23 13-41-16,6 13-16 15,4 15 58-15,10 22-32 16,-1 2 6-16,4 19-7 16,-4 27-19-16,-8 9 17 15,-8 10-24-15,-7 8-8 16,-6 4-12-16,-6 1 11 16,2-9-12-16,-1-10-88 0,-2-11-27 15,3-19 66 1,8-21-63-16,6-8 32 0,10-20 61 15,10-30-28-15,2-18 34 16,11-11-4-16,-1-7-8 16,1-8 45-16,0 4-30 15,-4-3 24-15,-6 4 7 16,-10 7 12-16,-10 12 52 16,-10 10 84-16,-9 14 25 15,-7 10 35-15,0 13-57 16,-3 5-48-16,-20 15 17 15,-3 3-43-15,-4 6-23 16,1 30-35-16,3 16-18 16,6 19 16-16,6 9-17 15,8 8-4-15,0 6-11 0,6 0-12 16,0-9-29-16,0-7-47 16,0-20-52-16,0-16 58 15,16-19-13-15,6-16 29 16,6-7 80-16,0-7-60 15,6-28-34-15,4-4 53 16,1 4 32-16,4 4-6 16,7 13 32-16,-1 18 6 15,-4 0 106-15,-5 24-9 16,-7 22 42-16,-10 7-69 16,-6 3-45-16,-5-6-1 15,-6-6-46-15,-2-8-55 16,2-19-69-16,14-17-150 15,-3 0-274-15,3-11-652 0</inkml:trace>
  <inkml:trace contextRef="#ctx0" brushRef="#br0" timeOffset="547">1870 1284 1898 0,'0'0'466'15,"0"0"-356"-15,0 0 153 16,0 0 15-16,-181-1-127 16,126 24-86-16,2 8 8 0,10 0-49 15,15 5-11 1,8-4-13-16,20-3-26 0,0-6 12 16,12-8-85-16,24-11-21 15,10-4 43-15,7 0-92 16,-4-21 46-16,-7 0 56 15,-5 6 54-15,-14 13-5 16,-7 2 36-16,-10 12 0 16,-3 24 131-16,0 10-65 15,0 4 2-15,11 0-53 16,6-9-31-16,13-6 5 16,10-17-7-16,11-11-54 15,6-7 14-15,-1-10-63 16,0-28-9-16,-7-9 21 15,-10-12 63-15,-5-6 13 0,-11-15 4 16,-7-8 10 0,-2-11 1-16,-8-14 30 0,-1-2 25 15,-5 6 13-15,-3 11 11 16,0 28 68-16,0 26-57 16,0 29 10-16,3 15 11 15,3 40-68-15,-3 38 8 16,5 28-6-16,-5 18-14 15,-3 8 37-15,6 1-68 16,0-9-31-16,1-14 30 16,2-17-73-16,2-22-66 15,-5-28-227-15,-6-21-392 16,0-22-134-16</inkml:trace>
  <inkml:trace contextRef="#ctx0" brushRef="#br0" timeOffset="726">2304 1332 1930 0,'0'0'577'16,"0"0"-500"-16,0 0 33 15,0 0 52-15,0 0-32 16,220-38-130-16,-164 28-8 16,-7 4-22-16,-17 0-164 15,-25-9-148-15,-7-1-282 16,0 4-1090-16</inkml:trace>
  <inkml:trace contextRef="#ctx0" brushRef="#br0" timeOffset="936">1434 859 2275 0,'0'0'538'0,"0"0"-505"15,0 0-32-15,0 0 127 16,0 0-47-16,0 0-30 16,170-134-41-16,-128 134-9 15,-5 0-2-15,-5 17-238 16,-5 8-423-16,-12-6-293 0</inkml:trace>
  <inkml:trace contextRef="#ctx0" brushRef="#br0" timeOffset="1044">2088 555 1348 0,'0'0'1394'16,"0"0"-1165"-16,119-182-184 16,-60 96-39-16,6-29-12 15,-13 20-278-15,-16 18-1415 0</inkml:trace>
</inkml:ink>
</file>

<file path=ppt/ink/ink14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8:28:26.217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0 1914 0,'0'0'624'0,"0"0"-576"15,0 0 123-15,0 0 23 16,0 0-80-16,207 50 37 0,-128-48-107 16,3-2-31-16,-3 0-13 15,1 0-93-15,-20 0-264 16,-21-2-630-16</inkml:trace>
</inkml:ink>
</file>

<file path=ppt/ink/ink14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8:28:26.418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58 2345 0,'0'0'569'0,"0"0"-455"15,0 0 0-15,0 0 63 16,0 0-2-16,210 0-117 16,-128 0-4-16,9 0-54 15,37-19-79-15,-27-2-41 16,-15 3-812-16</inkml:trace>
</inkml:ink>
</file>

<file path=ppt/ink/ink14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8:28:16.092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4237 185 1868 0,'0'0'501'15,"0"0"-464"-15,6 151 18 16,-6-50 131-16,3 13-41 0,-3 7-70 16,3-4-44-16,-3-5-24 15,3-11 4-15,5-19-11 16,-5-17-17-16,0-24 16 15,0-17-4-15,-3-15 4 16,0-9-1-16,0 0 2 16,0-24-7-16,0-11 7 15,0-12-3-15,11 0 3 16,11 2 0-16,7 9 0 16,14 11-9-16,10 9 9 15,2 16-10-15,10 0 7 0,-3 22-3 16,-3 21 5-1,-8 14 2-15,-13 5 6 0,-19-4-7 16,-11-2 0-16,-8-6 21 16,-14-9-21-16,-22-8 0 15,-13-7 40-15,-7-12-4 16,-2-11-7-16,2-3-18 16,7-11-10-16,10-24-2 15,16-12-90-15,23-30-200 16,0 10-321-16,23 8-850 0</inkml:trace>
  <inkml:trace contextRef="#ctx0" brushRef="#br0" timeOffset="730">5221 946 2089 0,'0'0'387'16,"0"0"-232"-16,0 0 28 16,0 0 0-16,0 0-4 15,-212-34-95-15,166 68-27 16,4 14-41-16,10 8-7 16,9 9 8-16,15 0-17 15,8-8-37-15,3-7 5 16,31-9-55-16,8-17-34 0,4-18-103 15,2-6-49 1,3-12-17-16,-6-23 8 0,-8-10 128 16,-9 8 113-16,-8 7 41 15,-6 13 36-15,-5 8 80 16,-3 9 35-16,-1 0 57 16,1 24-64-16,3 8-62 15,1 1-24-15,-1-2-39 16,5-4-10-16,0-10-9 15,1-10-10-15,2-7 2 16,-1 0-45-16,4-16-16 16,0-19 9-16,3-3-3 15,-4-7 29-15,4 5 8 16,0 6 26-16,-3 13-11 16,-4 14 12-16,-3 7-1 0,-3 11 80 15,-4 28-15-15,-3 8-25 16,-3 3-27-16,0-3-2 15,0-5 2-15,0-13-13 16,0-9-6-16,0-11 6 16,0-9 1-16,0 0-1 15,0-10-5-15,0-30 4 16,0-4-8-16,0-11 7 16,20-1-9-16,10 2 11 15,2 10 0-15,2 12 25 16,-2 19 15-16,-2 13 20 15,-4 0 37-15,3 36-8 0,-2 17-4 16,2 5 64 0,-6 3-82-16,-1-5-34 0,-5-13-32 15,-3-8 8-15,-5-14-9 16,-3-12-67-16,2-9-30 16,-8-24-87-16,0-23-180 15,0-3-540-15</inkml:trace>
  <inkml:trace contextRef="#ctx0" brushRef="#br0" timeOffset="1120">5019 409 1932 0,'0'0'494'16,"0"0"-457"-16,0 0 61 15,0 0 154-15,0 0-94 16,0 0-70-16,0 0-17 16,142 168-52-16,-105-150-19 15,6-15-18-15,10-3-77 16,3-34-88-16,-1-27-186 15,-2-4-220-15,-10-4 30 16,-14 7-53-16,-10 11 561 16,-5 17 51-16,-11 12 327 0,0 7-57 15,3 7 18-15,5 1-94 16,5 1 5-16,10-1-1 16,11-9 22-16,1-1-60 15,24-27-72-15,-12 5-88 16,-4-2-263-16</inkml:trace>
  <inkml:trace contextRef="#ctx0" brushRef="#br0" timeOffset="-1741">1139 1167 2167 0,'0'0'355'0,"0"0"-355"16,0 0-49-16,0 0 49 15,0 0 75-15,193-142-31 16,-131 81-24-16,8-8-6 16,1-7-14-16,-2-3-5 15,-7-7 4-15,-15 0 2 16,-21 4-4-16,-20 3 3 16,-6 5 0-16,-6 9 19 15,-28 9 0-15,-5 12 81 16,-7 17 6-16,-5 16-3 15,-5 11 36-15,-1 23-64 0,3 42-12 16,4 24-1-16,7 23-47 16,14 17 13-16,13 10-22 15,12-1 1-15,4-5 23 16,0-15-30-16,26-18 0 16,11-23-1-16,-1-22-51 15,7-26-16-15,2-20-75 16,24-20-153-16,-13-31-241 15,-8-2-240-15</inkml:trace>
  <inkml:trace contextRef="#ctx0" brushRef="#br0" timeOffset="-1065">2207 834 1994 0,'0'0'499'0,"0"0"-404"15,0 0 51-15,0 0 99 16,-184 44-43-16,126-8-89 16,-1 4-58-16,13 8-33 15,7 0 34-15,19-2-46 16,13-1-9-16,7-6-1 16,7-11-53-16,28-7-3 15,12-13-58-15,8-8-55 16,4-8-11-16,0-28-54 15,-7-11-28-15,-5 3 107 16,-18 3 67-16,-9 15 88 16,-11 14 20-16,-5 12 81 0,-4 6 110 15,0 32-16-15,0 12-37 16,0 3-34-16,0-3-91 16,0-12-33-16,12-11-4 15,8-13-52-15,6-14 38 16,4 0-58-16,-1-12-18 15,2-26 32-15,-3-6-11 16,-2-3 40-16,0 0 14 16,-2 7 16-16,-8 15 3 15,-3 14 7-15,-4 11 26 16,-1 0 71-16,-8 24 3 16,3 13-47-16,-3 3-37 0,0 6-22 15,0-11 26 1,3-6-7-16,0-9-8 0,-3-7-9 15,3-7-3-15,-3-6-8 16,3 0-19-16,8-12-22 16,5-21 40-16,10-14-21 15,8-3 20-15,4 0 8 16,1 10-18-16,4 6 19 16,-1 20-6-16,1 14 7 15,-1 0 64-15,-2 24-7 16,-1 18 10-16,-5 6-9 15,-9-3-43-15,-5-1 12 16,-3-12-27-16,-11-8-19 0,-6-9-32 16,-3-15-170-1,-23 0-96-15,-10-9-419 0</inkml:trace>
  <inkml:trace contextRef="#ctx0" brushRef="#br0" timeOffset="-847">2030 689 1855 0,'0'0'519'16,"0"0"-421"-16,0 0 14 16,63-152 71-16,-18 101-28 15,7 8-90-15,1 3-43 16,-4 9-10-16,-7 7-12 0,-2 6-73 15,2-1-202-15,-8 12-326 16,-9-1-181-16</inkml:trace>
  <inkml:trace contextRef="#ctx0" brushRef="#br0" timeOffset="-728">2649 189 1741 0,'0'0'568'15,"0"0"-424"-15,0 0 33 16,0 0-24-16,170 0-78 15,-85 0-75-15,-12 0-374 16,-8 0-1311-16</inkml:trace>
  <inkml:trace contextRef="#ctx0" brushRef="#br0" timeOffset="1678">7223 1497 2041 0,'0'0'387'0,"0"0"-299"16,0 0-27-16,0 0 122 0,0 0-32 15,-11 177-108-15,-31-130-43 16,-24 15-127-16,7-15-229 16,11-15-400-16</inkml:trace>
  <inkml:trace contextRef="#ctx0" brushRef="#br0" timeOffset="1949">8297 342 2469 0,'0'0'312'0,"0"0"-268"15,0 0-26-15,0 0 15 16,22 178 130-16,-16-67-30 15,5 15-87-15,-2 6 23 16,2-2-69-16,-5-13-12 16,3-16-3-16,5-27-109 15,-5-33-68-15,-2-23-350 16,-4-18-285-16</inkml:trace>
  <inkml:trace contextRef="#ctx0" brushRef="#br0" timeOffset="2298">8110 916 1515 0,'0'0'587'0,"0"0"-497"16,0 0 61-16,0 0 70 16,0 0-25-16,202-21-61 15,-143 21-79-15,0 11-26 16,-6 20-13-16,-7 17-16 15,-11 4 42-15,-11 10-43 16,-9 3 0-16,-4-3-8 16,-8-9-7-16,3-14-7 0,-6-13-5 15,0-18 27 1,0-8 20-16,0 0-20 0,0-34 0 16,0-18 6-16,0-13-5 15,3-4 5-15,14-2-6 16,6 4 6-16,7 10 15 15,2 9-21-15,7 12-7 16,1 8-35-16,12 4-233 16,-8 9-273-16,-13 9-194 0</inkml:trace>
  <inkml:trace contextRef="#ctx0" brushRef="#br0" timeOffset="2930">9177 914 838 0,'0'0'964'16,"0"0"-771"-16,0 0-24 16,0 0 62-16,0 176-31 15,0-130-67-15,0 2-133 16,0-6-24-16,16-10-12 16,3-11-43-16,12-9 18 15,-2-12-80-15,1 0-41 16,-1-33 107-16,-3-11-21 15,-4-6 62-15,-8 3 33 16,0 6 1-16,-11 11 37 16,0 15 78-16,-3 15 48 15,0 0 29-15,0 30-105 16,0 11-20-16,0 9-3 0,6-3-45 16,14-6-19-16,9-8-4 15,7-15 4-15,3-16-17 16,4-2-5-16,-7-12-17 15,-4-20 2-15,-4-12-20 16,-3 0 14-16,-5 0 17 16,0 5 26-16,-5 11-15 15,-1 13 15-15,-8 15 0 16,2 0 15-16,-5 28 28 16,0 17-8-16,0 8-35 15,4 0 11-15,2-3 41 16,5-12-43-16,-2-12-8 0,-1-14 9 15,-5-8 2 1,-3-4-11-16,0-7-1 0,0-22-6 16,8-9-12-16,-2-9 18 15,10-3 0-15,1 0-5 16,8 9 6-16,-3 9-2 16,1 13-6-16,0 19 7 15,0 0 47-15,1 30-6 16,2 17 29-16,1 9 36 15,5 3-23-15,2-7-37 16,-4-7-46-16,-1-13-58 16,17-26-107-16,-10-6-303 15,1 0-332-15</inkml:trace>
  <inkml:trace contextRef="#ctx0" brushRef="#br0" timeOffset="3372">10804 889 1407 0,'0'0'1037'0,"0"0"-819"16,0 0-154-16,0 0 141 15,0 0 51-15,-153 207-141 16,136-154-72-16,17-5-43 16,0-11-44-16,0-9 33 15,23-17-88-15,6-11-31 16,4 0-2-16,-4-15-42 15,1-17 63-15,-7-6 62 16,-6-4 37-16,-5 4-1 0,-5 8 26 16,-7 13 27-16,3 15 177 15,-3 2-71-15,0 17-46 16,0 35-28-16,3 25-25 16,14 23 50-16,15 21-70 15,21 35 79-15,2-11-17 16,1-1-88-16,-7-7 12 15,-19-36-13-15,-4-3 0 16,-17-25 2-16,-9-22-2 16,-3-22-8-16,-40-17-2 15,-8-12-13-15,-15 0 16 16,1-38-1-16,-2-21 2 16,13-18-21-16,8-21 11 15,10-42-70-15,2-79-78 0,11 31-456 16,1 2-704-16</inkml:trace>
  <inkml:trace contextRef="#ctx0" brushRef="#br0" timeOffset="3548">9855 474 2782 0,'0'0'348'15,"0"0"-298"-15,0 0-5 16,212-124-45-16,-67 18-101 16,-24 13-472-16,-16 13-1806 0</inkml:trace>
  <inkml:trace contextRef="#ctx0" brushRef="#br0" timeOffset="7717">3608 3267 1640 0,'0'0'235'15,"0"0"-219"-15,0 0 45 16,0 0 34-16,0 0 36 16,210-67-18-16,-139 14-101 15,2-12 5-15,-1-6-17 16,-10 0 2-16,-14 4 45 0,-8 5 20 16,-14 15 43-16,-13 12 37 15,-3 16-45-15,-10 15 22 16,0 4-49-16,0 29-56 15,0 32 44-15,0 25-42 16,0 16 6-16,0 7-14 16,4-6 13-16,5-11-41 15,5-12 15-15,9-18-71 16,3-15 19-16,19-24-259 16,-5-14-425-16,-7-9-1143 0</inkml:trace>
  <inkml:trace contextRef="#ctx0" brushRef="#br0" timeOffset="8116">5467 3332 1822 0,'0'0'328'15,"0"0"-247"-15,0 0-56 16,201-109 17-16,-133 48 38 16,0-2-6-16,-5-4-74 15,-7-1 10-15,-17 3-6 0,-19 1-3 16,-17 5 6 0,-3 1 22-16,-10 12-23 0,-19 10 103 15,-8 17-2-15,-5 15 7 16,-1 4 11-16,-2 38-66 15,2 29-7-15,10 23 8 16,10 19-44-16,11 8 33 16,12 7-49-16,0-6 0 15,9-14 18-15,21-16-18 16,5-21-6-16,5-19-34 16,-1-24-47-16,4-24-25 15,16-18-211-15,-11-27-372 16,-8-8-1135-16</inkml:trace>
  <inkml:trace contextRef="#ctx0" brushRef="#br0" timeOffset="8793">6577 3127 1746 0,'0'0'533'15,"0"0"-442"-15,0 0 96 16,0 0 64-16,0 0-36 15,-203 14-67-15,145 21-77 16,-1 16 8-16,3 4-67 16,13 8-5-16,14-3 26 0,19-3-33 15,10-13-1 1,20-11-29-16,28-16-53 0,14-17-6 16,8 0-138-1,-1-25-81-15,-10-23 50 0,-11-2 18 16,-8 3 113-16,-17 1 93 15,-7 19 34-15,-6 11 131 16,-3 16 23-16,-1 0-11 16,0 24 39-16,5 14-71 15,4 2-24-15,5 2-48 16,3-6-27-16,4-13 9 16,2-8-21-16,1-15-18 15,2 0 9-15,1-24-6 16,2-14 3-16,-1-10 1 15,-5 2 11-15,-7 6 8 0,-5 7 7 16,-3 12-9-16,-8 17 74 16,-6 4-18-16,0 21-5 15,0 27-28-15,0 4-12 16,0 2 7-16,0-7-24 16,0-8-5-16,0-17 5 15,0-10 0-15,0-6 0 16,0-6-12-16,0 0 12 15,0-12-2-15,3-23 2 16,11-10-7-16,2-1 6 16,4-4 1-16,6 6 0 15,3 11-8-15,4 12 8 16,7 21 20-16,2 0-20 16,4 18 0-16,5 27 164 15,-1 4-104-15,-10 4-23 0,-8-3-36 16,-9-6 14-16,-10-8-11 15,-4-10-4-15,-9-15-92 16,0-11-69-16,-6-1-357 16,-16-23-317-16</inkml:trace>
  <inkml:trace contextRef="#ctx0" brushRef="#br0" timeOffset="9019">6319 3110 1810 0,'0'0'470'15,"0"0"-377"-15,0 0-1 16,0 0 118-16,128-170 17 16,-73 132-134-16,4 6-51 15,-6 12-31-15,-5 11-9 16,-8 5-2-16,-8 4-260 15,-5 0-247-15,-15 9-190 0</inkml:trace>
  <inkml:trace contextRef="#ctx0" brushRef="#br0" timeOffset="9145">6905 2755 87 0,'0'0'1856'15,"0"0"-1576"-15,0 0-175 16,177-12-105-16,-70-2-11 15,-15-1-74-15,-13 4-488 0</inkml:trace>
  <inkml:trace contextRef="#ctx0" brushRef="#br0" timeOffset="9424">8070 2424 2302 0,'0'0'489'16,"0"0"-416"-16,0 0 95 16,151 177 34-16,-89-96-81 15,6 13 20-15,8 12-87 16,3 35 7-16,-10 39 14 15,-27 29-61-15,-28-17-14 16,-14-36-26-16,-56-12-131 16,-1-61-75-16,-8-7-634 0</inkml:trace>
  <inkml:trace contextRef="#ctx0" brushRef="#br0" timeOffset="163717">0 5256 1521 0,'0'0'477'0,"0"0"-337"16,0 0-116-16,0 0 82 15,0 0 71-15,0 0-105 16,102-12-17-16,-57-20-46 15,4-9-1-15,-2-9 44 16,-1-9-34-16,-7-3-17 16,-7-3 54-16,-6 10-43 0,-10 4 65 15,-8 10 22-15,-8 16-36 16,0 3 65-16,0 16-78 16,0 6-2-16,0 9 25 15,0 44-64-15,-5 26-9 16,2 31 0-16,-3 19 0 15,3 5 24-15,3-4-24 16,0-13 0-16,0-11 2 16,0-19 10-16,0-13-21 15,-3-18 9-15,3-15-54 16,0-17 30-16,0-24-162 16,6 0-169-16,11-11-278 0</inkml:trace>
  <inkml:trace contextRef="#ctx0" brushRef="#br0" timeOffset="164005">932 5472 2004 0,'0'0'597'15,"0"0"-527"-15,0 0 46 16,0 0 148-16,0 0-118 0,0 0-49 16,178 20-43-16,-126-20-54 15,7 0 73-15,3 0-56 16,-3 0-16-16,4 0 28 16,-12 0-20-16,-4 0-18 15,-9 4-8-15,10 1-79 16,-14 1-134-16,-6-3-607 0</inkml:trace>
  <inkml:trace contextRef="#ctx0" brushRef="#br0" timeOffset="165483">3101 4821 1290 0,'0'0'275'0,"0"0"-155"16,0 0-25-16,0 0 59 15,0 0 104-15,0 0-104 16,-17-27-7-16,7 17-53 16,-5 6 3-16,-5 4 38 15,-7 0-63-15,-5 0-21 16,-8 14-3-16,-2 24-36 0,-1 16 71 15,1 19-63 1,5 12 5-16,11 15 25 0,10 5-50 16,10-6 21-16,6-5-21 15,6-8 9-15,27-15-1 16,10-15-8-16,5-18-11 16,11-15-7-16,7-19-18 15,-4-4-25-15,3-39 15 16,-9-26 43-16,-7-23-15 15,-13-13 18-15,-19-8 0 16,-17 0 88-16,0 6-49 16,-27 6 8-16,-16 15-10 15,1 17-36-15,2 18 71 16,11 16-72-16,7 22-26 16,16 9-26-16,6 28-264 0,25 16-414 15,4 0-1192-15</inkml:trace>
  <inkml:trace contextRef="#ctx0" brushRef="#br0" timeOffset="165679">3654 5716 2192 0,'0'0'688'0,"0"0"-585"15,0 0 36-15,0 0 12 0,0 0-151 16,0 0-18-16,0 0-171 16,42-82-375-16,-13 50-406 0</inkml:trace>
  <inkml:trace contextRef="#ctx0" brushRef="#br0" timeOffset="166300">4447 4888 1820 0,'0'0'589'0,"0"0"-503"16,0 0-7-16,0 0 185 15,-17-150-64-15,-9 118-82 16,-7-1-55-16,-7 6-45 16,-11 9 84-16,-9 14-86 15,-5 4 1-15,-5 4 34 16,5 35-50-16,3 13 16 16,13 11-17-16,13 4 0 15,16 2 11-15,17-11-11 16,3-7-5-16,30-13-8 15,25-11-25-15,10-19 11 16,17-8-20-16,0 0-37 16,0-29 72-16,-9-9-77 0,-15 3 47 15,-16-1 26-15,-11 9 31 16,-15 10-15-16,-9 4 61 16,-4 9-13-16,-3 4 77 15,0 0-90-15,0 2-2 16,0 30 19-16,0 16-51 15,0 19 4-15,0 16-5 16,9 8 14-16,7 3 11 16,1 1-25-16,0-7 0 15,-8-11 3-15,-6-10-2 16,-3-13-1-16,0-11 0 16,-32-7 0-16,-14-12 17 0,-13-11-11 15,-9-6-6 1,-5-7 48-16,-1 0-47 0,1-11 0 15,7-13-1-15,15 0-32 16,14-2 24-16,37-24-112 16,6 6-218-16,31 0-636 0</inkml:trace>
  <inkml:trace contextRef="#ctx0" brushRef="#br0" timeOffset="167456">4861 4382 1386 0,'0'0'367'0,"0"0"-203"16,0 0 112-16,0 0-57 15,0 0-87-15,0 0-20 16,0 0-62-16,53-86 40 16,-21 86-35-16,2 21-26 15,-8 21 47-15,-4 7-70 16,-11 7 7-16,-5-3 11 0,-6-4-23 16,0-10-1-16,0-9 0 15,0-13 1-15,0-5 5 16,0-12-6-16,-6 0 0 15,-2-6 16-15,-1-25-16 16,6-14-2-16,3-11-7 16,0-9 9-16,0-2 29 15,6 2-29-15,17 8 0 16,3 14 61-16,4 9-55 16,7 17 32-16,-2 17-9 15,1 3-28-15,4 40 93 16,-8 20-67-16,-5 13 17 15,-7 4 28-15,-8 0-60 0,-5-10 15 16,-4-13-27-16,0-15 8 16,0-17 10-16,4-16-18 15,12-9-23-15,37-39-4 16,-4-15-199-16,1-9-828 0</inkml:trace>
</inkml:ink>
</file>

<file path=ppt/ink/ink14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8:31:06.425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42 2400 0,'0'0'308'0,"0"0"-308"0,0 0 22 16,0 0 32-16,0 0 70 15,52 199-84-15,-52-137-32 16,0-6 1-16,0-8-9 15,0-14 0-15,-6-15-1 16,-2-16-28-16,5-3 22 16,3-15-28-16,0-26-35 15,0-18 70-15,0-9-29 16,23-5 29-16,13 5-7 16,4 10 5-16,5 12-8 15,4 20 20-15,4 25-4 16,-7 1 86-16,2 34-6 0,-8 26 8 15,-4 18 17 1,-7 10-61-16,-9 1-2 0,-4-9-48 16,-2-13 16-16,-5-17-32 15,8-27-31-15,19-23-227 16,-7-25-419-16,5-21-1424 0</inkml:trace>
</inkml:ink>
</file>

<file path=ppt/ink/ink14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8:31:04.639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727 292 1588 0,'0'0'339'16,"0"0"-220"-16,0 0-81 15,0 0 182-15,-6 177 65 16,6-89-114-16,0 17-80 16,0-2-1-16,0-3-53 15,0-8 2-15,0-17-24 16,3-10 3-16,0-12 9 15,0-14-27-15,-3-13-12 16,6-11-39-16,-1-15-204 16,1-12-229-16,-3-17-299 0</inkml:trace>
  <inkml:trace contextRef="#ctx0" brushRef="#br0" timeOffset="249">0 289 2041 0,'0'0'226'16,"0"0"-152"-16,0 0-22 16,0 0 98-16,0 0 69 0,0 0-69 15,249-13-93-15,-145 9 40 16,12-2-71-16,-2 1-16 15,1 5-10-15,-1 0-15 16,17 0-212-16,-27 0-326 16,-25 11-350-16</inkml:trace>
  <inkml:trace contextRef="#ctx0" brushRef="#br0" timeOffset="505">1368 788 2224 0,'0'0'306'16,"0"0"-254"-16,0 0 97 16,0 209 61-16,0-147-111 15,0-4-5-15,0-4-84 16,4-12-9-16,3-8 10 15,2-13-11-15,-2-9-39 16,-1-12-65-16,11-8-171 16,-5-28-234-16,-1-10-445 0</inkml:trace>
  <inkml:trace contextRef="#ctx0" brushRef="#br0" timeOffset="643">1263 436 1881 0,'0'0'505'0,"0"0"-371"16,0 0-111-16,0 0-23 15,0 0-166-15,0 0-461 0</inkml:trace>
  <inkml:trace contextRef="#ctx0" brushRef="#br0" timeOffset="1161">1713 696 1614 0,'0'0'265'15,"0"0"-83"-15,0 0-1 16,0 174 55-16,0-126-89 0,0-13-129 16,0-5 28-16,0-13-46 15,0-5-9-15,0-12 8 16,0 0-96-16,0-3 18 15,6-27-4-15,10-5-40 16,7-8 65-16,6 1-29 16,5 4 27-16,5 5 51 15,-3 14-21-15,7 15 30 16,3 4 261-16,-4 4-201 16,-2 33 22-16,-6 4 37 15,-6 9-91-15,-10 0 50 16,-4-6-72-16,-8-9-5 15,-2-5-1-15,-4-15 0 0,0-9 9 16,0-6-9-16,0 0 0 16,0-34-4-16,0-12-78 15,0-16 45-15,0-6 0 16,20-2-48-16,9 8 85 16,0 16-18-16,4 15 18 15,7 23 15-15,-1 8-14 16,7 14 87-16,-1 33 58 15,-2 17-115-15,-10 10 146 16,-4 1-112-16,-6-5-40 16,-6-14 80-16,-8-15-99 15,1-17-6-15,-1-15-62 16,-6-12-122-16,2-29-99 0,-5-7-479 0</inkml:trace>
  <inkml:trace contextRef="#ctx0" brushRef="#br0" timeOffset="1356">1656 0 2011 0,'0'0'873'15,"0"0"-818"-15,0 0-54 16,0 0-1-16,0 0 0 15,318 59 0-15,-180-51-260 0,-4 5-873 0</inkml:trace>
</inkml:ink>
</file>

<file path=ppt/ink/ink14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8:31:07.437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0 852 2357 0,'0'0'332'15,"0"0"-218"-15,0 0-93 16,85 180 61-16,-65-121 35 15,-8-7-105-15,-1-8 5 16,-8-6-17-16,-3-11-43 16,0-10 37-16,0-17-41 15,0 0 35-15,-3-19-62 16,-3-23 0-16,6-14 62 16,0-11-55-16,0-2 3 15,3 6 63-15,20 6-17 16,5 19 18-16,3 15 25 15,1 23-24-15,1 0 56 0,-1 31 18 16,-6 24-41-16,4 12 32 16,-1 6-44-1,1 5 14-15,2-5-21 0,5-8-3 16,-4-13-16-16,-4-11 4 16,0-20-59-16,7-21 25 15,1 0-30-15,8-39 21 16,4-25-1-16,7-19-42 15,6-14-1-15,1-11-46 16,-1-8-21-16,-7-4 40 16,-2 9 62-16,-14 4 52 15,-13 15 68-15,-12 18 45 16,-14 16 58-16,0 10-19 0,-14 20 2 16,-19 9 19-1,-5 19-71-15,-5 0-20 0,-7 26-6 16,1 28-55-16,4 19 30 15,5 12-40-15,7 13 2 16,7 11 14-16,12 2-26 16,8 0-1-16,6-5 0 15,0-15-27-15,0-15 10 16,20-22-50-16,3-23-40 16,3-21 70-16,4-10-41 15,7-12 18-15,-2-26 8 16,4-10-23-16,0 1 49 15,1 4-13-15,-4 4 22 16,-4 17 17-16,-6 14 1 16,-3 8 44-16,-6 15 34 0,-1 26-27 15,-2 12 20-15,6 3-72 16,3-5 11-16,8-8-5 16,9-17-6-16,2-13-80 15,4-13-9-15,4-9-71 16,-7-29-14-16,-1-14-8 15,-10-11 12-15,-6-2 99 16,-9 5 46-16,-7 14 25 16,-10 14 27-16,0 17 82 15,0 15 165-15,-7 4-113 16,-9 39-90-16,0 13 57 16,10 9-14-16,6 2-47 15,3-9-25-15,39-5-33 0,27-25-6 16,13-20-3-16,9-8 0 15,-3-15 1-15,-12-25 0 16,-23-6 4-16,-27-2 35 16,-26 3 2-16,0 2 57 15,-40 1-64-15,-22 6-28 16,-11 4-7-16,-21-5-6 16,15 6-241-16,17 6-625 0</inkml:trace>
  <inkml:trace contextRef="#ctx0" brushRef="#br0" timeOffset="199">1856 0 2542 0,'0'0'366'0,"0"0"-294"16,0 0-15-16,0 0 82 15,167 56-79-15,-153-2-60 16,-14 37-94-16,-8-12-500 16,-18-8-766-16</inkml:trace>
</inkml:ink>
</file>

<file path=ppt/ink/ink14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8:31:10.208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396 547 2092 0,'0'0'534'16,"0"0"-534"-16,0 0-86 0,0 0 86 16,-199-80 175-16,143 80-67 15,4 0-87-15,16 21 22 16,13 11-43-16,15 3 0 16,8 7-3-16,17 3 3 15,29 3 0-15,10-6-17 16,6 6 17-16,-6 0-3 15,-7 1 3-15,-10-1 0 16,-16 2 10-16,-14-1-9 16,-9-4 30-16,-3-3 20 15,-39-8-31-15,-13-3 44 16,-15-12-64-16,2-10 1 16,2-9-1-16,18 0-112 0,28-45-122 15,13-1-449 1,7-10-1231-16</inkml:trace>
  <inkml:trace contextRef="#ctx0" brushRef="#br0" timeOffset="249">861 0 2543 0,'0'0'521'0,"0"0"-430"16,0 0-90-16,-58 185 100 16,18-79 32-16,-13 37-79 15,-9 37 42-15,-12 30-84 0,1-16-11 16,13-41-2-16,26-43-56 16,14-43-47-16,20 2-134 15,0-15-451-15,0-14-345 16</inkml:trace>
  <inkml:trace contextRef="#ctx0" brushRef="#br0" timeOffset="519">1489 560 2604 0,'0'0'465'16,"0"0"-448"-16,0 0-5 0,-186-7 21 16,111 54 138-16,-1 20-88 15,11 21-23-15,16 11 30 16,19 7-52-16,27-7 28 16,3-13-59-16,42-18 4 15,31-23-4-15,25-28-7 16,72-26-99-16,-23-29-124 15,-19-10-851-15</inkml:trace>
</inkml:ink>
</file>

<file path=ppt/ink/ink14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8:31:08.767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1014 1664 0,'0'0'357'16,"0"0"-240"-16,0 0-90 15,0 0 98-15,0 0 70 0,0 0-90 16,173-104-21-16,-134 113-25 15,-10 29 14-15,-9 15 8 16,-9 5-61-16,-11 5-19 16,0-3 19-16,0-14-20 15,-8-7 0-15,-4-16-1 16,1-8 1-16,2-15 5 16,6 0-5-16,3-9-48 15,0-23 12-15,0-10-1 16,23-4 14-16,16-1 1 15,7-1 12-15,5 14-1 16,9 9 2-16,-4 14-15 16,-1 11 18-16,-2 8 6 15,-11 28-6-15,-5 8-7 16,-15 9 13-16,-5 3-7 0,-11 3-11 16,-3-5-12-16,-3-6 21 15,0-12 9-15,0-9-61 16,0-19 27-16,0-8-18 15,9 0-25-15,16-29 10 16,7-27 2-16,10-18-5 16,8-16-42-16,8-17 26 15,4-8 14-15,0-2 72 16,-2-5 5-16,-7 11 18 16,-18 6 47-16,-12 23 111 15,-13 17-31-15,-10 22-2 16,0 15-2-16,-23 20-8 15,-10 8 13-15,-6 6-115 0,-4 36-24 16,0 11 52-16,1 14-34 16,2 7-7-16,12 6-13 15,8 6-4-15,14 1 11 16,6 5-17-16,0-1-11 16,0 0-4-16,20-11 5 15,2-13-29-15,4-19-34 16,3-21-10-16,1-25 25 15,2-2-16-15,5-23 24 16,-1-24 31-16,-1-9-17 16,-2-6 2-16,-4 7 6 15,-6 7 28-15,-3 16 4 16,-3 14 6-16,-7 18-2 16,-1 0 78-16,-3 29 34 15,2 19-28-15,-2 7-48 0,0 8-22 16,5-7 2-16,5-7-24 15,7-10-43-15,9-10-172 16,8-16 82-16,25-13-390 16,-12 0-260-16,-7-19-49 0</inkml:trace>
  <inkml:trace contextRef="#ctx0" brushRef="#br0" timeOffset="519">1954 978 74 0,'0'0'1709'16,"0"0"-1230"-16,0 0-285 0,0 0 21 16,0 0 31-16,-170-29-40 15,120 62-131-15,4 7-52 16,10 6 23-16,18 4-34 16,18-7-9-16,0-8-3 15,35-11-51-15,18-15 0 16,9-9-109-16,0 0-85 15,-7-27 27-15,-9-8 20 16,-10 6 67-16,-16 5 93 16,-10 12 38-16,-6 12 120 15,-4 0 9-15,0 16-15 16,0 15 17-16,0 5-28 16,0 2-31-16,16-2-44 15,13-13-19-15,11-9-9 0,8-11-52 16,11-3-21-16,1-6 23 15,-1-28-96-15,-4-12-19 16,-10-9 68-16,-12-10-25 16,-7-12 75-16,-9-9 18 15,-11-7 29-15,-6-7 50 16,0 3 22-16,0 14 52 16,0 24 40-16,-6 30 37 15,0 29 39-15,1 11-140 16,2 57-82-16,3 27 66 15,0 16-30-15,0 7-22 16,0 1-32-16,0-11 0 0,3-7-30 16,11-19-111-1,0-15-194-15,-5-26-360 0,-2-19-434 0</inkml:trace>
  <inkml:trace contextRef="#ctx0" brushRef="#br0" timeOffset="685">2408 986 1562 0,'0'0'592'16,"0"0"-468"-16,0 0 7 15,0 0 25-15,178-56-69 16,-116 39-55-16,-2 6-32 16,-9-1-118-16,-11 0-169 0,-18 6-112 15,-15 3-547-15</inkml:trace>
  <inkml:trace contextRef="#ctx0" brushRef="#br0" timeOffset="989">1538 714 1972 0,'0'0'468'15,"0"0"-391"-15,0 0 20 16,0 0 80-16,68-178-46 15,-8 147-79-15,5 3-51 16,0 10 12-16,-9 16-13 16,-7 2-102-16,-9 0-59 0,-4 14-100 15,-7 1-97 1,-2-5 48-16,-9-8-230 0,-4-2 287 16,-11 0 253-16,-3-23 309 15,0-8 71-15,0-9-82 16,14-6 60-16,6-15-86 15,16 0-172-15,13-1-69 16,45-12-31-16,-12 15-194 16,0 18-399-16</inkml:trace>
</inkml:ink>
</file>

<file path=ppt/ink/ink14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8:31:12.234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373 564 2237 0,'0'0'328'0,"0"0"-240"16,0 0-38-16,0 0 97 16,0 0 17-16,-170 15-40 15,121 44-83-15,1 20-4 16,1 13 1-16,15 8-1 16,15-3 19-16,17-2-56 15,0-7-1-15,36-12-13 16,24-14 14-16,11-18-38 15,11-23-30-15,6-21-25 16,0-3 41-16,-6-38-38 16,-13-12 20-16,-19-12 70 0,-28-8 6 15,-19-7 12-15,-3-2 45 16,-36 1 5-16,-19 8 24 16,-4 14-55-16,3 17-8 15,7 19-4-15,16 17-25 16,18 6-85-16,15 12-195 15,18 18-512-15,18-1-1178 0</inkml:trace>
  <inkml:trace contextRef="#ctx0" brushRef="#br0" timeOffset="192">1163 1471 2347 0,'0'0'644'16,"0"0"-572"-16,0 0 19 16,0 0-34-16,0 0-57 15,0 0-43-15,0 0-247 16,29-119-398-16,-2 77-1350 0</inkml:trace>
  <inkml:trace contextRef="#ctx0" brushRef="#br0" timeOffset="668">1886 706 1257 0,'0'0'1376'0,"0"0"-1089"15,0 0-191-15,0 0-4 16,-202-91 60-16,139 91-13 15,1 11-121-15,9 27-12 16,13 12 9-16,18 9-9 16,16 0-6-16,6 0-5 15,25-11-12-15,21-14 5 16,13-12-74-16,0-22-19 16,4 0 25-16,-7-24 1 0,-8-15-12 15,-8-6 31 1,-11 8 60-16,-13 1 7 15,-6 14 43-15,-3 6 25 0,-7 7 38 16,0 9-21-16,3 0-38 16,3 25-30-16,5 21-4 15,4 19 24-15,5 11-44 16,0 10 0-16,-1 0 12 16,1-2 18-16,-3-9-5 15,-8-10-8-15,-9-15 7 16,0-6 31-16,-12-13-55 15,-28-7 0-15,-5-8-6 16,-8-14 2-16,1-2-50 16,6-6-32-16,7-70-135 15,16 5-328-15,9-8-675 0</inkml:trace>
  <inkml:trace contextRef="#ctx0" brushRef="#br0" timeOffset="1083">2106 107 2284 0,'0'0'357'0,"0"0"-248"16,0 0-85-16,0 0 87 15,0 0 16-15,0 0-18 16,0 0-98-16,130 171-10 15,-124-124 27-15,-3-5-28 16,-3-12-1-16,0-10 0 0,0-11 2 16,0-9-5-16,0 0 4 15,0-19-47-15,0-19 16 16,0-15-2-16,0-7 17 16,20-9-16-16,11 4 23 15,0 9-7-15,9 18 16 16,-4 17 0-16,-4 19 28 15,2 2 13-15,-8 33 26 16,-10 19 18-16,-2 13-32 16,-11 8 35-16,-3-2-69 0,0-7-17 15,3-16-4 1,0-13-4-16,11-19-89 0,15-16-112 16,-4-28-462-1,3-9-1412-15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8:15:18.570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26 0 512 0,'0'0'2017'15,"0"0"-1793"-15,0 0-192 16,0 0 127-16,52 151 67 16,-49-104-97-16,-3 1-68 15,0-5-1-15,0-4-50 16,-19-7-10-16,-5-6-19 15,6-15-117-15,4-2-243 16,8-9-669-16</inkml:trace>
</inkml:ink>
</file>

<file path=ppt/ink/ink14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8:31:11.626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0 599 1445 0,'0'0'269'16,"0"0"-170"-16,0 0-75 16,0 0 36-16,0 0 63 15,0 0-63-15,192-138-14 16,-120 67-39-16,4-6 5 15,-8 0 50-15,-6 3-22 16,-16 10 45-16,-16 17 31 16,-10 13 13-16,-17 17 29 15,-3 17-32-15,0 4-62 16,0 46-3-16,-11 26-44 16,-7 27 4-16,2 16 13 0,-1-2-34 15,8-7 18 1,4-22-18-16,5-18-30 0,0-14 29 15,5-15-136-15,33-11-197 16,-5-16-288-16,-4-10-978 0</inkml:trace>
  <inkml:trace contextRef="#ctx0" brushRef="#br0" timeOffset="182">975 590 1906 0,'0'0'351'0,"0"0"-251"0,0 0 63 16,0 0 17-16,206 0-41 15,-127 0-59-15,9 0-80 16,53-22-229-16,-27 3-395 16,-12-2-580-16</inkml:trace>
</inkml:ink>
</file>

<file path=ppt/ink/ink14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8:31:15.133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0 1275 0,'0'0'344'16,"0"0"-211"-16,0 0-13 16,0 0 101-16,0 0 24 15,0 0-46-15,0 0-102 0,-13 19 7 16,26-2 63-1,19 8-59-15,14 6-21 0,7 7-41 16,12 7-26-16,10-4 25 16,7 0-32-16,10-9-12 15,2-1 11-15,5-12-6 16,0-1-6-16,-11-6 0 16,-6-3 0-16,-17 0 0 15,-13-2 1-15,-19 3 1 16,-16 1-2-16,-17 11 0 15,0 6 10-15,-20 6-10 16,-27 9 8-16,-11 11 1 16,-7 2-3-16,-8 3 3 15,-1 0-9-15,-2-6 0 16,7-3 5-16,0-3-5 0,14-12-5 16,5-5 5-16,12-10 0 15,7-5 0-15,12-7-19 16,10-5-27-16,6-3-17 15,3 0-90-15,0 0-116 16,28-3-269-16,9-15 61 16,2-7-1174-16</inkml:trace>
  <inkml:trace contextRef="#ctx0" brushRef="#br0" timeOffset="304">1437 731 1815 0,'0'0'380'0,"0"0"-247"16,0 0 95-16,0 0 48 15,0 0-108-15,0 0-73 16,0 0 1-16,-170 130-54 15,101-77-6-15,-6 9 34 16,-4-1-49-16,-3 0-6 16,7-5-14-16,5-13-1 15,19-10 0-15,11-10-33 0,17-11-57 16,23-12-60-16,0 0-371 16,17-9-521-16</inkml:trace>
</inkml:ink>
</file>

<file path=ppt/ink/ink14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8:31:20.367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425 91 1729 0,'0'0'503'16,"0"0"-449"-16,0 0 52 15,0 0 90-15,0 0-28 16,0 0-8-16,-170-35-108 16,125 43-16-16,-5 25 46 15,4 17-58-15,4 18 35 16,7 17-29-16,10 12-29 16,16 9 54-16,9 1-37 15,0-7-9-15,23-8-6 16,14-13 15-16,8-18-25 15,4-13 7-15,7-19-39 16,3-20 37-16,0-9-26 0,-1-21-4 16,-5-32 31-16,-7-24 1 15,-17-14-14-15,-13-9 14 16,-16-7 0-16,0-1 26 16,-22 6 8-16,-18 7-20 15,-6 19-1-15,4 17-2 16,6 24-22-16,16 22-25 15,20 26-211-15,0 24-380 16,16 9-252-16</inkml:trace>
  <inkml:trace contextRef="#ctx0" brushRef="#br0" timeOffset="204">956 868 2078 0,'0'0'594'0,"0"0"-453"15,0 0 9-15,0 0-32 16,0 0-93-16,0 0-25 16,0 0-254-16,62-25-289 15,-23 1-356-15</inkml:trace>
  <inkml:trace contextRef="#ctx0" brushRef="#br0" timeOffset="977">1590 39 523 0,'0'0'1680'15,"0"0"-1433"-15,0 0-202 16,0 0 29-16,0 0 52 16,187-39 6-16,-114 39-120 15,6 0 4-15,-2 0-4 0,2 0-11 16,-7 0-1 0,-10 0 0-16,-15 0 0 0,-21 0 15 15,-17 0-15-15,-9 0 0 16,0 0 36-16,-39 0-17 15,-13 0-13-15,-13 5-4 16,-8-5 4-16,-5 0 12 16,-4 0-18-16,3 0 0 15,3 0 7-15,8 4 11 16,16-2 15-16,13 4-6 16,9 0 12-16,14 3 27 15,6 4-66-15,4 4 0 16,3 9 24-16,3 4-3 15,0 2 9-15,0 4-24 0,6-4-4 16,7-2 46-16,0-1-48 16,3 0 0-16,-2-5 3 15,-5-1-2-15,2-5 0 16,-5-7 0-16,-3-2 5 16,0-3 3-16,-3-6-9 15,3 0 0-15,-3 0 19 16,4 0-2-16,2 0-4 15,7 0-7-15,11 0-4 16,5 0 17-16,10 0-19 16,7 0 0-16,5 0-1 15,9 0 1-15,-1 10 0 16,3 7-1-16,-3 3 1 16,-4 10 9-16,-5 10-9 15,-7 0 0-15,-7 6 1 0,-7 6-1 16,-6-3 1-16,-17-1-1 15,-6-2 9-15,0-1 3 16,-35-1-12-16,-12-6 0 16,-5-6 3-16,-10-5 3 15,-3-13 6-15,-1-5-4 16,4-6-7-16,3-3 68 16,7 0-69-16,13 0-5 15,8-13-4-15,25-23-52 16,6 3-161-16,0-2-690 0</inkml:trace>
</inkml:ink>
</file>

<file path=ppt/ink/ink14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8:31:25.234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26 2424 0,'0'0'466'0,"0"0"-451"15,0 0-15-15,0 0 63 16,0 0-63-16,0 0-156 0,0 0-339 15,136-26-215-15</inkml:trace>
  <inkml:trace contextRef="#ctx0" brushRef="#br0" timeOffset="152">694 68 1013 0,'0'0'1253'16,"0"0"-1253"-16,0 0-94 16,0 0-181-16,0 0-553 0</inkml:trace>
  <inkml:trace contextRef="#ctx0" brushRef="#br0" timeOffset="292">1345 40 2237 0,'0'0'386'16,"0"0"-280"-16,0 0-18 16,0 0-88-16,0 0-61 15,0 0-1334-15</inkml:trace>
</inkml:ink>
</file>

<file path=ppt/ink/ink14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8:31:23.940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422 350 1512 0,'0'0'334'15,"0"0"-106"-15,0 0 5 16,0 0 28-16,0 0-49 15,0 0-93-15,-34 14 12 0,34-14-72 16,25 0-33-16,18 0 28 16,16 0-30-16,6 0-9 15,11 0-15-15,-1 0-6 16,1 3-20-16,12 14-230 16,-20 2-337-16,-15 1-162 0</inkml:trace>
  <inkml:trace contextRef="#ctx0" brushRef="#br0" timeOffset="259">263 726 2016 0,'0'0'536'0,"0"0"-421"0,0 0-23 15,0 0-16-15,0 0 47 16,0 0-13-16,0 0-74 16,232-22-19-16,-150 16-17 15,6 4 12-15,1 2 10 16,-4-4-22-16,3-2-73 16,21-15-162-16,-21 0-383 15,-17-2-336-15</inkml:trace>
  <inkml:trace contextRef="#ctx0" brushRef="#br0" timeOffset="593">846 0 1891 0,'0'0'616'16,"0"0"-487"-16,0 0-75 15,0 0 125-15,0 0 6 16,0 0-132-16,0 0-13 16,233 90-11-16,-162-45-13 15,8 5 53-15,0 2-54 16,-2 5-7-16,-7-7-1 0,-8 0 13 16,-16 1-21-1,-17-2 1-15,-19 4 0 0,-10 6 16 16,-13 0-16-16,-36 6 7 15,-18-4-15-15,-7 1-24 16,-8-6 5-16,3-5-64 16,11-7-93-16,2-17-78 15,21-10-374-15,11-13-582 0</inkml:trace>
  <inkml:trace contextRef="#ctx0" brushRef="#br0" timeOffset="901">384 64 1667 0,'0'0'273'0,"0"0"-192"16,0 0 35-16,-183 209 103 16,127-119-18-16,7 6-104 15,6 1-33-15,13-3 21 16,15-2-31-16,15-13-2 16,0 1-52-16,26-19-24 0,22-8-37 15,65-14-126-15,-16-20-170 16,-1-12-345-16</inkml:trace>
</inkml:ink>
</file>

<file path=ppt/ink/ink14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8:33:02.280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20 1785 0,'0'0'273'0,"0"0"-93"15,0 0-104-15,0 0 78 16,0 0 85-16,0 0-110 16,-9 15-37-16,37-15-42 15,12 0-10-15,2 0 39 16,12 3-29-16,0-3 8 0,16 0 4 16,4 0-56-16,19 0 30 15,4 0-36-15,19 0 12 16,8 0 17-16,16-3-17 15,12-6 8-15,1 0-19 16,4 2 13-16,-2 5-13 16,-16 2-1-16,-7 0 0 15,-15 0 6-15,-9 2-6 16,-3 17 10-16,-3-2 4 16,-1 2-13-16,1-9 20 15,3-1-21-15,3-5 0 16,6-4 3-16,1 0 3 0,-1 0 5 15,-2-6-11-15,-4-3 6 16,0 7 17-16,-3-2-23 16,3 4 0-16,3 0 6 15,10 0-5-15,4 0 5 16,8 0-6-16,2 0 1 16,-1 0 12-16,-6 0-13 15,-1 0-3-15,-2 0 3 16,-1 0 1-16,-2 0 5 15,2 0-5-15,-4 0-1 16,2 0 14-16,-4 4-14 16,-1 3 0-16,-1 3 9 15,-2-2 3-15,-7 4 3 0,-2-3-15 16,-6 4 9 0,-3-3 20-16,-8 3-28 0,-3 1-1 15,-11-2 21-15,-7-1-13 16,-15 0-1-16,-10-7-7 15,-12 0 1-15,-11-4 3 16,-9 0-4-16,-7 0-58 16,-3 0-23-16,-3-13-102 15,-23-7-395-15,-7 1-577 0</inkml:trace>
</inkml:ink>
</file>

<file path=ppt/ink/ink14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8:33:02.905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1031 1054 1579 0,'0'0'210'0,"0"0"-174"16,0 0-26-16,0 0 9 15,0 0 118-15,-97-188 20 16,53 146-54-16,-2 3 17 16,-5 3 61-16,-6 8-17 15,-8 7-18-15,-6 12-56 0,-5 9-42 16,-6 0 47-1,0 18-50-15,7 26-3 0,-1 17 44 16,11 22-70-16,9 17 17 16,13 16-4-16,11 8-28 15,19 4 44-15,13-3-13 16,0-3-2-16,26-15-6 16,16-7-23-16,5-12 23 15,2-10-24-15,7-13 0 16,2-16 8-16,4-10 2 15,3-13-2-15,5-9-8 16,5-10-23-16,0-7 5 16,7 0-46-16,40-50-143 15,-25-7-265-15,-12-2-459 0</inkml:trace>
  <inkml:trace contextRef="#ctx0" brushRef="#br0" timeOffset="494">1113 129 2089 0,'0'0'240'16,"0"0"-154"-16,0 0-85 16,0 0-1-16,0 0 148 0,0 0-64 15,0 0-54-15,213-122-24 16,-160 122-5-16,-5 0 35 16,-8 12-36-16,-11 16 47 15,-19 6 50-15,-10 9-18 16,-3 11-10-16,-44 5-16 15,-11 3-3-15,-14 3 5 16,-3-9-49-16,5-10 12 16,19-13 32-16,11-12-28 15,20-13-1-15,11-3-1 16,9-5-13-16,0 0 29 16,0 0-36-16,26 0-18 0,14 8 18 15,8 9 0-15,8 4 5 16,2 0-5-16,4 2 0 15,-2-5 4-15,-4-3-4 16,0-4-29-16,-4-3-60 16,16 3-180-16,-12-9-380 15,-10 4-217-15</inkml:trace>
  <inkml:trace contextRef="#ctx0" brushRef="#br0" timeOffset="1109">1487 1976 2277 0,'0'0'535'0,"0"0"-490"16,0 0-32-16,0 0 56 15,0 0 74-15,0 0-41 16,0 0-84-16,74-4-16 16,-32 1 5-16,9 3 4 15,-3 0-12-15,-2 0 1 16,-7 16-7-16,-13 7 7 0,-9 10 9 15,-14 5 1-15,-3 6 21 16,-12 0-30-16,-22 0 14 16,-2-6-3-16,1-2-10 15,1-12 36-15,9-6-24 16,8-6-2-16,8-7-9 16,6-2 6-16,3-3-9 15,0 0 0-15,0 0-30 16,6 3 22-16,14 6-3 15,2 6 11-15,7 7 0 16,2 6 1-16,-3 2 3 16,-2 4-4-16,-3-1-13 0,-6 2 13 15,-11-6 1-15,-6 1 26 16,0-1-12-16,-15-3 9 16,-22 1 18-16,-8-6-42 15,-8-4 1-15,1-2 14 16,2-9-8-16,4-6-4 15,11 0-3-15,8 0-36 16,18-13-58-16,9-35-249 16,32 2-301-16,7-2-146 0</inkml:trace>
  <inkml:trace contextRef="#ctx0" brushRef="#br0" timeOffset="1410">2003 2280 1972 0,'0'0'725'0,"0"0"-574"16,0 0-96-16,0 0 68 15,-32 155 74-15,32-93-93 16,0 0-67-16,17-3-7 16,28-7-30-16,18-8 0 15,8-19-5-15,8-21 5 16,3-4-16-16,-3-21 7 15,-11-33 9-15,-16-13 24 16,-19-7-24-16,-30-8 40 16,-3 2 49-16,-45 3-28 15,-24 12 1-15,-16 17-17 16,-7 17-44-16,7 13-1 0,0 11-99 16,25 7-208-16,21 0-1178 15</inkml:trace>
</inkml:ink>
</file>

<file path=ppt/ink/ink14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8:33:11.209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0 736 1744 0,'0'0'287'16,"0"0"-225"-16,0 0-42 15,0 0 50-15,0 0 46 16,0 0-31-16,108-131-85 15,-60 74 0-15,2-12 28 16,-7 0-13-16,-5-9 3 16,-8 5 22-16,-7 2 28 15,-9 10 79-15,-11 9-45 16,-3 18-27-16,0 10 25 16,0 9-24-16,0 13 3 0,0 2-20 15,-3 10-47-15,-2 38 39 16,2 25-51-16,3 26 0 15,0 16 6-15,0 6-6 16,0-7 0-16,3-7 0 16,2-13 1-16,-2-15-7 15,-3-8 6-15,0-15-9 16,0-15 7-16,0-9-62 16,0-17-37-16,6-8-117 15,13-7-148-15,1-28-120 16,-3-4-544-16</inkml:trace>
  <inkml:trace contextRef="#ctx0" brushRef="#br0" timeOffset="796">671 129 1722 0,'0'0'384'15,"0"0"-275"-15,0 0-34 16,0 0 100-16,0 0-26 16,0 0-22-16,0 0-84 15,182-9-25-15,-126 18 25 16,4-2-34-16,2-6-6 16,0 2-3-16,-3-3 0 0,-7 0 6 15,-12 0-4-15,-12 0-1 16,-11 0 2-16,-11 0 10 15,-6 0-13-15,0 0 23 16,-29 0-22-16,-16 0 29 16,-18 0-28-16,-5 0-1 15,-11 0 12-15,0 0-5 16,0 0 1-16,11 0-9 16,6-3 0-16,13 3 34 15,10 0-4-15,13 0-8 16,6 13-1-16,6 8-20 15,8 6 41-15,6 1-42 16,0 12-5-16,0-3 5 16,0 1 1-16,6 1 11 0,8-2-10 15,-2 2-1-15,5-3 22 16,-4-1-23-16,0-5-3 16,0-7 3-16,-2-5 0 15,-2-3 2-15,0-6-1 16,5-5-1-16,6 0 33 15,-1-1-33-15,10 0-1 16,5-3 0-16,5 0 2 16,4 3-2-16,2 0 1 15,4 8 0-15,1 6-7 16,-8 1 1-16,-2 12-9 16,-11 5 15-16,-7 4 0 15,-5 5-6-15,-11-1-2 0,-6-3 8 16,0 2 17-16,0-8-17 15,-26 1 0-15,-13-5 28 16,-7 1-18-16,-7-12 10 16,2-7-19-16,-6-6 9 15,6-6 47-15,5 0-39 16,7-6-17-16,5-12 47 16,9-2-35-16,8-1-1 15,3 3-12-15,8 7 8 16,6-1-22-16,0 7 2 15,0 1-107-15,0 4-89 16,33-3-314-16,10 3-33 16,-8 0-1276-16</inkml:trace>
  <inkml:trace contextRef="#ctx0" brushRef="#br0" timeOffset="1609">2130 594 1575 0,'0'0'313'0,"0"0"-151"0,0 0 12 15,0 0 73-15,0 0-38 16,0 0-120-16,0 0-70 16,-31 32 47-16,50 5 12 15,10 10-2-15,3 12-40 16,8 1-6-16,-1 3 6 15,0-3-36-15,-2-8 0 16,-5-5 16-16,-5-7-5 16,-4-9-11-16,-11-4 1 15,-1-9-1-15,-8-8-6 16,0 0-108-16,-3-10-110 0,0 0-104 16,0 0-285-16,0-14-1148 15</inkml:trace>
  <inkml:trace contextRef="#ctx0" brushRef="#br0" timeOffset="1857">2455 647 1837 0,'0'0'334'16,"0"0"-131"-16,0 0-129 15,0 0 76-15,0 0 119 0,0 0-132 16,-177 148-71-16,111-89-33 16,-2 3-23-16,-5-4 40 15,8-6-50-15,13-9-23 16,13-13-40-16,22-19-195 16,14-9-329-16,3-2-708 0</inkml:trace>
  <inkml:trace contextRef="#ctx0" brushRef="#br0" timeOffset="3048">3224 937 1386 0,'0'0'510'0,"0"0"-456"16,0 0-54-16,0 0 0 16,0 0 0-16,105-154 69 15,-57 93-69-15,-1-8 0 16,-7-7 23-16,-5-3 56 16,-12-7 29-16,-7 6 38 15,-5 7-27-15,-8 12 60 16,-3 13-38-16,0 18-48 15,0 12 25-15,0 16-57 16,0 2 2-16,0 27-63 16,0 38 21-16,0 32 11 0,12 20-23 15,2 17 9 1,5-3-8-16,1-7-9 0,-3-14-2 16,-5-20-7-16,2-13 8 15,-8-15 8-15,-3-15-8 16,-3-7-36-16,4-19-3 15,2-8-139-15,4-13-131 16,17-13-235-16,-4-19-72 16,0-10-865-16</inkml:trace>
  <inkml:trace contextRef="#ctx0" brushRef="#br0" timeOffset="3784">4266 167 1696 0,'0'0'356'15,"0"0"-241"-15,0 0 15 16,0 0 79-16,0 0-82 16,0 0-78-16,218 4 6 15,-149 9-38-15,1-5-4 16,-2 1 65-16,-6-5-53 15,-10 2 3-15,-13 1-28 16,-8-5 0-16,-19 2 2 16,-12-2-1-16,0 2 27 15,-6-4 16-15,-34 0-31 16,-11 0 8-16,-16 0-21 0,-5 0-7 16,-7 0 7-16,2 0 7 15,-2 0 23-15,11 0-18 16,8 2 21-16,10 13 36 15,12 1-48-15,11 4-14 16,12 3 50-16,4 3-37 16,5 7-5-16,6 3-15 15,0 2 6-15,0-2 16 16,6 1-22-16,8-5 0 16,-2 1 8-16,5-4-7 0,-4-2-1 15,0-7 0 1,-3-3 2-16,2-7 24 0,2-3-26 15,6-3 0-15,3 0 0 16,5-4 6-16,12 0-5 16,2 0-1-16,6 0 0 15,0 0 5-15,1 0-5 16,4 11-9-16,-5 11 7 16,1 10 2-16,-2 9 0 15,-4 9 0-15,-5 9 0 16,-8 3 12-16,-13 0-12 15,-11-1 0-15,-6 0 10 16,-6-3-9-16,-28-3 9 16,-8-4-10-16,-7-10 8 15,-4-9 8-15,-2-11-16 0,-1-11 0 16,0-10 18-16,1 0-9 16,-1-16 17-16,4-12-26 15,5 0 10-15,5-2 8 16,10 4-18-16,9 5-42 15,16 3-83-15,7 3-253 16,0 6-636-16</inkml:trace>
</inkml:ink>
</file>

<file path=ppt/ink/ink14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8:33:21.856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45 24 2350 0,'0'0'384'0,"0"0"-190"16,0 0-89-16,0 0 17 16,0 0 27-16,0 0 6 15,-45 0-77-15,48 0-40 16,26 0-22-16,21-5 10 16,15 4 11-16,17-6-37 15,6 3-75-15,-3-3-28 16,3 7-161-16,-22 0-426 15,-27 0-488-15</inkml:trace>
</inkml:ink>
</file>

<file path=ppt/ink/ink14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8:33:22.070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59 2727 0,'0'0'463'0,"0"0"-373"16,0 0-75-16,0 0-9 15,0 0 73-15,0 0-28 16,249 32-45-16,-141-32-6 16,49-30-164-16,-27 1-515 15,-17-3-1315-15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9:28:54.072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0 2673 0,'0'0'522'0,"0"0"-469"15,0 0-47-15,0 0-6 16,0 0-549-16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8:15:19.056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3 423 0,'0'0'0'0,"0"0"-400"0</inkml:trace>
  <inkml:trace contextRef="#ctx0" brushRef="#br0" timeOffset="130">350 0 1759 0,'0'0'396'15,"0"0"-210"-15,0 0-83 16,0 0-69-16,0 0-34 15,0 0-311-15,53 150-760 0</inkml:trace>
</inkml:ink>
</file>

<file path=ppt/ink/ink15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8:33:22.466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241 1082 2633 0,'0'0'376'16,"0"0"-376"-16,0 0-60 15,128-186 45-15,-69 106 15 16,3-10 78-16,0-7-64 0,-5-13-8 16,-6-5-12-16,-8 1 15 15,-7 7-9-15,-13 21 40 16,-6 23 12-16,-8 34 68 15,-9 24-40-15,0 5-4 16,0 51-15-16,-3 51-40 16,-17 7 39-16,0 24-42 15,-3 3-17-15,7-19 26 16,4 4-27-16,1-15 1 16,8-17-1-16,0-22-105 15,3-16-48-15,0-25-300 16,9-17-240-16,8-9-396 0</inkml:trace>
  <inkml:trace contextRef="#ctx0" brushRef="#br0" timeOffset="457">1128 277 2018 0,'0'0'622'16,"0"0"-480"-16,0 0-133 15,0 0 0-15,0 0 31 16,203 0-20-16,-140-3 5 16,-1-6-25-16,-7 1 0 15,-5-1 2-15,-14 3 12 0,-18-3 13 16,-13 1 12 0,-5-1 64-16,-14-6 17 0,-28-3-73 15,-14 4-5-15,-16 5 7 16,-10 9-12-16,0 0-5 15,0 0-19-15,8 23 5 16,15 10 15-16,10 11-33 16,19 3-10-16,13 9 9 15,17 7 2-15,0-3-2 16,17-1-4-16,22-2 5 16,17-9 0-16,2-4 0 15,4-12-4-15,-3-6 3 16,-8-5 2-16,-13 1-1 15,-8-1 11-15,-13 4-10 16,-14 0 32-16,-3 5-33 0,-14 5 15 16,-29 4-15-16,-16 2-4 15,-9-2-53-15,-20 5-172 16,15-12-358-16,8-9-492 0</inkml:trace>
  <inkml:trace contextRef="#ctx0" brushRef="#br0" timeOffset="766">0 1641 2709 0,'0'0'523'0,"0"0"-511"16,0 0 6-16,0 0 17 15,0 0 98-15,221 6-93 16,-105-8-23-16,14-14-4 16,7-1 14-16,10-1-6 15,1 4-21-15,-1 2 1 16,8 6 12-16,-2 3-13 16,1 0 0-16,-13 3 0 15,-14-3-19-15,-22-1-34 16,-17-2-77-16,-28 3-176 15,-24 2-452-15,-30 1-528 0</inkml:trace>
  <inkml:trace contextRef="#ctx0" brushRef="#br0" timeOffset="1178">212 2360 2027 0,'0'0'260'0,"0"0"-260"16,0 0 0-16,182-88 151 0,-86 50 96 16,6 6-129-16,0 10-51 15,-8 11 5-15,-9 11-18 16,-23 0 41-16,-19 38-39 15,-30 21 20-15,-13 18-1 16,-36 20-46-16,-40 15 17 16,-18 12-26-16,-17 2-19 15,-2-4 50-15,13-17-15 16,11-14 18-16,23-18 8 16,21-18-56-16,22-17 0 15,23-11-6-15,0-10 0 16,46-8 1-16,19-9-1 15,20 0-4-15,8-11-28 16,4-17-59-16,4-1-32 16,41-7-171-16,-25 10-440 0,-16 0-142 15</inkml:trace>
  <inkml:trace contextRef="#ctx0" brushRef="#br0" timeOffset="1659">1947 2396 2410 0,'0'0'616'0,"0"0"-475"16,-10-151-92-16,-26 98 75 16,-13 13 59-16,-13 15-87 15,-17 23-64-15,-9 2 16 0,0 31-12 16,3 30 3-16,12 15-12 15,17 6-12-15,24 7 15 16,21-7-30-16,11-9-22 16,17-10 21-16,33-16-5 15,15-21-9-15,13-17-48 16,7-9 3-16,5-15 19 16,-8-18-46-16,-11 1 34 15,-12 3 53-15,-13 6 0 16,-13 10 1-16,-10 11 16 15,-8 2 23-15,2 2 44 16,-7 28-42-16,3 5-19 0,-6 7 26 16,-4 4-16-1,-3 5 9-15,0 2-34 0,-10 1 11 16,-33 4 33-16,-16 3-52 16,-16 4 0-16,-17 2 14 15,-2-7-13-15,-2-7 7 16,11-15-8-16,13-7-12 15,13-17-9-15,11-14-134 16,14 0-125-16,8-12-836 0</inkml:trace>
</inkml:ink>
</file>

<file path=ppt/ink/ink15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8:33:25.304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1493 230 1400 0,'0'0'272'0,"0"0"-147"16,0 0-114-16,0 0 54 0,0 0 167 16,0 0-65-1,-23 0-67-15,19 0 0 0,1 0-14 16,-1-3 64-16,-2-6-78 16,0 3-21-16,-7 2 41 15,-7 2-45-15,-6 2-22 16,-13 0-25-16,-15 0 12 15,-3 0 8-15,-10 6-20 16,-4 0 0-16,-5 3 27 16,-2-1-19-16,-4 2-8 15,-3 1 0-15,0-3 10 16,3 5 11-16,6-4-21 16,11-1 1-16,13-2 7 15,13 0-8-15,13 0 0 16,9-6-1-16,7 5 2 0,3-5 5 15,1 0-6-15,3 0 0 16,-4 0 7-16,4 0-5 16,0 0-4-16,3 0-8 15,0 0-43-15,0 0-68 16,6 0-250-16,13 0-334 16,1 0-970-16</inkml:trace>
  <inkml:trace contextRef="#ctx0" brushRef="#br0" timeOffset="369">539 0 1827 0,'0'0'370'0,"0"0"-271"15,0 0 21-15,0 0 151 16,0 0-82-16,0 0-63 16,0 0-113-16,-111 0 1 15,69 30 2-15,-10 4-13 16,-1 5 7-16,-3 5 17 16,4-2-3-16,7-1 41 15,2-4-43-15,10-4-14 0,10-4 41 16,6-1-22-1,8-2-6-15,9-2-19 0,0-1-1 16,0 4 36-16,12-3-37 16,22-1 1-16,11 6 44 15,17 1-45-15,54 17-72 16,-11-6-259-16,-11-12-774 0</inkml:trace>
</inkml:ink>
</file>

<file path=ppt/ink/ink15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8:33:33.824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52 2417 0,'0'0'489'0,"0"0"-435"16,0 0 41-16,0 0 109 16,0 0-114-16,0 0-48 15,0 0 19-15,203 0-19 16,-92-9 17-16,17-4-25 15,7 1-16-15,32 3 50 16,-17 0-67-16,1 9 29 16,-4 0 25-16,-36 0-38 15,1 0-4-15,-27 6-13 16,-25 3 0-16,-18 0-15 16,-19-1-91-16,-14-8-23 15,-9 0-162-15,0 0-810 0</inkml:trace>
</inkml:ink>
</file>

<file path=ppt/ink/ink15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8:33:34.015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0 2904 0,'0'0'484'0,"0"0"-484"16,0 0-137-16,0 0 51 16,0 0-164-16,0 0-794 0</inkml:trace>
</inkml:ink>
</file>

<file path=ppt/ink/ink15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8:33:34.145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35 198 2765 0,'0'0'500'0,"0"0"-440"16,0 0 33-16,0 0-93 16,0 0-91-16,-35-198-1084 0</inkml:trace>
</inkml:ink>
</file>

<file path=ppt/ink/ink15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8:33:32.353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79 82 1746 0,'0'0'288'0,"0"0"-182"16,0 0-10-16,0 0 141 15,0 0 37-15,0 0-126 0,-20 16-81 16,20-8 8-16,0 4-45 16,0 9 6-16,12 4 9 15,8 9-21-15,3 4 26 16,-1 12-49-16,9 12 5 15,1 11 51-15,1 9-37 16,0 3-5-16,-1-4-5 16,2-7-10-16,-5-15 16 15,-4-16-16-15,-5-10 0 16,-6-12-1-16,-8-10 2 16,1-5 4-16,-7-3-4 15,0-3 6-15,0 0 28 16,0 0-35-16,0 0 0 15,0 0 36-15,0 0-15 16,0 4 5-16,0-4-11 0,0 2-14 16,0-2 29-16,0 2-30 15,0 5-5-15,0-1 5 16,0 3 0-16,0-3 3 16,0-1-3-16,0-2 0 15,0-3 8-15,3 0-8 16,-3 0 0-16,0 0 0 15,0 0 9-15,4 0-9 16,-4 0 8-16,0 0-7 16,0 0 28-16,0 0-29 0,0 0 0 15,0 0 7 1,0 0-7-16,0 0 0 16,0 0-6-16,0 0 6 0,0 0-18 15,0 0-8-15,0 0-82 16,-26-14-149-16,1-16-555 15,3-8-1395-15</inkml:trace>
  <inkml:trace contextRef="#ctx0" brushRef="#br0" timeOffset="310">0 106 1883 0,'0'0'565'15,"0"0"-477"-15,0 0 27 16,0 0 68-16,0 0-59 16,0 0 23-16,0 0-93 15,180-72-6-15,-105 62 31 16,7 3-58-16,9 1 22 15,5 4-43-15,-2-1 11 16,-5 0-17-16,-14 0 6 16,-16 3-84-16,-20 0-43 15,-26 0-250-15,-13 0-387 16,0 0-885-16</inkml:trace>
  <inkml:trace contextRef="#ctx0" brushRef="#br0" timeOffset="523">320 456 2112 0,'0'0'306'0,"0"0"-184"16,0 0 39-16,0 0 93 15,0 0-64-15,187 10-130 16,-119-10-18-16,5-4-42 15,-5-8-17-15,11 7-56 0,-24-1-297 16,-15 6-547-16</inkml:trace>
  <inkml:trace contextRef="#ctx0" brushRef="#br0" timeOffset="708">451 958 2020 0,'0'0'594'16,"0"0"-473"-16,0 0 18 16,0 0 25-16,0 0 1 15,0 0-132-15,229-15-24 16,-156 6-18-16,21-9-86 16,-15 1-418-16,-14 2-525 0</inkml:trace>
  <inkml:trace contextRef="#ctx0" brushRef="#br0" timeOffset="941">1297 483 2203 0,'0'0'567'15,"0"0"-401"-15,0 0-81 16,0 0 32-16,0 0 48 15,0 0-92-15,0 0-43 16,167 167-23-16,-113-125-1 0,-1-3-12 16,-1-4-21-1,-6-8-178-15,4-10-110 0,-15-8-232 16,-11-6-724-16</inkml:trace>
  <inkml:trace contextRef="#ctx0" brushRef="#br0" timeOffset="1135">1784 376 1903 0,'0'0'675'0,"0"0"-447"16,0 0-68-16,0 0 1 16,0 0 0-16,-190 212-46 15,128-131-111-15,-3 5 5 16,-1-7-18-16,4-5-71 0,-20-7-180 15,17-20-601-15,9-15-1213 16</inkml:trace>
</inkml:ink>
</file>

<file path=ppt/ink/ink15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8:33:36.628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115 15 1773 0,'0'0'366'0,"0"0"-196"15,0 0-124-15,0 0 59 16,0 0 46-16,0 0-59 16,0 231-4-16,-14-120-55 15,-2 8-27-15,1 3 61 16,-5-5-42-16,6-8 4 15,1-15-2-15,3-14-14 16,4-22-13-16,2-12 0 16,1-20 1-16,3-9 19 15,0-11-19-15,0 0 6 16,13-6 2-16,24 0 12 16,11 0-17-16,12 0-4 15,8 0 0-15,3-6 14 0,-1-2-14 16,-4 2 0-16,-7 3-1 15,-8-1-90-15,3 0-162 16,-12-2-490-16,-16-4-1142 0</inkml:trace>
  <inkml:trace contextRef="#ctx0" brushRef="#br0" timeOffset="794">1093 713 2213 0,'0'0'256'0,"0"0"-135"0,0 0-7 16,-170-13 82-16,121 19-61 15,-1 27-83-15,12 10-39 16,8 11-13-16,18 9 8 15,7 0-8-15,5 0 0 16,14-8-53-16,22-14 19 16,13-11-105-16,7-21 17 15,3-9-24-15,-4-3-31 16,-9-28 82-16,-13-9 19 16,-7 2 60-16,-12 5 16 15,-8 12 56-15,-3 14 103 16,-3 7-18-16,0 0-66 0,0 20-29 15,0 16-46-15,7 7 0 16,8-3 13 0,13-6-13-16,10-12 0 0,6-14-30 15,-2-8-28-15,4-4-3 16,-7-25-46-16,-7-8 31 16,-6-10 74-16,-6 1 2 15,-10 6 6-15,-3 9 31 16,-4 11 78-16,-3 17 25 15,0 3-82-15,0 12-56 16,0 26 20-16,3 10-21 16,13-1-1-16,15-5-5 15,4-13-51-15,7-18 17 0,1-11-71 16,4 0-34-16,-12-15 64 16,-2-13 29-16,-10-11 51 15,-9 4 0-15,-5-1 27 16,-3 8 117-16,-6 5-10 15,3 15 7-15,-3 8 28 16,4 8-97-16,2 43-42 16,1 26 7-16,3 23-4 15,5 17 6-15,5 13-27 16,7 5 48-16,-1 1 25 16,-6-6-58-16,-8-9-12 15,-12-18-14-15,0-14 8 16,-12-21 18-16,-24-19-15 15,-10-19-5-15,-7-23 20 16,-5-7-9-16,-1-22 0 0,6-36-17 16,7-26 0-16,14-41-1 15,25-50-45-15,7-40-144 16,0 32-176-16,7 36-616 0</inkml:trace>
  <inkml:trace contextRef="#ctx0" brushRef="#br0" timeOffset="1030">622 492 2082 0,'0'0'374'16,"0"0"-321"-16,0 0-26 0,0 0 135 15,233-135-21-15,-162 107-74 16,-9 14-67-16,-8 14-25 16,-12 0-96-16,-7 32-179 15,-8 5-259-15,-7 0-337 0</inkml:trace>
  <inkml:trace contextRef="#ctx0" brushRef="#br0" timeOffset="1132">1379 252 1614 0,'0'0'331'0,"0"0"-205"0,0 0-94 16,187-179-32-16,-119 134-86 16,-12 17-910-16</inkml:trace>
</inkml:ink>
</file>

<file path=ppt/ink/ink15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8:33:42.365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286 507 1423 0,'0'0'515'15,"0"0"-368"-15,0 0-60 16,0 0 43-16,0 0 98 15,46-174-95-15,0 145-57 16,10 11-24-16,9 15-16 16,0 3 38-16,-2 27-15 15,-12 32-40-15,-20 23 28 0,-31 21-29 16,0 12 10-16,-63 8-14 16,-22 3-13-16,-20-15 16 15,-2-17-17-15,5-21 0 16,14-23 2-16,15-26-1 15,24-22 15-15,16-2-16 16,24-23 0-16,9-21-12 16,12-6 9-16,38 3-4 15,8 4 7-15,12 13 0 16,-2 14 12-16,-3 16-11 16,1 0 11-16,-7 12 17 15,0 16-29-15,-3 1 0 16,-1 0-9-16,4-4 9 0,40-9-129 15,-14-7-423 1,-8-9-41-16</inkml:trace>
  <inkml:trace contextRef="#ctx0" brushRef="#br0" timeOffset="360">1851 695 1798 0,'0'0'1045'16,"0"0"-889"-16,0 0-97 15,0 0-2-15,0 0 84 16,0 0-42-16,-193-91-66 16,162 100-26-16,9 23-7 0,16 4-13 15,6 8-1-15,10 4-13 16,28 1-2-16,15 1 0 15,7-2 29-15,-3-2-7 16,-1-4-10-16,-13-1-4 16,-13-2 20-16,-21-2-7 15,-9-1-1-15,-9-3-5 16,-38-1 14-16,-15-9-1 16,-6-4-53-16,2-15 7 15,7-4-18-15,20 0-124 16,39-52-55-16,0-1-290 15,22-3-341-15</inkml:trace>
  <inkml:trace contextRef="#ctx0" brushRef="#br0" timeOffset="630">2217 708 1896 0,'0'0'388'15,"0"0"-301"-15,0 0 72 16,-23 191 94-16,14-126-54 15,6 0-58-15,3-6-125 16,16-13-16-16,30-16 21 16,9-15-20-16,7-15-1 15,8-9-4-15,-8-29-1 16,-10-12-8-16,-10-7-1 0,-16-2 11 16,-18-2 3-1,-8 3 1-15,-5-3 9 0,-30 11-10 16,-7 9-10-16,-12 6-53 15,-17-3-287-15,9 7-423 16,9 10-1061-16</inkml:trace>
  <inkml:trace contextRef="#ctx0" brushRef="#br0" timeOffset="886">2221 443 1958 0,'0'0'342'16,"0"0"-253"-16,0 0 50 15,0 0 29-15,190-157 7 16,-155 139-66-16,-5 15-92 16,-4 3-17-16,-3 0-84 0,-3 12-62 15,-1 7 52-15,1-2-80 16,6-3 86-16,7-11 79 16,7-3 0-16,9-3 9 15,7-22 36-15,1-15 48 16,6 0 44-16,2-8-107 15,5-2-21-15,15-3-90 16,-14 11-287-16,-12 13-1153 0</inkml:trace>
  <inkml:trace contextRef="#ctx0" brushRef="#br0" timeOffset="1379">4136 672 2576 0,'0'0'347'0,"0"0"-282"16,0 0-14-16,0 0 112 0,0 0-54 16,-206-3-3-1,143 59-95-15,4 14 16 0,17 7-5 16,16 3-20-16,23-9-4 16,3-10-7-16,32-16-45 15,24-16 29-15,12-20-102 16,8-9-49-16,-1-18-48 15,-10-26-15-15,-12-5 140 16,-13-7 63-16,-15-1 36 16,-8 9 19-16,-8 12 103 15,-6 17 96-15,-3 13 32 16,0 6-127-16,0 13-51 16,0 30-22-16,0 16-8 15,0 4 36-15,5 2-69 16,18-4-1-16,9-11-8 0,7-15-108 15,17-26-81-15,-10-9-356 16,-7 0-432-16</inkml:trace>
  <inkml:trace contextRef="#ctx0" brushRef="#br0" timeOffset="1571">4811 1002 1916 0,'0'0'494'0,"0"0"-344"16,0 0 116-16,0 0 34 16,36 192-153-16,-36-140-96 15,0-1-30-15,-14-5-21 16,-11-4-75-16,-12-17-206 0,11-9-501 16,7-16-1071-16</inkml:trace>
  <inkml:trace contextRef="#ctx0" brushRef="#br0" timeOffset="2041">5265 262 2586 0,'0'0'499'0,"0"0"-489"16,0 0 11-1,0 0 80-15,4 222-25 0,-4-132 2 16,0 8-65-16,0 3-1 16,0-9-4-16,0-3-2 15,3-12-12-15,0-18-14 16,0-17-57-16,3-22 47 16,2-20-8-16,1 0 23 15,8-27 8-15,0-14 7 16,2-8-18-16,4-1 15 15,0 2 0-15,0 6 3 16,2 11 1-16,1 7 29 16,5 15 3-16,-2 9-6 0,7 0 22 15,3 16-31 1,-2 18-3-16,-2 14 35 0,-9 8-26 16,-2 2 1-16,-18 1-13 15,-6-6 8-15,0-5 28 16,-33-13-48-16,-16-5 6 15,-10-17 19-15,-3-13-17 16,2 0-8-16,6-11-23 16,3-21-31-16,14-36-15 15,6 6-266-15,14 3-936 0</inkml:trace>
</inkml:ink>
</file>

<file path=ppt/ink/ink15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8:33:38.189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0 590 1870 0,'0'0'350'0,"0"0"-229"0,0 0-32 15,0 0 64-15,0 0-7 16,0 0-113-1,68 203-33-15,-65-135-1 0,-3 0-43 16,0-15 34-16,0-13-62 16,0-15 25-16,0-17 33 15,0-8-16-15,0-17 29 16,11-27-4-16,1-18 5 16,8-9-1-16,6 1 1 15,7 1 0-15,4 10-3 16,2 12 4-16,7 15-2 15,-4 14-5-15,4 18 6 0,-7 0 24 16,-4 32 2 0,-1 16 43-16,-15 14-23 0,-2 3-46 15,-8 2-7-15,-1-8-50 16,-2-9-151-16,17-23-120 16,-1-12-243-16,1-15-905 0</inkml:trace>
  <inkml:trace contextRef="#ctx0" brushRef="#br0" timeOffset="475">978 674 1866 0,'0'0'520'0,"0"0"-376"16,0 0 20 0,0 0 54-16,0 0-22 0,0 0-66 15,-193 101-103-15,160-38 15 16,18-2-42-16,15-3-17 15,0-6 16-15,15-11-81 16,24-15 0-16,8-15-38 16,2-11-86-16,-6 0 49 15,-4-26 41-15,-13-13 75 16,-6-4 41-16,-11 2 34 16,-5 6 77-16,-4 7 68 15,0 14 13-15,0 9-35 16,3 5-85-16,3 11-50 15,5 33 14-15,4 24 0 16,8 20 3-16,4 24-21 0,5 14 6 16,-1 11 27-1,-9 1-51-15,-6-6 7 0,-12-9-1 16,-4-18-6-16,0-23 21 16,-33-23-21-16,-10-18 0 15,-5-17-2-15,-12-18 1 16,1-6-29-16,7-19 24 15,5-30 6-15,15-24-1 16,22-44-24-16,10-44-41 16,39 5-13-16,18 10-140 15,61-41-241-15,-24 63-105 16,2 5-340-16</inkml:trace>
  <inkml:trace contextRef="#ctx0" brushRef="#br0" timeOffset="1164">1669 610 1859 0,'0'0'565'0,"0"0"-427"16,0 0 120-16,0 0 16 15,0 0-120-15,-170-16-82 16,131 20-20-16,2 29-32 15,8 15-14-15,6 10 0 16,17 5-6-16,6 1 0 16,0-5-18-16,29-9-48 15,11-14-13-15,2-14-14 0,4-15-10 16,-4-7-46-16,1-12 61 16,-10-23 73-16,-10-7-20 15,-3 2 12-15,-11 5 23 16,-6 13 15-16,0 10 66 15,-3 12 14-15,8 0-48 16,-2 12-43-16,7 18-4 16,7 5-3-16,6-3 3 15,0-5 0-15,4-9-53 16,-1-15-23-16,-3-3 34 16,-3-6 41-16,-1-28-19 15,-5-3 16-15,-6-1 4 0,-5 2 2 16,-3 13 52-1,-3 10 60-15,0 13-7 0,0 0-23 16,0 34-84-16,3 14 0 16,10 7-1-16,10 1 1 15,14-9-9-15,11-12-24 16,12-14 1-16,5-19 25 16,-3-2-96-16,0-6-17 15,-10-29 87-15,-9-10 14 16,-4-4 18-16,-9-4-12 15,-7 7 13-15,-3 6 67 16,-11 15 38-16,-6 16 17 16,-3 9-9-16,0 2-58 15,0 40-26-15,0 6 5 16,0 13 6-16,0-5 17 0,3-7-57 16,14-13 0-16,3-13-1 15,-1-11-17-15,1-12-36 16,0-17-90-16,-11-25-234 15,-9-2-640-15</inkml:trace>
  <inkml:trace contextRef="#ctx0" brushRef="#br0" timeOffset="1425">1224 393 2388 0,'0'0'348'16,"0"0"-273"-16,0 0-57 15,0 0 77-15,91-183 50 16,-48 150-112-16,-1 7-25 16,-2 11-8-16,-4 11-5 15,-7 4-83-15,5 0-187 16,-3 4-232-16,23-4 152 15,-9 0-351-15,-2 0-468 0</inkml:trace>
  <inkml:trace contextRef="#ctx0" brushRef="#br0" timeOffset="1554">1932 33 1279 0,'0'0'479'0,"0"0"-321"16,0 0 81 0,0 0 41-16,0 0-41 0,0 0-31 15,0 0-107-15,199 50-71 16,-140-50-15-16,12 0-15 15,45-20-185-15,-19-13-411 16,-7 3-1446-16</inkml:trace>
  <inkml:trace contextRef="#ctx0" brushRef="#br0" timeOffset="2529">3437 487 90 0,'0'0'1943'0,"0"0"-1707"16,0 0-162-16,0 0 93 16,42 193 104-16,-28-121-135 15,-5-1-101-15,5-3-7 16,-5-6-17-16,2-14-5 15,-5-14-6-15,-3-14-17 16,-3-14 7-16,0-6-11 16,0-3 6-16,0-29 7 15,0-15 1-15,0-15 1 16,0-5-11-16,0-2-23 16,10 2 39-16,16 15-15 0,0 6 16 15,1 24 21-15,-1 12 34 16,-3 10-22-16,0 10 25 15,-7 30-32-15,1 13 6 16,-8 8-32-16,5 6 2 16,6-2 7-16,-2-5-3 15,9-6-6-15,2-7-3 16,4-18-94-16,-1-12-32 16,8-17 23-16,5 0 30 15,9-32 2-15,5-20-27 16,3-15 3-16,6-17 9 15,1-10-25-15,-1-9 39 0,-3-3 45 16,-11 7 30 0,-15 9 53-16,-13 13 46 0,-12 18 30 15,-14 12 25-15,0 18 9 16,-11 10 25-16,-15 19-58 16,-10 0-57-16,-7 28-12 15,1 25-10-15,-1 20 5 16,4 16-32-16,7 8-17 15,12 6 22-15,6-1-29 16,8-1-2-16,6-9-5 16,0-10-17-16,0-17-36 15,0-18-18-15,14-21-6 16,12-22 15-16,6-4-29 16,10-33 9-16,5-16-3 15,5-7 11-15,-7 0 10 0,1 11 29 16,-10 19 42-16,-10 19 29 15,-3 7 21-15,-9 21 52 16,2 23 59-16,1 10-66 16,3 5-29-16,3-6-40 15,8-9-16-15,3-15 5 16,5-11-15-16,-1-18-52 16,2 0-44-16,2-27-22 15,-5-17 9-15,-1-15 8 16,-7-3 83-16,-6-3 2 15,-6 7 16-15,-4 13 0 16,-7 16 99-16,-3 21 74 16,-3 8-17-16,0 10-89 0,0 33 11 15,0 6 21-15,0 8-63 16,0-4-24-16,6-8-11 16,2-8-1-16,1-14-87 15,-1-23-121-15,-5 0-386 16,-3-20-682-16</inkml:trace>
  <inkml:trace contextRef="#ctx0" brushRef="#br0" timeOffset="2685">5045 310 1870 0,'0'0'879'0,"0"0"-879"0,0 0-97 16,0 0-29-16,0 0 62 15,0 0-256-15,0 0-388 16,97 3-702-16</inkml:trace>
  <inkml:trace contextRef="#ctx0" brushRef="#br0" timeOffset="3274">5425 917 1476 0,'0'0'227'0,"0"0"-174"15,0 0 43-15,206-6 96 16,-148-17 14-16,-5-9-7 0,-7-7-83 16,-13-3-42-1,-18 0-27-15,-7-1 27 0,-8 8 37 16,-8 5-29-16,-26 12-1 16,-14 16-20-16,-3 2-3 15,2 15 20-15,7 27-42 16,11 6-13-16,15 9-4 15,16-1-18-15,0 1-1 16,30-11-12-16,12-5-53 16,13-17 13-16,1-12-44 15,7-12 6-15,-4-6-43 16,-3-27 6-16,-4-8 81 16,-4-7 28-16,-8 5 18 15,-4 2 0-15,-10 11 14 16,-6 17 5-16,-7 13 72 0,-6 0 22 15,-7 39-21-15,0 8-59 16,0 10-27-16,0-4 19 16,0-6-25-16,0-7 0 15,0-13-2-15,3-15 1 16,0-12-15-16,1 0 7 16,-1-26 9-16,6-17-3 15,8-9 3-15,6-6 0 16,3-1 3-16,7 8 3 15,-1 7-6-15,-2 17 21 16,-1 19 24-16,-3 8 63 16,-2 14-44-16,-6 28 6 15,-4 10-20-15,-3 5-35 0,-2-4-3 16,0 0-12-16,-1-8-25 16,-2-13 14-16,-3-12-152 15,-3-20-300-15,-9-3-265 16,-14-26-1205-16</inkml:trace>
  <inkml:trace contextRef="#ctx0" brushRef="#br0" timeOffset="3486">5572 434 2256 0,'0'0'531'0,"0"0"-444"15,0 0-73-15,164-176 122 16,-98 134-15-16,-9 10-31 16,-7 17-17-16,-7 11-64 15,-11 4-9-15,-9 32-109 16,-7 11-412-16,-13-2-964 0</inkml:trace>
</inkml:ink>
</file>

<file path=ppt/ink/ink15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8:33:50.206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333 153 1785 0,'0'0'264'15,"0"0"-166"-15,0 0-23 16,0 0 168-16,0 0-42 15,-10 235-98-15,7-131 3 16,3 11-50-16,0 0-29 0,0-3 63 16,0-16-59-16,0-11-10 15,0-20-15-15,0-12 12 16,3-17-36-16,4-9 18 16,3-15-130-16,-1-12-171 15,5-16-400-15,-11-14-1030 0</inkml:trace>
  <inkml:trace contextRef="#ctx0" brushRef="#br0" timeOffset="479">0 741 1746 0,'0'0'337'0,"0"0"-225"16,0 0-111-16,0 0 140 15,0 0 53-15,0 0-99 16,0 0-20-16,213 17-51 16,-139-19-2-16,2-7-8 15,-8 9-4-15,-9 0 38 16,-10 0-48-16,-9 16 0 16,-15 19 28-16,-5 12 13 15,-9 9 15-15,-5 11-27 16,-3 2-20-16,0-2 1 15,5-10-10-15,4-10 0 16,10-12-16-16,9-17 16 0,1-12-71 16,10-6-33-1,1-12 14-15,-4-24 22 0,1-8-44 16,-7-6 54-16,-7-1 51 16,-6 8 14-16,-11 10 44 15,-6 9 84-15,-3 12 79 16,0 12-10-16,0 0-142 15,0 4-50-15,0 25 28 16,0 13-19-16,0-1 2 16,0 3-23-16,0-5 0 15,0-8 0-15,14-7-39 16,5-8-66-16,4-16-153 16,-6 0-278-16,-4-5-246 0</inkml:trace>
  <inkml:trace contextRef="#ctx0" brushRef="#br0" timeOffset="699">873 515 1667 0,'0'0'377'0,"0"0"-215"16,0 0-44-16,0 0 87 15,0 0-10-15,0 0-4 16,0 0-135-16,138 0-13 15,-118 27 6-15,-14 11-38 0,-6 2-11 16,0 4-33 0,-13-4-223-16,-19-11-116 0,1-12-302 15,9-13-1001-15</inkml:trace>
  <inkml:trace contextRef="#ctx0" brushRef="#br0" timeOffset="883">1230 0 2109 0,'0'0'531'16,"0"0"-470"-16,0 0 164 16,0 0-108-16,167 73-96 15,-105-46-21-15,30 4-24 0,-13-1-640 16,-11-12-1554-16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8:15:18.785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9 1835 0,'0'0'1156'16,"0"0"-1156"-16,0 0-211 15,0 0 121-15,0 0 60 16,0 0-599-16</inkml:trace>
  <inkml:trace contextRef="#ctx0" brushRef="#br0" timeOffset="155">474 0 2223 0,'0'0'368'16,"0"0"-368"-16,0 0-101 15,0 0-189-15,167 0-704 0</inkml:trace>
</inkml:ink>
</file>

<file path=ppt/ink/ink15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8:33:52.186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420 115 1137 0,'0'0'360'0,"0"0"-180"15,0 0-76 1,0 0 16-16,0 0-25 0,0 0-7 16,-79-43 12-16,56 43-79 15,-3 0 7-15,-3 0 41 16,-7 19-38-16,-7 14-13 16,1 14 3-16,2 11 4 15,1 11 55-15,10 7-66 16,9 7 0-16,7-3 21 15,13-7-18-15,0-2-3 16,3-12-14-16,24-6 1 16,8-12 15-16,7-9-16 15,9-11 0-15,3-13 11 16,2-8-11-16,1 0 0 0,-6-17-33 16,-5-16 18-16,-4-11-3 15,-8-3 18-15,-15-11 0 16,-9-5 14-16,-10-8 66 15,0-2 29-15,-17-1-14 16,-18 1-23-16,-8 8 28 16,-2 9-94-16,5 12-5 15,10 12 17-15,7 14-18 16,11 12-28-16,12 6-225 16,0 12-324-16,9 6-139 0</inkml:trace>
  <inkml:trace contextRef="#ctx0" brushRef="#br0" timeOffset="888">1009 539 1729 0,'0'0'271'16,"0"0"-142"-16,0 0 1 15,0 0 42-15,0 0-27 16,0 0-91-16,0 0-5 16,131 15 12-16,-46-15-40 0,10 0 40 15,7 0-47-15,3 0-13 16,0 0 38-16,-8 0-29 16,-1 4 3-16,-11 0-13 15,-9 2 11-15,-16 3 21 16,-13 0-32-16,-15-3 0 15,-12 0 22-15,-14-2-4 16,-6-4 8-16,0 0 68 16,0 0 2-16,-23-12-24 15,-6-10-65-15,-4-1 4 16,-5-6 32-16,2 2-15 16,-1 0-11-16,1 4-17 0,7 4 15 15,6 2 21 1,3 9-36-16,7 2 0 0,4 3 15 15,5 3-8-15,1 0-7 16,3 0-1-16,0 0 1 16,0 0-2-16,0 15 2 15,23 4 0-15,3 0 0 16,6-1 0-16,7 3 0 16,1-2 0-16,5 0 0 15,3-2 10-15,-6 1-10 16,1-1-3-16,-12-1 2 15,-5-4 2-15,-12 2-2 16,-8-1-3-16,-6 0 4 16,-3 8 8-16,-33 3-8 15,-16 8-6-15,-13-2 4 0,-4 3-11 16,7-4-14-16,12-6-75 16,21-15-115-16,15-3-363 15,14-5-903-15</inkml:trace>
  <inkml:trace contextRef="#ctx0" brushRef="#br0" timeOffset="2359">3059 133 1292 0,'0'0'633'0,"0"0"-475"16,0 0 85-16,0 0-13 16,0 0-42-16,0 0-18 15,0 0-107-15,-36-116-36 16,75 106-13-16,7 6-8 16,10 4 41-16,2 13-41 15,-5 24-6-15,-11 16 9 16,-16 14-3-16,-20 14 4 0,-6 9-10 15,-29 5 0 1,-30-1 29-16,-9-4-29 0,-4-15 0 16,3-16 13-16,6-15-4 15,18-13-9-15,13-20 14 16,12-5-5-16,10-6 94 16,10 0-73-16,0 0-12 15,16-4-16-15,21-5 9 16,14 5-22-16,9 0 8 15,2 4 3-15,3 0-9 16,-3 0 10-16,-2 8-1 16,-9 1 0-16,-1 4 0 15,-4-7-16-15,19-6-133 16,-13-4-326-16,-5-15-336 0</inkml:trace>
  <inkml:trace contextRef="#ctx0" brushRef="#br0" timeOffset="2702">4014 62 2227 0,'0'0'362'15,"0"0"-274"-15,0 0 62 16,0 0 60-16,-173 133-40 15,137-63-37-15,10 9-76 0,15 7-21 16,11 0-11-16,11 0-24 16,45-4 13-16,19-12-14 15,20-14-2-15,13-23 2 16,3-24 0-16,-3-9 0 16,-9-36-2-16,-17-23 2 15,-28-17-1-15,-26-9 1 16,-28-9 0-16,-23 1 39 15,-47 5-11-15,-18 17-4 16,-6 18-24-16,-19 18-67 16,25 18-224-16,23 5-2580 0</inkml:trace>
</inkml:ink>
</file>

<file path=ppt/ink/ink15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8:33:58.519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495 513 1585 0,'0'0'287'0,"0"0"-134"16,0 0 19-16,0 0 50 16,0 0-41-16,0 0-97 15,-29-50-20-15,12 29 6 16,-3 3-28-16,-5 3 86 15,-9 4-93-15,-5 11-26 16,-7 0 41-16,-6 7-49 16,-1 30-2-16,2 14 1 15,1 8 0-15,15 5-6 16,10 8 6-16,13-7 0 0,12-2-7 16,0-4 7-16,9-9-1 15,22-9-9-15,4-11-27 16,4-15 28-16,14-12-56 15,2-3-39-15,4-24 44 16,3-20-61-16,-8-6 15 16,-12-7 49-16,-13 8 57 15,-12 8 5-15,-11 12 62 16,-3 10 48-16,-3 14 66 16,0 5-87-16,0 0-60 0,0 20-34 15,0 13 0 1,0 5 33-16,0 1-33 15,3-1 0-15,13-2 0 0,1-8-10 16,6-4-135 0,13-16-115-16,-7-8-291 0,-3 0-63 0</inkml:trace>
  <inkml:trace contextRef="#ctx0" brushRef="#br0" timeOffset="329">520 0 88 0,'0'0'1803'0,"0"0"-1428"16,0 0-230-16,0 0 11 16,0 0 10-16,0 0-32 15,0 0-31-15,184 65-46 16,-112-12-15-16,4 12-17 15,-5 9-19-15,-1 5 21 16,-8 7-27-16,-16 5 0 16,-10 4 18-16,-18 2 35 15,-18 6-19-15,0-1-24 16,-29 2-9-16,-16-5-2 16,-4-10-8-16,-4-15-67 15,14-16 25-15,10-19-115 16,15-30-116-16,11-9-331 0,3 0-510 15</inkml:trace>
</inkml:ink>
</file>

<file path=ppt/ink/ink15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8:33:59.623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93 477 1827 0,'0'0'389'0,"0"0"-228"15,0 0-107-15,0 0 132 0,0 150 27 16,0-62-113-16,0 12-36 16,0 11-32-16,0 2-32 15,0 3 43-15,0-7-37 16,0-12-6-16,0-21 8 16,0-19-7-16,0-19-2 15,0-21-4-15,0-17-7 16,0 0-3-16,0-25 15 15,0-32-29-15,0-16 27 16,0-18-26-16,0-17 28 16,-3-12 0-16,-14-10 1 15,-3-2 0-15,0-4-1 16,5 16 0-16,8 14 22 16,7 26-15-16,0 24 2 15,16 22-9-15,24 12 8 0,16 16 18 16,12 6-20-16,7 0 2 15,7 28 2-15,0 12 2 16,-3 6-13-16,-11 8 1 16,-12 9 0-16,-16-2 4 15,-21 1-4-15,-19 2 15 16,-7-2 3-16,-39 0-2 16,-19-4-16-16,-6-3 0 15,-8-12 0-15,3-13-16 16,7-13 16-16,18-11-23 15,14-6 1-15,34-6-114 0,3-22-142 16,0-5-486-16</inkml:trace>
  <inkml:trace contextRef="#ctx0" brushRef="#br0" timeOffset="331">1716 0 2049 0,'0'0'361'0,"0"0"-238"15,0 0-47-15,0 0 116 16,0 0-38-16,-219 247-71 15,134-23 18-15,3 30-38 16,26-6 14-16,27-55 29 16,23-63-58-16,6-41-9 15,0-18-27-15,23 3-11 16,13-5 6-16,10 3-7 16,9-29-94-16,21-33-137 15,-14-10-673-15,-14-7-1225 0</inkml:trace>
</inkml:ink>
</file>

<file path=ppt/ink/ink15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8:34:01.154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660 716 1495 0,'0'0'265'0,"0"0"-170"16,0 0 13-16,0 0 76 15,0 0 30-15,0 0-109 16,-182-88-27-16,126 88 17 16,-9 11-27-16,-4 26 22 15,-1 20-17-15,5 14-16 16,6 11 16-16,13 7-73 16,17-7 6-16,19-5 12 15,10-15-18-15,7-12 2 16,36-17-2-16,16-16 7 15,6-17-20-15,13 0-23 0,-2-32-96 16,0-18 58 0,-14-10 17-16,-13-3 43 0,-17 9 5 15,-16 3 9-15,-8 14 54 16,-8 15 39-16,0 14 26 16,0 8-20-16,-11 13-77 15,-5 27-8-15,6 12-13 16,4 9 11-16,6-3 8 15,0-5-20-15,19-9 0 16,17-12-18-16,7-14-21 16,7-12-206-16,21-10-295 15,-12-24-426-15,-10-10-348 0</inkml:trace>
  <inkml:trace contextRef="#ctx0" brushRef="#br0" timeOffset="383">1119 370 2087 0,'0'0'535'16,"0"0"-485"-16,0 0 67 15,0 0 61-15,0 0-118 16,0 0 18-16,0 0-50 15,190 57-2-15,-91-24 14 16,11 5-34-16,15 0 2 0,10 6-8 16,-1 6 0-16,-7 0 18 15,-13 7-17-15,-21-1 0 16,-31 2 3-16,-33 7 14 16,-29 9-24-16,-17 2 6 15,-48 7-3-15,-23-1-12 16,-6-8 15-16,-8-9 0 15,9-9 3-15,11-15 6 16,17-13-18-16,19-6 2 16,18-13-73-16,14-9-17 15,14-18-181-15,11-18-361 16,14-8-638-16</inkml:trace>
  <inkml:trace contextRef="#ctx0" brushRef="#br0" timeOffset="944">3077 177 2235 0,'0'0'355'15,"0"0"-264"-15,0 0-26 0,0 0 83 16,0 0 2 0,0 0-32-16,0 225-76 0,0-123-2 15,0 5-10-15,0 6 9 16,16-1 1-16,1-6-40 16,3-9-3-16,-1-14-4 15,-6-18 7-15,-3-21 0 16,-4-17-21-16,-6-21 21 15,3-6-7-15,-3-3 7 16,8-35-6-16,-2-10-8 16,3-11 14-16,11-6 0 15,0 6-18-15,10 5 18 16,-1 11-16-16,4 15 16 0,2 12-12 16,-1 10 10-1,2 6-10-15,-4 3 6 0,1 26 0 16,-4 10 6-16,-9 8-1 15,-6 5 1-15,-14 2 0 16,0 2 15-16,-8-6-15 16,-24-6 0-16,-10-8-1 15,-8-10 7-15,-2-11 33 16,0-12-37-16,2-3 4 16,5 0 1-16,8-27-7 15,8-5-27-15,16-6-102 16,13-36-356-16,7 9-281 15,22 0-1040-15</inkml:trace>
  <inkml:trace contextRef="#ctx0" brushRef="#br0" timeOffset="1160">3951 898 2074 0,'0'0'350'15,"0"0"-224"-15,0 0 35 16,184 9 8-16,-109-9-11 16,4 0-80-16,-1 0-69 15,-6 0-6-15,-4 0-3 16,-15 0-166-16,-13 0-320 16,-17 0-346-16,-17 0-760 0</inkml:trace>
  <inkml:trace contextRef="#ctx0" brushRef="#br0" timeOffset="1363">4371 630 2129 0,'0'0'522'16,"0"0"-451"-16,0 0 83 15,0 0 21-15,-7 203 0 16,7-144-116-16,0 6-36 15,0-2-23-15,3 2-7 16,1-9-68-16,2 2-229 0,4-17-329 16,-4-17-284-16</inkml:trace>
  <inkml:trace contextRef="#ctx0" brushRef="#br0" timeOffset="1854">5081 382 2126 0,'0'0'492'16,"0"0"-443"-16,0 0-5 16,0 0 29-16,219-20 72 15,-160 47-53-15,-7 11-58 0,-5 8 14 16,-15 8-23-16,-15 2 2 15,-17 3 24-15,-7-3-51 16,-32-4 0-16,-14-3 24 16,-6-15-24-16,4-7 0 15,5-10-2-15,7-8 2 16,14-9-3-16,16 0 3 16,10 0-15-16,3-2 8 15,10-14 1-15,22 6 5 16,14 0-13-16,4 10 14 15,2 0-16-15,1 10 16 16,-2 20 0-16,-1 15-9 16,-1 8 19-16,0 6 16 15,-4 4-25-15,-8-2 7 0,-15-4 39 16,-14-4-46-16,-8-7 16 16,-17-8 21-16,-33-5-37 15,-8-11 14-15,-14-12-15 16,-3-10 8-16,-1 0 17 15,5-15-25-15,9-17-12 16,15-41-69-16,21 8-227 16,17-3-651-16</inkml:trace>
  <inkml:trace contextRef="#ctx0" brushRef="#br0" timeOffset="2154">5667 0 1820 0,'0'0'1122'16,"0"0"-984"-16,0 0-90 15,0 0-21-15,190 77 91 16,-115-13 35-16,4 18-69 15,0 19-9-15,3 35-14 16,9 37-23-16,-9 30 76 16,-20-19-108-16,-30-37-6 15,-29-47-1-15,-3-30-57 16,-26 4-70-16,-48 16-110 0,1-12-442 16,-2-26-792-16</inkml:trace>
</inkml:ink>
</file>

<file path=ppt/ink/ink15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8:38:23.310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417 0 1543 0,'0'0'244'0,"0"0"-70"16,0 0-57-16,0 0 91 15,0 0-41-15,0 0-61 16,-82 2 1-16,48 30-49 16,-2 16 26-16,-2 21-8 15,-9 26-13-15,-2 44 21 16,0 40-40-16,10-7-14 15,9-19 41-15,17-26-37 16,13-32-7-16,0-2-26 16,0 4-1-16,23-19 20 15,6-17-20-15,11-17-57 16,2-11-24-16,37-22-196 16,-14-9-346-16,-5-2-537 0</inkml:trace>
</inkml:ink>
</file>

<file path=ppt/ink/ink15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8:38:28.311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157 289 1590 0,'0'0'338'16,"0"0"-146"-16,0 0 23 15,0 0-31-15,0 0 38 0,0 0-70 16,-30-8-105-16,18 51-8 16,-5 21-2-16,-3 17-19 15,0 13 45-15,4 3-63 16,-1 1 0-16,5-7 30 16,1-15-24-16,8-14 6 15,3-14-12-15,0-14 0 16,0-10 21-16,0-11-12 15,3-9-9-15,11-1 33 16,9-3-18-16,6 0 6 16,18 0-14-16,4-7-6 15,9-3-1-15,8 4-47 16,8 3-97-16,29-3-211 16,-17 0-426-16,-17 4-1055 0</inkml:trace>
  <inkml:trace contextRef="#ctx0" brushRef="#br0" timeOffset="779">985 686 1765 0,'0'0'373'16,"0"0"-176"-16,0 0-76 15,0 0 89-15,0 0-19 16,-199-23-91-16,162 58-61 16,4 15-24-16,10 6 27 0,14 3-42 15,9-4 0-15,0-3-13 16,23-14 2-16,19-15-55 16,10-15-56-16,4-8 2 15,-4 0 62-15,-2-31-15 16,-13-5 48-16,-9-2 25 15,-11 5 21-15,-14 12 49 16,-3 7 36-16,0 11 15 16,0 3-14-16,0 0-98 15,0 17 2-15,-3 17-5 16,3 1-6-16,0-1-7 16,23-3-64-16,9-8-56 0,7-12 26 15,4-11-27 1,-1 0 19-16,-2-9 65 0,-7-20 14 15,-7-2 29-15,-9-3 1 16,-11 7 56-16,-6 10 48 16,0 6-18-16,0 7 31 15,0 4-38-15,0 0-61 16,0 12-18-16,13 12-20 16,10-3-53-16,9-1 18 15,8-3-27-15,5-10-9 16,5-4 39-16,-4-3 33 15,-4 0 1-15,-5-11 6 16,-11-11 12-16,-10 2 30 16,-7 1-5-16,-6 8 21 15,1 5 70-15,-4 6 15 0,0 4-48 16,0 36-51-16,0 19 10 16,0 21 17-16,-4 11-59 15,-2 10 0-15,3 6 37 16,3-2 2-16,-3-7-5 15,-7-12-20-15,-7-8 13 16,-9-20 27-16,-6-16-54 16,-4-16 0-16,-4-20 31 15,4-6-12-15,4-18 9 16,5-29-28-16,8-20 0 16,12-13 0-16,7-11-102 0,0-9-86 15,23-38-162 1,4 20-382-16,-9 16-1094 0</inkml:trace>
  <inkml:trace contextRef="#ctx0" brushRef="#br0" timeOffset="1008">716 341 2022 0,'0'0'306'0,"0"0"-185"0,0 0-95 16,0 0 90 0,0 0 31-16,204-114-84 0,-156 114-63 15,-2 0-21-15,-4 6-95 16,-2 17-100-16,10 10-258 16,-8-7-139-16,-10-8-727 0</inkml:trace>
  <inkml:trace contextRef="#ctx0" brushRef="#br0" timeOffset="1095">1418 239 1415 0,'0'0'342'0,"0"0"-127"16,0 0-92-16,193-166-123 15,-119 125-35-15,-9 9-493 0</inkml:trace>
  <inkml:trace contextRef="#ctx0" brushRef="#br0" timeOffset="1734">2835 843 2112 0,'0'0'478'0,"0"0"-399"15,0 0 86-15,0 0 65 16,0 0-75-16,0 0-95 16,0 0-38-16,-43-68-4 0,43 68-2 15,0 0 1 1,0 0-17-16,0 0-3 0,3 0-5 16,0 0 8-16,-3 0-14 15,0 0-3-15,0 0 17 16,0 0-10-16,0 0 10 15,0-4-20-15,0 0 11 16,-9-3 6-16,-8-2-12 16,-5 3-24-16,-4 0 8 15,-8 3 31-15,-2 3-35 16,-7 0 17-16,1 26 18 16,-1 7 1-16,8 8 13 15,5 7-14-15,7-1 1 16,14 1 20-16,9-5-21 0,0-2-3 15,9-11 2-15,25-10 1 16,8-12-12-16,10-8-28 16,1 0-27-16,-1-19 7 15,-7-14-3-15,-5-1 34 16,-13-3 29-16,-12 11 6 16,-7 9 44-16,-5 7 60 15,-3 10-2-15,0 0-28 16,0 10-76-16,-3 22 8 15,-2 6-1-15,5 4-10 16,0-3-1-16,25-7 0 16,6-9-63-16,9-11-57 15,5-10-164-15,18-2-234 16,-15-11-65-16,-8-13-1052 0</inkml:trace>
  <inkml:trace contextRef="#ctx0" brushRef="#br0" timeOffset="1915">3257 972 1249 0,'0'0'484'16,"0"0"-317"-16,0 0 48 15,0 0 11-15,0 0 28 16,0 0-81-16,82 174-71 16,-79-136-55-16,-3-2-36 15,0-3-11-15,0-8-94 16,0-13-249-16,0-12-273 15,0 0-1175-15</inkml:trace>
  <inkml:trace contextRef="#ctx0" brushRef="#br0" timeOffset="2348">3922 306 2087 0,'0'0'505'15,"0"0"-388"-15,0 0-6 16,0 0 73-16,0 0-36 16,-30 218-109-16,18-126-38 15,1 7 25-15,5 2-25 16,-5-3 8-16,2-4-9 16,3-12-53-16,-2-14-23 0,5-25-62 15,0-19 22 1,3-21 25-16,0-3 35 0,0-27-33 15,23-19 47-15,11-13 13 16,5 0 23-16,7 2-2 16,-1 14 4-16,4 13 4 15,-7 13 0-15,1 17 9 16,-7 0 40-16,-2 24-9 16,-9 17 114-16,-5 12-78 15,-17 2-33-15,-3-1 42 16,-10-4-26-16,-28-6-6 15,-12-11-23-15,-5-13-24 16,2-12 17-16,7-8-23 16,7 0-14-16,16-28 13 0,23-32-122 15,0 8-223-15,29 1-463 16</inkml:trace>
  <inkml:trace contextRef="#ctx0" brushRef="#br0" timeOffset="2828">5254 914 2393 0,'0'0'336'16,"0"0"-228"-16,0 0-13 15,0 0 100-15,-179-89-104 16,139 89-67-16,4 2 11 16,10 31-28-16,9 12-5 15,14 7-2-15,3 5-8 16,12-2-11-16,25-7-50 16,11-10-39-16,6-14 45 15,2-19-86-15,1-5 7 16,-3-23 43-16,-9-30 31 15,-2-16 59-15,-7-19-1 16,-7-19 10-16,-6-10 49 16,-6 0 16-16,-7 8 32 0,-7 23 78 15,-3 25-35-15,0 31 9 16,0 24-43-16,0 6-76 16,-7 40 10-16,1 30-34 15,-1 14 14-15,7 14-16 16,0 2 10-16,0-3-28 15,0-6 2-15,17-9-82 16,-2-17-81-16,2-23-339 16,0-21-209-16,-11-21-1096 0</inkml:trace>
  <inkml:trace contextRef="#ctx0" brushRef="#br0" timeOffset="3484">5084 557 1371 0,'0'0'1036'16,"0"0"-849"-16,0 0-108 16,0 0 143-16,0 0-87 15,0 0-48-15,235 30-81 16,-147-22 0-16,8-2-12 16,-2 3-44-16,-4 5-72 15,-16 3-43-15,-12 2 60 16,-11-2 9-16,-23-1 25 15,-11-5 66-15,-14 0 5 16,-3 1 81-16,-6 3 95 0,-27 1-14 16,-7 1-61-16,1 3 18 15,4 4-38-15,7 0-42 16,9 5 20-16,16 6-51 16,3 7-6-16,7 2-2 15,31 0-24-15,12-2-6 16,13-11-37-16,2-14-52 15,0-10 73-15,-9-7-12 16,-10-8 47-16,-17-25 1 16,-16-12 20-16,-13-1-10 15,0-1 48-15,-22-1 9 16,-12 10 39-16,5 9-50 16,2 8-17-16,9 9-16 15,10 6-13-15,8 6-30 16,3 0-109-16,37 0-3 0,10 9-11 15,5 2-23-15,7 1 25 16,-6-2 91-16,-7-4-8 16,-10-6 40-16,-13 0 28 15,-6 0 0-15,-10 0 142 16,-10 0 59-16,0 0 53 16,-3 0-54-16,-27 4-114 15,-2 15-34-15,-1 7-20 16,4 10-25-16,9 9 41 15,12-2-48-15,8 4 0 16,5-8-1-16,30-4-43 16,10-9-13-16,15-11-89 0,5-9-64 15,8-6-49-15,-18-21-508 16,-22-8-1009-16</inkml:trace>
  <inkml:trace contextRef="#ctx0" brushRef="#br0" timeOffset="3679">5732 530 2011 0,'0'0'463'0,"0"0"-377"16,0 0 59-16,0 0 28 15,167-124-100-15,-107 112-73 0,-6 12 0 16,-4 0-15-16,2 63-194 15,-9 2-262-15,-15 5-263 0</inkml:trace>
  <inkml:trace contextRef="#ctx0" brushRef="#br0" timeOffset="3821">5968 1795 2141 0,'0'0'459'15,"0"0"-459"-15,0 0-64 16,0 0-21-16,0 0-485 0</inkml:trace>
  <inkml:trace contextRef="#ctx0" brushRef="#br0" timeOffset="4216">7373 1081 1800 0,'0'0'777'0,"0"0"-776"15,0 0-1-15,0 0 76 16,183-119 47-16,-125 64-49 15,1-9-59-15,-3-8-13 0,-7-6-2 16,-9-2 0-16,-18 3 33 16,-11 10-32-16,-11 13 38 15,0 19 37-15,-20 18 24 16,-16 17-19-16,-7 1-28 16,-5 50-52-16,5 20 59 15,4 13-48-15,8 15 3 16,16 7 9-16,7-6-24 15,8-3 6-15,0-15-6 16,23-17-36-16,14-15 14 16,5-14-152-16,37-27-107 15,-7-9-247-15,-10 0-208 0</inkml:trace>
  <inkml:trace contextRef="#ctx0" brushRef="#br0" timeOffset="4940">8184 937 1866 0,'0'0'501'16,"0"0"-282"-16,0 0 75 16,0 0-49-16,0 0-70 15,0 0-96-15,-202-45-40 16,168 78-39-16,11 12 2 16,20 5-7-16,3-3 5 15,6-4-52-15,28-7-8 16,8-13-66-16,1-10 6 15,-1-13-57-15,-2 0 39 16,-11-3 101-16,-10-18-2 0,-8 1 39 16,-8 3 17-16,-3 9 84 15,0 8 47-15,0 0-67 16,0 0-81-16,0 14 0 16,9 11-13-16,11-4-101 15,13-2-8-15,10-6 37 16,2-10-33-16,4-3 56 15,-3 0-13-15,-7-12 20 16,-5-15 44-16,-12-4 11 16,-2 1 86-16,-6 1 50 15,-8 6 64-15,-3 11-42 16,-3 5-38-16,0 7 24 16,0 0-99-16,0 36-32 15,0 18 14-15,-6 24 2 16,-5 19 5-16,8 12-6 0,3 12-5 15,0 0 38-15,0 0-61 16,0-7 0-16,0-10 8 16,0-15-8-16,6-24 0 15,-1-19 0-15,-5-23 0 16,0-17 28-16,0-6-27 16,0-19 6-16,0-33-7 15,-5-17-5-15,-1-18 5 16,3-15-24-16,3-14 11 15,0-28 5-15,0 8-28 0,0-2-9 16,9 3 23 0,8 31-5-16,6 10 12 0,-1 31 3 15,12 29 12-15,-2 24 12 16,10 10-12-16,-2 21 0 16,2 27 23-16,-8 9 3 15,-12 5-8-15,-12 1-18 16,-10-4-2-16,-3-9-8 15,-32-8-108-15,-38-19-162 16,7-11-272-16,1-12-400 0</inkml:trace>
  <inkml:trace contextRef="#ctx0" brushRef="#br0" timeOffset="5121">8197 607 1739 0,'0'0'312'0,"0"0"-194"16,0 0 98-16,0 0-28 15,187-48-100-15,-161 48-88 16,-13 59-245-16,-6-3-239 16,-7 3-1281-16</inkml:trace>
  <inkml:trace contextRef="#ctx0" brushRef="#br0" timeOffset="5255">8070 1756 2419 0,'0'0'123'0,"0"0"-123"0,0 0-268 16,0 0-452-16</inkml:trace>
  <inkml:trace contextRef="#ctx0" brushRef="#br0" timeOffset="6665">491 2349 1802 0,'0'0'269'0,"0"0"-235"16,0 0 1-16,0 0 51 0,0 0-15 15,0 0-43-15,0 0-21 16,101 201 13-16,-88-149-20 16,-7 1-4-16,-3-11 4 15,2-11 0-15,-5-10 0 16,0-13-6-16,0-8 6 16,0 0 14-16,0-23-14 15,3-19-17-15,6-7 17 16,5-2 0-16,2 2 0 15,4 10 1-15,-2 14 14 16,10 12 21-16,-6 13-36 16,4 3 1-16,-3 32 29 15,0 15-15-15,-6 4-15 0,-4-1 0 16,-7-5-17-16,-3-4 17 16,0-12-30-16,-3-15-5 15,0-8 33-15,0-9-13 16,0 0 9-16,3-18 6 15,8-18-36-15,6-13 35 16,9-4-22-16,5 0 10 16,6 3 12-16,2 8 1 15,1 11 0-15,-1 12 4 16,-7 16 36-16,-1 3 15 16,-12 23-3-16,-6 25-24 15,-3 8 17-15,-4 6-26 0,0-3-9 16,5-9-10-1,3-12 1-15,4-13-7 0,-1-15-73 16,5-10 8-16,1 0 22 16,0-26 9-16,4-15 21 15,-7-4 3-15,0-4 11 16,-5-2 4-16,-4 10 2 16,-8 11 38-16,-3 13 44 15,0 11 6-15,0 6-24 16,0 9-32-16,0 29-32 15,0 12 14-15,0 6-15 16,13 6 0-16,22-6 4 16,12-10-4-16,11-9 0 0,4-13-15 15,-6-20-25 1,-7-4 13-16,-13-2-34 0,-16-27 42 16,-14-9 19-16,-6-10 21 15,-9 1 28-15,-30-1 21 16,-10 5-41-16,-4 10 25 15,4 9-14-15,7 10-4 16,11 7 27-16,16 5-23 16,15 2-18-16,0 0-22 15,12 0-28-15,25 12 9 16,8 3-35-16,9-3 0 16,-3 3 39-16,2-2-16 15,-7 2 0-15,-7 9 30 16,-10 6-18-16,-12 5 18 15,-11 6-21-15,-6 0 1 0,0-2 12 16,0-9-15-16,0-13-32 16,0-12-7-16,3-5-110 15,14 0 33-15,6-26 12 16,2-12-1-16,3-9 51 16,-2-2 36-16,-4-3 42 15,-2 6 27-15,-8-1 8 16,2 0 1-16,-8 8-36 15,-6 10-369-15</inkml:trace>
  <inkml:trace contextRef="#ctx0" brushRef="#br0" timeOffset="7002">1421 2234 1766 0,'0'0'400'16,"0"0"-307"-16,0 0 2 16,0 0 39-16,0 0-53 15,0 0-81-15,173-128-81 16,-147 128-19-16,4 0-30 16,-1 16-47-16,4-5 35 15,-4-3-12-15,0-2 29 16,-2-6 4-16,-7 3 63 15,-5-3 58-15,-1 0 74 16,3 0 77-16,-1 0 42 0,3 0 11 16,0 0-31-16,9-3-71 15,-2-3-70-15,13-2-32 16,10-7-23-16,46-14-221 16,-13 4-152-16,-4-3-1284 0</inkml:trace>
  <inkml:trace contextRef="#ctx0" brushRef="#br0" timeOffset="7393">2996 2699 1585 0,'0'0'252'16,"0"0"-202"-16,0 0 20 16,189-67 102-16,-107 16-26 15,4-11-67-15,-1-3-63 16,-14-3 31-16,-15-2 60 16,-24 2-47-16,-18 6-1 15,-14 6-38-15,0 11 18 16,-29 19 80-16,-14 20-14 15,-1 6-32-15,-4 45 8 16,2 22-60-16,4 19 19 0,8 9-17 16,11 2-8-1,14-7 34-15,9 0-41 0,0-8-8 16,6-8-22-16,20-14-101 16,14-15-148-16,39-29-195 15,-8-14 72-15,-1-2-453 0</inkml:trace>
  <inkml:trace contextRef="#ctx0" brushRef="#br0" timeOffset="8008">4010 2604 1622 0,'0'0'596'0,"0"0"-442"16,0 0 30-16,0 0 68 15,0 0-83-15,-193-6-38 0,140 48-77 16,14 8-21-16,13 3 8 15,23 0-41-15,3-3-15 16,20-12-80-16,28-9-68 16,8-11-56-16,10-14-46 15,-1-4-8-15,-3-6 47 16,-9-23 98-16,-15-7 99 16,-13 0 29-16,-13 7 0 15,-12 4 139-15,0 21 118 16,0 4-20-16,0 3-108 15,0 32-77-15,-3 9 14 16,3 6-35-16,0-3-16 16,16-2 37-16,13-16-52 0,2-12-26 15,-3-14 2-15,-2-3-31 16,0-13 34-16,-2-27 5 16,2-4 16-16,3-6-1 15,1 3 1-15,-4 6 0 16,-6 18 7-16,-11 12-6 15,-1 11 32-15,-8 7 28 16,0 32-24-16,0 2 20 16,0 6-55-16,0-9-1 15,0-6-1-15,-5-11-12 16,5-15-45-16,0-6-1 16,0 0 9-16,0-23 19 15,0-13-20-15,11-8 39 16,12-3 1-16,5 0 4 15,3 5 0-15,1 13 6 0,-5 14 12 16,-4 15 91-16,-3 0-25 16,-8 24-5-16,1 17 16 15,-3 3-39-15,0 4-13 16,-1-4-37-16,5-9-3 16,3-15-139-16,-5-8-195 15,-5-12-387-15</inkml:trace>
  <inkml:trace contextRef="#ctx0" brushRef="#br0" timeOffset="8228">3820 2395 1774 0,'0'0'306'0,"0"0"-201"15,0 0 135-15,0 0 8 16,179-94-112-16,-136 87-93 16,-3 7-43-16,-4 0-10 15,3 16-142-15,-7 4-221 16,-1-4-555-16</inkml:trace>
  <inkml:trace contextRef="#ctx0" brushRef="#br0" timeOffset="8363">4498 2100 2054 0,'0'0'385'0,"0"0"-295"0,0 0-60 15,0 0-30-15,262 6-40 16,-171 21-220-16,-12-2-651 0</inkml:trace>
  <inkml:trace contextRef="#ctx0" brushRef="#br0" timeOffset="8642">5372 1986 2354 0,'0'0'321'15,"0"0"-262"-15,0 0 128 16,233 203 51-16,-159-115-88 16,-4 13-68-16,-8 6-51 15,-13 4-25-15,-17 7 42 16,-19 3-48-16,-13 2-64 16,-25 22-65-16,-18-34-351 15,-2-25-550-15</inkml:trace>
</inkml:ink>
</file>

<file path=ppt/ink/ink15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8:39:16.137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17 0 1520 0,'0'0'360'0,"0"0"-137"15,0 0-164-15,0 0 103 16,0 0 39-16,0 0-79 16,-17 17-27-16,17-14-55 15,29 6-1-15,7 2 70 0,13 2-67 16,7-1-3-1,-1-1-39-15,4 1-6 0,-3-2 5 16,0-3-202-16,-13 1-306 16,-17 3-318-16</inkml:trace>
</inkml:ink>
</file>

<file path=ppt/ink/ink15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8:39:16.352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0 2058 0,'0'0'573'0,"0"0"-516"16,0 0-24-16,0 0 35 16,0 0 88-16,0 0-83 15,186 44-52-15,-98-32-21 16,48-9-18-16,-22 0-504 15,-10-3-1486-15</inkml:trace>
</inkml:ink>
</file>

<file path=ppt/ink/ink15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8:39:18.193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0 222 1413 0,'0'0'257'0,"0"0"-159"16,0 0-54-16,0 0 50 15,0 0 105-15,0 0-53 16,0 0-53-16,154-12 18 16,-106 12-69-16,8 0 28 15,10 0 12-15,5 9-36 16,5 0-1-16,6-1 2 15,0 1-33-15,3-1 43 0,3 2-43 16,0-4-13 0,5-3 20-16,-5 0 8 0,3 0-11 15,-3 0 0-15,-3-1-18 16,-3 1 39-16,0 0-32 16,3 0-6-16,3 0 11 15,2 1-11-15,4-4-1 16,2 0 0-16,1 0 1 15,5 0 23-15,0 2-24 16,-4 5 2-16,-4-3 23 16,-1 5-24-16,-5 1 0 15,-6-4-1-15,0-1 1 16,-1-5 10-16,1 0-10 16,0 0-1-16,6 0 8 15,7 0-8-15,0 0-2 0,3-3 2 16,4 1 0-16,-3-2 4 15,-5 4-3-15,-1 0 9 16,-8 0-7-16,-5 0 8 16,-1 0-12-16,3-6 1 15,-3-3 0-15,6 1 1 16,0-1-1-16,3-3 1 16,0 4 10-16,2-1-11 15,-2 0 0-15,3 2 0 16,0 4 1-16,2 1 5 0,-2 2-5 15,2 0 12 1,1 0-8-16,1 0 1 0,3 0-7 16,0 0 1-16,4 0 0 15,0 0 3-15,6 0-3 16,0 0 21-16,-1 0-11 16,1 2-9-16,-3-2 4 15,-6 0-5-15,-5 0 0 16,2 0 11-16,-2 0-1 15,4 0 8-15,4 0-10 16,0 0-2-16,3 0 4 16,0 0-10-16,-1-2 0 15,4-2 5-15,0 0 5 16,3 0 1-16,-3-1-11 16,-1 1 7-16,-5 2-7 0,-6 2 0 15,1-4 0-15,-1 4 0 16,3 0 11-16,-2-2 15 15,4 2-25-15,1 0-1 16,-3 0 15-16,-2 0-15 16,-4 0 0-16,1 12 13 15,-1-1 16-15,1 0-7 16,7-1-8-16,1-4-8 16,6-6 18-16,3 0-24 15,4 0 0-15,-1 0 8 16,2 0-7-16,-5 0 16 15,-1 0-17-15,1-9 0 16,-1 2 3-16,0-2-3 0,1 1-2 16,5-1 2-16,1 3 14 15,1-2 8-15,4 5-21 16,1 0 13-16,-2 3 50 16,1 0-56-16,-1 0 8 15,1 0 11-15,-2 0-21 16,-2 0 15-16,-1 0-19 15,-5-3-2-15,-10-3 12 16,-11 0-12-16,-15-2 0 16,-18-5 1-16,-16 2 1 15,-19-7-2-15,-9-3-41 16,-14-3-16-16,0 1-11 0,-20-10-130 16,-16 7-371-1,-10 8-526-15</inkml:trace>
</inkml:ink>
</file>

<file path=ppt/ink/ink15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8:39:18.981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70 990 1759 0,'0'0'358'15,"0"0"-254"-15,0 0-52 0,0 0 156 16,0 0 0-16,-24-192-104 15,38 142-56-15,19-1 13 16,6 5-13-16,10 4 5 16,10 4-25-16,10 11 0 15,10 15 11-15,9 12-31 16,3 4 5-16,8 39-2 16,-8 22 17-16,-9 17 17 15,-17 19-10-15,-23 9-10 16,-25 4 17-16,-17 4-42 15,-13 0 8-15,-39-6-2 16,-20-6 1-16,-17-9 5 0,-13-8-12 16,-1-16 0-1,-2-15 20-15,3-16-20 0,14-14 27 16,9-24 0-16,20-4-15 16,13 0 5-16,13-26-17 15,16 0 1-15,14-4 18 16,3 4-19-16,0 2 0 15,31 0 0-15,8 10-8 16,7 5 8-16,8 9-6 16,6 3 6-16,8 32 11 15,2 9-11-15,4 7 12 16,5-5 11-16,0-4-17 16,9-11-3-16,8-12-3 15,1-13-14-15,5-6 14 16,-3-8-116-16,18-51-87 0,-25 8-330 15,-17-3-361-15</inkml:trace>
  <inkml:trace contextRef="#ctx0" brushRef="#br0" timeOffset="435">1975 1407 1859 0,'0'0'679'0,"0"0"-596"0,0 0-72 16,167-94 7 0,-99 35 68-16,2-8-54 0,-2-7 2 15,-9-2-33-15,-10-4 6 16,-12 3 22-16,-12 5 27 15,-8 9 36-15,-11 9-4 16,-3 16-3-16,-3 15 29 16,0 14-29-16,0 9-4 15,0 11-15-15,0 37-42 16,0 26 21-16,0 27-10 16,0 16-16-16,0 12 37 15,3 4-25-15,8-1 5 16,-2-10-18-16,5-17-12 15,-1-17-5-15,-4-16-1 16,-3-26-15-16,-1-14 7 0,-5-16-22 16,0-13-37-16,0-3-46 15,0-39-110-15,0-8-290 16,0-3-390-16</inkml:trace>
  <inkml:trace contextRef="#ctx0" brushRef="#br0" timeOffset="1035">3029 174 1947 0,'0'0'332'15,"0"0"-190"-15,0 0-102 16,0 0 158-16,0 0 59 16,158-156-140-16,-110 146-58 15,1 10 1-15,1 0-7 16,-8 23 31-16,-10 19-35 15,-15 14-24-15,-17 6 26 0,0 9-22 16,-36 0 14 0,-19-1-5-16,-10-5-20 0,-11-7 19 15,7-10-14-15,4-13-22 16,15-12 33-16,21-11-14 16,12-7 7-16,11-5-24 15,6 0 3-15,0 0 7 16,17-11-13-16,15-6 0 15,18-1 0-15,8 6 1 16,7 9 1-16,5 3 5 16,-2 3-1-16,-3 24 29 15,4 6-35-15,-2 2 1 16,-2 1 38-16,-3-8-10 0,0-4 4 16,-4-8-12-1,-5-10-5-15,-4-6 32 0,1 0-47 16,-7-19-1-16,-9-16 19 15,3-6-11-15,-8-11-8 16,-2-9-64-16,-4-33-82 16,-11 15-211-16,-4 5-2451 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8:15:16.677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39 31 662 0,'0'0'1394'0,"0"0"-1125"16,0 0-220-16,0 0 154 16,0 0 85-16,0 0-128 15,-23 209-54-15,23-124-67 16,-3 5-9-16,0-5 18 16,3-3-42-16,0-8-6 15,0-9-54-15,0-9-42 16,3-3-141-16,17-17-394 0,-1-16-12 0</inkml:trace>
  <inkml:trace contextRef="#ctx0" brushRef="#br0" timeOffset="221">412 64 2020 0,'0'0'568'15,"0"0"-486"-15,0 0 73 16,3 159 75-16,0-78-87 16,2 2-83-16,-2 6-20 15,3-6-40-15,0-6 0 0,5-7-26 16,-5-11-140-16,-6-6-299 16,0-15-215-16,0-14-1177 0</inkml:trace>
  <inkml:trace contextRef="#ctx0" brushRef="#br0" timeOffset="386">42 524 2133 0,'0'0'386'0,"0"0"-301"15,0 0 13-15,0 0-19 16,0 0-79-16,229 0 0 0,-136 0-380 15,-11-7-676-15</inkml:trace>
  <inkml:trace contextRef="#ctx0" brushRef="#br0" timeOffset="713">973 79 2070 0,'0'0'461'0,"0"0"-407"0,0 0 44 16,0 0 151-16,0 0-66 15,-20 153-104-15,17-77-50 16,-2 6 35-16,2 2-46 16,-3-7 15-16,3-7 0 15,0-8-33-15,3-9-49 16,0-8-85-16,0-17-155 16,9-7-365-16,8-18-184 0</inkml:trace>
  <inkml:trace contextRef="#ctx0" brushRef="#br0" timeOffset="934">1264 8 1874 0,'0'0'744'0,"0"0"-639"15,0 0-3-15,0 0 137 16,6 224-38-16,-6-140-110 15,0 3-57-15,0-4 14 16,0-10-48-16,0-8-18 16,3-9-61-16,-3 0-140 15,0-15-366-15,0-15-177 0</inkml:trace>
  <inkml:trace contextRef="#ctx0" brushRef="#br0" timeOffset="1112">922 524 622 0,'0'0'1885'15,"0"0"-1669"-15,0 0-188 16,0 0 48-16,0 0-32 16,0 0-44-16,230-4-102 15,-128-13-361-15,-14 2 98 16,-15-3-1481-16</inkml:trace>
  <inkml:trace contextRef="#ctx0" brushRef="#br0" timeOffset="1343">1706 55 2162 0,'0'0'631'16,"0"0"-544"-16,0 0-13 15,0 0 157-15,0 0-77 16,0 188-70-16,0-106-63 16,-7 8 18-16,0-8 22 15,4-1-44-15,0-18-17 0,-1-9-23 16,4-13-76 0,0-9-77-16,0-15-321 0,0-8-304 15</inkml:trace>
  <inkml:trace contextRef="#ctx0" brushRef="#br0" timeOffset="1542">1483 96 2263 0,'0'0'535'0,"0"0"-510"16,0 0 119-16,0 0 53 15,0 0-68-15,181-35-71 16,-110 22-58-16,34-6-22 0,-14 4-210 16,-15 1-704-16</inkml:trace>
</inkml:ink>
</file>

<file path=ppt/ink/ink15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8:39:42.947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0 402 1866 0,'0'0'606'0,"0"0"-536"15,0 0 48-15,0 0 79 16,0 0-102-16,0 0-95 16,0 0-106-16,53-29-101 15,-24 5-481-15</inkml:trace>
  <inkml:trace contextRef="#ctx0" brushRef="#br0" timeOffset="178">546 379 1886 0,'0'0'463'15,"0"0"-463"-15,0 0-240 16,0 0-45-16,0 0-1448 0</inkml:trace>
  <inkml:trace contextRef="#ctx0" brushRef="#br0" timeOffset="340">1107 402 1437 0,'0'0'749'0,"0"0"-583"16,0 0-104-16,0 0-62 15,0 0-243-15,176-64-631 0</inkml:trace>
  <inkml:trace contextRef="#ctx0" brushRef="#br0" timeOffset="579">1977 257 1842 0,'0'0'527'0,"0"0"-430"16,167 0-57-16,-79 0 139 15,5-8-48-15,-2-1-61 16,-6 0-25-16,-6 4-45 15,-17 1-7-15,-19 4-89 16,-14 0-53-16,-13 0-64 16,-16 0-133-16,0 0 72 15,-22 0-351-15</inkml:trace>
  <inkml:trace contextRef="#ctx0" brushRef="#br0" timeOffset="766">2275 0 1500 0,'0'0'765'16,"0"0"-485"-16,0 0-61 15,0 0-19-15,0 0 16 16,0 0-122-16,-29 203-80 16,29-131 16-16,0 2-30 15,14 8-86-15,-5-17-188 16,1-14-566-16</inkml:trace>
</inkml:ink>
</file>

<file path=ppt/ink/ink15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8:39:37.976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0 614 1835 0,'0'0'392'0,"0"0"-306"16,0 0-4-16,0 0 71 16,0 0-63-16,0 0 7 15,65 8-52-15,-25-22-12 16,7-14 4-16,1-7-20 15,4-9 8-15,1-3-25 16,-4-5 0-16,1-9 17 16,-5 3 7-16,-2-1 27 15,-8 4-3-15,-5 5 5 16,-10 5 21-16,-3 12-10 16,-11 10-11-16,-3 11 26 0,0 6-22 15,-3 6 0-15,0 0-14 16,0 0-34-16,0 30 38 15,0 20-47-15,0 21 10 16,0 17 19-16,0 13-16 16,-9 4 4-16,1 1-8 15,2-6-2-15,3-7-2 16,3-16-5-16,-3-12 0 16,3-11 2-16,0-12-2 15,-3-15-24-15,-5-11-47 16,-4-16-97-16,-1 0-402 15,-4-7-1084-15</inkml:trace>
  <inkml:trace contextRef="#ctx0" brushRef="#br0" timeOffset="1577">1450 674 1928 0,'0'0'383'0,"0"0"-283"15,0 0-74-15,0 0 88 16,0 0 62-16,220 0-103 16,-137 7-60-16,-1-1 13 0,-5 3-26 15,-4-1 0-15,-5 4-158 16,-16-1-204-16,-19-7-34 16</inkml:trace>
  <inkml:trace contextRef="#ctx0" brushRef="#br0" timeOffset="1781">1781 492 1857 0,'0'0'545'16,"0"0"-438"-16,0 0 27 15,0 0 125-15,0 0-115 16,-22 206-69-16,22-131-59 15,0-5-14-15,0 1-2 0,13 8-75 16,-4-14-282-16,2-15-466 16</inkml:trace>
  <inkml:trace contextRef="#ctx0" brushRef="#br0" timeOffset="3752">3255 333 314 0,'0'0'1072'0,"0"0"-794"16,0 0-145-16,0 0 63 16,0 0 23-16,0 0-64 15,0 0-31-15,-55-19-49 16,55 6 7-16,0 1-4 16,0 0-57-16,0-3 16 15,0 2-25-15,0-3-3 16,3-1 10-16,9 2-18 15,2 0 0-15,5 0 6 16,1 3-7-16,6 0 0 16,-3 4 0-16,7 1 1 0,-1 3 19 15,0-1-5-15,1 3 11 16,2 2 22-16,-5 0-46 16,-1 0 23-16,-3 0 1 15,0 15-14-15,-3 12 40 16,-1 3-42-16,-2 7 7 15,-5 3 23-15,-4 6-40 16,-5 4 18-16,-3-1-6 16,0 5-3-16,-3 2 21 15,-22-1-28-15,0 2 13 16,-4-1 17-16,-5-4-31 16,-1 3 5-16,-4-6-6 15,-1-6 1-15,-2 3 11 0,2-5-11 16,-2-6-1-1,-1 0 12-15,4-6-12 0,2-5 0 16,6-3-1-16,-3-9 2 16,5-4 13-16,2-2-14 15,1-6 0-15,6 0 6 16,1 0-5-16,4 0-1 16,-2 0 0-16,6 0 0 15,-1-12 9-15,4 4-9 16,5-1 0-16,3 0-3 15,0 0 3-15,0 1 0 16,0-3-6-16,0-2 6 16,0-2-6-16,8 1 6 15,4-2 0-15,2 3 3 16,3-6-3-16,-2 5-2 0,1 1 1 16,1-2 1-16,-3 8 0 15,-2-5 0-15,5 6 0 16,-4 0 11-16,2 3-11 15,2 3-1-15,-3 0 0 16,3 0 1-16,-2 0 5 16,1 0-5-16,4 3 0 15,-3 5 8-15,-5 4-7 16,5-3-2-16,-7 2 1 16,3 2 0-16,0-2 12 15,-4 1-12-15,2-3 0 16,1 4 2-16,-1-6-2 0,2 3 0 15,-3-4 0-15,0 2 2 16,-1-2 10-16,0 0-12 16,5 0 0-16,0-3 8 15,1 3-8-15,2-4 9 16,2 3-9-16,1-3 6 16,3-2 14-16,3 0-20 15,1 0 0-15,5 0 6 16,7 0-6-16,4 0 0 15,2 0 0-15,9 0 1 16,-6-2 39-16,-2-5-40 16,-4 1 1-16,-5 0 8 15,-4 0-9-15,-4 0 0 0,-6 3 5 16,-6 3 1-16,-11 0 12 16,-6 0-18-16,0 0-7 15,0 0 6-15,0 0-54 16,-3 0-99-16,-7 0-346 15,6-8-423-15</inkml:trace>
  <inkml:trace contextRef="#ctx0" brushRef="#br0" timeOffset="4055">4699 790 2263 0,'0'0'377'16,"0"0"-276"-16,0 0 8 16,0 0 99-16,0 0-58 15,193 0-95-15,-114 0-34 16,6 0-15-16,9 0 0 15,8 0 5-15,-4 3-11 16,-13 0-15-16,-13 1-21 16,-22-4-92-16,-35 0-165 15,-7 0-395-15,-8 0-228 0</inkml:trace>
  <inkml:trace contextRef="#ctx0" brushRef="#br0" timeOffset="4249">5223 357 1914 0,'0'0'551'0,"0"0"-473"15,0 0 141-15,0 186 39 16,0-92-93-16,0 8-102 16,0-1-21-16,0-1-32 15,0-11-10-15,0-14-73 16,0 3-215-16,-8-26-433 15,5-15-1371-15</inkml:trace>
</inkml:ink>
</file>

<file path=ppt/ink/ink15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8:39:52.375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0 653 1377 0,'0'0'609'0,"0"0"-448"15,0 0-125-15,0 0-7 16,0 0 147-16,88-65-118 16,-36 18-34-16,7-8 2 15,-2-7-25-15,-6-3 6 16,-4-4 5-16,-9 1 33 16,-10 10 90-16,-13 5 4 15,-5 16-19-15,-7 12 5 16,-3 10-44-16,0 9 11 15,0 6-22-15,0 0-39 16,0 30 51-16,-9 28-81 0,-7 31-1 16,-1 17 29-1,0 15-23-15,8 2-2 0,1-7-4 16,2-11 1-16,6-15 23 16,0-17-24-16,0-18 0 15,0-9 1-15,0-17-1 16,0-9-21-16,0-7-30 15,0-11-74-15,0-4-72 16,14-26-383-16,6-6-272 0</inkml:trace>
  <inkml:trace contextRef="#ctx0" brushRef="#br0" timeOffset="430">729 0 1825 0,'0'0'623'15,"0"0"-543"-15,0 0 7 16,0 0 172-16,0 0-132 16,198 2-85-16,-127 9-2 15,5 2-39-15,3-9 8 16,-1 0-9-16,-3-4 0 15,-3 0 4-15,-10 0-4 16,-9-6 0-16,-13-2 2 16,-17 5-2-16,-11 3 1 0,-12 0 48 15,0 0 19-15,0 23 26 16,0 15-55-16,-20 16-23 16,-3 18 38-16,-6 11-25 15,-1 18 13-15,-2 8-29 16,3 2 1-16,-1 2 36 15,4-6-50-15,3-8 0 16,3-14 21-16,7-8-20 16,4-18 8-16,1-14-9 15,5-16-38-15,3-15-26 16,-3-14-212-16,3-6-473 16,0-17-1050-16</inkml:trace>
  <inkml:trace contextRef="#ctx0" brushRef="#br0" timeOffset="620">1006 659 2372 0,'0'0'551'0,"0"0"-433"15,0 0-54-15,0 0 106 16,0 0-27-16,264-56-138 15,-80 0-5-15,-23 6-198 16,-11 3-1131-16</inkml:trace>
</inkml:ink>
</file>

<file path=ppt/ink/ink15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8:39:54.657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36 1605 0,'0'0'294'0,"0"0"-135"0,0 0-2 16,0 0 82-1,0 0-71-15,0 0-71 0,47-20 5 16,-15 11-48-16,4 6 8 15,10 3-14-15,10 0-30 16,9 9 43-16,7 18-43 16,4 14-10-16,6 5 23 15,-5 12-30-15,-4 2-1 16,-2 3 0-16,-5 2 9 16,-7 2 33-16,-6 1-30 15,-1 5-11-15,-2 2 38 16,-5 5-39-16,1 4 16 0,-4 4-16 15,-2 4 9 1,-4 5 44-16,-7 3-46 0,-3 3-1 16,-3 1 16-16,-3-1-20 15,-7 3-2-15,-1-4 0 16,-4-1 1-16,-2-2 16 16,-3-4-17-16,0-3 0 15,2-6 7-15,-5-4 2 16,0-3-6-16,0-2-3 15,0-7 2-15,0 1 25 16,-8-8-27-16,2-4 0 16,-5-6 9-16,5-4-9 15,0-1-5-15,0-7 4 16,2 0 2-16,1-3 14 16,-3 3-14-16,-1-2-1 0,-3-4 9 15,1 1-8-15,-2 0-1 16,2-7 0-16,-2-2 0 15,2-6 1-15,2-4-1 16,1-9-22-16,3-5-55 16,-1-3-138-16,-6 0-310 15,4-22-190-15,-3 1-1076 0</inkml:trace>
  <inkml:trace contextRef="#ctx0" brushRef="#br0" timeOffset="337">917 2724 1534 0,'0'0'568'0,"0"0"-325"16,0 0-44-16,0 0 20 15,0 0-22-15,0 0-94 16,0 0-76-16,-20 0 39 15,23 15-11-15,17 17 4 16,0 9 11-16,6 7-34 16,1-2-2-16,2 5-5 15,0-8-17-15,4-4 35 16,-4-8-47-16,4-12 0 16,1-10 28-16,1-9-22 15,10 0 9-15,2-22-14 16,5-18 7-16,1-16-16 0,2-6-50 15,21-29-170-15,-14 18-451 16,-13 10-1509-16</inkml:trace>
</inkml:ink>
</file>

<file path=ppt/ink/ink15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8:39:58.945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406 527 2275 0,'0'0'545'16,"0"0"-458"-16,0 0-69 16,0 0 103-16,-194-92-15 15,145 92-74-15,4 7-17 16,5 34 1-16,4 12-8 15,10 9 2-15,12 6-10 16,14 0-13-16,0-1 4 16,5-12-26-16,27-3-22 15,10-14-6-15,7-18-86 0,10-13 43 16,3-7 3-16,8-19-47 16,1-27 86-16,5-14 29 15,-1-14 31-15,1-11 4 16,-2-12 21-16,-4-6 46 15,-12 3-29-15,-11 3 9 16,-15 11 49-16,-13 15-18 16,-16 12 40-16,-3 18-16 15,0 15-1-15,-12 17 40 16,-21 9-69-16,-4 11-50 16,-2 34 14-16,1 17-30 15,2 11 9-15,5 7-15 16,8 8 9-16,11 1-24 0,2-4 15 15,7-2-61 1,3-15 16-16,0-10-22 0,0-19-8 16,6-16 10-16,16-17-65 15,6-6 42-15,4-19 30 16,4-15 16-16,4-11 30 16,-9 5-3-16,3 4 15 15,-11 16-6-15,-4 11 8 16,-5 9-2-16,-5 14 64 15,2 34-18-15,1 11 0 16,8 4-35-16,10 2 47 16,8-9-58-16,5-14-7 15,4-13-80-15,1-13-28 16,1-16-116-16,-4 0-21 16,-2-16 19-16,-7-19 109 0,-2-5 106 15,-11-8 18-15,-4 4 52 16,-7 2 65-16,2 7 9 15,-8 14 79-15,-3 15 31 16,-3 6 0-16,0 4-85 16,0 25-98-16,0 7-3 15,0 2-40-15,0-1-10 16,11-4-6-16,-2-10-130 16,11-18-158-16,-1-5-385 15,-5 0-771-15</inkml:trace>
  <inkml:trace contextRef="#ctx0" brushRef="#br0" timeOffset="143">1424 377 2118 0,'0'0'512'16,"0"0"-512"-16,0 0-2 15,0 0-24-15,0 0-219 16,0 0-583-16</inkml:trace>
  <inkml:trace contextRef="#ctx0" brushRef="#br0" timeOffset="458">1951 640 1579 0,'0'0'599'0,"0"0"-305"0,0 0 83 16,0 0-73-16,0 0-168 15,-193 32-81-15,156 8-29 16,14 9-20-16,10 0-12 16,13-3 6-16,0-2-46 15,13-13 7-15,24-14-75 16,5-13-8-16,4-4-12 16,0-12 17-16,-10-18 77 15,-7-2 40-15,-12 6 29 16,-7 10 127-16,-7 10 19 15,-3 6-7-15,0 9-64 16,0 21-75-16,-3 9-17 16,3 1-12-16,18-11-53 0,22-12-86 15,2-6-572-15</inkml:trace>
</inkml:ink>
</file>

<file path=ppt/ink/ink15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8:39:55.889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1520 398 1209 0,'0'0'281'15,"0"0"-144"-15,0 0-21 0,0 0-2 16,0 0 81-16,0 0-52 15,0 0-28-15,-23-98 14 16,3 75-1-16,-10 1 4 16,-9-1-29-16,-13 6-20 15,-10 3-7-15,-10 3-43 16,-10 11-14-16,-7 0 14 16,1 28-9-16,3 22 31 15,6 21-26-15,13 14-16 16,18 14 46-16,14 12-25 0,19-4-20 15,15 0 11-15,0-10-25 16,15-11 15-16,25-15-15 16,13-18-3-16,9-18 3 15,10-16 0-15,7-19-9 16,3 0-39-16,0-30-15 16,-5-22 38-16,-7-12-29 15,-11-2 21-15,-13-8 33 16,-24 2 0-16,-12 4 0 15,-10 7 3-15,0 5-3 16,-23 8-9-16,-14-1-234 16,8 10-329-16,4 13-241 0</inkml:trace>
  <inkml:trace contextRef="#ctx0" brushRef="#br0" timeOffset="1426">1101 662 1485 0,'0'0'299'16,"0"0"-166"-16,0 0 69 16,0 0 132-16,0 0-103 15,0 0-31-15,0 0-61 16,105 116-52-16,-80-69-3 16,1 2-52-16,5 11-31 15,-6-4 27-15,7-3-27 16,2-9 8-16,-1-9-9 15,5-13-42-15,5-21 1 16,-1-1-47-16,2-8-20 0,-1-31-5 16,-5-8 32-16,-5-6 24 15,-7-2 48-15,-6 8-7 16,-7 5 16-16,-7 16 40 16,-3 7 42-16,-3 12 56 15,0 7-41-15,0 0-33 16,0 20-34-16,0 16-18 15,4 7-21-15,6 5 9 16,7 0-24-16,9-8 18 16,6-11-15-16,4-5-9 15,3-16 0-15,4-8-34 16,0 0-20-16,-7-19-13 0,-7-15 45 16,-6-1 43-16,-10 3-3 15,-7 7 12-15,-3 15 46 16,-3 3 29-16,0 7 49 15,0 0-79-15,0 15-39 16,0 12 14-16,0 3-20 16,11-1-1-16,9-4 0 15,9-6-81-15,4-7-12 16,2-9 49-16,4-3 6 16,-2 0 3-16,2-17-1 15,-7-13 37-15,-4-1-12 16,-9 5 13-16,-6 9-1 15,-6 2 21-15,-7 12 0 16,0 3 70-16,0 0 6 0,0 0-49 16,0 21-22-16,0 9-25 15,3-1-1-15,6 4 0 16,5-5 0-16,6-4-16 16,2-7 16-16,4-8-14 15,3-9-40-15,5 0-29 16,-1-4 29-16,-1-24 9 15,-2-5-10-15,-7-5 19 16,-8 3 14-16,-1-3 22 16,-8 2 10-16,2 7 29 15,-8 6 39-15,0 6 25 16,0 8-33-16,0 2 30 16,0 7-18-16,0 0-28 15,0 3-2-15,0 33-51 0,0 10 6 16,0 19-7-16,0 13 0 15,0 10 7-15,0 3-7 16,6 2 0-16,3 5 33 16,4-6-27-16,-7-3-5 15,-1-12-1-15,-5-5 0 16,0-14 12-16,-20-12-10 16,-13-14-2-16,-7-14 18 15,-5-9-17-15,-4-9-1 16,-1 0 0-16,5-31 1 15,8-15-19-15,14-16 18 16,17-9-39-16,6-6 38 16,20-5-65-16,29 5-6 0,16 3-21 15,8 8-77 1,1 7 64-16,8 2-60 0,-3 4 24 16,-3 1 76-16,-8 0 34 15,-11 6 32-15,-19 1 0 16,-14 10 43-16,-18 10 80 15,-6 0 6-15,0 8-12 16,-30 5 56-16,-5 8-76 16,-8 4-30-16,1 0-29 15,-1 16-22-15,4 17 41 16,13 4-57-16,6 11 1 16,15 1 5-16,5 2-6 0,0-7-9 15,34-3-5-15,11-13-59 16,12-9 6-16,11-13-135 15,11-6-50-15,3-6-26 16,3-32-85-16,-3-9 197 16,-11-10-92-16,-11-7-252 15,-21-7 406-15,-13-5 104 16,-17-6 266-16,-4-1 82 16,-5-3-114-16,0 7 21 15,0 14-5-15,0 19-14 16,0 15 8-16,0 28-38 15,0 3-68-15,0 42-53 16,0 32-43-16,0 20-15 16,0 12-12-16,0 6-15 15,0-3 30-15,0-13-30 0,0-10-27 16,3-17-53-16,6-23-147 16,-2-25-160-16,-1-17-473 0</inkml:trace>
  <inkml:trace contextRef="#ctx0" brushRef="#br0" timeOffset="1584">3654 813 1580 0,'0'0'346'0,"0"0"-201"16,0 0-34-16,0 0-46 15,184 0-65-15,-139 0-37 16,-11 0-264-16,-19 2-733 0</inkml:trace>
  <inkml:trace contextRef="#ctx0" brushRef="#br0" timeOffset="1788">2829 601 1525 0,'0'0'820'0,"0"0"-581"15,0 0-161-15,0 0 60 16,125-155-29-16,-66 124-58 16,-4 10-5-16,-8 16-46 0,-12 5-31 15,-8 0-158-15,-4 17-132 16,-4 4-238-16,-6-2-148 0</inkml:trace>
  <inkml:trace contextRef="#ctx0" brushRef="#br0" timeOffset="1908">3271 362 1577 0,'0'0'534'16,"0"0"-238"-16,0 0 15 16,96-180-128-16,-48 130-141 15,4 6-42-15,38 2-109 16,-13 14-445-16,-7 10-1498 0</inkml:trace>
  <inkml:trace contextRef="#ctx0" brushRef="#br0" timeOffset="2097">4699 735 2578 0,'0'0'380'16,"0"0"-368"-16,0 0-12 15,0 0-70-15,0 0-711 0</inkml:trace>
  <inkml:trace contextRef="#ctx0" brushRef="#br0" timeOffset="2237">4767 1240 1121 0,'0'0'1075'0,"0"0"-841"15,0 0-105-15,0 0-129 16,0 0-96-16,0 0-689 0</inkml:trace>
  <inkml:trace contextRef="#ctx0" brushRef="#br0" timeOffset="4446">261 1848 1677 0,'0'0'580'16,"0"0"-525"-16,0 0-16 16,0 152 176-16,-3-60-36 15,0 14-57-15,0 2-62 16,-5-1-26-16,5-13-10 16,3-12-24-16,0-17-81 15,0-21-116-15,11-16-271 0,1-20-358 16</inkml:trace>
  <inkml:trace contextRef="#ctx0" brushRef="#br0" timeOffset="4820">0 2395 1741 0,'0'0'493'0,"0"0"-391"16,0 0-83-16,0 0 132 15,0 0-18-15,0 0-93 16,217 33-31-16,-155-27 16 16,-4 0-14-16,-2 7 4 15,-10 12-14-15,-7 4 5 16,-13 12 31-16,-9 7-37 0,-14 1 1 16,-3-2 13-16,0-3-14 15,0-11 2-15,0-10-2 16,-3-7 1-16,0-16 27 15,0 0-17-15,0-16-10 16,0-21 9-16,3-8-9 16,0-7 9-16,0-2-10 15,19-2 1-15,4 7-4 16,6 10 3-16,4 7-29 16,2 8-30-16,2 7-126 15,25 6-162-15,-13-2-163 16,-7 10 155-16</inkml:trace>
  <inkml:trace contextRef="#ctx0" brushRef="#br0" timeOffset="5660">966 2422 719 0,'0'0'853'16,"0"0"-678"-16,0 0-4 16,0 0 30-16,0 0-15 15,0 157-48-15,0-114-94 16,0 4 1-16,0 1-45 15,7-16-2-15,19 0 1 16,7-21 1-16,5-6-65 16,5-5 7-16,0-13-90 15,-1-22 52-15,-2-6 10 0,-10-4 22 16,-7 4 64 0,-14 8 1-16,-2 10 73 15,-7 11 65-15,0 12 19 0,0 0 31 16,0 9-118-16,0 24-65 15,0 8 13-15,0-9-19 16,13 1-27-16,9-8-58 16,9-3-90-16,8-22 61 15,4 0 34-15,-1 0-199 16,-4-32 168-16,-4-7-16 16,-6-2 63-16,-8 8 42 15,-6 1 22-15,-11 17 33 16,-3 12 55-16,0 3 77 15,0 12-3-15,0 26-72 16,-6 2-34-16,6 6-1 0,0-2-39 16,6-3-7-16,30-17-9 15,10-14-9-15,7-10-13 16,-4 0-79-16,-1-25 11 16,-14-10 36-16,-12-12 3 15,-15 3 51-15,-7 2 56 16,-13 5 43-16,-23 4-4 15,-7 5-2-15,1 15 61 16,2 7-38-16,12 6-87 16,8 0-17-16,15 0-12 15,5 15-16-15,11-5-21 16,25 3-104-16,13-4-21 16,3-7 5-16,4 4 3 0,-3 3 48 15,-4 7 10-15,-4 3 96 16,-8 8 25-16,-12 6 4 15,-8 1-22-15,-11 1 56 16,-6-1-48-16,0-7-8 16,0-7 0-16,0-12 2 15,0-8 63-15,-3 0-28 16,3-2-26-16,0-24 5 16,0-11-23-16,9 3-13 15,19-12 12-15,3 14 2 16,3 3 3-16,5 15 3 15,1 7 85-15,-5 7 30 0,-2 7-29 16,-7 22 44-16,-6 9-56 16,-4 3-64-16,-3-2-17 15,3-7-37-15,15-19-136 16,-6-10-221-16,1-3-799 0</inkml:trace>
  <inkml:trace contextRef="#ctx0" brushRef="#br0" timeOffset="6095">2812 2507 1159 0,'0'0'1253'0,"0"0"-1019"16,0 0-36-16,0 0 38 0,-170 130-35 16,138-83-113-16,8 3-80 15,18-9 22-15,6-8-30 16,3-13-56-16,30-14-75 15,10-6-136-15,3-12-86 16,-4-19-6-16,-5-11 118 16,-9 1 183-16,-8 2 58 15,-6 7 8-15,-8 11 115 16,-6 9 105-16,0 12 84 16,0 0-15-16,0 35-201 15,-6 18-4-15,-5 18-18 16,8 12-11-16,3 9-8 15,0 8-37-15,3-6 18 16,14 0-25-16,0-6-10 16,-11-14 11-16,-6-12-12 0,0-15 0 15,0-14 9-15,-20-19-8 16,-6-11 6-16,-3-3 3 16,2-15-9-16,-2-28-2 15,3-14-12-15,7-16-62 16,5-12-70-16,-3-51-122 15,8 21-293-15,-2 12-320 0</inkml:trace>
  <inkml:trace contextRef="#ctx0" brushRef="#br0" timeOffset="6316">1798 2230 2123 0,'0'0'269'16,"0"0"-210"-16,0 0 106 15,0 0 26-15,0 0-97 16,0 0-94-16,0 0-19 16,141 92-80-16,-164-47-142 15,-19-11-383-15,-8-7-576 0</inkml:trace>
  <inkml:trace contextRef="#ctx0" brushRef="#br0" timeOffset="6479">1336 2133 1491 0,'0'0'748'0,"0"0"-535"0,0 0-105 15,0 0 140-15,0 0-94 16,0 0-100-16,0 173-54 15,0-112-162-15,0-18-395 16,0-11-687-16</inkml:trace>
  <inkml:trace contextRef="#ctx0" brushRef="#br0" timeOffset="6634">1660 1789 2266 0,'0'0'313'0,"0"0"-249"0,259-4-64 16,-114 4-183-16,-3 0-762 0</inkml:trace>
  <inkml:trace contextRef="#ctx0" brushRef="#br0" timeOffset="7995">3985 2644 1781 0,'0'0'640'0,"0"0"-584"16,0 0-29-16,0 0-3 15,0 0 74-15,212-149-38 0,-123 82-59 16,3-7 31-16,-7-3-11 15,-10 4-21-15,-19 2 42 16,-20 9-26-16,-16 6 10 16,-17 8 50-16,-3 14-33 15,-3 12 46-15,-24 19 17 16,-8 3-60-16,-5 25 13 16,-2 36-19-16,5 19-22 15,1 11 6-15,10 9-17 16,3-2-14-16,7-1 7 15,6-11-16-15,3-7 8 16,1-14-38-16,3-19-5 16,0-15 18-16,3-17-20 15,0-14 38-15,0 0-13 16,0-32-36-16,9-19 23 0,21-3-32 16,5-5 21-16,5 1 40 15,2 12-20-15,-5 14 32 16,-1 17-12-16,-7 15 12 15,-6 0 8-15,-4 17 22 16,1 21-14-16,0 4-16 16,0 6 0-16,2-17-22 15,4-4-33-15,8-10-32 16,5-17-71-16,4 0-52 16,-1-9 9-16,1-23 120 15,-8 0 2-15,-5 2 64 16,-10 10 15-16,-14 11 18 15,-3 9 71-15,-3 0 27 0,0 29-46 16,0 12 19-16,0 6-61 16,0 6 3-16,0-5-3 15,23-7-22-15,7-13 26 16,10-11-32-16,-1-17-18 16,-4 0 4-16,-2-18-35 15,-13-15 36-15,-11-12 13 16,-9 5 34-16,0-13 78 15,-20 3 15-15,-14 0-28 16,-14 6-5-16,3 11-39 16,-1 7 27-16,10 14-37 15,10 12-44-15,12 0 26 0,14 6-27 16,0 17 0-16,28 13-6 16,11-5-66-16,10-3-65 15,2-2 1-15,9-9-20 16,-4-2 13-16,-5-15-21 15,0 0 14-15,-13 0 96 16,-8 0 44-16,-7 0 10 16,-10-8 102-16,-3 1 34 15,-7 7 71-15,0 0-26 16,1 0-23-16,-1 27 5 16,-3 20-76-16,0 13-30 15,0 16-27-15,0 18-15 16,3 0 28-16,3 16-43 0,5-11 1 15,1 5 5 1,8-13-6-16,0-11-17 0,-1-15 16 16,-2-18-20-16,-5-14 21 15,-7-20-18-15,-5-9 13 16,0-4 5-16,0-17 0 16,0-28 2-16,0-17-2 15,-5-17 1-15,-1-12 11 16,0-19-12-16,3-8 0 15,0-8 2-15,3 3-1 16,0 10-2-16,0 18 1 16,9 26 0-16,14 18 5 15,6 24-5-15,7 19 0 16,7 8 6-16,2 0 0 16,2 19 13-16,-9 17 16 0,-7 14-10 15,-12 0 20 1,-19 4-45-16,0 1 6 0,-10-4 2 15,-25-3-8-15,-8-17-78 16,-24-13-77-16,13-9-298 16,1-9-243-16</inkml:trace>
  <inkml:trace contextRef="#ctx0" brushRef="#br0" timeOffset="8190">5013 2059 1896 0,'0'0'597'0,"0"0"-473"15,0 0 19-15,0 0 42 16,0 0-76-16,0 0-94 16,167 117-15-16,-161-22-144 15,-3-15-320-15,-3 3-460 0</inkml:trace>
  <inkml:trace contextRef="#ctx0" brushRef="#br0" timeOffset="8328">4817 3633 933 0,'0'0'1836'16,"0"0"-1573"-1,0 0-207-15,0 0-56 0,0 0-76 16,0 0-854-16</inkml:trace>
  <inkml:trace contextRef="#ctx0" brushRef="#br0" timeOffset="9841">351 3577 1667 0,'0'0'527'16,"0"0"-487"-16,0 0 55 15,0 0 52-15,22 169-13 16,-22-92-44-16,0 10-72 15,0-2 27-15,0 1 18 16,-3-7-27-16,-3-11 26 0,-1-6-50 16,4-9-3-1,3-22-1-15,0-9-8 0,0-22-17 16,13 0-25-16,16-13-19 16,11-25 6-16,10-10-24 15,7-15 21-15,6-4 33 16,2-17-16-16,11 2 26 15,0-8 7-15,-2 7 8 16,-1 2 22-16,-15 15-22 16,-19 5 1-16,-13 15 3 15,-18 10-4-15,-8 7 0 16,-8 2 1-16,-21 4 25 16,-7 8 73-16,1-4-45 15,-1 15 1-15,2 4 26 16,5 0-51-16,3 3-12 0,4 29-17 15,5 18 13 1,0 15 4-16,11 17-18 0,-1 11 0 16,7 6 2-16,0-5-2 15,0-2-1-15,0-10 1 16,0-17 0-16,0-18-3 16,0-21 3-16,0-11 0 15,0-12 0-15,0-3-4 16,10 0-4-16,-1-24 2 15,8-11 12-15,3 0 2 16,3 0-8-16,2-3 0 16,6-4-11-16,1 11-7 15,4-3-10-15,-2 14 8 0,-3 13 1 16,-5 7 4-16,-1 7-22 16,-7 28 25-1,-5 3 10-15,1 7 2 0,-5 2-5 16,5-12 4-16,6 0 2 15,2-5 8-15,7-13-9 16,5-5-6-16,8-12-3 16,1 0-16-16,5-6-17 15,2-23-30-15,-1-4-20 16,-3-1 49-16,-10-8 4 16,-7 6 23-16,-12 4 16 15,-11 4 0-15,-6 0 6 16,0 8-5-16,-3 3 18 0,-20-2 84 15,-6 10-27 1,-4 9-26-16,-4 0 1 0,2 0-8 16,2 9 16-16,4 21-3 15,6 11-32-15,6 3 19 16,10 9-42-16,7-6 0 16,0-3 14-16,20-3-15 15,13-8-15-15,10-14-39 16,5-11-60-16,5-8 2 15,7 0-104-15,2-36-13 16,-4-8 19-16,1-10 51 16,-9 2 100-16,-5-1 59 15,-13 3 7-15,-12 15 62 16,-9 12 58-16,-11 10 62 0,0 13 76 16,0 0-93-16,-14 31-128 15,-3 22-17-15,8-1-3 16,9 9 13-16,0-2-37 15,6-3 1-15,31-21 3 16,11-9-4-16,15-13-18 16,13-13 17-16,-2 0-11 15,-4-39 0-15,-12-2-6 16,-19-6 18-16,-22 3 14 16,-17-1 33-16,0 11 19 15,-40 7-2-15,-11 4-16 16,-12 14-48-16,-32-3-112 15,16 9-464-15,4 3-1161 0</inkml:trace>
  <inkml:trace contextRef="#ctx0" brushRef="#br0" timeOffset="10090">138 4075 2311 0,'0'0'374'0,"0"0"-274"0,0 0-100 16,207-42 0-16,-100 4-140 15,-5 7-802-15</inkml:trace>
  <inkml:trace contextRef="#ctx0" brushRef="#br0" timeOffset="10714">3509 4125 2140 0,'0'0'466'0,"0"0"-389"16,0 0-25-16,0 0 172 0,11-183-71 15,-11 138-90 1,0 7-6-16,-3 11-21 0,-20 14 18 15,-10 6 22-15,-4 7-61 16,-11 17 9-16,-4 38-20 16,-1 12-2-16,1 11 25 15,10-1-20-15,12-8-6 16,16-8 2-16,14-13-3 16,0-14-1-16,20-15-29 15,19-13-37-15,4-6 7 16,7-6-64-16,-5-21 5 15,-8 1 49-15,-5-1 19 16,-13 6 51-16,-8 13 8 16,-5 8 19-16,-6 0 70 0,3 29-6 15,-3 19-25-15,0-2-6 16,6 7-23-16,8-9 2 16,9-5-1-16,13-26-32 15,10-13-6-15,13-13 0 16,32-84-159-16,-9 5-429 15,-17 1-1902-15</inkml:trace>
</inkml:ink>
</file>

<file path=ppt/ink/ink15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8:40:08.339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58 1798 0,'0'0'640'0,"0"0"-423"16,0 0 40-16,0 0-48 0,0 0-32 16,0 0-81-16,33 4-68 15,10-4 45-15,11 0-72 16,16 0-1-16,8 0 0 16,4-4-10-16,0-9-76 15,13-8-174-15,-20 5-430 16,-19 8-25-16</inkml:trace>
</inkml:ink>
</file>

<file path=ppt/ink/ink15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8:40:08.571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0 2374 0,'0'0'570'16,"0"0"-420"-16,0 0-99 16,0 0 82-16,0 0-12 15,0 0-109-15,0 0-1 16,217 23-11-16,-106-23-2 16,53 0-158-16,-27-6-476 15,-26-8-937-15</inkml:trace>
</inkml:ink>
</file>

<file path=ppt/ink/ink15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8:40:09.417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43 1624 0,'0'0'574'0,"0"0"-355"16,0 0 83-16,0 0-41 15,0 0-147-15,0 0-69 16,0 0-45-16,9 13 12 16,-3-13-24-16,5 0-65 0,-2-7-147 15,11-1-154 1,-4-4-336-16,-2 6-968 0</inkml:trace>
  <inkml:trace contextRef="#ctx0" brushRef="#br0" timeOffset="278">375 41 75 0,'0'0'1746'0,"0"0"-1419"16,0 0-135-16,0 0 40 16,0 0-4-16,0 0-94 15,0 0-101-15,87-6-18 16,-75 0-15-16,1 0-69 16,10-3-77-16,-3 3-241 15,-8-2-391-15</inkml:trace>
  <inkml:trace contextRef="#ctx0" brushRef="#br0" timeOffset="729">1106 47 2199 0,'0'0'745'0,"0"0"-611"16,0 0-111-16,0 0-23 15,0 0-1641-15</inkml:trace>
</inkml:ink>
</file>

<file path=ppt/ink/ink15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8:34:13.260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806 0 1215 0,'0'0'983'0,"0"0"-797"16,0 0-103-16,0 0 56 15,0 0 150-15,0 0-26 16,0 0-113-16,-44 7-84 16,-14 26-57-16,-21 8-8 15,-16 15 21-15,-6 6-22 16,3 5 0-16,13-4 10 15,9-8-8-15,24-11-4 16,13-9 1-16,22-5 1 16,14-9-17-16,3-1 17 15,6 0 0-15,27 5 0 16,10 4 6-16,9 1-4 16,7 5-2-16,3 1 0 15,3 5 26-15,-2-3-26 16,-7 2 0-16,-8-4-2 0,-5-3 4 15,-10-10-4-15,-7-2-41 16,-9-13-144-16,-8-3-180 16,-9-5-561-16</inkml:trace>
  <inkml:trace contextRef="#ctx0" brushRef="#br0" timeOffset="245">0 1020 2576 0,'0'0'500'0,"0"0"-426"16,0 0-55 0,0 0 88-16,0 0 62 0,0 0-85 15,0 0-41-15,73 110-2 16,-22-81-26-16,11 1-21 15,4-4 6-15,33-4-66 16,-14-10-68-16,-23-5-627 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8:15:13.403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155 283 1016 0,'0'0'362'15,"0"0"-125"-15,0 0-69 16,0 0-22-16,0 0 73 0,-31-75-51 16,28 70-46-16,3 1 4 15,0 4-34-15,0 0-2 16,-3 0 28-16,3 0-44 16,0 19 13-16,-3 16-35 15,0 12 1-15,-5 15 17 16,-4 12-50-16,-1 3-2 15,-1-1-18-15,-1-1 2 16,1-8 23-16,3-9-25 16,2-5 0-16,3-6-10 15,-1-8 10-15,4-9-17 16,3-10-19-16,0-5-42 0,0-7-94 16,13-8-177-16,13 0-212 15,4-12-92-15</inkml:trace>
  <inkml:trace contextRef="#ctx0" brushRef="#br0" timeOffset="235">492 227 1624 0,'0'0'393'0,"0"0"-225"16,0 0 102-16,0 0-6 15,0 0-57-15,57 217-75 16,-49-133-105-16,-8-2-9 16,3-7 22-16,-3-6-39 0,0-4-1 15,0-8-22 1,0-8-85-16,-3 7-143 0,-8-12-394 16,-1-15-285-16</inkml:trace>
  <inkml:trace contextRef="#ctx0" brushRef="#br0" timeOffset="415">88 612 1807 0,'0'0'312'16,"0"0"-222"-16,0 0 40 15,0 0 66-15,0 0-62 16,171 63-85-16,-108-54-49 15,37-9-18-15,-11 0-268 0,-14 0-376 0</inkml:trace>
  <inkml:trace contextRef="#ctx0" brushRef="#br0" timeOffset="654">1076 279 1979 0,'0'0'494'0,"0"0"-411"15,0 0 69-15,0 184 85 16,-9-102-108-16,3 6-77 0,3-2-13 16,3-10-39-16,0-4-10 15,0-17-67-15,0-8-145 16,12-15-133-16,8-10-261 15,0-20-984-15</inkml:trace>
  <inkml:trace contextRef="#ctx0" brushRef="#br0" timeOffset="866">1424 260 1706 0,'0'0'385'0,"0"0"-198"15,0 0 102-15,0 0-14 16,37 188-106-16,-31-112-92 16,0 3-50-16,-3-3-4 15,4-5-23-15,-4-8-74 16,4-7-142-16,-7 0-309 16,0-15-34-16,0-18-1126 0</inkml:trace>
  <inkml:trace contextRef="#ctx0" brushRef="#br0" timeOffset="1024">1175 690 1744 0,'0'0'526'0,"0"0"-455"0,0 0 3 16,0 0 58-16,0 0-74 15,0 0-58-15,226 0-103 16,-144 0-262-16,-10-13-901 0</inkml:trace>
  <inkml:trace contextRef="#ctx0" brushRef="#br0" timeOffset="1253">2190 268 1759 0,'0'0'779'0,"0"0"-655"16,0 0-1-16,0 0 93 0,-32 174-46 16,32-109-128-16,0 0-15 15,0-4-16-15,0-2-11 16,0-9-25-16,0-3-47 16,3-8-150-16,-3-13-164 15,3-9-271-15,-3-10-1137 0</inkml:trace>
  <inkml:trace contextRef="#ctx0" brushRef="#br0" timeOffset="1429">1880 227 1859 0,'0'0'365'15,"0"0"-230"-15,0 0 73 16,0 0-55-16,190-77-87 15,-105 51-66-15,35 5-34 16,-16 9-257-16,-22 7-781 0</inkml:trace>
  <inkml:trace contextRef="#ctx0" brushRef="#br0" timeOffset="2020">2039 153 1622 0,'0'0'254'0,"0"0"-132"16,0 0 94-16,0 0 49 15,0 0-78-15,0 0-12 16,0 0-33-16,46 62-18 15,-42-15-7-15,-4 16-59 16,0 10-3-16,0 12-7 16,0 4-9-16,0-1-6 0,0-6-32 15,0-5 0-15,0-16 8 16,0-11-8-16,0-14-2 16,0-15-31-16,0-13-59 15,9-8-74-15,20-17-191 16,2-20-417-16,-9-11-1173 0</inkml:trace>
  <inkml:trace contextRef="#ctx0" brushRef="#br0" timeOffset="2322">3005 0 2186 0,'0'0'500'15,"0"0"-421"-15,0 0 112 16,0 0 5-16,-17 153-84 16,17-82-65-16,0 8 2 15,0 1-16-15,0 2-6 16,0-6-17-16,0-5 5 15,0-8-30-15,0-7-7 16,0-12-53-16,0-6-45 0,0 0-155 16,0-9-307-1,0-10-96-15</inkml:trace>
  <inkml:trace contextRef="#ctx0" brushRef="#br0" timeOffset="2548">2288 556 1964 0,'0'0'512'16,"0"0"-417"-16,0 0-23 16,0 0 144-16,0 0-59 15,0 0-61-15,204 4-39 16,-127-4-56-16,5-13 8 0,0 4-9 15,26 3-123-15,-23 6-418 16,-12 0-756-16</inkml:trace>
</inkml:ink>
</file>

<file path=ppt/ink/ink15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8:34:11.775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475 394 1689 0,'0'0'516'0,"0"0"-395"16,0 0 41-16,0 0 27 16,0 0 49-16,0 0-73 15,0 0-87-15,-201-120-18 16,153 160-60-16,-8 31 9 16,-1 30 12-16,6 14-15 15,11 11 6-15,21-8-12 16,16-14 3-16,3-25-14 15,25-24-2-15,29-24-35 16,8-29-14-16,9-2-54 16,5-42-29-16,-8-20 70 15,-8-7 18-15,-15-5 56 0,-11 9 2 16,-16 15 29-16,-8 21 115 16,-10 18-36-16,0 11 27 15,0 8-77-15,0 36-43 16,0 15 11-16,0 11-27 15,4 1-4-15,15-6 3 16,10-13 1-16,8-15-76 16,28-28-158-16,-12-9-301 15,-4 0-330-15</inkml:trace>
  <inkml:trace contextRef="#ctx0" brushRef="#br0" timeOffset="211">1093 754 1793 0,'0'0'353'0,"0"0"-208"16,0 0 92-16,0 0 72 15,0 0-145-15,187 0-106 16,-116-9-10-16,5-2-37 16,9 2 10-16,-9 2-15 15,-5 5-6-15,-14 2-32 16,-15 0-178-16,-19 0-431 15,-11 9 321-15,-12 0-1199 0</inkml:trace>
  <inkml:trace contextRef="#ctx0" brushRef="#br0" timeOffset="414">1498 480 1669 0,'0'0'498'0,"0"0"-248"0,0 0 20 16,0 0 21-16,0 0-91 15,0 0-114-15,0 0-16 16,-19 172-19-16,19-76-41 16,4 4 22-16,-1-5-32 15,0-10-1-15,0-11-32 16,3-15-124-16,14-17-166 16,-3-24-443-16,0-13-1109 0</inkml:trace>
  <inkml:trace contextRef="#ctx0" brushRef="#br0" timeOffset="929">2350 0 2354 0,'0'0'611'16,"0"0"-520"-16,0 0-82 15,0 0 144-15,0 0-48 16,0 171-65-16,4-86 21 16,-1 15-59-16,3 2-1 15,1 11 23-15,2-3-18 16,2-10-7-16,-2-12 1 0,5-21-36 16,-8-21 27-1,0-20-11-15,1-18-15 0,0-8 34 16,-4 0-32-16,7-32 33 15,-4-9-1-15,8-10 1 16,-2 1 7-16,5 4-7 16,0 1 7-16,2 12-7 15,1 7 15-15,6 15-27 16,6 5 12-16,1 6 0 16,7 0-4-16,-4 8 11 15,-4 19 4-15,-6 5-8 16,-9 7 6-16,-11 5 25 15,-6-4-34-15,0 5 1 16,-35-6 9-16,-11-4-1 16,-7-7 2-16,1-3-5 0,2-11-5 15,11-1 11-15,7-11-12 16,12-2 0-16,6 0-22 16,14-2 13-16,0-46-145 15,23 1-461-15,11-1-882 0</inkml:trace>
</inkml:ink>
</file>

<file path=ppt/ink/ink15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8:34:10.736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1 484 2519 0,'0'0'475'16,"0"0"-475"-16,0 0-6 15,14 168 6-15,-8-64 76 16,0 12 11-16,2 8-50 16,-2-2-37-16,0-11 39 15,1-13-39-15,-4-22 0 16,0-21 8-16,-3-19-8 15,0-17-1-15,0-17-23 16,0-2 12-16,0-23-10 0,0-28-2 16,0-22 12-1,0-19 0-15,0-19-3 0,-9-34 1 16,-7 9 11-16,2-2 3 16,2 4-3-16,12 30 11 15,0 0 19-15,0 25 37 16,26 22-64-16,9 20 36 15,15 15-36-15,9 18 9 16,12 4 18-16,5 11-18 16,-1 30 31-16,-7 12 5 15,-12 9-44-15,-19 11 21 16,-25 4-22-16,-12 3 0 16,-18-1 3-16,-39-1-3 15,-16-12-23-15,-1-9 5 16,-5-19-47-16,14-17-15 0,13-21-167 15,19-31-281-15,24-9-373 16</inkml:trace>
  <inkml:trace contextRef="#ctx0" brushRef="#br0" timeOffset="264">1324 0 2638 0,'0'0'489'15,"0"0"-451"-15,0 0-19 0,-137 192-19 16,61-9 154-16,-3 67-43 16,14 22-19-16,36-25-52 15,22-58-10-15,7-74-3 16,16-37-27-16,18-16-46 15,14 1-25-15,34 2-113 16,-6-13-396-16,-10-22-625 0</inkml:trace>
</inkml:ink>
</file>

<file path=ppt/ink/ink15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8:34:09.897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42 0 1780 0,'0'0'315'0,"0"0"-276"16,0 0-6-16,0 0 104 0,0 0 11 15,14 179-9-15,-14-82-11 16,0 22-77-16,0 4 11 15,-5 5-23-15,-7-6-31 16,-5-9 56-16,8-19-63 16,2-17 11-16,1-21 2 15,6-21 1-15,0-18-21 16,0-11 6-16,0-6 0 16,0 0 42-16,0-23-8 15,16-21-13-15,13-9-9 16,4-9 10-16,2 7-32 15,5 7 10-15,-1 12 0 0,1 10 10 16,5 10-10 0,-2 12 7-16,3 4-7 0,1 0 17 15,-5 17-14-15,-7 12-3 16,-8 10 7-16,-17 2 2 16,-10 6-7-16,-10 6 16 15,-29-2-18-15,-17-2 9 16,-10-10-11-16,1-13 2 15,0-9-3-15,3-14-24 16,8-3 24-16,19-4-115 16,28-61-370-16,7 0-245 15,0 0-1003-15</inkml:trace>
  <inkml:trace contextRef="#ctx0" brushRef="#br0" timeOffset="261">473 159 2140 0,'0'0'512'15,"0"0"-494"-15,0 0 9 16,0 0 210-16,187 59-84 16,-111-3-51-16,9 17-12 15,0 19-35-15,-9 11 3 16,-14 14-58-16,-24 9 0 15,-21 3 15-15,-17-3-15 16,-12-6 0-16,-35-8-39 16,-5-14-16-16,-1-21-8 0,-2-16-186 15,13-20-309 1,11-24-215-16</inkml:trace>
</inkml:ink>
</file>

<file path=ppt/ink/ink15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8:34:14.994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0 864 1572 0,'0'0'362'16,"0"0"-267"-16,0 0 5 16,0 0 120-16,0 0 0 15,0 0-65-15,0 0-107 0,62 3-20 16,-9-50 32-16,2-10-45 16,1-8-9-16,-7-6-2 15,-7-2-2-15,-12 5 45 16,-7 9-11-16,-11 10 23 15,-4 10 63-15,-5 17-44 16,-3 18 11-16,0 4-33 16,0 11-30-16,0 39 14 15,0 27-40-15,0 20 0 16,0 14 29-16,0 5-29 16,0-10 6-16,0-12-6 0,0-15 0 15,0-16-6-15,0-16-30 16,3-16-92-16,6-16-78 15,8-15-327-15,0-3-88 16,-4-15-362-16</inkml:trace>
  <inkml:trace contextRef="#ctx0" brushRef="#br0" timeOffset="339">827 398 1807 0,'0'0'624'0,"0"0"-329"16,0 0 2-16,0 0-54 16,0 0-71-16,0 0-133 0,-91 153-18 15,59-66 58-15,5 3-43 16,15 2-20-16,12 2-16 16,3-3 0-16,39-6-27 15,24-11 27-15,13-18-33 16,9-23-13-16,0-27-2 15,-6-6 42-15,-11-43-6 16,-15-24 12-16,-16-15 31 16,-23-13-29-16,-17-10-2 15,-17-1 63-15,-32 1-48 16,-10 22 10-16,-3 15-25 16,3 23-24-16,13 21 23 15,10 24-179-15,16 0-442 0,8 0-642 16</inkml:trace>
  <inkml:trace contextRef="#ctx0" brushRef="#br0" timeOffset="654">1382 0 2531 0,'0'0'582'0,"0"0"-540"0,0 0 24 16,0 0 120-1,0 0-114-15,0 0 21 0,0 0-35 16,199 118-47-16,-117-50 71 16,0 15-37-16,0 13-12 15,6 38 5-15,-9 36-14 16,-23 34-3-16,-27-14-21 15,-29-37 1-15,-9-43-23 16,-35-27 22-16,-11 5-86 16,-47 29-80-16,11-16-419 15,-2-24-1559-15</inkml:trace>
</inkml:ink>
</file>

<file path=ppt/ink/ink15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8:40:57.936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3 30 2134 0,'0'0'379'15,"0"0"-313"-15,0 0-66 16,0 0 121-16,0 0 10 15,0 0-44-15,207-23-35 16,-154 21-38-16,5-3 2 16,-2 5-16-16,3 0 1 15,-7 0-19-15,-2 5-42 16,-8 3-125-16,-7 1-89 0,-7-1-211 16,-16 2-192-16</inkml:trace>
  <inkml:trace contextRef="#ctx0" brushRef="#br0" timeOffset="263">0 420 1395 0,'0'0'841'0,"0"0"-678"0,0 0-98 16,0 0 54-16,0 0 64 16,0 0-2-16,0 0-109 15,93 35-8-15,-35-27 8 16,7-2-59-16,8-1-13 16,35-5-9-16,-17 0-212 15,-15 0-626-15</inkml:trace>
</inkml:ink>
</file>

<file path=ppt/ink/ink15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8:41:11.371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0 578 1393 0,'0'0'718'0,"0"0"-575"15,0 0-125-15,0 0 22 16,8 12 124-16,27-16-63 15,7-16-71-15,5-10 13 16,2-8-26-16,-1-2 11 16,-2-9 2-16,-4 0-3 15,-2-1 11-15,-7-1-14 16,-4 2-6-16,-9 4 64 16,-3 8-34-16,-8 3 5 0,-2 11 0 15,-4 6-6-15,-3 9 20 16,0 3-40-16,0 5-6 15,0 0 41-15,0 24-38 16,0 23-7-16,0 18-2 16,0 17-4-16,0 7 10 15,0 2-21-15,0-5 0 16,0-10 0-16,0-7 0 16,0-17-1-16,0-7 1 15,-3-10-2-15,3-9 2 16,0-8-56-16,0-6-79 15,0-5-45-15,0-7-283 16,9-7-176-16,5-13-886 0</inkml:trace>
  <inkml:trace contextRef="#ctx0" brushRef="#br0" timeOffset="445">803 380 1629 0,'0'0'308'16,"0"0"-207"-16,0 0 62 16,0 0 33-16,0 0-98 0,0 0-26 15,199-125-58 1,-156 92-13-16,-1-5 22 0,-2 1-14 15,-8 2 3-15,-8 3 18 16,-9 6 52-16,-4 1 48 16,-5 11-47-16,-6 1-26 15,3 11 36-15,-3 2-21 16,0 0 1-16,0 0-19 16,0 12-30-16,0 26 9 15,0 18-33-15,0 18 0 16,3 16 10-16,-3 9-9 15,5-1 6-15,-5-5-7 16,0-4 0-16,0-10 6 16,0-11-6-16,0-9-17 0,0-12 16 15,0-11-19-15,0-14-9 16,-5-6-54-16,2-16-97 16,3 0-285-16,-3-12-339 0</inkml:trace>
</inkml:ink>
</file>

<file path=ppt/ink/ink15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8:41:13.093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18 257 196 0,'0'0'1872'0,"0"0"-1542"16,0 0-232-16,0 0 76 15,0 0 46-15,0 0-79 16,0 0-54-16,-25 0-60 16,56 0 28-16,8 0 8 0,16 0-34 15,10 0 35 1,8 0-52-16,1 3-11 0,5-2 35 15,0 4-35-15,-7-5 6 16,-7 0-7-16,-3 0 8 16,-9 0 2-16,-4 0-10 15,-9 0 0-15,-10 0-3 16,-7 0 3-16,-8 0-13 16,-5 0-40-16,-10 0-83 15,0 0-18-15,0 0-166 16,-19 0-385-16,-4-5-449 0</inkml:trace>
  <inkml:trace contextRef="#ctx0" brushRef="#br0" timeOffset="234">403 0 1908 0,'0'0'582'0,"0"0"-441"15,0 0 10-15,0 0 60 16,0 0-54-16,0 0-48 16,0 0-53-16,14 168-10 15,1-75 9-15,-4 6-43 16,-8 2 0-16,0-7-12 16,-3-7-29-16,0 10-22 15,0-24-229-15,-3-16-580 0</inkml:trace>
</inkml:ink>
</file>

<file path=ppt/ink/ink15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8:41:16.659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0 290 2417 0,'0'0'470'16,"0"0"-403"-16,0 0-58 15,0 0 93-15,0 0 76 16,0 0-112-16,0 0-39 16,153 49 10-16,-77-36-19 15,12-4 6-15,6-3-18 16,2-6-6-16,-5 0 1 0,-9 0-1 15,-6 0-37-15,-14 0 17 16,-13 0-18-16,-16 0-55 16,-13 0-66-16,-20-12-104 15,0-4-247-15,-20 4-212 0</inkml:trace>
  <inkml:trace contextRef="#ctx0" brushRef="#br0" timeOffset="203">487 0 1553 0,'0'0'594'0,"0"0"-315"15,0 0-78-15,0 0 9 0,0 0-71 16,0 0 9-16,0 0-74 16,-13 192-32-16,23-121-21 15,2 4-20-15,-4-2 8 16,-2-2-9-16,-3 11-134 15,-3-17-178-15,0-11-534 0</inkml:trace>
</inkml:ink>
</file>

<file path=ppt/ink/ink15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8:41:15.901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0 548 1633 0,'0'0'334'16,"0"0"-238"0,0 0-46-16,0 0 99 0,0 0-4 15,0 0-63-15,79-44-51 16,-27 6 2-16,7-7-9 16,0-5-5-16,-1-2 29 15,-2-3-40-15,-3 1-7 16,-7 3 37-16,-14 3 29 15,-5 11 43-15,-12 9-19 16,-4 11-22-16,-8 9 22 16,-3 4-40-16,0 4-15 15,0 0 27-15,0 29-42 16,0 24-9-16,0 20-4 0,-3 18 2 16,-5 8 17-1,-1 5-27-15,3-10 0 0,3-11 4 16,-1-16-3-16,4-8 7 15,-3-12-8-15,3-14-6 16,0-8-36-16,0-12-151 16,0-13-325-16,0 0-207 15,0-13-1069-15</inkml:trace>
  <inkml:trace contextRef="#ctx0" brushRef="#br0" timeOffset="396">978 0 1827 0,'0'0'610'0,"0"0"-405"16,0 0 60-16,0 0 2 16,0 0-141-16,0 0-73 15,-82 168 18-15,50-78-8 16,-4 12-6-16,7 4-18 15,9 0-18-15,17-7 1 16,3-7-22-16,10-12-21 16,35-15 20-16,14-21-15 15,14-21-15-15,8-20-8 16,8-3-12-16,-4-24 27 16,-7-25-21-16,-8-13 24 15,-22-9 20-15,-19-9 2 0,-21-8-1 16,-8-7 10-1,-23-1 8-15,-33-1 20 0,-10 11-32 16,-2 13-5-16,-5 16 37 16,11 22-32-16,10 14-6 15,13 19-26-15,39 11-52 16,0 26-141-16,6 3-590 0</inkml:trace>
</inkml:ink>
</file>

<file path=ppt/ink/ink15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8:41:17.954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0 345 2613 0,'0'0'338'0,"0"0"-329"16,0 0-9-16,0 0 93 15,0 0 3-15,204-45-87 16,-148 45-8-16,9 0 12 16,4 0-13-16,7 0 0 15,9 0 0-15,6 0-3 16,3 3-15-16,-1-3-43 16,-8 0-48-16,9 0-87 0,-24-17-179 15,-19-4-259-15</inkml:trace>
  <inkml:trace contextRef="#ctx0" brushRef="#br0" timeOffset="232">682 0 2565 0,'0'0'509'0,"0"0"-462"16,0 0-5-16,0 0 96 0,0 0-10 16,-16 156-77-16,16-85-49 15,0 2 10-15,0 3-12 16,0 26-80-16,0-23-128 16,0-11-591-16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8:15:20.867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456 140 993 0,'0'0'340'15,"0"0"-99"-15,0 0-19 0,0 0-23 16,0 0 16-16,0 0-72 16,0 0 65-16,-6 78-46 15,-2-8-32-15,-1 10 8 16,-1 5-71-16,1 0-21 15,-1-6 14-15,10-7-39 16,0-14-21-16,0-7-4 16,0-13-71-16,0-8-133 15,7-15-303-15,2-6-109 16,-2-9-1075-16</inkml:trace>
  <inkml:trace contextRef="#ctx0" brushRef="#br0" timeOffset="227">0 0 1564 0,'0'0'499'16,"0"0"-430"-16,0 0-7 15,0 0 177-15,0 0-62 16,0 0-85-16,227 43-23 15,-139-43-49-15,14 0-3 16,-1 0-17-16,33 0-112 16,-29-2-374-16,-20-2-691 0</inkml:trace>
  <inkml:trace contextRef="#ctx0" brushRef="#br0" timeOffset="503">1759 165 2150 0,'0'0'559'16,"0"0"-506"-16,0 0 180 15,0 0-34-15,-9 165-84 0,1-91-49 16,-1 2-30-1,-1-1-5-15,4 0 1 0,0-7-20 16,-2-12-8-16,5-12-4 16,0-8-51-16,3-13-68 15,0-5-197-15,0-12-319 16,0-6-197-16</inkml:trace>
  <inkml:trace contextRef="#ctx0" brushRef="#br0" timeOffset="722">1288 29 1877 0,'0'0'556'0,"0"0"-443"16,0 0-32-16,0 0 76 15,0 0 25-15,0 0-111 16,248 25-42-16,-149-25-23 15,5-6-6-15,4-5-14 16,27 11-191-16,-27 4-252 16,-20 15-116-16</inkml:trace>
  <inkml:trace contextRef="#ctx0" brushRef="#br0" timeOffset="1021">3082 96 2329 0,'0'0'329'0,"0"0"-261"15,0 0 123-15,0 0 7 16,3 163-89-16,-3-87-47 15,0 6 24-15,0 4-45 16,0-7-7-16,0-4-1 16,3-10-25-16,0-12-8 15,2-9-27-15,-2-15-47 16,0-8-77-16,3-15-331 16,-3-6-190-16,0 0-1263 0</inkml:trace>
  <inkml:trace contextRef="#ctx0" brushRef="#br0" timeOffset="1217">2705 58 2201 0,'0'0'503'15,"0"0"-443"-15,0 0 115 16,0 0 46-16,0 0-96 0,210-47-110 15,-116 44-15 1,47 3-3-16,-22 0-194 0,-22 9-791 16</inkml:trace>
</inkml:ink>
</file>

<file path=ppt/ink/ink15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8:41:17.470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56 2486 0,'0'0'519'16,"0"0"-486"-16,0 0-21 16,0 0 88-16,0 0-100 15,0 0-27-15,0 0-175 16,52-21-388-16,-26 12-1366 0</inkml:trace>
  <inkml:trace contextRef="#ctx0" brushRef="#br0" timeOffset="194">641 0 2552 0,'0'0'333'16,"0"0"-333"-16,0 0-87 15,0 0 72-15,0 0-220 16,0 0-1125-16</inkml:trace>
</inkml:ink>
</file>

<file path=ppt/ink/ink15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8:41:21.125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0 622 324 0,'0'0'1436'16,"0"0"-1225"-16,0 0-125 16,0 0 17-16,0 0 89 15,0 0-41-15,-22 11-85 0,47-22-11 16,9-13-31-16,8-6-5 15,10-5 29-15,4-5-27 16,-1-8 0-16,1 0-14 16,-4 1-7-16,-5-2 52 15,-8 1-25-15,-7 1 18 16,-9 3 28-16,-6 6-27 16,-8 0 12-16,-2 8-4 15,-4 7 15-15,-3 5 50 16,0 6-61-16,0 9-19 15,0 3 21-15,-3 0-33 16,-7 33-8-16,-7 29-19 16,2 22 2-16,-5 27 25 0,3 14-27 15,4 5 0-15,7 0 17 16,6-10-16-16,0-14-1 16,0-11 0-16,0-19 0 15,0-13 15-15,0-16-15 16,0-18 0-16,0-8-11 15,0-13-43-15,0-8-84 16,0-11-210-16,0-13-850 0</inkml:trace>
</inkml:ink>
</file>

<file path=ppt/ink/ink15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8:41:23.827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56 823 0,'0'0'617'0,"0"0"-461"16,0 0-98-16,0 0 56 0,0 0 32 16,0 0 3-16,56-4-44 15,-36 0-28-15,6-2-11 16,7-3 7-16,13 2-29 16,2 6 1-16,12-4 26 15,8 5-23-15,5 0-16 16,6 0 18-16,6 0-30 15,3 0 15-15,3 6-30 16,5 1-4-16,1-5 24 16,5 5-13-16,3-5 1 15,2-2-13-15,9 0 6 16,5 0 20-16,7 0-26 16,-1 0 0-16,4 0 4 0,-6 0 2 15,-8 0-5 1,-8 0 0-16,-1 18 0 0,-7 5 12 15,0 0-13-15,0 5 0 16,1-2 2-16,3 1-2 16,3-3 0-16,3-3 7 15,4-4-6-15,10-2 28 16,-1-9-29-16,10-4 9 16,-1-2 18-16,3 0-17 15,-6 0-2-15,1-2-8 16,-7-8 0-16,-5 3 5 15,-5-1-5-15,-6 6 0 16,-4-5 0-16,1 5 0 0,-3 2 0 16,0-2 0-16,-4 2 0 15,0 0 9-15,-3 0-9 16,-4 0-3-16,2 0 3 16,-2 0 1-16,0 0 0 15,2 0-1-15,-2 0 0 16,0 0 3-16,5 0-3 15,-5 0-27-15,2 0 21 16,-2 0-1-16,4 0 7 16,-3 0-7-16,-4 0 7 15,0 0-12-15,-3-10 12 16,0 5-2-16,-3-1 1 0,-3 0 1 16,-3 2-2-1,-2 4 0-15,-1-2 2 16,1 2-10-16,-1 0 10 0,-1 0-21 15,4 0 19-15,-2 0-26 16,2-4 19-16,-2 4-3 16,-1 0 12-16,2-2 1 15,-2-1-1-15,1 3 0 16,8-3 2-16,0 0-1 16,3-3-1-16,3-1 0 15,2 3 0-15,1-4-2 16,5-3 2-16,1 3-3 15,-2-4 2-15,0 3 2 16,-3 1-2-16,-7-1 0 16,-7 3 1-16,-2-1 3 0,-8 1-3 15,-3 0 0-15,1 4-1 16,0 2 2-16,0-3-1 16,-1 3 0-16,6-3 0 15,2 3 6-15,-1-3-6 16,7 3 0-16,0-3-1 15,1 3 7-15,2-3-6 16,-3 0 1-16,0 3 12 16,0-3 46-16,-4-1-57 15,-3 2 10-15,0 2 4 16,-1-2-16-16,-1 2 0 16,-2 0 0-16,1 0 1 15,-1 0 32-15,5 0-26 0,-5 0 8 16,-2 0 29-16,3 0-26 15,-3 0 11-15,-1 0-5 16,0 0-23-16,4 0 30 16,-7 0-30-16,0 0-1 15,1-4 6-15,-7 2-6 16,-5-1-1-16,-8-1 0 16,-7 4-26-16,1-10-18 15,-14-3-237-15,-14 1-572 0</inkml:trace>
</inkml:ink>
</file>

<file path=ppt/ink/ink15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8:41:25.180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792 720 652 0,'0'0'1220'0,"0"0"-976"15,0 0-119-15,0 0 19 16,0 0 31-16,0 0-66 16,7-183-69-16,22 144 5 15,0 5-26-15,4 7-3 16,7 13 37-16,-1 7-32 15,4 7-2-15,5 8 5 0,1 38-9 16,4 19 22-16,-10 19-29 16,-11 14-7-16,-16 14 25 15,-16 5-15-15,-3 1-1 16,-48 1 2-16,-25-5-11 16,-18-5 17-16,-16-14-18 15,-7-13 0-15,-1-13 4 16,-7-23-3-16,8-16 13 15,2-15 2-15,13-15 7 16,17 0 5-16,17-5-28 16,22-13 0-16,23-6 19 15,20-7-18-15,3 3-2 16,32-5 1-16,27 2 0 0,13 0-9 16,10 9 9-1,10 10-9-15,0 12 9 0,-1 0 0 16,-2 10 6-16,-8 22-4 15,-5 8 17-15,-8 1 23 16,2-5-24-16,-8 1-17 16,1-4 31-16,-3-13-23 15,3-11-2-15,-1-9-7 16,23-9-102-16,-12-23-160 16,-17-7-546-16</inkml:trace>
  <inkml:trace contextRef="#ctx0" brushRef="#br0" timeOffset="442">2040 1309 1942 0,'0'0'356'15,"0"0"-235"-15,0 0-106 16,0 0 40-16,0 0 79 16,216-156-89-16,-168 100-30 15,2-2-15-15,-7-6 8 16,-8 0 13-16,-8 3-20 16,-12 2 34-16,-4 6 79 15,-5 12-14-15,-6 11-12 0,3 16-15 16,-3 10-14-16,0 4 10 15,3 27-60-15,2 32 7 16,-5 26 35-16,0 24-29 16,0 18-4-16,0 9-6 15,0-4-4-15,0-9 19 16,-8-14-27-16,2-17 0 16,0-20 1-16,-2-20-1 15,5-14 0-15,0-11-1 16,0-13-24-16,-3-10-1 15,2-4-117-15,1-12-182 16,3-21-418-16,0 1-1272 0</inkml:trace>
  <inkml:trace contextRef="#ctx0" brushRef="#br0" timeOffset="1215">2950 66 1595 0,'0'0'308'16,"0"0"-192"-16,0 0-71 0,0 0 145 15,0 0 27-15,0 0-119 16,189-63-43-16,-132 63-9 16,0 0 15-16,-3 22 45 15,-9 10-71-15,-8 3 0 16,-15 4 28-16,-13 5-30 16,-9 3-3-16,-3 4-4 15,-36 1-25-15,-13-2 39 16,-7-2-40-16,-3-11 0 15,0-3 10-15,10-11-8 16,5-5 5-16,18-7 5 16,12-4-10-16,8-7 52 0,9 1-54 15,0-1 0-15,0 5 14 16,20-3-8-16,12 2 6 16,4 1-3-16,7 1-8 15,-1 0 47-15,4 2-33 16,-1 1-4-16,2 3 26 15,-1 3-28-15,0 0 6 16,-4-3-15-16,-2-1 7 16,-4-5 19-16,-7 0-26 15,0-6 9-15,-2 0 24 16,-4 0-27-16,0 0 15 16,-4-6-10-16,-2-6-5 15,-2 1 39-15,-4-4-33 0,-5 2 6 16,-3 2 18-1,-3-3-36-15,3 2 18 0,-3 1-16 16,0 3 7-16,0 6 24 16,0 0-33-16,0 2 0 15,0 0 17-15,0 0-11 16,0 0-6-16,0 0 0 16,0 0 2-16,0 0 11 15,0 0-13-15,0 0 0 16,0 0-1-16,0 0 1 15,0 0-14-15,0-5-64 16,0 4-60-16,0-2-46 16,-20-7-269-16,5 1-125 0,-5 1-421 15</inkml:trace>
</inkml:ink>
</file>

<file path=ppt/ink/ink15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8:44:07.465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1067 142 1335 0,'0'0'292'0,"0"0"-161"15,0 0-43-15,0 0 155 16,0 0-14-16,0 0-119 16,0-10 1-16,0-2-13 15,0 4 11-15,0-8-1 16,0 5-52-16,-3 0-9 16,-16-5 1-16,-10 2-36 15,-8-1 61-15,-8 2-73 16,-11 5 6-16,-7 1 16 15,-5 7-20-15,0 0 8 0,-8 0-5 16,4 4 5 0,-1 23 44-16,2 15-46 0,3 13-1 15,1 13 40-15,5 17-46 16,7 12 28-16,12 14-29 16,10 6 7-16,16 3 22 15,17 1-19-15,0-2-10 16,20-16 13-16,23-9-11 15,13-12-2-15,9-13 0 16,8-17-1-16,9-14-7 16,3-15 8-16,-4-13-12 15,1-10 2-15,-7 0-33 16,-9-24 22-16,-10-8-6 16,-14-7 9-16,-16 0 18 15,-23 2 0-15,-3-2 0 0,-22 3 14 16,-30 4-2-16,-18 3 9 15,-7 8-19-15,-16 8 10 16,2 6 15-16,-2 7-21 16,5 0 7-16,11 0-5 15,7 7 3-15,15 6-18 16,8 2 7-16,15 0-45 16,12 3 20-16,17-1-113 15,3-3-139-15,32-7-104 16,18-7-237-16,2 0-982 0</inkml:trace>
</inkml:ink>
</file>

<file path=ppt/ink/ink15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8:44:07.850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55 0 1670 0,'0'0'350'0,"0"0"-190"0,0 0 3 15,0 0 135-15,0 0-43 16,0 0-118-16,0 0-48 16,0 51-48-16,-7 5 59 15,-2 13-64-15,-4 15-6 16,-1-1 12-16,5-1-41 16,6-6 15-16,3-5-16 15,0-2-48-15,0-10-40 16,9-5-283-16,5-12-520 15,-1-15-1003-15</inkml:trace>
</inkml:ink>
</file>

<file path=ppt/ink/ink15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8:44:08.091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9 98 2376 0,'0'0'594'0,"0"0"-450"15,0 0-32-15,0 0 96 16,0 0-53-16,0 0-53 16,0 0-102-16,-10-9-38 15,10 0-49-15,7-18-135 0,15 0-588 16,-2 1-1538-16</inkml:trace>
</inkml:ink>
</file>

<file path=ppt/ink/ink15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8:44:09.562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687 73 1905 0,'0'0'386'0,"0"0"-301"16,0 0 35-16,0 0 157 15,0 0-111-15,0 0-30 16,0 0-76-16,-173-107-20 16,111 152 49-16,-7 23-62 15,-4 20 6-15,5 17-25 16,9 21-6-16,10 3 35 15,16 3-16-15,21-2-20 16,12-4 15-16,6-8-4 16,39-18-24-16,17-16-1 15,14-30-50-15,12-22 29 0,4-26-23 16,-1-6-9-16,-2-21 28 16,-17-22 34-16,-19-4-14 15,-24-6 18-15,-29 5 0 16,-3 2 36-16,-57 4-17 15,-22 7 22-15,-19 11-13 16,-13 14-10-16,-2 10 10 16,12 0-28-16,19 4-25 15,19 18 24-15,27-2-80 16,19-5-106-16,20-3-380 16,11-7-281-16,14-5-687 0</inkml:trace>
</inkml:ink>
</file>

<file path=ppt/ink/ink15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8:44:09.842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60 0 2424 0,'0'0'371'16,"0"0"-287"-16,0 0 10 15,0 0 126-15,0 0-91 16,-13 167-56-16,3-81-57 16,1 2 45-16,4 3-61 15,-1 1-28-15,3 25-25 0,-3-23-279 16,-2-17-719-16</inkml:trace>
  <inkml:trace contextRef="#ctx0" brushRef="#br0" timeOffset="151">328 1372 2661 0,'0'0'541'16,"0"0"-439"-16,0 0-102 0,0 0-71 15,0 0-143 1,3-174-1208-16</inkml:trace>
</inkml:ink>
</file>

<file path=ppt/ink/ink15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8:44:08.776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0 1685 0,'0'0'477'0,"0"0"-436"0,0 0 112 15,0 0 117 1,0 0-46-16,0 0-70 0,173 127-92 16,-111-81 19-16,7 8-28 15,4-1-40-15,-2-3 34 16,-3-4-37-16,-8 0 4 15,-7-8-7-15,-18-3-7 16,-8-9-48-16,-15-2-142 16,-12-15-152-16,0-5-346 15,0-4-571-15</inkml:trace>
  <inkml:trace contextRef="#ctx0" brushRef="#br0" timeOffset="215">595 17 1692 0,'0'0'514'15,"0"0"-379"-15,0 0 4 16,0 0 152-16,0 0-42 16,-104 198-143-16,61-139-73 15,-9 0 24-15,-1 3-57 16,2 0-3-16,8-9-105 15,4-5-126-15,8-16-136 16,16-12-473-16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8:15:24.037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151 4 1661 0,'0'0'292'16,"0"0"-227"-16,0 0-53 15,0 0 91-15,0 0 55 16,0 0-85-16,153 0-60 16,-94 0-4-16,0 0-9 15,20 6-77-15,-16 10-187 0,-15 1-406 16</inkml:trace>
  <inkml:trace contextRef="#ctx0" brushRef="#br0" timeOffset="231">0 317 1739 0,'0'0'534'16,"0"0"-476"-16,0 0-14 0,0 0 145 15,0 0-21 1,0 0-93-16,0 0-59 0,261 50-16 16,-153-35-138-16,-6-9-501 0</inkml:trace>
</inkml:ink>
</file>

<file path=ppt/ink/ink15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8:44:16.582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66 519 0,'0'0'1110'15,"0"0"-962"-15,0 0-96 16,0 0 78-16,0 0 103 15,0 0-8-15,205 0-106 16,-120 0 2-16,11 0-45 16,18 0-14-16,18 0 25 15,38 0-44-15,48 0-1 16,51 0 2-16,23 0-3 16,-4-4 36-16,-17-10-77 15,-25-4 11-15,0 6 20 16,-11 0-31-16,-5 7 3 15,-9 5-3-15,-4 0 0 0,-21 0 5 16,-32 0-5-16,-33 2 0 16,-29 5 7-16,-4-3-7 15,16 5 0-15,25-2-1 16,17-4 1-16,-3-3 9 16,2 0-9-16,-4 0 0 15,-7 0 23-15,-7 0-16 16,-5 0 8-16,-5-3-15 15,-2-4 11-15,-5 5 7 16,-5-1-12-16,-10-1-5 16,-11 4 4-16,-15 0 10 15,-17 0-30-15,-16 0 13 0,-17 0-26 16,-16 0-5-16,-13 0-63 16,0 0-82-16,-51 7-177 15,-8 2-450-15,-10 0-904 0</inkml:trace>
</inkml:ink>
</file>

<file path=ppt/ink/ink15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8:44:17.106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0 823 1077 0,'0'0'681'16,"0"0"-643"-16,0 0-38 15,0 0-2-15,0 0 2 16,189-134 18-16,-123 75 8 16,4-6-11-16,-5-2-14 0,-10-4 46 15,-13 6 10-15,-12 4 8 16,-17 11 95-16,-6 8-3 15,-7 12-25-15,0 13-1 16,0 9-55-16,0 8 70 16,0 8-63-16,0 43-77 15,0 31 39-15,0 23-16 16,9 22 8-16,8 3-26 16,-3 0 5-16,-5-6 5 15,-3-11-21-15,-6-15-40 16,0-14-64-16,11-32-145 15,-5-20-118-15,7-25-238 0</inkml:trace>
  <inkml:trace contextRef="#ctx0" brushRef="#br0" timeOffset="511">1057 471 2046 0,'0'0'392'16,"0"0"-282"-16,0 0-81 15,0 0 131-15,129-182 13 16,-72 141-133-16,13 2-39 0,11 14 38 16,8 10-15-1,-4 15 8-15,0 0-4 0,-13 32-18 16,-16 15 35-16,-20 14-39 15,-26 13-4-15,-10 8 61 16,-23 7-33-16,-36 4-6 16,-20-7-11-16,-9 0-7 15,-10-9 14-15,3-15-20 16,10-13 0-16,9-16 0 16,18-18 7-16,15-13 5 15,13-2 2-15,13-5-13 16,14-23 12-16,3-2-13 15,3-3-4-15,25 3-6 16,7 7 17-16,7 11-14 16,8 12 2-16,2 0 5 0,7 26 12 15,3 15-12-15,7 7 0 16,7-4 9-16,6-3-3 16,9-9 13-16,4-10-19 15,3-14 1-15,-3-8-8 16,-7 0 4-16,-9-6-111 15,3-35-58-15,-19 6-365 16,-25-1-270-16</inkml:trace>
  <inkml:trace contextRef="#ctx0" brushRef="#br0" timeOffset="768">2894 0 992 0,'0'0'1619'0,"0"0"-1376"16,0 0-243-16,0 0 2 15,0 0 152-15,0 0-48 16,0 201-67-16,0-136-39 15,0-1-23-15,0 33-102 16,0-18-377-16,0-10-400 0</inkml:trace>
  <inkml:trace contextRef="#ctx0" brushRef="#br0" timeOffset="922">2976 1198 842 0,'0'0'1973'16,"0"0"-1666"-16,0 0-288 16,0 0-19-16,0 0-169 15,0 0-736-15</inkml:trace>
</inkml:ink>
</file>

<file path=ppt/ink/ink15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8:44:19.599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88 1015 0,'0'0'288'15,"0"0"-126"-15,0 0-86 0,0 0 109 16,0 0-49 0,0 0-67-16,0 0-6 0,0 0-4 15,0 0 28-15,3 0-3 16,14 0 17-16,6 0 23 15,4 0-40-15,-1 0-22 16,6 0 17-16,-2 0-49 16,2-3 16-16,1-3-35 15,-4 1-5-15,5-1 22 16,-2 3-15-16,1 0-11 16,-4 0 28-16,4 0-30 15,-7-1 21-15,0 2-21 16,1 2 0-16,-1 0 9 15,0 0-8-15,0 0 0 16,1 0 11-16,2-3-12 0,4 3 46 16,-4-4-46-16,5 2 6 15,-6 0 5-15,1-5-2 16,2 5-1-16,-5-2-7 16,-4 4-1-16,-2 0 13 15,3 0-13-15,-3 0-6 16,-1 0 6-16,1 0 1 15,-3 0-1-15,2 0 0 16,-3 0 0-16,0 0 11 16,4-2-11-16,-6 2 0 15,2-4 0-15,-3 4 0 16,0-2 0-16,4 2 0 16,1 0 0-16,2 0 6 15,0-3-6-15,3 3-2 16,1 0 2-16,-1-3 0 0,-4 0 0 15,4 0 0-15,-3 0 0 16,0 3 3-16,-5-3-3 16,1 3 0-16,-2 0 2 15,-5 0-2-15,-3 0 0 16,-1 0-7-16,-2 0 14 16,-3 0 7-16,0 0-14 15,0 0 0-15,0 0-6 16,6 0-199-16,-3 0-309 15,0 0-501-15</inkml:trace>
  <inkml:trace contextRef="#ctx0" brushRef="#br0" timeOffset="1135">1422 18 940 0,'0'0'294'0,"0"0"-123"0,0 0-132 16,0 0 60-16,0 0 49 15,0 0-50-15,0 0-66 16,-6 2-3-16,6-2 7 16,0 0 22-16,0 0-30 15,0 4-3-15,0-4 11 16,0 2 1-16,0 2 4 16,6-2 1-16,3 1-23 15,8-3 24-15,-4 4-43 0,4-4 0 16,-2 2 15-16,2 0-15 15,3-2 0-15,-4 4-1 16,1-1 2-16,-5-3 28 16,5 2-29-16,-4 2 0 15,0-1 29-15,3 0-28 16,-2 0 9-16,1-3-9 16,5 3 0-16,-3-3 82 15,-1 0-58-15,4 0-17 16,-3 0 23-16,-2 0-31 15,5 0 18-15,-4 0-6 16,4 0 0-16,0 0 6 0,0 0-12 16,-4 0-6-1,4 0 4-15,0 0 4 0,-5 0-9 16,5 0 1-16,0 0 0 16,-4 0 0-16,1 0 0 15,0 0 0-15,-2 0 3 16,2 0 8-16,-1 0-22 15,1 0 10-15,-5 0 1 16,5 0 2-16,-4 3-1 16,0 0-1-16,0-3 0 15,-4 3 8-15,-1-3-10 16,1 2 2-16,-3-2-3 16,2 0 3-16,-2 0 0 15,4 0 1-15,-3 0-2 16,2 0 2-16,1 0 7 0,2 0-8 15,2 0-6-15,3 0 5 16,0 0 2-16,-2 0-1 16,1 0 0-16,1 0 0 15,-3 0 12-15,-2 0-12 16,-1 0-10-16,-2 0 10 16,4 0 0-16,-4 0-5 15,2 0 5-15,4-2 0 16,2 2 0-16,9-6-166 15,-2 0-220-15,-9 0-1177 0</inkml:trace>
</inkml:ink>
</file>

<file path=ppt/ink/ink15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8:44:23.428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233 230 1647 0,'0'0'329'16,"0"0"-123"-16,0 0-22 15,0 0 2-15,0 0-19 16,0 0-73-16,-59-112-3 16,59 89-64-16,0-2-17 0,13 6 40 15,13 1-49 1,8-1 7-16,1 9-8 0,12 7 2 15,1 3 16 1,8 0-17-16,-4 23-1 0,4 15 9 16,-10 6 2-16,-7 9-22 15,-10 5 10-15,-18 7 1 16,-11 11 9-16,-5 0 1 16,-37 0-3-16,-13 4 2 15,-13-9 6-15,-8-6-13 16,-3-10-2-16,4-14 0 15,5-11 8-15,13-12 2 16,10-11 1-16,9-7 20 16,10 0-19-16,13-4 33 15,8-17-45-15,7-2 1 0,0-4-7 16,0 0 12-16,22 1-3 16,12 9-3-16,5 1-9 15,4 14 3-15,5 2 2 16,1 0 4-16,1 26 15 15,-1 2 1-15,-1 6 7 16,-5-4-10-16,-1-4-11 16,-2-5 22-16,-1-6-24 15,1-6-39-15,-1-9-62 16,18 0-247-16,-9-13-496 16,-8-7-1010-16</inkml:trace>
  <inkml:trace contextRef="#ctx0" brushRef="#br0" timeOffset="265">1255 498 2232 0,'0'0'550'0,"0"0"-475"16,0 0 22-16,0 0 70 15,0 0-9-15,0 0-76 16,0 0-66-16,120 153 38 16,-81-109-54-16,-2-5-3 15,-1 0-7-15,-4-4-40 16,-4-5-116-16,-3-4-109 0,-5-9-303 16,-5-8-55-16,-1-5-1022 15</inkml:trace>
  <inkml:trace contextRef="#ctx0" brushRef="#br0" timeOffset="452">1664 528 1829 0,'0'0'391'0,"0"0"-152"16,0 0 85-16,0 0-49 15,0 0-80-15,0 0-69 16,0 0-116-16,-207 139-8 15,142-72-2-15,-1 4-153 0,-13 11-182 16,17-14-502-16,11-15-1118 16</inkml:trace>
</inkml:ink>
</file>

<file path=ppt/ink/ink15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8:44:25.351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19 57 1039 0,'0'0'362'0,"0"0"-237"0,0 0 53 15,0 0 10-15,0 0 31 16,0 0-7-16,0 0-59 15,-19 39-35-15,19-37-45 16,0-2-58-16,0 0 34 16,0 0-49-16,0 0 0 15,0 0 8-15,3 0-8 16,13 0 0-16,0 0 0 16,3-2 6-16,1-4 15 15,0 3-13-15,3-1 0 16,7-1 32-16,-1-1-39 15,4 0 14-15,2 0 21 16,2 0-25-16,5 0 39 16,-2 1-14-16,2-1-9 15,4 0 0-15,-1 1-16 0,5 5 12 16,2-1-20-16,4-2 11 16,-4-1-1-16,1 2-11 15,-1 0 7-15,-2 2-9 16,-5-5 9-16,-2 5-18 15,-1 0 9-15,-2 0 0 16,2 0 1-16,1 0-1 16,2 0 1-16,-2 0 1 15,-1 0-1-15,1 0 1 16,-7 0-2-16,-1 0-5 0,-1 0 5 16,-1 0 0-1,-4 0 0-15,-3 0 0 16,4 0 0-16,-1 0 7 0,0 0-7 15,4 0-5-15,1 0 5 16,1 0 0-16,-2 0 0 16,-1 0 0-16,-5 0 0 15,-1 0 6-15,-3 0-6 16,0 0-4-16,0 0 3 16,5 0 2-16,0 0 0 15,4 0-1-15,1 0 0 16,-1 0 10-16,-2 0-10 15,2 0-3-15,-1 0 2 16,-3 0 2-16,3 0-2 16,-2 5 1-16,4-3 0 0,2 0 18 15,4 2-18-15,-2-4-3 16,2 3 1-16,-4-3 2 16,-1 1 0-16,-1-1 0 15,-1 5 2-15,-6 1 23 16,1 0-25-16,-1-1 0 15,-3 4 28-15,3 0-22 16,-4-1-6-16,4 1 0 16,2-1 1-16,0 5 37 15,6-4-29-15,-2 0 3 16,7-3 18-16,-2-1-30 16,2-1 13-16,1 2-13 15,2-4 1-15,-7 1 47 0,5 1-40 16,-1 0 1-16,-3 0 19 15,4 1-17-15,-5-1-11 16,-5-1 0-16,-1 0 7 16,-6 3 9-16,-3-3-16 15,-4 3 0-15,-2-4 5 16,1 1 4-16,-1 0-9 16,-5-3 0-16,2 3-20 15,-2-3 10-15,1 0-61 16,3 0-117-16,-3-11-331 15,-4-7-697-15</inkml:trace>
</inkml:ink>
</file>

<file path=ppt/ink/ink15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8:44:30.575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1455 16 1458 0,'0'0'244'0,"0"0"-191"15,0 0 32-15,0 0 121 16,0 0 15-16,0 0-49 16,0-15-68-16,0 15-9 15,0 0 7-15,-3 0-2 0,-8 0 6 16,-4 0-61-1,-16 7-44-15,-11 10 31 0,-7 3-25 16,-10 9 7-16,-9 7-13 16,-5 4-1-16,-2 8 13 15,-13 9-13-15,-4 8-2 16,-10 5 1-16,2 4 2 16,1-1 4-16,11 1-5 15,9-9 1-15,17-10 7 16,16-11-8-16,16-7-6 15,10-12-3-15,14-3 9 16,0-8 0-16,3-2-1 16,3 1 1-16,-3-2 9 0,-2-2-9 15,-1 3 0 1,0-1 3-16,-5-2-3 0,2 2 1 16,-4-1-1-16,4-3 2 15,1 3 1-15,2-4-3 16,0 0 0-16,3 0-6 15,-5 0 7-15,5-1-1 16,0 1 0-16,0 1 0 16,0-1-15-16,3-3 15 15,-3-1-25-15,3 2 14 16,0-4-11-16,0 0-28 16,0 0-102-16,0 0-152 15,0-15-210-15,0-3-897 0</inkml:trace>
  <inkml:trace contextRef="#ctx0" brushRef="#br0" timeOffset="444">188 490 398 0,'0'0'1278'16,"0"0"-1058"-16,0 0-91 0,0 0 12 15,0 0 93-15,0 0-45 16,0 0-143-16,-59 109 25 15,36-50 11-15,-3 12-29 16,3 6 29-16,-1-4-42 16,12-5 1-16,-2-6-7 15,11-9-13-15,3-10 36 16,0-7-57-16,0-7 10 16,0-5 29-16,20-6-18 15,3-3 15-15,10-2-21 16,10-9-14-16,8-4 24 15,9 0-25-15,11-9 0 16,11-26 14-16,11-15-14 0,46-53-57 16,-17 13-266-16,-20 0-935 15</inkml:trace>
</inkml:ink>
</file>

<file path=ppt/ink/ink15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8:44:58.217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226 162 1622 0,'0'0'292'16,"0"0"-169"-16,0 0-81 16,0 0 70-16,0 0 127 15,0 0-116-15,-16 23-68 16,16-2-21-16,0 13-17 15,0 17 59-15,0 21-5 16,4 10-44-16,8 9 52 16,-1 6-49-16,-2-7-13 0,-3-3 19 15,-1-8-36 1,-2-11 10-16,0-12-10 0,-3-15 0 16,0-14 9-16,0-10-8 15,0-14-1-15,0-3 0 16,0-11-5-16,3-35-11 15,3-26-68-15,4-19-27 16,-3-19 79-16,-7-4-4 16,0-4 36-16,0 7-6 15,-10 9 12-15,-3 12-6 16,4 16 1-16,4 18 6 16,2 14 60-16,3 15-2 15,0 11 0-15,0 10-29 16,0 2-36-16,14 4 18 0,12 0-18 15,10 0 0-15,10 0 26 16,5 0-12-16,8 13 8 16,7-5-12-16,1-3-9 15,4-1 26-15,-3-2-27 16,1-2 0-16,-7 0 3 16,-6 0-3-16,-10-6-7 15,-10-3-66-15,-16-2-116 16,-7-1-106-16,-13 7-387 0</inkml:trace>
  <inkml:trace contextRef="#ctx0" brushRef="#br0" timeOffset="281">314 530 1870 0,'0'0'385'15,"0"0"-315"-15,0 0-63 16,0 0 155-16,0 0 33 16,0 0-61-16,0 0-78 15,181 6-37-15,-119-1 16 16,1 1-35-16,2 3-8 15,-6-3-25-15,0 7-196 16,-13-9-374-16,-23 5-412 0</inkml:trace>
  <inkml:trace contextRef="#ctx0" brushRef="#br0" timeOffset="602">302 918 1759 0,'0'0'355'16,"0"0"-240"-16,0 0-80 0,0 0 143 16,0 0 21-16,0 0-36 15,0 0-114-15,12 45 15 16,19-33 23-16,11 3-54 15,7-5 16-15,10 0-11 16,3-1-17-16,7-3 25 16,-1-3-31-16,-1 0 6 15,-9 0-21-15,-8 0 11 16,-11 0-22-16,-13 1-62 16,-9-2-138-16,-8-2-302 15,-6 0-245-15</inkml:trace>
  <inkml:trace contextRef="#ctx0" brushRef="#br0" timeOffset="1034">1241 571 565 0,'0'0'1676'0,"0"0"-1374"16,0 0-195-16,0 0 80 0,0 0 28 16,0 0-88-1,0 0-62-15,47 4-38 0,-15 9 12 16,10 8 22-16,8 10-43 15,5 6-17-15,1 3 20 16,-1 6-15-16,1-2 9 16,-7-2-15-16,-2-2 0 15,-5-4 12-15,-10-9-12 16,-6-4 0-16,-6-6-1 16,-7-4-3-16,-3-5 3 15,-6-5-8-15,-4 0-27 16,0-3 7-16,0 0-95 0,0 0-66 15,-17-14-288 1,-2-12-129-16,-1-5-446 0</inkml:trace>
  <inkml:trace contextRef="#ctx0" brushRef="#br0" timeOffset="1434">1707 384 1617 0,'0'0'317'16,"0"0"-172"-16,0 0-74 0,0 0 122 15,0 0 55-15,0 0-115 16,0 0-45-16,0 0 25 15,0 0-54-15,0 0 24 16,0 0-30-16,0 13-14 16,-5 2 28-16,-7 5-23 15,-4 7-7-15,-7 9 6 16,-11 8-31-16,-8 9 24 16,-10 12-36-16,-4 4 0 15,1 6 6-15,-1-6-5 16,8-4 5-16,5-8-6 15,7-9 1-15,10-14 0 16,6-4-1-16,6-8-54 0,5-11-73 16,-1-11-234-1,4 0-450-15,-2-11-1131 0</inkml:trace>
  <inkml:trace contextRef="#ctx0" brushRef="#br0" timeOffset="2568">17 1413 1250 0,'0'0'343'16,"0"0"-176"-16,0 0-45 15,0 0 92-15,0 0-20 16,0 0-44-16,0 0-27 16,-17 36-62-16,17-33 21 15,5 0 29-15,17 3 11 0,7 1 17 16,8-1-55-1,2-4-24-15,-1 2 15 0,2 1-45 16,2-4 15-16,1 4-25 16,10-3-19-16,3-2 37 15,6 0-24-15,7 0-4 16,2 0 17-16,11 0-27 16,3 0 16-16,3 0-16 15,5 0 0-15,1 0 3 16,-2 0-2-16,-6 0 5 15,-1-7-6-15,-14 1 1 16,-6 4 4-16,-2 2-5 16,-10 0-6-16,-8 0 6 15,1 0 0-15,-7 0 0 16,-2 0 0-16,-2 0 0 16,-2 0 7-16,-1 0-7 0,4 0-3 15,1 0 3-15,-1-2 0 16,-4 0 64-16,-6-4-44 15,-6 3-13-15,-10-1 8 16,-4 1-15-16,-2 3-6 16,-1 0 6-16,-3 0 1 15,4 0-1-15,-4 0-1 16,0 0 1-16,3 0 6 16,-3 0-6-16,0 0-10 0,0 0 2 15,0 0 8 1,0 0-15-16,0 0 2 0,0 0 7 15,0 0-8-15,0 0 2 16,0 0 0-16,0 0 11 16,0 0 2-16,0 0-2 15,0 0 1-15,0 0 0 16,0 0 9-16,0 0-9 16,0 0 0-16,0 0 12 15,0 0-12-15,0 0 0 16,0 0 0-16,0 0 0 15,0 0 3-15,0 0-3 16,0 0-1-16,0-3-7 16,-7-3-89-16,-13-5-122 15,-9-16-322-15,3 1-340 0,6-1-851 16</inkml:trace>
  <inkml:trace contextRef="#ctx0" brushRef="#br0" timeOffset="3417">2810 585 456 0,'0'0'1496'0,"0"0"-1186"16,0 0-227-16,0 0 146 16,0 0 35-16,0 0-119 15,0 0-56-15,3 27-72 0,-3-27-2 16,0 0-15-16,0 0-25 15,0 0 3-15,0 0-175 16,0 0-137-16,0 0-326 16,0 0-1122-16</inkml:trace>
  <inkml:trace contextRef="#ctx0" brushRef="#br0" timeOffset="3658">2846 1057 1888 0,'0'0'593'0,"0"0"-469"15,0 0 78-15,0 0 52 16,0 0-81-16,0 0-80 15,0 0-93-15,0-9-20 16,0-14-164-16,0-3-521 0</inkml:trace>
  <inkml:trace contextRef="#ctx0" brushRef="#br0" timeOffset="4596">1127 406 68 0,'0'0'881'16,"0"0"-676"-16,0 0-122 16,0 0 56-16,0 0 58 15,0 0-61-15,0 0-6 0,3 0-17 16,-3 0 15-1,0 6 36-15,0 0-31 0,0 0-24 16,0 0-16-16,6 2 10 16,14 3 42-16,2 8-51 15,9 8-67-15,8 1 19 16,7 5-46-16,22 5-70 16,-6-8-455-16,-13-6-1712 0</inkml:trace>
</inkml:ink>
</file>

<file path=ppt/ink/ink15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8:45:32.575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510 548 763 0,'0'0'1948'0,"0"0"-1679"15,0 0-212-15,-193-69-20 16,123 67 81-16,2 2-13 16,6 26-47-16,7 22-58 0,13 10 0 15,22 7 13-15,20 4-13 16,0-4-1-16,45-13-44 16,18-14-36-16,11-21-55 15,11-17-153-15,-6-2-25 16,-3-40 27-16,-17-4 110 15,-16-8 129-15,-14 7 48 16,-16 12 115-16,-7 11 97 16,-3 22 53-16,-3 2-23 15,0 19-109-15,0 29-21 16,0 11-9-16,10 3-75 16,17-4-28-16,28 5-87 15,1-20-402-15,-8-13-367 0</inkml:trace>
  <inkml:trace contextRef="#ctx0" brushRef="#br0" timeOffset="183">1122 848 2039 0,'0'0'389'0,"0"0"-212"16,0 0 24-16,6 165-20 15,-6-112-105-15,-12-3-76 16,-5 2-37-16,4-10-316 0,7-19-507 16</inkml:trace>
  <inkml:trace contextRef="#ctx0" brushRef="#br0" timeOffset="600">1669 0 1982 0,'0'0'939'0,"0"0"-822"16,0 0-102-16,6 182 61 16,-6-90 52-16,0 7-45 15,0 5-47-15,0-7-30 16,0-3-6-16,0-8 0 0,0-13-51 15,0-14-2-15,0-18-42 16,-3-18 19-16,3-17 17 16,0-6-5-16,0-10 7 15,20-23-37-15,6 1 32 16,10 5 48-16,3 9 5 16,1 11 3-16,-1 7 6 15,1 9 18-15,-5 24 63 16,-5 9-20-16,-7 1 59 15,-17 2-50-15,-6-5-51 16,-6-3 20-16,-37-12-29 16,-7-6-9-16,-1-19-2 15,5 0-27-15,13-12-74 0,24-41-104 16,9 7-455 0,0-2-1360-16</inkml:trace>
  <inkml:trace contextRef="#ctx0" brushRef="#br0" timeOffset="791">2314 1080 2013 0,'0'0'385'0,"0"0"-262"15,0 0 87-15,-33 153-79 16,1-111-79-16,-1-6-52 0,-1-4-204 15,11-12-294 1,11-14-359-16</inkml:trace>
  <inkml:trace contextRef="#ctx0" brushRef="#br0" timeOffset="1048">3153 551 2471 0,'0'0'548'15,"0"0"-443"-15,0 0-56 16,-230-3 52-16,148 47 21 0,9 17-12 16,22 13 10-16,20 3-89 15,25 0-10-15,6-10 14 16,43-14-35-16,36-16-30 15,71-24-99-15,-12-13-223 16,-21 0-929-16</inkml:trace>
</inkml:ink>
</file>

<file path=ppt/ink/ink15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8:45:31.659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297 381 1938 0,'0'0'550'0,"0"0"-434"16,0 0 17-16,0 0-2 15,0 0-17-15,-190 74-82 16,145-34-31-16,8 6 15 16,18 4-16-16,16 2-38 15,3-3-16-15,25-1-44 16,23-1 17-16,0-6 35 16,4 0-2-16,-5 1 42 15,-9-4-12-15,-15 0 18 16,-13-2 0-16,-10-1 24 15,-3-4 66-15,-33-1-40 16,-10-5-33-16,-2-8 23 0,1-11-40 16,15-6-60-16,29-23-69 15,3-16-246-15,6-8-407 0</inkml:trace>
  <inkml:trace contextRef="#ctx0" brushRef="#br0" timeOffset="247">461 658 1881 0,'0'0'332'0,"0"0"-219"15,0 0 65-15,-30 203 40 16,30-151-114-16,17-11-89 16,25-14 0-16,8-18-15 0,5-9-7 15,-2-18 6-15,-7-26-33 16,-10-15 22-16,-16-3 3 15,-20-7 9-15,0-1 13 16,-24 8-13-16,-22 7-28 16,-6 11-90-16,-13 11-234 15,9 14-177-15,13 6-637 0</inkml:trace>
  <inkml:trace contextRef="#ctx0" brushRef="#br0" timeOffset="468">445 263 1430 0,'0'0'276'0,"0"0"-194"16,0 0-70-16,0 0-12 16,0 0 19-16,0 0-19 0,0 0 7 15,150-74-5-15,-127 71 21 16,4-3 53-16,5-6 57 16,4-9 0-16,7-2-18 15,-1-7-2-15,-2 1-12 16,-4 4-101-16,-4 3-33 15,-3 7-132-15,18 12-157 16,-12 3-319-16,-1 0-694 0</inkml:trace>
</inkml:ink>
</file>

<file path=ppt/ink/ink15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8:45:30.894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96 407 1607 0,'0'0'274'15,"0"0"-165"-15,0 0-2 16,0 0 65-16,0 0 74 16,0 0-49-16,-85-160-64 0,85 152-60 15,0 5 21-15,0 3-51 16,0 20-43-16,0 60 29 16,0 56-11-16,0 8 19 15,0-5-22-15,-4-14-15 16,1-39 11-16,-1 0-11 15,4-7 0-15,0-22-9 16,0-23 9-16,0-15-11 16,0-19-4-16,0-6 15 15,11-45 12-15,4-28-12 16,-1-27 0-16,0-17 3 16,-11-7 3-16,-3-4 0 15,0 17-5-15,0 14 28 0,0 23 26 16,0 24-40-16,0 21-15 15,6 20 30-15,10 15-30 16,10 0-7-16,11 37 6 16,5 21 1-16,7 18 14 15,4 19-14-15,-4-1-3 16,-1 0-9-16,-2-14 12 16,1-13-24-16,-2-19-15 15,-2-19-12-15,-1-17 30 16,-2-12-47-16,2-24 9 15,-2-34 39-15,-5-18-17 16,1-17 22-16,-2-7-6 0,-5 3 21 16,-4 9-6-16,-2 11 6 15,-6 18 0-15,-3 21 77 16,-8 23-4-16,0 15-25 16,4 15-47-16,2 44 20 15,2 17 67-15,6 22-88 16,0 4 0-16,-1 8 11 15,7-8-11-15,5-7-1 16,0-10-28-16,3-20-46 16,-2-20 23-16,4-28-126 15,1-17-7-15,-2-17 36 16,4-40-28-16,-6-13 5 16,-7-12 81-16,-9 0 87 15,-5 8 4-15,-4 15 50 16,-8 20 75-16,0 20 49 0,0 19-34 15,0 7-78-15,0 44-35 16,0 18 9-16,12 18 47 16,11 1-75-16,13-3-1 15,7-14-7-15,16-15-4 16,6-23-26-16,8-19-9 16,-5-14 30-16,-5-14-9 15,-15-31 9-15,-22-8 9 16,-23-9 16-16,-3-5-10 15,-35-4 43-15,-30 6-11 16,-11 7-20-16,2 10 55 16,4 15-24-16,18 15 4 15,19 13 12-15,21 5-48 0,12 0-17 16,3 0-57 0,36 15 14-16,19 2 36 0,12 4-67 15,12-4-18-15,-2 5 54 16,-1 0-29-16,-3 9 9 15,-11 3-3-15,-8 11 61 16,-9 5 0-16,-16 6 1 16,-8 5 12-16,-15-5-11 15,-6-2-2-15,0-13-13 16,1-17-72-16,0-11-79 16,5-13 31-16,8-11 21 15,0-31-4-15,-2-16 28 0,-2-13 25 16,-3-9 50-1,-6-2 13-15,-1 3 0 16,-3 9 31-16,0 7-31 0,0-2-22 16,0 18-305-16,-13 9-930 15</inkml:trace>
  <inkml:trace contextRef="#ctx0" brushRef="#br0" timeOffset="213">1379 351 2038 0,'0'0'264'15,"0"0"-168"-15,0 0-78 16,0 0 1-16,52-180 36 0,-12 143-55 16,-1 12-33-16,1 14-109 15,-6 7-75-15,3 4 38 16,-1 0-76-16,7 4-87 15,-7 2-296-15</inkml:trace>
  <inkml:trace contextRef="#ctx0" brushRef="#br0" timeOffset="374">1926 0 967 0,'0'0'710'0,"0"0"-564"15,0 0 82-15,0 0 63 16,0 0-67-16,0 0-96 15,202 117-62-15,-152-108-29 0,5-9-37 16,1 0-56-16,19-13-168 16,-13-12-287-16,-12 5-820 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8:15:42.346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366 255 1551 0,'0'0'222'0,"0"0"-147"0,0 0 43 16,0 0 38-16,0 0-4 15,0 0-34-15,-9-150-35 16,3 135 30-16,-2 9-32 16,5-1-23-16,-3 7 34 15,-1 0-47-15,-2 7-22 16,-5 26-22-16,2 11-1 16,-2 8 22-16,5 11-22 15,-2 0 0-15,8-5 3 16,0-3-3-16,0-4 0 15,-7-1-1-15,-2-9 1 16,-8-2 13-16,-8-4-12 0,-3-12-1 16,-3-2 30-16,2-9-28 15,6-3 4-15,2-7 16 16,9-2-2-16,4 0 32 16,5 0-51-16,3 0 0 15,3 0 13-15,0 0-14 16,0 0-14-16,6 0-5 15,20 0 15-15,8 0-14 16,2 21 6-16,2 17 12 16,-5 6 2-16,1 12-2 15,-11 5 0-15,-8 5-8 16,-5 2 8-16,-7-3 3 16,-3-3-3-16,0-6 0 15,0-15 21-15,-3-9-21 16,-7-10 4-16,4-11-2 0,3-9-2 15,-3 1 0-15,1-3-3 16,-1 0-84-16,6 0-119 16,0-13-322-16,0-12-219 0</inkml:trace>
  <inkml:trace contextRef="#ctx0" brushRef="#br0" timeOffset="340">788 334 1692 0,'0'0'360'15,"0"0"-245"-15,0 0 13 16,0 0 123-16,0 0-84 15,0 0-52-15,0 0-2 16,31 136-30-16,-28-64-19 16,-3 3-15-16,0 5-5 15,0-3-11-15,0-7 4 16,-11-3-35-16,2-8-2 16,3-8 6-16,-2-10-6 15,5-8-17-15,3-9-77 0,0-4-101 16,0-17-151-16,11-3-281 15,4 0-620-15</inkml:trace>
  <inkml:trace contextRef="#ctx0" brushRef="#br0" timeOffset="582">1192 416 1721 0,'0'0'313'16,"0"0"-179"-16,0 0 120 16,0 0-40-16,0 0-57 0,26 193-54 15,-20-130-61 1,0 0-17-16,2-1-14 0,-2 0-11 16,0-6-45-16,-6-1-94 15,0-4-85-15,0 0-130 16,-6-10-26-16,-8-17-452 0</inkml:trace>
  <inkml:trace contextRef="#ctx0" brushRef="#br0" timeOffset="754">779 777 1565 0,'0'0'390'16,"0"0"-239"-16,0 0-11 0,0 0 10 15,0 0-3-15,0 0-73 16,0 0-71-16,204-13-3 16,-124 20-193-16,-7-1-403 0</inkml:trace>
  <inkml:trace contextRef="#ctx0" brushRef="#br0" timeOffset="1001">1935 1013 1986 0,'0'0'492'0,"0"0"-446"0,0 0 16 15,0 0 99-15,0 0-26 16,0 0-71-16,0 0-45 15,9 188-19-15,-38-145-19 16,-4 2-146-16,-10-4-149 16,15-8-233-16,2-18-535 0</inkml:trace>
  <inkml:trace contextRef="#ctx0" brushRef="#br0" timeOffset="1280">2471 421 147 0,'0'0'1957'0,"0"0"-1662"16,0 0-230-16,0 0 94 15,0 0 57-15,8 167-84 16,-5-90-86-16,0 5 8 15,-3 0-30-15,0-8-15 16,0-10 30-16,0-7-39 16,0-13-37-16,0-10-20 0,0-11-118 15,-3-15-122 1,-8-2-261-16,2-6-202 0</inkml:trace>
  <inkml:trace contextRef="#ctx0" brushRef="#br0" timeOffset="1481">2119 393 1382 0,'0'0'602'0,"0"0"-428"16,0 0-48-16,0 0 65 16,0 0-8-16,0 0-38 15,0 0-84-15,241-54-27 16,-153 49-7-16,-3 5-27 15,-3 0-65-15,7 0-129 0,-27 13-430 16,-15 4-743-16</inkml:trace>
  <inkml:trace contextRef="#ctx0" brushRef="#br0" timeOffset="1981">3120 140 1876 0,'0'0'374'0,"0"0"-248"15,0 0 32-15,0 0 55 16,0 0-39-16,0 0-105 0,186-139 7 16,-149 139 4-1,-5 24-7-15,-5 28 23 0,-12 11-53 16,2 10-4-16,-6-1 12 15,4-1-42-15,5-11-3 16,7-7-6-16,5-19-22 16,7-10-10-16,4-19-26 15,-4-5-26-15,-5 0 62 16,-16-11-47-16,-7-10 34 16,-11 2 16-16,0 8 19 15,-20 10 15-15,-9 1-6 16,-4 0-7-16,4 25 55 15,9 10-27-15,9 12-12 16,11 4-18-16,0 2 9 16,23 5-20-16,14 4-5 0,2 3 10 15,4 0 6-15,-1 0 5 16,-13-4-4-16,-12-3 16 16,-17-3 15-16,0-5 23 15,-40-3-43-15,-14-8-6 16,-9-10 16-16,-7-9-22 15,5-11-30-15,-9-9-100 16,14 0-217-16,12-15-542 0</inkml:trace>
</inkml:ink>
</file>

<file path=ppt/ink/ink15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8:45:35.473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0 863 2131 0,'0'0'176'16,"0"0"-176"-16,162-184-82 15,-92 85 82-15,-7-1 83 16,-15-6 31-16,-14 0-22 15,-12 6 1-15,-13 16 53 16,-9 21 61-16,0 27-2 16,0 24-79-16,0 12-57 15,0 42-18-15,-6 58-27 16,0 12 16-16,2 18-5 16,4 7-34-16,0-17 27 15,13-1-28-15,13-12-87 16,24-7-77-16,-7-30-472 0,-8-22-492 15</inkml:trace>
</inkml:ink>
</file>

<file path=ppt/ink/ink15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8:45:35.878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203 572 2720 0,'0'0'351'0,"0"0"-318"0,0 0 19 16,0 0-10-16,0 0 32 15,-185-29-28-15,168 61-40 16,17 13-12-16,0 10 5 15,12 4-7-15,27 6-5 16,15-3 13-16,5 0 0 16,-1-4-15-16,-5-4 12 15,-14-7 1-15,-16-3-5 16,-17-6 7-16,-6-3 1 16,-17-5 0-16,-28-10 8 15,-14-7-9-15,-7-11-13 16,4-2 11-16,10-9-11 15,19-23-94-15,24-9-90 16,26-39-185-16,34 13-254 0,8 3-1026 0</inkml:trace>
  <inkml:trace contextRef="#ctx0" brushRef="#br0" timeOffset="262">537 737 1355 0,'0'0'744'0,"0"0"-608"15,0 0-25-15,-15 179 135 16,15-118 9-16,0-3-105 16,15-8-125-16,24-9-25 15,18-15-3-15,5-11-60 16,3-15 21-16,0 0-32 0,-5-26 45 16,-15-15-18-16,-16-9 47 15,-15-11 23-15,-14 1-3 16,0-8-4-16,-29 6 35 15,-14 6-30-15,-10 8-21 16,5 16-63-16,-15 8-166 16,18 14-153-16,5 3-281 0</inkml:trace>
  <inkml:trace contextRef="#ctx0" brushRef="#br0" timeOffset="400">701 361 1827 0,'0'0'276'0,"0"0"-276"16,0 0-33 0,0 0 2-16,206-113-61 0,-169 116-255 15,-11 18-1106-15</inkml:trace>
  <inkml:trace contextRef="#ctx0" brushRef="#br0" timeOffset="496">1160 331 939 0,'0'0'814'0,"0"0"-435"16,0 0-25-16,226-115-125 15,-149 65-109-15,19-15-120 16,-25 12-331-16,-14 5-1872 0</inkml:trace>
</inkml:ink>
</file>

<file path=ppt/ink/ink15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8:45:34.626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0 760 1729 0,'0'0'394'16,"0"0"-270"-16,0 0 2 16,0 0 22-16,0 0-24 15,0 0-62-15,0 0-54 16,56 4-7-16,9-22 3 16,14-20-2-16,3-14-4 15,-3-11-59-15,-7-8-22 16,-10-7 40-16,-17 0 19 15,-11-5 24-15,-22 3 11 16,-12 10 24-16,0 8 68 0,-26 18-22 16,-13 17-1-1,-7 27 10-15,-6 6-35 0,-4 56-16 16,3 33-4-16,7 22-18 16,10 19 42-16,18 2-59 15,7-5 0-15,11-15 21 16,3-21-21-16,37-21-27 15,16-26-118-15,41-31-152 16,-7-17-214-16,-8-2-430 0</inkml:trace>
  <inkml:trace contextRef="#ctx0" brushRef="#br0" timeOffset="329">1031 652 1859 0,'0'0'594'0,"0"0"-454"15,0 0 30-15,0 0 59 16,-213 49-78-16,148 2-51 16,6 4-12-16,13 2-80 15,23-4-2-15,20-3-6 16,3-13-48-16,23-10 14 16,30-11-94-16,5-16-50 15,9 0-29-15,-2-30-9 16,-3-13 58-16,-13-5 58 15,-13 4 94-15,-13 10 6 16,-6 17 117-16,-11 17 48 16,-3 3 12-16,0 39-13 0,0 11-37 15,8 9-58-15,5-1-69 16,13-5 3-16,8-9-3 16,11-15-74-16,28-25-112 15,-13-7-350-15,-15 0-157 0</inkml:trace>
  <inkml:trace contextRef="#ctx0" brushRef="#br0" timeOffset="502">953 130 2208 0,'0'0'549'0,"0"0"-505"16,0 0-35-16,0 0 66 15,0 0-24-15,272 115-51 16,-127-71-257-16,-6-6-559 0</inkml:trace>
</inkml:ink>
</file>

<file path=ppt/ink/ink15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8:45:37.358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0 611 1461 0,'0'0'259'0,"0"0"-210"15,0 0 9-15,0 0-7 16,118-186 83-16,-81 154 32 15,5 11-98-15,-4 18-37 16,2 3-5-16,-4 31-11 16,-7 23 62-16,-2 17-64 15,-7 9 4-15,-11-3 12 16,-3-12-23-16,-1-16-12 16,-5-16 3-16,0-16 3 15,0-14 20-15,0-3-19 16,0-17 48-16,0-28-25 15,0-11-24-15,0-8-8 0,3 0 7 16,16 8 1-16,4 10 8 16,6 14-8-16,4 15 0 15,-1 13-6-15,5 4 13 16,-1 25-13-16,-7 19 6 16,-3 15 0-16,-6 6 9 15,-4-2-9-15,-2 0-6 16,1-14-34-16,25-16-138 15,-1-15-159-15,1-18-714 0</inkml:trace>
  <inkml:trace contextRef="#ctx0" brushRef="#br0" timeOffset="503">1325 428 1512 0,'0'0'367'15,"0"0"-140"-15,0 0-82 16,0 0 56-16,-179 32-65 16,137 9-39-16,2 13 1 15,17 4-35-15,13 5-5 16,10-5-58-16,10-5-23 16,36-11 17-16,13-19-105 15,4-17-11-15,2-6-36 16,-6-14-33-16,-13-25 59 15,-15-3 65-15,-14-1 67 16,-11 5 13-16,-6 5 108 0,0 13 70 16,0 11 11-16,-3 9 10 15,0 4-85-15,3 44-103 16,0 17-12-16,0 23 41 16,20 10-30-16,9 12-13 15,4 4-8-15,1 1-1 16,-2-1 19-16,-2-7-20 15,-12-13 0-15,-7-11 29 16,-11-19-27-16,0-10 4 16,-34-19-6-16,-11-12 1 15,-7-10-3-15,-7-13 2 16,-3-4-13-16,5-31 2 16,6-18 5-16,14-15 6 0,18-12-9 15,19-10-29 1,19-11 4-16,41-3-145 0,47-30-133 15,-8 28-217-15,-21 17-375 0</inkml:trace>
  <inkml:trace contextRef="#ctx0" brushRef="#br0" timeOffset="1202">2132 540 1728 0,'0'0'523'16,"0"0"-390"-16,0 0 56 15,-178-21 12-15,116 21-38 0,3 21-54 16,4 23-79-16,9 15-5 16,13 9-22-16,24 6 9 15,9-4 3-15,20-8-15 16,37-16-51-16,16-16 4 15,5-18-94-15,8-12-23 16,-8-12-43-16,-13-19 29 16,-15-11 96-16,-18-3 29 15,-15 2 53-15,-11 4 27 16,-6 6 78-16,0 10 65 16,0 14 6-16,-12 7-25 15,-2 2-35-15,5 11-89 0,6 25-12 16,3 3-15-16,0-2-4 15,15-5-68-15,18-10-57 16,4-14 9-16,-2-8 35 16,1 0-42-16,-7-17 32 15,-6-10 76-15,-3 0-9 16,-10 3 28-16,-7 10 49 16,-3 8 58-16,0 6 39 15,0 0-68-15,0 18-58 16,0 14-4-16,0 3-8 15,6 1-16-15,17-7-13 16,14-7-47-16,5-14 26 16,14-8-56-16,4 0 74 0,5-25 8 15,-6-12-18 1,-10-4 28-16,-10 0-6 0,-10 2 12 16,-12 6 4-16,-8 10 72 15,-5 12 77-15,-4 11 17 16,0 0-52-16,0 24-38 15,-4 22-68-15,-5 13 0 16,3 3 35-16,1-3-24 16,5-11 0-16,0-14-23 15,0-13-1-15,8-11-11 16,4-10-75-16,2-15-103 16,-1-18-135-16,-7-5-472 0</inkml:trace>
  <inkml:trace contextRef="#ctx0" brushRef="#br0" timeOffset="1599">1667 408 1741 0,'0'0'356'15,"0"0"-287"-15,0 0 55 16,0 0 109-16,103-190-38 0,-63 152-91 16,-7 9-80-16,-7 12 17 15,0 8-41-15,-3 9-62 16,4 0-23-16,-1 0-102 16,3 0-86-16,4 0-22 15,4 6-19-15,-2-6-16 16,-2 0-32-16,3 0 184 15,-4-6 178-15,5-3 243 16,-1 0 80-16,-1 3-95 16,2 3-47-16,-4 3 59 15,-1 0-50-15,1 0-69 16,-1 0-16-16,5 0-63 16,8 0-42-16,17 0-17 15,54-27-115-15,-16-8-178 16,-10-1-1477-16</inkml:trace>
</inkml:ink>
</file>

<file path=ppt/ink/ink15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8:45:44.010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0 733 2148 0,'0'0'693'0,"0"0"-693"16,0 0-72-16,0 0 72 0,0 0 106 16,200-172-57-16,-145 109-40 15,-2-4 3-15,-4-2-11 16,-13 1-1-16,-10 4 42 15,-9 1 24-15,-11 7 42 16,-3 13-69-16,-3 12 28 16,0 18 42-16,0 13-31 15,0 0-28-15,-9 38-35 16,-5 24-2-16,2 17 41 16,-2 12-33-16,5 4 5 15,5-1 7-15,4-3-24 16,0-3-9-16,0-5-6 0,0-6-41 15,0-9-47-15,0-18-110 16,0-21-176-16,19-16-367 16,9-13-185-16</inkml:trace>
  <inkml:trace contextRef="#ctx0" brushRef="#br0" timeOffset="316">844 0 2213 0,'0'0'616'16,"0"0"-525"-16,0 0 51 15,0 0 70-15,-127 209-58 16,87-108-7-16,14 7-74 0,14 2-20 16,12-2-19-16,16-5-32 15,46-14-4-15,33-19-7 16,22-22-31-16,19-33 32 15,8-15-2-15,-4-31 10 16,-16-30-2-16,-25-21 16 16,-34-16-2-16,-39-17 40 15,-26-8-20-15,-43-1 38 16,-45 6-46-16,-45 15-16 16,-6 39-8-16,-40 42-77 15,32 22-214-15,51 4-995 0</inkml:trace>
</inkml:ink>
</file>

<file path=ppt/ink/ink15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8:45:41.805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206 232 1393 0,'0'0'352'0,"0"0"-235"16,0 0 70-16,0 0 27 15,0 0-76-15,0 0 14 16,0 0-15-16,-25 209-3 15,25-99-22-15,0 11-73 16,0 2 7-16,0-9-46 16,3-8 11-16,3-11-1 15,4-21-10-15,10-15-62 16,20-21-126-16,-5-14-357 16,-2-20-456-16</inkml:trace>
  <inkml:trace contextRef="#ctx0" brushRef="#br0" timeOffset="478">0 836 117 0,'0'0'1632'15,"0"0"-1381"-15,0 0-140 16,0 0 156-16,0 0-35 15,0 0-108-15,203-7-45 16,-121-3-55-16,3 1 1 16,-3 3 48-16,-7 6-37 0,-8 0-18 15,-19 2-17 1,-8 28 5-16,-17 11 34 0,-11 9-21 16,-8 9-5-16,-4 0 11 15,0-2-17-15,0-14-7 16,0-7-1-16,6-15-12 15,14-15-7-15,3-6-35 16,9-4-13-16,4-29 19 16,1-11-1-16,-1-9 10 15,-1-6 13-15,-8 3 26 16,-7 6 17-16,-8 15-11 16,-9 15 95-16,-3 17 59 15,0 3-55-15,0 14-49 16,0 28-28-16,-9 6-2 15,3-2 11-15,6-2-37 0,0-4-1 16,0-12-11 0,6-8-72-16,11-8-151 0,6-12-231 15,-4 0-120-15,-6-14-1187 0</inkml:trace>
  <inkml:trace contextRef="#ctx0" brushRef="#br0" timeOffset="675">888 529 1753 0,'0'0'393'0,"0"0"-201"15,0 0 36-15,0 0 68 16,0 0-153-16,0 0-77 16,0 0-28-16,173 33-37 15,-166 4-2-15,-7-1-54 0,0 3-217 16,0-9-222-16,0-13-98 15,-10-14-1043-15</inkml:trace>
  <inkml:trace contextRef="#ctx0" brushRef="#br0" timeOffset="862">1232 0 2015 0,'0'0'396'0,"0"0"-241"16,0 0-20-16,0 0-3 0,192 52-71 16,-113-31-61-16,13 6-128 15,38 11-380-15,-14-6 129 16,-25-6-1413-16</inkml:trace>
  <inkml:trace contextRef="#ctx0" brushRef="#br0" timeOffset="1268">2934 235 2278 0,'0'0'560'0,"0"0"-457"15,0 0-60-15,0 0 99 16,-190 68 11-16,131 2-60 16,0 21-29-16,13 16-28 15,17 4 11-15,22 8-22 16,7-1-10-16,47-13-15 16,24-13-13-16,28-27-46 15,12-23 11-15,3-33-21 16,-2-9 2-16,-18-30-12 15,-15-29 35-15,-23-18 35 16,-27-15 8-16,-26-11 1 0,-3-14 42 16,-45-2-8-1,-24 1 7-15,-13 16-31 0,0 17 1 16,3 25-11-16,20 22-8 16,33 30-109-16,17 8-426 15,9 0-391-15</inkml:trace>
  <inkml:trace contextRef="#ctx0" brushRef="#br0" timeOffset="1792">3982 733 2058 0,'0'0'394'0,"0"0"-301"0,0 0-61 16,232-9 110-16,-130 3 76 16,12 0-60-16,11 0-113 15,-1 0-43-15,-2-1 32 16,-12 3-34-16,-15 0 12 16,-20 0 14-16,-21-3-25 15,-25 1 16-15,-23-3 11 16,-6-3 57-16,-17-5-7 15,-26-6-64-15,-8-4 10 16,-9-2 22-16,4 1-32 16,5 2 31-16,5 2-11 0,13 4-2 15,7 5 35-15,9 4-41 16,11 5-11-16,6 2 4 16,0 4-19-16,3 0-1 15,26 0-8-15,7 10 9 16,15 7 0-16,-3 9 1 15,4 4 9-15,1-1-10 16,-8 7 8-16,-5-1-19 16,-8 0 11-16,-8 2 0 15,-15-3 0-15,-9 3 2 16,-3-3 16-16,-33 1-18 16,-13 1-32-16,-4 0-2 15,4-7-76-15,10-6-38 16,22-11-57-16,14-10-460 15,3-2-1588-15</inkml:trace>
</inkml:ink>
</file>

<file path=ppt/ink/ink15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8:45:39.979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0 479 1987 0,'0'0'501'16,"0"0"-453"-16,0 0-47 15,0 0 11-15,0 0 110 0,88 194-52 16,-74-138-30 0,-8 0-40-16,-6-3-3 0,0-15 3 15,0-11 0-15,0-13-4 16,0-14-2-16,-9 0 10 15,1-13-10-15,2-18-13 16,3-15-10-16,3-8 28 16,0-2-13-16,0 0 14 15,20 4-1-15,6 6 1 16,10 12 10-16,4 10-8 16,-1 18 17-16,-1 6 38 15,2 3-11-15,-4 29-4 0,1 10-20 16,-2 4-1-1,-5 8 12-15,-1-4-33 0,-6-1-11 16,-4-4 5-16,-2-7-12 16,-3-4-34-16,-2-15-52 15,2-7 11-15,-1-12 19 16,7 0-5-16,3-12 25 16,3-26 2-16,10-15-60 15,6-9-5-15,4-14 26 16,6-10-3-16,1-5 34 15,-5 0 14-15,-5-1 46 16,-13 10 3-16,-11 11 50 16,-9 9 63-16,-10 19 47 15,0 6 21-15,0 16 49 0,-17 14-46 16,-8 7-57-16,-4 0-24 16,-8 20-66-16,1 25-14 15,-1 16-20-15,6 12 1 16,5 13 14-16,1 8-21 15,10 3 0-15,5 6 1 16,4-3 0-16,6-5-2 16,0-16-36-16,0-14-29 15,0-21 14-15,6-17-44 16,10-21-1-16,7-6 33 16,11-16 16-16,-3-24-8 15,12-11-66-15,-1-7 34 16,4 4 70-16,1 11-22 15,-9 12 14-15,2 23 26 0,-7 8 39 16,-1 12 67-16,-5 26 3 16,-1 12-21-16,0 1 9 15,4-3-63-15,-4-11-16 16,3-9-16-16,1-17-2 16,2-11-17-16,-1 0-25 15,-3-33-32-15,1-15 23 16,-4-4-1-16,-7-4 46 15,-5 3-3-15,-6 9 17 16,-3 14-8-16,-4 19 50 16,0 11 43-16,0 2-17 15,0 37-46-15,0 11 8 0,0 5 9 16,0 4-46-16,0-2 18 16,0-10-19-1,3-12-15-15,3-11-15 0,0-16-150 16,8-14-143-16,0-27-262 15,-11-7-1166-15</inkml:trace>
  <inkml:trace contextRef="#ctx0" brushRef="#br0" timeOffset="138">1516 293 1965 0,'0'0'527'0,"0"0"-505"16,0 0-22-16,0 0-36 0,0 0-103 15,0 0-348 1,0 0-1287-16</inkml:trace>
  <inkml:trace contextRef="#ctx0" brushRef="#br0" timeOffset="804">1909 822 1181 0,'0'0'626'16,"0"0"-538"-16,0 0-43 16,0 0-12-16,0 0 87 15,173-11 40-15,-124-15-111 16,-2-3-27-16,-4-7-16 16,-11-8 5-16,-13-2 12 0,-16 0-2 15,-3-1 33-15,-6 9-11 16,-30 10 27-16,-7 11 49 15,-8 17 1-15,-6 0-31 16,6 35-10-16,4 20-19 16,15 12-8-16,15 6-13 15,17 5-18-15,0-11-21 16,30-9 0-16,19-16-41 16,10-21-35-16,4-14-33 15,-6-7-24-15,3-11-7 16,-10-22 16-16,-8-7 74 15,-7-4 10-15,-8-4 22 16,-1 4 18-16,-6 12 0 0,-3 9 22 16,-5 19 19-1,-2 4 34-15,-3 21 39 0,-1 26-65 16,1 9-8-16,2 6-10 16,0-6-16-16,8-7-8 15,0-13-7-15,0-15 0 16,-5-15-13-16,-5-6 13 15,2-2 0-15,2-37 8 16,-2-12-8-16,5-8 6 16,3-8 4-16,-2-4-10 15,8 6 40-15,-4 4-1 16,4 16 0-16,1 17 30 0,-5 15 1 16,0 13 12-1,1 6-20-15,-6 33-23 0,-1 7 37 16,-4 10-34-16,-2 3-12 15,3-3-18-15,7-9-6 16,-5-11-12-16,5-12-60 16,-4-11-76-16,-7-13-126 15,-2-9-272-15,-4-14-620 0</inkml:trace>
  <inkml:trace contextRef="#ctx0" brushRef="#br0" timeOffset="1026">1768 293 2118 0,'0'0'495'0,"0"0"-430"16,0 0 45-16,0 0 98 15,207-168-27-15,-151 139-97 16,-2 8-42-16,-3 12-31 15,-3 9-11-15,17 13-74 16,-11 21-400-16,-12 3-459 0</inkml:trace>
</inkml:ink>
</file>

<file path=ppt/ink/ink15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8:45:50.383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488 434 1679 0,'0'0'348'16,"0"0"-213"-16,0 0-98 15,0 0 116-15,0 0-47 0,0 0-52 16,-133-100 43-1,102 93 7-15,-8 7 8 0,-1 0-20 16,-5 13-36-16,-4 30-8 16,1 16-48-16,5 16 0 15,10 7 16-15,13 6-14 16,17-6-2-16,3-7 1 16,14-14 0-16,28-16-2 15,13-22-1-15,10-17-53 16,11-6 11-16,-5-28-47 15,-1-18 34-15,-12-15 17 16,-15-4 40-16,-13 2 5 16,-13 13-4-16,-11 12 41 15,-6 18 93-15,0 11 14 16,0 9-29-16,0 2-67 0,-3 34-40 16,0 14 26-16,3 7-39 15,0 2 0-15,0-4 6 16,15-8-6-16,9-9-9 15,2-11-43-15,0-4-103 16,10-13-166-16,-7-8-393 16,-6-2-479-16</inkml:trace>
  <inkml:trace contextRef="#ctx0" brushRef="#br0" timeOffset="271">525 0 1991 0,'0'0'372'0,"0"0"-297"15,0 0-9-15,0 0 150 16,0 0-50-16,190 171 7 16,-116-91-105-16,5 11-20 15,-8 9 28-15,-4 9-59 16,-18 6 13-16,-20 6-30 15,-22 3 7-15,-7 0-16 16,-19-7 6-16,-27-8-67 16,-10-6-50-16,-20 7-243 15,14-28-356-15,10-26-1184 0</inkml:trace>
</inkml:ink>
</file>

<file path=ppt/ink/ink15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8:45:51.953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272 498 892 0,'0'0'331'16,"0"0"-145"-16,0 0 23 15,0 0-43-15,0 0 5 16,0 0 25-16,0 0-22 16,0-77-32-16,0 75-29 15,0 2-7-15,0 2 25 0,0 31-81 16,0 23 14-16,0 23 29 15,0 19-40-15,0 16-23 16,0 8-3-16,0-4-15 16,3-3 14-16,4-16-26 15,2-16-2-15,2-18 1 16,1-16 1-16,-1-16-37 16,-2-10-90-16,5-23-159 15,-2 0-303-15,-2-17-235 0</inkml:trace>
  <inkml:trace contextRef="#ctx0" brushRef="#br0" timeOffset="381">0 566 1564 0,'0'0'307'0,"0"0"-97"16,0 0 4-16,0 0 48 16,0 0-75-16,0 0-87 15,0 0-20-15,0-177-38 16,39 144 11-16,14 5 0 16,10-3-35-16,8 10 63 15,11 11-52-15,6 10 1 16,8 0 36-16,-2 0-66 0,-1 20 24 15,-8 14-24 1,-17 6 0-16,-16 10 25 0,-25 11-23 16,-21 11 11-16,-6 7 31 15,-26 0-37-15,-30 1 1 16,-9-7-8-16,-8-10-15 16,-1-15 3-16,1-8-37 15,-12-16-96-15,16-10-419 16,13-14-1694-16</inkml:trace>
  <inkml:trace contextRef="#ctx0" brushRef="#br0" timeOffset="2235">1991 0 1048 0,'0'0'654'0,"0"0"-437"16,0 0-72-16,0 0-23 16,0 0 70-16,-184 136-6 15,113-24-71-15,-8 53 22 0,4 38-3 16,13 15-29-1,26-11-14-15,16-46-46 0,17-46-24 16,3-27 15-16,0-8-30 16,20 6-6-16,11 2 20 15,12 0-20-15,10-14-41 16,6-12-123-16,22-6-196 16,-11-11-320-16,-16-20-1239 0</inkml:trace>
  <inkml:trace contextRef="#ctx0" brushRef="#br0" timeOffset="3610">3036 911 1005 0,'0'0'343'0,"0"0"-181"16,0 0-3-16,0 0-32 15,0 0 28-15,0 0-7 16,0 0-45-16,9-142 7 15,-26 118 4-15,-3 1-37 0,-2 0 14 16,-7 2-29-16,-5 0 22 16,-1 4 1-16,-4 7-70 15,-4 5 14-15,-7 5-29 16,-1 0 0-16,-6 36 4 16,6 10 14-16,-2 19 0 15,7 9 27-15,10 5-27 16,13-5 7-16,17-9-25 15,6-12 8-15,6-12-1 16,33-12-6-16,15-11-1 16,8-11-9-16,3-7-21 15,0-7-9-15,-2-25-25 16,-9-6-5-16,-7-3 55 16,-12-4 3-16,-12 5 11 0,-12 3 32 15,-8 13 65-15,-3 10 17 16,0 5-29-16,0 9-38 15,-3 0-5-15,-3 4-41 16,1 24-1-16,5 11 1 16,0 6 1-16,0-4 2 15,17 0-4-15,13-4-82 16,2-4-78-16,21-3-146 16,-7-9-316-16,-7-13-608 0</inkml:trace>
  <inkml:trace contextRef="#ctx0" brushRef="#br0" timeOffset="3823">3431 982 1810 0,'0'0'387'0,"0"0"-276"15,0 0 141-15,0 0-7 16,200 0-111-16,-118 0-66 15,6 0-56-15,0 0-12 16,-3 0-9-16,-6 0-99 16,-6 2-88-16,-24 19-351 15,-20-4-365-15</inkml:trace>
  <inkml:trace contextRef="#ctx0" brushRef="#br0" timeOffset="4041">3792 722 1795 0,'0'0'493'16,"0"0"-476"-16,0 0 140 16,0 0 6-16,0 0 34 15,0 0-112-15,29 201-56 16,-23-136-19-16,2 8-10 15,-2 30-145-15,-6-18-379 16,3-14-300-16</inkml:trace>
  <inkml:trace contextRef="#ctx0" brushRef="#br0" timeOffset="4585">4515 292 1903 0,'0'0'575'0,"0"0"-502"16,0 0 111-16,0 0 9 15,0 0-48-15,0 0-58 16,20 218-35-16,-14-132 4 0,1 5-52 15,-4 3 7-15,-3-4-10 16,3-8-1-16,-3-13-7 16,0-13-37-16,0-17-11 15,0-19 8-15,0-10-23 16,3-10 9-16,4 0 60 16,3-27-21-16,2-11 5 15,8-14 11-15,3-2 6 16,7-3-1-16,-1 11 0 15,8 10-2-15,-1 16 2 16,3 11 1-16,4 9 0 16,-5 0 4-16,-2 19-3 15,-2 14 29-15,-11 3-30 0,-11 5 0 16,-12 4 9-16,0-5-2 16,-9 2 10-16,-28-4 21 15,-11-8-38-15,-9-4 33 16,-5-11-33-16,4-12 0 15,5-3 18-15,8 0-4 16,5-12-4-16,14-15 5 16,10 1-15-16,13-1-51 15,3-5-280-15,12 9-481 16,15 3-1047-16</inkml:trace>
</inkml:ink>
</file>

<file path=ppt/ink/ink15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8:45:57.150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31 1624 0,'0'0'472'0,"0"0"-415"15,0 0 85-15,0 0 132 16,0 0-61-16,174-25-105 15,-106 19-107-15,2 6 5 16,-2 0-6-16,-9 0-119 16,-10 3-353-16,-20 14-200 15,-16-2-910-15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8:15:50.140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120 160 1046 0,'0'0'307'0,"0"0"-91"16,0 0-41-16,0 0-40 15,0 0 82-15,0 0-9 16,-9-89-56-16,6 79-6 16,3 1-12-16,0-1-11 15,0 5-17-15,0-1-79 16,0 0 12-16,0 3-32 16,20-3 6-16,9 0-23 15,7 0 10-15,-1 2 0 16,5 4 0-16,-7 0-30 15,-4 0 3-15,-6 4 1 0,-4 11-17 16,-8 3 28-16,-8-1-7 16,-3 7 17-16,0-1-1 15,-6 3 12-15,-17 2-1 16,-4-2 4-16,1-2 4 16,-3-7 18-16,6-2-2 15,4-7 2-15,5-2 11 16,5-2-40-16,4-4 17 15,5 0-3-15,0 0-16 16,0 0 18-16,0 0-18 16,0 0-11-16,11 0-1 15,9 0 14-15,5 2-2 16,4 11 0-16,5 0 0 0,-5 8 0 16,1 6 0-1,-4 3 0-15,-10 5-9 0,-6 1 21 16,-10-3-12-16,0-1 0 15,-13 1 1-15,-23-12 15 16,-7 1-4-16,-5-10 21 16,1-6 51-16,1-4-15 15,4-2-25-15,5 0-22 16,2 0-22-16,-4 0-88 16,8 0-433-16,13-2-2012 0</inkml:trace>
</inkml:ink>
</file>

<file path=ppt/ink/ink15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8:45:57.394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28 1790 0,'0'0'480'16,"0"0"-411"-16,0 0 94 15,0 0 128-15,0 0-115 16,181-19-174-16,-106 12-2 0,32 7-180 16,-22 0-409-16,-15 9-899 15</inkml:trace>
</inkml:ink>
</file>

<file path=ppt/ink/ink15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8:45:58.129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550 865 1795 0,'0'0'294'15,"0"0"-161"-15,0 0-72 0,0 0 164 16,-125-162 28-16,66 144-130 16,-3 16-56-16,-4 2-34 15,1 20 1-15,3 31 60 16,9 10-61-16,18 10-9 16,18 5 45-16,17-1-48 15,0-5-6-15,40-8-15 16,22-12 6-16,15-15-12 15,16-11-6-15,12-16-81 16,39-8-160-16,-30 0-506 16,-18-8-1259-16</inkml:trace>
  <inkml:trace contextRef="#ctx0" brushRef="#br0" timeOffset="286">913 0 2442 0,'0'0'372'15,"0"0"-300"-15,0 0-59 16,0 0 160-16,0 0 9 0,203 197-52 15,-125-91-63-15,7 39-22 16,-9 43 9-16,-34 49-54 16,-31 29-3-16,-16 9-61 15,-63-31-155-15,9-82-354 16,-7-41-935-16</inkml:trace>
</inkml:ink>
</file>

<file path=ppt/ink/ink15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8:46:06.346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40 108 962 0,'0'0'220'15,"0"0"-110"-15,0 0 36 0,0 0 40 16,0 0-27-16,0 0-40 16,-3-89-9-16,-5 83 4 15,5 0-6-15,0 3 7 16,3 3-11-16,-3 0-42 15,3 0 10-15,0 0-16 16,0 0 4-16,-3 0 46 16,3 0-46-16,0 0 2 15,-5 6 16-15,5 18-51 16,0 17 30-16,0 18-12 0,0 17-30 16,0 17 54-1,0 3-68-15,0 8 5 0,-3-1 13 16,0-9-13-16,-3-8-3 15,6-12-3-15,0-14 0 16,0-12 9-16,0-9-9 16,0-13 0-16,0-11 2 15,0-9-2-15,0-4 0 16,0-2 0-16,0 0 1 16,0 0 21-16,6-17-20 15,8-13 2-15,3-8 2 16,1-8-6-16,9-8 0 15,-1 3 0-15,0 3 0 16,0 8-1-16,1 10 1 16,-4 10 0-16,-1 8-8 0,1 9 1 15,3 3 6-15,4 0-11 16,-4 24 12-16,-3 10 0 16,0 8 0-16,-7 3 6 15,-3 3-1-15,-9-5 1 16,-4 2-8-16,0-10 2 15,0-3 0-15,-23-1 2 16,-1-12 5-16,-5-1 4 16,-4-9-1-16,4-3-1 15,-3-6-3-15,2 0-6 16,4 0 0-16,3-6 2 16,0-12-2-16,4 0 0 15,5 1-24-15,8-4-81 0,6-16-113 16,26 4-344-1,3-3-271-15</inkml:trace>
  <inkml:trace contextRef="#ctx0" brushRef="#br0" timeOffset="429">606 2 1639 0,'0'0'365'0,"0"0"-206"0,0 0-11 15,0 0 88-15,0 0-64 16,0 0-78-16,0 0-41 15,0 2-12-15,32 28 42 16,10 14-15-16,12 15-20 16,0 14 36-16,5 13-61 15,1 4-2-15,-9 9 15 16,-8-3-21-16,-13-1 1 16,-10 1-15-16,-17-8 0 15,-3 2 70-15,-6-4-71 16,-30-3 6-16,-10-8-13 0,-7-3 5 15,4-15 1 1,7-15-26-16,5-11-30 0,17-14-9 16,20-17-182-16,0 0-470 15,4-15-836-15</inkml:trace>
</inkml:ink>
</file>

<file path=ppt/ink/ink15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8:46:10.556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788 0 1960 0,'0'0'534'16,"0"0"-471"-16,0 0-61 15,0 0 122-15,0 0 84 16,0 0-133-16,-210 147-40 15,122-89-4-15,-3 4-7 16,1-3 12-16,13-9-3 0,15-5-27 16,16-13 40-16,19-10-44 15,15-10 17-15,12-5-19 16,0-1 0-16,0 3 0 16,22 3 5-16,13 2 1 15,8 3 22-15,7 5-26 16,5 2-2-16,4 2 26 15,3 3-25-15,-3 7 7 16,-2-4-8-16,-6 1 0 16,-8-4 13-16,-7-2-13 15,-7-1-31-15,-6-5-59 16,-9 5-221-16,-8-6-364 16,-6-4-1177-16</inkml:trace>
</inkml:ink>
</file>

<file path=ppt/ink/ink15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8:46:08.276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53 268 1294 0,'0'0'261'15,"0"0"-146"-15,0 0-33 16,0 0 89-16,0 0 37 15,0 0-4-15,-11-69-45 16,11 69-97-16,0 23-4 0,0 30-13 16,0 27 49-16,0 24 10 15,0 12-58-15,0 8-8 16,0 1-23-16,0-11-14 16,3-12 33-16,5-19-34 15,-2-15 14-15,-3-20-14 16,5-19-8-16,-5-10-5 15,-3-19-52-15,3 0 18 16,-3-19 41-16,0-26-24 16,0-20-31-16,0-14 50 15,0-15 2-15,-6-15 8 16,-11-13 1-16,-3-3-3 16,3-2 3-16,11 6 6 0,6 17 9 15,0 22 12 1,6 17 1-16,20 21 20 0,5 19-43 15,0 10-4-15,9 8 32 16,9 7-14-16,7 3-4 16,6 29 8-16,3 14-17 15,-5 6 19-15,-4 7-25 16,-11 2 2-16,-13 2 5 16,-12-4-5-16,-17-6-1 15,-3 2 0-15,-23-2 8 16,-22-3 10-16,-10-3-19 15,-7-8-3-15,2-13 3 16,7-10 0-16,14-15-12 0,13-1-37 16,26 0-122-1,0-12-177-15,8-7-335 0</inkml:trace>
  <inkml:trace contextRef="#ctx0" brushRef="#br0" timeOffset="301">1395 0 1744 0,'0'0'374'0,"0"0"-182"0,0 0-65 16,0 0 77-16,-209 154 2 15,150-40-75-15,5 49-56 16,19 37-24-16,13-12-18 16,17-34 40-16,5-51-73 15,5-31 10-15,17 3-5 16,10-1-5-16,8 2-50 16,5-14-62-16,28 1-188 15,-15-19 15-15,-5-12-295 0</inkml:trace>
  <inkml:trace contextRef="#ctx0" brushRef="#br0" timeOffset="818">2209 711 1716 0,'0'0'302'0,"0"0"-159"15,0 0-21-15,0 0 78 0,0 0 36 16,-104-151-68-16,66 136-47 15,-5 13-42-15,-10 2 2 16,-6 17-5-16,-1 30-44 16,-2 17 1-16,14 7-17 15,8 2-6-15,20-5-20 16,20-13 4-16,0-11-27 16,40-12 9-16,13-15-52 15,12-13-14-15,7-4-28 16,-7-12-60-16,-6-20 87 15,-10-3 30-15,-16-1 47 16,-10 9 14-16,-9 10 50 16,-11 11 60-16,-3 6 14 15,0 0-49-15,0 10-30 16,0 22-25-16,0 3-11 0,3 6 12 16,13 0-21-16,4-6-25 15,6 1-88-15,20-1-135 16,-4-9-335-16,-2-11-213 0</inkml:trace>
  <inkml:trace contextRef="#ctx0" brushRef="#br0" timeOffset="1016">2773 889 854 0,'0'0'1086'16,"0"0"-918"-16,0 0-47 0,0 0 64 15,0 0 10-15,212 0-74 16,-142 0-36-16,2 0-64 16,-1 2-21-16,-12 7-88 15,-9 17-240-15,-18-5-286 16,-21-2-1113-16</inkml:trace>
  <inkml:trace contextRef="#ctx0" brushRef="#br0" timeOffset="1218">3081 640 2038 0,'0'0'372'0,"0"0"-256"16,0 0-60 0,0 0 102-16,-11 156 23 0,11-85-108 15,0 7-14-15,0-3-59 16,0 8-31-16,0-4-62 15,0 15-180-15,17-23-437 16,3-18-1028-16</inkml:trace>
  <inkml:trace contextRef="#ctx0" brushRef="#br0" timeOffset="1699">3611 292 2270 0,'0'0'540'0,"0"0"-540"15,0 0 85-15,0 0 75 16,11 171-28-16,-11-89-63 16,3 4-57-16,0 6 33 15,0-4-29-15,0-2-3 16,-3-7-13-16,3-17-9 15,0-15-11-15,-3-17-33 16,5-19-13-16,-2-11 50 16,0 0 16-16,3-21-1 15,4-17-17-15,2-9-33 16,8-2 21-16,3-2-8 0,0 14-4 16,4 7 30-16,-1 13-8 15,0 16 1-15,4 1 18 16,-1 8 1-16,0 22 0 15,-2 11 0-15,-7 3 0 16,-8 4 38-16,-9-1-16 16,-3-4 2-16,0-4-6 15,-15-4 0-15,-22-8 11 16,-2-7-29-16,-7-7 0 16,-4-13 1-16,5 0-1 15,5 0-27-15,11-21-59 16,23-14-149-16,6 5-289 15,0 1-725-15</inkml:trace>
</inkml:ink>
</file>

<file path=ppt/ink/ink15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8:46:17.997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676 640 1388 0,'0'0'373'0,"0"0"-252"16,0 0-89-16,0 0 73 0,0 0 128 16,0 0-25-16,0 0-126 15,-14-65-47-15,5 54 62 16,-8-2 12-16,-2 2-27 16,-7-1-37-16,-8 0-9 15,-5 3 34-15,-4 3-58 16,-5 6-11-16,-4 0 39 15,-4 0-18-15,0 12 1 16,1 15-10-16,2 8-5 16,4 6 8-16,10 9-14 15,13 6-2-15,6 6 33 16,10 3-20-16,7-3 19 0,3-3-25 16,0-5 4-16,6-8 28 15,17-7-32-15,7-4-7 16,6-12 21-16,7-6-19 15,9-4-1-15,7-13 13 16,9 0-13-16,5 0 19 16,1-6-20-16,2-12 0 15,-10 3-2-15,-7 1 4 16,-17 5-4-16,-13 3-13 16,-9 3 15-16,-11 0-25 15,-4 3 25-15,-2 0-33 16,-3-3-3-16,0 3-73 15,6-5-53-15,0-19-313 0,5 3-284 16,-8-4-912-16</inkml:trace>
  <inkml:trace contextRef="#ctx0" brushRef="#br0" timeOffset="360">1115 0 2227 0,'0'0'479'0,"0"0"-451"16,0 0 14-16,0 0 110 15,0 0-35-15,0 0 21 16,0 0-59-16,202 136-20 16,-117-50 21-16,-3 20-35 15,-3 14 30-15,-11 10-43 16,-12 2-23-16,-19 1 36 16,-22-8-39-16,-15-11 9 15,0-12-15-15,-35-13-41 16,-7-9-19-16,-15-2-88 0,12-24-359 15,5-22-780-15</inkml:trace>
</inkml:ink>
</file>

<file path=ppt/ink/ink15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8:48:36.610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573 212 1380 0,'0'0'352'0,"0"0"-184"16,0 0 17-16,0 0 44 15,0 0-75-15,0 0 18 16,-139-115-57-16,100 106-6 16,4 3-6-16,-8 6-73 15,1 0 33-15,-5 28-63 0,1 20 9 16,4 10 3 0,-1 18-12-16,8 10 0 0,5 2 7 15,13 3 8-15,8-4-19 16,9-12 4-16,0-3 0 15,20-14-9-15,16-11 9 16,7-5 0-16,5-10-8 16,4-8-4-16,10-16-6 15,4-8-35-15,10 0-9 16,6-26 22-16,6-19-30 16,7-18 21-16,6-6 26 15,3-13-11-15,-5-7 27 16,-3-2 6-16,-22-3 2 0,-12 5 6 15,-22 6-6 1,-20 10 15-16,-20 11 41 0,0 12-11 16,-14 15 45-16,-18 7-35 15,-7 14-16-15,-4 11 47 16,1 3-44-16,2 9-14 16,4 32-11-16,1 17-9 15,7 20-18-15,6 13 9 16,5 14-5-16,8 8-16 15,3 2 21-15,3-3-30 16,3-8 21-16,0-16-63 16,0-21 28-16,3-14-43 15,6-21-42-15,1-14 79 16,0-14-25-16,3-4 15 0,4-10 38 16,1-31 6-16,6-8 7 15,5-12 9-15,0 3 0 16,2 9 1-16,0 7-1 15,0 15 0-15,-2 13 31 16,-4 14-22-16,6 0 14 16,-8 32-23-16,-1 15 0 15,1 6 23-15,3 5-23 16,4 3 0-16,2-18 24 16,11-8-24-16,2-17-58 15,2-14 28-15,-1-4-199 16,-7-16 170-16,-4-22 7 15,-12-8 36-15,-9-4 16 0,-4 2 76 16,-6 8 51-16,-4 10 26 16,0 14 25-16,0 11 13 15,0 5-131-15,0 0-45 16,0 17 10-16,0 18-18 16,3 10-4-16,3 3-3 15,0-2-42-15,4-2 24 16,-1-6-187-16,5-8-166 15,9-15-183-15,-3-8-689 16</inkml:trace>
  <inkml:trace contextRef="#ctx0" brushRef="#br0" timeOffset="150">1686 486 1729 0,'0'0'378'16,"0"0"-239"-16,0 0-24 15,0 0-51-15,0 0-64 16,0 0-150-16,0 0-373 16,51-50-1136-16</inkml:trace>
  <inkml:trace contextRef="#ctx0" brushRef="#br0" timeOffset="533">2287 681 1783 0,'0'0'575'0,"0"0"-445"15,0 0 46-15,0 0 62 16,0 0-46-16,-209-25-107 16,163 65-76-16,7 10 39 15,10 6-48-15,12 2-9 16,17 0 0-16,0-15-51 15,26-10-36-15,21-16-34 16,2-17-76-16,2 0 19 16,-4-20-76-16,-7-21 80 15,-11-7 140-15,-10 3 43 16,-10 8 83-16,-1 8 133 16,-8 12 2-16,0 10 59 0,0 7-147 15,0 2-70-15,3 24 7 16,3 13-46-16,8 6-16 15,2-2-5-15,10 2-72 16,9-4-112-16,52-3-407 16,-7-8 281-16,-4-12-1549 0</inkml:trace>
</inkml:ink>
</file>

<file path=ppt/ink/ink15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8:48:37.437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218 171 2114 0,'0'0'499'0,"0"0"-471"15,0 0 3-15,0 192 191 16,0-95-56-16,0 6-83 16,-3 2-28-16,3-6-40 15,0-9-15-15,0-13-24 16,3-12-96-16,25 0-146 16,-9-19-336-16,-3-16-657 0</inkml:trace>
  <inkml:trace contextRef="#ctx0" brushRef="#br0" timeOffset="389">0 844 2111 0,'0'0'315'15,"0"0"-263"-15,0 0 15 16,0 0 64-16,0 0-57 15,0 0-34-15,203-40-39 16,-154 40-1-16,-7 6 40 16,-5 26-16-16,-12 10-4 0,-5 5-20 15,-11 2-9 1,-4-4-8-16,-5-10-69 0,0-11 32 16,0-11 46-16,-17-13 8 15,-3 0 3-15,-2-16-2 16,2-22 1-16,3-12 23 15,8-12-25-15,9-6 0 16,0 3 15-16,0 4 12 16,9 10 7-16,20 10-22 15,8 11-10-15,2 13 1 16,7 8-3-16,-1 9-70 16,2 0-51-16,8 31-194 15,-13 0-75-15,-8 3-615 0</inkml:trace>
  <inkml:trace contextRef="#ctx0" brushRef="#br0" timeOffset="1266">776 716 1307 0,'0'0'503'0,"0"0"-354"16,0 0 16-16,0 0 83 15,0 0-36-15,0 0-91 16,3 151-49-16,7-111-72 15,-1-1-1-15,11-7 0 16,0-8-67-16,6-10-19 16,4-14 29-16,2 0-16 0,-3-14-52 15,4-21 46 1,-4-10-16-16,-5-2 69 0,-5 5 27 16,-6 13 42-16,-7 9 91 15,-1 11 52-15,-5 9 19 16,0 0-122-16,0 23-53 15,0 12 32-15,3 7-28 16,6 3-33-16,14-4-5 16,13-13-89-16,13-6 60 15,7-17-18-15,3-5-27 16,-7-3-42-16,-13-26-53 16,-8-6 40-16,-8-9 67 15,-8-6 66-15,2 3 1 16,-1 6 19-16,-7 7 47 0,-4 14 72 15,-2 17 14-15,-3 3-42 16,0 12-71-16,0 20-7 16,0 10 16-16,6 6-48 15,14 2-6-15,16-4 5 16,13-8 2-16,10-11-3 16,-4-16-37-16,-2-11-8 15,-17 0-34-15,-13-27 7 16,-17-10 16-16,-6-8 58 15,0-1 28-15,-26-2 39 16,-7 2-10-16,-7 6 5 16,6 10 32-16,3 11-12 15,11 9-53-15,17 5 29 16,3 5-58-16,11 0-3 0,24 0-17 16,15 0-30-16,2 0 20 15,4 5-43-15,-5 12 31 16,-3 0 42-16,-10 8-6 15,-8 10-7-15,-13 5 13 16,-8 7 0-16,-9 0-1 16,0-3 1-16,0-12 0 15,0-8 0-15,0-12 0 16,0-9-14-16,0-3 14 16,0 0-87-16,0-24 17 15,0-8-4-15,0-8-14 16,13 0 47-16,16 1-14 0,8 7 12 15,5 6 43 1,4 15 17-16,-4 11 65 0,-5 0 46 16,-8 19-29-16,-7 18 3 15,-5 3 7-15,-8 6-63 16,2 0-46-16,-5-5-2 16,5-2-74-16,11-10-196 15,1-6-311-15,0-17-1197 0</inkml:trace>
  <inkml:trace contextRef="#ctx0" brushRef="#br0" timeOffset="1702">2724 743 2087 0,'0'0'584'16,"0"0"-521"-16,0 0 62 15,0 0 101-15,0 0-87 16,-144 151-89-16,144-114-50 15,0-1-55-15,23-10-20 16,13-11-66-16,7-10-131 16,-5-5-39-16,-2 0-46 15,-10-24 150-15,-9-8 117 16,-11-3 90-16,-6 1 35 16,0 1 47-16,0 11 179 15,0 14 84-15,0 8-40 16,-3 0-111-16,0 42-67 15,3 19-47-15,0 24-7 0,10 19 0 16,25 15-25 0,12 0 32-16,8 3-38 0,4-11-26 15,-10-11 21-15,-10-18-36 16,-16-13 10-16,-20-20-11 16,-3-16 0-16,-15-16 17 15,-32-17-17-15,-8 0-1 16,-7-34-7-16,3-23-43 15,7-14 9-15,5-14-54 16,15-7-98-16,-1-47-176 16,7 26-482-16,0 13-1018 0</inkml:trace>
  <inkml:trace contextRef="#ctx0" brushRef="#br0" timeOffset="1931">1509 513 1793 0,'0'0'482'0,"0"0"-408"16,0 0 95-16,0 0 20 15,0 0-28-15,0 0-49 16,0 0-112-16,128 26-73 15,-171 42-126-15,-10-7-305 0,1-7-251 16</inkml:trace>
  <inkml:trace contextRef="#ctx0" brushRef="#br0" timeOffset="2107">1047 406 1898 0,'0'0'466'0,"0"0"-321"16,0 0 4-16,0 0 50 16,0 0-57-16,0 0-142 15,72 177-42-15,-72-106-227 16,0-12-353-16,-6-18-518 0</inkml:trace>
  <inkml:trace contextRef="#ctx0" brushRef="#br0" timeOffset="2271">1368 29 1765 0,'0'0'486'0,"0"0"-422"16,0 0-51-16,272 74 9 15,-164-26-22-15,-7 1-521 0</inkml:trace>
  <inkml:trace contextRef="#ctx0" brushRef="#br0" timeOffset="2858">3503 781 1947 0,'0'0'335'16,"0"0"-265"-16,0 0-42 16,202-96 107-16,-143 43 11 15,-2-1-60-15,-6-11-61 16,-8-3-24-16,-10-6 53 0,-10-4-8 15,-17 2 3-15,-6 5 7 16,0 11-29-16,-12 12 29 16,-18 22 43-16,-10 19-34 15,-2 7 35-15,-4 30-85 16,0 35-14-16,7 21 18 16,7 17-18-16,8 9 3 15,9 6-4-15,7-6-16 16,5-10 14-16,3-16-47 15,0-17-21-15,0-23 17 16,0-19-23-16,6-16-42 16,5-11-23-16,-2 0 40 0,10-17 56 15,4-23-70-15,11-6 5 16,5-4-2-16,10-1 8 16,1 10 39-16,2 11 49 15,-7 18 16-15,-5 12 74 16,-7 0 10-16,-7 4-7 15,-6 23-4-15,-4 7-45 16,-4 0-14-16,5 1-14 16,0-5-67-16,3-7-41 15,5-11-116-15,15-12-62 16,-4 0-36-16,-7-6-329 0</inkml:trace>
  <inkml:trace contextRef="#ctx0" brushRef="#br0" timeOffset="3669">4357 685 1219 0,'0'0'509'0,"0"0"-425"16,0 0-28-16,0 0 94 16,0 0 20-16,0 0-84 15,0 0-54-15,19 159 1 16,7-134-33-16,5-13-10 16,8-9 10-16,7-3 0 15,-1 0 3-15,-5-21-3 16,-11-6-13-16,-10 1 13 15,-11-6 12-15,-8-1 6 16,0-2 10-16,-8-1 19 16,-17 1 22-16,-9 3-50 15,-1 3-9-15,-4 6 17 16,2 4 7-16,5 10-10 0,5 3-2 16,12 4 1-16,4 2 35 15,8 0-58-15,3 0 0 16,0 11 0-16,6 9 0 15,22-2-5-15,10 0 5 16,9-3 0-16,1-7-1 16,4-2-15-16,1-1-13 15,-1-5 17-15,-5 0-9 16,-5 0 15-16,-7 0-7 16,-4 0 13-16,-9 0 31 15,-5 0-3-15,-8 0 17 16,2 0 32-16,-8 0 25 15,0 0-2-15,-3 11-16 0,0 9-15 16,0 9 7 0,0 13-43-16,0 11 6 0,0 12 22 15,0 15-20-15,0 11-10 16,12 8 1-16,8 5-8 16,7 2 21-16,5-8-45 15,1-10 0-15,-4-15 12 16,-3-14-11-16,-9-12 0 15,-4-17-1-15,-9-12 0 16,-4-12-9-16,0-6 3 16,-7-6-33-16,-12-27 3 15,-4-16-5-15,0-14-2 0,3-17-18 16,1-10 13 0,5-15 9-16,5-16-24 0,1-5-14 15,8-3 30-15,0 8 15 16,0 24 25-16,23 26 7 15,7 24 24-15,5 24 26 16,9 19 13-16,5 4-24 16,0 12 32-16,-4 26-26 15,-2 10 14-15,-13 5-21 16,-10 3-8-16,-17-1 16 16,-3 3-46-16,-14-9-15 15,-25-5 15-15,-13-12-62 16,-7-6-69-16,-29-13-110 0,15-11-342 15,1-2-340-15</inkml:trace>
  <inkml:trace contextRef="#ctx0" brushRef="#br0" timeOffset="3868">4472 194 2078 0,'0'0'464'15,"0"0"-396"-15,0 0 51 16,0 0 65-16,0 0-33 16,0 0-94-16,0 0-57 15,134 9-21-15,-134 45-60 16,-9 58-194-16,-25-13-404 16,-2 1-905-16</inkml:trace>
  <inkml:trace contextRef="#ctx0" brushRef="#br0" timeOffset="4002">4445 1473 2497 0,'0'0'625'16,"0"0"-615"-16,0 0-10 16,0 0 0-16,0 0-452 0</inkml:trace>
</inkml:ink>
</file>

<file path=ppt/ink/ink15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8:48:42.879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609 183 867 0,'0'0'598'0,"0"0"-410"15,0 0-55-15,0 0 25 16,0 0 60-16,0 0-46 16,-9-102-58-16,-7 87-71 15,-1 0-1-15,-6 3 31 16,0-2-41-16,1 1 1 0,-7 8 0 16,-2-1 3-16,-8 6 56 15,-4 0-64-15,-8 15-27 16,-6 17 17-16,3 5-18 15,-2 15 0-15,7 3 19 16,10 7 8-16,11 9 44 16,13-1-61-16,7 1 13 15,8-6 21-15,0-3-23 16,20-10 2-16,17-4-13 16,5-13-4-16,14-8 56 15,7-10-62-15,2-10 0 16,6-7 23-16,2 0-23 0,-4-13-18 15,-4-10-87-15,3-15-181 16,-12 3-350-16,-19 5-1292 0</inkml:trace>
</inkml:ink>
</file>

<file path=ppt/ink/ink15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8:48:43.562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50 1485 0,'0'0'497'0,"0"0"-259"0,0 0-5 15,0 0 2-15,0 0-51 16,0 0-92-16,0 0-18 15,28-24-37-15,18 20 6 16,10 2 20-16,7-4-40 16,2 1-6-16,-6 3-17 15,-10-3-23-15,-7 4-47 16,-8 1-181-16,-19 1-259 16,-8 17-48-16,-7 3-1155 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8:15:51.801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758 377 1213 0,'0'0'259'0,"0"0"-152"15,0 0 27-15,0 0-2 16,0 0-37-16,0 0-23 15,13-115 32-15,-13 94-8 16,-13-2-30-16,-6 0 45 16,0 2-28-16,-4 3-14 15,-1 3 1-15,-8 6-23 16,-2 9 13-16,-5 0-59 16,1 0 11-16,-2 0 19 0,4 15-29 15,7 6-2-15,-1 4 11 16,7 3-1-16,3 9-6 15,3 0-4-15,8 2 0 16,6-2 15-16,3-1-15 16,0-7-8-16,0 0 8 15,17-1 0-15,6-8-6 16,3 3 5-16,2-5 1 16,6 3 11-16,2-4-11 15,2 1-1-15,5 0 1 16,-1 5 0-16,1 0-6 15,-4 5 7-15,1 1-1 16,-7 3 7-16,-4 3-7 0,-6 1-1 16,-3-3-2-16,-7 2 3 15,-4-3 10-15,-9-2-9 16,0-1-1-16,0-2 10 16,-15-1 7-16,-18-2-1 15,-7 0 13-15,-2-7 0 16,-4-2 21-16,1-3-25 15,-1-10 7-15,4-2 15 16,2 0-8-16,1 0-9 16,-1 0 3-16,1-8-13 15,5-4 8-15,5-1-27 16,3 3-1-16,10 0 9 16,2 2-8-16,8-1-1 15,3 3-32-15,3-3-40 16,0 4-79-16,23-5-189 0,0 3-343 15</inkml:trace>
  <inkml:trace contextRef="#ctx0" brushRef="#br0" timeOffset="630">1210 171 1294 0,'0'0'265'16,"0"0"-125"-16,0 0 50 15,0 0 99-15,0 0-71 0,0 0-61 16,0 0-24-1,14-85-41-15,-14 85 8 0,0 0-18 16,0 0-17-16,0 0 15 16,0 0-32-16,0 0 3 15,0 8 0-15,0 17-28 16,0 9 36-16,0 14-47 16,3 11 21-16,0 8 23 15,0 13-38-15,3 8 18 16,-1 4-8-16,-2-2-22 15,0 2 17-15,3-4-23 16,0-5 0-16,1-3 22 16,-1-6-21-16,5-7 22 15,-2-11-20-15,0-6 5 16,2-15 0-16,-5-5-8 0,2-8-36 16,-8-12 14-16,0-6-73 15,0-4-4-15,0 0-100 16,-17 0-347-16,-3-13-167 15,0-10-1106-15</inkml:trace>
  <inkml:trace contextRef="#ctx0" brushRef="#br0" timeOffset="1284">6 0 1362 0,'0'0'271'0,"0"0"-154"16,0 0 25-16,0 0 53 16,0 0-60-16,0 0-53 15,0 0 35-15,0 50 31 16,0 13-43-16,3 17-13 0,0 16 13 15,3 15-11 1,-3 17-21-16,-3 4-6 0,0 4-22 16,0-10 15-16,0-10-60 15,0-16 15-15,0-14 8 16,0-20-13-16,0-13-10 16,-3-11 16-16,0-13-10 15,-3-10 36-15,3-8-42 16,0-9 13-16,-2-2-13 15,5 0-3-15,0 0-74 16,0 0-184-16,5-17-491 16,13 0-1352-16</inkml:trace>
</inkml:ink>
</file>

<file path=ppt/ink/ink15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8:48:43.854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6 712 0,'0'0'1235'0,"0"0"-877"16,0 0-105-16,0 0 26 15,0 0-56-15,0 0-132 16,0 0-13-16,73 0 39 16,-24 0-48-16,2 0-26 0,6 0-14 15,-1 0-29-15,-5 6-5 16,6 11-174-16,-15-1-462 15,-16 1-707-15</inkml:trace>
</inkml:ink>
</file>

<file path=ppt/ink/ink15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8:48:45.513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0 473 1618 0,'0'0'565'0,"0"0"-409"16,0 0-34-16,0 0 101 16,0 0-75-16,0 0-59 15,0 0-39-15,181-155-25 0,-136 104-2 16,-2-3 27-1,-7 2-21-15,-10 5 50 0,-3 4-47 16,-9 9 7-16,-5 11 25 16,-6 11-24-16,-3 10 8 15,0 2-18-15,0 6-21 16,0 35 48-16,0 24-56 16,0 26 7-16,0 15 23 15,0 9-30-15,-3-5 7 16,3-11-8-16,0-14 0 15,0-11-16-15,0-15-7 16,0-9-76-16,0 0-119 16,0-11-469-16,0-16-851 0</inkml:trace>
</inkml:ink>
</file>

<file path=ppt/ink/ink15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8:48:49.374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0 257 1543 0,'0'0'334'0,"0"0"-70"15,0 0 51-15,0 0-54 16,0 0-88-16,223-65-67 15,-151 62-42-15,10 3 23 16,10 0-55-16,10 0-8 0,6 0 4 16,3 5-19-1,0 6 0-15,-3-9-9 0,-4-2 0 16,-8 0 12-16,-11 0-12 16,-17 0-2-16,-14-7-7 15,-23 6 8-15,-14-4-5 16,-14 5 6-16,-3-5 8 15,0-1 24-15,-20-3-32 16,-5-6 0-16,-9-6 22 16,-1 1 6-16,2-4-4 15,1 1-1-15,5 2 5 16,4 4 29-16,3 5-57 0,11 3 12 16,3 3 29-1,1 4-22-15,5-2-2 0,0 4-17 16,0 0 0-16,20 0-7 15,14 0 1-15,8 12 6 16,7 9 1-16,4 6-1 16,-2-1 0-16,-5 0 0 15,-6-3 0-15,-10-1 1 16,-10-5-1-16,-17-2-19 16,-3 3 18-16,-3 5-13 15,-37 4 13-15,-13 1-34 16,-2 5 10-16,2-5 14 15,14-5-117-15,19-5-103 16,11-7-394-16,9-8-844 0</inkml:trace>
</inkml:ink>
</file>

<file path=ppt/ink/ink15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8:48:49.913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0 637 2210 0,'0'0'335'16,"0"0"-291"-16,0 0-2 16,0 0 129-16,0 0-71 15,0 0-64-15,167-134-16 16,-124 96-20-16,-4-2 0 15,-4-8 4-15,-1-2-3 16,-9-3 37-16,-2-4 36 0,-9 4-2 16,0 4 21-1,-11 4-45-15,0 10 10 16,-3 14 25-16,0 7-13 0,0 14 5 16,0 0-40-16,0 17-22 15,0 33 38-15,0 27-22 16,0 20-17-16,0 14 19 15,0 6-8-15,0-3-8 16,6-4-14-16,-3-11-1 16,4-13 0-16,-7-13-108 15,0 10-104-15,0-18-444 16,0-18-1798-16</inkml:trace>
</inkml:ink>
</file>

<file path=ppt/ink/ink15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8:48:50.956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521 321 601 0,'0'0'1122'16,"0"0"-862"-16,0 0-109 16,0 0 73-16,-219-27-11 15,163 27-77-15,-4 21-18 16,9 15-58-16,2 11 25 15,10 12 0-15,8 11-34 16,19 4 18-16,12-1-17 16,0 1 4-16,26-9-6 15,17-9-49-15,13-9 22 16,9-14-23-16,12-18-26 16,9-15 16-16,9 0-86 15,42-17-188-15,-25-14-423 0,-18 5-235 0</inkml:trace>
  <inkml:trace contextRef="#ctx0" brushRef="#br0" timeOffset="206">1444 608 2165 0,'0'0'484'0,"0"0"-459"15,0 0 135 1,0 0 4-16,167 0-79 0,-105-5-73 16,-3 5-12-16,7 0-140 15,-18 18-230-15,-14 3-452 0</inkml:trace>
  <inkml:trace contextRef="#ctx0" brushRef="#br0" timeOffset="392">1500 999 1773 0,'0'0'696'0,"0"0"-467"16,0 0 9-16,0 0-81 16,0 0-52-16,0 0-41 0,0 0-64 15,196 6-25-15,-97-6-104 16,-14 0-355-16,-3 5-490 0</inkml:trace>
  <inkml:trace contextRef="#ctx0" brushRef="#br0" timeOffset="903">2823 195 570 0,'0'0'1500'0,"0"0"-1305"16,0 0-135-16,0 0 194 16,58-169 7-16,-14 148-125 15,4 16-57-15,8 5-55 16,-1 3 59-16,1 32-40 15,-10 15-8-15,-10 12 23 16,-13 9-44-16,-20 6 27 16,-3 5-18-16,-23 7-11 15,-33-2 40-15,-15 5-40 16,-14-9-6-16,-8-11-6 16,8-18-1-16,3-14 0 15,14-12-8-15,16-19-3 16,13-9-5-16,16 0 10 0,12 0-11 15,11-15 9-15,0-2-17 16,31 1 2-16,17 8 17 16,11 6 6-16,10 2 0 15,-1 6 2-15,-3 22 8 16,-2 5 21-16,-4 5-30 16,-6-5 12-16,2-5-3 15,1-10 0-15,3-9-9 16,3-9-43-16,26-3-245 15,-16-23-568-15,-10 2-1228 0</inkml:trace>
</inkml:ink>
</file>

<file path=ppt/ink/ink15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8:48:52.699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0 147 1964 0,'0'0'530'0,"0"0"-401"16,0 0-55-16,0 0 140 15,0 0-12-15,0 0-132 16,170-14-38-16,-91 14-22 0,9 0 8 16,6 0 56-16,8 18-68 15,0 2 10-15,3 0 5 16,-4 1-15-16,1-3-5 15,0-3 8-15,-2-4 3 16,-4-7 64-16,-14-4-74 16,-17 0 7-16,-22 0 9 15,-24 0-17-15,-13-11 9 16,-6-3 14-16,-6-5-23 16,-22-6 43-16,-16-1-43 15,-5 0 6-15,-3 2 20 16,-1 3-14-16,1 1 11 0,5 3-1 15,12 0-10-15,5 4 53 16,10 1-64-16,11 3 4 16,6 3 16-16,3 4-22 15,0 2-6-15,0 0-6 16,23 0 12-16,9 8-3 16,10 13 3-16,12 5 0 15,-3 7 7-15,8-2-7 16,-2 5-2-16,-6 2 2 15,-1-1 0-15,-7-3 5 16,-8-4-5-16,-11 0 0 16,-12-6 0-16,-9-7 0 15,-3 1-5-15,-15 1 4 0,-35 3-34 16,-15 2 10 0,-14 2-85-16,-29 19-64 0,20-11-334 15,12-7-804-15</inkml:trace>
</inkml:ink>
</file>

<file path=ppt/ink/ink15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8:49:00.206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0 233 1620 0,'0'0'394'16,"0"0"-190"-16,0 0 2 15,0 0-61-15,0 0-21 16,20-144-20-16,-2 120-42 16,9 0-4-16,-1 7-3 15,3 5-28-15,1 3 48 16,10 9-69-16,-1 0 12 0,10 9 37 16,0 22-47-16,-4 15 2 15,-5 3-10-15,-7 8 0 16,-16 5-9-16,-17 3 9 15,0 2-25-15,-11 0 17 16,-28-5-20-16,-4-5 16 16,-6-10 0-16,1-12 12 15,5-5-2-15,4-10 2 16,5-7 0-16,15-7 27 16,7-3-13-16,4-3 16 15,8 0-12-15,0 0-5 16,0 0-14-16,17 0 1 15,16-7 0-15,5 1 6 0,9 3-6 16,2 3-12-16,2 0 11 16,6 7 2-16,-1 19 4 15,-2 6-5-15,3 9 0 16,-4 9-2-16,-8 4-1 16,-2 4-9-16,-17 1 11 15,-10-3 1-15,-13-7-22 16,-3 4 22-16,-10-17 0 15,-25 1 25-15,-15-16-25 16,-5-2 9-16,-7-10 30 16,-7-9-21-16,-3 0 57 15,0-5-38-15,2-18-5 16,8 2 20-16,7-6-44 0,13-1-8 16,8 10-6-16,25-1-103 15,6 10-125-15,3 3-769 0</inkml:trace>
</inkml:ink>
</file>

<file path=ppt/ink/ink15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8:49:03.562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0 240 2278 0,'0'0'497'15,"0"0"-497"-15,0 0 0 16,0 0 103-16,0 0 45 16,0 0-66-16,246-6-74 15,-155-1-1-15,11 4 8 16,5 2-1-16,4 1 5 15,5 0-4-15,-2 0 12 16,-7-5-9-16,-11 5-18 0,-17-2 0 16,-17 0 14-1,-16-5-4-15,-20 4-1 0,-20-6 36 16,-6 1 22-16,0-9 14 16,-26-2-69-16,-17-4-10 15,-13-1 32-15,-1 4-16 16,-6-1-4-16,4 3 5 15,6 3 11-15,13 4 20 16,15 3-43-16,12 1 1 16,9 3 19-16,4 4-27 15,0 0-16-15,27 0 16 16,13 6 1-16,5 11 13 16,10 5-14-16,4 4 0 15,3 4 0-15,-5 3 1 16,-6-5 0-16,-11 3-1 0,-7-6 8 15,-10-3 25-15,-14-5-33 16,-9-5 0-16,0 0 4 16,-23-1 22-16,-25 4-26 15,-15 3-26-15,-10 3-37 16,2-2-27-16,-8 12-141 16,20-8-460-16,13-6-1712 0</inkml:trace>
</inkml:ink>
</file>

<file path=ppt/ink/ink15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8:49:01.747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527 328 945 0,'0'0'657'0,"0"0"-526"16,0 0-46-16,0 0 79 0,0 0 61 15,0 0-55 1,-6-23-78-16,-2 12 4 0,-4-2-48 16,-4-1 22-16,-4-1-13 15,-6 3-30-15,-4 4 43 16,-5 5-42-16,-8 3 6 15,-4 0 13-15,-4 26-47 16,-3 13 10-16,6 13-8 16,-1 10-2-16,10 3 41 15,13 6 11-15,15-1-15 16,11-5 31-16,0-6-37 16,20-4 4-16,19-9-31 15,10-6 4-15,10-13 16 16,7-10-24-16,13-9-3 15,9-8-44-15,39-8-203 0,-22-18-342 16,-17-3-661-16</inkml:trace>
  <inkml:trace contextRef="#ctx0" brushRef="#br0" timeOffset="211">1100 433 1659 0,'0'0'1005'0,"0"0"-851"16,0 0-97-16,0 0 86 15,0 0 20-15,0 0-29 0,193-7-99 16,-121 1-18-16,3 3-17 16,1 0-100-16,12 3-103 15,-12 0-151-15,-28 19-709 0</inkml:trace>
  <inkml:trace contextRef="#ctx0" brushRef="#br0" timeOffset="422">1179 921 2242 0,'0'0'624'0,"0"0"-541"15,0 0-45 1,0 0 81-16,0 0-5 0,179-2-82 16,-100-11-32-16,17 4-48 15,48 1-217-15,-24 2-578 16,-5 0-1140-16</inkml:trace>
  <inkml:trace contextRef="#ctx0" brushRef="#br0" timeOffset="997">2593 175 2306 0,'0'0'504'0,"0"0"-451"15,0 0 2-15,0 0 144 16,0 0-111-16,0 0-64 16,88-162 3-16,-35 156-27 15,3 6 19-15,-7 0-19 16,-7 15 0-16,-10 21 2 16,-15 4-1-16,-10 12 8 15,-7 2-2-15,0 3-7 16,-16-1 8-16,-12-10-8 15,2-4-3-15,7-6 1 16,4-13 2-16,7-8-1 0,5-5-1 16,3-6-25-1,0 2 27-15,11 1-42 0,14 2 24 16,7 2 17-16,8 4 1 16,2 6-4-16,4 1-2 15,1 11 12-15,-2 3-3 16,-2 5-3-16,-7 0 0 15,-10 0 0-15,-9 1 0 16,-14-2 0-16,-3-1 18 16,-14-5-9-16,-25 0 15 15,-10-4-24-15,-7-10 0 16,-6-5 32-16,0-5-17 0,2-8 13 16,6-2-4-1,5 0-10-15,10-9 5 0,8-11-19 16,11-7-42-16,11 0-23 15,9-5-165-15,26 5-509 16,11 6-1387-16</inkml:trace>
</inkml:ink>
</file>

<file path=ppt/ink/ink15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8:49:11.757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612 200 1393 0,'0'0'354'0,"0"0"-201"15,0 0-59-15,0 0 84 16,0 0 21-16,0 0-58 16,-36-154-90-16,16 141-29 15,-6-3 65-15,0 10 56 16,-7 3-49-16,-7 3-52 15,-2 3-5-15,-4 27 25 16,-5 11-62-16,-6 15 0 16,6 9 21-16,-5 14-7 15,10 9 13-15,10 13-3 16,10 8 4-16,15 0 32 0,11 0-46 16,0-6-13-1,14-9 20-15,15-12-15 0,10-5-5 16,7-14-2-16,13-13-11 15,6-18 0-15,8-14-43 16,-2-16 4-16,2-2 24 16,-7-14-8-16,-18-22 16 15,-19-2 9-15,-29-6 10 16,0-1 35-16,-52 5-35 16,-23 4 21-16,-20 10 41 15,-3 11-37-15,-1 12-25 16,18 3 14-16,15 0-14 15,28 0 0-15,24 18-113 16,28 10-233-16,34-3-382 0,8-11-1186 16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8:15:56.641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74 4 1809 0,'0'0'344'15,"0"0"-229"-15,0 0-13 16,0 0 91-16,0 0-2 0,0 0-98 15,43 0-34-15,-1 0 1 16,11 0-15-16,6 0 21 16,4 0-57-16,5 0-9 15,-3 0 0-15,1 0-9 16,-13 0-102-16,-18 0-219 16,-12 3-314-16,-19-3-1236 0</inkml:trace>
  <inkml:trace contextRef="#ctx0" brushRef="#br0" timeOffset="219">0 320 2097 0,'0'0'489'0,"0"0"-419"16,0 0 27-16,0 0 115 15,0 0-29-15,0 0-104 16,176 17-26-16,-103-14-53 16,1 0-12-16,28 3-53 15,-20 0-391-15,-17-3-769 0</inkml:trace>
</inkml:ink>
</file>

<file path=ppt/ink/ink15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8:49:14.817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0 142 1305 0,'0'0'375'0,"0"0"-232"0,0 0 5 15,0 0 46-15,0 0-23 16,0 0-101-16,0 0-36 16,173-117 39-16,-140 107-5 15,-4 1-16-15,-3 3-13 16,1 6 3-16,-4 0 25 15,0 28-33-15,-3 30 42 16,-4 48 41-16,-13 62-24 16,-3 61-15-16,0 37-35 15,-22 6-1-15,-3-20 11 16,16-34-53-16,9-20 14 0,0-44-19 16,6-43 5-1,17-31-9-15,13-16-23 0,10 4 19 16,7 6-1-16,13-4-25 15,-1-13-10-15,-3-17 11 16,0-9-5-16,-5-14-6 16,-12-7 19-16,-13-7 3 15,-9-3 27-15,-13 0-39 16,-10 0 39-16,0 1 30 16,-3 10 6-16,-24 17-15 15,-5 14 7-15,-7 24 14 16,-4 23-1-16,4 23-31 15,2 18 8-15,11 25 9 16,7 31-21-16,10 22-6 16,9 1-22-16,0-12-1 0,0-20 14 15,12-39-18-15,1-23 15 16,1-27 11-16,1-8 0 16,5 8 1-16,7 7 13 15,-4 5 26-15,-11-11-4 16,-4-11-29-16,-8-13 4 15,-3-4 7-15,-31-15-7 16,-11-8 7-16,-8-9 8 16,-10-8-11-16,-5-7 8 15,-3-11-22-15,-2-3-2 16,7 0-4-16,10-13-37 16,21-39-82-16,19 6-154 0,16-7-567 15</inkml:trace>
</inkml:ink>
</file>

<file path=ppt/ink/ink15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8:49:17.032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0 963 2295 0,'0'0'91'15,"0"0"-91"-15,0 0 0 16,0 0 145-16,175-200-32 16,-124 138-113-16,2-9-12 0,-7-5 12 15,-14-7 1 1,-9-9 8-16,-16 1-9 0,-7 3 0 15,0 9 26-15,-14 16 7 16,-14 23 94-16,-9 25 37 16,-5 15-35-16,-7 32-50 15,-4 62-31-15,7 51 3 16,13 40 18-16,18-4-69 16,15-34 0-16,0-47 2 15,9-33-2-15,20-5-29 16,10-3-23-16,14-10 6 15,-1-25-5-15,1-18-66 16,-4-6 5-16,-4-15 47 0,-5-23 22 16,-7-6 13-16,-7 0 30 15,-9 6 11-15,-5 11 63 16,-8 13 0-16,-1 14 14 16,0 0-6-16,4 17-41 15,3 15-1-15,10 10-29 16,3-2-5-16,6-4-6 15,7-7-11-15,4-11-59 16,-1-12 5-16,-1-6-39 16,-2 0-13-16,-2-21 17 15,-8-11 52-15,-4-5 48 16,-8 4-18-16,-5 5 18 0,-6 11 97 16,-3 13 52-1,0 4-10-15,0 0-44 0,0 25-38 16,0 10 3-16,0 7-59 15,14-4-1-15,6-2-13 16,5-9-61-16,9-8-64 16,4-4-156-16,32-5-5 15,-16-8-353-15,0-2-1109 0</inkml:trace>
  <inkml:trace contextRef="#ctx0" brushRef="#br0" timeOffset="519">1458 963 1761 0,'0'0'555'0,"0"0"-447"16,0 0 136-16,0 0 95 0,0 0-96 15,-170-59-137-15,123 63-48 16,7 22 4-16,14 6-37 16,14 3-25-16,12 0-9 15,0 1-27-15,12-7-12 16,22-6-61-16,5-10-53 15,1-7-10-15,-2-6-19 16,-5 0 20-16,-4-4-8 16,-9-5 95-16,-10 1 84 15,-1 8 13-15,-6 0 66 16,5 0 22-16,4 15 9 16,5 8-49-16,6 4-43 0,7-8-8 15,5 0-10-15,8-9-86 16,7-8-67-16,-2-2 92 15,-5-6-185-15,-4-27 8 16,-7-11 143-16,-8-15 58 16,-5-11 37-16,-6-21-16 15,-2-15 16-15,-2-13 72 16,-6 5 36-16,-3 8 48 16,3 26 110-16,-3 30 0 15,0 29-5-15,0 21-89 16,0 24-94-16,0 46 18 15,0 28-30-15,0 16-27 16,3 14-12-16,5-8-26 16,-2-9-1-16,5-9-45 15,-2-16-108-15,0-17-98 0,4-12-290 16,-2-23 58-16,-8-18-622 16</inkml:trace>
  <inkml:trace contextRef="#ctx0" brushRef="#br0" timeOffset="673">1847 843 1847 0,'0'0'518'15,"0"0"-445"-15,0 0-49 16,0 0 3-16,196-36-5 16,-140 36-22-16,-11 0-186 15,-8 12-190-15,-24 2-663 0</inkml:trace>
  <inkml:trace contextRef="#ctx0" brushRef="#br0" timeOffset="904">1078 609 2167 0,'0'0'366'0,"0"0"-271"15,0 0-58-15,0 0 169 16,123-191 15-16,-83 152-146 16,-1 13-63-16,-5 14 5 15,-6 12-17-15,-5 0-81 0,-3 48-117 16,3 69-274 0,-4-10-89-16,-5 5-448 0</inkml:trace>
  <inkml:trace contextRef="#ctx0" brushRef="#br0" timeOffset="1055">1464 1785 2408 0,'0'0'389'16,"0"0"-274"-16,0 0 109 16,0 0-78-16,0 0-146 15,0 0-159-15,0 0-555 16,26-80-1042-16</inkml:trace>
  <inkml:trace contextRef="#ctx0" brushRef="#br0" timeOffset="1421">2645 480 2266 0,'0'0'477'0,"0"0"-455"15,0 0-22-15,0-156 160 16,3 120 27-16,17 13-66 15,0 7-98-15,10 14-1 16,-4 2 42-16,0 6-28 16,-3 33-15-16,-17 13 3 15,-6 13-13-15,0 11 32 16,-18 6-43-16,-16 2-15 16,1 2-80-16,1 25-237 15,9-23-590-15,9-14-1078 0</inkml:trace>
  <inkml:trace contextRef="#ctx0" brushRef="#br0" timeOffset="1548">2872 1487 2505 0,'0'0'509'0,"0"0"-418"16,0 0-19-16,0 0 40 15,0 0-112-15,0 0-805 0</inkml:trace>
</inkml:ink>
</file>

<file path=ppt/ink/ink15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8:49:15.449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342 46 1876 0,'0'0'279'0,"0"0"-166"16,0 0 28-16,0 0 136 15,-167-48-54-15,121 48-131 16,7 33-53-16,3 17 10 16,7 12-3-16,15 5 32 15,11 4-78-15,3-9 1 16,17-10-13-16,25-10 9 0,7-16-48 15,10-13 3-15,0-13-52 16,-1 0 4-16,-5-20-31 16,-7-19 49-16,-17-6 65 15,-10-5 13-15,-11 0 2 16,-5 6 69-16,-3 9 34 16,0 11 52-16,0 18-38 15,0 6 6-15,-3 30-52 16,0 61-31-16,3 56 27 15,0 48-41-15,0 26-11 16,0-33 40-16,6-43-57 16,-3-54 26-16,3-22-4 0,-3-2-22 15,8-8-22-15,-5-4-25 16,1-22-53-16,-1-16-41 16,11-17-232-16,-5-10-336 15,-1-24-654-15</inkml:trace>
  <inkml:trace contextRef="#ctx0" brushRef="#br0" timeOffset="883">836 201 1868 0,'0'0'574'0,"0"0"-500"0,0 0-22 16,0 0 115-1,0 0 12-15,0 0-77 0,79 186-81 16,-60-138-20-16,7-12-1 16,0-5-24-16,7-12-42 15,-1-16-58-15,2-3 3 16,-1-16 2-16,-4-23-68 16,-6-13 79-16,-3-1 87 15,-7-4 17-15,-4 10 4 16,-3 15 90-16,-1 11 30 15,-5 21 54-15,0 0-54 16,0 21-25-16,3 23-2 16,9 6-74-16,5 0-5 0,13-5-14 15,5-6-31 1,5-11-15-16,2-12-27 0,4-11-2 16,-7-5-22-16,-2 0-34 15,-5-29 39-15,-5-10 64 16,-7-4 23-16,-5-2 5 15,-5 3 29-15,-7 10 61 16,1 8 46-16,-4 15 26 16,0 9-23-16,0 0-54 15,0 6-76-15,0 24 24 16,3 8-32-16,13 0-1 16,7-3 0-16,10-5-52 15,4-8-18-15,1-11 4 16,4-7-57-16,-2-4 52 15,2-4-11-15,-5-25 32 0,-4-7 49 16,-4-2-8-16,-9 1 9 16,-6-3 22-16,-8 8 42 15,-3 2 84-15,0 6-27 16,-3 11-21-16,0 0 14 16,0 13-54-16,0 0-30 15,3 0-20-15,0 24-8 16,1 14 25-16,2 6-15 15,0 14 7-15,5 12 8 16,1 5-27-16,8 9 31 16,7 4-7-16,5 0-3 15,-3 0 0-15,1 0-9 16,-4-5-6-16,-6-9 14 0,-6-12-19 16,-11-15-2-16,-3-8 1 15,0-10 0-15,-20-9 18 16,-23-4-6-16,-10-5-11 15,-4-9-1-15,-10-2 1 16,6 0 4-16,2-8-5 16,6-16-8-16,16-9 8 15,14-1 1-15,17-14 0 16,6-8-1-16,23-15-6 16,30-7-5-16,19-11-70 15,43-38-77-15,-18 27-216 16,-15 12-711-16</inkml:trace>
</inkml:ink>
</file>

<file path=ppt/ink/ink15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8:49:21.853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0 201 2141 0,'0'0'315'15,"0"0"-224"-15,0 0-17 16,0 0 123-16,201 9-41 15,-127-4-95-15,14 7-15 16,14-4 26-16,10-1-37 16,8-1-8-16,2-3-14 15,-4-3-8-15,-7 0-5 16,-9 0 0-16,-11 0 0 16,-23 0-4-16,-15 0-5 15,-16 0 9-15,-25 0 1 16,-12-7 19-16,0-4 38 0,-9-4-3 15,-25-5 11-15,-5-1-37 16,-7-3-20-16,-2 1 24 16,2-2-17-16,4 0-2 15,2 4 7-15,7 1-8 16,10 3 13-16,6 4-26 16,11 7 0-16,6 3 24 15,0 3-24-15,6 0-6 16,28 9 6-16,11 14 9 15,4 7 7-15,7 5-16 16,3 4 0-16,-7-2 3 16,-2 5 3-16,-7-1-4 15,-14-5 4-15,-4-7 7 16,-14-2 26-16,-11-6-39 0,0-4 0 16,-33-2 23-16,-22-1-23 15,-10-2-42-15,-5-3-55 16,-15 0-94-16,16-3-439 15,16-6-1281-15</inkml:trace>
</inkml:ink>
</file>

<file path=ppt/ink/ink15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8:49:20.128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699 614 1478 0,'0'0'296'16,"0"0"-154"-16,0 0 10 15,0 0 160-15,0 0-115 16,0 0-79-16,-102-124 1 15,49 120-34-15,-12 4 14 16,-6 0-24-16,-8 27-12 16,-3 19 37-16,7 15-53 15,5 16-5-15,19 7 35 16,14 5-54-16,25 0 14 0,12-3-31 16,20-12 2-16,41-12 17 15,28-19-25-15,19-13 0 16,17-21-7-16,8-9-47 15,2-4-85-15,28-40-313 16,-31 10-431-16,-27-5-987 0</inkml:trace>
  <inkml:trace contextRef="#ctx0" brushRef="#br0" timeOffset="189">1399 750 2397 0,'0'0'575'0,"0"0"-512"0,0 0 40 15,0 0-12-15,0 0-31 16,224 47-60-16,-127-30-127 16,-15-2-187-16,-17-2-455 0</inkml:trace>
  <inkml:trace contextRef="#ctx0" brushRef="#br0" timeOffset="389">1456 1171 1073 0,'0'0'1618'0,"0"0"-1306"0,0 0-229 16,0 0 66-16,0 0-9 15,0 0-83-15,0 0-28 16,202 23-29-16,-67-23-105 16,-14-5-208-16,-16-16-686 0</inkml:trace>
  <inkml:trace contextRef="#ctx0" brushRef="#br0" timeOffset="1027">2804 645 2362 0,'0'0'474'16,"0"0"-424"-16,0 0-49 16,0 0 60-16,187-125 35 15,-138 74-81-15,-4-4-15 16,-8-10-13-16,-15-6 8 15,-19 0 4-15,-3 1 2 16,-3 12 4-16,-26 13 25 16,-7 21 16-16,-3 22 50 15,-7 2-12-15,0 40-50 16,1 34 14-16,8 17-24 16,15 18-10-16,11 7 4 0,11 1-11 15,0-2-8-15,8-6 1 16,7-9-24-16,1-20 22 15,-5-19-22-15,-5-19 9 16,-3-19 6-16,-3-17-12 16,0-6 15-16,0-8 0 15,0-28-29-15,0-14 21 16,11-6-5-16,9-3-14 16,8 3 6-16,4 9-15 15,8 12 34-15,-1 10-17 16,1 14-4-16,-4 9 29 15,-4 2 0-15,-5 2 0 16,-14 22 0-16,-6 5 0 0,-7-2 36 16,0 2-2-1,-33-4-33-15,-4-6 22 0,-2-4-21 16,1-9 7-16,8 0 1 16,7-6-9-16,9 0 44 15,11 0-30-15,3 0-9 16,0 6 1-16,17 8-6 15,16 6 17-15,10 5-12 16,5 4-6-16,8 1-13 16,10-1-124-16,58 7-192 15,-13-10-530-15,-6-9-1008 0</inkml:trace>
</inkml:ink>
</file>

<file path=ppt/ink/ink15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8:49:23.116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1353 1590 0,'0'0'286'0,"0"0"-190"15,0 0-13-15,0 0 78 16,0 0-21-16,212-196-109 16,-152 126 21-16,-4-3-52 15,-11-4 0-15,-8 7 37 0,-14 2 52 16,-14 13 44-16,-9 11 6 15,0 19-23-15,0 16 52 16,0 9-50-16,-9 19-44 16,-2 42-13-16,5 28-30 15,6 19 11-15,0 13-33 16,0-7-9-16,6-7 28 16,18-15-28-16,-5-17 0 15,5-14-6-15,-1-12-13 16,-1-14-74-16,1-8-114 15,9-19-351-15,-5-8-130 16,-4 0-1127-16</inkml:trace>
  <inkml:trace contextRef="#ctx0" brushRef="#br0" timeOffset="211">841 1258 1579 0,'0'0'708'0,"0"0"-544"16,0 0 66-16,0 0 47 16,0 0-96-16,175 12-83 15,-107-8-79-15,7-4-11 16,4 0 5-16,3 0-13 16,-3 0-64-16,3 0-165 0,-20 0-301 15,-20 0-164-15</inkml:trace>
  <inkml:trace contextRef="#ctx0" brushRef="#br0" timeOffset="428">1146 987 1950 0,'0'0'615'15,"0"0"-485"-15,0 0 95 16,0 0-32-16,0 0-46 15,26 204-102-15,-3-144-30 16,0 1 3-16,0-5-18 0,-7-3-30 16,4-6-103-1,10 6-174-15,-4-12-323 0,-3-12-299 0</inkml:trace>
  <inkml:trace contextRef="#ctx0" brushRef="#br0" timeOffset="998">2106 719 1440 0,'0'0'355'15,"0"0"-154"-15,0 0 61 16,0 0 23-16,0 0-90 16,0 0-100-16,0 0 13 15,43-141-24-15,-20 122-16 16,5 9 13-16,6 3-67 16,1 7 40-16,7 3-27 15,1 30-12-15,-4 13 37 16,-5 11-19-16,-15 12 7 15,-13 4-4-15,-6 1-35 16,-3 2 23-16,-33-3-24 16,-10-6 10-16,-7-5-2 0,-1-7-2 15,-3-15 13-15,9-6-19 16,2-11-9-16,13-11 8 16,7-7 0-16,9-5 1 15,11 0-6-15,6-3 6 16,0-16 0-16,0 1 0 15,12-4 2-15,19 2-16 16,1 7 13-16,1 7 1 16,7 6 0-16,-1 0 1 15,1 15 17-15,-6 9 4 16,6 2-22-16,-1 1 21 16,4-3-21-16,-1-4 1 15,7-12-12-15,1-3 11 0,-4-5-46 16,-4 0-126-1,-2-13-301-15,-11-7-388 0,-13 2-1024 0</inkml:trace>
  <inkml:trace contextRef="#ctx0" brushRef="#br0" timeOffset="2681">3370 1061 1629 0,'0'0'293'0,"0"0"-139"15,0 0 50-15,0 0 14 16,0 0-94-16,0 0 2 15,0 0 27-15,124-9-69 16,-63 9-39-16,12-6 15 16,-5 4-41-16,1-4-19 15,-3 3-37-15,3 3-143 16,-18 0-180-16,-14 0-399 0</inkml:trace>
  <inkml:trace contextRef="#ctx0" brushRef="#br0" timeOffset="2910">3602 759 1868 0,'0'0'558'15,"0"0"-479"-15,0 0 116 16,0 0 41-16,20 173-109 15,-8-100-105-15,2 3-22 16,-5 0 0-16,4-7-29 0,13 13-201 16,-6-13-319-16,0-19-203 15</inkml:trace>
  <inkml:trace contextRef="#ctx0" brushRef="#br0" timeOffset="3109">4269 1341 2252 0,'0'0'562'0,"0"0"-514"15,0 0-7-15,0 0 1 16,0 0-42-16,0 0-282 0,0 0-496 15</inkml:trace>
  <inkml:trace contextRef="#ctx0" brushRef="#br0" timeOffset="3302">4901 1146 2102 0,'0'0'680'0,"0"0"-543"16,0 0-29-16,0 0-12 0,0 0-96 15,0 0-260 1,0 0-290-16,86-46-657 0</inkml:trace>
  <inkml:trace contextRef="#ctx0" brushRef="#br0" timeOffset="3518">5461 1005 1795 0,'0'0'542'16,"0"0"-349"-16,0 0-46 15,238 0 31-15,-139 0-62 0,6 0-71 16,-3 0-27-1,-14 0-18-15,-12 0-152 0,-22 0-174 16,-17 13-243-16,-27-4-319 0</inkml:trace>
  <inkml:trace contextRef="#ctx0" brushRef="#br0" timeOffset="3701">5739 731 1859 0,'0'0'636'16,"0"0"-520"-16,0 0 139 16,0 153-71-16,5-75-102 15,7 4-17-15,1 0-58 16,-1-3-7-16,5-4-52 0,14 15-152 16,-6-18-170-16,-2-17-429 15</inkml:trace>
  <inkml:trace contextRef="#ctx0" brushRef="#br0" timeOffset="4466">6744 923 2045 0,'0'0'244'0,"0"0"-211"16,0 0 96-16,187-56 70 15,-122 25-99-15,-2-6-63 16,-1-3-29-16,-6-8 16 16,-13-5-24-16,-11-4 0 15,-16-3 2-15,-13-4-1 16,-3 2 10-16,0 6 9 15,-22 13 1-15,-7 11 79 16,-8 16-21-16,1 16 3 16,1 0 26-16,1 42-75 15,12 20-16-15,8 17-4 0,11 15-7 16,3 13 22 0,0 4-27-16,0 2-1 0,6-4 6 15,5-9-6-15,-5-18-1 16,1-17-11-16,-1-17-10 15,-3-23 7-15,-3-16 9 16,0-9 6-16,0 0-12 16,0-19 9-16,0-20-12 15,0-12 4-15,0-8-27 16,14 0 37-16,1-1-50 16,13 3-6-16,4 10 40 15,4 8-17-15,3 16-8 16,4 11 26-16,0 12 13 0,-4 0-6 15,-4 6 10 1,-8 17-1-16,-7 4 36 0,-11 0-27 16,-9-4 16-16,0-3-2 15,0-4-23-15,-20-5 33 16,-5-5-33-16,-4-3-5 16,-2-3-7-16,2 0 3 15,10 0-1-15,2 0 4 16,8 0 6-16,4 0 4 15,5 0-4-15,0 0-19 16,0 0 7-16,17 9 24 16,9 11-8-16,4 7 10 15,7-1-13-15,-2 1 49 16,4-3-50-16,4-1-1 16,-1-5 1-16,7-4-129 0,24 2-90 15,-8-8-340-15,-12-5-748 16</inkml:trace>
</inkml:ink>
</file>

<file path=ppt/ink/ink15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8:49:58.272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 87 1958 0,'0'0'516'15,"0"0"-367"-15,0 0 61 16,0 0-8-16,0 0-90 16,0 0-16-16,-8-19-78 15,19 13 14-15,15-7 39 16,5 1-41-16,9 3 0 16,10-3-10-16,2 6-19 15,4-1 38-15,-1 5-39 0,1 2 0 16,-3 0 0-16,-11 0-39 15,-7 0-48-15,-7 0-56 16,-9 2-125-16,-12 27-108 16,-7-8-245-16,0-1-794 0</inkml:trace>
  <inkml:trace contextRef="#ctx0" brushRef="#br0" timeOffset="325">7 426 1597 0,'0'0'640'0,"0"0"-450"15,0 0-64-15,0 0 95 16,0 0 10-16,0 0-141 16,0 0-38-16,20 12 29 15,5-7-15-15,12-1-2 16,2 2-23-16,4-4-17 16,-1 4 21-16,7 1-45 15,-3-3-2-15,2 1-13 16,11-5-124-16,-9 0-468 0,-12 0-1090 0</inkml:trace>
</inkml:ink>
</file>

<file path=ppt/ink/ink15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8:50:01.233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54 0 1505 0,'0'0'328'16,"0"0"-146"-16,0 0 84 0,0 0 10 16,0 0-114-16,0 0-45 15,0 0-55-15,-27 47 21 16,27 6 54-16,-3 18-78 16,-3 14-16-16,0 3 28 15,-2 3-31-15,5 1-9 16,3-12-4-16,0-9-19 15,3-15 19-15,20-12-27 16,10-15 0-16,10-17-2 16,2-12 2-16,11 0-22 15,7-45-14-15,2-13-31 16,-6-16 38-16,-4-6-43 16,-8-8 11-16,-12 3 59 15,-12 1-2-15,-10 6 4 16,-10 13 28-16,-3 9 13 0,0 18 47 15,0 11-33-15,0 14-7 16,-3 13 32-16,-7 0-28 16,1 37-8-16,0 27-32 15,-5 22 9-15,8 17 45 16,1 1-51-16,5-5-14 16,0-7 29-16,8-13-30 15,9-14 0-15,1-15-29 16,6-14-59-16,14-16-46 15,-5-8-328-15,-7-12-510 0</inkml:trace>
  <inkml:trace contextRef="#ctx0" brushRef="#br0" timeOffset="903">745 1269 1691 0,'0'0'370'16,"0"0"-232"-16,0 0 62 0,0 0 19 16,0 0-64-16,0 0-57 15,0 0-55-15,140 30-14 16,-84-56 19-16,-1-10-33 16,-2-6-8-16,-5-1-5 15,-11 0-1-15,-11-2 25 16,-13 6-26-16,-13 4 0 15,0 3 61-15,-6 5-6 16,-21 4 4-16,-5 8-4 16,-1 15 1-16,-2 0 14 15,-5 7-46-15,4 27-23 16,2 14 30-16,12 10-16 0,6 7-2 16,6 8-13-16,7 7 0 15,3 0 6-15,0 2-6 16,0-3 0-16,0-8 0 15,0-6 1-15,0-12-1 16,0-8-7-16,0-10 7 16,0-12 1-16,0-11-1 15,0-6-9-15,0-6 9 16,0 0 0-16,-6-6-23 16,1-15 11-16,5-6 9 15,0-1-9-15,0-8-13 16,8 1-13-16,15 0 37 15,5-1-24-15,9 7 10 0,-1 1-7 16,7 9 22-16,2 3-5 16,1 11 5-16,-1 5 0 15,-8 0 11-15,-8 0-1 16,-12 9 2-16,-14 10 6 16,-3-2 12-16,0 2 19 15,-26-1-39-15,-3-3-9 16,-8-9 22-16,4-2-11 15,1-4-2-15,2 0-10 16,10 0 1-16,5-10 14 16,7 1-15-16,8 3 0 15,0 6-4-15,0 0 4 16,28 0-1-16,6 15 1 0,9 15 6 16,10 2 30-1,-1 7-11-15,1-2-1 0,-1-5 27 16,-2-1-19-16,1-14-8 15,2-13-9-15,5-4-15 16,47-74-58-16,-12-12-148 16,-8-9-957-16</inkml:trace>
</inkml:ink>
</file>

<file path=ppt/ink/ink15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8:50:03.634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62 78 365 0,'0'0'985'0,"0"0"-773"16,0 0-72-16,0 0 12 15,0 0 75-15,0 0-7 16,-36-31-60-16,36 31-7 16,0 0 8-16,0 0-58 15,0 16-21-15,0 16-37 16,0 9-10-16,0 12 24 16,-3-6-38-16,0 4-10 0,-5-4-5 15,2-7-6-15,3-4-1 16,3-7-51-16,0-2-60 15,0-7-60-15,3-2-83 16,23-10-129-16,0-4-150 16,-7-4-1040-16</inkml:trace>
  <inkml:trace contextRef="#ctx0" brushRef="#br0" timeOffset="289">329 0 1577 0,'0'0'374'15,"0"0"-203"-15,0 0 74 16,0 0-5-16,0 0-54 15,0 0-53-15,0 0-16 16,-3 128-11-16,3-73-75 16,0 4 1-16,0-1-32 15,0-1-27-15,8 8-71 16,4-9-454-16,2-22-626 0</inkml:trace>
</inkml:ink>
</file>

<file path=ppt/ink/ink15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8:54:34.825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26 2635 1587 0,'0'0'261'15,"0"0"-163"-15,0 0 65 16,0 0 39-16,0 0-22 15,0 0-72-15,-26-21-60 16,26 0 55-16,0-6-72 16,0-5-1-16,9-12 39 0,18-6-68 15,2-12 36-15,8-6-27 16,5-9 1-16,7-5 25 16,4 0-35-16,8-6 7 15,5 2 8-15,9 2-8 16,4 2-8-16,6 6 0 15,0 3 0-15,-3 5 6 16,-11 13-6-16,-12 12 1 16,-13 11-1-16,-10 15 6 15,-13 5-12-15,-9 6-14 16,-8 3-67-16,-3 3 11 16,-3 0-57-16,0 0-93 0,0 0-151 15,-3 9-654-15</inkml:trace>
  <inkml:trace contextRef="#ctx0" brushRef="#br0" timeOffset="270">717 1296 1737 0,'0'0'369'0,"0"0"-132"16,0 0-49-16,0 0 1 15,0 0-4-15,0 0-111 16,0 0-38-16,173-109 1 16,-94 105-25-16,-3 4 42 15,-5 0-41-15,-9 28-13 0,-19 10 40 16,-17 15-28-16,-23 6 2 16,-3 6-11-16,-12 4-3 15,-22-5-41-15,2 4-146 16,12-18-368-16,10-21-416 0</inkml:trace>
  <inkml:trace contextRef="#ctx0" brushRef="#br0" timeOffset="678">2017 613 2176 0,'0'0'510'0,"0"0"-449"16,0 0 60-16,-171 10 51 16,118 16-51-16,11 9-46 15,10 6-75-15,15 6 0 16,14 8-6-16,3-3 6 15,12-4-6-15,34-4-11 16,16-10-14-16,11-5 30 16,9-8-53-16,3-6 14 0,-6 0 39 15,-18-4-14 1,-19 4 15-16,-17 3-1 0,-25 2 1 16,0 7 25-16,-40-1-25 15,-22 4 0-15,-8-6 18 16,5-4-18-16,2-8-7 15,26-12-29-15,32 0-170 16,5-28-316-16,11-3-293 0</inkml:trace>
  <inkml:trace contextRef="#ctx0" brushRef="#br0" timeOffset="915">2436 820 1728 0,'0'0'554'15,"0"0"-392"-15,0 0 32 0,0 0 73 16,-8 188-144-16,8-135-66 16,0-5-8-16,11-10-41 15,21-11-8-15,7-17-30 16,4-10-19-16,-4 0 40 16,-2-23-73-16,-12-20 43 15,-11-11 38-15,-14-8 2 16,0 0 10-16,-27 3-11 15,-31 6-73-15,8 15-187 16,4 16-450-16</inkml:trace>
  <inkml:trace contextRef="#ctx0" brushRef="#br0" timeOffset="1196">2448 460 1672 0,'0'0'380'16,"0"0"-181"-16,0 0 19 16,0 0-62-16,0 0-69 15,0 0-77-15,0 0-10 16,108-27-52-16,-89 54-129 16,4-6-64-16,11-7-14 15,2-7-33-15,4-7-34 16,2-4 9-16,-2-28 256 15,-5-10 61-15,-5-6 372 0,-4 0-61 16,-3 6-112-16,-1 4-121 16,1 11-78-16,-3 12-473 0</inkml:trace>
  <inkml:trace contextRef="#ctx0" brushRef="#br0" timeOffset="1532">3875 666 1510 0,'0'0'522'0,"0"0"-345"16,0 0-1-16,0 0 60 16,0 0-9-16,-192 97-119 15,158-40-7-15,8 4-69 16,17 2-5-16,9-5-6 16,0-5-21-16,9-12-9 15,28-11-36-15,8-13-64 16,15-11-36-16,34-6-119 15,-12-6-264-15,-12-15-298 0</inkml:trace>
  <inkml:trace contextRef="#ctx0" brushRef="#br0" timeOffset="2240">4456 657 1662 0,'0'0'764'16,"0"0"-572"-16,0 0 22 15,0 0 63-15,-190-6-102 16,131 36-52-16,10 7-71 16,9 13-51-16,18-2 32 15,11 5-33-15,11-3-14 16,11-8 7-16,31-12-88 16,7-16 4-16,7-14-60 0,2 0-44 15,-5-21 58-15,-8-17-3 16,-11 2 55-16,-11 1 79 15,-14 12 6-15,-9 15 73 16,0 8 127-16,0 0-93 16,-12 29-1-16,-2 13-46 15,11-2-24-15,3 2-28 16,0-10-8-16,20-14-30 16,8-10-32-16,6-8-54 15,-2-2 43-15,1-28-17 16,-4-11 53-16,-6-7 35 15,-6-1 4-15,-4 1 48 0,-4 7 30 16,-1 13 6 0,-8 11 47-16,3 17-37 0,-3 4-24 15,0 45-42-15,0 22 0 16,0 25 21-16,0 15-36 16,6 13-15-16,8 1 39 15,5 4 2-15,7-18 1 16,-6-17-30-16,-5-23-11 15,-4-24-2-15,-8-20-19 16,-3-26-2-16,0-1 13 16,0-19-3-16,-6-31-12 15,-11-21 10-15,-3-15 14 16,4-10-15-16,0-14 15 16,6-2-4-16,7 0 3 15,3 12 2-15,0 16-2 0,29 23 1 16,13 30-4-16,11 19-7 15,2 12 11-15,-2 14 0 16,-7 24 2-16,-13 10 4 16,-18 8-6-16,-15-3 0 15,0 2-18-15,-29-8-12 16,-16-8-154-16,-11-13-177 16,-35-26-314-16,12 0-1125 15</inkml:trace>
  <inkml:trace contextRef="#ctx0" brushRef="#br0" timeOffset="2450">4033 156 1765 0,'0'0'392'15,"0"0"-159"-15,0 0-27 16,0 0 43-16,0 0-123 15,0 0-92-15,0 0 20 16,151 76-54-16,-109-80-93 16,21-24-226-16,-12 8-363 15,-8 3-1166-15</inkml:trace>
  <inkml:trace contextRef="#ctx0" brushRef="#br0" timeOffset="2641">4184 1591 2517 0,'0'0'556'0,"0"0"-496"16,0 0-33-16,0 0-27 15,0 0-2-15,0 0-544 16,130-161-1369-16</inkml:trace>
  <inkml:trace contextRef="#ctx0" brushRef="#br0" timeOffset="3100">6167 578 1071 0,'0'0'1414'15,"0"0"-1176"-15,0 0-152 16,0 0 142-16,-179-27 25 0,129 54-150 15,4 14-48-15,7 12-27 16,13 6-27-16,12 3 27 16,14-10-28-16,0-10-33 15,31-12 13-15,14-21-49 16,7-9-31-16,4-7-59 16,-7-27-20-16,-2-10 121 15,-15-4 7-15,-10 10 51 16,-11 11 7-16,-8 13 60 15,-3 14 87-15,0 0-37 16,-6 31-85-16,-8 14 61 16,8 2-67-16,6 1-14 15,0-7-12-15,3-9-136 0,37-8-162 16,-1-7-491 0,-7-11-1075-16</inkml:trace>
  <inkml:trace contextRef="#ctx0" brushRef="#br0" timeOffset="3282">6583 885 1716 0,'0'0'536'0,"0"0"-310"16,0 0 63-16,0 0-26 16,9 164-72-16,-18-120-135 15,-16-6-35-15,-3-2-21 0,2-7-113 16,10-5-202-1,10-12-386-15,6-12-299 0</inkml:trace>
  <inkml:trace contextRef="#ctx0" brushRef="#br0" timeOffset="3687">6892 106 2074 0,'0'0'658'15,"0"0"-555"-15,0 0 59 16,0 0 13-16,0 0-58 16,12 204-16-16,-12-110-93 15,3 4 16-15,4-2-24 16,-1 3 0-16,4-16-14 0,3-5 14 16,-2-17-21-16,-2-19-33 15,-3-21-35-15,-1-21 54 16,1 0-5-16,3-36-34 15,1-14 67-15,7-5-19 16,1 1 26-16,7 12-6 16,0 15 17-16,-2 16-11 15,0 11 22-15,-3 0 16 16,-7 18 34-16,-6 14-44 16,-7 13-2-16,0-2 22 15,-11 8-48-15,-18-7 24 16,-4-9-24-16,1-5-15 15,-5-12 0-15,1-12-16 0,10-6-76 16,14-6-123-16,7-20-343 16,5-7-181-16</inkml:trace>
  <inkml:trace contextRef="#ctx0" brushRef="#br0" timeOffset="3929">7268 41 1759 0,'0'0'669'16,"0"0"-506"-16,0 0 59 15,0 0 1-15,0 0-9 0,213 165-79 16,-161-81-59-16,-4 13-22 16,-1 9-6-16,-15 8 24 15,-18 7-72-15,-14-4 0 16,-3-4-8-16,-37-14-71 15,-16-15-62-15,-29-11-55 16,11-22-347-16,1-20-272 0</inkml:trace>
  <inkml:trace contextRef="#ctx0" brushRef="#br0" timeOffset="4244">5798 39 1657 0,'0'0'717'15,"0"0"-524"-15,0 0-91 16,-167 214 195-16,111-91-85 16,10 14-95-16,16 1-9 15,24-2-69-15,6-14-20 16,59-20-19-16,40-17-48 16,97-11-116-16,-20-21-663 0,-9-18-1318 15</inkml:trace>
  <inkml:trace contextRef="#ctx0" brushRef="#br0" timeOffset="4951">8357 33 1798 0,'0'0'544'0,"0"0"-350"16,0 0-48-16,0 0 88 0,0 0-24 16,-15 218-116-16,4-103-25 15,5 12 6-15,6-4-53 16,0-11 41-16,0-18-63 15,12-16 0-15,16-29 0 16,1-19-81-16,7-23-31 16,16-7-159-16,-10-22-391 15,-8-8-377-15</inkml:trace>
  <inkml:trace contextRef="#ctx0" brushRef="#br0" timeOffset="5132">8090 643 1945 0,'0'0'554'0,"0"0"-433"15,0 0 51-15,0 0 1 16,185-36-67-16,-106 21-106 16,0 3-40-16,15 3-190 15,-21 7-381-15,-17 2-338 0</inkml:trace>
  <inkml:trace contextRef="#ctx0" brushRef="#br0" timeOffset="5361">9031 47 2094 0,'0'0'528'0,"0"0"-426"16,0 0 168-16,-42 206-72 15,24-101-114-15,-2 3-25 16,6 4-59-16,1 0 12 16,4-9-27-16,2-11-19 15,0-19-111-15,7-17-90 16,0-21-86-16,0-29-233 16,7-6-44-16,9 0-811 0</inkml:trace>
  <inkml:trace contextRef="#ctx0" brushRef="#br0" timeOffset="5855">9071 616 1194 0,'0'0'397'0,"0"0"-140"16,0 0 88-16,0 0-64 15,0 0-87-15,0 0-75 16,0 0-7-16,138 118-55 16,-121-53-45-16,-5-3 66 15,-1-4-59-15,-2-13-5 16,-6-12-14-16,-3-16-20 15,0-11 19-15,0-6-26 16,0-6-15-16,0-29 12 16,0-10-3-16,0-8 20 15,0-1-4-15,10-1 17 0,7 11 0 16,6 13 0 0,0 9 0-16,-1 19 6 0,1 3 21 15,0 18 12-15,-3 20-26 16,-4 13-2-16,-3 5 7 15,-3 2-18-15,-1-7-20 16,-6-11 20-16,2-13-136 16,-5-12 36-16,0-15 9 15,0 0 28-15,0-15-34 16,0-25-12-16,6-12 72 16,3-4 37-16,8-3 23 15,6 6-9-15,-1 9 24 16,6 12 26-16,1 17 25 0,-4 12-26 15,-2 3 26-15,5 12 22 16,-9 24-50-16,-4 8-33 16,2 6-13-16,-6-4-15 15,1-1-9-15,5-3-156 16,19-1-156-16,-7-12-214 16,4-11-964-16</inkml:trace>
  <inkml:trace contextRef="#ctx0" brushRef="#br0" timeOffset="6605">10129 707 1674 0,'0'0'673'0,"0"0"-485"16,0 0 77-16,0 0 12 0,0 0-105 16,-183 30-52-16,154 13-53 15,9 9-47-15,13 1-7 16,7-4-13-16,0-8-58 15,22-11 5-15,15-12-63 16,5-18-27-16,1 0-39 16,-1-12 28-16,-8-26 85 15,-8-8 16-15,-7 4 48 16,-10 1 5-16,-1 7 39 16,-8 14 85-16,0 13 22 15,0 7-48-15,0 10-24 16,0 25-72-16,0 10 19 15,3 3 4-15,6 2-25 0,8-10 0 16,6-7 0-16,-1-16-28 16,4-14-13-16,-1-3-32 15,-6-9 16-15,0-26 33 16,5-10-13-16,-6-3 18 16,2 2 13-16,3 6 6 15,-4 7 16-15,1 12-15 16,0 13 36-16,-7 8 28 15,1 11-28-15,-5 27 6 16,0 9-25-16,5 5-10 16,-3 0 19-16,1-5-27 15,-5-12 0-15,-4-11-11 16,-3-13 5-16,0-11-7 0,0 0 1 16,0 0 12-1,-10-17-3-15,1-13 3 0,1-2 0 16,8-10 3-16,0-1-3 15,0 1 0-15,0 6 7 16,0 4 4-16,14 12 22 16,2 5-24-16,1 2 10 15,6 11 18-15,0 0-36 16,3 2 4-16,-1 0 18 16,3 0-23-16,-2 4 51 15,-7 12-36-15,1 8 3 16,-5 3 29-16,-4 7-47 0,-5 1 19 15,-3 4-19 1,0-6 0-16,-3-1 7 0,0-8-7 16,0-7-28-16,0-6-8 15,0-7-118-15,5-1-89 16,-2-3-235-16,3 0-196 16,-6 0-1031-16</inkml:trace>
  <inkml:trace contextRef="#ctx0" brushRef="#br0" timeOffset="6900">9912 269 1910 0,'0'0'540'0,"0"0"-414"15,0 0 132-15,0 0 31 16,0 0-138-16,0 0-58 16,170-119 3-16,-133 119-51 15,-1 27 25-15,-4 8-37 16,2 1-33-16,2-3 40 16,-4-13-32-16,7-14-8 15,7-6-12-15,7-21-75 16,41-73-77-16,-12 2-501 15,0-8-1851-15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9:28:52.448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0 973 1781 0,'0'0'275'16,"0"0"-210"-16,0 0 18 15,0 0 94-15,0 0-18 16,178-20-73-16,-93-25-50 16,12-8 6-16,8-14-36 15,0-16 7-15,-7-8-1 16,-13-3-11-16,-22-4-1 0,-27 4 1 16,-24 9-1-16,-12 7 30 15,-6 13 33-15,-30 19 20 16,-10 14 33-16,-10 17-13 15,-12 15-21-15,-4 9-23 16,-4 47-20-16,2 29 8 16,-2 42-17-16,11 46-10 15,19-4 17-15,19-16-31 16,21-24 11-16,6-29-8 16,0 8-9-16,22-3 12 15,15-23-12-15,8-20-5 16,12-21-2-16,2-23-46 0,6-18-17 15,32-23-92 1,-18-25-213-16,-10-5-413 0</inkml:trace>
  <inkml:trace contextRef="#ctx0" brushRef="#br0" timeOffset="834">1212 855 1932 0,'0'0'620'15,"0"0"-498"-15,0 0 92 0,0 0 37 16,-193-20-88 0,131 20-67-16,0 11-44 0,-1 19-17 15,7 5 19-15,11 7-53 16,8 2 9-16,14 4-10 15,17-2 0-15,6-6-9 16,9-3-18-16,34-16-50 16,16-16 1-16,9-5-63 15,8-11-17-15,-1-22-76 16,-5-5 37-16,-19-3 83 16,-8 8 63-16,-16 3 49 15,-15 12 39-15,-9 12 99 16,-3 6 71-16,0 0-44 15,0 13-74-15,0 16-25 16,0 9-29-16,0 4-28 0,8-6-4 16,12-4-5-16,9-12-56 15,7-12-19-15,3-8-43 16,-4 0-1-16,2-17 48 16,-4-15 13-16,-7-5 57 15,-6-7-16-15,0 4 17 16,-11 1 50-16,1 13 51 15,-7 12 37-15,-3 10-13 16,0 4-29-16,3 6-24 16,3 29-44-16,8 11-20 15,12 7-8-15,10 2-3 16,13 3-10-16,13-6 12 16,0-12-24-16,4-13 13 0,-7-18-35 15,-10-9-16-15,-7 0 6 16,-8-30 11-16,-9-14 37 15,-2-6 3-15,-6-6 6 16,-8 3 24-16,-1 11 25 16,-5 11 25-16,-3 13 19 15,0 11-25-15,0 7-15 16,3 0-32-16,10 31-20 16,7 3 17-16,3 11-18 15,6 2-29-15,4-2 13 16,10-2-31-16,-1-7 23 15,7-10 15-15,-7-11-35 16,-5-15 32-16,-11 0-6 16,-4-24 15-16,-5-19 2 0,-3-17 2 15,-8-7 21-15,0-5-16 16,-6 1-6-16,0 6 0 16,0 13-21-16,0 8-161 15,0 15-413-15,10 16-316 0</inkml:trace>
  <inkml:trace contextRef="#ctx0" brushRef="#br0" timeOffset="1202">3054 882 1716 0,'0'0'658'16,"0"0"-456"-16,0 0 97 15,0 0-39-15,0 0-131 16,0 0-90-16,-173-32-10 16,144 58-29-16,3 9-1 15,16 7 1-15,10-2-22 16,0 3 7-16,19-2-28 16,18-9 2-16,8-4 7 15,7-3-17-15,4-2 12 16,0-2 4-16,-1 0 35 15,-5 6 18-15,-7-1 0 16,-17 0 9-16,-17 0 53 16,-9-2-23-16,-12 0-11 0,-39-7-26 15,-6 0-19 1,-13-1 8-16,5-10-9 0,5-3-57 16,22-3-36-16,16-18-217 15,14-6-465-15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8:15:57.985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614 373 1753 0,'0'0'313'0,"0"0"-201"16,0 0 86-16,0 0 12 16,-14-170-39-16,-9 124-74 15,-10 6-31-15,-2 1 13 16,-11 4-15-16,-4 11-2 16,-9 9-22-16,-3 11-25 15,-4 4 11-15,4 0-17 16,4 21-8-16,11 13 20 15,16 10-21-15,11 6-6 16,14 6 5-16,6 11 0 16,0 4-8-16,26 3 9 15,13-1 0-15,7 1 5 0,2-5-5 16,11-2-5-16,-2-4 4 16,0-8 2-16,6 1-7 15,-4-3 6-15,-3 1 0 16,-4-8 3-16,-2 4-3 15,-8-5 0-15,-2 0-1 16,-11-2-1-16,-4-2-10 16,-5-3 12-16,-9 0 0 15,-8-5 4-15,-3-1-4 16,0-2-8-16,-8-2-1 16,-10-7 9-16,-9-2-4 15,1-5 4-15,-8-1 0 16,0-7-2-16,-6-2 10 0,1-4-8 15,-4 0 0 1,1 0 1-16,2 0 5 0,4-12-6 16,4-11 0-16,1 0-1 15,9-7 2-15,2 1-1 16,5-2 0-16,4-3 1 16,8 3-4-16,3-5 3 15,0-2 0-15,0-5-1 16,3 0 7-16,17-1-8 15,-1-3 2-15,4 0 0 16,0 3-3-16,0 2 3 16,0 0 0-16,-1 3-3 15,6 2 9-15,1-2-4 16,4 1-2-16,-1-3 0 0,4 3-14 16,-2-2 14-16,-2 1 0 15,-4-3 2-15,0 4-1 16,-8-4-1-16,-11 4 6 15,-9-6-5-15,0 2 39 16,-3 2-20-16,-37-2-2 16,-16 11 0-16,-72 0-18 15,14 11-167-15,-7 8-1028 0</inkml:trace>
</inkml:ink>
</file>

<file path=ppt/ink/ink16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8:54:43.612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0 640 1547 0,'0'0'316'16,"0"0"-159"-16,0 0-10 15,0 0 58-15,0 0-61 16,0 0-95-16,0 11 27 16,37-11-29-16,8 0-18 15,12-9-8-15,3-26-21 16,7-15-1-16,-1-18-8 15,-4-9-18-15,-11-2-2 16,-14-1 18-16,-17 6 11 16,-14 12 16-16,-6 16-4 0,-6 10 0 15,-20 13 88-15,-11 11 33 16,-2 12-25-16,-4 3-46 16,1 35-20-16,-1 18 26 15,4 20-56-15,5 10 7 16,12 6 4-16,6 4-16 15,3-3-1-15,7-5-6 16,3-5 0-16,-2-9 8 16,-1-16-8-16,3-14-15 15,-3-8 14-15,1-23-2 16,5-3-4-16,-3-10-2 16,3 0 6-16,0 0-9 0,0-17-6 15,11-22 3-15,12-6 4 16,6-5-26-16,10 1-5 15,7 8 9-15,4 8 27 16,1 16-12-16,-2 10 18 16,-7 7-8-16,-8 3 1 15,-11 27 14-15,-17 2-5 16,-6 7-1-16,0-13 26 16,-23 0 47-16,-6-11-46 15,0-6-10-15,-4-6 32 16,4-3-32-16,6 0 19 15,3-3-32-15,7-15 1 16,2 3 20-16,11 5-26 16,0-3-19-16,0 10 18 15,17 3-18-15,16 0 12 0,4 24 7 16,1 5 0-16,1 7 21 16,4 2-20-16,-4-2-1 15,4-11 0-15,-1-1-39 16,8-11-99-16,28-13-208 15,-16-7-392-15,-3-17-1173 0</inkml:trace>
  <inkml:trace contextRef="#ctx0" brushRef="#br0" timeOffset="295">1375 104 1707 0,'0'0'335'16,"0"0"-170"-16,0 0 93 16,-134 167 55-16,92-68-97 15,2 12-135-15,11 2 13 16,10 4-26-16,11-9-29 15,8-11 4-15,5-15-35 16,26-8-8-16,15-26-25 16,16-10-124-16,40-38-162 0,-14 0-443 15,-6-14-1211-15</inkml:trace>
  <inkml:trace contextRef="#ctx0" brushRef="#br0" timeOffset="921">1736 743 1582 0,'0'0'270'0,"0"0"-226"15,0 0 19-15,0 0 85 0,0 0-40 16,196-133-57-16,-140 71-26 15,-7-3 32-15,-17 0 18 16,-18 4-33-16,-14 11 63 16,0 8 13-16,-20 17 10 15,-20 12 20-15,-2 13-10 16,-4 15-36-16,1 35-53 16,5 23-10-16,11 14 13 15,5 3-40-15,18 8-12 16,3-14 12-16,3-4-12 15,0-13-1-15,0-6 0 16,0-18-4-16,3-13 4 16,0-15-28-16,-3-15 2 15,3 0 26-15,2-15-11 16,4-27 10-16,7-5-32 0,7-9-4 16,11 0 7-16,8 6-43 15,4 9 19-15,-1 9 27 16,1 10 2-16,-10 18 13 15,-7 4 8-15,-12 0 5 16,-11 13 47-16,-6 18-15 16,0 0 15-16,-9-1-7 15,-22-3-5-15,-3-4-17 16,0-14-6-16,2-3 3 16,2-6 12-16,10 0-27 15,8 0 0-15,7 0 10 16,5 0-10-16,0 0 0 15,11 0-30-15,18 6 30 0,13 6-2 16,5 1-44-16,5 0-61 16,1-1-71-16,28-3-184 15,-14-1-265-15,-10-8-263 16</inkml:trace>
  <inkml:trace contextRef="#ctx0" brushRef="#br0" timeOffset="1126">2538 707 1631 0,'0'0'473'15,"0"0"-416"-15,0 0 167 0,0 0 34 16,0 0-70-16,0 0-143 16,182 0-29-16,-122 0-16 15,2 0-19-15,-6 0-117 16,-4 0-63-16,-10 4-293 15,-11 9-170-15,-15-9-698 0</inkml:trace>
  <inkml:trace contextRef="#ctx0" brushRef="#br0" timeOffset="1297">2737 534 1694 0,'0'0'536'16,"0"0"-370"-16,0 0 97 15,0 0 37-15,-12 165-198 16,12-101-71-16,0-2-31 0,9-6-6 16,11-4-146-16,16-4-212 15,-7-14-238-15,5-9-396 0</inkml:trace>
  <inkml:trace contextRef="#ctx0" brushRef="#br0" timeOffset="1538">3219 586 1061 0,'0'0'726'16,"0"0"-543"-16,0 0 68 15,62-180 53-15,-42 133 27 16,-4 12-155-16,-4 16-59 16,-4 12-17-16,-8 7-10 0,0 20-26 15,0 25-17 1,0 14-46-16,0 14 43 0,0-5-44 15,0 9-24-15,0-16-42 16,6 1-97-16,17-6-116 16,13-15-246-16,-7-11-381 15,-3-18-588-15</inkml:trace>
  <inkml:trace contextRef="#ctx0" brushRef="#br0" timeOffset="1772">3657 43 1585 0,'0'0'855'15,"0"0"-667"-15,0 0 87 16,0 0 6-16,128 152-103 16,-79-76-68-16,7 10-20 15,-8 11-59-15,-8 9 7 16,-14 2-38-16,-22 9-15 15,-4-6-63-15,-13-9-107 16,-66 26-180-16,4-37-471 16,-7-17-1180-16</inkml:trace>
  <inkml:trace contextRef="#ctx0" brushRef="#br0" timeOffset="2220">26 1600 1639 0,'0'0'579'0,"0"0"-478"0,0 0 62 15,0 0 93 1,187-21-59-16,-72 19-67 0,45-4-59 16,60 1-11-16,67 4 40 15,35-15-6-15,5 6-52 16,-22-11-25-16,-41 3-16 15,-15-2 16-15,-22-5-17 16,-18-1-23-16,-42 4-4 16,-36 3-7-16,-40-2-5 15,-12 9-19-15,0 1 5 16,-5 3 7-16,-7 1-31 16,-24 7 12-16,-18 0-67 0,-22 7-144 15,-3 6-310-15,0-1-677 16</inkml:trace>
  <inkml:trace contextRef="#ctx0" brushRef="#br0" timeOffset="2722">1824 2059 2212 0,'0'0'355'0,"0"0"-286"0,0 0-39 16,0 0 110-16,0 0-21 16,0 0-84-16,72-153-14 15,-10 127-8-15,11 11 44 16,-5 9 22-16,-2 6-43 15,-10 15-7-15,-14 26 49 16,-16 17-29-16,-23 20-7 16,-3 13-24-16,-29 2 3 15,-27 0 10-15,-9-5-30 16,-8-11 8-16,-2-19 21 16,10-13-9-16,9-19 2 15,17-20-1-15,19-6-1 16,14-18 11-16,6-16-32 0,16-11-19 15,30 4 18-15,16 8-6 16,10 14 7-16,10 15 0 16,6 4 0-16,1 4 42 15,-1 21-41-15,4-10 15 16,-4-3 7-16,7-12-14 16,4-12-9-16,6-35-29 15,42-82-106-15,-27 14-370 16,-21-1-1357-16</inkml:trace>
</inkml:ink>
</file>

<file path=ppt/ink/ink16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8:50:24.520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0 2751 0,'0'0'196'0,"0"0"-196"16,0 0-206-16,0 0 45 16,0 0-46-16,0 0-460 0</inkml:trace>
</inkml:ink>
</file>

<file path=ppt/ink/ink16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8:50:24.642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0 2241 0,'0'0'651'0,"0"0"-557"0,0 0-59 16,0 0-35-16,0 0 0 16,0 0-18-16,0 0-1172 0</inkml:trace>
</inkml:ink>
</file>

<file path=ppt/ink/ink16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8:50:21.678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232 218 1468 0,'0'0'242'0,"0"0"-134"16,0 0 9-16,0 0 3 15,0 0 64-15,0 0 64 16,0-73-86-16,0 69-4 16,0 4-43-16,0 8-69 15,0 40 69-15,5 49-53 16,-2 54 25-16,0 44 6 16,-3-9-70-16,0-35-2 15,0-47-21-15,0-33 1 0,0 0 14 16,0-1-15-16,0-8 0 15,0-21-1-15,0-23-73 16,0-18-58-16,6 0-31 16,0-44-130-16,-6-21-37 15,0-17-139-15,0-13 307 16,-26-11 115-16,-19-4 19 16,-7-1 28-16,2-1 2 15,10 10 75-15,21 10 175 16,13 10-55-16,6 10-33 15,6 14 31-15,24 10-48 16,9 16 4-16,10 9-63 0,10 8-53 16,10 8 80-16,2 7-91 15,11 0 10-15,0 13 16 16,3 26-49-16,5 19 36 16,-10 15-10-16,-7 12-25 15,-11 7 63-15,-16 4-64 16,-17-3-1-16,-19-2 24 15,-10-3-23-15,-6-1-1 16,-33-8 0-16,-11-3 1 16,-5-11 13-16,-1-15-14 15,-3-14-21-15,-4-12-11 16,-14-24-131-16,10 0-205 16,9-13-468-16</inkml:trace>
  <inkml:trace contextRef="#ctx0" brushRef="#br0" timeOffset="182">0 922 2039 0,'0'0'338'0,"0"0"-234"16,0 0-74-16,0 0 196 15,0 0-90-15,203-27-76 16,-108 14-60-16,46-12-42 15,-23 4-270-15,-16 4-442 0</inkml:trace>
  <inkml:trace contextRef="#ctx0" brushRef="#br0" timeOffset="945">1598 836 1842 0,'0'0'718'0,"0"0"-600"16,0 0 42-16,0 0 50 15,-202-29-34-15,145 35-49 16,4 26-84-16,15 14-41 0,11 8 31 16,21 5-33-1,6 4-23-15,17-10 23 0,28-6-73 16,14-18-26-16,7-17-43 15,2-12-97-15,-6-6 70 16,-9-27-32-16,-13 2 91 16,-17-3 100-16,-11 14 10 15,-5 11 92-15,-7 9 68 16,0 0-37-16,0 12 62 16,0 16-150-16,0 9-10 15,0-3-16-15,10-3-9 16,23-10-27-16,5-12-74 15,9-9-14-15,-1 0 40 0,-4-15-89 16,4-12 47 0,-7-5 102-16,-2-3 14 0,-9 0 1 15,-5 1 61-15,-6 11 56 16,-5 8 77-16,-4 13-58 16,-5 2-36-16,3 26-8 15,-3 34 13-15,7 48-18 16,7 47-40-16,3 2-16 15,0-9 78-15,-2-16-95 16,-1-26-8-16,5 9 18 16,1 3-23-16,1-18 2 15,-8-24-3-15,-3-22 0 16,-7-22-4-16,-6-17 4 16,0-15-5-16,0-6-10 15,0-41 2-15,-19-24 1 16,-1-23-18-16,-9-44-9 15,-11-49 31-15,-8-46-51 0,2 15 9 16,10 45 23-16,22 58-36 16,14 56 54-16,0 8 2 15,11 8 7-15,21 11 28 16,10 24-22-16,14 8-6 16,1 6 53-16,-6 28-46 15,-5 9 13-15,-10 8-20 16,-19 5 10-16,-17 3-23 15,0 0-37-15,-73 2-188 16,5-14-295-16,-4-17-320 0</inkml:trace>
  <inkml:trace contextRef="#ctx0" brushRef="#br0" timeOffset="1120">1578 415 2118 0,'0'0'362'16,"0"0"-268"-16,0 0-57 15,232-156 57-15,-119 98-94 16,-22 10-294-16,-12 13-1603 0</inkml:trace>
  <inkml:trace contextRef="#ctx0" brushRef="#br0" timeOffset="1922">3582 886 2288 0,'0'0'467'15,"0"0"-467"-15,0 0 1 0,0 0 175 16,-197 9 7-16,142 35-59 16,5 15-83-16,8 10-40 15,13 2 39-15,15-7-40 16,14-8 0-16,0-9-14 15,40-17-20-15,8-16-52 16,8-14-20-16,7-8-102 16,-1-34 7-16,-9-8-40 15,-7-6 90-15,-14-3 121 16,-13 6 30-16,-5 10 4 16,-11 13 110-16,0 15 93 15,-3 15 60-15,0 5-142 16,0 36-66-16,0 13 27 0,0 5-32 15,0 3-22 1,17-6-32-16,9-12 6 0,10-12-21 16,4-17 0-16,2-15-50 15,1 0 26-15,-4-18-43 16,1-20-18-16,-5-9 36 16,-2-3 49-16,-4 7-9 15,-3 6 24-15,-7 18-3 16,-5 14 3-16,-8 5 1 15,-3 24 77-15,-3 24-27 16,0 6-39-16,0 0 16 16,0-3-28-16,0-14-1 15,0-9-5-15,0-14-14 16,5-11-13-16,-2-3-22 0,3-9 49 16,4-27-15-16,6-11 21 15,6-8 0-15,12-7-4 16,5 3 4-16,1 10 0 15,2 10 0-15,-2 20 9 16,-5 19 82-16,-5 0-32 16,-7 42 16-16,-3 14 17 15,-4 9-5-15,-4 6-25 16,-1-4-14-16,-2-10-38 16,2-15 27-16,-2-14-37 15,2-19-28-15,-5-9-42 16,-6-37-92-16,0-20-379 15,-11-3-1013-15</inkml:trace>
  <inkml:trace contextRef="#ctx0" brushRef="#br0" timeOffset="2118">3560 501 2572 0,'0'0'321'0,"0"0"-261"16,179-96-25-16,-71 24-34 15,10-8 5-15,13-24-6 16,-29 20-472-16,-37 19-1222 0</inkml:trace>
  <inkml:trace contextRef="#ctx0" brushRef="#br0" timeOffset="2604">515 2047 2031 0,'0'0'514'16,"0"0"-462"-16,0 0 20 15,0 0 113-15,0 0 25 16,0 0-30-16,255-14-97 16,-105-1-16-16,51 2-9 15,54 11-4-15,26 2 44 16,13 0-70-16,-2 0 26 16,-20 0 18-16,-3 2-51 0,-22 3 0 15,-21-3-16-15,-55-2 4 16,-47 0 10-16,-42 0-19 15,-26 0-18-15,-4 2 6 16,-7 2-34-16,-5-1-16 16,-20-3-64-16,-20 0-61 15,0-20-279-15,0-7-647 0</inkml:trace>
</inkml:ink>
</file>

<file path=ppt/ink/ink16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8:50:30.899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0 2114 0,'0'0'764'0,"0"0"-764"16,0 0-81-16,0 0 49 16,0 0 6-16,0 0-257 15,0 0-1443-15</inkml:trace>
</inkml:ink>
</file>

<file path=ppt/ink/ink16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8:50:31.063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0 620 2194 0,'0'0'0'0,"0"0"-494"0</inkml:trace>
  <inkml:trace contextRef="#ctx0" brushRef="#br0" timeOffset="205">557 590 2412 0,'0'0'490'15,"0"0"-490"-15,0 0-11 16,0 0-17-16,171-44-15 16,-120 32-318-16,-1 3-400 0</inkml:trace>
  <inkml:trace contextRef="#ctx0" brushRef="#br0" timeOffset="451">1373 508 1377 0,'0'0'877'0,"0"0"-702"15,0 0 24-15,185 0 22 16,-100 0-100-16,14 0 0 16,12-15-37-16,4-1-54 15,-4 3-19-15,-9 5-11 16,-11-2 0-16,-12 4-66 15,-14 3-13-15,-19 0-47 16,-19 0-193-16,-27-3-217 16,-13-2 17-16,-21 2-1005 0</inkml:trace>
  <inkml:trace contextRef="#ctx0" brushRef="#br0" timeOffset="646">1877 0 1664 0,'0'0'347'16,"0"0"-94"-16,0 0 131 16,0 0-82-16,0 0-84 15,0 0-72-15,-7 182-94 16,20-90 26-16,-1 15-68 16,-1-1 2-16,-5-3-12 15,-6 6-170-15,0-23-457 16,0-27-1828-16</inkml:trace>
</inkml:ink>
</file>

<file path=ppt/ink/ink16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8:50:30.368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0 383 2508 0,'0'0'490'0,"0"0"-470"15,0 0-8-15,0 0 68 16,220-29 18-16,-151 23-49 16,-1 3-32-16,2 0-5 15,-12 3-24-15,-11 0-39 16,-12 0-133-16,-16 0-81 15,-19 0-316-15,0 0-117 16,-9-6-764-16</inkml:trace>
  <inkml:trace contextRef="#ctx0" brushRef="#br0" timeOffset="179">204 0 2038 0,'0'0'538'0,"0"0"-454"15,0 0 150-15,0 182-8 16,0-95-121-16,20 4-51 16,-1-3-54-16,1 1-5 15,3-10 4-15,0 1-135 16,-7-19-326-16,-7-21-403 0</inkml:trace>
</inkml:ink>
</file>

<file path=ppt/ink/ink16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8:50:28.847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33 9 1416 0,'0'0'281'0,"0"0"-122"16,0 0-12-16,0 0 73 15,0 0-3-15,0 0-139 16,-3 50-41-16,-4-11-14 15,1 10 5-15,0 16 57 16,3 11-45-16,3 8 21 16,0 1 14-16,0-6-64 15,6-5 11-15,13-16-22 16,10-12 0-16,2-18 19 16,4-13-19-16,7-9 0 15,1-6-1-15,7-9-49 0,-2-27 13 16,1-10-23-1,1-10 21-15,-7-9 24 0,-7-6 16 16,-7 3-1-16,-12 3 13 16,-8 11-13-16,-6 10 81 15,-3 18 7-15,0 12-9 16,0 11 59-16,0 3-83 16,0 6-29-16,0 31 1 15,7 19-12-15,2 15 23 16,8 11-38-16,0 2 0 15,3-2 0-15,2-1 0 16,1-12-8-16,0-6-20 16,0-14-59-16,-4-12 27 15,4-11-72-15,-3-18-20 16,0-8 88-16,2 0 6 0,1-14 44 16,-3-19 13-16,3-5-5 15,-7 3 6-15,1 5 0 16,-8 6 28-16,-3 13 81 15,-1 5-9-15,-2 6-18 16,-3 0-13-16,0 30-42 16,0 18 75-16,0 17-33 15,0 8-50-15,0 0 42 16,0-8-53-16,0-7 10 16,0-13-18-16,0-8-26 0,6-9-60 15,3-11-64 1,8-17-189-16,-3 0-153 0,-5-12-184 15</inkml:trace>
  <inkml:trace contextRef="#ctx0" brushRef="#br0" timeOffset="221">1578 446 1906 0,'0'0'345'16,"0"0"-207"-16,0 0 72 16,194-6 9-16,-106-7-103 15,10 2-21-15,6 1-57 0,-5 4-18 16,-11 6-20-16,-9 0-126 16,-23 0-329-16,-27 0-218 0</inkml:trace>
  <inkml:trace contextRef="#ctx0" brushRef="#br0" timeOffset="422">2017 164 2039 0,'0'0'540'0,"0"0"-511"15,0 0 97-15,0 0 127 16,0 0-131-16,0 219-63 0,10-144-52 15,-7 9-7 1,4-2-42-16,-4 1-119 0,4 14-212 16,-1-20-306-16,3-18-1138 0</inkml:trace>
  <inkml:trace contextRef="#ctx0" brushRef="#br0" timeOffset="865">2923 0 316 0,'0'0'2071'0,"0"0"-1768"0,0 0-248 16,0 0 66-16,0 0 105 15,0 0-112-15,48 209-59 16,-42-130-14-16,7 5-40 15,2-4 9-15,8-2-10 16,8-13-32-16,4-18 22 16,12-21-53-16,1-16-17 15,1-10-2-15,4-21-90 16,-7-23 39-16,-7-15 12 16,-7-9 38-16,-2-2 82 15,-10-1 2-15,-8 2 73 16,-7 14 81-16,-2 14 33 15,-3 11-7-15,0 18-44 0,0 12-48 16,0 0 12 0,0 25-64-16,-11 21-11 0,5 21 17 15,6 10-35-15,0 7-1 16,0-6-7-16,9 2-49 16,19-7 4-16,3-8-42 15,15-9-165-15,-10-20-487 16,-5-17-458-16</inkml:trace>
  <inkml:trace contextRef="#ctx0" brushRef="#br0" timeOffset="1240">3792 800 1847 0,'0'0'500'0,"0"0"-441"0,0 0-47 16,0 0 194-16,0 0 0 15,0 0-101-15,0 0-5 16,187 81-34-16,-152-43 42 16,-8 10 58-16,-12 1-130 15,-15 3-12-15,-3 6 18 16,-39-3-42-16,-14-5 22 16,-7-5-20-16,-2-13-2 15,3-9 0-15,13-12-3 16,13-11-9-16,13 0-18 15,14-2-8-15,9-19 31 16,0 1 4-16,23 3 3 0,13 1-1 16,7 10-10-16,2 6 5 15,1 0 2-15,-4 0 4 16,4 18 15-16,-7 3-14 16,4-3 9-16,-1-10-10 15,15-8-119-15,-9-8-377 16,-8-19-897-16</inkml:trace>
</inkml:ink>
</file>

<file path=ppt/ink/ink16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8:50:32.804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0 1377 0,'0'0'290'0,"0"0"-174"16,0 0 56-16,0 0 47 0,0 0-12 15,0 0-82-15,0 0-25 16,0 0 37-16,17 215-48 16,-17-120-51-16,0-6 27 15,3-2-48-15,13-13-8 16,10-15-9-16,8-17-8 15,8-19-13-15,7-18-94 16,7-5-29-16,3-15-13 16,-1-29-59-16,-2-12 14 15,-3-14 120-15,-10-7 35 16,-11-5 47-16,-9-2 13 16,-7 8 64-16,-10 11 121 15,2 19 12-15,-8 17-40 0,0 20 63 16,0 9-124-16,0 26-38 15,0 35-23-15,0 22 17 16,0 15 35-16,0 2-64 16,0-9-16-16,20-12-3 15,5-11-17-15,1-18-20 16,11-21-115-16,-8-14-206 16,-10-13-463-16</inkml:trace>
</inkml:ink>
</file>

<file path=ppt/ink/ink16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8:50:43.074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0 345 1008 0,'0'0'869'0,"0"0"-692"15,0 0-69 1,0 0 62-16,0 0 2 0,0 0-66 16,0 0-56-16,57-18 29 15,-17-11-15-15,-1-6-26 16,1-7 18-16,-4 2-38 16,-7 0 14-16,-6 9 37 15,-7 7 4-15,-5 8 0 16,-5 8-8-16,-3 5-17 15,-3 3 22-15,3 0-55 16,-3 9-8-16,0 30 19 16,3 16-19-16,0 13 5 15,5 6-12-15,-2-3 1 0,5-10-2 16,1-8-49-16,4-16-147 16,18-18-143-16,-2-13-295 15,-3-6-204-15</inkml:trace>
  <inkml:trace contextRef="#ctx0" brushRef="#br0" timeOffset="277">671 94 1659 0,'0'0'508'16,"0"0"-328"-16,0 0 52 15,0 0 63-15,-62 164-107 0,45-90-56 16,6 1-27-16,11-2-79 15,0-8-15-15,31-13 10 16,14-16-21-16,14-17 0 16,7-19-11-16,-1-8 11 15,-6-39 3-15,-10-17-3 16,-16-9 0-16,-24-3 15 16,-9-2 1-16,-6 11 5 15,-36 9-13-15,-14 6-8 16,-23-3-68-16,13 15-580 15,12 6-1853-15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8:16:41.564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252 705 1079 0,'0'0'651'15,"0"0"-523"-15,0 0-47 16,0 0 127-16,0 0 11 16,0 0-65-16,0-73-58 15,-3 64 8-15,0-1-6 16,-7 1 14-16,-2 7-17 0,-8 2-37 16,-3 0-1-1,-7 2-18-15,-2 28-24 0,-2 11 15 16,6 9-30-16,0 6 1 15,13 2 6-15,7-4-7 16,8-4 0-16,0-10-1 16,17-10 1-16,17-5-1 15,11-16-52-15,7-9-22 16,7-3-38-16,0-33-20 16,0-7 40-16,-7-12 30 15,-12 5 33-15,-7 3 29 16,-10 8 2-16,-11 11 45 15,-5 13 37-15,-7 9 37 16,3 6-11-16,-3 0-39 16,0 26-41-16,4 16 8 0,-1 8-25 15,7 7-11-15,-1-5 2 16,8-2 6-16,3-12-9 16,0-8 0-16,5-10-28 15,4-14-44-15,8-6-154 16,2-2-63-16,13-52-102 15,-5 0-113-15,-12 5-531 0</inkml:trace>
  <inkml:trace contextRef="#ctx0" brushRef="#br0" timeOffset="271">963 751 205 0,'0'0'999'16,"0"0"-792"-16,0 0-5 15,0 0 5-15,0 0-13 0,0 0-15 16,0 0-34-16,0 0 2 15,0 0 6-15,0 0-34 16,0 4 5-16,0 4-6 16,0 7-43-16,-3 9 1 15,-1 5-20-15,1 6-23 16,3 3 13-16,0 4-35 16,0-2-11-16,0-1 22 15,0-7-22-15,7-5-1 16,8-8-59-16,5-10-74 15,3-9-115-15,10 0-124 16,23-24-160-16,-10-16-342 16,-3 5 257-16</inkml:trace>
  <inkml:trace contextRef="#ctx0" brushRef="#br0" timeOffset="916">1545 708 1405 0,'0'0'333'0,"0"0"-175"16,0 0 37-16,0 0 97 16,0 0-38-16,0 0-75 15,0 0-52-15,-173 41-37 16,147 0-18-16,6 8 6 16,3 8-38-16,8-1-5 0,6-6-18 15,3-4-16-15,0-6 14 16,6-10-15-16,17-11-9 15,6-9-21-15,7-10-37 16,7 0-5-16,-4-17-42 16,4-10-16-16,-7-9 81 15,-10 5 17-15,-3 3 19 16,-9 10 12-16,-5 6 2 16,-2 9 14-16,-4 3 21 15,0 0 21-15,1 8 34 0,-1 17-53 16,0 3-31-16,-3-3 14 15,3-2-19-15,-3-2-2 16,0-6-8-16,4-5-118 16,2-10-60-16,0 0-345 15,-3 0-282-15</inkml:trace>
  <inkml:trace contextRef="#ctx0" brushRef="#br0" timeOffset="1195">1127 0 1527 0,'0'0'246'0,"0"0"-174"16,0 0-1-16,0 0 104 16,0 0-40-16,0 0-64 15,81 169-44-15,-84-119-27 16,-37 15-161-16,8-13-190 16,6-14-1384-16</inkml:trace>
</inkml:ink>
</file>

<file path=ppt/ink/ink16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8:50:48.952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0 2056 0,'0'0'294'0,"0"0"-137"15,0 0-75-15,0 0 91 16,0 0 6-16,0 0-55 16,193 37-13-16,-111-27-102 15,14-3 5-15,-2-5 13 16,2 0-27-16,-11 2-33 16,-11 0-83-16,-21 12-166 0,-24-2-368 15,-21 2-528-15</inkml:trace>
</inkml:ink>
</file>

<file path=ppt/ink/ink16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8:50:49.160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0 2228 0,'0'0'476'15,"0"0"-427"-15,0 0 20 16,0 0 67-16,0 0 7 0,0 0-138 16,232 30-5-1,-74-30-36-15,-21-6-205 0,-7-12-554 0</inkml:trace>
</inkml:ink>
</file>

<file path=ppt/ink/ink16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8:50:52.855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0 484 1704 0,'0'0'389'0,"0"0"-292"16,0 0 13-16,0 0 29 16,0 0-29-16,201-129-58 15,-139 75-52-15,0-5-24 16,-2-3 12-16,-12 6 12 15,-11 6 9-15,-14 12 0 16,-7 15 66-16,-10 10 63 16,-6 13-30-16,0 0-3 15,0 13-41-15,0 24-48 0,0 20 67 16,0 10-66 0,3 4-16-16,8-1 4 0,4-1-5 15,5-8-63-15,6-4-91 16,10-4-130-16,-5-12-363 15,-6-14 10-15</inkml:trace>
  <inkml:trace contextRef="#ctx0" brushRef="#br0" timeOffset="337">1026 203 1592 0,'0'0'594'0,"0"0"-415"15,0 0-25 1,0 0 141-16,0 0-87 0,0 0-84 16,0 0-46-16,-43 195-54 15,43-130 41-15,0 3-65 16,20 2 1-16,22 1-1 16,15-6-27-16,11-12-7 15,14-18-20-15,6-24-36 16,-3-11 90-16,-6-19-24 15,-17-31 24-15,-19-19 27 16,-23-6 0-16,-20-8 57 16,-7 0-9-16,-46 4-44 15,-18 11 42-15,-11 18-44 16,-3 19-29-16,3 21 0 0,-3 10-133 16,23 10-411-1,19 15-1088-15</inkml:trace>
</inkml:ink>
</file>

<file path=ppt/ink/ink16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8:50:51.405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0 928 2369 0,'0'0'291'15,"0"0"-291"-15,0 0-6 16,0 0 6-16,0 0 142 15,193-45-44-15,-105 3-48 0,17-10-14 16,10-7-36-16,-1-6-20 16,-3-6 13-16,-9 1-7 15,-14-4-8-15,-23 1 9 16,-18-1 13-16,-24 7 27 16,-17-2-27-16,-6 14 13 15,-6 9 55-15,-24 9 3 16,-2 15 9-16,-8 16-8 15,4 6-5-15,0 19-3 16,4 38-58-16,6 18-4 16,12 20 26-16,11 11-19 15,3 0 5-15,0-2-14 16,12-8 0-16,8-4 7 16,-3-12-7-16,-7-16 0 15,-4-14 0-15,-3-17 0 0,-3-16-6 16,0-11-1-16,0-6 7 15,-6 0 0-15,-4-11-15 16,1-19-13-16,6-5 27 16,3-7-18-16,0-1-8 15,28-5 15-15,15 4 11 16,6 1-14-16,10 13 1 16,3 6 5-16,-3 9 3 15,1 11 8-15,-12 4-3 16,-11 0 1-16,-15 4 0 0,-13 11-2 15,-9 5-1 1,-3 6 3-16,-36 1 6 0,-13-3-4 16,-10-2-1-16,0 0 7 15,6-10-8-15,10-6 23 16,14-3-16-16,15-3-7 16,11 0 37-16,6 0-29 15,0 3-8-15,23 5 0 16,17 8 1-16,11 4 18 15,12 3-19-15,2 7 0 16,0-7 8-16,0 1-8 16,1-6-12-16,19-18-102 15,-18 0-232-15,-13 0-588 0</inkml:trace>
  <inkml:trace contextRef="#ctx0" brushRef="#br0" timeOffset="220">1862 456 2510 0,'0'0'473'0,"0"0"-403"16,0 0-57-16,0 0 94 15,0 0 35-15,175 6-69 16,-107-3-41-16,4 0-32 15,0-3-87-15,6 0-111 16,-19 0-574-16,-22 0-1223 0</inkml:trace>
  <inkml:trace contextRef="#ctx0" brushRef="#br0" timeOffset="451">1987 939 2616 0,'0'0'539'0,"0"0"-510"16,0 0-5-16,0 0 25 16,0 0 14-16,0 0-63 0,200-3-39 15,-128-8-69-15,0-4-137 16,17 0-92-16,-24 7-306 15,-9-1-178-15</inkml:trace>
  <inkml:trace contextRef="#ctx0" brushRef="#br0" timeOffset="684">2802 766 1413 0,'0'0'285'16,"0"0"-208"-16,0 0 8 15,0 0 86-15,154-183-32 16,-118 135 22-16,-7 4 17 15,-5 12-1-15,-9 8 51 16,-4 13-33-16,-8 11-62 16,-3 0-7-16,0 32-69 0,0 21-9 15,0 12 18-15,0 8-41 16,0 2-16-16,6-5-9 16,14-8-60-16,3-6 5 15,-7-6-197-15,-5-12-607 16,-8-13-1341-16</inkml:trace>
</inkml:ink>
</file>

<file path=ppt/ink/ink16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8:50:49.871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155 51 1607 0,'0'0'248'0,"0"0"-91"16,0 0 38-16,0 0 61 15,0 0 27-15,0 0-159 0,0 0-88 16,14-47 13-16,31 47-19 16,15 0 8-16,22 0-12 15,15 0-15-15,14 4 13 16,13 10-24-16,8 1 0 16,-4-1 8-16,-8 4-8 15,-15-3-1-15,-16 0-16 16,-20-4-29-16,-21 2 18 15,-14-4-111-15,-34 8-119 16,0-2-236-16,-3-4-363 0</inkml:trace>
  <inkml:trace contextRef="#ctx0" brushRef="#br0" timeOffset="707">309 75 1918 0,'0'0'342'16,"0"0"-213"-16,0 0 12 16,0 0 74-16,-193-47-9 15,173 41-54-15,8 4-72 16,7 2-23-16,5 0-57 0,0 0 7 15,0 17 13-15,25 15-10 16,10 13-8-16,10 5 13 16,14 6-15-16,17-4 20 15,9 4-20-15,14-2-6 16,1 2 4-16,10 0 2 16,-7-4-6-16,-1 3 5 15,-10-3 1-15,-14 1 3 16,-16-5-3-16,-20 0-9 15,-14-6 9-15,-25 0 0 16,-3 5 1-16,-17-2 9 16,-31 1 0-16,-18 1 20 15,-16-2-30-15,-10-1 0 16,-6 0 6-16,-6 0-6 0,-1 0 8 16,3-2-8-16,3-2 6 15,11-1 20-15,9 0-26 16,8 0 0-16,12-7 24 15,13-3-8-15,13-4-14 16,13-3 13-16,11-7-15 16,6 0 23-16,3-2-23 15,0 3 0-15,0-5 7 16,0 1 1-16,9-3-2 16,14 1-5-16,13-3-1 15,7 2 17-15,16 1-17 16,12-2 0-16,22 4 3 15,7 1 9-15,16 2-6 0,1 0 0 16,4 4-5-16,-6-1 10 16,-10-1-11-16,-8-2-9 15,-18-6 1-15,-13 0 8 16,-21-4-15-16,-17-1-36 16,-22-4-16-16,-20 0-41 15,-25 0-425-15,-13 0-664 0</inkml:trace>
</inkml:ink>
</file>

<file path=ppt/ink/ink16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8:50:59.597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0 2083 0,'0'0'559'0,"0"0"-410"0,0 0-80 15,0 0 159-15,0 0-64 16,179 20-66-16,-94-16-71 16,11-4-26-16,6 0-1 15,0 0-39-15,2 0-157 16,-26 3-469-16,-28 2-1231 0</inkml:trace>
</inkml:ink>
</file>

<file path=ppt/ink/ink16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8:50:59.787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0 2744 0,'0'0'453'16,"0"0"-391"-16,0 0-44 16,260 25-17-16,-78-25-1 15,-21 0-137-15,-17-16-667 0</inkml:trace>
</inkml:ink>
</file>

<file path=ppt/ink/ink16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8:51:26.997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47 2490 0,'0'0'192'0,"0"0"-192"16,0 0-48-1,220-36 40-15,-145 27 2 0,-16 7-502 16,-23 2-716-16</inkml:trace>
</inkml:ink>
</file>

<file path=ppt/ink/ink16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8:51:27.158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53 2691 0,'0'0'501'0,"0"0"-465"0,0 0-14 16,193 16-22-16,-35-29-43 15,-22-16-620-15,-11 2-1703 0</inkml:trace>
</inkml:ink>
</file>

<file path=ppt/ink/ink16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8:51:25.380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327 692 2116 0,'0'0'671'16,"0"0"-585"-16,0 0-79 15,0 0-7-15,-187-5 46 0,137 5 14 16,12 13-55-16,7 15 1 15,15 7-12-15,16 6-5 16,0 4-14-16,39 5 2 16,20-4-5-16,13 2 9 15,4-2 19-15,0-4 0 16,-8-3-2-16,-12-4-1 16,-18 1 3-16,-24-1 5 15,-14 1 20-15,-20 1 11 16,-36-1-23-16,-9-7-7 15,-4-8-6-15,4-16-91 16,12-8-188-16,21-29-378 16,15-7-1179-16</inkml:trace>
  <inkml:trace contextRef="#ctx0" brushRef="#br0" timeOffset="339">814 905 1549 0,'0'0'846'16,"0"0"-678"-16,0 0-98 16,6 180 116-16,11-125-41 15,9-9-82-15,13-2-49 16,14-23-14-16,5-8-44 16,4-13 10-16,-2 0-53 15,-7-30-89-15,-8-11 57 16,-8-6 59-16,-8-6 53 15,-13 4-14-15,-3 4 21 0,-10 16 30 16,1 16 65-16,-4 13 114 16,0 7-108-16,0 37-39 15,0 15 14-15,0 8-28 16,0 2-20-16,15-10-4 16,13-9-24-16,4-12-73 15,7-14-71-15,17-21-136 16,-7-3-436-16,-7 0-1139 0</inkml:trace>
  <inkml:trace contextRef="#ctx0" brushRef="#br0" timeOffset="706">2104 1014 1979 0,'0'0'524'16,"0"0"-418"-16,0 0 146 15,0 0 17-15,-202-15-99 16,148 36-87-16,6 11-47 16,14 9-35-16,15 6 30 15,19-1-31-15,0 2-15 16,19-6-18-16,24-6-73 16,10-16-19-16,-4-8-18 15,-1-12-53-15,-5 0 36 16,-13-3 7-16,-13-18 9 0,-8-6 101 15,-9 4 37 1,0 4 6-16,0 6 92 0,0 9 16 16,0 4-11-16,3 0-97 15,17 4 0-15,10 16-37 16,5 1-118-16,8-3-24 16,10-7-16-16,6-7 14 15,15-4 30-15,-11-21-596 16,-15-6-232-16</inkml:trace>
  <inkml:trace contextRef="#ctx0" brushRef="#br0" timeOffset="888">2529 631 1452 0,'0'0'272'0,"0"0"-72"16,-26-154 85-16,23 125 37 16,3 29-8-16,0 5-185 0,0 54-26 15,6 27-33-15,8 21-35 16,-1 7-14-16,3 4-21 15,-3 0 0-15,4-8-56 16,-5-17-99-16,-4-7-196 16,-2-24-349-16,-6-26-1141 0</inkml:trace>
  <inkml:trace contextRef="#ctx0" brushRef="#br0" timeOffset="1037">2500 1093 2058 0,'0'0'317'0,"0"0"-239"0,0 0-77 16,0 0-2-16,216-12-4 15,-157 10-82-15,-20-2-265 16,-16 4-706-16</inkml:trace>
  <inkml:trace contextRef="#ctx0" brushRef="#br0" timeOffset="1256">1613 737 2227 0,'0'0'301'0,"0"0"-216"15,0 0-72-15,0 0 36 0,128-156 96 16,-77 126-69-16,2 7-76 15,-7 11-13-15,-7 8-85 16,1 4-119-16,-14 10-257 16,-10 10-247-16</inkml:trace>
  <inkml:trace contextRef="#ctx0" brushRef="#br0" timeOffset="1368">2208 312 1809 0,'0'0'348'0,"0"0"-243"15,54-163-84-15,-9 96-21 0,-8 17-75 16,1 18-310-16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8:16:43.613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94 247 1046 0,'0'0'668'15,"0"0"-535"-15,0 0-92 16,0 0 44-16,0 0 101 16,11-156-69-16,21 132-38 15,7 7-23-15,7 7-7 16,4 10 22-16,-1 4-22 16,-7 31-3-16,-10 14-10 0,-8 12-19 15,-21 5 14-15,-3 8-31 16,-13 4 1-16,-33-1 17 15,-10-1-18-15,-6-13 7 16,-1-9-7-16,6-13 0 16,7-18 16-16,10-11-16 15,17-12 0-15,11 0 41 16,12-5-23-16,0-19 2 16,3 0-19-16,26 3 5 15,4 13-12-15,7 8 3 16,2 0 3-16,4 23 39 15,-3 10-2-15,-1 8 1 16,4-3-13-16,-1-2-13 0,5-2-12 16,2-19-16-16,36-15-168 15,-12-3-318-15,-11-26-392 0</inkml:trace>
  <inkml:trace contextRef="#ctx0" brushRef="#br0" timeOffset="412">1241 554 1577 0,'0'0'278'0,"0"0"-138"15,0 0-56-15,0 0 52 0,193 6 2 16,-125-34-89-16,5-7-44 15,5-9-5-15,-6-7-40 16,0 2 34-16,-16-7-11 16,-13-3 17-16,-21 3 7 15,-19 2-1-15,-3 8 22 16,-3 8 23-16,-23 11 59 16,-7 15 38-16,-6 12-67 15,-1 4-2-15,1 37-18 16,1 17-26-16,4 16-14 15,5 11-9-15,13 9-11 16,5-2 12-16,11 0-13 16,0-7 0-16,0-9 4 15,20-11-4-15,7-13-29 0,2-16-52 16,0-15-66-16,7-14-95 16,17-7-105-16,-7-24-198 15,-11-6-1011-15</inkml:trace>
  <inkml:trace contextRef="#ctx0" brushRef="#br0" timeOffset="1088">2397 497 1661 0,'0'0'364'0,"0"0"-129"0,0 0-35 16,0 0 34-1,0 0-19-15,-190 12-88 0,147 18-81 16,4 5-13-16,8 3-7 16,12 3-17-16,19-2-2 15,0 0-7-15,10-11-16 16,30-4-49-16,5-15-110 16,4-9-8-16,4 0-18 15,-4-21 17-15,-7-14 36 16,-5-7 60-16,-15 7 57 15,-5 6 31-15,-8 11 38 16,-6 16 77-16,-3 2 54 16,0 0-52-16,0 17-24 15,0 12-19-15,0 3-43 0,0 1-8 16,8-6-23-16,1-7-1 16,2-11 0-16,1-9-15 15,5 0-38-15,-1-6 20 16,4-21 20-16,0-5 13 15,-8-1-5-15,2 4-6 16,-5 9 11-16,-6 11 1 16,-3 9 14-16,0 0 25 15,0 24-6-15,0 10 8 16,0 8-27-16,0 2-13 16,0-4-1-16,0-9 0 15,0-4-1-15,0-14-18 16,0-11 2-16,0-2-34 0,10-8 8 15,-1-26 35-15,8-10 7 16,0-4 1-16,3 4 0 16,-1 6 1-16,1 12-1 15,0 11 36-15,-5 15-3 16,5 0 34-16,0 24 34 16,-1 14-1-16,1 10-17 15,-3 4-39-15,2-2-20 16,1-3-10-16,-3-11-14 15,-2-9-73-15,-1-18-135 16,-5-8-300-16,-5-1-356 0</inkml:trace>
  <inkml:trace contextRef="#ctx0" brushRef="#br0" timeOffset="1316">2091 359 1681 0,'0'0'386'15,"0"0"-295"-15,0 0 12 16,0 0 100-16,0 0-78 16,174-116-62-16,-132 111-63 15,-2 5-26-15,-7 0-104 16,13 0-168-16,-10 5-202 0,-7-1-1120 15</inkml:trace>
  <inkml:trace contextRef="#ctx0" brushRef="#br0" timeOffset="1449">2675 70 1783 0,'0'0'591'0,"0"0"-512"15,0 0 31-15,0 0-51 16,179-3-59-16,-67 27-184 15,-15-4-373-15,-4 3-1237 0</inkml:trace>
  <inkml:trace contextRef="#ctx0" brushRef="#br0" timeOffset="1750">3751 5 1888 0,'0'0'382'15,"0"0"-197"-15,0 0-5 16,17 168 62-16,-8-98-97 15,-1 7-57-15,1-3-78 0,2-1-8 16,-5-1-4-16,0-5-17 16,1-7-188-16,-4-5-147 15,3-13-177-15,-3-16-520 0</inkml:trace>
  <inkml:trace contextRef="#ctx0" brushRef="#br0" timeOffset="2543">3621 472 1763 0,'0'0'507'0,"0"0"-367"16,0 0 13-16,0 0 22 0,0 0-65 16,0 0-78-1,0 0-18-15,170-42-13 0,-114 42 0 16,-4 0-1-16,-10 12 0 15,-5 13-11-15,-12 5 11 16,-8 9 1-16,-8 5 6 16,-9-1 15-16,0 9-11 15,0-3 26-15,0-5-24 16,0-1-12-16,0-12-2 16,0-8-8-16,20-8-30 15,3-11-44-15,10-4-34 16,4-4 25-16,2-25-12 0,-1-9 15 15,-1-1 47 1,-4-2 20-16,-7 6 20 0,-6 5 2 16,-8 10 66-16,-5 8 63 15,-7 6-19-15,0 6-4 16,0 0-15-16,0 12-45 16,0 17-5-16,0 4-28 15,6 4-7-15,5-1-6 16,7-2-16-16,7-6-22 15,0-4-14-15,7-11-15 16,-1-13 4-16,-3 0-8 16,6-13-13-16,-2-17 31 15,-2-9 11-15,2-5 20 16,-2 6 10-16,-4 3 6 16,-6 8 6-16,-3 16 6 0,-8 8-6 15,-6 3 21 1,0 12 23-16,-3 19-5 0,4 14-14 15,-4 2-10-15,0 4-7 16,0-10-8-16,0-7 0 16,0-9-1-16,0-11-7 15,0-11-1-15,0-3 9 16,3 0 11-16,0-23-11 16,4-13-12-16,6-8 12 15,4-3-1-15,6-2 0 16,3 3-1-16,2 8-4 15,3 15 6-15,-2 8 0 16,-4 11 2-16,3 4 16 0,-5 9 41 16,-8 24 5-1,1 5-3-15,1 4-7 0,-3 2-24 16,-2-1-5-16,2-7-25 16,-1-7-23-16,19-16-91 15,-6-7-173-15,1-6-425 0</inkml:trace>
  <inkml:trace contextRef="#ctx0" brushRef="#br0" timeOffset="3026">5502 589 1850 0,'0'0'588'0,"0"0"-421"0,0 0 85 16,0 0-22-16,0 0-80 15,0 0-86-15,0 0-44 16,-110 115-13-16,110-79-7 16,0-2-43-16,22-8-56 15,1-4-75-15,4-11 1 16,-4-11-61-16,-3 0 75 16,0 0 92-16,-8-22 46 15,-1-9 21-15,-8 1 39 16,-3 4 75-16,0 6 56 15,0 8-2-15,0 6 6 16,0 6-29-16,-11 6-76 16,5 26-38-16,0 15-5 0,-2 8-10 15,5 14 11-15,3 6-26 16,0 9-1-16,8 4 39 16,21 4 25-16,-1-4-20 15,-5-11-26-15,-9-13-5 16,-14-14 47-16,0-14-28 15,-9-9-19-15,-25-10 13 16,-5-11-20-16,2-6 4 16,2 0 1-16,5-25-10 15,10-15 3-15,11-4-4 16,9-8-69-16,9-41-81 16,25 14-424-16,2 6-2071 0</inkml:trace>
</inkml:ink>
</file>

<file path=ppt/ink/ink16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8:51:23.946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0 1689 0,'0'0'295'16,"0"0"-161"-16,0 0 13 15,0 0 50-15,0 0-46 16,0 0 54-16,117 97-57 15,-15 22-18-15,29 48 19 0,-13-4-76 16,-16-16-18 0,-20-24-55-16,-28-31 17 0,3 5-11 15,-1 2-6-15,-11-15-29 16,-13-15-39-16,-4-17-108 16,-19-14-166-16,-3-15-309 15,-6-15-331-15</inkml:trace>
  <inkml:trace contextRef="#ctx0" brushRef="#br0" timeOffset="274">1060 337 2031 0,'0'0'504'16,"0"0"-409"-16,0 0 41 15,0 0 68-15,0 0-15 16,0 0-113-16,-187 120-49 16,99-44 6-16,-16 19-22 15,-7 14-5-15,0 3-6 16,9-6-26-16,14-6-1 16,18-18-63-16,25-14-58 15,22-12-140-15,23-16-272 16,0-19-148-16,26-11-727 0</inkml:trace>
  <inkml:trace contextRef="#ctx0" brushRef="#br0" timeOffset="670">1443 696 2046 0,'0'0'317'15,"0"0"-202"-15,0 0-48 16,0 0 171-16,0 0-38 16,0 0-95-16,0 0-77 15,-182-87-1-15,129 111-3 16,1 15 32-16,6 14-49 16,7 8 1-16,9 10-4 0,20-2-4 15,10-2-17 1,6-12-45-16,43-16-14 0,18-18-14 15,7-21-52-15,11 0-31 16,-6-38 42-16,-7-10 40 16,-16 0 65-16,-20 11 26 15,-20 8 78-15,-9 13 123 16,-7 14 4-16,0 2-90 16,-17 0-22-16,-2 18-48 15,2 11-30-15,11 4-15 16,6 2-95-16,0-3-101 15,39-8-282-15,1-7-151 16,-5-11-1085-16</inkml:trace>
  <inkml:trace contextRef="#ctx0" brushRef="#br0" timeOffset="889">2020 633 1979 0,'0'0'513'15,"0"0"-409"-15,0 0 39 16,0 0 55-16,-200 129-3 16,165-66-101-16,7 4-74 15,22-4 8-15,6-7-28 16,11-12-7-16,27-12-34 16,15-17-64-16,6-13-53 15,29-9-135-15,-16-29-259 16,-13-3-116-16</inkml:trace>
  <inkml:trace contextRef="#ctx0" brushRef="#br0" timeOffset="1065">1643 220 2068 0,'0'0'343'0,"0"0"-258"15,0 0 2-15,0 0-15 16,0 0-72-16,266-10-33 16,-169-24-447-16,-8 9-258 0</inkml:trace>
</inkml:ink>
</file>

<file path=ppt/ink/ink16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8:51:29.428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1420 1892 0,'0'0'374'0,"0"0"-291"16,0 0-9 0,0 0 132-16,0 0 3 0,223-76-86 15,-126 59-68-15,22 9 17 16,45 4 12-16,55-3-24 16,66 7 0-16,39-2 14 15,7-2-18-15,-11 1-26 16,-31-6-23-16,-15-2-10 15,-21-6 3-15,-58 5-27 16,-50 3 15-16,-50 5-22 16,-32 4-2-16,-9 0-4 15,-11-3-71-15,-10 3-23 16,-33-8-129-16,-26-2-95 16,-27 4-616-16</inkml:trace>
  <inkml:trace contextRef="#ctx0" brushRef="#br0" timeOffset="8899">544 2633 1713 0,'0'0'355'0,"0"0"-184"0,0 0-24 16,0 0 34-16,0 0 83 15,0 0-124-15,16 4-66 16,1-2-24-16,9 2-17 16,10-2 30-16,13-2-25 15,10 0-26-15,6-12 33 16,7-20-45-16,1-14 0 15,-5-15 0-15,-3-4-19 16,-8-4 2-16,-9-2-7 16,-11-1 21-16,-15 8-6 15,-5 11 18-15,-8 9-7 16,-6 18 40-16,0 8-18 16,-3 14 34-16,0 4-19 15,0 0-23-15,0 31 40 0,0 24-37 16,5 25 8-16,1 20 9 15,0 15-30-15,8 3 2 16,-5-1-8-16,1-10 0 16,-1-15 6-16,-2-12-6 15,0-20 3-15,-4-12-3 16,0-15-54-16,0-16 2 16,-3-5-102-16,3-12-110 15,2-3-316-15,-5-17-195 0</inkml:trace>
  <inkml:trace contextRef="#ctx0" brushRef="#br0" timeOffset="9275">1719 2536 1731 0,'0'0'394'16,"0"0"-260"-16,0 0 0 15,0 0 80-15,0 0-53 16,161-203-91-16,-126 151 12 16,1-3-19-16,-7 9 25 15,-1 8 11-15,-9 8-24 16,-10 16 7-16,-2 8-30 16,-3 6-17-16,-4 2 25 15,3 33-18-15,0 22 16 0,-3 16-8 16,3 15-26-1,-3 13 16-15,0 2-33 0,0-3-6 16,0-6 14-16,3-7-9 16,0-16 1-16,0-15-7 15,-3-18-11-15,5-11 10 16,-5-16-79-16,0-5-23 16,0-6-32-16,0-21-180 15,0-14-356-15,0-7-288 0</inkml:trace>
  <inkml:trace contextRef="#ctx0" brushRef="#br0" timeOffset="9896">2345 1753 1600 0,'0'0'358'0,"0"0"-242"16,0 0 25-16,0 0 103 16,0 0-65-16,0 0-64 15,0 0-38-15,94-97 19 16,-58 90-11-16,4 6-58 0,2 1-12 15,-2 0 10-15,-5 0-19 16,-2 14 9-16,-10 6-13 16,-6 6 13-16,-11 6 15 15,-6 1-30-15,0 3 0 16,-9-1 17-16,-14-2-16 16,-1-7 17-16,5-5-4 15,3-3 10-15,5-10 16 16,5-2-38-16,3-6-1 15,3 3 18-15,0-3-18 16,0 0-2-16,0 0-8 16,12 0 9-16,8 0 4 15,3 6-4-15,4 0 0 0,-1 6 0 16,3 2 0 0,1 6-1-16,-4 5 1 0,0 2 0 15,-4 4 10-15,-5 3-4 16,-11-3-6-16,-6-2 25 15,0 1-17-15,-12-1 12 16,-24-1-6-16,-7-5 7 16,-6-3 18-16,-7-5-38 15,-3 0 12-15,0-6 7 16,4-8-8-16,7 4-12 16,3-5 0-16,8 0-78 15,6 0-204-15,8-5-1100 0</inkml:trace>
</inkml:ink>
</file>

<file path=ppt/ink/ink16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8:55:00.483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0 269 2034 0,'0'0'471'0,"0"0"-417"15,0 0-36-15,0 0 280 16,0 0-90-16,0 0-102 16,0 0-40-16,108-35-37 15,13 17 56-15,55-1-28 16,70 2-32-16,32 6 85 15,17-1-64-15,-6 3 1 0,-25-3 6 16,2-6-52 0,-11-2 2-16,-14-4-3 0,-18 7 0 15,-46 1 5-15,-45 12-5 16,-47 0 0-16,-20 4-1 16,-9 0-30-16,-7-2 7 15,-10 2-54-15,-26-7-32 16,-13-2 41-16,-43 4-238 15,-15-1-613-15,-18 2-1120 0</inkml:trace>
  <inkml:trace contextRef="#ctx0" brushRef="#br0" timeOffset="540">1411 696 649 0,'0'0'2085'16,"0"0"-1833"-16,0 0-229 16,0 0-23-16,0 0 100 0,0 0-12 15,-96-159-31 1,142 115-51-16,13 3 5 0,14 6 22 15,9 17-15-15,3 15 41 16,3 3-29-16,-9 26-13 16,-11 30 32-16,-19 17-23 15,-23 16-1-15,-22 9-1 16,-4 2-18-16,-39 0 8 16,-20-9-14-16,-14-12 0 15,-5-20 9-15,-1-15 0 16,3-17 15-16,11-15-17 15,13-12 1-15,13 0 2 16,16-22-10-16,17-8 0 16,6-9 1-16,6 6 0 15,34 4 0-15,11 11 2 16,14 12 3-16,8 6 24 16,2 15-30-16,10 30 11 0,-3 7 40 15,6 4-18-15,8-4 15 16,5-8-9-16,7-27-8 15,3-17 24-15,4-9-55 16,-4-46-12-16,-6-18-5 16,39-63-86-16,-27 17-112 15,-24 3-646-15</inkml:trace>
</inkml:ink>
</file>

<file path=ppt/ink/ink16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8:54:58.178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0 766 1778 0,'0'0'346'15,"0"0"-280"-15,0 0-29 16,0 0 71-16,0 0 36 15,0 0-37-15,112-31-89 16,-60 3-11-16,4-7 36 16,3-7-16-16,3-8 1 0,1-5-28 15,-6-5 0-15,-7 2 0 16,-15-4-10-16,-10 8 10 16,-19 5 4-16,-6 8 4 15,-3 5 52-15,-28 15 23 16,-1 9-1-16,-4 12 8 15,-1 0-56-15,6 30 2 16,-3 29 17-16,11 21-13 16,7 23 4-16,7 10-29 15,3 6-6-15,6 1 7 16,0-7-16-16,0-12 0 16,0-13 1-16,0-20 0 15,0-19-2-15,0-16-14 0,0-13 11 16,0-14-4-16,0-6-23 15,0 0 5-15,0-32 16 16,0-18-13-16,15-9 16 16,7-10-17-16,9 0 24 15,1 7-17-15,4 9 14 16,4 14-10-16,-1 13 11 16,1 14 2-16,-5 12 0 15,-5 0-8-15,-4 15 8 16,-10 18 0-16,-6 4 1 15,-10 5-1-15,0-1 18 16,0-6-12-16,-20-5 8 0,-6-13-13 16,3-6 0-1,0-6 47-15,4-5-48 0,2 0 1 16,8-5 35-16,-2-6-16 16,8 3 5-16,3 6-25 15,0 2 0-15,0 0 12 16,0 0-12-16,17 19 0 15,9 8 14-15,4 5-14 16,2-2 7-16,4-4-7 16,4-3-10-16,2-2 10 15,7-3-127-15,10-5-20 16,26-13-232-16,-10 0-346 16,-13-13-1077-16</inkml:trace>
  <inkml:trace contextRef="#ctx0" brushRef="#br0" timeOffset="257">1447 71 1864 0,'0'0'528'15,"0"0"-350"-15,0 0-108 16,0 0 89-16,0 0 61 15,-122 195-84-15,84-34-35 16,-1 46-53-16,9-16-29 16,17-40 54-16,13-55-67 15,0-39-6-15,29-5-53 0,17-1-122 16,36-19-164 0,-6-15-336-16,-14-17-415 0</inkml:trace>
  <inkml:trace contextRef="#ctx0" brushRef="#br0" timeOffset="901">1509 789 567 0,'0'0'1484'0,"0"0"-1252"15,0 0-202-15,0 0-7 16,0 0 59-16,198 11-54 15,-110-42-13-15,3-10-15 16,-3-13-25-16,-15-2 16 0,-19-2-24 16,-20-7 33-16,-25 1 5 15,-9-5 35-15,-6 8 49 16,-26 9 13-16,-4 12 59 16,-7 19 26-16,4 21-61 15,-4 0-29-15,4 54-29 16,-1 22-56-16,8 25 43 15,9 14-45-15,7 5-9 16,5 4 35-16,5-6-36 16,6-15 9-16,0-21-9 15,0-22 3-15,0-26-12 16,0-16-10-16,0-15-28 0,0-3 46 16,0-6-17-16,14-32 4 15,5-9-16-15,13-12-40 16,8-3 22-16,8 3-26 15,6 11-14-15,0 13 63 16,2 14 5-16,-7 17 19 16,1 4-11-16,-15 0 12 15,-8 25 74-15,-18 8-43 16,-9 3-29-16,-3 1 47 16,-30-1-15-16,-9-7 7 15,-7-5-11-15,3-12-23 16,1-6 31-16,11-6-22 15,9 0-4-15,8 0 33 0,11 0-28 16,6 0 9-16,0 0-26 16,6 0 2-16,24 6-18 15,8 11 16-15,5 4 0 16,7 3-18-16,5-4 13 16,4-3-74-16,23-2-144 15,-14-3-396-15,-12-9-444 0</inkml:trace>
  <inkml:trace contextRef="#ctx0" brushRef="#br0" timeOffset="1119">2656 934 2097 0,'0'0'543'0,"0"0"-515"16,0 0 115-16,0 0 85 15,0 0-104-15,187 0-79 16,-113 0-35-16,2 0-9 16,-2 0-1-16,-8 0-81 15,-10 13-204-15,-20 12-73 16,-13-1-402-16,-17-7-902 0</inkml:trace>
  <inkml:trace contextRef="#ctx0" brushRef="#br0" timeOffset="1311">2874 607 1300 0,'0'0'992'15,"0"0"-768"-15,0 0-156 16,0 0 142-16,-25 159 6 16,25-77-89-16,0 10-63 15,0-8-64-15,19-3-36 16,7-11-40-16,23-7-281 15,-2-20-379-15,-9-17-1148 0</inkml:trace>
  <inkml:trace contextRef="#ctx0" brushRef="#br0" timeOffset="1577">3376 831 1920 0,'0'0'382'15,"0"0"-285"-15,0 0 85 16,71-166 90-16,-41 110-133 16,2 1-50-16,-1 8-3 15,-12 9-16-15,-3 14 32 16,-9 18-39-16,-4 6-12 16,0 15 24-16,-3 29-66 15,0 18 4-15,0 8 5 16,0 7-18-16,0-1-19 15,0-5-50-15,0-6-67 16,20-2-119-16,0-16-393 0,3-18-178 16</inkml:trace>
  <inkml:trace contextRef="#ctx0" brushRef="#br0" timeOffset="1839">3739 0 2280 0,'0'0'473'0,"0"0"-379"16,0 0 81-16,0 0 84 0,203 142-127 16,-138-66-63-1,4 7-11-15,1 7-13 0,-8 9-24 16,-14 3-21-16,-19 4-13 15,-26 8 12-15,-3 2-112 16,-35-3-75-16,-50 16-40 16,13-29-305-16,-3-24-267 15</inkml:trace>
</inkml:ink>
</file>

<file path=ppt/ink/ink16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9:40:07.314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864 186 2111 0,'0'0'392'15,"0"0"-336"-15,0 0-44 16,232-100-7-16,-77 79-5 16,-24 6-464-16,-17 13-1397 0</inkml:trace>
  <inkml:trace contextRef="#ctx0" brushRef="#br0" timeOffset="-784">468 731 980 0,'0'0'326'16,"0"0"-110"-16,0 0-50 15,0 0 38-15,0 0 0 16,0 0-67-16,0-59 38 16,0 56-34-16,0 3-1 15,0 0-24-15,0 0-69 16,0 0 35-16,0 0-49 16,-12 26-32-16,-11 22 60 15,-11 19-33-15,-11 19-1 0,-4 11 20 16,-7 3-41-16,7-3 31 15,-1-5-37-15,8-13 0 16,10-5 29-16,2-15-28 16,7-15 13-16,6-11-14 15,11-14 18-15,6-17-37 16,0-2 17-16,0-21-7 16,29-36-9-16,18-19 18 15,5-18-19-15,7-12 13 16,3-7-48-16,-3 8 46 15,-10 7-2-15,-4 10 10 16,-11 18 3-16,-11 17-2 16,-7 17 41-16,-4 19 22 0,-1 17-62 15,4 0 25 1,5 41-20-16,4 29 17 0,2 22 55 16,0 16-55-16,-6 8 6 15,-4-4 3-15,0-6-15 16,0-16-21-16,-2-12 3 15,0-18 0-15,-2-7-34 16,-6-17 34-16,5-7-47 16,-5-19-83-16,1-10-221 15,-4 0-238-15,-3-23-187 0</inkml:trace>
  <inkml:trace contextRef="#ctx0" brushRef="#br0" timeOffset="-184">128 1133 1687 0,'0'0'302'0,"0"0"-144"15,0 0-99-15,0 0 46 16,0 0 124-16,0 0-130 16,0 0-55-16,173 11-4 15,-91-11-33-15,3 0-5 16,7 0-2-16,-7 0-12 15,-10 0-9-15,-10-6 19 16,-15 1 2-16,-15 5-1 16,-7 0-2-16,-13 0 3 15,-2 0 14-15,1 0 4 16,-5 28 117-16,2 9-59 0,-5 18 23 16,0 7 1-16,-3 12-72 15,2 2 22-15,-2 6-43 16,-3-3 10-16,3-2 19 15,-3-9-29-15,0-9-7 16,0-12 15-16,0-12 2 16,0-11-28-16,0-12 11 15,0-12 0-15,0 0 23 16,0-17-15-16,0-35-8 16,3-21 0-16,3-18-11 15,-2-19 11-15,2-7-12 16,-3-1 12-16,3 15-9 0,5 17 9 15,-2 28 0-15,5 22 0 16,3 18 0-16,5 13-18 16,7 5 0-16,5 0 18 15,5 21 33-15,-1 10-27 16,-1 9-6-16,-4 2 21 16,-18 10-13-16,-10 3-5 15,-5 4-3-15,-23 0 0 16,-24-3 6-16,-8-6-6 15,2-12-6-15,7-13-21 16,13-25-103-16,15-19-214 16,7-25-564-16</inkml:trace>
  <inkml:trace contextRef="#ctx0" brushRef="#br0" timeOffset="1222">2554 1123 1654 0,'0'0'354'0,"0"0"-205"16,0 0-61-16,0 0 152 15,0 0 37-15,0 0-167 0,0 0-59 16,-59-154 33-16,26 128-13 15,-7 11 1-15,-5 9-16 16,-1 6-22-16,-2 6 32 16,5 29-66-16,4 16 0 15,11 4 8-15,13 8-8 16,15-5 0-16,0-2-23 16,9-8-16-16,25-10 39 15,1-15-101-15,4-14 2 16,7-9 41-16,-4-3-20 15,1-30-1-15,-4-16 33 16,-2-10 44-16,-9-15-24 16,-8-14 26-16,-3-15 0 0,-14-12 6 15,-3-6 28-15,0 9 24 16,0 14 6-16,0 24-8 16,0 28 66-16,4 22-96 15,3 24 10-15,-1 8-12 16,4 53-24-16,2 27 31 15,-1 24-31-15,-2 11 1 16,2 1 25-16,1-9-26 16,2-9 0-16,2-18-12 15,7-16 4-15,6-19-14 16,4-24-46-16,2-23 1 16,5-6 58-16,-4-26-34 15,1-22 29-15,-9-11 14 0,-5 0 1 16,-3 3 0-16,-9 8 23 15,-5 14 17-15,-6 19 48 16,0 12-79-16,0 3-2 16,0 20 13-16,0 22-20 15,0 6 2-15,0 4-3 16,0-5 0-16,9-12-1 16,18-9-23-16,5-10-58 15,8-16 52-15,2 0-4 16,-2-12-5-16,-9-14-27 0,0-4 66 15,-11 0-14 1,-4 10 14-16,-10 8-7 16,0 12-5-16,-6 0 24 0,0 22-3 15,0 15 3 1,3 9 1-16,8 0 4 0,6-5-16 16,9-9-1-16,5-14 28 15,6-12-27-15,-1-6 8 16,1 0-9-16,-5-26 0 15,-2-4-12-15,-4-3 12 16,-3 4-1-16,-7 4 0 16,-3 8 2-16,-6 13-1 15,-4 4 1-15,-3 0 1 16,0 21 32-16,0 13-34 16,-3 4 0-16,-11-6 4 15,8-2-3-15,-1-10-2 0,1-8 0 16,3-9 1-16,3-3 33 15,0 0-33 1,0 0 0-16,0-24 11 0,6-8-10 16,17-9-2-16,4 0-3 15,5 2 4-15,-3 7-1 16,4 12-2-16,-4 7-2 16,4 13 5-16,1 0 45 15,1 21-6-15,1 14 47 16,-2 7-29-16,-12-4-14 15,-7 0-43-15,-1-5-9 16,-8-4 0-16,5-1-4 0,1-11 12 16,5-3-185-1,13-14-182-15,-4 0-206 0,0-3-558 0</inkml:trace>
  <inkml:trace contextRef="#ctx0" brushRef="#br0" timeOffset="1717">4532 1188 1659 0,'0'0'641'15,"0"0"-353"-15,0 0-16 16,0 0-47-16,0 0-36 16,0 0-81-16,-210 62-51 15,174-30-39-15,13 1-6 16,15-4-12-16,8-3-20 0,8-5-47 15,24-10-21-15,7-7-58 16,4-4-50-16,-4 0 8 16,-2-17 39-16,-8-11 103 15,-7 2 3-15,-8 0 43 16,-8 5 0-16,-3 5 91 16,-3 7 98-16,0 9-28 15,0 0-43-15,0 19-22 16,-6 25-49-16,-8 10-26 15,-1 13 30-15,2 13-42 16,7 13 10-16,6 9-9 16,0 6 74-16,0-5-3 0,0-10-81 15,0-12 0-15,0-19 9 16,-14-13-1-16,-15-13 2 16,-7-11-10-16,-4-18 6 15,1-7 22-15,4 0-28 16,-2-26 0-16,11-13 9 15,10-7-8-15,10-7-1 16,6-4-22-16,6-2-15 16,30 4-16-16,29-14-144 15,-7 14-416-15,-8 11-411 0</inkml:trace>
  <inkml:trace contextRef="#ctx0" brushRef="#br0" timeOffset="1910">3022 2124 2723 0,'0'0'26'0,"0"0"-26"16,0 0-230-16,0 0-332 0</inkml:trace>
  <inkml:trace contextRef="#ctx0" brushRef="#br0" timeOffset="3386">5671 1138 1570 0,'0'0'236'16,"0"0"-45"-16,0 0-9 0,0 0 5 15,0 0-8-15,0 0-139 16,-23-32-40-16,23 32-36 16,0 2-172-16,15 15-116 15,-4 4-424-15</inkml:trace>
  <inkml:trace contextRef="#ctx0" brushRef="#br0" timeOffset="3563">5663 1519 1677 0,'0'0'541'0,"0"0"-466"0,0 0-20 15,0 0 62-15,0 0-117 16,0 0-222-16,0 0-520 0</inkml:trace>
  <inkml:trace contextRef="#ctx0" brushRef="#br0" timeOffset="6690">7104 1156 1324 0,'0'0'306'0,"0"0"-173"15,0 0 35-15,0 0 33 16,0 0-28-16,0 0-84 15,-56 0-57-15,56 0 4 16,11 2-35-16,15 4 21 16,13 3 48-16,10-2-42 15,7-6-17-15,12-1 4 16,1 0-15-16,4-4 6 16,-5-15-6-16,-9-1-27 15,-10-2 3-15,-16-1-19 16,-13 3 28-16,-17-2 14 15,-3-3 1-15,-11-2-8 0,-24 0 6 16,-10 1 2-16,-5 4 48 16,-2 11-8-16,-4 11 4 15,0 0-18-15,7 18-4 16,4 23 60-16,8 13-40 16,14 7-21-16,14 8 36 15,9-8-25-15,0 1-23 16,35-13 2-16,18-7-10 15,16-15-2-15,13-12-120 16,51-15-156-16,-14-15-264 0,-18-12-1324 16</inkml:trace>
  <inkml:trace contextRef="#ctx0" brushRef="#br0" timeOffset="7151">8113 1051 1655 0,'0'0'385'15,"0"0"-219"-15,0 0 16 16,0 0 25-16,-204-10-67 16,159 14-37-16,-1 20-57 15,10 9-10-15,7 5-20 16,12 7-10-16,17-1-9 0,0-1 3 15,14 0-22-15,25-14 13 16,10-12-48-16,3-11-23 16,4-6 18-16,-5-3-55 15,-3-26 42-15,-17-3 23 16,-8-1 32-16,-9-2 20 16,-11 3 25-16,-3 6 57 15,0 5 41-15,0 11-2 16,0 10-3-16,0 4-87 15,0 38-31-15,0 33 71 16,0 22-18-16,0 21-8 16,0 15-3-16,0 0-41 15,0-2 28-15,0-10-29 16,0-14-4-16,0-19-16 16,0-20 10-16,0-20-76 0,6-19-69 15,17-29-193-15,1-15-181 16,-1-20-117-16</inkml:trace>
  <inkml:trace contextRef="#ctx0" brushRef="#br0" timeOffset="7511">8312 1211 1453 0,'0'0'287'0,"0"0"-170"0,0 0 148 15,0 0-40-15,0 0-46 16,36 189-81-16,-19-140-86 16,6-7 3-16,10-13-15 15,5-13-49-15,12-16 9 16,5-5-58-16,4-29 38 16,3-16 53-16,-5-8-54 15,-12-5-17-15,-8 7 70 16,-12 9 16-16,-11 16 58 15,-8 20 62-15,-6 11 9 16,0 7-69-16,0 31-48 16,-6 15 57-16,-1 3-44 15,3-2-33-15,4-8 33 16,0-8-33-16,0-8 0 0,20-13-63 16,26-17-150-16,-7 0-118 15,-2 0-252-15</inkml:trace>
  <inkml:trace contextRef="#ctx0" brushRef="#br0" timeOffset="9026">9410 1144 1592 0,'0'0'473'16,"0"0"-224"-16,0 0 14 15,0 0-23-15,0 0-104 16,-181-45-88-16,145 45-5 16,10 0-43-16,3 3 12 0,6 11-3 15,11 8-9-15,6-4-14 16,0 3-8-16,6-6-95 16,25 2 29-16,1-6-7 15,1-2-10-15,-1 4 56 16,-5 4 3-16,-12 3 46 15,-7 10-16-15,-5 5 32 16,-3 1-5-16,0 1 9 16,3-7-8-16,3-4 27 15,8-11-33-15,3-12-6 16,8-3 26-16,12-3-26 16,1-30-7-16,1-5-65 15,4-12-6-15,-4-2 58 0,1-8-12 16,-1-5 23-16,1-6-6 15,8-5 30-15,1-4-10 16,1-2-5-16,-1-3 0 16,-4 0 28-16,-2 0-2 15,-4 1 3-15,-2 5 11 16,-8 11-38-16,-10 9 9 16,-5 12 6-16,-14 15 16 15,0 8 89-15,0 13-33 16,-11 2-20-16,-7 5-14 15,-2 4-55-15,4 0 27 16,-4 0-27-16,3 4 9 0,-3 13 21 16,4 10-22-16,1 3 18 15,-2 4-17-15,3 1-7 16,5 4-3-16,2 1 1 16,-3 7 0-16,4 1 10 15,-7 15-9-15,-1 10 9 16,2 10 38-16,-5 10-47 15,3-1 27-15,5 0-28 16,3-6 2-16,6-13 25 16,0-5-26-16,0-12 13 15,0-15-14-15,9-11-2 16,8-17 1-16,3-4-11 16,6-9-7-16,7 0 10 0,2-13-9 15,8-21-18 1,2-10 0-16,2-8-42 0,5-15 24 15,1-6-20-15,2-13 5 16,4-13 69-16,6-6-12 16,0-12 12-16,-2 4 2 15,-4 6 7-15,-10 10-9 16,-13 17 8-16,-13 16-7 16,-16 11 66-16,-7 12-15 15,0 5 23-15,-4 11 16 16,-22 8-57-16,-6 13 17 15,-4 4-40-15,-7 2-1 16,4 39 26-16,-1 18-36 16,4 17 17-16,7 16-7 15,3 14-10-15,9 8 0 0,4 8-1 16,4-5 1-16,2 1 7 16,3-7-7-16,4-12-7 15,0-11 5-15,0-17-58 16,17-18 6-16,8-15-25 15,9-20-15-15,2-16 74 16,7-2-53-16,2-22-3 16,-2-26 28-16,-1-8-9 15,-5-9 34-15,-5-2 2 16,-6 4 21-16,-10 8 19 16,-2 14 41-16,-11 13 55 15,-3 20 40-15,0 8-56 0,0 12-33 16,-20 32-66-16,1 15 0 15,2 10 39-15,8 3-38 16,9-5 0-16,0-7-1 16,36-10-24-16,10-15 13 15,8-14-17-15,9-18-22 16,-1-3 35-16,-3-15 3 16,-9-20-1-16,-7-9 0 15,-14-6 4-15,-7-1 7 16,-5 3 2-16,-11 8 7 15,-3 5 82-15,-3 11-24 16,0 10-1-16,0 10 29 16,0 4-75-16,0 21 3 15,0 29-21-15,-3 18 0 16,-10 17 20-16,3 10-14 0,10 13-3 16,0 10 9-16,0 10-3 15,10 0 0-15,3 3-9 16,-7-16 0-16,-6-14 11 15,0-19-11-15,-29-23 0 16,-7-18 9-16,-7-19-3 16,-2-12-12-16,-1-10 6 15,4-15 0-15,2-29 24 16,11-15-22-16,13-14 8 16,16-8 5-16,0-10-15 15,39 0-1-15,72-36-100 16,-3 25-198-16,0 9-562 0</inkml:trace>
  <inkml:trace contextRef="#ctx0" brushRef="#br0" timeOffset="9589">12353 1223 2230 0,'0'0'245'0,"0"0"-245"0,0 0 0 16,0 0 81-16,0 0-14 16,0 0-43-16,193-107-24 15,-119 58-35-15,5-4 23 16,-3-12-12-16,-10-6-37 15,-15-8 28-15,-14-9 11 16,-15-4 22-16,-19 3 23 16,-3 7 11-16,0 17 86 15,-28 15-23-15,-9 27 38 16,-8 23 22-16,-9 17-69 16,-3 73-16-16,-2 57-15 15,13 1-29-15,16-3 53 16,20-16-63-16,10-36 0 0,4 5-18 15,29-5-5-15,9-22-53 16,7-23-17-16,7-29-52 16,-1-19 45-16,1 0-58 15,-7-35 75-15,-4-10 59 16,-5-4 3-16,-10 5 3 16,-10 6 1-16,-11 18 34 15,-3 13 90-15,-6 7-55 16,0 15-17-16,0 20 40 15,-6 8-59-15,0 3-4 16,3-5-30-16,3-6-35 16,0-8-34-16,9-10-212 15,11-5-425-15,-1-12-319 0</inkml:trace>
  <inkml:trace contextRef="#ctx0" brushRef="#br0" timeOffset="9726">13128 924 1864 0,'0'0'516'0,"0"0"-387"16,0 0-107-16,0 0-22 15,0 0-90-15,0 0-432 16,0 0-1292-16</inkml:trace>
  <inkml:trace contextRef="#ctx0" brushRef="#br0" timeOffset="11383">13252 1255 1899 0,'0'0'297'0,"0"0"-223"16,0 0-68-16,0 0-5 16,204-168 63-16,-145 103-49 15,6-5 18-15,-6-10 35 16,-7-6 42-16,-9-5 16 15,-13 6-76-15,-18 5 20 16,-12 15 40-16,0 18-47 16,-9 18 36-16,-17 17 13 15,-10 12-55-15,-4 15-27 16,1 41-17-16,2 26-12 0,5 18 52 16,7 16-53-1,5 1 0-15,6 0 4 0,5-6-4 16,-2-10-1-16,5-8-36 15,0-14 14-15,6-20 2 16,0-17 5-16,0-19 1 16,0-20 14-16,0-3-3 15,3-20-5-15,20-31 1 16,6-11 8-16,7-5-7 16,4-1 7-16,2 6 0 15,1 13-1-15,-1 10-11 16,-10 17 4-16,-1 14-5 15,-8 8 13-15,-7 0 14 0,-7 24-13 16,-6 2 5-16,-3 6 18 16,-3-1-23-16,-29-2 8 15,-4-3-9-15,0-8 0 16,4-9-1-16,4-5 1 16,13-4 0-16,5 0-3 15,6 0 3-15,4 0-1 16,0 0-21-16,0 0-19 15,17 8 20-15,3 9 21 16,3 7 0-16,3 2-1 16,-1 4-2-16,9-4-9 15,5 1-51-15,10-7 41 16,10-5-8-16,9-9 27 16,8-6-2-16,-1 0 4 15,-2-18-25-15,-16-14-4 0,-3-6-4 16,-12-4 17-16,-6-7 0 15,-10-2 17-15,-9 1 0 16,-11 5 25-16,-6 8 20 16,0 8 43-16,-26 12-1 15,-13 4-29-15,-7 13 32 16,-4 0-78-16,2 13 11 16,2 18 0-16,9 11-22 15,9 4 1-15,8 7-2 16,14-3 0-16,6 4-2 15,0-8 2-15,9-4-26 16,17-7 24-16,10-9-38 0,4-9-7 16,2-7-50-16,7-10-9 15,4 0 35-15,5-3-2 16,8-24 30-16,3-5 37 16,-1-11-24-16,-3-11 14 15,5-9-10-15,5-10-1 16,1-2 21-16,1-12-40 15,-1-4 22-15,-8-4 17 16,-8 2-4-16,-12 2 11 16,-8-2-1-16,-10 10 1 15,-7-1 33-15,-11 7-21 16,-1 7 35-16,-8 2 10 16,-3 6-3-16,0 9 22 0,0 10-21 15,-23 18-5 1,-3 14 89-16,-10 11-100 0,-7 6-18 15,-2 37 18-15,-1 22-39 16,-1 21 13-16,1 14-11 16,1 12-2-16,8 9 56 15,5 0-56-15,2 2 0 16,10-2 8-16,5-12-8 16,8-8 0-16,7-18-45 15,0-19-18-15,13-20 33 16,21-21-44-16,4-17-11 15,4-6 13-15,8-14-2 16,-1-27 23-16,-1-10 15 16,-5-4 34-16,-4-4-17 15,-8 3 32-15,-16 8-13 0,-4 12 75 16,-11 13 40-16,0 11 24 16,0 12-49-16,-17 0-42 15,-3 33 23-15,4 11-57 16,6 7-12-16,10 1 16 15,0-4-18-15,6-6 0 16,34-5-35-16,16-11 23 16,12-14-14-16,5-12 26 15,-1 0-31-15,-13-8 17 16,-10-22-10-16,-13-2 24 16,-13-4-15-16,-6 2 15 15,-14 6 33-15,-3 4-7 16,0 7 19-16,0 9 20 0,-14 8-23 15,-6 0-3-15,0 19-22 16,5 24-17-16,2 9 39 16,2 13-39-16,8 11 0 15,0 16 5-15,3 11-5 16,3 35-1-16,24-5-1 16,8 2 2-16,-1-2 12 15,-15-33-12-15,-13-5-1 16,-6-22 1-16,-9-21 0 15,-30-12 0-15,-11-17 0 16,-2-15 0-16,-1-8 27 16,1-10-26-16,10-35 35 15,5-17 18-15,18-11-16 0,15-14-12 16,4-9-26-16,23-4-30 16,70-47-22-16,-8 26-164 15,0 11-597-15</inkml:trace>
  <inkml:trace contextRef="#ctx0" brushRef="#br0" timeOffset="13703">17303 978 1640 0,'0'0'256'0,"0"0"-137"16,0 0-21-16,0 0 111 15,0 0-4-15,-207-97-56 16,148 97-43-16,-7 0-31 16,4 32 26-16,11 16-71 15,8 7-4-15,13 8 2 16,21 2-21-16,9 0-5 15,6-11-1-15,39-6 0 16,17-12-1-16,20-19-26 16,8-17-58-16,-2 0 3 15,-3-14-17-15,-16-21 30 16,-21-8 7-16,-14-6 61 0,-25-1-15 16,-9 0 15-16,-6 2 0 15,-31 7 24-15,-5 9 5 16,-4 10 18-16,4 11 19 15,13 5-24-15,9 6-23 16,20 0-19-16,0 0-28 16,20 13 22-16,25 4 6 15,11-2-21-15,7-3-33 16,2 1 15-16,-3-5 33 16,-10 2-41-16,-7 6 27 0,-11 8 19 15,-8 4 2 1,-10 11-1-16,-10 8 1 0,1 7 20 15,0-2 18-15,2-2-39 16,11-9 0-16,6-11 7 16,7-15-7-16,10-8-16 15,2-7-26-15,1-7-28 16,1-26 19-16,-5-1-16 16,-4-5 36-16,-7-2 31 15,-5 4 0-15,-10 12 37 16,-7 4 39-16,-1 15 11 15,-5 6 8-15,0 0-77 16,3 15 25-16,8 14 18 0,3 10-46 16,8-1-7-1,7-3-8-15,8 0 0 0,2-5 0 16,5-13-54-16,-9-4 10 16,2-13 5-16,-7 0-28 15,-1-17-11-15,-5-20 11 16,-1-13 27-16,-3-11 34 15,-3-16-17-15,3-18 23 16,-7-16 7-16,4-13 17 16,-8 0 25-16,-1 16 19 15,-5 22 13-15,-3 30 62 16,-3 30-28-16,0 26-19 16,0 2-34-16,0 52-45 15,0 19 20-15,0 19-16 16,0 7-7-16,0-2-1 0,0-2-13 15,0-10-13-15,0-5-34 16,0-9-113-16,0 2-159 16,0-20-292-16,0-20-517 0</inkml:trace>
  <inkml:trace contextRef="#ctx0" brushRef="#br0" timeOffset="13873">18432 1002 1711 0,'0'0'399'16,"0"0"-276"-16,0 0 87 0,0 0-11 15,0 0-157-15,242-16-42 16,-127 16-110-16,-17 0-243 16,-13 0-462-16</inkml:trace>
  <inkml:trace contextRef="#ctx0" brushRef="#br0" timeOffset="15153">19348 1028 2041 0,'0'0'372'0,"0"0"-232"15,0 0 113-15,0 0-48 0,0 0-97 16,-176 26-78-16,143 17-15 16,10 4 7-16,8 1-22 15,7 6-1-15,8-6 1 16,0-7-26-16,26-9-20 16,13-10-60-16,12-11-26 15,3-11-7-15,5 0-68 16,-2-27 56-16,-6-11 81 15,-8-3 42-15,-7 0 27 16,-10 2 1-16,-6 10 25 16,-10 11 100-16,-7 12 4 15,-3 6-34-15,0 3-31 16,0 31-23-16,0 10 6 0,0 2-45 16,0-2 7-1,0-3-9-15,29-6-11 0,17-8-32 16,13-13 37-16,3-9 5 15,-2-5-12-15,-15-13-53 16,-8-20 35-16,-18-8 29 16,-10-2-35-16,-9-2 22 15,0 1 14-15,-19 6 2 16,-13 5-2-16,-5 13 3 16,1 3-2-16,7 13 7 15,6 4-7-15,10 0-12 16,10 0-40-16,3 9-44 0,0-1 7 15,22-2 0-15,12-2-7 16,5-4 41-16,-1 2-14 16,2-2 36-16,-1 6 23 15,-5 0-1-15,-6 10 11 16,-5 2 0-16,-6 10 12 16,-3 5 27-16,-8 2-39 15,3 3 26-15,1-3-1 16,7-5 37-16,3-4-46 15,0-8 83-15,-2-12-62 16,-4-6-31-16,-1 0-6 16,-1-9-38-16,2-21 8 15,0-5 12-15,1-3 10 16,2 0 7-16,-1 3 1 16,4 8 17-16,-3 6-8 0,-2 16 24 15,2 5 33-15,-4 0 2 16,-4 29 44-16,-1 12-42 15,-5 6-29-15,0 3 0 16,3 0-35-16,5-3-5 16,1-8 0-16,2-13 22 15,-1-11-18-15,-7-9 1 16,-6-6-5-16,3-6-1 16,-3-24-10-16,6-8 2 15,2-12 7-15,1-3 2 16,8-5-2-16,6-3-7 15,2 9 8-15,1 8 12 16,8 9-11-16,-5 11-1 0,-2 15 24 16,-4 9-1-16,-4 0 15 15,-6 26 27-15,-3 10-9 16,-1 8 9-16,-1 1-65 16,4 2 0-16,8-3 14 15,13-3-13-15,2-6 42 16,8-11-22-16,4-3-15 15,-5-12-6-15,-4-9-24 16,5 0-36-16,4 0 15 16,-2-24 12-16,-2-9 8 15,2-5-2-15,-2-10 27 16,-4-4-9-16,-5-4 9 16,-8 0 0-16,-10 4 11 0,-10 4 19 15,-6 10 25-15,0 11 6 16,-25 13-5-16,-15 14 14 15,-2 0-51-15,-4 20 7 16,-1 18 16-16,12 10-20 16,5 5 1-16,10-5-11 15,14 6-2-15,6-6-2 16,0-7-8-16,6-6-1 16,27-8 1-16,10-10-39 15,9-8-90-15,27-9-165 16,-7 0-400-16,-11 0-686 0</inkml:trace>
  <inkml:trace contextRef="#ctx0" brushRef="#br0" timeOffset="15475">21994 1060 1935 0,'0'0'596'16,"0"0"-420"-16,0 0 94 15,0 0-41-15,0 0-94 16,-187-44-80-16,148 44-34 16,4 23-21-16,4 5 0 15,16 4 17-15,10 7-17 16,5 0-8-16,0-5 2 16,31 1 6-16,5-5-7 15,2-1-1-15,-4-2 8 0,-9-4 17 16,-8 2-17-16,-14-5 0 15,-3 3 4-15,-3-1-4 16,-33-2 8-16,-13-3-8 16,-4-2-17-16,-5-6-92 15,8-7-372-15,15-2-614 0</inkml:trace>
  <inkml:trace contextRef="#ctx0" brushRef="#br0" timeOffset="28820">2337 3193 172 0,'0'0'1682'16,"0"0"-1452"-16,0 0-187 0,0 0 23 15,0 0 107-15,0 0 7 16,-6 137-81-16,3-46-5 16,-4 18 9-16,0 8-54 15,1 1-16-15,3-2 5 16,3-16-19-16,0-15-6 15,0-13-13-15,0-26-57 16,3-26-148-16,14-13-389 16,-5-7-504-16</inkml:trace>
  <inkml:trace contextRef="#ctx0" brushRef="#br0" timeOffset="29185">2073 3118 1714 0,'0'0'484'15,"0"0"-404"-15,0 0 26 16,0 0 125-16,0 0-23 16,0 0-102-16,167-168-43 15,-102 156 19-15,10 12-16 16,1 0-9-16,6 3-22 15,-5 24-16-15,-4 8 10 16,-8 4-29-16,-13 7 0 0,-12 7 9 16,-18-1-8-1,-14 3 16-15,-8 0-17 0,-17-2 14 16,-31 0 9-16,-15-5-23 16,-10-7 0-16,-1-9 6 15,4-5-5-15,12-13 0 16,11-1-1-16,18-10 0 15,20-3-37-15,15-9-155 16,26-18-416-16,11-2-407 0</inkml:trace>
  <inkml:trace contextRef="#ctx0" brushRef="#br0" timeOffset="29524">3677 2958 1335 0,'0'0'822'16,"0"0"-661"-16,0 0-5 15,-196 23 37-15,134 16 35 0,2 20-66 16,7 17-78 0,8 18 0-16,16 16-33 0,12 5-12 15,17 4 28-15,0-6-67 16,23-10 1-16,25-13-2 16,15-20-12-16,13-22-66 15,48-42-254-15,-16-6-422 16,-9-13-1305-16</inkml:trace>
  <inkml:trace contextRef="#ctx0" brushRef="#br0" timeOffset="29943">4063 3176 2141 0,'0'0'502'0,"0"0"-423"0,0 0 6 16,-23 180 119-16,20-90-37 16,3 6-86-16,0-2-5 15,0 1-68-15,0-13 7 16,0-6 0-16,0-18-15 16,0-12 0-16,0-16-6 15,0-22-40-15,0-8 33 16,0-14-26-16,0-37-3 15,0-16 18-15,0-23 0 16,0-9 23-16,-9-11-14 16,-8 2 15-16,3 8 0 0,8 11 13 15,6 16-7-15,0 19 27 16,20 13-19-16,19 15-1 16,13 8-5-16,13 3-8 15,8 9 19-15,2 6-19 16,1 0 0-16,-8 0-1 15,-9 0-46-15,-7 0-140 16,1 15-331-16,-11 0-127 16,-16-6-1136-16</inkml:trace>
  <inkml:trace contextRef="#ctx0" brushRef="#br0" timeOffset="30151">4003 3446 1854 0,'0'0'379'15,"0"0"-289"-15,0 0-29 16,0 0 98-16,187 4-78 16,-102-6-64-16,0-10-17 15,17 12-135-15,-23 0-234 16,-20 0-492-16</inkml:trace>
  <inkml:trace contextRef="#ctx0" brushRef="#br0" timeOffset="30352">3903 3954 1932 0,'0'0'513'0,"0"0"-397"15,0 0-61-15,0 0 58 16,0 0 53-16,0 0-111 16,190 95-55-16,-99-95-58 15,43-9-84-15,-25-6-170 16,-12 9-406-16</inkml:trace>
  <inkml:trace contextRef="#ctx0" brushRef="#br0" timeOffset="30687">4691 2979 1748 0,'0'0'810'16,"0"0"-674"-16,0 0-120 15,0 0 50-15,0 0 158 16,0 0-110-16,216 88-57 16,-134-23-11-16,-3 12-32 15,-6 9 11-15,-16 4-20 0,-9 11-4 16,-23 6 35 0,-12 4-35-16,-13 4 45 0,-3 1-25 15,-32-8-21-15,-16-11-19 16,-3-15-2-16,-2-15-46 15,10-22-17-15,10-36-138 16,16-9-285-16,14-4-545 0</inkml:trace>
  <inkml:trace contextRef="#ctx0" brushRef="#br0" timeOffset="30908">6008 3660 2031 0,'0'0'338'0,"0"0"-216"16,0 0-108-16,173 2 101 16,-91-2 7-16,12 0-93 15,11-2-29-15,17 2-18 16,-24 0-350-16,-32 6 14 0</inkml:trace>
  <inkml:trace contextRef="#ctx0" brushRef="#br0" timeOffset="31090">5935 4163 1706 0,'0'0'915'16,"0"0"-654"-16,0 0-137 15,0 0 53-15,0 0-60 16,217 53-90-16,-126-53-27 16,37 0-98-16,-23 0-427 15,-23 0-867-15</inkml:trace>
  <inkml:trace contextRef="#ctx0" brushRef="#br0" timeOffset="33615">8626 2705 1476 0,'0'0'700'0,"0"0"-517"16,0 0-118-16,0 0 48 15,0 0 57 1,0 0-19-16,5 82-30 0,4 4-39 16,-3 12-18-16,2 4-34 15,-2 1 8-15,0-11 4 16,1-16-33-16,-1-11-9 16,-3-17 1-16,3-16 1 15,-2-12 4-15,0-14-6 16,-1-6-33-16,0-6 1 15,6-31-62-15,5-22-48 16,3-16 19-16,-5-9 37 16,-5-11 23-16,-7-9 20 15,0 1 22-15,0 1 15 16,0 7 6-16,0 15 0 0,0 19 49 16,13 11 6-16,6 8 18 15,4 13-2-15,10 5-9 16,7 4 4-16,9 4-22 15,13 11-12-15,6 3 12 16,8 2-23-16,9 0 9 16,0 0-29-16,0 0-1 15,-6 4 0-15,-7 3-50 16,4 2-162-16,-20-3-140 16,-18-3-351-16</inkml:trace>
  <inkml:trace contextRef="#ctx0" brushRef="#br0" timeOffset="33881">8754 2879 1899 0,'0'0'522'0,"0"0"-481"15,0 0 16-15,0 0 124 16,0 0-15-16,0 0-108 16,190 10-20-16,-114-10 8 15,9 0-35-15,0 0 1 16,0 0-12-16,-3 0-33 16,13 6-177-16,-23 5-396 15,-19-1-380-15</inkml:trace>
  <inkml:trace contextRef="#ctx0" brushRef="#br0" timeOffset="34137">8774 3483 120 0,'0'0'2033'15,"0"0"-1747"-15,0 0-220 16,0 0 65-16,0 0 74 0,0 0-45 16,0 0-102-16,217 74-18 15,-140-69 1-15,8-2-29 16,8-3-12-16,-2 0-33 16,30 0-151-16,-26 0-270 15,-16 0-397-15</inkml:trace>
  <inkml:trace contextRef="#ctx0" brushRef="#br0" timeOffset="34456">10209 2460 2097 0,'0'0'491'16,"0"0"-421"-16,0 0 69 15,0 0 113-15,0 0-90 16,0 0-109-16,0 0-14 16,-11 113 43-16,11-34-39 15,-6 15-7-15,-8 5 3 16,5 8-6-16,-8-4-4 15,4-5-23-15,-2-6 1 16,1-7-7-16,0-12-64 16,14 4-62-16,0-22-195 15,0-19-654-15</inkml:trace>
  <inkml:trace contextRef="#ctx0" brushRef="#br0" timeOffset="35022">8283 2422 1498 0,'0'0'576'16,"0"0"-389"-16,0 0-73 15,0 0 58-15,0 0 43 16,-3 165-39-16,-3-66-88 16,1 8-12-16,-1 6-17 15,0-5-2-15,-1-7-2 16,4-10-54-16,3-14-1 16,0-12-5-16,0-10-68 15,13-1-73-15,7-13-344 16,0-15-357-16</inkml:trace>
  <inkml:trace contextRef="#ctx0" brushRef="#br0" timeOffset="35515">7716 4086 1709 0,'0'0'363'0,"0"0"-199"16,0 0-43-16,0 0 71 15,243 36 9-15,-142-36-43 16,20 0-82-16,17-9-31 0,39-5 22 15,46 5-31-15,44 0 92 16,16 1-54-16,-28 4-51 16,-37-1 11-16,-37-1-16 15,-37 2-4-15,-30 4-8 16,-29 0-6-16,-15 0-8 16,-1 0-7-16,25 0-70 15,-12 0-110-15,-23 0-669 0</inkml:trace>
</inkml:ink>
</file>

<file path=ppt/ink/ink16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9:40:44.555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1254 434 1901 0,'0'0'365'16,"0"0"-216"-16,0 0-104 15,-85-157 74-15,46 105 85 16,-7 2-77-16,-10 5-54 15,-6 10-20-15,-6 9-28 16,-8 14 45-16,-6 12-29 16,-3 0-23-16,7 38 6 15,2 16 3-15,17 11-14 0,19 10-4 16,21 10-1-16,19 1-16 16,0 3 8-16,39-3-7 15,17-6 7-15,7-2-13 16,11-11-10-16,2-2 5 15,3-9-10-15,0-2 27 16,-8-1-17-16,-5-6 9 16,-10 0 8-16,-17 1 1 15,-13-6 0-15,-17 4 0 16,-9-5 1-16,-3 0 7 16,-39-5-2-16,-18-5 9 15,-14-4 14-15,-14-9 13 16,-11-11-3-16,-3-7-5 15,-2 0 0-15,5-16 19 16,14-11-32-16,17-2-9 0,16 0 6 16,16-6-18-16,22 2 0 15,14-1-77-15,0 1-60 16,62 1-154-16,0 5-417 16,4 4-750-16</inkml:trace>
  <inkml:trace contextRef="#ctx0" brushRef="#br0" timeOffset="377">1863 0 2065 0,'0'0'577'0,"0"0"-485"16,0 0 50-16,0 0 79 16,0 0-69-16,0 0-88 15,0 0-33-15,-19 128 1 16,19-38 16-16,0 23 3 15,0 10-23-15,0 6-1 0,0 1 14 16,0-5-17-16,-3-14-5 16,0-10-13-16,3-19-12 15,0-15 5-15,0-12-91 16,0-26-129-16,9-12-493 16,-3-14-992-16</inkml:trace>
  <inkml:trace contextRef="#ctx0" brushRef="#br0" timeOffset="885">105 57 1711 0,'0'0'577'0,"0"0"-451"15,0 0 48-15,-43 224 86 16,31-56-51-16,-5 38-68 16,4-12-39-16,-1-41-62 15,8-47-12-15,6-28-4 0,0 2-24 16,0 7-13 0,0 10-128-16,23-26-350 0,-3-24-496 15</inkml:trace>
</inkml:ink>
</file>

<file path=ppt/ink/ink16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9:44:57.395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43 0 1520 0,'0'0'369'0,"0"0"-155"16,0 0-74-16,0 0 96 15,0 0 33-15,0 0-108 16,-43 14-65-16,43-14 9 16,0 0-29-16,0 0-14 15,0 0-16-15,0 0-17 16,11 0 38-16,14 3-66 16,15 4 16-16,9-1 20 15,7-3-14-15,1-3-5 16,10 0-18-16,2 0 0 15,-4 0-8-15,-6 0 7 16,-4 0-56-16,-8 0-14 16,1 0-140-16,-11 0-381 0,-17 0-315 0</inkml:trace>
</inkml:ink>
</file>

<file path=ppt/ink/ink16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9:44:57.683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0 2063 0,'0'0'386'16,"0"0"-233"-16,0 0-66 15,0 0 108-15,0 0-11 16,0 0-81-16,0 0-25 16,171 43-28-16,-105-37-32 15,2 4 37-15,3 2-55 16,34-12-58-16,-20 0-163 16,-15 0-709-16</inkml:trace>
</inkml:ink>
</file>

<file path=ppt/ink/ink16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9:45:00.480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0 189 1580 0,'0'0'517'0,"0"0"-439"16,0 0 61-16,0 0 79 15,0 0-44-15,0 0-35 16,0-52-61-16,0 45 9 16,17-5 5-16,6 10-51 15,0-2 31-15,6 4-35 16,1 0-20-16,2 0 34 0,4 0-20 16,4 0-10-16,2 0 10 15,1 0-31-15,5 0 27 16,3 0-27-16,-3 0 0 15,8 0 11-15,-4-6-4 16,7 4 7-16,3-4-14 16,4 6 7-16,-1-9 2 15,6 3-9-15,2-1-9 16,2 3 9-16,-2-3 11 16,1 1-10-16,2 4-1 15,-5-2 9-15,2 4-11 16,-4 0 2-16,-1 0-10 15,2 0 10-15,-2 0 1 16,-3 0 0-16,4 0-1 16,-4 0 1-16,2 0 4 0,-2 0-5 15,4-2-6-15,-1-2 6 16,5 2 0-16,-2-2 0 16,5 2-1-16,2 2 1 15,-2-9 13-15,-1 6-13 16,-3-6-12-16,-7 3 12 15,-3 6 1-15,-2-9 1 16,-4 9-2-16,-1 0 0 16,4 0 7-16,0 0-7 15,0 0-7-15,7 0 7 16,-1 0 0-16,0 9 6 16,0-1-6-16,1 2 0 15,-4 1 29-15,0-1-29 0,1-2-6 16,2 5 6-16,0-4 12 15,0 2-3-15,5-3-3 16,-4 2-3-16,-1-4-3 16,0 0 0-16,1-4-5 15,-4 4 5-15,0-6 1 16,0 0 6-16,1 7-1 16,2-4-6-16,0 3 18 15,4-4-18-15,0 0-1 16,-3 5 0-16,-1-6 2 15,3 4-2-15,-2-3-2 16,-1 2 3-16,2 2 9 0,-10 2-9 16,6 1 0-16,-4 1 1 15,6-1 10-15,1-1 0 16,6-5-10-16,0-3 12 16,1 0 9-16,-5 0-21 15,-3 0-1-15,-2 0 9 16,-4 0 0-16,-7 0-8 15,-2 1-1-15,-2 6 10 16,-2-1 7-16,-4 0-17 16,4-6 0-16,-7 0 17 15,-2 0-11-15,-8 0-2 16,-7 0-4-16,-5 0 0 16,-3 0 11-16,-8 0-11 15,-6 0-6-15,0 0-33 16,0 0-65-16,-26 0-47 0,-4 9-355 15,1-3-823-15</inkml:trace>
</inkml:ink>
</file>

<file path=ppt/ink/ink16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9:45:28.785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326 133 1377 0,'0'0'285'0,"0"0"-170"16,0 0 53-16,0 0 82 0,0 0-102 15,-32-6-42-15,32-5-27 16,0-4 5-16,0-3-19 16,9 0-2-16,8-2 5 15,6 2-38-15,0 4-4 16,3 5 6-16,4 6-17 15,2 3-14-15,1 3 1 16,4 29 31-16,-9 12 18 16,-5 15-42-16,-9 14 4 15,-11 9 13-15,-3 4-12 16,-8 3 0-16,-27 0-13 16,-10-1-1-16,-11-8 16 0,-7-9-16 15,-5-13 0-15,3-10 11 16,3-14-10-16,5-7 13 15,9-15-13-15,11-9 0 16,11-3 42-16,10 0-43 16,10 0 0-16,6-15 28 15,0-12-27-15,12 4 3 16,21 2-4-16,10 2 0 16,2 11 8-16,7 8-8 15,1 0-11-15,3 8 11 16,-1 21 0-16,-2-1 24 15,-1 5-24-15,-7-8 0 16,2 1 9-16,-9-9-9 0,6 1-45 16,-1-12-78-16,22-6-216 15,-13-8-301-15,-10-20-690 0</inkml:trace>
  <inkml:trace contextRef="#ctx0" brushRef="#br0" timeOffset="503">1377 207 1800 0,'0'0'321'15,"0"0"-172"-15,0 0 78 16,0 0 29-16,0 0-83 16,0 0-106-16,-190-91-28 15,148 91 9-15,-4 0-21 16,1 0 52-16,-5 35-71 16,1 15-1-16,0 20 17 15,4 13-12-15,11 14 9 16,9 7-21-16,14 2 1 15,11-6 34-15,0-4-35 16,27-9 0-16,16-14 3 0,5-15-3 16,15-16-9-1,-1-16-63-15,6-16-21 0,-5-10 92 16,-7 0-64-16,-11-26 30 16,-16-7 29-16,-18-3-9 15,-11 1 15-15,-14 5 34 16,-34 4 18-16,-18 9 41 15,-10 4-61-15,-3 11-20 16,8 2-9-16,12 0-3 16,19 0-8-16,23 0-91 15,17 0-233-15,25 4-409 16,7 1-1196-16</inkml:trace>
  <inkml:trace contextRef="#ctx0" brushRef="#br0" timeOffset="880">1793 658 1835 0,'0'0'372'0,"0"0"-235"15,0 0 71-15,0 0 32 16,0 0-80-16,0 0-100 16,0 0 28-16,131 94-34 15,-81-49-21-15,2 3 9 16,-1-6-32-16,-1-1 1 15,-4-5-2-15,-4-4 1 16,-8-2-20-16,-5-6 7 16,-6-7-50-16,-7-6-47 15,-7-11-160-15,-1 0-372 16,-5 0-271-16</inkml:trace>
  <inkml:trace contextRef="#ctx0" brushRef="#br0" timeOffset="1126">2258 669 2009 0,'0'0'531'15,"0"0"-418"-15,0 0 2 16,0 0 142-16,0 0-91 15,-173 177-117-15,123-120-19 16,-2 4-30-16,-4-5-10 0,7-1 8 16,13-7-92-1,16-15-170-15,14-13-269 0,6-11-337 16</inkml:trace>
  <inkml:trace contextRef="#ctx0" brushRef="#br0" timeOffset="1620">2663 419 1822 0,'0'0'586'0,"0"0"-476"15,0 0-50-15,0 0 145 0,0 0-51 16,142-150-80-16,-94 138-50 16,2 5 2-16,2 7-26 15,-2 0 12-15,-1 27 14 16,-10 7-26-16,-10 9 15 16,-15 10 18-16,-14 9-14 15,-3 12 9-15,-40 8-28 16,-13 3 0-16,-6-7-1 15,0-13-25-15,-1-15 8 16,15-22 10-16,5-9-2 16,13-11-4-16,10-2-10 15,8-6 21-15,4 0-3 0,8 0-10 16,0 0-18 0,0 0 23-16,11 0 11 0,15 15 2 15,7 2-2-15,7 4 25 16,2 0 18-16,4-1-37 15,-1-3-6-15,4 2 21 16,1-10-6-16,5-1-12 16,4-8-3-16,20 0-162 15,-17-20-355-15,-10-6-747 0</inkml:trace>
  <inkml:trace contextRef="#ctx0" brushRef="#br0" timeOffset="2207">3581 446 1894 0,'0'0'503'16,"0"0"-435"-16,0 0-31 15,0 0 155-15,0 0 23 16,176-30-140-16,-123 30-46 15,-4 0-5-15,4 0 2 16,-1 0-2-16,-2 0-23 16,-5 0 48-16,-5 0 10 15,-5 0-59-15,-13 0 9 16,-5 0 24-16,-11 0-27 0,-6 0 3 16,0 0 12-1,0 0 9-15,-26 0 16 0,-6 0-46 16,-15 0 0-16,-1-3 12 15,-4 1-12-15,-7 2 0 16,3 0-5-16,1 0 5 16,2 0 15-16,7 11-5 15,7 7-10-15,2 6 18 16,15-1-18-16,9 6-1 16,9 1 1-16,4 3 0 15,0-2 0-15,30 9 0 16,10-6 0-16,5 5 7 15,4-4-7-15,4-1-1 16,-1 2-20-16,-7-1 21 16,-5-1-14-16,-7-3 15 0,-10 5-1 15,-9-7 0-15,-11 1-8 16,-3-1 8-16,-3 1 0 16,-31-1 9-16,-2-4-12 15,-10-8 3-15,4-3-16 16,2-8-23-16,4-6-52 15,24-6-59-15,6-21-302 16,6-2-299-16</inkml:trace>
  <inkml:trace contextRef="#ctx0" brushRef="#br0" timeOffset="2510">4691 723 1420 0,'0'0'1051'16,"0"0"-891"-16,0 0-106 15,0 0 197-15,0 0-49 16,0 0-117-16,0 0-49 15,176 156-16-15,-123-115-19 16,10 6 17-16,-1-5 0 16,0-1-12-16,-7-3-6 0,-10-9-48 15,2-6-123-15,-18-7-509 16,-9-11-547-16</inkml:trace>
  <inkml:trace contextRef="#ctx0" brushRef="#br0" timeOffset="2721">5230 763 2018 0,'0'0'479'0,"0"0"-372"15,0 0 215-15,0 0-99 16,-131 174-101-16,86-122-92 0,-4 0-30 15,10 1-6-15,8-7-120 16,16-7-240-16,12-17-567 0</inkml:trace>
  <inkml:trace contextRef="#ctx0" brushRef="#br0" timeOffset="3145">5604 484 2063 0,'0'0'484'0,"0"0"-438"15,0 0 14-15,0 0 219 16,0 0-100-16,0 0-101 15,206-142-51-15,-157 142 0 16,-2 4 11-16,-12 30-10 16,-9 14 9-16,-10 11-20 15,-16 14-7-15,0 10 14 16,-16 14-4-16,-30 1-2 0,-2-1-17 16,-9-12 5-1,12-17 12-15,5-18-18 0,17-18 0 16,11-7 0-16,8-15 15 15,4-1-15-15,0 3-3 16,7-3 3-16,19 3 0 16,8-4-42-16,4-2-27 15,12 1-30-15,9-7-130 16,46 0-100-16,-11-9-177 16,-9-12-119-16</inkml:trace>
  <inkml:trace contextRef="#ctx0" brushRef="#br0" timeOffset="3461">6632 487 1770 0,'0'0'756'0,"0"0"-615"15,0 0-38-15,0 0 136 16,0 0-74-16,0 0-98 15,-122 156-53-15,80-95 22 16,-4-2 14-16,4-6-38 16,2-7-4-16,14-15 2 15,7-13 7-15,5-7-1 16,11-5-10-16,3-6 2 16,0 0 1-16,0 0-9 15,17 0-2-15,12 0 2 16,7 0-10-16,7 0-32 15,2 0-67-15,20 0-123 0,-11-1-379 16,-12-6-338-16</inkml:trace>
  <inkml:trace contextRef="#ctx0" brushRef="#br0" timeOffset="3653">6711 458 766 0,'0'0'1741'16,"0"0"-1501"-16,-31 173-93 15,19-81 91-15,-4 7-98 0,2-3-100 16,2 24-40-16,1-26-234 16,-1-17-1007-16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8:14:28.128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5687 501 1652 0,'0'0'332'0,"0"0"-191"16,0 0-62-16,0 0 117 16,0 0-8-16,0 0-89 15,0-47-44-15,0 47 9 16,0 0 11-16,0 0 11 16,0 4-30-16,0 24-7 15,0 24 12-15,0 13-14 0,0 13 7 16,0 11-32-16,0 2 4 15,-3-1-10-15,0-13-8 16,3-5-8-16,0-15 0 16,0-14 0-16,0-11-1 15,0-13-113-15,0-19-157 16,19 0-390-16,0-19-306 0</inkml:trace>
  <inkml:trace contextRef="#ctx0" brushRef="#br0" timeOffset="210">5376 911 1713 0,'0'0'492'16,"0"0"-426"-16,0 0 53 15,0 0 102-15,0 0-76 16,0 0-42-16,0 0-41 15,161-12-44-15,-84 12-18 16,48 0-37-16,-17 4-218 16,-13 7-434-16</inkml:trace>
  <inkml:trace contextRef="#ctx0" brushRef="#br0" timeOffset="876">6333 802 1788 0,'0'0'518'0,"0"0"-388"16,0 0 43-16,-116 156 53 16,97-103-102-16,10-2-52 15,9-7-63-15,0-6-9 16,19-8-12-16,19-16-87 15,12-8-34-15,2-6-61 16,1-12-17-16,-1-20 65 16,-13-9 41-16,-13-4 74 15,-15-1 31-15,-11 4 46 16,0 0 51-16,-23 7 51 0,-14 7-7 16,-5 3 29-1,2 7-40-15,4 7-60 0,7 2-22 16,16 3-47-16,9 0-1 15,4 0-4-15,20 1-44 16,26-1 27-16,10 3-49 16,3 3-27-16,3 0 49 15,-2 9-32-15,-12 23-2 16,-5 15 18-16,-14 9 46 16,-7 9 18-16,-5 2 106 15,-9-2-63-15,-5-8-7 16,-3-8-7-16,0-13 38 15,0-15-37-15,0-15-24 16,0-6 78-16,0-4-46 0,0-27-37 16,0-14 4-16,0-7-5 15,0-9-1-15,20-1-16 16,5 7 17-16,4 5-10 16,8 14 10-16,-1 17-15 15,4 12 15-15,-2 7 10 16,1 12 90-16,1 29-29 15,-7 8-34-15,-7 9 12 16,-7 1-43-16,-2-7 2 16,-8-5-11-16,2-8 3 15,-5-13-41-15,3-8-116 16,22-18-131-16,-3 0-56 16,3-3-371-16</inkml:trace>
  <inkml:trace contextRef="#ctx0" brushRef="#br0" timeOffset="1372">7530 897 1669 0,'0'0'497'0,"0"0"-275"16,0 0 81-16,0 0-76 16,0 0-109-16,0 0-13 15,0 0-48-15,-128 147-14 16,122-106-34-16,6-5-3 15,0-10-12-15,14-8-48 16,14-14-54-16,3-4-32 0,-2 0-11 16,-4-12 36-16,-5-16 47 15,-6 1 68-15,-11 4 8 16,0 0 37-16,-3 4 51 16,0 10 74-16,0 8-34 15,0 1-7-15,0 0-42 16,0 25-56-16,0 16 26 15,0 16-27-15,6 14-14 16,8 9 19-16,-1 10-35 16,3 10 24-16,3 1 24 15,-2-1-31-15,-3-5 22 16,-5-10-30-16,-6-11-8 0,-3-17 26 16,0-12-21-1,-9-18 13-15,-17-15-19 0,-8-9 0 16,-2-3 17-16,-3-15-17 15,4-26 0-15,4-10-12 16,8-13-8-16,14-9-8 16,9-13-29-16,0-2-36 15,23-6-36-15,29-36-229 16,-2 23-377-16,-11 13-581 0</inkml:trace>
  <inkml:trace contextRef="#ctx0" brushRef="#br0" timeOffset="1660">6149 551 1726 0,'0'0'352'16,"0"0"-250"-16,0 0-34 16,0 0 156-16,71-176 33 15,-37 147-69-15,-2 7-96 16,-5 14-37-16,-4 8-43 16,-3 0-12-16,2 8-93 15,13 22-162-15,2-6-310 0,-7-2-241 16</inkml:trace>
  <inkml:trace contextRef="#ctx0" brushRef="#br0" timeOffset="1845">6928 0 1311 0,'0'0'597'0,"0"0"-417"16,0 0 42-16,0 0 43 15,0 0-65-15,0 0-72 16,0 0-98-16,114 42-30 0,-114 26-79 16,-15-9-242-16,-5-3-370 15</inkml:trace>
  <inkml:trace contextRef="#ctx0" brushRef="#br0" timeOffset="-11559">4201 1745 2145 0,'0'0'684'16,"0"0"-542"-16,0 0-34 0,0 0-96 15,0 0-12 1,0 0-723-16</inkml:trace>
  <inkml:trace contextRef="#ctx0" brushRef="#br0" timeOffset="-12448">3084 1227 2013 0,'0'0'340'0,"0"0"-281"0,0 0-39 15,0 0 61-15,0 0-2 16,167-58-39-16,-91 12-40 15,5-3 0-15,-5-9-7 16,0-7 7-16,-8-6-2 16,-9-3-14-16,-13-9 16 15,-14 1 13-15,-16-1-2 16,-16 1 43-16,0 1 10 16,-16 8-30-16,-13 11 2 15,-5 14 50-15,3 20 6 16,-6 19 3-16,1 9-14 15,1 24-19-15,-2 34-7 16,1 27-44-16,7 19 21 16,6 9 3-16,13 4-10 0,10-3 16 15,0-7-29-15,0-13 0 16,22-15 0-16,6-14-12 16,4-18-1-16,1-20-16 15,6-15-50-15,1-12-33 16,18-18-128-16,-5-20-312 15,-11-4-189-15</inkml:trace>
  <inkml:trace contextRef="#ctx0" brushRef="#br0" timeOffset="-11900">4144 888 1689 0,'0'0'570'0,"0"0"-383"0,0 0 93 16,0 0 7-16,0 0-109 16,0 0-57-16,0 0-58 15,-196-8-30-15,151 42 12 16,5 7-44-16,9 7 12 16,6-1-13-16,16 3 1 15,9-9-12-15,0-7 11 16,29-9-57-16,18-16-31 15,5-9-74-15,7 0-65 16,-4-21-51-16,-2-10 76 16,-14-3 94-16,-10 4 63 15,-9 11 45-15,-10 7 42 0,-7 6 75 16,-3 6 66-16,0 0-31 16,0 20-27-16,0 14 9 15,0 6-52-15,0 2-21 16,0-7-16-16,13-6-37 15,6-8 0-15,12-12-8 16,-5-9-49-16,2 0 23 16,0-6-16-16,-9-18 9 15,1-9 33-15,-8 4-19 16,-1 0 19-16,-2 5 2 16,-6 12 25-16,-3 6 52 15,3 6-31-15,-3 0-12 16,0 24 23-16,5 4-31 0,1 6-15 15,0-3-13-15,0 0 11 16,5-8-23-16,-5-8-88 16,7-15-174-16,-4 0-304 15,-1 0-319-15</inkml:trace>
  <inkml:trace contextRef="#ctx0" brushRef="#br0" timeOffset="-11739">4387 672 1458 0,'0'0'726'0,"0"0"-554"0,0 0-172 16,0 0-15-16,0 0-86 16,0 0-273-16</inkml:trace>
  <inkml:trace contextRef="#ctx0" brushRef="#br0" timeOffset="-13994">685 421 1260 0,'0'0'344'16,"0"0"-182"-16,0 0-61 15,0 0 15-15,0 0 58 16,0 0-58-16,-82-91-11 15,53 85 15-15,-8 2-25 16,-5 0-1-16,-7 4-42 16,-1 0-37-16,-1 6 27 15,-3 20-42-15,3 9 10 16,5 13-10-16,-1 11 2 16,12 9 8-16,2 11-10 0,10 10 1 15,6 4 11-15,11 5-4 16,6-4 20-16,0-5-4 15,9-14-14-15,25-5 30 16,5-18-40-16,10-13 0 16,10-16 5-16,6-14-5 15,4-9-36-15,1-9-12 16,-5-26-21-16,-10-7 57 16,-13-1-17-16,-9 10 29 15,-13 7 7-15,-11 15 45 0,-6 11 7 16,-3 0 15-16,0 17-23 15,0 18 12-15,5 9-63 16,-5 0 9-16,3 4 6 16,3-8-15-16,0-5 1 15,8-8-1-15,-4-9-119 16,3-18-132-16,-7 0-416 16,-6-18-583-16</inkml:trace>
  <inkml:trace contextRef="#ctx0" brushRef="#br0" timeOffset="-13821">348 1100 1862 0,'0'0'311'0,"0"0"-241"0,0 0 121 16,0 0 27-16,176 0-122 15,-97 0-68-15,12 0-28 16,30-8-48-16,-19-14-220 15,-23 2-667-15</inkml:trace>
  <inkml:trace contextRef="#ctx0" brushRef="#br0" timeOffset="-13101">1101 1194 1813 0,'0'0'292'0,"0"0"-292"0,0 0 0 15,0 0 32-15,0 0-7 16,232-147-25-16,-163 88 7 16,2-9-6-16,-9 0-1 15,-6-5 0-15,-16 2 0 16,-14 6 14-16,-20 4-7 15,-6 10 7-15,-3 6 76 16,-29 11 17-16,-5 13 28 16,-5 9-22-16,-1 12-18 15,1 0 41-15,2 27-48 16,8 23-79-16,2 20 33 0,7 13-27 16,7 11 1-1,10 3-13-15,6 1 5 0,0-8-7 16,0-3-1-16,0-16 0 15,0-12 7-15,0-18-7 16,3-18-1-16,0-11-17 16,0-12-16-16,1 0 25 15,5-3-18-15,8-23-5 16,6-10 19-16,9-8-35 16,10-5-12-16,1 1-1 15,4 7 12-15,-5 11 43 16,-2 14-21-16,-5 16 8 15,-8 9 19-15,-9 37 37 16,-1 12 7-16,-6 4-6 0,-2 0-3 16,1-6 8-16,3-11-43 15,6-14 1-15,7-16-2 16,8-15-38-16,5 0 1 16,0-23-14-16,-4-19-68 15,-4-2 87-15,-5-3-4 16,-10 6 23-16,-7 8 14 15,-4 9 25-15,-2 13 51 16,0 11 27-16,0 0-37 16,0 18 49-16,3 14-64 15,2 7-23-15,1-1-8 16,-1-3-19-16,1-3-1 16,4-11-128-16,13-21-148 0,-3 0-331 15,-3 0 58-15</inkml:trace>
  <inkml:trace contextRef="#ctx0" brushRef="#br0" timeOffset="-12948">2115 861 1410 0,'0'0'906'0,"0"0"-709"15,0 0-159-15,0 0-38 16,0 0-3-16,0 0-332 15,0 0-1745-15</inkml:trace>
  <inkml:trace contextRef="#ctx0" brushRef="#br0" timeOffset="178354">263 2461 1423 0,'0'0'348'0,"0"0"-234"16,0 0 9-16,0 0 28 16,0 0-22-16,0 0-22 15,-46-108-17-15,46 80-4 0,9 2-7 16,17-2-13-16,4 0 22 16,5 2-22-16,8 4-1 15,10 12-8-15,-1 3-18 16,4 7-14-16,-3 0-10 15,-5 17 3-15,-8 13 21 16,-11 8-30-16,-12 13 2 16,-11 11 19-16,-6 14-9 15,-3 7 4-15,-34 8-17 16,-11 4 1-16,-15-5 21 16,-8-3-30-16,-8-8 0 15,0-6 7-15,-3-11-7 16,8-8 12-16,11-13-11 15,13-13 0-15,15-9 10 16,15-11-11-16,10-8 0 0,10 0 0 16,0 0 0-16,0-8-24 15,17-20 8-15,16-3 16 16,6-4-9-16,10 2 4 16,3 11 5-16,4 12 19 15,0 10-2-15,-4 0 17 16,1 6 3-16,-8 20-14 15,1 0 8-15,-7 4-29 16,1-6-2-16,-1-5-8 16,-1-3-40-16,19-16-94 15,-9 0-346-15,-5-9-336 0</inkml:trace>
  <inkml:trace contextRef="#ctx0" brushRef="#br0" timeOffset="178620">1392 2820 1066 0,'0'0'1252'0,"0"0"-1009"15,0 0-113-15,0 0 92 16,0 0-7-16,72 190-83 15,-72-141-72-15,0 10-30 0,-34 3-17 16,-4 6-13 0,-9-1 0-16,5-9-43 0,7-8-56 15,15-28-85-15,13-13-188 16,7-9-326-16</inkml:trace>
  <inkml:trace contextRef="#ctx0" brushRef="#br0" timeOffset="179122">2430 2957 1928 0,'0'0'544'0,"0"0"-465"16,0 0-64-16,0 0 46 16,0 0-22-16,0 0-39 15,0 0-122-15,71 0-60 16,-41-18-167-16,-4 0-508 0</inkml:trace>
  <inkml:trace contextRef="#ctx0" brushRef="#br0" timeOffset="179314">2986 3013 1714 0,'0'0'501'15,"0"0"-415"-15,0 0-49 16,0 0-9-16,0 0-28 15,0 0-156-15,0 0-372 16,174-55-1095-16</inkml:trace>
  <inkml:trace contextRef="#ctx0" brushRef="#br0" timeOffset="179527">3801 3013 1854 0,'0'0'540'0,"0"0"-465"16,0 0-60-16,0 0 27 0,0 0-42 16,0 0-184-1,0 0-180-15,88 0-746 0</inkml:trace>
  <inkml:trace contextRef="#ctx0" brushRef="#br0" timeOffset="179889">4796 3062 2006 0,'0'0'473'16,"0"0"-421"-16,0 0 160 15,0 0 82-15,0 0-129 16,0 0-98-16,0 0-14 16,115 164-7-16,-115-116 2 15,-3 9-48-15,-23-4-15 16,-7-3-58-16,-3-6-110 16,7-14-351-16,9-16-403 0</inkml:trace>
  <inkml:trace contextRef="#ctx0" brushRef="#br0" timeOffset="180756">6351 2723 2018 0,'0'0'467'0,"0"0"-381"0,0 0 93 16,0 0 18-16,0 0-79 16,0 0-75-16,0 0-28 15,115-59-15-15,-66 6 0 16,4-6-1-16,-1-5-2 15,-7-1-8-15,-2 0 11 16,-10 6-11-16,-7 3 11 16,-6 7-1-16,-3 7 1 15,-4 6 44-15,-4 13-11 16,-3 5 16-16,5 11 7 16,-5 7-26-16,0 13 26 15,5 36 1-15,-5 25-13 16,2 18 7-16,-5 17-27 0,0 6 10 15,3 0 11 1,4-10-33-16,-1-10-4 0,5-15-8 16,1-18-20-16,2-13-10 15,3-16-55-15,-1-17-76 16,18-16-222-16,-5-10-486 16,-2-16-1113-16</inkml:trace>
  <inkml:trace contextRef="#ctx0" brushRef="#br0" timeOffset="181440">8149 2347 636 0,'0'0'1690'0,"0"0"-1474"16,0 0-182-16,0 0 85 15,0 0 130-15,20-153-141 16,16 123-77-16,2-1 2 15,12 5-12-15,2 6 24 0,4 5-9 16,-7 9-12-16,1 6 27 16,-7 0 4-16,-6 24-22 15,-3 10 12-15,-8 8-19 16,-7 9 1-16,-11 8-3 16,-8 7-3-16,0 12 24 15,-24 1-29-15,-22 7-15 16,-8 0 25-16,-16-4-25 15,-8-6 5-15,-4-5-5 16,-3-10 0-16,3-9 17 16,6-15-18-16,14-10 0 15,10-16 1-15,16-11-1 16,19 0 0-16,17-17 0 16,0-22 0-16,20-7-10 15,22-5 10-15,4 3 0 0,1 11 9 16,-4 9 15-16,-5 17 6 15,-2 11 13-15,0 0-4 16,4 24 17-16,-1 15-23 16,4 8-15-16,2 3 21 15,7 0-20-15,4-9 5 16,4-6-16-16,5-17-1 16,3-12-8-16,8-6 1 15,-1-12-23-15,0-26-1 16,-3-10-31-16,-10-8-70 0,0-31-89 15,-16 14-456 1,-16 4-1957-16</inkml:trace>
</inkml:ink>
</file>

<file path=ppt/ink/ink16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9:45:40.910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68 75 1423 0,'0'0'355'15,"0"0"-180"-15,0 0 26 16,0 0 35-16,0 0-6 16,0 0-139-16,-43-45-21 15,43 39-1-15,0 0-14 16,29 4 5-16,11-7-16 15,10 5-10-15,7 4-3 0,0 0-31 16,2 7-10 0,-5 13-72-16,0 5-151 0,14 1-108 15,-15-6-196-15,-10-8-668 16</inkml:trace>
  <inkml:trace contextRef="#ctx0" brushRef="#br0" timeOffset="266">39 457 1702 0,'0'0'513'15,"0"0"-464"-15,0 0 11 16,0 0 208-16,0 0-28 16,0 0-80-16,0 0-93 15,170 42-28-15,-56-42-39 16,-12-6-181-16,-11-6-630 0</inkml:trace>
</inkml:ink>
</file>

<file path=ppt/ink/ink16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9:45:35.691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311 460 1217 0,'0'0'303'0,"0"0"-131"16,0 0 28-16,0 0-5 16,0 0-20-16,0 0-10 15,-46-45-52-15,46 38-17 16,9 3-36-16,22-1-14 0,7 5 60 15,9 0-55 1,8 0-12-16,1 0 4 0,0 7-43 16,-4 2 13-16,-10-1-13 15,-8 2 0-15,-9-2 3 16,-8-2-2-16,-8 0-1 16,-9 1 0-16,0 2 9 15,0-5-9-15,-20 0 0 16,-11-1 0-16,-12-2 13 15,-7-1-7-15,-2 0 2 16,-10 0-1-16,0-4-7 16,-1-13 0-16,4-2-1 15,3 5 1-15,14 3 12 16,7 10-6-16,7 1-5 0,13 0 37 16,1 1-38-16,1 24 35 15,7 3-35-15,3 3 0 16,3 3 42-16,0 0-41 15,0-2 20-15,0-2-1 16,0-3-14-16,0-4-7 16,0 1 1-16,3-10 0 15,0 5 16-15,4-9-14 16,-4 5 13-16,3-6-15 16,5 3-3-16,4 2 1 15,2 4-2-15,9-3 4 16,1 3-1-16,5 1 1 15,4-1 0-15,4 6 0 16,-5 7-9-16,1 3 8 0,-2 12 1 16,-12-6-4-1,-5 4 4-15,-8 1 1 0,-9-4 12 16,0-4-13-16,0-4 5 16,-19-3-5-16,-10-4 0 15,-5-2 0-15,-2-10 9 16,-2-2 6-16,-5-6 14 15,-4-6-7-15,5 0-20 16,-4-11 32-16,7-10-34 16,4-6 7-16,7 4 1 15,13 8-7-15,5-3-1 16,7 10-3-16,3 2-81 0,22-6-97 16,21 4-380-16,-1-7-240 15</inkml:trace>
  <inkml:trace contextRef="#ctx0" brushRef="#br0" timeOffset="460">798 680 2036 0,'0'0'286'16,"0"0"-225"0,0 0 32-16,0 0 75 0,0 0-66 15,142-146-53-15,-97 146-33 16,-2 0 50-16,-1 34-6 16,-13 18-30-16,-9 17 12 15,-13 10-17-15,-7 7 5 16,-13 2-23-16,-30 1 7 15,-13-10 14-15,-6-11-28 16,0-12 0 0,-1-15 18-16,9-9-1 0,3-17 1 15,14-9-18-15,9-6 17 16,13 0 14-16,10-15-31 16,5-8-24-16,5 2 23 15,27 7 1-15,7 2 0 0,7 12-18 16,4 0 18-16,5 0 13 15,1 17-13-15,-1 4 0 16,7-4-8-16,0-2-38 16,43-15-208-16,-15 0-438 15,-5-17-1263-15</inkml:trace>
  <inkml:trace contextRef="#ctx0" brushRef="#br0" timeOffset="686">1906 933 2343 0,'0'0'336'0,"0"0"-249"0,0 0 102 16,0 0-47-16,156 177-59 15,-94-144-68-15,7-1 0 16,-3-5-15-16,-8-6-66 15,-8-8-60-15,-10-13-188 16,-11 0-337-16,-13 0-295 0</inkml:trace>
  <inkml:trace contextRef="#ctx0" brushRef="#br0" timeOffset="870">2252 946 1785 0,'0'0'601'15,"0"0"-397"-15,0 0 25 16,0 0 30-16,0 0-130 16,-164 176-53-16,126-120-46 15,-2 0-30-15,10-2-31 16,7-8-59-16,23-19-204 16,0-14-357-16,3-13-312 0</inkml:trace>
  <inkml:trace contextRef="#ctx0" brushRef="#br0" timeOffset="1467">2792 559 2280 0,'0'0'489'0,"0"0"-452"15,0 0-30-15,0 0 56 16,168 0 15-16,-103 12-51 16,6 3-6-16,8-7-11 15,-3 5-2-15,-11-2 5 16,-10-2-12-16,-15 0 5 16,-10-6-6-16,-15 3 0 15,-10-6 15-15,-5 0 10 16,0 0 74-16,-20 0-33 0,-20 0-27 15,-8-6-9 1,-8-3-6-16,-13 3-17 0,-4 0 28 16,-1-1-34-16,-2 7 19 15,5 0-4-15,4 0-2 16,9 0 5-16,8 13-6 16,11 2-12-16,10 3 38 15,9 1-39-15,11 9 1 16,9-2-1-16,0 6 0 15,6 3 0-15,27 10 0 16,10-6 0-16,12-1 7 16,1 2-7-16,6-7 0 0,-3 3 0 15,-7-1 6-15,-4 6-12 16,-8-8 3-16,-13 8 3 16,-12 4 14-16,-11-5-13 15,-4 4 0-15,-10 2 18 16,-23-6-18-16,-10-7-1 15,1-14 0-15,4-4-25 16,2-11 13-16,10-4-84 16,26-28-72-16,0-9-374 15,0-14-379-15</inkml:trace>
  <inkml:trace contextRef="#ctx0" brushRef="#br0" timeOffset="1743">3648 1004 1627 0,'0'0'513'0,"0"0"-366"16,0 0 112-16,119-171 70 16,-96 127-133-16,-6 11-85 15,-6 16-23-15,-11 8-13 16,0 9 4-16,0 0-38 15,0 32-28-15,0 27 34 16,-5 8-22-16,-4 19-2 16,3 6-7-16,3-4-15 15,3-6-2-15,0-5-8 16,3-18-80-16,29-5-52 16,1-22-390-16,-7-20-365 0</inkml:trace>
  <inkml:trace contextRef="#ctx0" brushRef="#br0" timeOffset="1969">4515 1162 1783 0,'0'0'740'0,"0"0"-511"0,0 0-54 15,0 0 9 1,167 119-84-16,-119-87-53 0,6-3-47 16,-9 1-21-16,1-3-153 15,-10-7-533-15,-16-9-850 0</inkml:trace>
  <inkml:trace contextRef="#ctx0" brushRef="#br0" timeOffset="2163">4897 1131 1894 0,'0'0'807'0,"0"0"-592"16,0 0-34 0,0 0-42-16,-138 157-74 0,93-97-25 15,-1 5-40-15,4-6-50 16,2-2-118-16,14-15-512 15,13-17-1292-15</inkml:trace>
  <inkml:trace contextRef="#ctx0" brushRef="#br0" timeOffset="3237">5201 698 1868 0,'0'0'362'0,"0"0"-257"16,0 0-35-16,0 0 61 16,0 0 4-16,0 0-50 15,229 0-37-15,-147 0-14 16,4 0-17-16,-11 0 24 15,-9 6 1-15,-13-1-42 16,-15 7 0-16,-11 4 0 16,-18-8 6-16,-9 3-6 15,0-2 0-15,-29 0 0 16,-21-6 11-16,-7 0-11 16,-13-3 0-16,-5 0 2 15,2 0 4-15,2-6 9 0,9-3-14 16,9 6 19-16,10-3 26 15,11 6-22-15,9 0 19 16,7 6-8-16,5 15-10 16,8 11-6-16,3 3-18 15,0 7 10-15,8 6 21 16,14-14-32-16,4 3 0 16,0-3 1-16,-3-10 8 15,4-4 0-15,-7 1-8 16,3-9-1-16,-3 3 12 15,-2-7-12-15,6 1 0 16,2-1 0-16,0 1 6 16,3 4-6-16,1 1-3 15,2 2 3-15,-2 1 2 16,-4 7-2-16,-6 2-1 0,-4 0 0 16,-10 1 1-16,-6 5 0 15,0 1-11-15,0 3 11 16,-19-5 0-16,-10 3-7 15,-5-9 6-15,-5-1 1 16,0-2-1-16,4-11 1 16,-2-5-2-16,8 2 2 15,7-8 0-15,5 0-33 16,17-21-110-16,3-11-224 16,26-7-451-16</inkml:trace>
  <inkml:trace contextRef="#ctx0" brushRef="#br0" timeOffset="3590">6105 1004 2065 0,'0'0'544'0,"0"0"-441"16,0 0-33-16,0 0 156 15,-78 165-72-15,75-126-93 16,3 8-33-16,3-10-28 16,29 5 0-16,11-2 19 15,16-1-19-15,3-7-1 0,11-11 0 16,-5-9-7-16,1-12 7 16,-10-12-11-16,-10-28 12 15,-13-14 12-15,-16-17-6 16,-20-3-4-16,0 1 25 15,-26 6-6-15,-30 11 23 16,-9 17-11-16,-14 13-32 16,4 6-1-16,-11 14-115 15,20-1-489-15,21 1-1060 0</inkml:trace>
  <inkml:trace contextRef="#ctx0" brushRef="#br0" timeOffset="4375">5962 0 1534 0,'0'0'323'0,"0"0"-160"16,0 0 35-16,0 0 16 15,0 0-51-15,0 0-103 16,0 0-13-16,-8 26 86 16,31-23-33-16,5 3-5 15,3-6-22-15,6 0-28 16,5 0-2-16,18 0-43 16,-9 0-91-16,-11-12-550 0</inkml:trace>
</inkml:ink>
</file>

<file path=ppt/ink/ink16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9:45:54.942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19 1505 0,'0'0'329'15,"0"0"-219"-15,0 0 22 16,0 0 57-16,0 0-83 16,-13 8-36-16,17-8-16 15,14 0 1-15,7 0 17 16,0 0-6-16,-2 0-9 15,3-4 7-15,0 4-4 16,1-4 10-16,2 1-46 16,0-1 13-16,4 2 1 0,1-2-12 15,-2 2 4-15,1 2-28 16,2-4 13-16,4 4 16 16,-2 0-29-16,-1 0-2 15,-1 0 18-15,2 0-12 16,-4 0 4-16,2 0-10 15,-5 4 1-15,2 2 13 16,-1 3-13-16,-5-5-1 16,2 0 8-16,0 1-8 15,1-1 6-15,4 2-6 16,-4-3 0-16,0 3 12 16,1-6-12-16,-1 0 0 15,1 2 0-15,2-2 1 0,2 0-2 16,1 0 1-1,-2 0 0-15,3 0 8 0,4 0-8 16,-2 0 0-16,9 0 6 16,2 0-5-16,-1 0-2 15,5 0-10-15,-4 0 11 16,-1 0 21-16,0 0-21 16,-3 3-5-16,-5-3 4 15,-1 0 2-15,-4 3-2 16,-2-3-5-16,4 0 6 15,-5 3 6-15,4-3-5 16,-4 0-1-16,5 0 1 16,-4 0 0-16,-1 0-2 15,1 0 0-15,-1 0 1 16,2 0 9-16,-3 0-9 0,6 0 0 16,-4 0-1-1,-1 0 2-15,-1 0 0 0,-3-3-1 16,1 3 0-16,5-3 3 15,-1 3-3-15,-1-3 0 16,1 3 1-16,2 0-1 16,2 0 1-16,-1 0-1 15,1 0 0-15,1 0 14 16,1 0-14-16,1 0 0 16,2 0-1-16,1 0 2 15,-1 0-2-15,-2 0-1 16,-1 0 2-16,-5 3 9 15,1 0-8-15,-2 0-1 16,-1 0 10-16,-2 0-9 0,2 0 13 16,2 3-14-16,-3 1 0 15,6-7 19-15,-4 2-6 16,-1-2-13-16,2 4 0 16,-6-4 7-16,6 0-10 15,-2 0 3-15,1 0 0 16,-1 0 17-16,4 0-16 15,-2 0-1-15,1 0 10 16,-2 2-2-16,4-2-7 16,-2 0 0-16,1 2-1 15,-3-2 41-15,-1 0-40 0,5 3 0 16,-5-3 12-16,4 4-13 16,-2-4 0-16,-3 2-5 15,3-2 5-15,-5 6 27 16,4-6-27-16,-1 0 0 15,1 3 9-15,-1 3 0 16,2 0 12-16,-1 0-21 16,-1 0 0-16,1 0 38 15,-1-4-37-15,5 3 5 16,-1-4 9-16,4 4-13 16,-8-3 7-16,4-2-9 15,-7 2 1-15,1-2 18 16,-1 4-17-16,-6 1 4 15,3-5 6-15,1 0-11 16,-4 0 5-16,3 2-6 0,0-2 1 16,-1 0 35-1,6 4-35-15,-5-4 0 0,-4 0 19 16,1 0-19-16,-3 0 4 16,0 2-5-16,-4-2 0 15,-2 4 17-15,-2-4-16 16,2 0 9-16,-5 3-6 15,2-3-4-15,-5 0-7 16,0 3 6-16,-2-3 1 16,-1 0 16-16,-3 0-16 15,0 0 8-15,0 3-8 16,0-3-2-16,-3 6-70 16,-27-6-114-16,4 0-555 0,0 0-1788 15</inkml:trace>
</inkml:ink>
</file>

<file path=ppt/ink/ink16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9:49:38.219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1085 778 684 0,'0'0'883'15,"0"0"-730"-15,0 0-99 16,0 0 42-16,0 0 48 16,0 0-4-16,-23-25-62 15,9 8-12-15,2 3 38 0,-5-3-37 16,-3 0-15 0,-2 1 25-16,-9 1-17 0,-1 0 43 15,-7 4-21-15,-7 5-12 16,-7 6 2-16,-6 0-57 15,-6 0 1-15,-1 15 26 16,-2 14-21-16,-3 15 9 16,1 13-15-16,1 9 21 15,4 17 21-15,3 12-45 16,6 7 4-16,7 5 16 16,13-5-16-16,10 0 4 15,12-12-13-15,14-5 17 16,0-7 16-16,5-12-40 15,21-3 8-15,13-6 8 16,10-8-2-16,10-2 13 0,9-3-14 16,11-14 4-16,3-8 20 15,3-9-37-15,-3-7 0 16,0-6 9-16,-7 0-9 16,-7-2-9-16,-6-19-27 15,-3-8-34-15,10-30-99 16,-13 2-292-16,-10 4-376 0</inkml:trace>
  <inkml:trace contextRef="#ctx0" brushRef="#br0" timeOffset="886">1637 93 1677 0,'0'0'310'15,"0"0"-159"-15,0 0-37 0,0 0 86 16,0 0-25-16,0 0-63 15,0 0-82-15,50-90-9 16,-18 87 25-16,8 3-17 16,-1 0 11-16,-2 0-14 15,-5 24-25-15,-7 8 18 16,-8 5-19-16,-14 11-3 16,-3 6 3-16,-3 1 1 15,-26-2 14-15,-4 1-14 16,1-13 5-16,5-8 21 15,4-10-27-15,8-11 12 16,4-6 27-16,8-4-8 16,3-2-7-16,0 0-24 0,0 0 0 15,6 0-1 1,17 0-7-16,10 0-4 0,7 0 12 16,-1 0 1-16,4 4-1 15,-5 18-6-15,-2 9 6 16,-2 4 0-16,-12 6-2 15,-9 3-5-15,-6 1 7 16,-7 1 0-16,0-4 0 16,-17-4 6-16,-11-6-6 15,-9-5 26-15,-5-8-26 16,-1-11 8-16,-2-6 20 16,-3-2 4-16,10 0-10 0,2 0-16 15,10-10-12-15,10-9 6 16,16-10-212-16,0 3-384 15,13 1-911-15</inkml:trace>
  <inkml:trace contextRef="#ctx0" brushRef="#br0" timeOffset="1503">1725 1709 1468 0,'0'0'259'0,"0"0"-164"16,0 0-54-16,0 0 124 15,0 0 40-15,0 0-76 16,0 0-22-16,73-116 4 0,-41 116-18 15,-1 0 53 1,-3 6-61-16,-2 28-34 0,-9 13 9 16,-6 9-48-16,-11 11 6 15,0 4 16-15,-17 3-28 16,-12-3 9-16,-4-6-14 16,-4-9 8-16,5-12 42 15,2-15-34-15,4-8-4 16,9-13 22-16,8-5-22 15,6-3 7-15,3 0-16 16,0-6-2-16,0-9-4 16,6 0 3-16,14 4-1 15,6 5 0-15,4 6-4 0,5 0 3 16,5 0 0 0,2 17 2-16,4 8-6 0,4-5 5 15,1-2-76-15,28-18-191 16,-13 0-312-16,-7 0-318 0</inkml:trace>
  <inkml:trace contextRef="#ctx0" brushRef="#br0" timeOffset="1871">2669 1721 1936 0,'0'0'622'0,"0"0"-492"16,0 0 76-16,0 0 38 16,-168-9-91-16,126 41-83 15,-4 18-7-15,4 19-44 16,5 5 8-16,15 14 9 16,9 3 2-16,13-5-26 15,0-5-12-15,23-10 0 16,20-11-1-16,5-20-27 15,9-12-28-15,5-20 2 16,-3-8-10-16,-7-2 10 16,-7-28 6-16,-11-5 39 15,-22-5 9-15,-12 6 0 16,0 4 15-16,-38 6 20 0,-18 7 18 16,-13 15-18-16,-7 2-35 15,-9 0-38-15,17-6-110 16,18-7-722-16</inkml:trace>
</inkml:ink>
</file>

<file path=ppt/ink/ink16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9:49:44.609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960 645 1485 0,'0'0'302'0,"0"0"-206"16,0 0 67-16,0 0 25 15,0 0-3-15,0 0-51 16,0 0-66-16,-147-28 13 16,90 11 4-16,-8 3-6 15,-6 2-7-15,-8 9-17 16,0 3-5-16,-3 0 6 16,1 9-30-16,8 24 41 15,8 1-44-15,9 16 2 16,10 9 20-16,14 5-9 0,16 10-3 15,5 5-20 1,11 5-11-16,0-2 23 0,27 1-25 16,16-11 0-16,9-6 0 15,7-13 2-15,9-8 8 16,8-16-10-16,3-10 0 16,2-9-2-16,5-10-16 15,2 0-25-15,0-10-39 16,0-24-101-16,20-39-318 15,-23 2-165-15,-15 6-1160 0</inkml:trace>
  <inkml:trace contextRef="#ctx0" brushRef="#br0" timeOffset="668">1353 66 1674 0,'0'0'496'0,"0"0"-392"15,0 0 57-15,0 0 50 16,0 0-94-16,0 0-64 0,0 0-15 16,72-52-7-16,-36 46 2 15,4-1-9-15,-1 7-6 16,-4 0 1-16,-2 0-19 16,-4 9-1-16,-9 16 0 15,-6-5 1-15,-11 7 5 16,-3 11-4-16,0 0-1 15,-9 4 15-15,-19-2-15 16,-1-2 0-16,4-5 15 16,-3-5 15-16,13-11 2 15,1-5-11-15,5-4-6 16,9-8 24-16,0 0-39 0,0 0-1 16,0 0 0-16,12 0 1 15,11 0-9-15,8 0 3 16,0 0 1-16,0 6-10 15,1 0 15-15,-2 7-5 16,-1 4 5-16,-6 0 0 16,0 10 0-16,-7 5-1 15,-10-5 1-15,-3 11 9 16,-3-9-9-16,0 4 0 16,-19-7 9-16,-16 5 5 15,-5-12 17-15,-5-7 5 16,-5-3 0-16,-2-3 21 15,3 0-30-15,2-6 0 0,8 0-3 16,4 0-24 0,9-6-9-16,9-32-75 0,7 5-245 15,7-3-609-15</inkml:trace>
  <inkml:trace contextRef="#ctx0" brushRef="#br0" timeOffset="3206">1311 1216 322 0,'0'0'837'0,"0"0"-614"16,0 0-104-16,0 0 0 15,0 0-6-15,0 0-51 16,156 6-37-16,-133-3-12 16,-6 1-4-16,-7-2 7 15,-4 4 21-15,-6-1 7 16,0 1 101-16,0 0 50 16,-10 0-58-16,-13-3-42 15,-6 0-5-15,-1 0-23 16,-2 3-2-16,-5-6-35 15,5 0 15-15,-1 6-6 16,4-6 14-16,2 6-17 0,9 1-9 16,-2 1-13-16,3 3 14 15,4-2-11-15,3 3-8 16,3 2-8-16,4 5 7 16,0-6-3-16,3 6-5 15,0-5 0-15,0 5 21 16,0 0-20-16,0-6 10 15,0 7 1-15,0-7-11 16,0 2 17-16,0-9-5 16,0 0-13-16,0 1 32 15,0-1-32-15,0 0 7 16,6 0 1-16,8 3-7 0,2-3-2 16,7 2 1-1,3 1-2-15,4-1 2 0,-1 5 1 16,3 2 0-16,1-1-1 15,1 5-4-15,-8 1 3 16,-4 6-7-16,-5 1 8 16,-8 2 4-16,-1 1-3 15,-8-1 15-15,0 6-8 16,-8-8-1-16,-15-1-5 16,-5-3-2-16,-6-1 12 15,-5-8 39-15,-1-2-24 16,2-6 6-16,-1-6 4 15,2 0-25-15,1 0 13 0,7 0-23 16,6 0 4 0,3-6 12-16,10 0-9 0,4-6-9 15,3 10-14-15,3-10-69 16,0 1-61-16,16-23-232 16,13 5-374-16,0 3-985 0</inkml:trace>
  <inkml:trace contextRef="#ctx0" brushRef="#br0" timeOffset="3798">1750 1490 1672 0,'0'0'366'0,"0"0"-253"15,0 0-36-15,0 0 135 16,0 0-85-16,0 0-79 16,0 0-20-16,54-91-2 15,-28 85 17-15,1 0-3 16,-1 6 20-16,3 0-12 15,-6 0-23-15,1 12 5 16,-9 14-9-16,-1 0 0 0,-11 13 16 16,-3 8-13-1,0-3 12-15,-14 10 7 0,-17 1-23 16,-9 2-4-16,-5 1 13 16,-4-10-2-16,2-4 12 15,7-10-21-15,8-7 1 16,13-9 10-16,5-9-28 15,8-9 6-15,6 0 3 16,0 0-10-16,0-6-10 16,20-9 0-16,9-5 10 15,1-2 0-15,2 11-2 16,4-1-4-16,-2 12 6 16,-2 0 9-16,1 0 15 0,2 19 6 15,1 1 1 1,1-2 2-16,-1 2-22 0,-1 0 11 15,2-7-2-15,-4-13-8 16,2 0 1-16,4-7-13 16,7-31-43-16,33-62-82 15,-14 9-244-15,-8 6-1277 0</inkml:trace>
</inkml:ink>
</file>

<file path=ppt/ink/ink16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9:50:05.601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1687 310 224 0,'0'0'1337'0,"0"0"-1092"16,0 0-176-16,0 0 130 16,0 0 73-16,0 0-57 15,0 21-57-15,0-15-42 16,0-1-14-16,0 2-32 15,3-6-18-15,1 4 7 16,-4-5-13-16,0 0 13 16,0 0-11-16,-7 0-12 15,-22 0-7-15,-8 0-29 16,-8 0 0-16,-4-9 0 16,-7 0 1-16,0 1 0 15,1-2-1-15,-1 1 0 16,-3 3 5-16,4 0-5 15,2 0-9-15,1 6 8 0,2 0 2 16,7 0-2-16,1 0-14 16,2 0 15-16,-2 0-9 15,-1 0 1-15,1 0-23 16,-1 4 22-16,8-4 9 16,-1 0-1-16,3 0-5 15,-2 0 6-15,1 0 9 16,5 0-9-16,2 2-3 15,1 2 3-15,6-2 0 16,4 2 0-16,1 1-1 16,1-2 1-16,0 0 15 15,5 0-15-15,3 0-8 16,-2 1 8-16,2-2 0 16,0 0 0-16,-1-2 0 0,1 4 0 15,-3-2 9-15,-2-2-9 16,2 0 0-16,-5 0 2 15,5 0-2-15,-2 0 3 16,2 0-3-16,2 0 0 16,1 0 4-16,3 0-4 15,0 0 0-15,3 0 0 16,0 0 0-16,0 0-1 16,0 0-6-16,0 0 0 15,0 0-16-15,0-2-109 16,3-10-143-16,19 3-219 15,-2-5-126-15</inkml:trace>
  <inkml:trace contextRef="#ctx0" brushRef="#br0" timeOffset="501">558 0 1699 0,'0'0'388'16,"0"0"-301"-16,0 0 138 15,0 0 82-15,0 0-72 0,0 0-128 16,0 0-78-16,-65 30 2 15,25-10 14-15,-2 8-18 16,-5 1 27-16,1 9-19 16,-2 1-4-16,2 2 8 15,0 2-39-15,4 2 22 16,2-8-21-16,4 3-1 16,10-11 22-16,9-2-11 15,7-6 5-15,4-4 5 16,6 0-20-16,0-5 26 15,0 0-27-15,0-5 0 16,13 2 33-16,7-5 0 16,9 2 1-16,1 3 8 0,2 1-31 15,2 1 25-15,1 1-20 16,1 1-5-16,1 4 22 16,-6 0-14-16,0 3-7 15,-5 1-12-15,-4-4-7 16,4-4-122-16,-6-10-327 15,-6-3-1681-15</inkml:trace>
</inkml:ink>
</file>

<file path=ppt/ink/ink16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9:50:55.314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537 701 1545 0,'0'0'268'16,"0"0"-155"-16,0 0-63 15,0 0 100-15,0 0 31 16,0 0-37-16,-39-77-76 15,19 59-4-15,0 3 20 16,-6 4-16-16,-1-1 31 16,-5 6-28-16,-7 6-44 15,-7 0 27-15,-4 6-39 16,1 26-9-16,-2 7 15 16,4 11-7-16,9 6 0 15,10 6-5-15,13-1 0 0,8-3 20 16,7-6-29-16,0-14 0 15,19-5 0-15,15-16 0 16,11-8-33-16,7-9 2 16,4-2-31-16,0-37 61 15,-4-8-30-15,-10-10 24 16,-5 1-2-16,-14 6 18 16,-10 14 9-16,-7 5 39 15,-3 19 5-15,-3 12 79 16,0 0-96-16,0 14-33 15,0 30 18-15,0 17-22 16,0 4-9-16,0 5 1 0,3-5 0 16,14-10-3-1,3-8 3-15,6-10-45 0,4-16-39 16,-1-8-175-16,17-13-100 16,-7-13-214-16,-6-15-569 0</inkml:trace>
  <inkml:trace contextRef="#ctx0" brushRef="#br0" timeOffset="300">739 109 1746 0,'0'0'390'15,"0"0"-134"-15,0 0-108 0,0 0 14 16,0 0 13-16,0 0-6 15,0 0-61-15,220 170-59 16,-142-63-8-16,-2 8 20 16,-14 2-33-16,-13 0-2 15,-16-1 11-15,-16-7-29 16,-17-3 19-16,0-3-27 16,-34-4 0-16,-14-6-6 15,-5-10 6-15,-2-13-48 16,5-17-3-16,10-11-78 15,11-23-70-15,13-10-325 16,10-9-313-16</inkml:trace>
  <inkml:trace contextRef="#ctx0" brushRef="#br0" timeOffset="1058">2972 350 1288 0,'0'0'398'0,"0"0"-253"16,0 0-50-16,0 0 134 15,0 0 80-15,-3-156-112 16,-20 123-29-16,-6 4-59 15,-8-2-25-15,-5 0 4 16,-10 5-19-16,-10 5-25 16,-8 6-17-16,-4 7-6 0,-2 8 27 15,1 0-48 1,6 0 0-16,3 23 0 0,7 7 0 16,7 9-7-16,16 4 6 15,10 6 1-15,12 12-2 16,14 0 2-16,0 8-21 15,40 0 14-15,13 0-5 16,12-8-15-16,10-5 3 16,10-6-9-16,1-5 19 15,-1-1-16-15,-4 3 9 16,-5 1 15-16,-8 1-7 16,-12 4-1-16,-10-3-7 15,-16 0 18-15,-14-3-23 16,-16-3 26-16,0 2 0 15,-20-3 18-15,-26-2-17 0,-13-6 18 16,-9-6 29-16,-7-7-11 16,-7-14 46-16,-3-8-50 15,3 0-6-15,3 0 37 16,8-14-46-16,12-8 19 16,9-1-37-16,12-3 6 15,10 6 2-15,16-1-8 16,4 3-45-16,8 1-34 15,8 4-148-15,57 0-133 16,-5 3-291-16,-3 1-855 0</inkml:trace>
  <inkml:trace contextRef="#ctx0" brushRef="#br0" timeOffset="1471">3767 751 2090 0,'0'0'362'0,"0"0"-220"15,0 0 68 1,0 0 16-16,0 0-54 0,0 0-106 16,0 0-26-16,37-16 15 15,2 15-14-15,13-4-1 16,10 5-26-16,8 0-14 16,5 0 31-16,10 0-30 15,0 0 20-15,7 0-21 16,-4 0 12-16,-6 0-8 15,-13 5-4-15,-13-4-31 16,-17-1 4-16,-10 3-84 16,-12 4-30-16,-14 2-98 15,-3 19-263-15,-17-7-23 0,-9 6-920 16</inkml:trace>
  <inkml:trace contextRef="#ctx0" brushRef="#br0" timeOffset="1884">3846 1398 1640 0,'0'0'350'0,"0"0"-242"16,0 0 133-1,0 0 87-15,0 0-98 0,0 0-113 16,0 0 5-16,-25 0-14 16,25 0-3-16,0 0-48 15,12 0-23-15,21-5 44 16,10-1-42-16,8 0-6 15,12 0 6-15,9 0-24 16,0 1 11-16,4-1-23 16,-2 2 1-16,-4 4 21 15,-5 0-22-15,-2 0-13 16,-12 0-14-16,-5 0-50 0,-7 0-1 16,-11 0-277-16,-16-3-759 15,-12 2-801-15</inkml:trace>
</inkml:ink>
</file>

<file path=ppt/ink/ink16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9:51:02.515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82 980 0,'0'0'278'16,"0"0"-113"-16,0 0-12 0,0 0 3 16,0 0-13-16,0 0-51 15,0-82 9-15,0 79 8 16,0 0-20-16,0 3-6 16,0 0-12-16,0 21-16 15,0 26 59-15,0 26-10 16,3 24-23-16,3 21-18 15,0 12-7-15,-1 3-15 16,-2-10-7-16,3-11-23 16,-3-17 20-16,3-15-31 15,-2-21 0-15,2-10 15 16,-2-13-6-16,-1-9-7 16,-3-14 12-16,0-4-2 15,3-5 48-15,-3-4-28 0,0 0 1 16,0 0 22-16,4-9-37 15,2-15-16-15,3-2-2 16,5-10 0-16,6 1-2 16,6 3 2-16,4 3 0 15,5 2-12-15,4 9 12 16,4 9-13-16,-1 9 13 16,4 0 0-16,1 0 3 15,-1 27-3-15,-1 11 0 16,-5 10 5-16,-8 2-5 15,-2 6 0-15,-10-4-17 16,-11-2 26-16,-9-5-9 16,0-5 0-16,-6-6 1 0,-25-9 28 15,-7-2-28-15,-12-15 24 16,-1-6-7-16,-9-2 0 16,-5 0 16-16,3-15-2 15,0-11-20-15,2 0-2 16,12-4 4-16,8-3-28 15,10 7 7-15,15-4-70 16,12 7-69-16,3-9-207 16,15 7-308-16,15 5-179 0</inkml:trace>
  <inkml:trace contextRef="#ctx0" brushRef="#br0" timeOffset="503">651 101 1536 0,'0'0'282'0,"0"0"-158"15,0 0-29-15,0 0 94 0,0 0 37 16,0 0-50-16,0 0-85 16,216 19-12-16,-154 22 27 15,7 10-18-15,-4 16-15 16,0 14-34-16,-2 12 20 15,-4 14 4-15,-11 4-24 16,-5 8-6-16,-10-2-21 16,-13-5 6-16,-11-6 10 15,-9-5-22-15,0-7 9 16,-12-4-5-16,-18-1-2 16,-5-6-1-16,-2-9-1 15,1-6-6-15,4-13 6 0,-1-4-6 16,1-13-16-16,1-3 2 15,5-11-13-15,7-2-28 16,2-12-62-16,11-10-148 16,6 0-379-16,0 0-1009 0</inkml:trace>
</inkml:ink>
</file>

<file path=ppt/ink/ink16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9:51:14.797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513 68 1577 0,'0'0'256'0,"0"0"-130"0,0 0-20 16,0 0 54-16,0 0-7 16,0 0-67-16,-105-63 28 15,82 63-65-15,4 0-10 16,0 0 42-16,0 22-59 16,2 13-13-16,0 15-3 15,11 9 4-15,3 11 17 16,3 4-27-16,0-4 0 15,6 1 10-15,8-6-8 16,-5-6-3-16,-3-3 1 16,-6-6 0-16,0-3 21 0,-12-3-7 15,-22-5 26-15,-5-7 12 16,-4-5-37-16,1-6 20 16,5-11-19-16,2-3-15 15,5-5 51-15,10 2-43 16,5-4-8-16,5 0 18 15,7 0-19-15,3 0-6 16,0 0-43-16,22 3 3 16,18 11 44-16,2 7 2 15,11 10 0-15,-4 13-6 16,0 2 15-16,-7 7-6 16,-2 6-3-16,-11 6-2 15,-10-1 2-15,-8 1 0 16,-11-2 2-16,0-6 28 15,-6-11 8-15,-18-2 9 0,-5-9-44 16,6-5 6-16,-3-7 4 16,6-5-13-16,10-9-12 15,4-3-45-15,6-6-174 16,13 0-429-16,13-4-372 0</inkml:trace>
</inkml:ink>
</file>

<file path=ppt/ink/ink16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9:51:15.248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1394 2029 0,'0'0'381'0,"0"0"-276"15,0 0-93-15,0 0 94 16,0 0 15-16,0 0-72 16,105-152-30-16,-65 75-17 15,2-13-1-15,-2-10 13 16,-4-3-14-16,-4-8 0 16,-2 0 5-16,-7 4-4 15,0 6-2-15,-3 18 2 16,-4 22 36-16,-4 16 70 0,-1 19-63 15,-2 13 18 1,5 11 7-16,-2 2-34 0,11 9 8 16,0 23 19-16,7 21-41 15,-4 21 44-15,0 20-43 16,-4 15-21-16,-2 8 32 16,0 4-32-16,0-5-1 15,-1-14 0-15,4-10-28 16,0-18 27-16,-3-15-140 15,-4-16-100-15,-13-9-48 16,-3-11-461-16,0-15-717 0</inkml:trace>
  <inkml:trace contextRef="#ctx0" brushRef="#br0" timeOffset="190">99 1057 1938 0,'0'0'540'0,"0"0"-469"16,0 0-13-16,0 0 134 16,0 0-60-16,0 0-32 15,0 0-63-15,238 12-37 16,-149-12-40-16,29-12-239 16,-19 1-379-16,-22 7-1316 0</inkml:trace>
  <inkml:trace contextRef="#ctx0" brushRef="#br0" timeOffset="475">1025 1349 1692 0,'0'0'299'0,"0"0"-216"15,0 0 33-15,0 0 50 16,0 0-26-16,0 0-47 15,0 0-9-15,184-159 62 16,-169 149-31-16,-4 10-27 16,-8 0 30-16,0 27-31 15,-3 17-10-15,0 12-34 16,0 9-22-16,0 0-5 0,0-6-16 16,-6-9-39-16,6-12-44 15,-3-8-124 1,3-15-159-16,0-10-265 0,0-5-571 0</inkml:trace>
  <inkml:trace contextRef="#ctx0" brushRef="#br0" timeOffset="701">1853 1060 1213 0,'0'0'785'0,"0"0"-487"16,0 0-34 0,0 0 14-16,56 165-91 0,-56-108-81 15,0-2-57-15,-19 4-23 16,-10-3-26-16,-5-6-101 16,2-12-172-16,2-14-408 15,13-15-951-15</inkml:trace>
  <inkml:trace contextRef="#ctx0" brushRef="#br0" timeOffset="1104">2541 1249 2163 0,'0'0'342'0,"0"0"-246"16,0 0-47-16,0 0 104 16,105-201-51-16,-76 136-83 15,7-11 14-15,-2-3-25 16,-2-10-7-16,1-8 52 16,3-7-37-16,-1 2 54 15,5 7 8-15,-1 20-60 16,-2 19 30-16,2 22 0 15,-1 20-33-15,5 14 60 16,-1 12-56-16,5 41 28 0,-4 29-7 16,-1 24-8-1,-2 15 26-15,-5 5-22 0,4-2-21 16,-2-7 17-16,2-13-32 16,-7-13-9-16,-2-13-57 15,-10-20-59-15,-8-10-95 16,-12-7-317-16,0-15-207 15,-22-7-1099-15</inkml:trace>
  <inkml:trace contextRef="#ctx0" brushRef="#br0" timeOffset="1294">2728 837 2304 0,'0'0'488'15,"0"0"-453"-15,0 0-16 16,0 0 51-16,179 0-17 16,-92 0-53-16,4 0-59 15,33 0-240-15,-19 12-210 16,-23 5-378-16</inkml:trace>
  <inkml:trace contextRef="#ctx0" brushRef="#br0" timeOffset="1565">3628 1160 1759 0,'0'0'359'0,"0"0"-220"0,0 0 79 16,0 0 11-16,0 0-68 16,190-18-50-16,-150 22 14 15,-8 26-12-15,-6 11-17 16,-16 8-44-16,-10 8-7 15,0 5 4-15,-17-3-35 16,-5-7-2-16,2-8 3 16,6-8-10-16,14-13-5 15,0-8-26-15,8-9-59 16,31-6-69-16,49-19-346 16,-6-15-181-16,-3-7-1265 0</inkml:trace>
  <inkml:trace contextRef="#ctx0" brushRef="#br0" timeOffset="1765">4813 1020 2300 0,'0'0'614'15,"0"0"-540"-15,0 0-34 16,0 0 98-16,0 0 4 15,0 0-87-15,26 170-44 16,-46-118-11-16,-12 18-172 16,6-18-346-16,7-16-472 0</inkml:trace>
  <inkml:trace contextRef="#ctx0" brushRef="#br0" timeOffset="2139">5323 1159 2350 0,'0'0'370'0,"0"0"-356"16,73-170 20-16,-36 84 139 15,1-7-11-15,4-9-89 16,-2-9-38-16,-1-8-2 15,-5-3 3-15,-6 10 12 0,-2 13-25 16,-6 25 22-16,-3 26-12 16,-1 25 6-16,1 23 8 15,-2 0-13-15,10 35 17 16,-3 27-6-16,7 21 2 16,0 16 14-16,1 13-53 15,2 0-1-15,2-1 7 16,-2-17-14-16,1-10-23 15,-4-16-44-15,-2-12-19 16,-12-15-52-16,-15 3-191 16,0-12-350-16,-22-8-280 0</inkml:trace>
  <inkml:trace contextRef="#ctx0" brushRef="#br0" timeOffset="2331">5527 677 2478 0,'0'0'503'16,"0"0"-402"-16,0 0-17 15,0 0 20-15,0 0-34 16,0 0-46-16,219-5-24 16,-147 23-87-16,30 13-154 15,-24 0-427-15,-8-5-1025 0</inkml:trace>
  <inkml:trace contextRef="#ctx0" brushRef="#br0" timeOffset="2757">6303 955 2065 0,'0'0'761'15,"0"0"-624"-15,0 0-116 16,0 0-7-16,0 0 10 15,0 0 7-15,0 0-31 16,39 20 0-16,-13-6-2 16,3 10 2-16,-2 0-14 15,-7 8 14-15,-5 1 0 0,-10 5 51 16,-5-2-38 0,0-1 7-16,0-4-11 0,0-3-8 15,-11-5-2-15,5-2-7 16,3-6-22-16,3-3 29 15,0-4-22-15,0 1 14 16,0 1-1-16,0 1 10 16,0 4-9-16,15 5 9 15,5 3 0-15,7 7 38 16,2 2 31-16,-6 4 10 16,-6 2-29-16,-17 0-32 15,0 4 22-15,-17-7-10 16,-19-1-30-16,1-4-6 15,-5-7-28-15,7-11-44 16,-7-7-63-16,14-5-219 0,7 0-388 16</inkml:trace>
  <inkml:trace contextRef="#ctx0" brushRef="#br0" timeOffset="2990">7393 1264 2338 0,'0'0'889'0,"0"0"-880"15,0 0-9-15,0 0 0 0,0 0 19 16,-65 153-19-16,-23-64-103 15,12-15-483-15,3-9-500 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8:17:33.488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47 2266 0,'0'0'328'16,"0"0"-246"-16,0 0 8 15,0 0 68-15,170 0-65 0,-107-2-65 16,-1-10-28-16,3-4-51 16,-6 10-76-16,11 2-109 15,-18-3-247-15,-16 7-57 0</inkml:trace>
</inkml:ink>
</file>

<file path=ppt/ink/ink16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9:51:18.972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1342 1702 0,'0'0'253'0,"0"0"-181"16,0 0-71-16,0 0 0 0,105-191 43 15,-59 112-13 1,2-13 1-16,-2-11-23 0,0-9-3 16,-7-3 99-16,-6 3 31 15,-10 13 1-15,0 13-12 16,-6 21-10-16,-5 17-3 15,5 22-32-15,-1 21-39 16,10 5 12-16,8 43 21 16,11 58 22-16,4 55-44 15,-4 0-29-15,-5-9 2 16,-10-28-1-16,-1-36-18 16,1-1-6-16,2-7-17 15,-1-15-74-15,-13-19-81 16,-14-8-344-16,-4-13-121 0,0-8-763 15</inkml:trace>
  <inkml:trace contextRef="#ctx0" brushRef="#br0" timeOffset="201">242 921 2049 0,'0'0'355'15,"0"0"-238"-15,0 0 14 16,0 0 56-16,178 6-54 0,-98-6-105 16,16-2-28-1,3-10-15-15,37 12-200 0,-28 0-400 16,-15 0-1299-16</inkml:trace>
  <inkml:trace contextRef="#ctx0" brushRef="#br0" timeOffset="676">1440 1169 2029 0,'0'0'531'16,"0"0"-417"-16,0 0-6 15,0 0 118-15,-121 156-34 16,66-100-75-16,-1 2-47 0,4 3-18 15,10-9-5 1,8-14 32-16,15-11-55 0,9-13-4 16,10-7-16-16,0-7-4 15,16 0-1-15,20 0-5 16,17 0-18-16,5 0 15 16,7-7-43-16,-3-4-1 15,-2-1 5-15,-7 4-40 16,-11 2-42-16,-10 2-56 15,-4 4-87-15,-16-2 46 16,-6-3 8-16,-6 4 132 16,0-8 80-16,0-2 7 0,-15-2 99 15,-2 5 49-15,3-2 16 16,-1 10 60-16,4 0-57 16,-2 0-32-16,4 12-39 15,3 20-53-15,1 7-8 16,5 8-26-16,0 1-8 15,0 1-2-15,0 1-14 16,0 0-54-16,0-4-65 16,14 2-156-16,-4-13-223 15,-4-11-512-15</inkml:trace>
  <inkml:trace contextRef="#ctx0" brushRef="#br0" timeOffset="1210">2004 0 2165 0,'0'0'271'16,"0"0"-234"-16,0 0 9 15,0 0 142-15,0 0-5 16,199 76-70-16,-157-8-46 16,5 8-1-16,-1 3-45 15,-1-8-5-15,7-8 4 16,7-16-20-16,0-18-30 0,-2-17-29 16,-9-12 23-16,-11 0-5 15,-18-6-37-15,-9-9 72 16,-10 1 6-16,0 8 22 15,-29 6 14-15,-8 0-9 16,-2 35 15-16,2 12 21 16,8 9-32-16,10 9-16 15,16-1 2-15,3 4-8 16,9-2-9-16,30 2-9 16,7 3 6-16,4-2-6 15,-5 2 4-15,-5-4 5 16,-8-5 14-16,-15-3 13 15,-14-2 18-15,-3-4-3 16,-26-3 13-16,-26-6 10 0,-18-2-65 16,-4-7 0-16,-5-11 2 15,8-10-2-15,8-11 0 16,7-3-88-16,20-23-176 16,16-10-660-16</inkml:trace>
</inkml:ink>
</file>

<file path=ppt/ink/ink16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9:51:21.900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0 648 1562 0,'0'0'275'16,"0"0"-154"-16,0 0-25 15,0 0 50-15,0 0-24 16,0 0-24-16,0 0-27 16,141-6-23-16,-104 65-7 15,-5 9 9-15,-9 0-50 16,-7 0 0-16,-2-9 14 15,-11-10-2-15,0-7-4 0,-3-13-7 16,0-9-1-16,0-10 17 16,0-7-6-16,0-3-11 15,-3 0 27-15,-5-30-25 16,5-11-2-16,3-12-9 16,0-9 9-16,0 0-1 15,23-1-5-15,4 9-1 16,2 6 7-16,0 15 0 15,8 16-6-15,-1 11 4 16,0 6 2-16,-1 18 30 16,-4 23-21-16,-2 12 7 15,-10 8 20-15,-2 1-9 16,-8-1-3-16,-9-9-23 16,0-11-1-16,0-11 21 15,0-10-15-15,0-12-6 0,0-8 25 16,0 0 6-16,-3-4-31 15,0-23-1-15,3-11-25 16,0-6 18-16,0-7-48 16,17-7 31-16,12 2 11 15,7-1-14-15,7 7-8 16,5 11 21-16,2 10 14 16,2 15-20-16,-6 14 21 15,-4 0 0-15,-5 38 33 16,-1 15-15-16,-7 9-3 15,-3 9 6-15,4 0 20 16,-4-7 22-16,0-5-54 16,4-14 3-16,-4-10 1 0,3-18-13 15,1-11-1-15,-1-6-11 16,7-2-37-16,4-31 23 16,-5-11-17-16,1-9 24 15,-7-5 11-15,-9 4-29 16,-3 3 29-16,-7 11 7 15,-4 13 1-15,-6 15 41 16,0 12 30-16,0 6-26 16,0 31 0-16,0 18-9 15,6 6 0-15,5 1-35 16,12 0-1-16,9-9 21 16,10-8 2-16,14-20-17 0,7-10-6 15,2-15-27 1,-3 0-8-16,-6-21-31 0,-7-11 7 15,-13-9 29-15,-10 0 6 16,-9-3 24-16,-11 5 7 16,-3 5 13-16,-3 7 57 15,0 10-14-15,0 13 18 16,0 4 27-16,0 4-63 16,0 30-26-16,0 8 5 15,0 8-6-15,0-4-1 16,0 2-17-16,20-8 0 15,0-4-9-15,10-10 7 16,2-2-47-16,4-12 28 0,4-6-38 16,-5-6-1-1,1 0-94-15,-2-9 20 0,-9-15 10 16,1-8-53-16,-3-7 32 16,-6-7 11-16,-1-7 20 15,-6-12 36-15,0-6-13 16,-1-12 36-16,-3-6 41 15,2-3 12-15,-2-3 2 16,0 7 12-16,-6 7 57 16,5 16 67-16,-5 22 20 15,0 13 29-15,0 15 20 16,0 15-1-16,0 0-74 16,3 22-52-16,0 30 45 15,3 23-21-15,-3 18-73 16,-3 10 7-16,0 6-6 0,4-1-21 15,-1-9-9-15,7-8-1 16,0-11-60-16,2-7-86 16,2 7-232-16,-2-22-221 15,-4-16-83-15</inkml:trace>
  <inkml:trace contextRef="#ctx0" brushRef="#br0" timeOffset="444">2280 860 1684 0,'0'0'308'0,"0"0"-152"15,0 0-38-15,0 0 2 16,0 0-4-16,0 0-52 16,182-23-63-16,-109 23 26 0,-5 0-19 15,-2 3-1-15,-7 21 48 16,-8 11-31-16,-4 10 21 15,-12 1 46-15,-1 7-52 16,-11-3 20-16,-4 0-24 16,1-8-25-16,-8-6-10 15,5-17-15-15,3-10-77 16,2-9-25-16,1 0-29 16,0-20-17-16,0-16-63 15,-3-8 64-15,-7-3 84 16,-4-3 38-16,-1 3 28 15,-5 12 12-15,-3 9 77 0,0 13 151 16,0 13 40-16,0 0-94 16,0 26 0-16,0 19-41 15,0 2-42-15,0 6-32 16,0-3-16-16,9-6-7 16,11-6-36-16,7-5-55 15,2-13-56-15,14-8-88 16,-10-7-361-16,-4-5-393 0</inkml:trace>
  <inkml:trace contextRef="#ctx0" brushRef="#br0" timeOffset="686">3657 947 1922 0,'0'0'582'15,"0"0"-388"-15,0 0 91 16,0 0-69-16,0 0-95 16,-170 49-45-16,137-4-24 15,10 5-52-15,11-4-7 16,12-2-19-16,0-8-60 16,26-9-104-16,19-16-173 15,23-11-213-15,-8 0 199 16,-10-3-553-16</inkml:trace>
  <inkml:trace contextRef="#ctx0" brushRef="#br0" timeOffset="1832">3745 1205 1237 0,'0'0'510'0,"0"0"-315"0,0 0 99 15,0 0 8 1,0 0-93-16,0 0-35 0,0 0-78 16,3 127-2-16,11-108-41 15,6-2-8-15,3-6-45 16,10-5 0-16,9-6 14 15,1 0-14-15,6-9-44 16,4-21 2-16,1-12-3 16,6-10 14-16,2-13-35 15,3-14 33-15,4-12 33 0,0-15-102 16,0-10 63 0,2 1 32-16,-6 7 7 0,-8 11 13 15,-12 17-13-15,-19 17 36 16,-9 22 58-16,-17 13-18 15,0 13 59-15,0 9-26 16,-29 6-50-16,-8 0 18 16,-5 8-59-16,-1 28 18 15,-2 10-11-15,5 17-16 16,4 11-8-16,7 10-1 16,6 11 7-16,7 2 1 15,2 4-8-15,5-3-8 16,6-7 7-16,3-6-43 15,0-9 1-15,16-11-16 16,27-15 0-16,15-10 59 0,12-23 0 16,1-16-37-16,5-1 35 15,1-17-29-15,2-24 1 16,0-12 6-16,0-15-28 16,-7-14 51-16,-7-17-18 15,-9-14 15-15,-7-14-16 16,-7-3 19-16,-5-2 1 15,-15 8 0-15,-5 15 7 16,-8 14-7-16,-9 22 24 16,0 21 20-16,0 16 29 15,-6 18-7-15,-20 15 16 16,-7 3-54-16,-7 18-16 16,-2 25 21-16,7 22-16 15,-1 14 1-15,10 20-11 16,1 6-6-16,10 14 20 0,5 1-21 15,4 4-6 1,6-10-4-16,0-7 8 0,3-19-28 16,22-14-46-16,15-18 0 15,10-24 38-15,11-23-33 16,12-9 38-16,-8-20 3 16,-6-24-18-16,-10-12 40 15,-16-3-5-15,-7 0 13 16,-9 12 27-16,-8 8 12 15,-6 21 41-15,-3 16 29 16,0 2-39-16,0 20-36 16,0 25-17-16,0 7-1 0,0 8-8 15,4-5-8-15,39-5-26 16,18-8 11-16,15-16 6 16,9-17-40-16,3-9 5 15,-9 0-3-15,-14-26-2 16,-12-10-23-16,-13-6 33 15,-18-4 39-15,-12-1 0 16,-10 0 12-16,0 9 45 16,0 11 27-16,-14 9 19 15,-1 15-46-15,-5 3-6 16,0 23-20-16,4 31-8 16,2 19-8-16,8 16 0 15,6 11-15-15,0 12 18 0,13 9-17 16,22 9-1-16,12-1 1 15,-1 1 0-15,-14-10-1 16,-12-11 0-16,-20-14 0 16,0-19 5-16,-29-20-5 15,-20-18 0-15,-10-20-3 16,-6-18 10-16,2 0-7 16,4-38 0-16,17-24 8 15,16-23 2-15,26-42-10 16,0 0-40-16,80-61-35 15,2 29-190-15,0 36-850 0</inkml:trace>
</inkml:ink>
</file>

<file path=ppt/ink/ink16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9:51:24.700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0 795 1614 0,'0'0'204'15,"0"0"-162"-15,0 0-5 16,0 0-36-16,0 0 30 15,212 56-5-15,-136-56-26 16,6 0-14-16,-3-16-29 16,-1-12 10-16,-13-11 33 15,-15-1-17-15,-18-8 17 0,-25 0 17 16,-7 5 77 0,-27 4 77-16,-25 13 14 0,-16 11-83 15,-8 15 25-15,-3 0-47 16,8 32 3-16,9 25 40 15,13 14-53-15,19 11-15 16,20 0-14-16,10-2-20 16,10-9 44-16,35-12-65 15,14-10 8-15,14-16-16 16,12-9-81-16,0-16-129 16,20-8-274-16,-20-6-142 15,-19-17-953-15</inkml:trace>
  <inkml:trace contextRef="#ctx0" brushRef="#br0" timeOffset="208">858 639 1721 0,'0'0'310'16,"0"0"-222"-16,0 0 75 15,0 0 20-15,0 0-19 16,167 162-45-16,-119-115-99 15,2 1-16-15,-4-2-4 16,3-1-61-16,-4-4-51 16,-2-6-63-16,10-1-181 15,-14-13-511-15,-10-8-334 0</inkml:trace>
  <inkml:trace contextRef="#ctx0" brushRef="#br0" timeOffset="408">1325 680 1587 0,'0'0'342'0,"0"0"-144"15,0 0 5-15,0 0 32 16,0 0-73-16,-170 127-63 16,116-65-16-16,-3 3-48 15,9-1-35-15,8-11-38 16,18-7-108-16,22-15-164 15,0-14-286-15,0-11-983 0</inkml:trace>
  <inkml:trace contextRef="#ctx0" brushRef="#br0" timeOffset="1261">1875 669 932 0,'0'0'1160'0,"0"0"-930"15,0 0-141-15,0 0 32 16,0 0 71-16,-222 24-34 16,166 19-79-16,5 16-44 0,8-3 11 15,10 6-3-15,13-1-11 16,17-1-32-16,3-4 0 15,10-12-8-15,28-5 2 16,13-14-31-16,11-9-54 16,9-16-36-16,8 0 13 15,3-35-72-15,0-13-16 16,-4-5 35-16,-2-9 39 16,-5-8 56-16,-4-10 71 15,-2-9 2-15,-3-11 15 16,-4-10-3-16,-8-1 0 15,-7 9 106-15,-14 7 21 16,-16 19 26-16,-13 11-20 0,0 17 9 16,-7 13 10-16,-22 14-51 15,-8 13-9-15,-5 8-24 16,-7 2-53-16,1 43 4 16,-2 20-25-16,4 24-7 15,9 16 33-15,12 10-33 16,19 5 0-16,6-2 22 15,6-13-22-15,36-15-10 16,14-16-20-16,7-24-69 16,5-18-12-16,8-16-111 15,-2-16 13-15,2-6 112 16,-7-30 27-16,-13-8-80 16,-11-9 76-16,-19 2 74 0,-9 7 17 15,-11 12 79 1,-6 11 39-16,0 15 55 0,0 6 9 15,-6 14-108-15,-8 28-58 16,2 11-10-16,9 4 36 16,3-1-41-16,0-10-18 15,26-10-7-15,16-16-74 16,10-8-31-16,4-12 49 16,6 0 21-16,-5-24-62 15,-9-11 59-15,-8-10 30 16,-11 2 14-16,-10 2 1 15,-5 2 13-15,-8 13 14 16,-3 8 43-16,-3 15 103 0,0 3-52 16,0 13-74-1,0 21-19-15,0 7-1 0,0 10 11 16,0-11-38-16,0-4-15 16,3-3-25-16,20-10-77 15,27-9-161-15,-7-3 12 16,-1-11-414-16</inkml:trace>
  <inkml:trace contextRef="#ctx0" brushRef="#br0" timeOffset="1610">3707 798 1617 0,'0'0'593'15,"0"0"-378"-15,0 0 35 0,0 0 15 16,0 0-63-16,0 0-98 15,-181-49-70-15,155 59-10 16,12 14-24-16,14 7-4 16,0 1-7-16,17 3-10 15,23 0-1-15,5 1-41 16,4-1 1-16,7-3 32 16,0 0 3-16,2 1 27 15,-8-9 32-15,-10-1-8 16,-22-3 13-16,-14 2-5 15,-4-2 4-15,-19 3-8 16,-27-2-28-16,-4-3-4 16,-2-6-8-16,2-12-45 15,12 0-2-15,11 0-150 0,15-19-76 16,12-25-225-16,6 10-68 16,20-8-906-16</inkml:trace>
  <inkml:trace contextRef="#ctx0" brushRef="#br0" timeOffset="1784">4073 835 1597 0,'0'0'308'0,"0"0"-134"16,0 0 74-16,6 172 9 16,-6-119-76-16,0-5-118 15,0-11-63-15,3-8-55 0,-3-7-127 16,0-20-131-1,0-2-48-15,0 0-865 0</inkml:trace>
  <inkml:trace contextRef="#ctx0" brushRef="#br0" timeOffset="1918">4053 730 1318 0,'0'0'366'16,"0"0"-123"-16,0 0 26 15,0 0 15-15,-26-171-125 16,26 153-102-16,0 10-57 15,0 8-221-15,17 0-305 16,-2 8-641-16</inkml:trace>
  <inkml:trace contextRef="#ctx0" brushRef="#br0" timeOffset="2200">4305 833 1575 0,'0'0'393'0,"0"0"-150"15,0 0 75-15,0 0-62 16,0 0-90-16,0 0-100 16,76 183-42-16,-44-136-12 15,10-2-6-15,4-4 7 16,-4-3-13-16,1-11-4 16,-7-10-27-16,-10-11 2 15,-3-6-7-15,-3-2 23 16,0-35 7-16,-7-16 6 0,4-8 18 15,-5-10-18 1,2-2 0-16,-1 2-9 0,3 9-31 16,11 4-211-16,-7 14-303 15,-5 23-270-15</inkml:trace>
  <inkml:trace contextRef="#ctx0" brushRef="#br0" timeOffset="2546">5113 1078 1472 0,'0'0'257'15,"0"0"-166"-15,0 0 96 16,0 0-37-16,0 0-38 16,207-33-7-16,-168 4 4 0,-3-3-14 15,-7-6-27-15,-9-3 38 16,-6-4 49-16,-14 1-47 15,0-2-18-15,-3 12-6 16,-31 8-20-16,-5 10-7 16,-7 16 1-16,-2 0-20 15,2 28 22-15,4 18-48 16,11 13 16-16,11 3 8 16,14 1-16-16,6-2-8 15,6-5-12-15,28-9-33 16,8-12-5-16,18-7-101 15,8-14-101-15,66-9-215 0,-19-5-118 16,-7 0-743-16</inkml:trace>
  <inkml:trace contextRef="#ctx0" brushRef="#br0" timeOffset="2876">6370 273 2018 0,'0'0'541'0,"0"0"-480"0,0 0-4 16,0 0 189-16,43-173-65 15,-20 143-67-15,7 3-75 16,7 7 21-16,5 11-7 15,-4 7-27-15,5 2-1 16,-7 8-1-16,-10 25-3 16,-6 11 26-16,-17 9-16 15,-3 8-16-15,-6 5-9 16,-34 2-6-16,-5-1-25 16,-7-5-52-16,-21 11-108 15,14-9-300-15,10-18-361 0</inkml:trace>
  <inkml:trace contextRef="#ctx0" brushRef="#br0" timeOffset="3023">6424 1043 2307 0,'0'0'489'15,"0"0"-433"-15,0 0-56 16,0 0-208-16,0 0-1316 0</inkml:trace>
</inkml:ink>
</file>

<file path=ppt/ink/ink16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9:55:19.677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317 76 385 0,'0'0'965'0,"0"0"-725"16,0 0-127-16,0 0 36 15,0 0 96-15,0 0-46 0,-20-38-73 16,20 38-50-16,0 0 36 16,0 0-56-16,0 27-4 15,0 22 78-15,0 22-40 16,0 13-27-16,-3 6-1 15,0 4-26-15,3-2 21 16,0-10-47-16,0-9-9 16,0-14 10-16,0-9-11 15,0-14-8-15,3-9-70 16,14-19-197-16,0-4-352 16,-5-4-489-16</inkml:trace>
  <inkml:trace contextRef="#ctx0" brushRef="#br0" timeOffset="533">0 277 1579 0,'0'0'253'0,"0"0"-154"15,0 0 35-15,0 0 87 16,0 0-35-16,0 0-63 16,0 0-45-16,95-134 20 0,-55 108-2 15,2 0-14 1,1 5 8-16,3 1-56 0,-1 2-7 16,1 3 13-16,2 7-26 15,5 1 5-15,-1 7 4 16,1 0-11-16,3 7 35 15,-1 22-46-15,1 9-1 16,-7 9 16-16,-4 3-15 16,-2 6-1-16,-4 1 0 15,-5-1 6-15,-11 2 15 16,-7 1-21-16,-10 0 0 16,-6-4 18-16,0-1-9 15,-13-7-1-15,-19-3-8 16,-11-3 14-16,-10-8 7 15,-9-4-21-15,-3-3 0 0,-7-5 9 16,4-5-9-16,1-5 0 16,9-4-6-16,16-6 6 15,8-1 11-15,12 0-11 16,8 0 0-16,5 0-2 16,9 0-17-16,0 0-72 15,14 0-152-15,17-1-340 16,6-8-238-16</inkml:trace>
  <inkml:trace contextRef="#ctx0" brushRef="#br0" timeOffset="1654">1623 685 1659 0,'0'0'320'0,"0"0"-213"0,0 0-4 16,0 0 146 0,0 0-83-16,0 0-90 0,0 0-13 15,-45 147-8-15,25-111-27 16,-3-1 20-16,-3 1-48 16,-2 0-51-16,-3 5-72 15,5-8-192-15,10-7-396 0</inkml:trace>
</inkml:ink>
</file>

<file path=ppt/ink/ink16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9:55:23.393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111 140 1287 0,'0'0'313'15,"0"0"-178"-15,0 0 28 16,0 0 150-16,0 0-122 16,0 0-78-16,0 0 4 15,-9-23-26-15,9 62-6 16,0 19 48-16,0 22-56 0,-3 15 18 15,-8 11-65-15,2 4-13 16,-5-5 17-16,2-7-33 16,-2-16 5-16,4-15-6 15,4-17 0-15,3-17 5 16,3-13-5-16,0-14 0 16,0-6 12-16,0-6 0 15,0-32 3-15,0-16-15 16,0-20 6-16,0-8 3 15,3-8-9-15,-3-7 0 16,0 6-1-16,0 7 7 16,0 13-6-16,0 16 12 15,0 20-12-15,6 13 69 16,1 16-45-16,10 6-24 16,6 0 15-16,12 28 1 0,10 9 1 15,11 14-14-15,7 5 3 16,2 6 28-16,0-2-34 15,1 5 0-15,0-4 3 16,-3-6-3-16,-9-5-1 16,-5-8 1-16,-5-13 0 15,-9-4 6-15,-9-13-6 16,-6-5 0-16,-7-7 10 16,-7 0-10-16,5-18 0 15,-5-25 5-15,0-22 8 16,-1-21 34-16,-5-11-47 15,0-13 0-15,0 5 17 16,-8 5-17-16,8 15-24 0,11 2-69 16,24 21-250-16,15 15-904 15</inkml:trace>
</inkml:ink>
</file>

<file path=ppt/ink/ink16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9:55:29.171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504 794 1099 0,'0'0'246'15,"0"0"-133"-15,0 0 72 16,0 0-10-16,0 0-20 15,0 0-8-15,-14 0-35 16,11 0-3-16,0 0-20 16,0-2-59-16,-3 0 22 15,-2-5-19-15,2 5-5 16,-7-2 15-16,0 4-15 16,-3 0 5-16,-4 0-8 0,0 0-14 15,1 6-11-15,2 14 4 16,5 10 2-16,1 9 18 15,8 4-24-15,0 11 16 16,3-1-14-16,0 2 8 16,0 0-16-16,0-6 6 15,11-4 0-15,-2-1-7 16,-6-3 8-16,-3-7-1 16,0-1 19-16,0-1-9 15,-20-5 8-15,-12 0-18 16,-7-7 1-16,-4-2 14 15,1-6-15-15,-1-3 13 16,7-7 5-16,7 2-7 0,6-4-8 16,6 0-3-1,4 0 1-15,10 0 17 0,3 0-18 16,0 0 0-16,0 0-2 16,0 0-28-16,13 0 19 15,10 0 1-15,9 11 5 16,1 6 4-16,4 4 1 15,-2 10 0-15,-2 7 2 16,-1 6 5-16,-5 6-7 16,-4 6 1-16,-3 3-1 15,-8 3 30-15,-1-4-28 16,-8-1 8-16,-3-8 6 0,0-4-5 16,0-8-11-1,0-7 15-15,0-6-15 0,0-8 45 16,-3-6-24-16,-5-8 5 15,5 3 6-15,0-3-26 16,0-2-7-16,0 0 1 16,3 0-56-16,0 0-9 15,0 0-105-15,3-2-129 16,23-14-223-16,-3-2-926 0</inkml:trace>
  <inkml:trace contextRef="#ctx0" brushRef="#br0" timeOffset="1066">1263 1132 1288 0,'0'0'359'15,"0"0"-247"-15,0 0-15 16,0 0 93-16,0 0-7 15,0 0-44-15,0 0-29 16,-23 94-5-16,29-33 14 16,5 13-45-16,-5 5 23 15,-3 4-39-15,2 1-37 16,-2-8 48-16,-3-10-68 16,3-5 14-16,3-9-4 15,-3-11-11-15,5-9-10 0,-2-8-69 16,0-7-141-16,1-8-103 15,-1-6-276-15,-6-3-1135 16</inkml:trace>
  <inkml:trace contextRef="#ctx0" brushRef="#br0" timeOffset="1618">880 1419 841 0,'0'0'904'15,"0"0"-735"1,0 0-108-16,0 0 125 0,0 0 49 16,-28-164-109-16,34 131-36 15,16 5-13-15,12-3-4 16,1 6 66-16,7 1-88 15,4 2 0-15,10 1 16 16,0 8-42-16,3-2 19 16,-1 5-37-16,1 5 2 15,1 5 27-15,-1 0-36 16,-8 5 13-16,3 22 8 16,-6 5-15-16,-2 8-9 15,-1 3 3-15,2 4 0 0,-7 10 14 16,-8 5-14-1,-9-1 0-15,-7 3 8 0,-13 1-2 16,-3-2-6-16,0-2 0 16,-13-4 0-16,-19-9-4 15,-5 2 4-15,-8-7 0 16,-11-4 18-16,-2-8-18 16,-9-4 9-16,-1-7-9 15,2-5 0-15,7-6 5 16,5-6-5-16,11-3 0 15,7 0 6-15,5 0-6 16,16-3-9-16,4-9-21 16,8-2-45-16,3-4-12 15,29-6-209-15,15 3-300 16,2 1-254-16</inkml:trace>
  <inkml:trace contextRef="#ctx0" brushRef="#br0" timeOffset="2016">2033 1844 1587 0,'0'0'290'16,"0"0"-224"-16,0 0-13 15,0 0 88-15,0 0 15 16,0 0-65-16,0 0-44 15,0 153 7-15,0-117 8 16,0-1-31-16,-11 3 18 16,-20 3-49-16,-9 0 0 15,-5-4-16-15,5-9-64 16,7-7-30-16,17-18-90 16,9-3-94-16,7 0-711 0</inkml:trace>
  <inkml:trace contextRef="#ctx0" brushRef="#br0" timeOffset="2831">2600 1397 1542 0,'0'0'390'16,"0"0"-226"-16,0 0-2 16,0 0 65-16,0 0-28 15,0 0-84-15,0 0-84 16,-23 67 11-16,15-14 4 15,2 6-16-15,0 2 26 16,-5-3-56-16,-1 3 0 16,2-7 9-16,4-5-3 15,0-12-6-15,1-10-6 16,5-6-10-16,0-8 10 0,0-11-50 16,0-2-8-1,0 0 30-15,0-21 16 0,0-17 1 16,0-12 1-16,5-9 16 15,-2-12-12-15,-3-2 12 16,0-4-7-16,0 6 7 16,0 9 7-16,3 12 23 15,0 15 31-15,-3 11 11 16,3 13 24-16,4 5-68 16,2 6-9-16,8 0 23 15,9 3-7-15,7 20 2 16,2 7-22-16,5 9-14 15,-1 1 45-15,1 4-46 0,-4 6 0 16,2 0 3-16,-4 3-3 16,-1-1 0-16,-4 2-8 15,-3-3 8-15,-1-1-12 16,0-4-6-16,-10-4 2 16,2-10-19-16,-11-8 2 15,1-5 23-15,-7-9-5 16,0-3 15-16,0-7 6 15,0 0-6-15,0-15-2 16,0-18 1-16,-10-5 1 16,4-12 0-16,3-4 0 15,3-7 0-15,0 0 5 16,0-8-5-16,0 2 0 16,0-4 3-16,0 3 6 15,0 1-9-15,0-1 0 0,0 6-28 16,0 3-1-16,0 5-143 15,0 7-53-15,0 12-47 16,6 12-87-16,4 8-273 0</inkml:trace>
  <inkml:trace contextRef="#ctx0" brushRef="#br0" timeOffset="3627">3515 803 1367 0,'0'0'385'0,"0"0"-262"16,0 0-53-16,0 0 150 16,0 0 11-16,0 0-96 0,0 0-59 15,105-134 6-15,-82 128-28 16,-3 6-1-16,-1 0 18 15,-2 26-7-15,3 21 0 16,-6 15-4-16,-5 8-3 16,1 10 4-16,-4 3-35 15,3-6-11-15,5-10 18 16,3-11-33-16,9-11 8 16,7-13-8-16,-1-12 0 15,4-7-1-15,1-13-15 16,-5 0-2-16,-2 0 9 15,-4-9-6-15,-9-3 13 16,-5 3-5-16,-9 6 7 16,-3 0 23-16,0 3-22 15,0 0 4-15,0 0 26 0,-23 20-25 16,-6 9-6-16,-1 7 0 16,1 3 0-16,3-2 15 15,3 2-15-15,7-4 0 16,5 3 0-16,8-3 0 15,0 1 0-15,3 2-9 16,0-1 9-16,0-3 6 16,6 8-6-16,14-2 0 15,3 8 0-15,4 5 8 16,-1-3 16-16,0 0-24 16,-4-4 9-16,-2-9 31 15,-6-1-34-15,-14-4-4 16,0-3 19-16,-6-4-3 0,-28 3 4 15,-11-6-22-15,-8-2 1 16,-5-6 1-16,-1-5-2 16,-1-9-8-16,4 0 2 15,8 0-34-15,5-35-63 16,17 0-243-16,10 1-483 0</inkml:trace>
  <inkml:trace contextRef="#ctx0" brushRef="#br0" timeOffset="5880">4645 38 1532 0,'0'0'288'0,"0"0"-122"16,0 0-15-16,0 0 105 15,0 0-19-15,0 0-113 16,0 0-45-16,0-38-16 15,-3 69 7-15,-23 17 7 16,-13 14-45-16,-11 6-17 16,-8 2 38-16,-1-2-13 15,10-9 8-15,7-14-9 16,14-10-25-16,9-14 13 0,13-6-26 16,6-7 0-16,0-5 22 15,0-3-23-15,13 0 15 16,19 0 6-16,11 0-20 15,7 0 13-15,1 0-14 16,12-9 0-16,2 7 1 16,0 2 1-16,1 0-1 15,-4 0 1-15,-3 0 5 16,-10 2-13-16,-7 8 6 16,-5 1-34-16,-15 1 26 0,-2-6-21 15,-9-1 5-15,-8-5-5 16,-3 0 11-16,0 0 17 15,0-9 1-15,0-17 0 16,-17-7 1-16,-3-6 8 16,1-1 18-16,-1-2 14 15,0 4-19-15,0 5 23 16,5 4-18-16,2 9 7 16,3 8 38-16,3 8-9 15,4 4 0-15,0 13-26 16,3 37-36-16,-3 21 31 15,3 17-23-15,0 12-9 16,0-1 27-16,0-3-26 16,0-10 14-16,0-17-15 15,0-12-1-15,3-16-7 0,17-17-89 16,-4-11-136-16,-1-13-537 16</inkml:trace>
</inkml:ink>
</file>

<file path=ppt/ink/ink16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9:55:41.559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11 949 134 0,'0'0'1674'15,"0"0"-1293"-15,0 0-247 16,0 0 0-16,0 0 86 15,0 0-30-15,16 0-93 16,19 0 0-16,8 0-9 16,10 0-49-16,9 0-4 15,4-4-35-15,5-8-21 16,25-17-122-16,-17 3-472 16,-22-1-435-16</inkml:trace>
  <inkml:trace contextRef="#ctx0" brushRef="#br0" timeOffset="212">0 1275 2299 0,'0'0'488'16,"0"0"-464"-16,0 0 11 15,0 0 35-15,0 0-12 16,0 0-43-16,204 63-15 16,-94-63-163-16,-17 0-381 15,-5 0-577-15</inkml:trace>
  <inkml:trace contextRef="#ctx0" brushRef="#br0" timeOffset="1391">1611 60 1588 0,'0'0'276'0,"0"0"-125"16,0 0-25-16,0 0 50 16,0 0 14-16,0 0-47 15,0 0-75-15,-176-60-14 16,160 60 9-16,2 26-24 0,5 25-7 15,1 14-31-15,5 8 22 16,3 6-8-16,0 1-15 16,3-7 0-16,8-3 4 15,-5-12-3-15,-3-5 8 16,-3-5-8-16,0-4 0 16,-20-10 20-16,-9-5-21 15,-4-8 0-15,-5-3 7 16,1-9 4-16,-2-3-5 15,6-6-5-15,1 0-1 16,1 0 23-16,13 0-23 16,1 0-8-16,7 0 8 15,7 0 1-15,3 0-1 0,0 2-41 16,16 17 41-16,13 7-3 16,8 9 3-16,2 3-9 15,1 10 9-15,-5-2 2 16,-5 13 7-16,-4 4-9 15,-9 10 1-15,-11 4 74 16,-6 2-39-16,0-3-8 16,0-2 23-16,-9-12 23 15,-5-11-20-15,5-13-42 16,6-15 10-16,-2-8 0 16,5-9-22-16,5-6-85 15,17-6-262-15,4-17-760 0</inkml:trace>
  <inkml:trace contextRef="#ctx0" brushRef="#br0" timeOffset="2263">2567 255 1317 0,'0'0'305'16,"0"0"-132"-16,0 0-66 16,0 0 53-16,0 0 30 15,0 0-61-15,0 0-21 16,-190 180-14-16,158-90-2 0,-1 9 39 15,7 10-29-15,6 0-32 16,8-2-32-16,7-11-11 16,5-10 11-16,0-15-38 15,5-12 0-15,18-12-10 16,9-11 10-16,7-16-123 16,40-20-201-16,-11-7-296 15,-5-18-878-15</inkml:trace>
  <inkml:trace contextRef="#ctx0" brushRef="#br0" timeOffset="2772">2852 616 1759 0,'0'0'497'0,"0"0"-399"15,0 0-18-15,0 167 101 16,0-87 37-16,6 2-96 16,2-5-83-16,-2-10-22 15,0-11-1-15,-3-14-5 16,5-10-3-16,-5-13-8 16,-3-11-11-16,3-8-11 15,-3 0-70-15,0-27 19 16,0-19 27-16,0-13 19 15,0-18 18-15,0-9 2 16,0-5 7-16,0-3 0 16,0 11 0-16,0 11-5 0,3 20 5 15,20 21 0-15,7 7 33 16,5 12-20-16,4 6 28 16,7 6 21-16,4 0-60 15,-1 12 7-15,-4 26 46 16,-5 19-4-16,-10 9 0 15,-10 16-18-15,-14 5-8 16,-6-2 16-16,0-1-41 16,-26-9 0-16,-13-3 16 15,-7-14-11-15,-1-11-5 16,7-14-8-16,5-14-1 0,10-9 2 16,5-10-67-1,20-20-98-15,0-19-180 0,3-3-314 0</inkml:trace>
  <inkml:trace contextRef="#ctx0" brushRef="#br0" timeOffset="2987">3520 1284 1555 0,'0'0'359'15,"0"0"-177"-15,0 0 1 0,0 0 24 16,0 0-48 0,-59 162-96-16,42-141-63 0,8-5-72 15,9-16-154-15,0 0-252 16,0 0-698-16</inkml:trace>
  <inkml:trace contextRef="#ctx0" brushRef="#br0" timeOffset="3494">4113 590 1916 0,'0'0'589'15,"0"0"-510"-15,0 0 37 0,0 0 120 16,0 150-98-16,0-80-65 15,0 4-70-15,0-5 6 16,0-7 0-16,0-3-3 16,3-11-6-16,0-9-13 15,4-13-11-15,-4-11-23 16,-3-11-15-16,0-4 8 16,0-13 18-16,0-24-18 15,0-9 23-15,0-13 16 16,0-8 15-16,0-7 3 15,0-3-3-15,0 7 0 16,3 5 33-16,7 15-1 0,0 18 18 16,10 10-29-1,3 18 4-15,6 4 41 0,10 9-30 16,4 22-20-16,-1 15 26 16,4 11-13-16,-4 8-13 15,-5 8 5-15,-7-2 20 16,-15 2 7-16,-12-5-48 15,-3 1 0-15,-18-11-13 16,-26-4 20-16,-8-10-14 16,-4-12 1-16,1-11-20 15,5-12-8-15,11-9-88 16,30-26-171-16,9-19-337 16,0 1-445-16</inkml:trace>
  <inkml:trace contextRef="#ctx0" brushRef="#br0" timeOffset="3685">4761 1187 1605 0,'0'0'389'0,"0"0"-202"16,0 0 32-16,-10 183 102 15,-6-135-141-15,3-11-109 16,-1-8-71-16,8-13-63 15,6-16-161-15,0 0-282 16,0-17-457-16</inkml:trace>
  <inkml:trace contextRef="#ctx0" brushRef="#br0" timeOffset="4132">5101 675 1776 0,'0'0'562'16,"0"0"-486"-16,0 0 81 16,0 0 104-16,0 209-134 15,-6-136-95-15,3-5 1 16,-1-6-23-16,4-12 8 16,0-12-18-16,0-11-10 15,0-10 9-15,0-15-38 0,0-2-7 16,-6-11-53-1,-3-24 1-15,-2-12 59 16,5-11 38-16,0-11 1 0,1-5-11 16,2 1 11-16,3 0 0 15,0 8 9-15,8 8 29 16,15 16 32-16,5 16-22 16,9 9-20-16,2 16 17 15,7 0-26-15,-1 22-5 16,-5 18 23-16,-4 13-14 15,-10 9-6-15,-9 6 6 16,-8 2-4-16,-9 1 16 16,0-3-35-16,-26-3 0 0,-10-9-7 15,-7-9 5 1,7-12-22-16,7-11-76 0,12-24-161 16,11 0-306-16,6-6-578 15</inkml:trace>
  <inkml:trace contextRef="#ctx0" brushRef="#br0" timeOffset="4330">5628 1199 1681 0,'0'0'372'15,"0"0"-178"-15,0 0 83 16,0 0 27-16,-25 154-179 15,2-120-80-15,0-3-45 0,3-8-99 16,7-23-193-16,10 0-330 16,3 0-1152-16</inkml:trace>
  <inkml:trace contextRef="#ctx0" brushRef="#br0" timeOffset="4800">6073 624 2074 0,'0'0'544'0,"0"0"-496"16,0 0 84-16,0 0 61 0,0 189-114 16,0-110-65-1,0 1 11-15,0-9-17 0,0-10 5 16,0-13-7-16,8-13 5 15,-5-13-22-15,-3-17-8 16,0-5-23-16,0 0 19 16,0-24-59-16,0-21 28 15,-3-7 42-15,-2-13 9 16,2-10-10-16,3-3 10 16,0-4 3-16,0 2 12 15,0 9-3-15,17 15 34 16,6 21-11-16,7 16-23 0,2 19 46 15,5 0-34 1,2 21-11-16,1 20 34 0,-2 20-10 16,-5 6 1-16,-7 6 4 15,-10 1-32-15,-9-1 22 16,-7-1-20-16,-7-7-8 16,-26-7 17-16,-9-10-18 15,-1-14-30-15,0-10-26 16,9-15-46-16,6-9-134 15,13-31-309-15,4-3-428 0</inkml:trace>
  <inkml:trace contextRef="#ctx0" brushRef="#br0" timeOffset="5079">6453 199 2092 0,'0'0'351'0,"0"0"-259"16,0 0 33-16,0 0 122 15,175 104-36-15,-118-35-118 16,3 13-39-16,-1 15 8 16,-3 10-15-16,-10 4 4 15,-14 4-14-15,-19-1-36 16,-13 2 0-16,-6-9-1 15,-33-11-45-15,-4-17-2 16,4-20-65-16,-1-30-118 0,14-13-279 16,10-16-310-16</inkml:trace>
  <inkml:trace contextRef="#ctx0" brushRef="#br0" timeOffset="5343">7322 1104 1721 0,'0'0'533'0,"0"0"-469"15,0 0-28-15,0 0 142 16,9 160 73-16,-9-119-137 15,-9-2-83-15,-11-4-13 16,-7-3-18-16,1-6-7 16,6-8-154-16,8-9-149 15,4-9-330-15</inkml:trace>
  <inkml:trace contextRef="#ctx0" brushRef="#br0" timeOffset="5528">7665 1271 2264 0,'0'0'485'0,"0"0"-456"0,0 0 18 16,0 0 44-16,0 0-91 15,0 0-152-15,0 0-342 16,147-45-133-16</inkml:trace>
  <inkml:trace contextRef="#ctx0" brushRef="#br0" timeOffset="5683">8107 1284 1617 0,'0'0'280'0,"0"0"-202"16,0 0-78-16,0 0 0 15,0 0-117-15,184-52-467 0</inkml:trace>
  <inkml:trace contextRef="#ctx0" brushRef="#br0" timeOffset="5776">8540 1246 1388 0,'0'0'221'15,"0"0"-185"-15,0 0-36 16,0 0-314-16</inkml:trace>
  <inkml:trace contextRef="#ctx0" brushRef="#br0" timeOffset="6101">9314 433 2060 0,'0'0'328'16,"0"0"-213"-16,0 0 158 15,0 0-11-15,0 0-108 16,-167 84-120-16,122-17 13 16,2 15-9-16,4 9-37 0,10 6 23 15,6 2-18 1,9-1 0-16,8-4-6 0,6-5-3 15,0-12 2-15,9-9-27 16,25-12-46-16,11-13-22 16,12-10-116-16,40-21 22 15,-11-9-370-15,-14-3-351 0</inkml:trace>
  <inkml:trace contextRef="#ctx0" brushRef="#br0" timeOffset="6655">9583 886 1817 0,'0'0'556'16,"0"0"-451"-16,0 0-57 15,0 0 133-15,0 0 3 16,0 0-91-16,-49 193-60 16,43-128 2-16,-1-3-14 15,1-10-12-15,3-5-15 16,0-14 6-16,3-14-52 16,0-10-14-16,0-9-55 15,0-2 60-15,0-30 31 16,0-12-5-16,3-17 34 15,3-4-10-15,-3-8 11 0,4 2-2 16,-1 2 4-16,1 4 8 16,-1 12 41-16,4 17 15 15,4 19 23-15,1 17-38 16,5 0 0-16,3 37 16 16,4 17-20-16,2 9-19 15,0 2-13-15,1 0-9 16,2-7-7-16,1-9 1 15,-1-8-14-15,5-13 14 16,-4-20 0-16,-7-8-6 16,0-8-2-16,-10-34-1 0,-2-13 8 15,-5-16 0 1,-6-7 1-16,-3-7 5 0,0 0-4 16,0 4-1-16,0 15-15 15,0 13-233-15,8 24-380 16,1 16-600-16</inkml:trace>
  <inkml:trace contextRef="#ctx0" brushRef="#br0" timeOffset="6854">10163 1209 1916 0,'0'0'472'16,"0"0"-378"-16,0 0 62 15,0 0 138-15,0 0-107 0,0 0-124 16,0 0-47-16,-7 144-16 16,-9-131-72-16,3-13-180 15,4 0-238-15,9 0-108 0</inkml:trace>
  <inkml:trace contextRef="#ctx0" brushRef="#br0" timeOffset="7363">10493 701 2114 0,'0'0'620'0,"0"0"-529"16,0 0-75-16,0 0 135 15,0 0-54-15,-69 153-77 16,63-97 8-16,3 0-27 15,3-4 11-15,0-2-12 16,0-14-46-16,0-5-14 16,0-12-61-16,0-12-25 15,0-7 28-15,0-5 25 16,0-29 18-16,0-14 55 16,3-8 1-16,0-9 18 15,0-4 1-15,0 4 8 16,2 6 68-16,-5 12 3 0,3 21 23 15,0 14 86 1,0 12-87-16,3 0-48 0,8 38-21 16,0 12-17-16,4 6 19 15,6 9-23-15,-1-7-10 16,3 1 1-16,6-9-2 16,4-8-2-16,4-9-17 15,2-18-5-15,-2-15 23 16,-9 0-5-16,-3-27 6 15,-12-19 2-15,-6-13 5 16,-10-8-8-16,0-4 1 16,0 4-17-16,0 4 16 15,-7 14-180-15,4 20-169 16,3 14-316-16,0 15-1038 0</inkml:trace>
  <inkml:trace contextRef="#ctx0" brushRef="#br0" timeOffset="7544">10974 1209 1530 0,'0'0'305'15,"0"0"-119"-15,0 0 91 16,0 0 26-16,0 0-89 16,0 0-136-16,5 152-66 15,-10-140-12-15,-1-6-81 16,6-6-196-16,0-6-257 15,0-14-613-15</inkml:trace>
  <inkml:trace contextRef="#ctx0" brushRef="#br0" timeOffset="8096">11263 895 1894 0,'0'0'618'15,"0"0"-539"-15,0 0 9 16,0 0 133-16,0 0-89 16,0 0-94-16,-29 150-30 15,21-102-1-15,2 0 1 16,3-8-16-16,3-4-1 16,0-7-37-16,0-11 3 15,0-9-74-15,0-9 11 16,0 0 33-16,0-15-28 0,0-24 56 15,0-7 26-15,0-11 17 16,0-8 2-16,3-2 1 16,-3-1 36-16,0 3 32 15,0 9-15-15,0 11 72 16,0 15-8-16,0 11-26 16,0 13 38-16,0 6-66 15,6 0-35-15,11 18 26 16,0 17-37-16,-1 6 22 15,4 9-40-15,-5 3 1 16,2-3 7-16,0 0-7 16,-4-5 5-16,3-8-6 0,-3-7-25 15,1-8 6-15,-2-11-7 16,-1-11-19-16,1 0 44 16,2-21 1-16,-5-16 3 15,4-14-3-15,-7-8 3 16,5-9-5-16,-8 0 2 15,3 4-4-15,-3 8 3 16,2 15 1-16,1 14-57 16,-3 16-110-16,8 11-334 15,-2 11-206-15,-3 16-1043 0</inkml:trace>
  <inkml:trace contextRef="#ctx0" brushRef="#br0" timeOffset="8294">11636 1131 1490 0,'0'0'664'0,"0"0"-560"15,0 0 53-15,0 0 154 16,0 0-66-16,0 0-176 16,0 0-45-16,-50 177-24 15,41-147-9-15,0-4-141 16,9-8-194-16,0-7-249 15,0-8-438-15</inkml:trace>
  <inkml:trace contextRef="#ctx0" brushRef="#br0" timeOffset="8824">11816 886 1750 0,'0'0'599'16,"0"0"-475"-16,0 0-79 16,0 0 166-16,0 0-69 15,0 0-108-15,-43 165-7 16,40-112-16-16,0-5-4 16,0-4-7-16,3-8-4 0,0-10-23 15,0-11-33 1,0-13-22-16,0-2 34 0,0-8 17 15,0-27 20-15,0-12 10 16,3-10 2-16,0-8 2 16,-3-1 16-16,0-4 8 15,0 6 61-15,0 11-29 16,0 9 15-16,0 18 20 16,0 10-31-16,0 16-6 15,8 0-37-15,1 21-13 16,4 17 50-16,3 10-39 15,3 1-12-15,4 3-3 16,-3-6-3-16,3-2-9 16,-4-9-21-16,1-9-12 15,-6-5 36-15,-5-9-13 0,2-6 4 16,-8-6 14-16,0 0-29 16,0 0 30-16,0-14-14 15,1-15 14-15,2-11 0 16,-3-7 1-16,3-3-1 15,5-6-38-15,-2 1-169 16,14-16-154-16,-3 18-197 16,-7 12-807-16</inkml:trace>
  <inkml:trace contextRef="#ctx0" brushRef="#br0" timeOffset="9073">12075 536 2099 0,'0'0'502'0,"0"0"-438"15,0 0 189-15,0 0-52 16,0 0-86-16,85 184-47 16,-65-109-22-16,-8 10-19 15,-4 7 15-15,-5 4-29 16,0-3 1-16,-3-2-14 15,0-5-14-15,0-13-71 16,0-8-141-16,0-18-511 16,-14-18-753-16</inkml:trace>
  <inkml:trace contextRef="#ctx0" brushRef="#br0" timeOffset="9960">12265 316 933 0,'0'0'1014'0,"0"0"-779"16,0 0-108-16,0 0 140 16,0 0 39-16,0 0-176 15,0 0-83-15,-42-28-31 16,42 31-15-16,0 26 50 16,0 16-21-16,0 17-4 15,0 11 7-15,0 13-15 16,-14 9 12-16,-3 2-19 15,5 0-10-15,-2-9 29 0,8-6-29 16,-1-7 0 0,4-10-1-16,3-10 0 0,0-11-20 15,0-8-19-15,0-10-30 16,3-6 41-16,7-4-7 16,-4-8 32-16,2 4-3 15,-2-3-2-15,0 2 7 16,-3 4 1-16,-3 9 0 15,0 2 10-15,0 13 11 16,-9 8 21-16,-11 3 8 16,1 5-38-16,5-7 9 15,5 3-21-15,3-6 1 16,6-8-1-16,0-1 0 16,-5-4 0-16,2-3 0 0,-6-3 1 15,-2 1-2-15,-1-7 1 16,-1-2 0-16,-4-6-1 15,-3 3 1-15,-9-1-38 16,-4 1-52-16,-16 2-159 16,7-1-298-16,2-7-513 0</inkml:trace>
</inkml:ink>
</file>

<file path=ppt/ink/ink16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9:56:40.410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91 2273 0,'0'0'638'16,"0"0"-541"-16,0 0-67 16,0 0 43-16,0 0 49 15,0 0 3-15,0 0-90 16,170-18-19-16,-93 5 25 15,8 2-32-15,2 3 12 16,-2-1-9-16,0 3-12 0,-5 0 0 16,-1 0-28-1,17 0-92-15,-25 0-181 0,-20 4-814 16</inkml:trace>
</inkml:ink>
</file>

<file path=ppt/ink/ink16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9:56:40.631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93 804 0,'0'0'2265'0,"0"0"-2010"0,0 0-194 16,0 0-44-16,252 10 2 15,-132-14-4-15,70-30-15 16,-32-2-164-16,-21 7-1337 0</inkml:trace>
</inkml:ink>
</file>

<file path=ppt/ink/ink16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9:56:39.418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904 113 1545 0,'0'0'216'0,"0"0"-133"16,0 0 34-16,0 0 73 15,0 0 36-15,0 0-11 16,-52-15-34-16,45 15-53 16,-9 24-26-16,-11 17-43 15,-12 26-3-15,-27 48-31 16,-19 53 11-16,-26 42 32 16,-7 10-50-16,21-39-2 0,21-49 2 15,30-47-4-15,10-16 14 16,1-3-28-16,-2 2 0 15,7-6 7-15,15-23 0 16,4-21-7-16,11-11-7 16,0-7-10-16,3-19 4 15,34-34-35-15,19-45 18 16,21-53 6-16,22-52-18 16,9-24 8-16,-9 7 1 15,-11 24 33-15,-23 50 0 16,-9 34 7-16,-16 38-7 15,-11 19 65-15,1 8 8 0,-4 9-7 16,-3 7-6-16,-7 31-29 16,-1 0 32-16,5 51-19 15,14 52 26-15,-1 59 40 16,5 46-73-16,-5-7-4 16,-7-36-11-16,-9-49-21 15,0-37 23-15,2 7-24 16,1 2 0-16,3-6-3 15,-3-17 4-15,-5-15-2 16,-5-14-28-16,0-13-38 16,-7-9-28-16,-3-8-59 15,0-6-95-15,0-17-125 16,-6-18-449-16,-17-7-1095 0</inkml:trace>
  <inkml:trace contextRef="#ctx0" brushRef="#br0" timeOffset="208">227 1020 2429 0,'0'0'464'16,"0"0"-371"-16,0 0-55 16,0 0 33-16,0 0 88 15,0 0-77-15,0 0-31 16,192 0-15-16,-100-3-36 15,9-7-16-15,63-7-107 0,-22 0-378 16,-18 2-329-16</inkml:trace>
  <inkml:trace contextRef="#ctx0" brushRef="#br0" timeOffset="587">1618 1657 2578 0,'0'0'322'0,"0"0"-322"16,0 0-10-16,0 0 10 15,0 0 141-15,0 0-11 0,0 0-97 16,104-157 3-16,-87 127 10 15,-8 10 20-15,-1 9 24 16,-8 7-41-16,3 4-4 16,-3 9 21-16,0 30-52 15,0 26 41-15,0 17-29 16,0 18-25-16,0 4 38 16,0-2-38-16,-3-11 9 15,-5-15-4-15,5-11 3 16,3-17-18-16,0-12-16 15,-3-13-68-15,3-11 13 16,0-12-113-16,6-6-316 0,14-20-376 16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8:17:33.699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52 2080 0,'0'0'570'16,"0"0"-483"-16,0 0 53 0,0 0 54 15,0 0-42-15,225 34-79 16,-155-34-25-16,1 0-48 15,34-21-105-15,-20-11-448 16,-9-1-1556-16</inkml:trace>
</inkml:ink>
</file>

<file path=ppt/ink/ink16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9:56:49.594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1393 1967 0,'0'0'339'16,"0"0"-213"-16,0 0-88 15,0 0 69-15,0 0 77 0,0 0-34 16,-17 17-91-16,41-30-41 15,8-18 30-15,14-12-48 16,13-22 9-16,14-20 16 16,27-45-25-16,35-46 0 15,22-49-14-15,-10 19 14 16,-36 41 21-16,-41 59-15 16,-38 54 21-16,-5 7 48 15,-4 9-12-15,-11 13 11 16,-5 14-24-16,-1 9-15 15,4 12 25-15,6 41-59 16,18 53 8-16,1 52 48 0,1 5-39 16,-10-13 0-16,-3-23-18 15,-7-31 0-15,4-2 15 16,3 8-15-16,4-17-29 16,-4-16 23-16,-3-17-40 15,-8-14-52-15,-1-17-89 16,-8-13-269-16,-3-8-253 0</inkml:trace>
  <inkml:trace contextRef="#ctx0" brushRef="#br0" timeOffset="206">370 831 844 0,'0'0'1680'0,"0"0"-1386"15,0 0-211-15,0 0 28 16,0 0 48-16,0 0-33 16,187 59-71-16,-85-54-55 15,21-5 0-15,64-11-26 16,-26-19-220-16,-31 7-590 0</inkml:trace>
  <inkml:trace contextRef="#ctx0" brushRef="#br0" timeOffset="657">1875 1232 2250 0,'0'0'501'15,"0"0"-461"-15,0 0-16 16,0 0 39-16,0 0 45 15,0 0 8-15,167 0-68 16,-120 0 35-16,-9 11-11 16,-13 21-10-16,-22 13 63 15,-3 14-49-15,-31 20-17 16,-31 13 14-16,-20 11-67 16,-12-3 15-16,-11-5-21 15,3-13 1-15,11-20 20 0,9-18-21 16,17-20 0-16,15-12 0 15,18-12 7-15,18 0-20 16,14-19 13-16,0-8-18 16,31-7 9-16,14-2 9 15,10 7 0-15,4 6 3 16,6 10 10-16,1 11-26 16,3 2 4-16,0 0 6 15,-1 7 2-15,11 5 1 16,6 1-77-16,11-7-49 15,15-6-62-15,56-23-155 16,-26-22-479-16,-18 1-1211 0</inkml:trace>
  <inkml:trace contextRef="#ctx0" brushRef="#br0" timeOffset="918">3395 913 2034 0,'0'0'1051'15,"0"0"-892"-15,0 0-138 16,0 0 70-16,0 0 22 16,177 0-26-16,-101 0-17 15,9 4-44-15,9 4 17 0,11 5-43 16,2 0 6-1,6 0-6-15,-5-5-63 0,-4-2-82 16,4-6-48-16,-23 0-315 16,-29 4-453-16</inkml:trace>
  <inkml:trace contextRef="#ctx0" brushRef="#br0" timeOffset="1128">3535 1355 2723 0,'0'0'583'15,"0"0"-462"-15,0 0-67 16,0 0 51-16,0 0 25 0,0 0-4 16,175 103-70-1,-61-91-47-15,44-7-9 0,69-5-75 16,-29-23-116-16,-22 2-803 0</inkml:trace>
</inkml:ink>
</file>

<file path=ppt/ink/ink16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9:57:44.286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413 106 1300 0,'0'0'280'0,"0"0"-214"16,0 0-5-16,0 0 69 15,0 0 44-15,0 0 11 16,3-24-90-16,-3 21 13 15,0 1 38-15,0-2-38 16,0 4-21-16,0 0-19 16,0 0-57-16,-6 0 75 15,-5 0-71-15,-6 24-9 0,2 21 8 16,-5 16-14-16,1 10 0 16,5 9 0-16,5-5 0 15,1-3-22-15,5-10 22 16,0-3-14-16,-6-7-3 15,-5-5 3-15,-5-6 8 16,-4-5-7-16,-3-2 13 16,-4-13 1-16,1-2 5 15,-5-5-6-15,3-8 6 16,0-1 11-16,11-5-25 16,5 0 8-16,8 0 0 15,4 0 5-15,3 0-5 0,0 0-9 16,7 0 7-16,19 6-1 15,6 0-16-15,4 9 19 16,7 6-2-16,3 6-5 16,-7 11 7-16,0 13 0 15,-2 5-2-15,-11 11 5 16,-7 4-21-16,-5 3 17 16,-11 1 1-16,-3 0 2 15,0-7-1-15,0-12 9 16,-3-9 12-16,-7-14-10 15,3-10 37-15,0-9-49 16,4-4 2-16,0-7 29 16,3-3-30-16,0 0-1 0,6-24-113 15,18-13-234 1,2 0-412-16</inkml:trace>
  <inkml:trace contextRef="#ctx0" brushRef="#br0" timeOffset="766">1339 434 1483 0,'0'0'313'16,"0"0"-162"-16,0 0 102 16,0 0-43-16,0 0-106 15,0 0 6-15,-20 158 15 16,20-57-28-16,0 10-7 15,0 0-50-15,0-4 29 16,0-12-69-16,0-13 10 16,0-17 5-16,0-16-15 15,0-13-32-15,0-13-114 0,6-23-185 16,5 0-235 0,-5 0-400-16</inkml:trace>
  <inkml:trace contextRef="#ctx0" brushRef="#br0" timeOffset="1248">917 725 1580 0,'0'0'351'15,"0"0"-205"-15,0 0 46 16,0 0 2-16,0 0-17 15,-46-174-18-15,59 130-120 16,20-6-12-16,9-1 48 0,10 1-41 16,7 3 5-16,10 6-13 15,4 2-12-15,6 13 31 16,-2 5-45-16,5 13 0 16,-6 8 8-16,-2 0-7 15,-4 33-1-15,-4 16 2 16,-7 13-2-16,-11 14 61 15,-2 13-61-15,-13 4 0 16,-4 3 14-16,-9-1-13 16,-11-5-1-16,-9-4 0 15,0-9 6-15,-3-7 15 16,-29-5-21-16,-7-9 0 0,-10-3 23 16,-7-8-15-16,-3-8 1 15,-1-5-9-15,1-8 9 16,4-9 19-16,5-3-28 15,2-10 0-15,8-2 0 16,5 0 0-16,8 0-31 16,12-17-71-16,15-25-130 15,9 5-226-15,17-5-320 0</inkml:trace>
  <inkml:trace contextRef="#ctx0" brushRef="#br0" timeOffset="1885">2422 8 1624 0,'0'0'308'16,"0"0"-160"-16,0 0-45 16,0 0 112-16,0 0 49 15,0 0-131-15,0 0-46 16,178-31-35-16,-149 86-7 16,-2 16 25-16,-4 11-61 15,-8 5-3-15,2-5 28 0,5-7-25 16,4-10 8-16,11-14-17 15,13-15-15-15,1-13 0 16,9-17-79-16,-1-6-24 16,-11 0 19-16,-8-15-44 15,-14 1 12-15,-16 1 97 16,-10 8 34-16,0 5 106 16,-13 0-27-16,-21 26-44 15,2 15 56-15,-4 6-28 16,7 9 4-16,9 3-38 15,10 6-19-15,10 2 14 16,0 11-24-16,3 4-12 0,27 9 11 16,7 0 2-1,1 1-2-15,4-7-2 0,-2-7 3 16,-7-13 25-16,-13-10-25 16,-17-8 0-16,-3-5 39 15,-9-10 7-15,-35-3 9 16,-14-3 1-16,-15-5-26 15,-4-9 36-15,-6-6-65 16,8-6 0-16,9 0 37 16,13-3-38-16,18-17 0 15,15-7-72-15,20-29-90 16,26 6-173-16,14 0-437 0</inkml:trace>
  <inkml:trace contextRef="#ctx0" brushRef="#br0" timeOffset="2329">3880 898 2013 0,'0'0'502'0,"0"0"-438"16,0 0-31-16,0 0 36 15,0 0 132-15,0 0-34 16,159 163-95-16,-92-101 26 16,5 3-53-16,-1 0-27 15,-1-5 52-15,-5-3-43 16,-6-7-8-16,-10-12-7 16,-13-8-10-16,-13-10 16 15,-8-7-18-15,-10-11-29 16,-5-2 11-16,0 0-62 0,0-23-114 15,3-17-391-15,-3 0-195 16</inkml:trace>
  <inkml:trace contextRef="#ctx0" brushRef="#br0" timeOffset="2553">4571 939 2065 0,'0'0'639'16,"0"0"-494"-16,0 0-57 16,0 0 123-16,0 0-26 15,0 0-93-15,-217 195-29 0,139-118-20 16,-7-1-25-16,0 1 5 16,6-12-23-16,14-9-101 15,3-14-48-15,19-16-413 16,13-20-1204-16</inkml:trace>
</inkml:ink>
</file>

<file path=ppt/ink/ink16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9:57:47.725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652 886 1520 0,'0'0'230'0,"0"0"-180"15,0 0 52-15,0 0 127 16,0 0-21-16,0 0-138 16,-53 35-57-16,47 38 56 15,-5 16-69-15,-1 3 0 16,-5-4 34-16,-6-6-17 15,-10-5 24-15,-13-9-4 16,-8-6-5-16,-8-8 41 16,-8-10-72-16,1-14-1 15,7-11 55-15,10-13-22 16,13-6 9-16,13 0-22 16,12 0-10-16,11-2 27 0,3-2-37 15,6 2-46-15,34 2 45 16,12 0-8-16,10 23 9 15,8 21-9-15,-5 18 9 16,-10 18-8-16,-2 14 8 16,-14 9-4-16,-7 3 4 15,-4-8 15-15,-10-13 20 16,-5-18-15-16,-2-16-20 16,-5-16 36-16,-3-15-36 15,0-11-48-15,8-9-49 16,9-26-154-16,2-19-306 15,1-5-963-15</inkml:trace>
  <inkml:trace contextRef="#ctx0" brushRef="#br0" timeOffset="516">1392 1198 2009 0,'0'0'397'16,"0"0"-265"-16,0 0-26 15,19 190 110-15,-10-91-69 16,-1 11-101-16,1 2 39 0,5-1-74 16,-5-11 1-1,2-12 16-15,-5-18-7 0,0-24-37 16,-6-22 16-16,0-15 0 15,0-9-12-15,0-13 12 16,-3-35-47-16,-14-16 47 16,-3-20-24-16,5-20 10 15,-8-35 8-15,3-31 6 16,4 10 2-16,2 22-2 16,14 32 0-16,0 41 43 15,0 6-37-15,23 15 27 16,16 26-33-16,18 18 0 15,11 12 20-15,14 38-8 0,6 19 7 16,5 21-4 0,-8 13-9-16,-14 6 5 0,-15 9-11 15,-24 5 0-15,-24-2 33 16,-8-6-33-16,-50-5 8 16,-25-16-8-16,-14-17 6 15,-9-16-14-15,6-21-8 16,14-17-59-16,19-23 9 15,39-18-197-15,20-27-310 16,0-4-414-16</inkml:trace>
  <inkml:trace contextRef="#ctx0" brushRef="#br0" timeOffset="738">2626 1876 2072 0,'0'0'341'0,"0"0"-215"16,0 0-4-16,-4 203 111 15,-25-122-31-15,-11 1-139 16,-8 0-41-16,-1-8-22 16,7-13-52-16,11-17-51 15,25-35-239-15,6-9-331 16,0-2-1189-16</inkml:trace>
  <inkml:trace contextRef="#ctx0" brushRef="#br0" timeOffset="1267">3029 1216 2067 0,'0'0'546'16,"0"0"-494"-16,0 0-31 15,19 156 158-15,-12-65-12 16,-1 13-7-16,4 11-127 16,-1 0-19-16,2 0 2 15,-2-6 1-15,2-12-34 16,-5-20 16-16,-3-24-32 16,-3-27 13-16,3-20 10 15,-3-6 10-15,0-37-11 16,0-23-23-16,0-24 28 0,-3-18 0 15,-9-16 6 1,-2-8 3-16,0-1 3 0,5 6-6 16,2 23 54-16,7 27-48 15,0 28 49-15,0 28-52 16,10 15 17-16,30 2 11 16,8 37-17-16,12 20 3 15,2 18-5-15,3 12 5 16,0 13-19-16,8 5 2 15,2 4-1-15,10-8-16 16,3-14 17-16,1-19-25 16,-6-19 19-16,-18-25 6 15,-11-23-16-15,-17-3 2 16,-17-29 11-16,-11-30 3 0,-9-27 0 16,0-34 12-16,-6-4 2 15,-20-12-14-15,-4 0 20 16,-2 27-20-16,1-2-37 15,19 2 24-15,9 32-272 16,3 25-611-16</inkml:trace>
  <inkml:trace contextRef="#ctx0" brushRef="#br0" timeOffset="1793">4468 751 2154 0,'0'0'380'15,"0"0"-307"-15,0 0-15 16,0 0 124-16,175-121-23 16,-137 121-74-16,-5 30-54 15,-4 34 86-15,-12 24-61 16,-3 21-12-16,-8 12 25 15,0 0-45-15,4-6-7 16,10-18-17-16,6-23-14 16,10-24-7-16,4-22-25 0,-2-22-39 15,-2-6 58-15,-5-11-39 16,-8-18 25-16,-11-1 14 16,-12 7 27-16,0 5 12 15,0 12-4-15,-20 6 4 16,0 9 33-16,2 32-44 15,4 20 8-15,8 9-9 16,6 13 0-16,6 1 28 16,31 7-26-16,14-3 17 15,15-1 26-15,7-11-39 16,-8-8 36-16,-10-16-42 16,-19-7 6-16,-25-14 33 15,-11-3-6-15,-34-8 16 16,-34-5-4-16,-28-7-33 15,-12-8-13-15,-2 0 1 0,2-4-62 16,18-26 44-16,32-35-73 16,28 9-161-16,24-2-600 0</inkml:trace>
  <inkml:trace contextRef="#ctx0" brushRef="#br0" timeOffset="2393">5295 79 1527 0,'0'0'743'16,"0"0"-629"-16,0 0-53 16,0 0 145-16,0 0 5 15,0 0-92-15,0 0-119 16,97-74 11-16,-41 74 11 16,6 0-1-16,1 17 4 15,-4 19-5-15,-8 6-20 16,-11 6 46-16,-14 4-46 0,-13 3 0 15,-13 2 45-15,0-8-31 16,-33 2 1 0,-10-11 0-16,-2-1-15 0,-4-13 36 15,7-1-36-15,5-13 0 16,15-4 25-16,8-5-23 16,8-3 20-16,6 0-11 15,0 0-10-15,0 0 20 16,20 0-21-16,11 0 0 15,12 0-10-15,10 6 16 16,3 12-6-16,2 11 0 16,1 13 0-16,0 10 28 15,-5 10-28-15,-12 7 0 16,-16-1 59-16,-20-3-33 16,-6-7 13-16,-29-9 21 0,-36-3-36 15,-28-15 81-15,-15-13-105 16,-16-11 12-16,-7-7 3 15,-36-37-15-15,34-10-132 16,14-8-477-16</inkml:trace>
</inkml:ink>
</file>

<file path=ppt/ink/ink16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9:58:13.111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396 173 1493 0,'0'0'239'0,"0"0"-138"16,0 0 18-16,0 0 21 16,0 0 37-16,0 0-9 15,-119-85-78-15,116 85-21 16,3 0-34-16,-3 20-23 16,3 36 33-16,0 26-14 15,-3 22-8-15,3 17 13 16,-3 2-34-16,-3-5 7 15,-4-11-9-15,-4-21 2 16,-4-11 10-16,-7-20-12 0,0-10 0 16,-4-17 18-16,-2-5-18 15,6-12 18-15,-1-8-18 16,6-3 1-16,3 0 32 16,5-8-33-16,5-8 0 15,3 3-13-15,4 9 7 16,0 4-35-16,14 0 13 15,15 9 23-15,7 26-9 16,1 15 14-16,-5 5 0 16,-2 10 1-16,-4 0 5 15,-9 0-6-15,-8-5 0 16,-9-3 0-16,0-5 35 16,0-12-26-16,-3-4 5 0,-14-9 7 15,8-10-21 1,1-8 0-16,8-9-76 0,8-5-161 15,21-24-244-15,7-13-484 16</inkml:trace>
  <inkml:trace contextRef="#ctx0" brushRef="#br0" timeOffset="497">782 406 1942 0,'0'0'515'0,"0"0"-462"16,0 0-39-16,24 151 185 15,-9-46-37-15,2 10-100 0,-4 5-9 16,-3-3-41-16,-3-17 0 16,-1-10-12-16,-3-22 1 15,0-18 7-15,-3-15-8 16,0-18 0-16,0-13 0 15,0-4 8-15,0-8-5 16,0-34-3-16,-6-20-5 16,0-18-11-16,2-17 7 15,1-22-5-15,3-7 13 16,0-3 2-16,0 11-2 16,0 20 1-16,0 34 0 15,25 28-3-15,15 30 3 0,10 6 0 16,12 26 9-16,7 35 2 15,-1 12-6-15,0 15-5 16,-8 9 0-16,-10 7 20 16,-15-4-20-16,-22-3 0 15,-13-5 16-15,-16-7-15 16,-41-5 5-16,-14-10 0 16,-11-17-5-16,-3-16-2 15,11-15-7-15,11-22-30 16,21 0-27-16,37-59-203 15,5 1-341-15,8 2-322 0</inkml:trace>
  <inkml:trace contextRef="#ctx0" brushRef="#br0" timeOffset="707">1719 1039 986 0,'0'0'1027'15,"0"0"-860"-15,0 0-77 16,-9 205 131-16,-8-133-4 16,-6-5-94-16,-4-7-50 15,4-8-66-15,-3-13-2 16,6-8-5-16,8-14-112 16,12-17-131-16,0-11-381 15,0-23-1225-15</inkml:trace>
  <inkml:trace contextRef="#ctx0" brushRef="#br0" timeOffset="1218">2217 586 2008 0,'0'0'539'0,"0"0"-518"16,0 0 34-16,0 149 122 15,0-72-77-15,0 3-32 16,0 5-55-16,12 0-12 16,5-5 5-16,-1-6 6 15,1-15-24-15,-8-12-21 0,-3-18-40 16,-1-19 18-16,-5-10 16 16,0-7 37-16,0-38-8 15,0-16-6-15,0-18 4 16,0-12 9-16,0-10 3 15,9 1 10-15,5 8 18 16,1 19 44-16,5 23-20 16,-1 23-1-16,9 27-1 15,3 0-43-15,9 41-7 16,6 21 43-16,7 10-31 16,1 3 12-16,6 6-23 15,-1-8 0-15,0-6 11 16,-10-7-12-16,-4-13-3 0,-11-12-6 15,-15-14 9 1,-6-12-6-16,-10-9 0 0,1-6 6 16,-4-35 6-16,0-21-6 15,0-20-6-15,0-16 0 16,-11-14-6-16,2 0-38 16,6 3-127-16,3-1-112 15,9 33-210-15,14 18-614 0</inkml:trace>
  <inkml:trace contextRef="#ctx0" brushRef="#br0" timeOffset="1742">3401 173 1605 0,'0'0'339'0,"0"0"-223"15,0 0 64-15,0 0 97 16,0 0-109-16,0 0-14 16,0 0-77-16,142-68 0 15,-123 118 21-15,-6 21-38 16,-3 11-10-16,2 9-19 16,2 7-31-16,9-9 46 15,10-10-45-15,10-11-1 0,5-21-1 16,5-17-40-1,-1-19 19-15,-3-11-38 0,-10 0-26 16,-16-2 85-16,-9-14-17 16,-14 7 18-1,0 9 19-15,0 0-13 0,-23 6 9 16,-3 30-10-16,-4 7 1 16,7 14 21-16,14 4-27 15,9 2 0-15,0-2-1 16,15 2 2-16,18-7-2 15,7 0-27-15,2-4 22 16,-5-5 6-16,-8-3 0 16,-13-5 0-16,-16 0 5 15,0-4 4-15,-39-4-3 16,-17 3-6-16,-13-4 0 0,-10-11 19 16,5-3-8-1,4-14-1-15,12-2-10 0,19 0-19 16,36-8-26-16,3-17-329 15,0 4-607-15</inkml:trace>
  <inkml:trace contextRef="#ctx0" brushRef="#br0" timeOffset="4457">4679 844 1520 0,'0'0'302'15,"0"0"-182"-15,0 0 67 16,0 0 57-16,0 0-132 16,0 0 4-16,0 0-17 15,48 71-25-15,-5-29 5 16,5-2-2-16,5 8-23 15,4-4 13-15,-3 0-61 0,0-6 6 16,-12-2 0 0,-7-7-11-16,-5-5-1 0,-13-6-5 15,-8-10-62-15,-3-2-25 16,-1-2-79-16,-2-4-41 16,-3 0-163-16,0-6-368 0</inkml:trace>
  <inkml:trace contextRef="#ctx0" brushRef="#br0" timeOffset="4670">5133 921 1433 0,'0'0'627'0,"0"0"-480"0,0 0-76 16,0 0 180-16,0 0 5 15,-173 88-120-15,121-37-66 16,-10 2-70-16,-4 5 0 16,4-2-9-16,0 18-117 15,16-18-151-15,10-12-343 0</inkml:trace>
  <inkml:trace contextRef="#ctx0" brushRef="#br0" timeOffset="6355">6308 82 1177 0,'0'0'213'0,"0"0"-133"0,0 0-58 16,0 0 71-16,0 0 16 15,0 0-68-15,-20-36 12 16,20 33-52-16,0 3 13 16,0 0 20-16,0 0-34 15,0 0-1-15,0 0 1 16,0 0 0-16,0 0-5 16,0 0 5-16,0 0 0 15,0 0 6-15,0 0-6 16,-3 0 0-16,3 0 0 0,0 0 0 15,0 0 16 1,0 0-6-16,0 0 5 0,0 0 1 16,0 0-9-16,0 0-13 15,0 0 6-15,0 0 0 16,0 0 5-16,0 0-4 16,-3-3 12-16,0 3 23 15,-3-3-22-15,2 3 25 16,4-2-39-16,-3 2 0 15,3 0 29-15,0 0-18 16,0 0-10-16,-3 0 11 16,3 0-12-16,0 0 9 15,0 0-9-15,0 0-1 16,0 0 1-16,0 0 0 16,0 0 0-16,0 0-1 0,0 0 1 15,0 0 0-15,3 0-118 16,4 0-637-16</inkml:trace>
  <inkml:trace contextRef="#ctx0" brushRef="#br0" timeOffset="7358">6282 0 1204 0,'0'0'206'16,"0"0"-125"-16,0 0-72 15,0 0 78-15,0 0 54 16,0 0-66-16,0 0 2 16,-32 76 32-16,25-18-1 15,4 13 14-15,3 5-67 16,-6 4-10-16,-2 0 6 16,-4-6-28-16,-8-3 3 15,-6-7-14-15,-10-8 12 0,-3-8 14 16,-4-11-38-16,0-13 0 15,1-9 16-15,6-9 5 16,4-6-9-16,9 0-2 16,6-13 5-16,7-10-5 15,6 0-10-15,4 0-1 16,0 4 1-16,17 8-7 16,12 8-5-16,11 3 3 15,2 12 9-15,4 26 0 16,1 12 0-16,-2 13-1 0,-5 6 1 15,-5 4 11 1,-5 1-2-16,-7-1 2 16,-3-2 29-16,-4-10 23 0,-7-9-63 15,-6-11 12 1,-3-9 1-16,0-8-7 0,0-9 0 16,0-6-6-16,0-3-18 15,8-6-25-15,27-3-187 16,4-22-151-16,-2-3-417 0</inkml:trace>
  <inkml:trace contextRef="#ctx0" brushRef="#br0" timeOffset="7885">6849 278 2051 0,'0'0'366'16,"0"0"-305"-16,0 0-9 16,0 191 112-16,0-78 23 15,0 17-63-15,0 5-85 16,3-5 13-16,8-11-25 16,-5-17-27-16,3-19 19 15,-2-22-19-15,-1-20-29 16,-3-17-47-16,-3-15-78 15,0-9 63-15,0-3-25 16,0-36-51-16,-9-19 78 16,-4-15 41-16,-1-19 28 15,-1-35 9-15,4 4 11 0,2-7-3 16,6 0 18-16,3 31-3 16,0 3 81-16,9 29 29 15,14 25-6-15,3 19-29 16,7 17-15-16,10 6 29 15,5 18-51-15,8 29-25 16,10 21 15-16,-1 18-14 16,0 15 11-16,-2 16-23 15,-18 9 5-15,-11 4 19 16,-24 2-38-16,-10-5 0 16,-10-13 6-16,-33-13-5 15,-9-24 8-15,-4-18-9 16,0-23-6-16,4-17-3 0,10-19-82 15,8-19-105 1,18-29-305-16,10-11-441 0</inkml:trace>
  <inkml:trace contextRef="#ctx0" brushRef="#br0" timeOffset="8410">7730 2 2145 0,'0'0'275'0,"0"0"-194"0,0 0-66 16,0 0 136-16,183 0-11 15,-134 29-89-15,-3 16 22 16,-7 21-24-16,-5 24 17 15,-15 15 34-15,-4 8-73 16,-1 0 12-16,0-8-39 16,9-23 6-16,2-20 8 15,12-24-14-15,-5-17-16 16,4-21 15-16,-7 0-66 16,-6-9 26-16,-6-17-5 15,-11-4 6-15,-6 7 40 16,0 11 0-16,-3 12 0 15,-20 0 8-15,0 26 4 0,3 19-7 16,8 10-5-16,8 9 0 16,4 6 5-16,0-1-4 15,22 0 15-15,9-2-16 16,-2-2 0-16,-10-3-2 16,-5-6 3-16,-14-6-1 15,0-2 36-15,-23-5-6 16,-27-7-2-16,-12-2-20 15,-7-16-2-15,-5-7-6 16,1-11-5-16,8 0-73 16,0-11-118-16,19-18-411 15,13-7-1114-15</inkml:trace>
</inkml:ink>
</file>

<file path=ppt/ink/ink16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9:58:29.959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71 42 1433 0,'0'0'280'0,"0"0"-86"16,0 0-17-16,0 0 39 0,0 0 8 15,0 0-31-15,-71-42-42 16,71 42-121-16,12 18 6 16,21 20 54-16,13 7-50 15,10 8-15-15,3 0-25 16,3-3 0-16,-4-6-18 16,1-3-33-16,1-3-127 15,25-5-101-15,-14-10-187 16,-12-11-147-16</inkml:trace>
  <inkml:trace contextRef="#ctx0" brushRef="#br0" timeOffset="207">501 56 1650 0,'0'0'388'16,"0"0"-257"-16,0 0 15 15,0 0 77-15,-190 186-73 16,140-118-80-16,1-1-70 16,7-2-10-16,5 0-123 15,11-3-127-15,13-15-111 16,7-17-431-16</inkml:trace>
</inkml:ink>
</file>

<file path=ppt/ink/ink16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9:58:31.222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592 65 1446 0,'0'0'271'0,"0"0"-157"15,0 0-4-15,0 0 110 16,0 0-6-16,0 0-79 16,0 0-59-16,-117-65-49 15,111 98 3-15,-2 17-6 16,5 17-9-16,0 10 25 16,-3 3-24-16,-1 0-5 15,-2-5-5-15,-11-3 10 16,-11-10 30-16,0-9-44 0,-12-9 11 15,-6-11 28-15,-1-7-9 16,-1-12 3-16,5-8-29 16,7-3 9-16,5-3 4 15,11 0-19-15,10 0 0 16,10-9 2-16,3 1-2 16,0 2-40-16,13 2-33 15,19 4 58-15,11 0 1 16,4 12 1-16,2 28-2 15,-4 9 14-15,-2 15 1 16,-4 7 0-16,-2 12 1 16,-6 0 5-16,-8-4 49 15,-6-9-34-15,-6-10-8 16,-5-10 20-16,-6-15-18 16,3-11-14-16,-3-11-1 0,0-7-16 15,3-6-59-15,16-5-135 16,4-19-169-16,-3-6-296 0</inkml:trace>
  <inkml:trace contextRef="#ctx0" brushRef="#br0" timeOffset="540">991 406 1766 0,'0'0'313'0,"0"0"-214"16,0 0-50-16,0 0 126 15,31 186 22-15,-19-100-112 16,2 5-39-16,-4 0-40 16,2-4 2-16,2-12 17 15,-5-10-17-15,-1-11 5 16,-2-19-13-16,-6-14-5 15,0-16 5-15,0-5-13 16,0 0 11-16,0-29-16 16,0-18-16-16,-3-18 22 15,0-18 11-15,-2-13 1 16,-1-20-10-16,0-7 4 0,-5-7 6 16,5 13 2-16,6 13 8 15,0 30 26-15,0 27 11 16,0 20-12-16,20 25 20 15,14 2-55-15,8 20 46 16,10 27 17-16,4 14-39 16,-1 14-2-16,1 13-22 15,-5 6 13-15,0 4 9 16,-12-1-22-16,-13-9 0 16,-23-2 2-16,-3-10-1 15,-37-5 9-15,-28-6-10 16,-9-13 0-16,-8-12-8 15,3-11-8-15,10-14-21 16,19-12-35-16,27-3-95 16,17-13-146-16,6-9-401 0</inkml:trace>
  <inkml:trace contextRef="#ctx0" brushRef="#br0" timeOffset="768">2007 1058 1938 0,'0'0'371'0,"0"0"-286"16,0 0-19-16,-27 165 116 16,-2-102-15-16,-7-3-103 15,-4-3-64-15,5-4-10 0,2-16-56 16,16-7-120-16,17-30-135 15,0 0-181-15,0-2-1210 0</inkml:trace>
  <inkml:trace contextRef="#ctx0" brushRef="#br0" timeOffset="1322">2308 469 1809 0,'0'0'359'0,"0"0"-269"0,0 0-29 16,0 0 149-16,34 171-56 15,-22-98-83-15,4 7-35 16,4 0-30-16,0-5-3 16,6-3-3-16,-3-14-39 15,-1-10 15-15,-2-18-29 16,-9-13-6-16,-5-14 27 15,-6-3 32-15,0-16-6 16,0-21 6-16,0-19-2 16,-17-12 2-16,0-12 1 15,-1-11 1-15,-6-2-2 16,6 1 21-16,1 12 65 16,3 21-14-16,8 17 4 0,3 25 27 15,3 11-34 1,0 6-24-16,15 9-45 0,16 29 25 15,11 12 11-15,4 15-36 16,2 6-1-16,5 3 1 16,-4-1 0-16,4-2 0 15,-1-6 0-15,1-8 0 16,-1-11-6-16,-4-15 6 16,-4-6-10-16,-12-13 10 15,-9-12 0-15,-6 0 2 16,-4-6 5-16,-10-25 2 15,-3-11 6-15,0-11-15 16,0-11 0-16,0-12-6 16,0-9-1-16,-3-3-46 15,3 6-136-15,16-7-105 0,20 24-211 16,0 17-289-16</inkml:trace>
  <inkml:trace contextRef="#ctx0" brushRef="#br0" timeOffset="1862">3532 21 1796 0,'0'0'392'0,"0"0"-249"16,0 0 53-16,0 0 16 15,0 0-60-15,0 0-79 0,0 0-64 16,178-15 45-1,-143 48-29-15,-2 8-11 0,-4 6 20 16,1 3-28-16,-4 0-2 16,-3 0-4-16,-3-3 0 15,-3-9 1-15,-8-4-1 16,-2-15 1-16,-4-3-1 16,0-8-21-16,-3-4 9 15,0-4 1-15,0 0 4 16,-3 2 1-16,-16 1 6 15,-7 7 0-15,-2 3 0 16,6 8-5-16,2 10-10 16,5 3 8-16,1 10 1 15,8 6 6-15,1 4 0 16,5-1 1-16,0-3-1 0,20 0 0 16,20-6-1-16,10 1 1 15,4-4 0-15,6-5 16 16,-7-2-15-16,-15-3 17 15,-8-3-12-15,-21-2 12 16,-9-2 12-16,0 0-17 16,-26 2 7-16,-25 1 11 15,-11-1-19-15,-5 1-12 16,4-7-10-16,9-2-20 16,14-2-2-16,17-5-104 15,23-5-133-15,0-2-284 16,0-4-560-16</inkml:trace>
  <inkml:trace contextRef="#ctx0" brushRef="#br0" timeOffset="2111">4512 896 2252 0,'0'0'358'16,"0"0"-294"-16,0 0-52 15,0 0 89-15,62 168 25 16,-39-112-90-16,6-3-36 0,4-3-15 16,4-6-66-1,11-2-120-15,-8-13-388 0,-15-12-216 0</inkml:trace>
  <inkml:trace contextRef="#ctx0" brushRef="#br0" timeOffset="2290">4773 961 1872 0,'0'0'635'15,"0"0"-586"-15,0 0 2 16,0 0 150-16,0 0-73 15,-176 206-56-15,127-148-72 16,7-4-13-16,14-1-126 0,13-13-191 16,11-15-352-16</inkml:trace>
  <inkml:trace contextRef="#ctx0" brushRef="#br0" timeOffset="2807">5373 123 1468 0,'0'0'888'0,"0"0"-752"0,0 0-134 15,0 0 17-15,0 0 106 16,0 0-28-16,-116 160-49 16,113-86-48-16,3 2 0 15,0 1 2-15,0-6 5 16,0-9-1-16,0-9-6 16,0-10 0-16,-12-13 19 15,-12-8-19-15,-2-13-12 16,0-5 12-16,-2-4 0 15,5 0 0-15,3 0-18 16,6-3 11-16,4-3-2 0,10 2-10 16,0 0-1-16,0 4-14 15,24 0 16-15,11 6 9 16,4 22 3-16,4 11 6 16,-7 12 22-16,-7 4-21 15,-6 9 32-15,-9 6 9 16,-5-3 10-16,-2-5-3 15,-7-12-18-15,3-12-8 16,-3-11 7-16,0-9-30 16,0-12-75-16,6-6-77 15,5 0-227-15,-2-13-414 0</inkml:trace>
  <inkml:trace contextRef="#ctx0" brushRef="#br0" timeOffset="3281">5628 599 1854 0,'0'0'399'16,"0"0"-316"-16,0 0-6 16,0 159 148-16,-6-92-3 15,1 4-111-15,5-1-101 16,0-1 2-16,0-9-12 15,0-5-3-15,5-8-9 16,1-15-9-16,0-9-22 16,-3-17-44-16,-3-6 16 0,0-3 60 15,0-35-66-15,0-12 14 16,0-15 51-16,-9-7 3 16,-11-10 9-16,1-1-1 15,2-10 9-15,5 2-8 16,9 11 9-16,3 19-8 15,0 23 66-15,0 20 3 16,18 18-19-16,15 0-12 16,10 29-5-16,-1 21 23 15,1 12-29-15,-7 9-13 16,-7-1 17-16,-6 1-16 16,-12-6 2-16,-11-3-18 15,0-4 15-15,-17-3 21 0,-23-6-36 16,-8-6-6-16,-5-4 6 15,4-3-29-15,13-3-114 16,16-11-191-16,11-7-332 0</inkml:trace>
  <inkml:trace contextRef="#ctx0" brushRef="#br0" timeOffset="3498">6087 1238 1846 0,'0'0'381'0,"0"0"-273"15,0 0-1 1,0 0 124-16,0 0-66 0,-46 178-120 16,19-144-45-16,1-2-41 15,6-2-121-15,11-13-164 16,6-5-287-16,3-12-1063 0</inkml:trace>
  <inkml:trace contextRef="#ctx0" brushRef="#br0" timeOffset="4039">6296 775 1564 0,'0'0'807'15,"0"0"-717"-15,0 0-75 16,0 0 164-16,0 0 45 16,0 155-129-16,-7-101-40 15,-2 9-54-15,2-2 4 16,3-2-5-16,-2-5-15 16,3-8 14-16,3-14-45 15,0-11-13-15,0-15 4 16,0-6 15-16,0-6 38 15,0-28 2-15,0-20-3 16,0-9 3-16,0-4 1 16,-3-6 41-16,-3 1 0 15,-5 11-18-15,8 8 43 0,0 18 11 16,3 11-11-16,0 15 16 16,0 9-52-16,9 3-14 15,17 32-16-15,7 18 5 16,1 12 6-16,-2 7-12 15,1 3-3-15,-4 3 3 16,4-9 0-16,2-6-1 16,2-13-16-16,-1-16 16 15,-4-12 1-15,-5-19-20 16,-7-3 20-16,-8-15 9 16,-6-25-3-16,2-16-4 15,-8-13 4-15,0-7 6 16,0-7 1-16,-14-3-13 0,2 7-15 15,-5 5-22 1,10 18-92-16,7 19-133 0,0 16-371 16,20 12-201-16</inkml:trace>
  <inkml:trace contextRef="#ctx0" brushRef="#br0" timeOffset="4490">6917 471 1681 0,'0'0'471'16,"0"0"-358"-16,0 0 72 0,0 0 118 15,0 0-79-15,0 0-108 16,0 0-65-16,96-71 9 16,-84 116-24-16,-1 17-3 15,-5 12 39-15,5 8-62 16,-5 1 4-16,3-10 9 15,7-9-23-15,4-11 0 16,0-17-27-16,6-14-30 16,-3-17 36-16,1-5-36 15,-6 0 20-15,-7-11 19 16,-8-11-9-16,-3 3 19 16,0 2 8-16,-3 6 0 15,-17 11 16-15,0 0-1 16,4 19 9-16,6 19 3 15,7 10-21-15,3 10 1 0,0 7-7 16,13 0 0-16,9 2 2 16,1-2-1-16,-3-4 13 15,-3-8 10-15,-7-5-3 16,-10-8 8-16,0-15-21 16,-23-8 1-16,-24-2-9 15,-30-9-56-15,4-3-188 16,8-3-718-16</inkml:trace>
</inkml:ink>
</file>

<file path=ppt/ink/ink16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9:58:37.507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21 2320 0,'0'0'460'0,"0"0"-460"15,184-19-28-15,-96 17 14 16,23 2-124-16,-23 0-408 0,-26 14-724 16</inkml:trace>
</inkml:ink>
</file>

<file path=ppt/ink/ink16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9:58:37.664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0 2390 0,'0'0'501'16,"0"0"-466"-16,0 0 5 16,0 0-16-16,249 23-24 15,-79-10-91-15,-20-7-459 16,-17 5-1166-16</inkml:trace>
</inkml:ink>
</file>

<file path=ppt/ink/ink16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9:58:36.713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1278 1770 0,'0'0'336'16,"0"0"-219"-16,0 0-52 15,0 0 9-15,0 0 54 16,0 0-84-16,52-87-44 16,18 31 25-16,15-23-17 15,3-20-7-15,3-19-2 16,-3-11 2-16,-12-6-9 0,-14 1 14 16,-19 11-6-1,-17 14 100-15,-9 21 21 16,-7 26 28-16,-7 21-26 0,0 23-32 15,3 18-11-15,14 50-80 16,9 82 0-16,15 69 65 16,-2 29-35-16,-4-27-13 15,-10-50-17-15,-9-65 0 16,-3-14-2-16,3 3-30 16,9-1-69-16,-2 1-81 15,-4-12-134-15,-5-23-323 16,-17-19-1176-16</inkml:trace>
  <inkml:trace contextRef="#ctx0" brushRef="#br0" timeOffset="170">341 975 2208 0,'0'0'355'15,"0"0"-268"-15,0 0-53 16,0 0 70-16,167-14 4 15,-79 8-108-15,17 2-76 16,62 4-156-16,-26 0-349 16,-14 0-1160-16</inkml:trace>
  <inkml:trace contextRef="#ctx0" brushRef="#br0" timeOffset="606">1471 1179 1854 0,'0'0'488'16,"0"0"-435"-16,0 0-25 16,0 0 32-16,0 0-8 15,189 0 16-15,-114 6-62 16,1 11 21-16,-17 4-9 16,-17 12-17-16,-22 7-1 15,-20 7 10-15,-10 6-8 16,-33 4 27-16,-9-8-28 15,-1-5 11-15,5-7 21 16,11-12-33-16,11-9 23 16,17-4-23-16,9-6-23 0,0-4 11 15,29 4-4 1,14 3-8-16,13 1-7 0,2 7-41 16,4 3 38-16,0 6 19 15,-6 6 15-15,-10 4 2 16,-13 0 26-16,-18 0 30 15,-15 1 25-15,0 0-20 16,-25-3 31-16,-21 1-36 16,-6-8-19-16,-4-10 14 15,0-5-26-15,4-7-9 16,7-5-18-16,18 0-52 16,27-53-116-16,7 4-335 15,33-4-730-15</inkml:trace>
</inkml:ink>
</file>

<file path=ppt/ink/ink16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9:58:39.128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143 13 2297 0,'0'0'364'0,"0"0"-269"0,0 0-75 16,197-2-20-16,-135 2 0 15,1 0-7-15,5 0-241 16,-12 11-254-16,-21 13-98 0</inkml:trace>
  <inkml:trace contextRef="#ctx0" brushRef="#br0" timeOffset="158">0 549 2607 0,'0'0'578'16,"0"0"-466"-16,0 0-83 16,0 0 6-16,185-3-35 0,-18-32-19 15,-15-5-260-15,-12 3-1135 16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8:17:32.428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794 407 950 0,'0'0'833'0,"0"0"-697"16,0 0-103-16,0 0 28 15,0 0 157-15,0 0-72 16,0 7-55-16,-3-23-63 0,-10-8 52 16,-9-1 20-16,-6-5-21 15,-7 6-24-15,-1 4-14 16,-7 7-5-16,-2 11 28 16,2 2-30-16,1 0-33 15,2 15 26-15,7 11-25 16,10 6 6-16,14 7-8 15,6 0 0-15,3 1-3 16,6 5 3-16,26 2-17 16,7-6 11-16,7 9-21 15,7-5 12-15,3 4 2 16,2 4-20-16,-2-3 27 16,-3 3-22-16,-4-6 20 0,-13 4 7 15,-10-3 1-15,-14-11-6 16,-7 5 5-16,-5-4 2 15,-5-7 29-15,-27-3 21 16,-10-8 2-16,-11-3 15 16,-2-10 1-16,-10 2-3 15,3-9-27-15,2 0-16 16,12 0 19-16,8-7-42 16,13-2 0-16,12 5-2 15,10-3 2-15,5-7-90 16,27-19-175-16,16 1-120 15,6-8-247-15</inkml:trace>
  <inkml:trace contextRef="#ctx0" brushRef="#br0" timeOffset="330">1430 313 1991 0,'0'0'519'0,"0"0"-401"16,0 0-97-16,0 0 140 16,0 0 32-16,0 0-90 0,29 172-36 15,-19-76-28-15,-4 15 6 16,1 4 14-16,-7 3-39 15,0-1-5-15,0-4-4 16,0-9-5-16,0-13-6 16,0-24 0-16,0-10-28 15,0-22-42-15,0-18-111 16,-7-17-197-16,1-26-342 16,-7 0-1169-16</inkml:trace>
  <inkml:trace contextRef="#ctx0" brushRef="#br0" timeOffset="728">100 0 1573 0,'0'0'267'0,"0"0"-148"15,0 0-17-15,0 0 16 0,0 0 33 16,-69 195-9-16,57-95-45 15,1 20-15-15,5 15 19 16,6 7-23-16,0 3-7 16,0 0-15-16,3-14-40 15,14-12-2-15,-8-16-14 16,5-15-9-16,-2-17-28 16,8-24-90-16,22-29-134 15,-5-18-280-15,2 0-935 0</inkml:trace>
</inkml:ink>
</file>

<file path=ppt/ink/ink16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9:58:38.255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1253 1803 0,'0'0'328'0,"0"0"-237"15,0 0-90-15,0 0 18 16,0 0 106-16,0 0-22 16,0 0-57-16,110-209-7 15,-40 99-39-15,15-37 0 16,-10 5 25-16,1-4 10 0,-5 4 0 15,-21 37 13-15,-1 4 16 16,-13 21 41-16,-7 30-44 16,-9 29-25-16,6 21-5 15,4 24-14-15,22 74 60 16,16 63 7-16,11 55-16 16,-3-19 5-16,-21-34-65 15,-16-61-8-15,-9-34 19 16,-1-6-19-16,5-4-33 15,-5-6-64-15,-7-25-168 16,-22-20-191-16,0-7-76 16,-3 0-732-16</inkml:trace>
  <inkml:trace contextRef="#ctx0" brushRef="#br0" timeOffset="169">350 1002 1982 0,'0'0'499'15,"0"0"-407"-15,0 0-44 16,0 0 6-16,0 0 59 16,236 0-43-16,-122-11-70 15,21-10-12-15,52-5-136 16,-31 6-391-16,-28 1-599 0</inkml:trace>
  <inkml:trace contextRef="#ctx0" brushRef="#br0" timeOffset="459">1693 1108 469 0,'0'0'1799'16,"0"0"-1556"-16,-96 153-139 15,45-76 51-15,-3 4 54 16,0-15-77-16,1-3-71 15,10-16 8-15,14-16-37 16,6-9 2-16,16-14 10 16,7-8-43-16,0 0-2 15,14 0-10-15,25-8-17 16,10-8 19-16,10 6-23 16,3 1-13-16,3 5-55 0,1 2-114 15,19 2-99-15,-17 0-233 16,-12 0-76-16</inkml:trace>
  <inkml:trace contextRef="#ctx0" brushRef="#br0" timeOffset="657">1770 1400 1876 0,'0'0'627'15,"0"0"-472"-15,0 0-58 16,-25 203 58-16,25-126 11 15,0-5-86-15,16 1-53 16,7-8-27-16,0-7-9 0,0-5-33 16,-1-11-130-16,9-4-161 15,-5-20-250-15,-7-13-258 0</inkml:trace>
</inkml:ink>
</file>

<file path=ppt/ink/ink16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9:56:04.652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11 2728 0,'0'0'480'15,"0"0"-456"-15,0 0-9 16,0 0-5-16,0 0 56 15,193-11-21-15,-120 11-44 0,5 0-2 16,1 0-45-16,-8 0-95 16,8 3-158-16,-23 5-467 15,-19 1-1142-15</inkml:trace>
</inkml:ink>
</file>

<file path=ppt/ink/ink16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9:56:04.841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48 2727 0,'0'0'594'16,"0"0"-573"-16,0 0-20 0,0 0-1 16,0 0-1-16,235 14-14 15,-127-28-148-15,-20-11-546 16,-18 2-944-16</inkml:trace>
</inkml:ink>
</file>

<file path=ppt/ink/ink16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9:56:03.225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76 1185 2016 0,'0'0'372'0,"0"0"-264"16,0 0-32-16,0 0 85 15,0 0 9-15,0 0-121 16,-73-182-38-16,70 102 8 16,3-10-1-16,0-8-18 15,0-3 5-15,0-7 2 16,17 2 51-16,5 3-46 0,12 7-6 16,8 10 24-16,7 21-10 15,7 21-25-15,2 23 5 16,4 21 0-16,8 2 20 15,-5 46-1-15,4 22 7 16,-7 22 29-16,-3 14-47 16,-10 8 31-16,-7 3-36 15,-8-3 9-15,-15-10 31 16,-7-13-43-16,-9-18 0 16,-3-14-2-16,0-18-8 15,0-11-11-15,0-10-93 16,0-20-187-16,5 0-246 15,10 0-238-15</inkml:trace>
  <inkml:trace contextRef="#ctx0" brushRef="#br0" timeOffset="502">1793 323 2250 0,'0'0'522'0,"0"0"-498"15,0 0 9-15,0 0 52 16,-57 221 100-16,26-119-71 16,-1 11-90-16,-1 2 18 15,4-3-40-15,-1-9 5 0,1-7 26 16,9-20-33-16,0-21 0 15,11-16 0-15,5-22 10 16,4-14-20-16,0-3-40 16,0-32-13-16,20-32 50 15,13-18-43-15,9-23-10 16,4-16 20-16,0-11 0 16,-1-6 34-16,5 1-12 15,-1 8 19-15,4 17 5 16,-4 23 32-16,-7 28 19 15,-2 25 22-15,-12 24-31 16,6 12 34-16,-5 27-26 0,7 38-16 16,1 21 48-16,-5 16-41 15,-7 10-4-15,-5 0-13 16,-9-6-22-16,-5-11 22 16,-6-13-24-16,0-14-59 15,0-12 5-15,0-15-115 16,0-13-170-16,-9-15-419 15,-2-9-694-15</inkml:trace>
  <inkml:trace contextRef="#ctx0" brushRef="#br0" timeOffset="692">1840 837 2116 0,'0'0'491'0,"0"0"-449"0,0 0-2 15,0 0 170-15,0 0-99 16,0 0-76-16,0 0-35 16,180-22-17-16,-104 19-177 15,28 3-186-15,-16 0-213 16,-16 0-1176-16</inkml:trace>
  <inkml:trace contextRef="#ctx0" brushRef="#br0" timeOffset="1119">2740 1206 1711 0,'0'0'627'0,"0"0"-550"0,0 0-14 16,0 0 26 0,0 0 115-16,0 0-34 0,0 0-96 15,36 120-3-15,-36-89 1 16,0 11 6-16,0 2 11 15,-26 9-72-15,-13 3-15 16,-7 0 31-16,-7 2-26 16,-2-5 8-16,-4-8-15 15,3-9 0-15,7-10 19 16,7-15-19-16,5-11 0 16,15 0 9-16,5 0-9 15,11-8 0-15,6-12 0 16,0-1 0-16,23 0 3 0,13 2-3 15,10 9-6-15,5 10-3 16,-1 0 18-16,2 9-9 16,-2 22 0-16,-1 11 0 15,2-1 27-15,2 0-27 16,10-4 0-16,5-11 7 16,5-12-7-16,-2-14 0 15,5 0-42-15,21-38-82 16,-15-14-127-16,-16 0-617 0</inkml:trace>
  <inkml:trace contextRef="#ctx0" brushRef="#br0" timeOffset="2119">2592 1313 1945 0,'0'0'478'15,"0"0"-361"-15,0 0-7 16,0 0 35-16,0 0 45 16,0 0-110-16,0 0-66 15,31-97-14-15,20 70-165 16,-1 10-304-16,-7-1-1056 0</inkml:trace>
</inkml:ink>
</file>

<file path=ppt/ink/ink16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9:56:01.955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51 1503 446 0,'0'0'1277'15,"0"0"-1094"-15,0 0-117 16,0 0 83-16,0 0 31 16,0 0-36-16,-59-38-55 15,59 3-67-15,23-13 25 16,13-11-47-16,7-15 0 16,13-8 28-16,2-19-15 15,9-10 7-15,1-13 0 0,-6-4-19 16,-7 0 82-1,-8 7-7-15,-9 15-3 0,-5 15 45 16,-4 17-54-16,-2 12 2 16,-7 15-19-16,-5 14-22 15,2 9 38-15,-6 10-63 16,-5 11 0-16,7 3 21 16,3 7-21-16,11 36 21 15,2 28 9-15,7 24-14 16,4 19 31-16,-5 13-47 15,-2 2 0-15,-1-4 1 16,1-14 5-16,-4-14-6 16,-6-17 0-16,-3-15-20 15,-4-16 19-15,-5-10-68 16,-8-13-76-16,0-9 7 0,-3-8-137 16,0-2-35-16,0-7-175 15,-13 0-80-15,-10-18-841 0</inkml:trace>
  <inkml:trace contextRef="#ctx0" brushRef="#br0" timeOffset="223">270 910 1787 0,'0'0'379'0,"0"0"-149"16,0 0-190-16,0 0 49 15,0 0 94-15,0 0-46 0,0 0-26 16,128-8-57-16,-56 5-39 16,10-3 14-16,7 3-29 15,2 0-35-15,36 3-91 16,-17 0-253-16,-22-3-472 0</inkml:trace>
  <inkml:trace contextRef="#ctx0" brushRef="#br0" timeOffset="677">1397 1365 1928 0,'0'0'309'0,"0"0"-250"16,0 0-44-16,0 0 128 16,0 0-36-16,0 0-47 15,0 0-3-15,121-31-20 16,-86-1 20-16,-4-1 25 16,-12 5 3-16,-2 7 52 15,-8 2-81-15,-6 11 8 16,0-1 26-16,-3 8-42 15,0-4-6-15,0 5-8 0,0 0-33 16,0 0 51-16,0 0-52 16,0 0 0-16,0 23 2 15,0 17 8-15,0 13-16 16,0 14 6-16,0 4 0 16,3 3 6-16,-3-1-6 15,5-8 0-15,-2-9-18 16,-3-10-3-16,0-6-15 15,0-15-37-15,0-3-90 16,6-22-59-16,0 0-246 16,2-3-308-16</inkml:trace>
</inkml:ink>
</file>

<file path=ppt/ink/ink16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9:56:07.871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162 1329 2338 0,'0'0'358'15,"0"0"-356"-15,-85-200-4 0,53 99 4 16,9-9 73 0,9-7-25-16,11-7-49 0,3 1 1 15,6-3-2-15,28 10 0 16,17 16 70-16,15 17-57 15,23 22-7-15,9 17 6 16,9 27-4-16,-2 17-4 16,-6 17 23-16,-11 50 15 15,-9 54 82-15,-11 56-65 16,-12-4-13-16,-13-11 7 16,-14-20 0-16,-6-42-9 15,4 6-44-15,-1 0 1 16,-3-20-12-16,2-25 11 15,6-19-106-15,17-30-204 16,-2-10-414-16,-7-2-1200 0</inkml:trace>
  <inkml:trace contextRef="#ctx0" brushRef="#br0" timeOffset="406">1753 1338 1894 0,'0'0'854'0,"0"0"-708"16,0 0-92-16,0 0-42 16,0 0 125-16,0 0-17 0,0 0-99 15,49-86 16 1,-7-2-37-16,9-17-2 0,-3-8-10 15,5-29-9-15,-1-31 20 16,-10 10-14-16,-5 22-9 16,-8 26 24-16,-9 44 0 15,5 12 11-15,6 12-1 16,-2 29 4-16,7 18 13 16,7 30-12-16,8 58 10 15,16 54 38-15,-5 3-15 16,-4-5 15-16,-5-16-28 15,-7-27-34-15,7 9-2 16,2 5-5-16,-2-15-78 0,-8-16-56 16,-16-9-173-16,-12-25-492 15,-17-14-1228-15</inkml:trace>
  <inkml:trace contextRef="#ctx0" brushRef="#br0" timeOffset="581">2087 843 2453 0,'0'0'556'0,"0"0"-512"16,0 0-23-16,0 0-21 16,219-33-10-16,-41 33 2 15,-19 0-328-15,-14 0-429 0</inkml:trace>
  <inkml:trace contextRef="#ctx0" brushRef="#br0" timeOffset="844">3308 1332 2557 0,'0'0'461'0,"0"0"-385"15,0 153-75-15,0-76 55 16,0-1 66-16,-6 4-60 16,-4-7-9-16,-2-1-25 0,-8-11 11 15,-11-6 12 1,-8-11-50-16,-4-13-1 0,-5-17 5 16,-1-14-5-16,4 0-30 15,8-77-129-15,18-2-340 16,5-15-447-16</inkml:trace>
  <inkml:trace contextRef="#ctx0" brushRef="#br0" timeOffset="986">3122 830 1335 0,'0'0'1549'15,"0"0"-1345"-15,0 0-154 16,0 0-50-16,0 0-30 0,167-85-214 15,-99 70-567-15</inkml:trace>
  <inkml:trace contextRef="#ctx0" brushRef="#br0" timeOffset="1157">4078 936 2290 0,'0'0'527'0,"0"0"-469"16,245-2-30-16,-110-14-28 16,35 4-27-16,37 1-188 15,-37 5-399-15,-33 6-746 0</inkml:trace>
  <inkml:trace contextRef="#ctx0" brushRef="#br0" timeOffset="1363">4198 1451 2937 0,'0'0'544'0,"0"0"-474"16,0 0-70-16,0 0 0 15,184-5 48-15,-76-7-48 16,17-2-36-16,64 1-100 0,-31 4-551 15,-24 7-1559-15</inkml:trace>
</inkml:ink>
</file>

<file path=ppt/ink/ink16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9:56:06.942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1414 1943 0,'0'0'260'16,"0"0"-252"-16,0 0 18 15,0 0-5-15,102-159 14 16,-40 70-9-16,6-13-10 0,11-34 0 16,-1-38 12-16,-8 11-1 15,-19 20 80-15,-14 20 10 16,-12 39 27-16,4-2 9 16,5 10-27-16,-12 24 1 15,-2 25-74-15,3 27-46 16,3 8 46-16,19 76-7 15,15 65 20-15,9 61-11 16,-3-7-40-16,-21-33 27 16,-13-56-42-16,-12-42 0 0,7 3 0 15,-1 3 0 1,3-4-41-16,-3-22-61 0,-2-22-200 16,-12-12-331-16,-4-18-222 15</inkml:trace>
  <inkml:trace contextRef="#ctx0" brushRef="#br0" timeOffset="192">216 974 1107 0,'0'0'1257'16,"0"0"-991"-16,0 0-169 15,0 0 1-15,0 0 86 16,0 0-51-16,0 0-64 15,238 0-69-15,-110-6-6 0,66-2-51 16,-32 2-276-16,-23 0-508 16</inkml:trace>
  <inkml:trace contextRef="#ctx0" brushRef="#br0" timeOffset="409">1771 1299 2176 0,'0'0'388'0,"0"0"-250"15,0 0 25-15,-17 212 34 16,11-145-56-16,3-2-45 0,3-8-96 16,0-12-15-1,0-17 6-15,6-16-115 0,27-12-229 16,-4-29-341-16,-3-10-607 0</inkml:trace>
  <inkml:trace contextRef="#ctx0" brushRef="#br0" timeOffset="531">1623 962 2329 0,'0'0'375'0,"0"0"-292"16,0 0-83-16,0 0-129 0,170-64-425 0</inkml:trace>
</inkml:ink>
</file>

<file path=ppt/ink/ink16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9:59:11.134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614 3 1748 0,'0'0'323'15,"0"0"-254"-15,0 0 60 16,0 0 16-16,0 0 27 16,0 0-33-16,-142 0-112 15,136 0-6-15,-4 10-21 16,4 26 7-16,-8 16 11 16,5 19-18-16,-8 11 0 0,0 8 5 15,-2 9 16-15,-4-5-28 16,-3-8 7-16,-4-7 0 15,1-11 7-15,-3-12-7 16,-1-15 14-16,-4-14 11 16,5-15-14-16,-1-10 33 15,7-2-43-15,0-2 0 16,6-19 35-16,4-3-30 16,10 0 10-16,1 7-16 15,5 2 0-15,0 10-12 16,0 5 7-16,27 0-4 15,5 3 0-15,11 29 15 16,-1 16-12-16,1 10 7 16,-7 9-1-16,-7 4 19 15,-1-4-19-15,-13 3 0 0,-5-5 14 16,-7-5 2 0,-3-3 5-16,0-9-13 0,0-2-2 15,0-11 17-15,0-7-23 16,-6-7 0-16,3-5-11 15,3-7-9-15,0-6-73 16,6-3-184-16,20-12-232 16,0-15-14-16</inkml:trace>
  <inkml:trace contextRef="#ctx0" brushRef="#br0" timeOffset="355">1101 388 1538 0,'0'0'282'0,"0"0"-191"15,0 0 52-15,0 0 38 16,0 0-46-16,0 0 10 16,0 0-18-16,-7 209-14 0,7-110-22 15,4 8-42 1,-4-2 40-16,0-5-75 0,0-9-13 16,0-14 31-16,-4-16-31 15,-6-16 9-15,4-15-10 16,6-15-80-16,0-15-137 15,0-28-346-15,3-9-420 0</inkml:trace>
  <inkml:trace contextRef="#ctx0" brushRef="#br0" timeOffset="667">920 461 1631 0,'0'0'384'15,"0"0"-230"-15,0 0-78 0,0 0 98 16,0 0-6-16,0 0-62 16,0 0-57-16,204-136-22 15,-133 136 45-15,8 11-44 16,-3 34 0-16,-7 20 20 16,-13 20-33-16,-14 15 9 15,-16 13-16-15,-17 4-7 16,-9 1 54-16,0-3-34 15,-39-12-7-15,-10-11 7 16,-7-17-11-16,-2-11-14 16,-1-24 4-16,6-14-6 15,7-22-8-15,14-4-57 0,22-70-158 16,10-4-148-16,0-10-354 16</inkml:trace>
  <inkml:trace contextRef="#ctx0" brushRef="#br0" timeOffset="1162">1772 225 924 0,'0'0'998'16,"0"0"-806"-16,0 0-93 15,0 0 96-15,0 0 56 16,0 0-75-16,137 159-74 0,-114-88-45 15,0 5-41 1,1-6 26-16,8-6-42 0,7-12-12 16,10-21-1-16,7-12-20 15,0-16 13-15,-1-3-64 16,-9-19-42-16,-10-13 109 16,-16 3-35-16,-14 5 37 15,-6 10 15-15,0 14 70 16,-23 0-4-16,-6 25-42 15,-4 28 19-15,7 5 39 16,9 13-82-16,8-1 2 16,9 5 1-16,0 0-2 15,9-2-2-15,25 1 2 0,-2-7-1 16,1-4 31 0,-4-7-31-16,-12-11 0 0,-11-8 12 15,-6-7 3-15,-3-3 37 16,-32-2 2-16,-15 0-25 15,-16-5 28-15,-2-2-56 16,0-7-1-16,8-5 6 16,10-6-6-16,18 0-37 15,19-2-59-15,20-45-166 16,28 3-279-16,11-3-500 0</inkml:trace>
  <inkml:trace contextRef="#ctx0" brushRef="#br0" timeOffset="2297">2957 947 1955 0,'0'0'375'0,"0"0"-244"16,0 0-116-16,0 0 34 0,0 0 137 15,147 168-95-15,-94-115-51 16,-1 3-35-16,-6-10 5 16,-7-1-5-16,-5-13-5 15,-12-8-108-15,1-14-87 16,-11-10-292-16,-1-8 165 16,-11-14-1292-16</inkml:trace>
  <inkml:trace contextRef="#ctx0" brushRef="#br0" timeOffset="2469">3209 853 1768 0,'0'0'469'15,"0"0"-408"-15,0 0 35 0,0 0 118 16,-48 151-14 0,17-85-145-16,-8 10-41 0,-7 2 27 15,4-4-41-15,10-9-82 16,15-16-185-16,14-16-277 15,3-19-332-15</inkml:trace>
  <inkml:trace contextRef="#ctx0" brushRef="#br0" timeOffset="2963">4224 104 2374 0,'0'0'320'16,"0"0"-320"-16,0 0 0 15,0 0 75-15,0 0 20 16,-32 158-81-16,32-84 38 15,0 6-51-15,0 0 6 16,0-7 29-16,-14-8-35 16,-15-6 4-16,-10-12-5 0,-14-9 12 15,-5-11 10 1,-4-12-21-16,5-13 12 0,9-2-13 16,8 0 5-16,18 0-11 15,11-4-2-15,11-2 1 16,0 6-5-16,20 0 5 15,19 14 7-15,10 24 0 16,4 15 2-16,-5 18 7 16,3 8-9-16,-16 9 1 15,-5 1 37-15,-10 0-15 16,-11-7 7-16,-6-11-13 16,-3-15-11-16,0-15 3 15,0-15-9-15,3-17-120 16,24-15-199-16,-1-30-304 15,3-7-1027-15</inkml:trace>
  <inkml:trace contextRef="#ctx0" brushRef="#br0" timeOffset="3445">4659 569 1945 0,'0'0'679'15,"0"0"-574"-15,0 0-89 16,0 169 150-16,0-72 0 16,-3 9-66-16,-3 3-38 15,-1 0-56-15,7-9 4 16,0-8-10-16,0-18-3 16,0-19-6-16,0-19-28 0,0-25 10 15,0-11 26-15,0-6-36 16,0-35-16-16,0-21 9 15,-12-17 41-15,-2-19-6 16,0-11 9-16,5-11 0 16,-1-7 6-16,10 3 10 15,0 15-16-15,0 23 2 16,19 25 11-16,15 26 14 16,8 22-27-16,10 13 7 15,4 9 49-15,6 36-55 16,1 16 30-16,-10 19-13 0,-15 12-6 15,-8 5 37 1,-10 5-31-16,-11 2-6 0,-9-7-4 16,-6-7 1-16,-34-9 5 15,-19-15-14-15,-3-11-18 16,-3-17 3-16,8-14-6 16,15-21-52-16,30-24-116 15,12-23-351-15,0-12-267 0</inkml:trace>
  <inkml:trace contextRef="#ctx0" brushRef="#br0" timeOffset="3917">5436 225 2393 0,'0'0'312'0,"0"0"-231"15,0 0-48-15,0 0 118 16,0 0-12-16,0 0-75 16,167 173 20-16,-154-97-70 15,-4 8-14-15,0-11 38 16,8-8-37-16,9-17-2 16,4-16-16-16,7-18-56 15,1-14 50-15,-2 0-70 16,-5-8 20-16,-12-13 66 15,-10 0-25-15,-9 11 22 16,0 5 10-16,-13 5 0 0,-16 22 37 16,0 25-37-16,-1 18 37 15,10 8 45-15,17 7-67 16,3 2 6-16,14-2-21 16,25-4 0-16,13-3 21 15,4-4-19-15,-7-10 10 16,-10-9-8-16,-19-6 11 15,-20-6-10-15,0-9-5 16,-37-4 1-16,-14-12 27 16,-12-9-28-16,4-4-1 15,3 0-31-15,20-21-77 16,36-32-132-16,0 3-477 16,16 0-1307-16</inkml:trace>
  <inkml:trace contextRef="#ctx0" brushRef="#br0" timeOffset="4154">6637 991 1737 0,'0'0'1115'15,"0"0"-940"-15,0 0-140 16,0 0-14-16,0 0 104 15,144 179-88-15,-101-132-29 16,5 0-7-16,-2-3-1 16,1-11-49-16,-8-11-120 0,-4-22-339 15,-7 0-100-15,-16 0-1224 0</inkml:trace>
  <inkml:trace contextRef="#ctx0" brushRef="#br0" timeOffset="4315">6985 920 2311 0,'0'0'459'15,"0"0"-357"-15,0 0-2 16,-99 206 52-16,56-132-59 16,-2-4-93-16,-8 11-96 15,10-20-279-15,11-20-742 0</inkml:trace>
</inkml:ink>
</file>

<file path=ppt/ink/ink16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9:59:16.365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502 0 1185 0,'0'0'700'0,"0"0"-623"15,0 0-77-15,0 0 35 16,0 0 60-16,0 0 17 15,0 194-81-15,0-144-9 16,0 2-2-16,0 2-1 16,0-4 36-16,-35 0-51 15,-15-3 6-15,-12-3 10 16,-9-6-20-16,-1-7 0 16,7-14-1-16,9-4 2 15,13-11 22-15,13-2-22 16,18 0-1-16,6 0 73 0,6 0-42 15,0 0-31-15,12 0 0 16,21 15 0-16,7 9 6 16,2 11-6-16,-4 12 0 15,-1 9 12-15,-4 8-5 16,-10 1 8-16,-6 3-5 16,-8-6-4-16,-6-3 41 15,-3-11-47-15,0-7 1 16,0-9-11-16,0-9-2 15,3-17-128-15,7-6-337 16,3 0-1275-16</inkml:trace>
  <inkml:trace contextRef="#ctx0" brushRef="#br0" timeOffset="504">893 388 1998 0,'0'0'377'0,"0"0"-248"15,0 0-52-15,-17 239 139 16,8-144-83-16,-2 2-98 16,8-8 17-16,0-7-52 15,0-9 0-15,3-16-60 16,0-16-168-16,0-17-51 15,0-20-71-15,3-4 127 0,6-13-92 16,-1-29-37-16,-5-14 106 16,-3-15 207-16,0-9 39 15,0-11 189-15,0-3 49 16,-11 3-2-16,-1 6-33 16,1 18 11-16,5 24 52 15,6 13-66-15,0 17-81 16,14 9-9-16,26 4-51 15,8 0 6-15,11 14 20 16,7 16-50-16,-1 12 1 16,-3 4-11-16,-10 13-13 15,-10 6 28-15,-14 6-40 16,-19 9 0-16,-9-1 45 0,-17 0-28 16,-34-3-8-1,-18-11-9-15,-7-11 0 0,0-15-11 16,5-16-40-16,12-17-73 15,19-12-77-15,17-26-339 16,17-6-254-16</inkml:trace>
  <inkml:trace contextRef="#ctx0" brushRef="#br0" timeOffset="710">1590 1113 1637 0,'0'0'336'0,"0"0"-188"0,0 0 77 16,-40 201 146-16,5-138-206 15,-7-11-95-15,-1-3-33 16,-4-10-37-16,12-13-24 16,16-26-131-16,11 0-183 15,8-2-330-15</inkml:trace>
  <inkml:trace contextRef="#ctx0" brushRef="#br0" timeOffset="1216">1997 579 1998 0,'0'0'478'16,"0"0"-431"-16,0 0 29 15,0 0 172-15,0 186-115 16,0-108-94-16,0 4 2 16,0-3-35-16,3-5 2 15,0-12-8-15,3-16-35 16,-3-16-21-16,-3-18-66 16,0-12 44-16,0-12 50 15,0-31-29-15,-3-17 25 16,-9-14 32-16,-5-8 7 15,0-3 74-15,1-5-25 16,3 13 0-16,9 14 39 16,4 15-23-16,0 24-11 0,11 23-35 15,17 1-25-15,18 23 59 16,4 25-59-16,9 11-1 16,-1 7 24-16,4 8-24 15,-2-1-2-15,-4-2-5 16,-2-6 7-16,-7-15-23 15,-9-14-5-15,-4-19-11 16,-11-17 39-16,-7 0-14 16,-7-40 14-16,-1-21 0 15,-8-8 8-15,0-17 38 16,0-5-41-16,-14-6 1 0,-2 2-12 16,7 7-24-1,9 5-144-15,0 28-347 16,16 13-409-16</inkml:trace>
  <inkml:trace contextRef="#ctx0" brushRef="#br0" timeOffset="1674">2899 230 1565 0,'0'0'715'0,"0"0"-613"16,0 0-1-16,0 0 64 15,0 0 32-15,0 0-77 0,0 0-62 16,181 62 27 0,-159-1-50-16,-2 8-29 0,0-3 36 15,6-2-42-15,4-12 0 16,5-14-55-16,4-17-35 16,1-15 21-16,-4-6-112 15,-10 0-5-15,-12-12 110 16,-11-3 43-16,-3 7 33 15,0 8 9-15,-11 0 33 16,-4 17 47-16,-2 21-68 16,7 12-1-16,7 12 33 15,3 6-33-15,0 5 36 16,23 1-23-16,4 0-4 16,2-3 22-16,-10-4-50 15,-6-8 19-15,-9-3 40 0,-4-9-8 16,-20-8 22-1,-25-9-25-15,-17-7-41 0,-8-12 37 16,1-8-45-16,4-3 0 16,6 0-2-16,19-18-82 15,40-26-113-15,0 4-318 16,17-5-434-16</inkml:trace>
  <inkml:trace contextRef="#ctx0" brushRef="#br0" timeOffset="1983">4049 901 1468 0,'0'0'1177'16,"0"0"-1031"-16,0 0-125 15,0 0 11-15,0 0 48 16,0 0 39-16,104 195-88 16,-67-142-18-16,-1-7-13 0,-1-1-9 15,2-10-113 1,2-14-214-16,-10-12-249 0,-9-9-651 0</inkml:trace>
  <inkml:trace contextRef="#ctx0" brushRef="#br0" timeOffset="2154">4320 937 1998 0,'0'0'473'16,"0"0"-433"-16,0 0 27 15,0 0 140-15,-156 153-79 16,103-100-128-16,4-3-19 16,7 4-103-16,14-14-199 15,13-13-360-15</inkml:trace>
  <inkml:trace contextRef="#ctx0" brushRef="#br0" timeOffset="2710">4978 376 481 0,'0'0'1760'16,"0"0"-1583"-16,0 0-122 0,0 0 57 16,-38 210 134-16,30-131-73 15,5 7-118-15,0-7 11 16,3-1-66-16,0-13 9 16,0-13 12-16,0-11-21 15,0-17 1-15,0-11-7 16,0-13 12-16,0 0-24 15,-3-17 0-15,-7-21-48 16,1-12 66-16,1-11-6 16,2-13 4-16,6-2 1 15,0-11 1-15,0 5 1 0,0 9-1 16,3 15 0-16,14 16 21 16,2 20-5-16,4 21 2 15,11 1-4-15,5 23 1 16,4 25 43-16,-1 12-50 15,-4 12-8-15,-5 3 45 16,-7 7-30-16,-9-4 5 16,-17-1-20-16,0-10 1 15,-20-8 10-15,-22-9-11 16,-14-14-35-16,1-16-2 16,5-11-92-16,21-9-130 15,12-9-329-15,17-17-408 0</inkml:trace>
  <inkml:trace contextRef="#ctx0" brushRef="#br0" timeOffset="2910">5397 1140 1071 0,'0'0'1040'15,"0"0"-872"-15,0 0-20 16,0 0 89-16,-26 185 24 15,4-143-127-15,-1-7-116 16,0-8-18-16,6-10-115 16,11-17-159-16,3 0-216 15,3-3-396-15</inkml:trace>
  <inkml:trace contextRef="#ctx0" brushRef="#br0" timeOffset="3476">5705 648 2020 0,'0'0'579'0,"0"0"-514"16,0 0-54-16,0 0 81 15,0 159 59-15,0-88-106 16,0 2-27-16,0 1-18 0,0-7-17 15,0-10-22-15,0-17-118 16,0-9-20-16,-3-20 46 16,0-11 15-16,-1 0 42 15,-2-29-16-15,0-16 90 16,-5-9 6-16,2-10 19 16,3-2 27-16,-2-6 51 15,2 7-30-15,3 7 27 16,3 16 11-16,0 13-8 15,0 14 69-15,0 15-114 16,0 0-46-16,6 4 32 16,20 24-22-16,4 17 17 15,10 12-30-15,-5 3-2 0,4 5 29 16,4 6-36 0,-1-7 0-16,11 1 9 0,-1-13-9 15,-2-5-6-15,-4-16-22 16,-11-13 25-16,-11-12-3 15,-12-6 6-15,-4-9 0 16,-8-29 7-16,0-17 10 16,0-11-17-16,0-12 0 15,-8-7 0-15,-1-6 38 16,-2-3-37-16,5 5 1 16,0 16-2-16,6 15-27 15,0 19-51-15,3 24-217 16,23 12-409-16,0 3-485 0</inkml:trace>
  <inkml:trace contextRef="#ctx0" brushRef="#br0" timeOffset="3950">6527 367 1785 0,'0'0'558'15,"0"0"-467"-15,0 0 16 16,0 0 125-16,0 0-11 16,0 0-158-16,0 0-30 15,91 59 48-15,-80 12-27 16,1 11-2-16,-1 4-29 16,-2-6-23-16,10-9 12 15,4-18-12-15,5-18-42 16,0-14 42-16,6-15-33 0,-5-6 19 15,-4-6-2-15,-2-20 7 16,-6-1-12-16,-6 2 21 16,-8 6 0-16,-3 10 27 15,0 6-18-15,0 3 15 16,0 12-24-16,0 26 0 16,0 12 12-16,0 15-12 15,0 4 0-15,0 5 3 16,25 1 11-16,18-1-14 15,3-7 3-15,-4-5 7 0,-5-9 22 16,-18-12-31 0,-16-9 15-16,-3-8 32 0,-13-12-41 15,-33-9-7-15,-9-3-21 16,-7 0-79-16,-27-26-86 16,14-7-526-16,10 1-1500 0</inkml:trace>
  <inkml:trace contextRef="#ctx0" brushRef="#br0" timeOffset="4880">4683 43 1397 0,'0'0'301'16,"0"0"-215"-16,0 0 41 15,0 0 115-15,0 0-94 16,0 0-68-16,0 0-64 16,-65 30 2-16,65 27 110 15,0 13-48-15,0 13-22 16,0 10 5-16,0 2-45 15,3 3 31-15,2-4-37 16,-2-3-11-16,-3-11 56 16,0-10-29-16,0-14-8 15,-11-15-2-15,-9-11-17 0,1-13 36 16,-1-6-37-16,5-7 0 16,-2-4-9-16,3 0 9 15,5 0-28-15,2 0 11 16,0 0 17-16,7 0-19 15,0 0 14-15,0 0-63 16,3 15 60-16,17 16-2 16,8 9 10-16,-3 13 0 15,4 12 0-15,2 8 6 16,-6 7-6-16,-2 5-3 16,-3-1 3-16,-3-7 2 15,-8-3 32-15,-6-5-19 16,-3-13-6-16,0-12 10 0,0-8-19 15,0-7-121-15,0-9-228 16,-9-8-739-16</inkml:trace>
</inkml:ink>
</file>

<file path=ppt/ink/ink16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9:59:28.625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29 1855 0,'0'0'621'16,"0"0"-490"-16,0 0-125 15,0 0 74-15,0 0 169 0,176-8-110 16,-80-4-59-16,15 6-36 16,4 3-43-16,5 3 21 15,5 0-22-15,2 12 7 16,6 5-4-16,0 5-3 15,8-11-13-15,58-11-186 16,-38-10-362-16,-19-15-463 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8:17:40.642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0 726 1972 0,'0'0'256'0,"0"0"-127"16,0 0-81-16,0 0-30 15,0 0 77-15,29 0 17 16,21-30-30-16,12-11-18 15,9-18-43-15,5-12-21 16,-1-2 31-16,-2-7-30 16,-13-4 9-16,-7 10-9 15,-16 9 10-15,-14 13 47 16,-11 14 11-16,-5 15-9 16,-4 11 26-16,-3 12-27 15,0 0 2-15,0 6-22 0,0 42-31 16,0 17 17-16,0 15-9 15,0 16-10-15,0 11 23 16,0-8-22-16,0-2-5 16,0-12-2-16,0-7-1 15,0-12-5-15,0-11-76 16,3-17-153-16,31-30-255 16,-2-8-178-16,-6 0-1141 0</inkml:trace>
  <inkml:trace contextRef="#ctx0" brushRef="#br0" timeOffset="307">1312 346 1534 0,'0'0'294'0,"0"0"-143"15,0 0-19-15,150-176 41 16,-103 124-5-16,-9 12-7 15,-1-2 0-15,-12 19 5 16,-8 10-60-16,-6 13-7 16,-5 0 7-16,0 45-7 15,2 22-26-15,-5 28-22 16,0 17 5-16,-3 12-28 16,0 2 16-16,0-1-32 15,0-8-11-15,0-12 23 16,0-12-24-16,0-14-29 0,0-32-22 15,0-27-114-15,3-20-342 16,13 0-502-16</inkml:trace>
</inkml:ink>
</file>

<file path=ppt/ink/ink16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9:59:28.818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0 2483 0,'0'0'494'0,"0"0"-494"16,0 0-52-16,0 0-6 16,0 0-224-16,0 0-581 0</inkml:trace>
</inkml:ink>
</file>

<file path=ppt/ink/ink16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9:59:28.949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0 2415 0,'0'0'359'0,"0"0"-278"16,0 0-81-16,0 0-160 0,0 0-1169 0</inkml:trace>
</inkml:ink>
</file>

<file path=ppt/ink/ink16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9:59:28.003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23 0 1707 0,'0'0'250'15,"0"0"-105"-15,0 0-41 16,0 0 55-16,0 0 39 16,0 0 19-16,-26 220-99 15,26-108-17-15,3 10-65 16,0-1 4-16,-3-4 14 16,0-12-27-16,0-9-6 15,0-20-14-15,0-20-6 16,0-20 13-16,-3-16-14 15,3-14 0-15,0-6-6 16,0-9 6-16,31-35-6 16,11-21-45-16,13-17-23 15,10-14 4-15,0 1-64 0,2 0 29 16,-5 13 45-16,-7 12-1 16,-9 16 33-16,-7 12 10 15,-13 15 18-15,-12 12 18 16,-14 15-17-16,0 0 67 15,-23 15 11-15,-20 25-19 16,-13 9 20-16,-2 10-9 16,2 3-31-16,8-3 44 15,11-6-57-15,20-3 9 16,17-9 7-16,0 3-25 16,17-3 7-16,20 1-25 15,5-1 0-15,4 0 9 0,-1-6-9 16,1 1-21-16,-7-7-12 15,1-5-70-15,8-9-130 16,-8-6-226-16,-11-9-431 0</inkml:trace>
  <inkml:trace contextRef="#ctx0" brushRef="#br0" timeOffset="332">1025 188 1965 0,'0'0'315'0,"0"0"-183"0,6 154-33 16,-6-64 87-16,0 17 3 15,0 4-76-15,0 4-47 16,-6-3-41-16,-7-1 10 15,3-18-2-15,3-16-33 16,7-21 0-16,0-18 10 16,0-15 17-16,20-8-1 15,13-12-8-15,13-3-6 16,2 0-12-16,8 0-5 16,-2-12-38-16,-6 0-65 15,1 0-145-15,-13 4-240 0,-16 6-232 16</inkml:trace>
</inkml:ink>
</file>

<file path=ppt/ink/ink16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9:59:29.677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628 0 1758 0,'0'0'332'0,"0"0"-239"16,0 0-32-16,-141 165 72 16,118-85 46-16,11 8-89 15,9 2-40-15,3 2-3 16,0-10-40-16,0-9-1 16,0-4-6-16,-14-12 1 15,-14-8 36-15,-19-10-36 16,-8-8 8-16,-7-10 7 15,-4-13-14-15,10-8 20 0,8 0-7 16,8 0-15-16,17-1 49 16,13-6-34-16,10 7 6 15,0 0-21-15,25 15-4 16,26 26 3-16,8 16-5 16,9 10 6-16,4 13 2 15,-7 8-1-15,-6 4-1 16,-9 2 7-16,-15-1-6 15,-18-1 39-15,-11-6 24 16,-6-13-25-16,-3-14 5 16,-23-15-32-16,0-14 0 15,3-14-12-15,4-15-24 16,19-21-54-16,0-24-236 16,19-12-459-16</inkml:trace>
</inkml:ink>
</file>

<file path=ppt/ink/ink16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9:59:30.075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52 1463 2045 0,'0'0'375'16,"0"0"-282"-16,0 0-35 15,0 0 129-15,0 0-37 16,0 0-102-16,79-186-47 0,-49 95-1 16,2-15-18-16,-3-7 18 15,-2-4 0-15,-4-10 0 16,-3-5-1-16,0-1-7 16,-1 7 1-16,4 22-1 15,0 30-2-15,0 36 10 16,2 38 19-16,6 13-1 15,1 58 39-15,7 42 24 16,-2 11-42-16,-2 12-2 16,1 2-8-16,-3-21-29 15,2 12 36-15,2-15-34 16,-1-17 4-16,-1-21-6 16,-4-20-102-16,-9-17-143 0,-5-22-300 15,-14-11 8-15</inkml:trace>
  <inkml:trace contextRef="#ctx0" brushRef="#br0" timeOffset="183">0 982 2087 0,'0'0'584'15,"0"0"-536"-15,0 0 65 16,0 0 29-16,193 0-64 15,-91 0-78-15,19-7-28 16,55 3-185-16,-25-2-462 0,-24 6-571 16</inkml:trace>
  <inkml:trace contextRef="#ctx0" brushRef="#br0" timeOffset="472">1116 1518 1525 0,'0'0'743'16,"0"0"-616"-16,0 0-68 15,0 0 72-15,0 0-28 16,0 0-57-16,0 0 23 16,174-185 0-16,-152 152 28 15,-8 16 37-15,-8 17-56 0,-6 0-1 16,0 23-29-16,0 27-16 15,0 15 42-15,-3 6-38 16,-6 3-18-16,1-5-11 16,5-11-7-16,3-8-31 15,0-15-80-15,11-18-160 16,18-11-331-16,-3-6-104 0</inkml:trace>
  <inkml:trace contextRef="#ctx0" brushRef="#br0" timeOffset="704">2119 1268 342 0,'0'0'1818'15,"0"0"-1480"-15,0 0-185 16,0 0 79-16,0 0-14 15,26 153-116-15,-26-117-69 16,-23-1-33-16,0-2-53 16,6-13-152-16,11-5-367 15,6-12-410-15</inkml:trace>
  <inkml:trace contextRef="#ctx0" brushRef="#br0" timeOffset="862">2748 1436 2162 0,'0'0'370'16,"0"0"-370"-16,0 0-43 16,0 0-193-16,0 0-389 0</inkml:trace>
  <inkml:trace contextRef="#ctx0" brushRef="#br0" timeOffset="1120">3366 1319 1884 0,'0'0'509'16,"0"0"-441"-16,0 0 130 0,0 0-61 15,0 0-43-15,0 0-50 16,0 0-43-16,156 73 9 15,-139-38-10-15,-7 10-9 16,-10 5 9-16,0 7 1 16,0-1-1-16,-16-4 0 15,-10-5-10-15,3-6-17 16,-1-9-113-16,6-8-78 16,10-15-70-16,5-6-7 15,3-3-202-15</inkml:trace>
  <inkml:trace contextRef="#ctx0" brushRef="#br0" timeOffset="1471">3903 1277 1603 0,'0'0'380'0,"0"0"-161"16,91-238 27-16,-45 120-30 15,7 0 3-15,2-3-96 16,1 4-68-16,-1 7-39 16,-5 16 5-16,-14 19 9 15,-10 20 48-15,-9 18-40 16,-8 12 19-16,-6 19 5 16,3 6-33-16,2 9-4 0,-2 32 4 15,4 22-4-15,-1 16 22 16,2 18-20-16,1 16 0 15,5 4 6-15,3 6-27 16,2-5-5-16,4-9-1 16,5-11-24-16,-6-16-22 15,-5-17-59-15,-3-9-93 16,-8-20-254-16,-9-13-353 0</inkml:trace>
  <inkml:trace contextRef="#ctx0" brushRef="#br0" timeOffset="1669">4031 967 2340 0,'0'0'618'16,"0"0"-567"-16,0 0 26 15,0 0 55-15,196-17-64 16,-105 6-58-16,14-5-10 15,39 8-78-15,-23 2-217 16,-26 6-572-16</inkml:trace>
  <inkml:trace contextRef="#ctx0" brushRef="#br0" timeOffset="2094">5026 1212 2374 0,'0'0'468'16,"0"0"-377"-16,0 0 72 15,0 0-22-15,-201 174-81 16,152-139-8-16,7-12-39 16,13-4 4-16,12-8-5 15,14-7-11-15,3-2-1 16,9-2 0-16,28 0-5 15,12 0-4-15,7 0-6 0,3 0-35 16,-4 0-31 0,-2 0-93-16,-2 0-74 0,-5 0-17 15,-7 0 42-15,-5-6-72 16,-14-8 181-16,-11-6 114 16,-6 1 25-16,-3 5 136 15,0 5 108-15,0 9 15 16,-3 0-22-16,-9 21-100 15,-5 20-41-15,0 13-17 16,0 6-60-16,8 5-23 16,3 4-21-16,2-4-3 15,4-10-83-15,7-8-49 16,19-17-368-16,-6-15-194 0</inkml:trace>
  <inkml:trace contextRef="#ctx0" brushRef="#br0" timeOffset="2627">5575 25 842 0,'0'0'1472'15,"0"0"-1341"-15,0 0-124 16,0 0 76-16,167-35 169 0,-138 53-65 16,-1 34-81-16,-13 19-28 15,-5 15-35 1,-7 10 38-16,0 3-48 0,1-9-33 16,3-10 23-16,2-21-23 15,5-20-11-15,6-22-13 16,-5-17-35-16,5 0 50 15,-4-13-16-15,-5-10 11 16,-8 6 14-16,-3 5 12 16,0 12 17-16,-17 0-1 15,-6 15-28-15,1 22 29 16,5 17-23-16,14 7 0 16,3 10 4-16,0 6-8 15,32-1-1-15,7 5-1 16,11-6 0-16,2 2 1 0,-2-6 7 15,-4-9-8-15,-20-8 11 16,-23-11 3-16,-3-7 38 16,-37-7-22-16,-25-7-12 15,-13-10 3-15,-4-7-21 16,-3-5-22-16,11 0-34 16,3-24-105-16,15-9-407 15,16 5-586-15</inkml:trace>
</inkml:ink>
</file>

<file path=ppt/ink/ink16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9:59:33.963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301 0 1341 0,'0'0'661'15,"0"0"-484"-15,0 0-111 16,0 0 113-16,-14 181 107 16,25-31-67-16,8 44-139 15,-6-12-21-15,-6-33 31 16,-7-49-31-16,0-36-19 0,0 1-17 16,0 0 5-16,0-6 29 15,-3-23-56-15,-1-16-1 16,0-14 23-16,4-6-14 15,0 0 18-15,0-32-17 16,11-24-10-16,21-25-1 16,15-12-56-16,15-10-19 15,7-4 6-15,13 6 2 16,3 11 20-16,6 7 14 16,5 16-4-16,-11 8 37 15,-11 11-23-15,-12 13 24 16,-19 13 6-16,-20 14 23 0,-16 8 10 15,-7 0 36-15,-20 8-4 16,-33 29 20-16,-15 13-70 16,-20 9-15-16,-8 9 27 15,2 2-27-15,9-6 3 16,20-1 3-16,21-9-5 16,21-8 40-16,23-1-46 15,0-4 7-15,17 0-4 16,28-2 8-16,14-4-18 15,14-3 6-15,8 3 0 16,5-3 6-16,2 4-6 16,0-1 11-16,-12 1-11 15,-4 1 3-15,-13 3-9 16,-7-2 6-16,-10-3-12 16,-11-7 6-16,-6-3-33 0,-5-13-88 15,9-12-100-15,-6 0-549 16,0-18-1124-16</inkml:trace>
  <inkml:trace contextRef="#ctx0" brushRef="#br0" timeOffset="407">2386 72 2070 0,'0'0'627'16,"0"0"-428"-16,0 0-8 0,0 0-18 16,0 0-25-1,-213 32-24-15,151 24-80 0,3 13-11 16,1 15 22-16,11 4-26 16,18 9 5-16,20 4-34 15,9 1 2-15,18 2 10 16,38 0-12-16,20-10-6 15,22-15-21-15,17-23-21 16,16-27 12-16,7-29-21 16,-2-1 4-16,-5-47 47 0,-16-23-13 15,-29-18 19 1,-27-13-2-16,-33-16 14 16,-26-5-12-16,-17-3 9 0,-45 12-9 15,-17 23 58 1,-19 26-51-16,-9 23-7 0,-6 28-28 15,-40 14-143-15,25 30-412 16,10 11-441-16</inkml:trace>
  <inkml:trace contextRef="#ctx0" brushRef="#br0" timeOffset="850">0 1738 773 0,'0'0'1613'15,"0"0"-1289"-15,0 0-188 16,0 0 50-16,0 0 26 15,0 0-55-15,0 0-116 16,-23 19-11-16,69-19 46 16,25 0-8-16,22 0-4 15,24 0-22-15,47 0-7 16,59 0 46-16,78-12-65 0,49-3 11 16,13-5 20-1,-12-1-11-15,-36 3-5 0,-25-1-31 16,-24 3 0-16,-57 7 32 15,-56 3-32-15,-54 6 0 16,-34 0-7-16,-5 0 2 16,-12 0-7-16,-11 0-28 15,-28 6-23-15,-9-6 39 16,-15 0-62-16,-61 0-118 16,7 0-154-16,-3 0-874 0</inkml:trace>
</inkml:ink>
</file>

<file path=ppt/ink/ink16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9:59:38.902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0 942 1298 0,'0'0'314'0,"0"0"-183"16,0 0-58-16,0 0 37 15,0 0-22-15,170 89 16 0,-97-89 1 16,6-28-68-1,-5-18-3-15,-1-4-23 0,-18-3-10 16,-19 1 19-16,-22 4-7 16,-14 10 38-16,-14 9-4 15,-31 7 27-15,-18 21 22 16,-10 1-32-16,-4 23-8 16,1 31 49-16,11 20 13 15,13 18-17-15,22 8-51 16,21 1-16-16,9-7 14 15,12-12-48-15,33-17-10 16,18-17 10-16,12-23-60 16,14-21-91-16,46-33-188 15,-24-24-310-15,-20-10-1184 0</inkml:trace>
  <inkml:trace contextRef="#ctx0" brushRef="#br0" timeOffset="200">779 846 1691 0,'0'0'584'0,"0"0"-531"16,0 0 124-16,0 0 45 15,0 0-7-15,167 165-134 16,-97-107-44-16,1 7-22 16,5-6-14-16,-8-3-2 15,-5-2-35-15,-4-17-111 16,-8-14-125-16,-11-10-363 0,-17-13-649 0</inkml:trace>
  <inkml:trace contextRef="#ctx0" brushRef="#br0" timeOffset="408">1254 822 1886 0,'0'0'480'15,"0"0"-430"-15,0 0 96 16,0 0 45-16,-99 162-141 16,64-97-41-16,-7-4-9 15,-1 2 0-15,-4-9-76 0,9-2-55 16,5-20-86 0,13-11-128-16,11-13-448 0</inkml:trace>
  <inkml:trace contextRef="#ctx0" brushRef="#br0" timeOffset="1353">2172 790 1687 0,'0'0'357'16,"0"0"-210"-16,0 0 7 16,-167-15 103-16,105 15 0 15,0 3-115-15,3 22-68 16,2 15 19-16,15 10-48 16,7 9-1-16,15 2 10 15,14 8-48-15,6-4 0 16,0-5-6-16,32-3-15 15,11-10 15-15,5-12-12 16,11-8-16-16,7-15-25 16,7-9-31-16,-2-3 42 15,5-3-26-15,-2-22-34 16,-1-9 26-16,-1-11 10 0,-4-5 29 16,2-11-2-1,1-13-6-15,-2-11 18 0,3-10-23 16,0-9-11-16,1-4 40 15,-11 0-10-15,-10-2 6 16,-16 8 15-16,-13 7 10 16,-20 12 47-16,-3 16-16 15,0 14 44-15,-17 13 31 16,-12 15 8-16,0 9 6 16,-7 14-45-16,-3 2-1 15,-1 25-12-15,1 29-41 16,-1 26-2-16,8 16 14 15,2 17-18-15,7 11 21 0,8 6-24 16,4 5-1 0,5 0 19-16,6-5-30 0,0-6-1 15,0-15-14-15,26-26-38 16,3-24-7-16,10-27-30 16,1-26-23-16,5-6 7 15,-2-19-11-15,4-24 35 16,-5-13 30-16,-7-6 31 15,-1-3 9-15,-11 10 12 16,-7 10 2-16,-10 25 132 16,-6 13 31-16,0 7-25 15,0 35-58-15,-3 22-33 16,-7 14 4-16,10 0-29 16,0-1-23-16,42-12 27 15,14-16-28-15,13-22-22 0,7-20 6 16,-2 0-35-16,-4-29-5 15,-5-17-19-15,-13-9-2 16,-5-3 51-16,-15-1 14 16,-9 6 12-16,-7 3 9 15,-10 21 24-15,-2 14 66 16,-4 15-5-16,0 0-41 16,0 35-10-16,0 10-11 15,0 10 8-15,0 3-13 16,0-4-12-16,0-3-15 15,4-17-26-15,22-10-89 16,36-24-66-16,-7 0-292 0,1 0-210 16</inkml:trace>
  <inkml:trace contextRef="#ctx0" brushRef="#br0" timeOffset="1706">4251 854 1881 0,'0'0'622'16,"0"0"-492"-16,0 0 97 16,0 0-14-16,0 0-84 15,-172-14-42-15,134 38-78 16,2 5-9-16,10 10 12 16,9-5-11-16,17 7-2 15,0 3-10-15,6-2 1 16,24-1-4-16,13-2 7 0,3-4-4 15,8 1-1-15,13-1 14 16,1-6-2-16,1 3 27 16,-4-2-17-16,-16-1 23 15,-22-2-33-15,-21-1 10 16,-6 5 0-16,-26-6-10 16,-24-4-6-16,-8-3-19 15,-1-7-24-15,0-7-20 16,13-4-117-16,24-21-156 15,11-20-177-15,11-1-55 0</inkml:trace>
  <inkml:trace contextRef="#ctx0" brushRef="#br0" timeOffset="1918">4653 898 1758 0,'0'0'471'0,"0"0"-338"16,0 0 136-16,0 0 7 16,0 181-109-16,0-117-89 15,-3-1-36-15,3-5-42 16,0-11-14-16,0-9-61 16,3-14-205-16,17-12-295 15,-5-9-106-15</inkml:trace>
  <inkml:trace contextRef="#ctx0" brushRef="#br0" timeOffset="2059">4633 563 1577 0,'0'0'658'0,"0"0"-498"16,0 0-109-16,0 0-51 15,0 0-57-15,0 0-287 16,0 0-482-16</inkml:trace>
  <inkml:trace contextRef="#ctx0" brushRef="#br0" timeOffset="2358">4957 846 801 0,'0'0'1129'0,"0"0"-863"16,0 0 24-16,6 150 29 15,7-85-162-15,7 2-93 16,9 7-33-16,8 3-22 16,5-7 68-16,4-1-56 15,1-14-21-15,-5-14 18 16,1-20-17-16,-11-15 2 16,1-6-2-16,-7-41-1 15,-3-18 5-15,-1-19-5 0,-5-18 0 16,-8-9 7-1,5 0-7-15,-8 3 0 0,8 14-64 16,8 6-89-16,1 23-324 16,0 22-455-16</inkml:trace>
  <inkml:trace contextRef="#ctx0" brushRef="#br0" timeOffset="2726">5642 1076 1166 0,'0'0'671'16,"0"0"-552"-16,0 0 88 15,0 0-19-15,0 0-102 0,0 0-39 16,173-8-29-16,-122-11-11 16,6-10 54-1,2-1 30-15,-3-3 36 0,-10-5-31 16,-14-4 23-16,-22 2-16 15,-10 5-40-15,-7 5-43 16,-36 15 47-16,-9 10-17 16,-7 5-4-16,0 11 9 15,4 21-22-15,13 13 15 16,11 8-12-16,12 5 8 16,13 5 13-16,6-1-23 15,0-4-19-15,28-13-15 16,15-9-20-16,16-13 19 0,11-12-88 15,10-11-46 1,53 0-1-16,-19-26-415 0,-16-1-366 0</inkml:trace>
</inkml:ink>
</file>

<file path=ppt/ink/ink16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9:59:36.440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0 928 1453 0,'0'0'243'0,"0"0"-151"16,0 0-70-16,0 0 67 0,20-161 86 15,8 114-37 1,12 2-12-16,2 13-71 0,4 11-9 15,-3 15 28-15,-1 6-25 16,-5 35 0-16,-9 24-18 16,-3 16-13-16,-13 10 24 15,-9 0-42-15,-3 1 6 16,0-13 4-16,0-14-4 16,0-21 2-16,0-14-8 15,0-12 0-15,-3-12 37 16,0 0 19-16,0-27-44 15,-3-17 7-15,6-15-18 0,0-3-2 16,0-4 1 0,6 5 0-16,23 11 9 0,4 12-9 15,3 9 0-15,2 16 8 16,5 13-7-16,-4 0 10 16,1 27-11-16,-10 24 0 15,-7 10 36-15,-8 8-36 16,-7-2 0-16,-5-9-6 15,-3-4-9-15,0-19 7 16,0-14 8-16,0-12 0 16,0-9 7-16,0 0-7 15,0-26 6-15,0-19-12 16,0-14-17-16,0-6 12 16,17-1 2-16,15 1 5 15,7 4-2-15,4 15 12 0,2 17-6 16,-2 14 0-1,-1 15-11-15,-2 12 11 0,-4 37 17 16,-7 16-16-16,-2 8 25 16,-7 4-25-16,3-9 9 15,-3-9-10-15,2-15-4 16,4-14 2-16,0-15-50 16,0-13-2-16,1-2 32 15,-1-20-5-15,-3-25 14 16,-1-10-8-16,-2-2 21 15,-6 4-15-15,-8 13 33 16,-3 13-3-16,-3 18 82 16,0 9-8-16,0 3-38 15,0 34-50-15,6 11 10 16,11 5-4-16,6-2-7 0,10-10-18 16,9-15-55-16,7-14-33 15,10-12 37-15,4-6 53 16,-1-32 1-16,-3-10 15 15,-10-9-20-15,-10 5 10 16,-13 10 10-16,-9 8 9 16,-14 22 77-16,-3 12 58 15,0 6-80-15,0 42-9 16,0 4-23-16,0 13-1 16,0 0 17-16,6-6-38 15,11-10-1-15,8-12-9 0,6-18 2 16,8-10-11-1,7-9-6-15,8-5 1 0,6-30 1 16,-1-10-108 0,-3-11 18-16,-10-8-39 0,-10-10-10 15,-10-2-28-15,-9-10-17 16,-11-14 84-16,-6-1 81 16,0-5 32-16,-9 5 42 15,-11 5 103-15,6 18 32 16,4 21 30-16,6 28-3 15,4 29-53-15,0 4-61 16,0 59-35-16,8 28 44 16,4 23-69-16,2 8-12 15,-8 2-4-15,5-9-13 0,-5-9-1 16,0-15-58-16,10-5-104 16,1-27-300-16,-5-18-199 0</inkml:trace>
  <inkml:trace contextRef="#ctx0" brushRef="#br0" timeOffset="446">2065 861 1903 0,'0'0'372'0,"0"0"-301"15,0 0 12-15,0 0 73 16,227 0-74-16,-133-2-58 0,7-4-17 15,1 6-7 1,-14 0 24-16,-6 10 146 0,-13 38-98 16,-16 11-30-16,-17 6 1 15,-16 14 14-15,-11-5-46 16,-6-3-1-16,0-21 16 16,0-16-26-16,5-12-2 15,4-22-37-15,8 0-43 16,3-22 40-16,4-21-59 15,-1-13-10-15,3-6 45 16,-2-3 17-16,-1 3 20 16,-4 4 28-16,-2 16 2 15,-8 13 78-15,-4 20 48 16,-5 9-15-16,-3 18-22 16,0 25-14-16,0 16-7 0,0 0-13 15,0 0-28 1,6-5-2-16,14-10-26 0,3-10-44 15,10-9-8-15,10-17-111 16,16-8-336-16,-8-17-41 16,-8-12-385-16</inkml:trace>
  <inkml:trace contextRef="#ctx0" brushRef="#br0" timeOffset="1735">3762 902 1322 0,'0'0'605'0,"0"0"-329"0,0 0-2 16,0 0 31-16,0 0-115 16,0 0-47-16,0 0-86 15,-167 108-27-15,136-60-4 16,16-10-26-16,7-5-18 16,8-14-58-16,5-12-48 15,24-7-30-15,3 0-18 16,1-15 4-16,1-11 62 15,-9 2 68-15,-8 9 38 16,-5 13 6-16,-9 2 23 16,2 9 130-16,-5 26-32 15,0 7-6-15,0 8-11 16,3 0-48-16,9-6-19 0,15-8-37 16,8-17 9-16,8-12-12 15,10-7-3-15,2-16-42 16,7-24-64-16,0-10-36 15,-3-15 6-15,1-6 17 16,-4-5 23-16,-5-10 48 16,-2-8 7-16,-2-6 11 15,-9-9 30-15,-1 0 0 16,-7 6 59-16,-4 14 39 16,-14 15 2-16,-1 18 44 15,-11 18 11-15,0 18-17 16,0 10-16-16,-3 10-9 15,-17 22-17-15,-3 34-79 16,-7 26-8-16,-2 18 32 16,1 9-16-16,6 6 16 0,5-6-40 15,8 0 5-15,12 0 3 16,0-8-9-16,0-5-11 16,19-4-22-16,16-25-12 15,11-11-25-15,4-24-71 16,5-23 14-16,7-9 6 15,3-26 4-15,8-28 25 16,-5-22-18-16,1-15-17 16,-2-12 38-16,-5-18-7 15,3-33-9-15,-10 16 67 16,-2-7 12-16,-10 11 26 16,-18 27 101-16,-2 7 46 0,-17 22-5 15,-6 24 16-15,0 24 27 16,-15 18 2-16,-18 12-54 15,-4 18-64-15,-5 35-19 16,-1 21-4-16,4 20 14 16,4 15-35-16,9 12 2 15,6-1 18-15,10 7-31 16,10 0 1-16,0 0-12 16,0-14-3-16,19-8-2 15,7-23-46-15,11-22-15 16,2-32-34-16,4-28-17 15,2-2 72-15,4-51-7 16,-2-18 10-16,-2-14 30 0,-5-4-12 16,-8 1 12-1,-6 17 9-15,-10 18 11 0,-8 26 44 16,-8 25 53-16,0 2-30 16,0 50-10-16,0 18-32 15,0 17-18-15,0 3 21 16,29-2-31-16,19-13 2 15,15-20-10-15,6-24 8 16,3-20-16-16,-4-9-11 16,-9-11-26-16,-10-27 21 15,-10-12 1-15,-13-9 14 16,-6-5 3-16,-9-6 6 16,-8 12 21-16,-3 5-19 15,0 15 19-15,0 14 36 16,0 21-3-16,0 3 6 0,-6 34-48 15,-2 26-12-15,8 22 43 16,0 19-43-16,0 16 0 16,30 30 11-16,30 38 7 15,14 26 15-15,2-17-9 16,-14-42-16-16,-27-50 1 16,-21-40-9-16,-8-6 0 15,-6-4 12-15,0-10-11 16,-26-23-1-16,-22-19 0 15,-9 0 8-15,-5-45 2 16,0-23-8-16,10-22 13 16,13-21-12-16,19-9-3 15,20-10 0-15,0 4-45 0,88-39-98 16,-6 31-108-16,0 23-813 16</inkml:trace>
</inkml:ink>
</file>

<file path=ppt/ink/ink16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10:01:14.466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3284 213 1298 0,'0'0'278'16,"0"0"-195"-1,0 0 28-15,0 0 105 0,0 0-59 16,0 0-53-16,0-6 23 15,-8 6-28-15,5 0-23 16,-3 0-13-16,-5-3-16 16,-1-3 8-16,-4-6-49 15,-4 0 3-15,-6-3 9 16,-7 2-6-16,-7 0 0 16,-9-1-12-16,1-2 2 0,-8-1 12 15,-7 2-14-15,1-2 0 16,-3 1 14-16,0 3-13 15,-7 4 1-15,-7 3-2 16,-3 4 0-16,-6 2 14 16,3 0-14-16,-5 0 0 15,5 13 6-15,0 11 0 16,3 5-7-16,-3 10 1 16,-3 3 0-16,-3 4 0 15,3 1 0-15,-2 7 0 16,5 0 1-16,8 0 13 15,1 5-28-15,5 3 14 16,1 3-7-16,1 3 5 0,1 8 4 16,3 1 2-16,2 8-4 15,7 4 2-15,5 2-2 16,1 4 0-16,1 2 0 16,-4 0 12-16,1 5-11 15,-1 2 8-15,4 0-8 16,4-2-1-16,5-1 38 15,7 1-38-15,7 5 1 16,3 2 13-16,7 3 5 16,0 2 8-16,6-1-25 15,4-6 11-15,6 4 46 16,0-5-53-16,0-1 1 16,6-1 17-16,14 0-11 0,2 1 13 15,4 2-20-15,5-5 3 16,5 5 10-16,-1-8-19 15,7-1-7-15,1-3 7 16,7-7 0-16,2-1 7 16,7 0-7-16,6-5 0 15,4-3 14-15,10-2-7 16,9 0-7-16,7-4 8 16,7 4-1-16,6-7-4 15,3 2-3-15,0-5 0 16,4-5 11-16,-1-3 1 15,4 0-12-15,4-6 22 16,1-3-22-16,9 0 27 16,-4-6-16-16,-1-6-2 15,-2-2 34-15,-8-10-21 0,4-2 17 16,4-9-10 0,2-7-29-16,8-8 20 0,2 0-20 15,10 0 0-15,1-20 18 16,-4 0 0-16,0-7-10 15,-4-2-8-15,1-4 0 16,-3-6-9-16,-1 1 9 16,4-6 0-16,1-3 3 15,-9-6 5-15,-5-3 2 16,-10-6-10-16,-10-5 0 16,-9-8 17-16,-8-1-17 15,-9-3-12-15,-8-4 12 0,-8-6 1 16,-7 1 8-16,-3-6-3 15,-7-2-6-15,-4-5 24 16,-2 0-24-16,-4 1-7 16,-2-1 7-16,-4 1 0 15,-7 4 0-15,0-2-1 16,0 1 1-16,-4 2 0 16,-2 5 0-16,0-2-9 15,-3 2 8-15,-4 0 2 16,-4-1-2-16,-6 2-15 15,-3 4 16-15,0 2-16 16,0 10 16-16,-3 2 0 16,-6 6 0-16,-4 1 0 0,3 2-6 15,-6 1 3 1,2-2 3-16,-3 0 8 0,-1 3-8 16,-2-1 0-16,1 6 0 15,-4 2-6-15,-1 4 5 16,-2 4-8-16,-3 1 9 15,-5 3-8-15,3-1 14 16,-9 4-6-16,1-3 0 16,-4 0 6-16,-2-5-12 15,-1 3 5-15,-1-4-17 16,1-1 16-16,4 2 2 16,-1-4 0-16,1-1-1 15,5 3 3-15,2 5-19 16,-1 3 17-16,-4 0-6 15,1 8 5-15,-1-1 2 0,-2 3-2 16,-1 2-5-16,1-2 6 16,-4 2 1-16,-2-3-1 15,-8 2-7-15,-4-1 7 16,-2 3 1-16,-3 4 6 16,-7 0-7-16,-7 3 0 15,-6 2 0-15,-3 3-2 16,0 3-19-16,-1 0 15 15,4-1 6-15,4 1 0 16,8-4-7-16,8-2 7 16,3-5 22-16,5-1-22 15,6-2-10-15,-5-2 10 0,1 5 1 16,-1 3 0-16,-4 3-1 16,1 1 0-16,-3 2 1 15,-3-1-1-15,-7 3 0 16,-7 4-3-16,-3-1 3 15,-6 5 0-15,3 4-6 16,0 0 6-16,3 0 4 16,6 15-4-16,8 6 0 15,13-3 0-15,11-3 8 16,12-5-16-16,9-3 1 16,4-4 7-16,5 0-24 15,5-3 19-15,9-6-107 16,0-19-180-16,0-6-573 0</inkml:trace>
  <inkml:trace contextRef="#ctx0" brushRef="#br0" timeOffset="1171">3423 146 1423 0,'0'0'259'0,"0"0"-116"15,0 0 5-15,0 0 103 16,0 0-45-16,0 0-102 16,-176 179-26-16,160-129-25 0,9-9 16 15,7-2-38-15,0-10-31 16,0-8 33-16,20-6-33 16,3-9 0-16,6-6 21 15,4 0-21-15,-1-28 14 16,-1-9-14-16,-9-10 0 15,-8-9 19-15,-11 0-19 16,-3-7 40-16,-3 10 37 16,-24 6-28-16,-5 11 38 15,-2 19 4-15,2 17-43 16,-7 0 26-16,3 30-49 0,-1 22 9 16,11 13-23-1,13 8 7-15,13 2-33 0,0-1 15 16,13-9-2-16,24-9 2 15,8-12 0-15,4-15 0 16,4-17-2-16,-4-12-43 16,-7-3 35-16,-5-35-29 15,-15-19 21-15,-8-16 18 16,-14-3 0-16,0-7 15 16,-27 6-14-16,-13 9-1 15,-8 18 57-15,2 15-41 16,1 20-15-16,2 15 32 15,13 0-33-15,14 35 0 16,16 12-63-16,38 22-136 0,22-13-483 16,2-6-1588-16</inkml:trace>
  <inkml:trace contextRef="#ctx0" brushRef="#br0" timeOffset="2148">6075 1500 1446 0,'0'0'343'16,"0"0"-232"-16,0 0-66 15,0 0 146-15,0 0-4 16,0 0-127-16,0 0-29 16,-12 38-16-16,12-38 0 15,3 4-14-15,3-4 2 0,-6 0 30 16,0 0-33-16,0 0 20 15,0 0 24-15,-15 0-13 16,-15 0 37-16,-7 0 34 16,-9 15-31-16,-2 11 47 15,2 2-46-15,7 9 9 16,13-3-20-16,12 3-53 16,14-9 2-16,0 2-10 15,14-5 0-15,21-8-4 16,7-5 4-16,12-10-29 15,-3-2 10-15,2 0-46 16,-10-25 34-16,-11-6-2 16,-12-1 29-16,-13 0 3 0,-7-5 2 15,0 9 35 1,-17 4 46-16,-16 7-29 0,-2 13 41 16,-1 4-35-16,-1 0-37 15,11 21 29-15,10 10-35 16,16 3-10-16,0 1-6 15,10 1 0-15,22-4-7 16,11-5-2-16,2-13-41 16,-2-11 13-16,-4-3-2 15,-5-3 5-15,-15-22 8 16,-9-11 26-16,-10-2 5 16,0-7-5-16,-6 1 0 15,-17 2 21-15,-3 8 2 0,6 7-23 16,7 6-20-1,13 10-128-15,0 5-492 0,0 6-1642 0</inkml:trace>
  <inkml:trace contextRef="#ctx0" brushRef="#br0" timeOffset="3462">5140 4789 1355 0,'0'0'334'16,"0"0"-167"-16,0 0 76 15,0 0 39-15,0 0-130 16,0 0-51-16,0 0 49 16,-17 156-52-16,17-112-25 0,0-3-39 15,14-5-16-15,5-10 20 16,1-2-38-16,3-13 0 15,0-5 8-15,-1-6-8 16,1 0 1-16,-6-12 11 16,-5-17-11-16,-7-7 45 15,-5-4-20-15,0 2 16 16,-25-4 18-16,-7 6-30 16,-1 7 19-16,-2 9-18 15,-1 9-22-15,-1 11 51 16,5 0-59-16,2 8 6 15,7 24 1-15,11 5-7 0,7 7-2 16,5-1-10 0,0-2 2-16,23-3 3 0,8-5 6 15,0-10-20-15,3-8 1 16,2-12-42-16,4-3 37 16,-8-18-32-16,1-20-4 15,-13-12 59-15,-14-3 2 16,-6 0 2-16,0 4 6 15,-26 4 10-15,-13 10 61 16,-4 8-43-16,1 11-15 16,2 9 11-16,7 7-24 15,17 0-9-15,12 0-15 16,11 7-188-16,33 6-403 16,6-7-1775-16</inkml:trace>
  <inkml:trace contextRef="#ctx0" brushRef="#br0" timeOffset="4589">1849 4963 1322 0,'0'0'270'0,"0"0"-157"16,0 0 69-16,0 0 2 16,0 0-63-16,0 0-15 15,0 0-15-15,-89 120-4 16,86-108-48-16,0-6-27 16,3 1 26-16,0-3-36 15,0 3-2-15,0-5 0 0,3 2-9 16,14-4-9-16,3 0-21 15,0 0-24-15,-4-13 48 16,-4-10-18-16,-8-3 33 16,-4-1 4-16,0-2 9 15,-4 3-7-15,-21 6 31 16,-1 4 17-16,-5 10 28 16,0 6 1-16,0 0 30 15,5 0-29-15,4 9-29 16,2 12 13-16,3 3-68 15,8 7 0-15,6 1 21 16,3-2-20-16,0 0-1 16,6-4-4-16,17-4 4 0,3-9-1 15,1-7-9 1,2-6-38-16,-3 0 37 0,-4-9-42 16,-2-20 11-16,-9-6 19 15,-11-3 23-15,0-4 30 16,-8 7-9-16,-21 3 38 15,-7 8-8-15,1 7 2 16,2 6 14-16,4 11-27 16,1 0-29-16,9 0 20 15,10 11-31-15,9 6-31 16,0 5-31-16,13-9-208 16,10-5-506-16</inkml:trace>
  <inkml:trace contextRef="#ctx0" brushRef="#br0" timeOffset="6089">111 2859 872 0,'0'0'201'15,"0"0"-27"-15,0 0-2 16,0 0-63-16,0 0-24 16,0 0-32-16,0 0-4 15,122 32-42-15,-107-32 10 16,-1 0 24-16,-5-9-20 15,-2-8 20-15,-7-5-8 16,0-1 7-16,0-3 27 0,-3 2-5 16,-21 1-1-16,-2 0 23 15,0 4-8-15,0 6 14 16,-1 0-25-16,4 7-14 16,4 4 39-16,-4 2-69 15,8 0-1-15,-5 5 12 16,6 15-14-16,1 8-1 15,3 1-7-15,7 7-4 16,3 1 22-16,0-1-28 16,0-7 0-16,13-3 5 15,6-5 5-15,4-6-16 16,4-9 6-16,2-6 0 0,0 0-12 16,1-9 13-16,-7-18-1 15,-3-5 0-15,-11-3 0 16,-4-1-7-16,-5-1 2 15,0 1 5-15,-25 2 6 16,0 9 5-16,-4 4 20 16,-2 7 5-16,9 8-14 15,-1 6 38-15,3 0-37 16,3 0-7-16,5 20 20 16,-2 15-24-16,8 7 0 15,0 5-12-15,6 1 1 16,0-5-3-16,0-4 2 15,23-7-9-15,3-8-1 0,10-9 7 16,4-13-11 0,-2-2-17-16,4 0-2 0,-2-30 12 15,-4-5-36-15,-13-6 26 16,-9-6 31-16,-14 0 0 16,0 0 0-16,-14 2 12 15,-18 4 33-15,-4 9 28 16,-4 11-37-16,1 9-15 15,7 12 13-15,-2 0-14 16,12 10-7-16,-1 22-13 16,6 9 0-16,11 6 11 15,6 3-11-15,0-2-1 16,6-1-14-16,28-8 15 16,8-11-36-16,7-10-72 15,7-12-11-15,-1-6 56 0,-2-3-84 16,-11-23-15-16,-13-10 75 15,-15 1 39-15,-14-3 39 16,-3 3 9-16,-31 5 3 16,-8 3 101-16,-4 13-40 15,7 5-2-15,5 9-26 16,15 0-36-16,10 11-121 16,9 7-426-16</inkml:trace>
  <inkml:trace contextRef="#ctx0" brushRef="#br0" timeOffset="7345">225 2767 834 0,'0'0'168'16,"0"0"-128"-16,0 0-1 15,0 0 58-15,0 0-14 16,0 0-43-16,0 0-18 16,0 39 69-16,-12-30-54 15,-2 0 22-15,1-3-2 16,0-4-18-16,0-2-4 15,4 0-10-15,-8 0-13 16,3 0 37-16,-2 0-48 16,0-14 13-16,3-4 17 0,4 1-18 15,-2-1 27-15,8 3-14 16,3 6-14-16,0 0 34 16,0 7-46-16,0 2 0 15,0 0-1-15,17 0 14 16,-1 0-26-16,0 8 13 15,0 7 0-15,-2 2-6 16,-2 2 12-16,-4-2-6 16,-2-3 5-16,-3-2 4 15,-3-3-9-15,0-3 8 16,0-1 16-16,0-1 58 16,-6-4-35-16,-8 0 3 15,2 0-4-15,-2-7-25 16,4-12 16-16,3-8-37 15,4 0 0-15,3-2 5 0,0 6-4 16,0 0-1-16,0 4 0 16,14 10 0-16,1 3-1 15,5 6 0-15,0 0-21 16,-3 0 22-16,2 9 1 16,-2 16-1-16,-8 0 0 15,2 2 0-15,-8 3 13 16,-3-7-13-16,0-3 0 15,0-5 0-15,-14-4 6 16,-9-7 2-16,1-4-8 16,2 0 11-16,0 0 10 15,3-15-21-15,11-2 0 16,3-7-1-16,3-19-22 0,14-1-208 16,9 7-712-16</inkml:trace>
  <inkml:trace contextRef="#ctx0" brushRef="#br0" timeOffset="9415">3381 195 1139 0,'0'0'348'15,"0"0"-230"-15,0 0 51 16,0 0 43-16,0 0 23 16,0 0-70-16,0 3-61 15,0 0 10-15,0 0-38 16,0 6-36-16,0 2 42 16,0 13-37-16,-9 6 7 15,3 5-31-15,6 3-9 0,0-3 20 16,0-5-32-16,9-4-3 15,14-5-3-15,2-9 12 16,9-6-12-16,-5-6 6 16,4 0-12-16,-4-12 6 15,-6-21-21-15,-7-5 19 16,-9-9 8-16,-7-1 1 16,0 2 9-16,-23 4 8 15,-6 10 24-15,-5 8 27 16,3 13-29-16,-3 11-1 15,2 0 15-15,-1 20-36 16,7 16 0-16,6 11-18 16,7 4 2-16,13-2 1 0,0-2-3 15,0-3-8-15,22-8 2 16,6-7-9-16,4-10-16 16,4-14-20-16,-2-5 9 15,0 0 33-15,-3-24-7 16,-8-10 16-16,-11-7-9 15,-12-1 9-15,0-3 0 16,-6 3 26-16,-23 8-9 16,-5 4 53-16,3 15-34 15,-6 6-3-15,1 9 11 16,4 0-37-16,-2 30 5 16,9 10-12-16,2 6-1 0,12 0 0 15,8 0 1 1,3-6 0-16,0-6 0 0,20-11-12 15,9-9 1-15,4-14-28 16,-1 0-13-16,4-3 52 16,1-30-26-16,-5-8 4 15,-5-2 2-15,-12-9 20 16,-7 9 8-16,-8 2 4 16,0 4-12-16,-3 17 54 15,-20 10-5-15,-7 10 10 16,-2 0-38-16,-5 22-2 15,1 23 29-15,7 2-48 16,9 5-2-16,7-4 1 0,10-6 2 16,3-11-2-1,0-3-3-15,3-8 4 0,19-11-8 16,6-9 8-16,1 0-25 16,-1-6 16-16,6-28-9 15,-5-3 9-15,-7-5-6 16,-5-2 15-16,-11 3 2 15,-6 3-2-15,0 3 0 16,-12 11 11-16,-14 9-10 16,-1 13 14-16,-2 2-15 15,-4 11 11-15,4 26 1 16,3 5-12-16,9 6 0 16,8-4-1-16,9-8 2 15,0-7-2-15,9-8-16 16,17-12-23-16,8-9 39 0,5 0-32 15,4-12 6 1,-4-23 9-16,-4-9-47 0,-5-4 59 16,-10-2-9-16,-14-1 9 15,-6 10 6-15,0 6 9 16,-20 9 38-16,-13 9 16 16,-2 13-38-16,-4 4 19 15,2 6-44-15,8 23 0 16,7 0 8-16,11 4-8 15,11-3 0-15,0-5-23 16,30-6-94-16,8-8-136 16,5-11-526-16</inkml:trace>
</inkml:ink>
</file>

<file path=ppt/ink/ink16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10:01:50.447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185 148 211 0,'0'0'1260'0,"0"0"-1049"15,0 0-160-15,0 0-36 16,0 0 58-16,0 0 44 16,12-74-10-16,-12 72-28 0,-3 2 33 15,-6 0 15-15,1 0-57 16,-1 0-21-16,3-4-1 15,-5 4-5-15,-1 0-15 16,-2 0-9-16,-5 6 14 16,2 15 39-16,-3 4-62 15,5 9 22-15,-2-3 17 16,7 6-15-16,7-4 1 16,0-1-19-16,3-6-16 15,0-2 25-15,0-4-25 16,0-5 1-16,13-7 3 0,10-1-4 15,0-7-15 1,3 0-6-16,3-3-34 0,-2-18 30 16,-1-5 2-16,-7-7 17 15,-2 1-2-15,-11-3 16 16,-6 2-5-16,0 2 14 16,0 3 25-16,-17 8 16 15,-5 3-19-15,-4 8 0 16,0 5-9-16,2 4 13 15,6 0 12-15,-2 21-44 16,6 8-10-16,0 10 17 16,8 2-10-16,6-3-3 15,0-3-5-15,0-2 0 16,0-10-1-16,17-8-5 16,3-6-30-16,3-9 12 0,-1 0-3 15,1-15 20-15,0-14-21 16,-6-7 28-16,-8-1 1 15,-2-5-1-15,-7 7 0 16,0 2 18-16,-10 7 36 16,-16 11-6-16,-3 8-17 15,-1 7 19-15,1 0-3 16,-2 30-46-16,6 4 5 16,8 3-5-16,11-4 0 15,6-1-1-15,0-9 0 16,3-2-15-16,23-10 5 15,4-11-52-15,2 0 14 16,1 0-15-16,-4-20 16 0,-6-6 15 16,-9 3 1-16,-11 5 31 15,-3 3 10-15,0 9-8 16,-20 3-2-16,0 3-3 16,11 0-139-16,6 3-349 15,3 6-936-15</inkml:trace>
  <inkml:trace contextRef="#ctx0" brushRef="#br0" timeOffset="1448">3678 198 1355 0,'0'0'304'16,"0"0"-211"-16,0 0-56 16,0 0 42-16,0 0 64 15,0 0-12-15,0 0-44 16,-99-86-47-16,93 76 7 16,-5-3 12-16,2 4 29 0,-5 1 28 15,2 4-60 1,-1 4 11-16,-4 0-13 0,5 0-26 15,-5 21-2-15,3 9-4 16,5-1 8-16,6 0 6 16,3 1-36-16,0-6 9 15,0-6-4-15,15-4-5 16,10-8-12-16,1-6-16 16,5 0-5-16,0 0-5 15,-2-20-21-15,-7-7 23 16,-2-5 20-16,-9-1 15 15,-8-4 1-15,-3 6 7 16,0 2 26-16,0 6 44 16,-23 1 1-16,0 10 1 15,-7 10-20-15,4 2-13 0,0 0-9 16,4 20-14-16,5 6-23 16,6 7 32-16,11 3-31 15,0-7 11-15,5 1-9 16,24-3-3-16,4-10-9 15,5-5-35-15,1-10-5 16,4-2 10-16,-7 0-9 16,-2-8 15-16,-11-19 18 15,-8 2 15-15,-5-5 6 16,-10-1 0-16,0 5 30 16,-6 2 25-16,-24 9 14 15,-6 9-13-15,-2 6-29 16,-2 0-5-16,1 4 16 15,8 17-38-15,16 2 1 0,4 0-5 16,11 4 5-16,0-6-7 16,17-2-16-16,17-6-22 15,8-7-5-15,4-6-22 16,2 0-1-16,-5-8 4 16,-4-14-3-16,-10-1 22 15,-12 3 25-15,-11 3 18 16,-6 2 39-16,0 6 2 15,-18 5-2-15,-13 4-21 16,5 0-18-16,4 0-18 16,22 0-186-16,0 0-459 0,6 0-833 15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8:17:53.936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0 722 1612 0,'0'0'1014'16,"0"0"-1014"-16,0 0-59 15,0 0 59-15,0 0 129 16,0 0-103-16,197-179-19 16,-135 110 2-16,-7-7-9 0,-5-4 0 15,-12 0 8-15,-11 6 56 16,-7 14 89-16,-11 9-50 15,-6 15 11-15,-3 19 18 16,0 15-38-16,0 2-21 16,0 26-56-16,0 38-11 15,0 25 33-15,0 21-29 16,0 10-2-16,0 0 25 16,0-7-25-16,0-10-8 15,0-12-1-15,0-15-56 16,0-14-54-16,0-17-214 15,0-18-401-15,0-18-1003 0</inkml:trace>
</inkml:ink>
</file>

<file path=ppt/ink/ink16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10:01:53.097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439 83 760 0,'0'0'515'0,"0"0"-403"15,0 0-61-15,0 0 37 16,0 0 84-16,0 0-51 15,0 0-49-15,-79-70 26 16,57 67 15-16,-1-1-23 16,-6 4-19-16,-4 0-42 15,-7 0-14-15,1 4 13 16,-1 9 3-16,5 2-4 16,5 3 3-16,4-3-9 0,6 0 13 15,8 0-22-15,1-1-12 16,11 4 6-16,0-3 4 15,0-2-10-15,14 0-18 16,15-1-25-16,4-4-12 16,2-5-19-16,8-3-34 15,-1 0 14-15,-2 0 13 16,-4-11 14-16,-7-11 32 16,-9 2 35-16,-13-6 5 15,-7 3 38-15,0-1 28 16,-4 0 27-16,-22 2-1 15,-3 10-5-15,-4 3 7 16,-2 5-22-16,-2 4-8 0,7 0-38 16,1 17 12-16,6 10-3 15,10 6-14-15,4 5-14 16,9 4-12-16,0-5 6 16,3 2-6-16,16-4-5 15,7-8-14-15,8-7-2 16,-2-8-21-16,4-9 5 15,0-3-14-15,-1 0-10 16,-4-22 39-16,-8 1 11 16,-14-7 11-16,-9 2 27 15,0 2 39-15,-6 1-2 16,-31 5-14-16,-1 3-3 16,-9 6 14-16,2 9-34 15,5 0-12-15,11 0-15 16,26 26-77-16,3 4-230 0,0-6-696 0</inkml:trace>
</inkml:ink>
</file>

<file path=ppt/ink/ink16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10:01:55.890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131 17 1355 0,'0'0'296'0,"0"0"-226"15,0 0-13-15,0 0 65 16,0 0-3-16,0 0-46 16,121-6-41-16,-88 1-32 15,2 2 50-15,5 3-23 16,2-3-15-16,1 3-2 15,5 0-10-15,0 0-46 16,-3 0-104-16,4 0-31 16,-13 0-175-16,-16 0-926 0</inkml:trace>
  <inkml:trace contextRef="#ctx0" brushRef="#br0" timeOffset="368">56 187 1487 0,'0'0'279'0,"0"0"-181"16,0 0 46-16,0 0 75 16,0 0-52-16,0 0-72 0,0 0-46 15,-56 0 9 1,56 0 39-16,0 0-63 0,0 0-8 16,9 0 2-16,15 4 5 15,8-1 3-15,8 0-21 16,11-3-6-16,12 0 23 15,9 0-32-15,10 0-67 16,29-6-171-16,-15-8-323 16,-25 3-1305-16</inkml:trace>
</inkml:ink>
</file>

<file path=ppt/ink/ink16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10:02:01.753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6081 330 388 0,'0'0'2209'0,"0"0"-1970"0,0 164-188 16,-3-58-2-16,-3 16 129 15,-5 10-37-15,2 6-99 16,-1-2-42-16,1-6 0 15,-1-18-46-15,10-12-159 16,0-35-353-16,0-29-167 0</inkml:trace>
  <inkml:trace contextRef="#ctx0" brushRef="#br0" timeOffset="-2106">641 418 1407 0,'0'0'285'16,"0"0"-173"-16,0 0 79 15,0 0 19-15,-178-68-46 16,130 59-35-16,2 3-53 16,-4 6-2-16,-1 0-8 15,-3 21-9-15,3 22-7 0,1 20-44 16,7 17 11-16,11 11 19 15,9 3-14-15,13 0-3 16,10-5 1-16,0-13-14 16,3-11 21-16,24-6-27 15,5-11 0-15,5-10 7 16,8-11-7-16,5-8-1 16,5-12-34-16,10-7-29 15,5-3 30-15,4-31-80 16,11-16 7-16,1-9 7 15,2-7-39-15,-3-5 41 16,-3-5-5-16,-12-2 48 0,-13 0 48 16,-14-2 4-16,-16 3 3 15,-18 6 26-15,-9 10 60 16,0 9 78-16,-6 9-23 16,-20 16-10-16,-7 10 53 15,1 14-75-15,-4 3-28 16,-1 14-23-16,5 34-57 15,5 22 3-15,4 20-4 16,6 13 0-16,11 5 6 16,6 4-6-16,0-5 0 15,0-7-1-15,0-8-13 16,0-19 5-16,6-18-37 16,5-16 0-16,-2-19 7 0,2-14-46 15,1-6-23 1,8-12 78-16,7-29 17 0,2-13 13 15,4-6-43-15,-1-3 12 16,-1 4 30-16,0 12 2 16,-5 12-2-16,2 12-6 15,-3 16 7-15,-2 7 27 16,3 17-26-16,-3 30-1 16,0 5 31-16,-1 7-13 15,3-5-17-15,0-6 0 16,4-12-2-16,5-15-10 15,1-15-88-15,1-6-49 16,-2-15-7-16,-6-24 3 16,-5-7 66-16,-6-5 54 15,-8 5 32-15,-4 3 128 0,-5 17 8 16,0 9 30 0,0 17 18-16,0 0-70 0,0 17-32 15,0 25-14-15,0 5-33 16,0 2 10-16,0-4-44 15,3-8 0-15,3-9 5 16,-3-14-6-16,7-8-117 16,6-6-135-16,-3-23-291 15,1-6-111-15</inkml:trace>
  <inkml:trace contextRef="#ctx0" brushRef="#br0" timeOffset="-1983">1492 592 1572 0,'0'0'276'0,"0"0"-276"16,0 0-161-16,0 0-1450 0</inkml:trace>
  <inkml:trace contextRef="#ctx0" brushRef="#br0" timeOffset="-1775">1750 0 396 0,'0'0'1476'0,"0"0"-1225"16,0 0-170-16,0 0 23 0,0 0 62 16,0 0-82-16,177 41-52 15,-177 9-23-15,0 15-9 16,-19 38-119-16,-15-15-350 15,-1-8-588-15</inkml:trace>
  <inkml:trace contextRef="#ctx0" brushRef="#br0" timeOffset="-1273">2968 873 2333 0,'0'0'282'16,"0"0"-207"-16,0 0-38 15,-190-48 109-15,131 48 22 16,4 14-94-16,5 30-63 15,15 12 19-15,8 14-30 16,21-1 12-16,6 0-12 16,10-11-14-16,33-8-62 15,5-18-71-15,12-17-35 16,-6-15-35-16,-1 0-28 0,-10-21 94 16,-7-18 123-16,-13-1 28 15,-11-4 33-15,-1 2 77 16,-5 12 80-16,-3 11 24 15,-3 13 1-15,3 6-71 16,5 21-79-16,-2 34-9 16,7 28 35-16,-3 17-64 15,0 17-7-15,-1 8 20 16,-3 5-28-16,2-4 6 16,-8-11-18-16,0-19-37 15,0-25-14-15,0-26-112 16,0-27-126-16,0-22-90 0,3-32-202 15,0-10-1177-15</inkml:trace>
  <inkml:trace contextRef="#ctx0" brushRef="#br0" timeOffset="-938">3106 1030 1635 0,'0'0'303'16,"0"0"-180"-16,0 0 46 15,0 0 67-15,0 0-61 16,0 0-66-16,179 65-28 16,-142-23-71-16,-9 0-10 15,3-5-9-15,-2-7-83 0,-2-9-25 16,2-15-62 0,-6-6-1-16,3-9 36 0,-7-23 3 15,-5-10 65-15,-8 3 58 16,-3 8 18-16,-3 6 74 15,0 12 81-15,0 13 53 16,0 0-19-16,0 20-130 16,0 18 13-16,0 3-13 15,0 3-36-15,8-5-7 16,20-9-16-16,32-13-140 16,-6-11-200-16,0-6-372 0</inkml:trace>
  <inkml:trace contextRef="#ctx0" brushRef="#br0" timeOffset="-274">4111 955 1800 0,'0'0'562'16,"0"0"-412"-16,0 0 72 15,0 0 21-15,-180 41-75 16,143-3-75-16,11 6-77 15,13 4-14-15,13-1 5 16,0-4-7-16,24-7-52 16,14-9-70-16,9-16-24 15,-1-11-50-15,2 0-64 16,-5-20 48-16,-7-17 102 0,-10-3 71 16,-9 5 38-16,-8 3 1 15,-6 9 87-15,-3 13 126 16,0 10-39-16,0 0-79 15,4 21-44-15,2 15 13 16,1 4-22-16,6-1-42 16,1-4 1-16,1-12-2 15,2-8-55-15,-1-15-9 16,1 0 20-16,-5-6 18 16,2-26 21-16,-2-9-6 15,-1-3-3-15,-2 5 8 16,-1 7 7-16,1 13 0 15,-2 15 17-15,-4 4-16 0,3 10 24 16,-6 29-15 0,0 6-2-16,0 1 16 0,0-4-24 15,0-7-31-15,0-9 3 16,3-14-6-16,0-9-47 16,0-3 38-16,2-12 43 15,-2-23 24-15,3-12-24 16,8-3 6-16,1-2 29 15,9 0-34-15,2 12 36 16,3 9-19-16,1 18 0 16,-1 13 22-16,5 0 3 15,-6 23 22-15,6 19 21 16,1 10-22-16,4 7 13 16,4-4-52-16,-4-7-19 15,1-7 9-15,-4-11-15 0,-1-15-22 16,18-15-164-16,-7 0-192 15,-7-15-579-15</inkml:trace>
  <inkml:trace contextRef="#ctx0" brushRef="#br0" timeOffset="966">5758 883 2027 0,'0'0'390'16,"0"0"-336"-16,0 0-36 16,0 0 66-16,0 0 30 15,183 0-47-15,-105 0-49 16,7 3-18-16,0 12 0 16,-6 0-3-16,-11 0-8 15,-9-4-16-15,-13 2 12 16,-9-5 15-16,-15-2 1 15,-5-3-1-15,-14-3 54 16,-3 0 19-16,0 0 77 16,-23 0-56-16,-13 0-45 15,-10 0-4-15,-2 12-24 0,2 8 6 16,7 4-25-16,5 5-1 16,14 7 3-16,8 2-4 15,12 4-15-15,0-1-13 16,0-3-43-16,23-5 1 15,6-13-5-15,7-11-100 16,4-9 68-16,2-3-51 16,-2-33 27-16,-1-2 22 15,-10 3 29-15,-6 6 50 16,-12 14 30-16,-5 12 24 16,-3 3 71-16,-3 0-27 15,3 24-1-15,3-1-14 16,4-2-25-16,4-7-2 0,4-11-26 15,2-3 0 1,7 0 0-16,-4-20-8 0,3-10 0 16,-6-5 7-16,0 6 1 15,-8-2-6-15,1 14 6 16,-2 8 1-16,-2 9 33 16,2 0-16-16,-2 28 9 15,0 12 3-15,-1 2-29 16,-2 2-2-16,0-6-7 15,-2-9-19-15,2-8 26 16,-3-12-31-16,0-9 3 16,0 0 12-16,0-24-32 15,5-17 34-15,-2-2-1 16,5-9 6-16,-2 8 8 0,5 6 2 16,-5 15 0-16,4 13 31 15,-4 10 5-15,-1 6 64 16,-5 29-56-16,-3 10-23 15,0 8 19-15,0-4-11 16,0-1-10-16,0-6-19 16,0-15 1-16,-3-14 7 15,-2-9 4-15,2-4-9 16,0-4 32-16,3-28-29 16,0-9-6-16,0-9-6 15,17-11 6-15,12-2 6 16,7 4-6-16,7 6 0 15,3 15 12-15,2 11 33 0,2 19 31 16,-1 8-25 0,-1 2-15-16,6 34 82 0,2 10-51 15,-5 11-17-15,-5 2-5 16,-4 0-17-16,-8-7-13 16,-5-9-15-16,-10-11-13 15,-5-12-39-15,-14-20-125 16,0 0-168-16,0-12-413 0</inkml:trace>
  <inkml:trace contextRef="#ctx0" brushRef="#br0" timeOffset="1208">6066 559 1984 0,'0'0'485'0,"0"0"-399"16,0 0 21-16,0 0 150 15,205-185-61-15,-143 158-109 16,-6 10-24-16,-7 13-41 16,-6 4-22-16,-4 9 0 15,4 44-51-15,-7-2-205 16,-7-7-684-16</inkml:trace>
</inkml:ink>
</file>

<file path=ppt/ink/ink16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10:02:04.274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386 782 1562 0,'0'0'378'15,"0"0"-241"-15,0 0 29 16,0 0 57-16,0 0-44 16,-210-27-48-16,161 60-37 15,4 11-39-15,8 6 11 16,12 4-30-16,11 1-21 15,14-4-12-15,0-4-2 16,3-6-2-16,27-12-45 16,5-12-78-16,12-13 18 15,5-4-18-15,4-24-11 16,-4-26-12-16,1-12-2 16,-10-16 66-16,-12-8 42 0,-8-12 36 15,-9-11 5 1,-8-4 93-16,-6 5 55 0,0 13 11 15,0 22-18-15,0 29 7 16,0 26-19-16,0 18-54 16,8 6-36-16,1 47-13 15,4 23 21-15,-1 19-23 16,5 13-9-16,0 2-7 16,3-4-8-16,2-2 0 15,1-7-1-15,3-12-23 16,1-8-14-16,2-19-63 15,0-16-56-15,7-22 43 16,4-20-12-16,6-3 57 16,2-34 3-16,2-17-4 0,2-5 9 15,1-5 2-15,-4 1 22 16,-10 4 36-16,-5 11 1 16,-16 8 9-16,-11 10 53 15,-7 10 59-15,0 5 31 16,-22 9-40-16,-15 4-17 15,-5 2 26-15,-4 0-61 16,0 14-20-16,7 13-1 16,6-2-5-16,7 9-17 15,12-3-17-15,11 5 1 16,3 0-11-16,3-1 10 16,27-1-61-16,10-6-63 15,9-6-3-15,7-18-30 0,-2-4-36 16,6 0 17-16,-7-29 64 15,-5-8 38-15,-5-10 28 16,-14 5 38-16,-6 1 8 16,-10 11 61-16,-7 12 69 15,-6 18-9-15,0 0-8 16,0 18-5-16,0 20-8 16,0 3-39-16,0 0-30 15,0-8 3-15,0-8-34 16,0-6 0-16,0-13 6 15,0-6 2-15,0 0 4 16,0-12-12-16,0-19-14 16,0-11 13-16,3-5-21 0,22-3 6 15,3 2 7 1,4 7 0-16,8 9 3 0,-1 16-9 16,4 16 15-16,2 0 24 15,-2 24-23-15,4 20 50 16,-7 4 119-16,-9 5-114 15,-5-3-31-15,-6-6-19 16,-6-8-6-16,-5-10-28 16,-9-17-141-16,0-5-305 15,0-4-106-15</inkml:trace>
  <inkml:trace contextRef="#ctx0" brushRef="#br0" timeOffset="244">844 526 1646 0,'0'0'691'0,"0"0"-544"16,0 0-28-16,0 0 85 16,0 0-22-16,201-151-104 15,-139 133-39-15,-10 7-29 16,-7 7-10-16,-8 4-13 15,-8 0-101-15,-2 4-159 16,-9 5-90-16,2-3-162 16,-3-6-112-16,-7 0-553 0</inkml:trace>
  <inkml:trace contextRef="#ctx0" brushRef="#br0" timeOffset="331">1382 262 1217 0,'0'0'539'0,"0"0"-287"0,0 0-1 15,0 0-106-15,120-161-145 16,-35 121-4-16,-12 7-216 15,-11 5-356-15</inkml:trace>
  <inkml:trace contextRef="#ctx0" brushRef="#br0" timeOffset="526">26 482 2399 0,'0'0'493'0,"0"0"-493"15,0 0-34-15,269-48 18 16,-128 27-4-16,-11 4-698 0</inkml:trace>
</inkml:ink>
</file>

<file path=ppt/ink/ink16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10:02:08.638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3300 1576 1980 0,'0'0'599'0,"0"0"-520"15,0 0-61-15,0 0 6 16,0 0-24-16,0 0-349 16,0 0-883-16</inkml:trace>
  <inkml:trace contextRef="#ctx0" brushRef="#br0" timeOffset="-1647">74 171 1542 0,'0'0'275'0,"0"0"-185"15,0 0-71-15,0 0 126 16,-9 192 9-16,2-103-52 15,4 4-33-15,3 7-40 0,0 1-1 16,0-7-26-16,0-4 4 16,0-17 1-16,0-18-7 15,0-17 0-15,0-14-9 16,13-18 9-16,7-6-46 16,9 0 17-16,13-36-7 15,11-16-32-15,10-16-71 16,5-16 35-16,3-2 34 15,5-6 29-15,-7-2 29 16,-10 3 0-16,-13 5 12 16,-13 9 32-16,-16 12 23 15,-11 15 25-15,-6 12 31 16,0 8-1-16,-20 10-19 16,-6 8-1-16,-4 12-1 15,1 0 29-15,-8 14-90 0,1 34-14 16,4 15 11-16,2 19-24 15,7 12 17-15,8 5-18 16,7 1 7-16,8 1 13 16,0-7-20-16,0-8 0 15,0-13 3-15,0-14-3 16,11-17-12-16,-8-16-12 16,3-11-6-16,-3-15 29 15,5 0-21-15,-2 0 22 16,7-21-16-16,7-12 23 15,3-5-9-15,3 1 2 16,6-2-13-16,1 13 4 16,0 11 8-16,-1 13-6 15,2 2 6-15,-5 19 2 16,-4 20 3-16,-2 4-4 0,1 5 0 16,-1-7 3-16,0-9-2 15,0-11-1-15,-3-15-10 16,5-6-37-16,1-3 29 15,0-32-31-15,-2-10-11 16,-1-2 42-16,-8 3 6 16,-1 9 12-16,-8 12 30 15,-1 8 26-15,-2 15 51 16,-3 0-69-16,0 8-28 16,6 22 15-16,3 9-1 0,4 1-15 15,7-6-8 1,9-11-1-16,4-9 0 15,7-14-34-15,2 0-9 0,1-9 7 16,-4-17-25-16,-7-7 21 16,-4 1 10-16,-13 3 30 15,-4 11 21-15,-5 9 31 16,-6 9-17-16,0 0 16 16,0 27-15-16,0 11 22 15,0 10-49-15,0-2 0 16,0-4-18-16,6-11 6 15,21-14-130-15,-4-13-183 16,-3-4-567-16</inkml:trace>
  <inkml:trace contextRef="#ctx0" brushRef="#br0" timeOffset="-1450">1326 690 1475 0,'0'0'704'16,"0"0"-587"-16,0 0-89 16,0 0 99-16,0 0 36 15,0 0-101-15,0 0-62 16,111 73-22-16,-98-16-140 16,-4-12-299-16,-6-7-622 0</inkml:trace>
  <inkml:trace contextRef="#ctx0" brushRef="#br0" timeOffset="-1303">1672 369 1669 0,'0'0'350'0,"0"0"-202"16,0 0-107-16,128-157 18 15,-63 116-59-15,-9 12-250 16,-13 10-1084-16</inkml:trace>
  <inkml:trace contextRef="#ctx0" brushRef="#br0" timeOffset="-1081">0 699 2172 0,'0'0'463'0,"0"0"-463"15,0 0-12-15,235-37 12 16,-45-9-22-16,-26 11-63 16,-14 3-622-16</inkml:trace>
  <inkml:trace contextRef="#ctx0" brushRef="#br0" timeOffset="-742">2896 323 508 0,'0'0'2061'16,"0"0"-1878"-16,0 0-144 0,0 0-23 16,0 0 128-1,-12 196-44-15,4-99-90 0,2 3-4 16,3 4 15-16,3-13-20 15,0-11-1-15,0-22-33 16,0-20-155-16,20-29-195 16,-3-9-268-16,-8 0-1082 0</inkml:trace>
  <inkml:trace contextRef="#ctx0" brushRef="#br0" timeOffset="-333">2655 779 1624 0,'0'0'404'0,"0"0"-274"16,0 0-34-16,0 0 104 0,0 0-54 15,173-16-111-15,-100 5-19 16,-2-2-16-16,-3 13 0 16,-8 0 7-16,-15 5-6 15,-8 26-1-15,-15 14 65 16,-5 9 7-16,-8 4-8 15,2 1-25-15,-2-6-39 16,8-12 0-16,5-12 0 16,9-14-114-16,7-15 35 15,1 0-59-15,7-18 67 16,-7-16-103-16,1-5 23 16,-10 0 122-16,-7 7 29 0,-14 12 43 15,-3 9 110-15,-1 11-18 16,-5 0 8-16,0 11 2 15,3 21-26-15,0 5-28 16,6 5-47-16,4 0-19 16,10-10-25-16,0-8 0 15,7-13-16-15,2-11-161 16,8-15-161-16,-11-20-178 16,-10-3-1373-16</inkml:trace>
  <inkml:trace contextRef="#ctx0" brushRef="#br0" timeOffset="-152">3519 428 1781 0,'0'0'387'16,"0"0"-258"-16,0 0 65 16,0 0-30-16,0 0-78 15,0 0-71-15,0 0 0 16,164 30-15-16,-155 44-116 15,-6-9-260-15,-3-5-704 0</inkml:trace>
  <inkml:trace contextRef="#ctx0" brushRef="#br0" timeOffset="312">4831 251 2248 0,'0'0'465'15,"0"0"-465"-15,0 0 18 16,0 0 127-16,0 183 12 16,4-89-83-16,2 12-36 15,1 6-11-15,3-3-2 16,-4-7-5-16,3-10-20 16,8-18-144-16,0-30-241 15,-1-20-383-15,-9-19-1060 0</inkml:trace>
  <inkml:trace contextRef="#ctx0" brushRef="#br0" timeOffset="1265">4592 826 143 0,'0'0'1794'16,"0"0"-1485"-16,0 0-259 15,0 0 4-15,0 0 60 16,224-57-43-16,-142 49-19 15,-5 8-34-15,-7 0 73 16,-12 20 18-16,-11 20-57 16,-15 17 27-16,-7 12-40 0,-2 0-28 15,2 2 13 1,-3-10-24-16,4-15-21 0,3-16-69 16,7-16-47-16,1-14-65 15,5-4-79-15,4-34-14 16,-3-10 44-16,-4-13-83 15,-7 3 121-15,-15 8 213 16,-11 18 147-16,-6 15 133 16,0 17 46-16,0 2-12 15,0 33-84-15,0 12-92 16,0 9-35-16,0-3-40 16,7-3-42-16,25-17-21 15,11-15-78-15,7-17 10 16,4-1-4-16,3-17-65 15,-9-24-12-15,-5-6 70 0,-10-9 20 16,-7 4 58-16,-6-3-18 16,-10 12 19-16,-4 11 15 15,-6 17 50-15,0 15 90 16,0 0-35-16,0 24-50 16,0 23 48-16,4 8-48 15,12 4 9-15,10-3-34 16,17-5-26-16,10-19 16 15,4-10-35-15,3-14-49 16,-7-8 11-16,-11-4-32 16,-10-25 18-16,-15-11 52 15,-14-8-12-15,-3-5 12 0,-12-1 16 16,-25 8 2-16,-5 4 58 16,-4 11 2-16,4 9-26 15,11 10-16-15,12 6-35 16,16 4-1-16,3 2-14 15,10 0-74-15,25 0 46 16,15 0-13-16,2 0 6 16,7 0 16-16,-3 0 2 15,-4 17 29-15,-13 9-40 16,-7 10 11-16,-7 10 30 16,-16 11 2-16,-3-1 1 15,-6 0-2-15,0-6 0 16,0-12 1-16,0-11-1 0,0-13 0 15,0-10 7 1,-6-4-7-16,6 0-25 0,0-27-27 16,0-11 14-16,10-13 15 15,19-2-14-15,8 1 8 16,5 7 29-16,7 9-1 16,-1 17 1-16,6 13 34 15,-3 6 82-15,2 8-9 16,-4 25-43-16,-3 8 47 15,-7 6-44-15,-6 3-57 16,-7-2-10-16,-6-5-41 16,3-7-80-16,16-13-64 15,-2-13-345-15,-5-10-322 0</inkml:trace>
  <inkml:trace contextRef="#ctx0" brushRef="#br0" timeOffset="1739">7660 911 1650 0,'0'0'783'16,"0"0"-604"-16,0 0-65 15,0 0 109-15,-184 156 10 16,156-103-131-16,11-4-48 16,17-5-54-16,0-16-11 15,26-4 4-15,10-16-32 16,4-8-47-16,-1 0 1 15,-2-20-32-15,-9-19 8 0,-8-8 42 16,-3-3 43-16,-11 0 24 16,-6 3 9-16,0 12 76 15,0 14 38-15,0 13 26 16,-17 8-5-16,1 17-98 16,3 32-35-16,3 16 49 15,7 13-12-15,3 10-9 16,0 12-23-16,22 28-4 15,41 36 21-15,2-5-3 16,-3-12 39-16,-9-17-21 16,-30-32-39-16,-11-2 6 15,-12-2-14-15,0-25-1 16,-28-28 26-16,-15-23-26 16,-9-18 0-16,2-12 7 15,5-39-7-15,11-26-1 0,12-23-21 16,12-14-25-16,10-13-5 15,0-8-100-15,6-45-90 16,14 35-375-16,-6 25-277 0</inkml:trace>
  <inkml:trace contextRef="#ctx0" brushRef="#br0" timeOffset="2010">6023 536 1260 0,'0'0'1263'16,"0"0"-1122"-16,0 0-110 15,0 0 5-15,0 0 117 16,0 0-20-16,187-90-90 15,-161 105-25-15,-13 20-18 16,-13 12-17-16,0 7-32 16,-62 19-336-16,6-12-414 15,-6-11-951-15</inkml:trace>
  <inkml:trace contextRef="#ctx0" brushRef="#br0" timeOffset="2188">5627 581 1657 0,'0'0'404'0,"0"0"-242"15,0 0-11-15,0 0 24 16,0 0-26-16,0 0-61 16,56 165-88-16,-56-85-183 15,0-20-403-15,-6-10-1330 0</inkml:trace>
  <inkml:trace contextRef="#ctx0" brushRef="#br0" timeOffset="3029">8612 769 1588 0,'0'0'351'16,"0"0"-250"-16,0 0 21 15,0 0 125-15,0 0-14 16,0 0-119-16,-176-11-82 16,134 49 27-16,5 10-10 15,5 7-13-15,13 3-2 16,8-3-34-16,11-6 0 16,0-8-5-16,26-11-32 15,10-12-44-15,4-16-28 0,2-2 11 16,-2-9-43-16,2-32-20 15,-2-14 37-15,-4-16 36 16,-7-12 2-16,-3-8 57 16,-9-9 29-16,-8-1 3 15,-9 1 81-15,0 12 54 16,0 15 27-16,0 20-26 16,0 17-44-16,0 21 35 15,0 15-27-15,0 6-46 16,16 41-11-16,4 24 7 15,0 21 15-15,0 13-62 16,-4 8-6-16,-3-2 21 16,-3-1-21-16,4-13-32 15,-2-15-140-15,8-20-183 16,-1-27-277-16,-5-17-1192 0</inkml:trace>
  <inkml:trace contextRef="#ctx0" brushRef="#br0" timeOffset="3727">8417 566 1423 0,'0'0'674'0,"0"0"-540"16,0 0-97-16,0 0 119 15,0 0 31-15,0 0-74 16,192 52-86-16,-110-39 18 15,14-7-45-15,-2 2-27 0,5-2 11 16,-14 5-19-16,-6 0 11 16,-17 3-7-16,-13 9-5 15,-13 11 29-15,-17 3 14 16,-9 14 10-16,-10 1 28 16,0 7-34-16,0 1 30 15,-10-5-20-15,6-7-20 16,4-6 16-16,0-17-17 15,0-7-9-15,17-15-37 16,6-3-35-16,3-12 69 16,-2-27 6-16,-6-8 6 15,-4-5-1-15,-14-1 2 0,0 0 18 16,-6 6 31-16,-24 8-21 16,-5 13 42-16,-2 10-2 15,1 10-14-15,10 6-7 16,12 0-42-16,11 0-6 15,3 0-13-15,14 0-7 16,25 13-19-16,10-4-29 16,7 3 27-16,-1 2 13 15,-2 3 7-15,-1 11 20 16,-2 1-8-16,-8 7 9 16,1 5 79-16,-11-3-68 15,-10 6-10-15,-2-9 17 16,-9-3-18-16,-5-5-3 0,0-12-18 15,2-7 10-15,-5-8-27 16,0 0-43-16,-3-2 4 16,0-22-51-16,3-11 12 15,-3-6 55-15,3-7 43 16,4-1 18-16,2 2 12 16,5 2 2-16,-2 3 33 15,2 5 18-15,0 7-40 16,-2 3-25-16,-2 7-32 15,-10 2-127-15,0 8-141 16,-10 3-733-16</inkml:trace>
  <inkml:trace contextRef="#ctx0" brushRef="#br0" timeOffset="4005">9094 649 561 0,'0'0'854'15,"0"0"-672"-15,0 0-113 16,0 0 42-16,76-156 15 16,-47 134-42-16,-4 12-33 15,0 3-51-15,-7 7 6 16,-1 0 10-16,-4 4-9 16,0 5-7-16,0-5-12 15,4-4-9-15,6 0 21 16,2-8 16-16,9-21 24 15,5-9 86-15,7-10 59 16,9-11-99-16,7-6-86 0,31-23-57 16,-19 15-181-16,-15 10-804 15</inkml:trace>
</inkml:ink>
</file>

<file path=ppt/ink/ink16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10:02:13.958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358 746 1582 0,'0'0'334'0,"0"0"-196"16,0 0 0-16,0 0 64 16,-199 4-9-16,149 28-44 15,7 14-46-15,12 10-5 16,8 7-63-16,15 0-25 16,8-8 4-16,8-9-10 15,24-16-4-15,10-12-82 0,4-14 0 16,4-4 0-16,-5-13-70 15,-2-19-33-15,-7-7 71 16,-10-3 51-16,-6 2 27 16,-6 1 20-16,-11 10 16 15,0 12 96-15,-3 13 51 16,0 4-43-16,0 27-48 16,9 29-14-16,4 24 52 15,7 14-36-15,3 9-36 16,0 6 43-16,0 0-24 15,-1 0-17-15,-2-9-19 16,-3-8 7-16,-8-16 64 0,-5-11-62 16,-4-15-13-1,0-14 17-15,-16-13-3 0,-10-4-9 16,-7-18-6-16,4-1-8 16,-2-1 2-16,2-39-37 15,10-19-32-15,8-14-5 16,11-19 0-16,0-14-36 15,11-6-15-15,25-5 6 16,10 1 50-16,5 7 26 16,-1 15 16-16,-4 15 23 15,-6 14 10-15,-12 18 49 16,-5 18 55-16,-6 11 24 16,-5 15-8-16,-1 3-54 15,-5 0 25-15,4 27 12 16,3 11-49-16,0 3-22 0,4 3-31 15,3 1-2-15,2-10 1 16,7-8-117-16,2-14 10 16,1-13 24-16,1 0-13 15,-4-20 26-15,0-18-18 16,-5-12 55-16,-1-6 26 16,-8 0 1-16,-4 2 6 15,-2 14 72-15,-5 11 34 16,-1 13 6-16,-3 16 23 15,0 0-67-15,6 30 0 16,3 14-56-16,8 0 2 16,6 3-7-16,7-8-7 15,5-9-9-15,5-13-40 0,7-11-50 16,-5-6 35 0,4-3-13-16,-1-28 30 0,-5-9 46 15,-8-4-31-15,-5-3 25 16,-12 6 7-16,-1 8 29 15,-11 9 59-15,0 16 48 16,-3 8 0-16,0 0-71 16,0 17-54-16,0 19 8 15,0 6-19-15,3 1-3 16,14-4-6-16,0-10 9 16,2-2-62-16,10-12-143 15,18-15-136-15,-1 0-193 0,-11-5 294 16</inkml:trace>
  <inkml:trace contextRef="#ctx0" brushRef="#br0" timeOffset="386">2024 770 1657 0,'0'0'476'16,"0"0"-374"-16,0 0 71 15,0 0 99-15,-185 85-27 16,145-40-120-16,10 4-59 16,15-4-9-16,15-3-56 0,0-7 0 15,15-10-1-15,21-10-42 16,7-15-21-16,2 0-61 16,1-11-41-16,-7-21 63 15,-8-7 17-15,-8 1 61 16,-7 1 24-16,-7 3 9 15,-2 11 67-15,-7 8 55 16,3 13 8-16,-3 2 0 16,4 9-87-16,-1 26 13 15,6 7 16-15,5 12-59 16,0-1-5-16,4 1-17 16,-1-11-60-16,2-4 22 15,-5-16-89-15,-8-19-253 16,-3-4-9-16,-3 0-397 0</inkml:trace>
  <inkml:trace contextRef="#ctx0" brushRef="#br0" timeOffset="592">1494 465 1783 0,'0'0'482'0,"0"0"-358"15,0 0 59-15,0 0 6 16,0 0-41-16,170-16-88 16,-156 36-29-16,-11 7-31 15,-3 3-43-15,0-5-99 16,-29 0-241-16,6-11-189 0,0-11-335 0</inkml:trace>
  <inkml:trace contextRef="#ctx0" brushRef="#br0" timeOffset="798">1734 63 1627 0,'0'0'364'15,"0"0"-127"-15,0 0 28 16,0 0 11-16,0 0-79 16,185-44-90-16,-138 44-27 15,-4 20-56-15,2 2-23 16,-2-5 20-16,-1-9-21 0,-2-5-55 15,2-3-31 1,7-17-160-16,-9-19-253 0,-15 0-211 0</inkml:trace>
  <inkml:trace contextRef="#ctx0" brushRef="#br0" timeOffset="962">862 485 2535 0,'0'0'1'16,"0"0"-1"-16,0 0-338 0</inkml:trace>
</inkml:ink>
</file>

<file path=ppt/ink/ink16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10:02:22.990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14 0 2261 0,'0'0'603'0,"0"0"-595"16,0 0 17-16,0 0 153 16,0 0-48-16,0 162-80 15,0-105-44-15,0 3-6 16,0 10-8-16,0-1-119 15,-4 26-198-15,1-16-507 16,-4-11-1015-16</inkml:trace>
</inkml:ink>
</file>

<file path=ppt/ink/ink16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10:02:23.144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0 1610 0,'0'0'761'15,"0"0"-517"-15,0 0 66 16,0 0-89-16,0 0-221 16,0 0-81-16,0 0-804 0</inkml:trace>
</inkml:ink>
</file>

<file path=ppt/ink/ink16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10:02:16.166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1581 270 1569 0,'0'0'227'16,"0"0"-183"-16,0 0 90 15,0 0 33-15,0 0-64 0,0 0-25 16,99-102-77-16,-59 105 0 15,-4 38 7-15,-1 14-7 16,-5 19 52-16,-7 9-32 16,-6-3-11-16,-11-9-10 15,-3-18 3-15,-3-16-10 16,0-13 5-16,0-15 2 16,0-9 15-16,0 0 9 15,0-16 56-15,3-24-65 16,8-19 3-16,8-8-24 15,4-4 6-15,9 6-7 16,5 11 7-16,2 14 0 0,0 13-11 16,4 18 10-16,0 9 1 15,-4 7 22 1,-7 30-22-16,-5 16 0 0,-9 8 21 16,-4 4-14-1,-11 2-6-15,-3-15-1 0,0-10 2 16,0-19 14-16,0-15-16 15,0-8 0-15,0-2 43 16,0-39-26-16,0-16-16 16,0-14-1-16,11-11 0 15,4-4 2-15,5 8-2 16,10 7 0-16,7 14 11 16,1 16-10-16,4 20 6 15,5 19 7-15,2 2 3 16,-4 35 57-16,1 21-41 0,-7 12-12 15,-2 5 14-15,-11-2-35 16,-4-9 0-16,-2-10-8 16,0-13-40-16,3-16-27 15,16-23-124-15,-2 0-290 16,-9-14-515-16</inkml:trace>
  <inkml:trace contextRef="#ctx0" brushRef="#br0" timeOffset="688">3179 123 1455 0,'0'0'288'0,"0"0"-210"15,0 0-33-15,0 0 109 16,0 0-47-16,0 0-44 16,0 0-61-16,0 0 44 15,0 7 57-15,0-1-30 16,0 0 7-16,-3 2-9 0,-9 1-26 15,-2 3 30-15,-6 2-52 16,-5 6-6-16,2 5 23 16,0 4 9-16,0 6 8 15,7 6-23-15,5 6-26 16,11 1 40-16,0 1-48 16,0-4 0-16,27-10-8 15,8-5 4-15,8-14-29 16,4-14-9-16,1-2-43 15,-5-9 64-15,-4-20-46 16,-13-6 7-16,-9-10 60 16,-14 1-8-16,-3-1 8 0,-6 1 39 15,-24 10 4 1,-7 6 59-16,5 10-41 0,6 7 8 16,7 7-3-16,11 2-59 15,8 2-7-15,5 0-33 16,30 0-80-16,15 0 68 15,12 0-33-15,3 0-10 16,1 6 9-16,-7 9 20 16,-11 8 45-16,-11 13-5 15,-11 5 19-15,-17 6 40 16,-5-1 24-16,-4 2 0 16,0-6-24-16,0-9-13 15,0-13-5-15,0-14-22 16,0-6-23-16,12-17-144 15,11-25-160-15,0-3-255 0</inkml:trace>
  <inkml:trace contextRef="#ctx0" brushRef="#br0" timeOffset="822">3606 0 388 0,'0'0'1576'15,"0"0"-1229"-15,0 0-187 16,0 0-42-16,0 0-118 15,0 0-130-15,0 0-424 0</inkml:trace>
  <inkml:trace contextRef="#ctx0" brushRef="#br0" timeOffset="991">3311 1126 2189 0,'0'0'390'0,"0"0"-298"16,0 0-32-16,0 0-60 15,0 0-333-15,151-182-407 0</inkml:trace>
  <inkml:trace contextRef="#ctx0" brushRef="#br0" timeOffset="1411">4771 282 2022 0,'0'0'509'0,"0"0"-498"16,0 0 8-16,0 0 46 15,0 0 19-15,0 0-41 16,98 171-28-16,-92-124 9 16,-6 1-18-16,0-10 13 15,0-8-10-15,0-10-9 0,-3-11-24 16,-7-9 24 0,-2 0-1-16,6-17-30 0,-2-22-17 15,8-8-7-15,0-6 22 16,14-3-5-16,15 5 17 15,10 10 20-15,4 15-8 16,-1 14 9-16,1 12 19 16,-4 0 13-16,-2 27 76 15,-6 11-54-15,3 2-23 16,-5 3 8-16,1-5-39 16,2-9-74-16,18-5-98 15,-12-14-321-15,-2-5-926 0</inkml:trace>
  <inkml:trace contextRef="#ctx0" brushRef="#br0" timeOffset="1921">5855 253 1655 0,'0'0'611'0,"0"0"-417"16,0 0 68-16,0 0-33 15,0 0-72-15,-194 41-42 16,159-5-71-16,1 8-25 16,15 0 26-16,12 0-45 15,7-2-2-15,7-11-18 16,26-7-62-16,9-8-22 0,4-16-47 16,0 0-49-16,-7-10 63 15,-5-20 37 1,-12 1 60-16,-10-4 40 0,-4 5 36 15,-8 4 89-15,0 7 49 16,0 6-9-16,0 11-10 16,0 0-57-16,0 11-40 15,0 30-40-15,0 18-6 16,12 23 22-16,11 14-34 16,7 21 0-16,2 9 8 15,8 6-2-15,5 1 24 16,-5-9-5-16,-7-18-23 15,-13-20 31-15,-17-21-33 16,-3-16 2-16,-11-16 29 16,-27-15-29-16,-9-12 13 0,-7-6-15 15,-3-16 1-15,6-25 16 16,8-17-16-16,16-14 15 16,18-10-16-16,9-9-9 15,85-64-30-15,9 23-95 16,2 6-521-16</inkml:trace>
  <inkml:trace contextRef="#ctx0" brushRef="#br0" timeOffset="3115">0 2554 1415 0,'0'0'323'0,"0"0"-211"15,0 0 74-15,0 0 121 16,0 0-103-16,0 0-97 15,151 9-18-15,-72-9-7 16,12 0 107-16,18 0-98 16,5-3-61-16,8-3 22 15,2 3-44-15,-7-1-1 16,-5 2 1-16,-14 0-8 16,-9 2 0-16,-23-4-1 15,-18 4 1-15,-19 0 6 16,-12 0-6-16,-14-2 0 0,-3-1 28 15,0-3 13 1,-26-5-20-16,-10-5-8 0,-10-4 5 16,-6-4 30-16,-4-2-27 15,0-2-3-15,4 0 9 16,4 4-20-16,5 0 5 16,7 4 3-16,5 2-15 15,9 6 47-15,9-1-14 16,6 9-8-16,4-3-2 15,3 6-14-15,0 1-11 16,0 0 2-16,23 0-18 16,16 0 18-16,14 8 0 0,6 7 0 15,7 2-1-15,-1 5 1 16,0-2-4-16,-5-3 4 16,-12 1-3-16,-11-4 3 15,-12 1 1-15,-11-4 2 16,-14 2 8-16,0 1-2 15,-7 7 25-15,-28 3-34 16,-8 5-24-16,-7 0 14 16,1 1-64-16,10-7-71 15,13-7-225-15,12-12-574 0</inkml:trace>
  <inkml:trace contextRef="#ctx0" brushRef="#br0" timeOffset="4721">2708 2188 1265 0,'0'0'404'15,"0"0"-276"-15,0 0-52 16,0 0 33-16,0 0-27 15,-3-167 16-15,23 138-52 16,9 3 6-16,4 4 22 16,7 13 0-16,5 9 33 15,1 6-33-15,2 36 25 16,-5 19-11-16,-10 17-32 16,-16 10-24-16,-17 9-1 15,0-1-21-15,-27 2-7 0,-19-8-2 16,-8-15-1-16,-6-10 25 15,-2-15-17-15,3-16 26 16,3-15 7-16,10-15 11 16,7-4 26-16,13-10-59 15,6-15 14-15,11-3-6 16,6 2-27-16,3 8 0 16,0 8 2-16,6 10-2 15,23 0-8-15,10 0 8 16,14 25 0-16,10 2 15 15,5 0-15-15,6-5-1 16,12-12-24-16,58-10-159 16,-20-28-353-16,-11-9-181 0</inkml:trace>
  <inkml:trace contextRef="#ctx0" brushRef="#br0" timeOffset="5090">4014 1839 1305 0,'0'0'1064'16,"0"0"-940"-16,0 0-72 15,-9 164 28-15,-18-102 138 0,-5 6-93 16,-10-4-86-16,-7-1-9 15,-4-5-15-15,4-10 22 16,4-11 19-16,5-9-32 16,13-14 3-16,15-7 34 15,4-7-7-15,8 0 10 16,0 0-47-16,0-4 2 16,27-8-14-16,13 1-5 15,5 2-15-15,7 2 14 16,4 7 0-16,3 0-18 15,-4 0-42-15,4 16-64 16,20 1-144-16,-16-5-216 16,-12-1-300-16</inkml:trace>
  <inkml:trace contextRef="#ctx0" brushRef="#br0" timeOffset="5292">4192 2159 1467 0,'0'0'971'16,"0"0"-830"-16,0 0-103 15,-17 204 212-15,17-115-30 16,0 4-142-16,0 1-18 16,0-4-60-16,6 1-36 15,17-20-159-15,-6-21-663 0</inkml:trace>
  <inkml:trace contextRef="#ctx0" brushRef="#br0" timeOffset="5699">5396 2360 2476 0,'0'0'471'15,"0"0"-471"-15,0 0 0 16,0 0 33-16,239-35 3 15,-104 2-36-15,-21 10-222 0,-23 3-531 0</inkml:trace>
  <inkml:trace contextRef="#ctx0" brushRef="#br0" timeOffset="5890">5374 2769 1159 0,'0'0'1321'0,"0"0"-1134"16,0 0-144-16,0 0 81 15,0 0 0-15,202 69-124 16,-38-73-45-16,-20-26-167 0,-10-1-468 16</inkml:trace>
  <inkml:trace contextRef="#ctx0" brushRef="#br0" timeOffset="6291">7125 1698 2282 0,'0'0'503'16,"0"0"-497"-16,0 0-6 0,0 0 202 15,0 0-36-15,-134 216-121 16,81-136-38-16,-2 3 10 16,-1-7 28-16,7-7-11 15,13-16-26-15,13-18-8 16,10-11 35-16,9-16-24 15,4-2 2-15,0-6 16 16,17 0-17-16,18 0 4 16,9 0-11-16,8 0 1 15,-1 0 16-15,6 0-21 16,-1 0-1-16,-5 0 0 16,0 0-38-16,-6 9-64 0,4-3-209 15,-10-6-492-15,-13 0-1203 16</inkml:trace>
  <inkml:trace contextRef="#ctx0" brushRef="#br0" timeOffset="6557">7258 1901 2158 0,'0'0'473'0,"0"0"-419"15,0 0-17-15,-15 149 232 16,8-66-32-16,4 12-121 0,-4 4-75 16,4 2 17-16,0-1-11 15,-1-3-16-15,1-8-30 16,0-13 0-16,0-5-1 16,-3-15-66-16,6-13-63 15,0-12-88-15,0-19-326 16,0-12-130-16,6 0-939 0</inkml:trace>
</inkml:ink>
</file>

<file path=ppt/ink/ink16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10:02:26.233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418 365 1380 0,'0'0'335'16,"0"0"-226"-16,0 0 49 0,0 0 106 16,0 0-84-1,-176-29-59-15,126 47-38 0,1 23-12 16,0 17 28 0,10 14-20-16,9 7-30 0,14 1 10 15,12-4-46-15,4-8-4 16,20-12 6-16,27-16-14 15,7-15-1-15,15-20-14 16,4-5-62-16,-5-21 32 16,-6-25-29-16,-9-13 17 15,-18-9 47-15,-15 0-1 16,-17-2 10-16,-3 5 0 16,-20 9 1-16,-22 8 66 15,-4 14-21-15,4 7 3 0,10 14 22 16,9 7-46-16,12 6 8 15,11 0-33-15,0 0-22 16,17 19 13-16,23 2 0 16,8-4-50-16,8-3-6 15,4-5-1-15,-6-2 32 16,3-1 5-16,-9 6 8 16,-8 2 21-16,-7 10 0 15,-7 5 1-15,-14 9 16 16,-1 4-16-16,-5 2 44 15,-3 4-30-15,1-8-8 16,5-4 16-16,5-13-14 16,9-8 1-16,9-15-10 0,4 0-45 15,7-12-7 1,-1-23-61-16,-2-3 0 0,-4 0 55 16,-13 8 28-16,-3 6 24 15,-14 18 6-15,-3 6 25 16,0 0 36-16,0 30 20 15,4 9-35-15,3 1-19 16,9 2-12-16,4-7-12 16,11-9-3-16,5-11-11 15,4-12 2-15,8-3-53 16,5-6-25-16,-1-26 38 16,-2-15-1-16,-7-6-98 15,-7-15 44-15,-5-6 44 16,-15-12 30-16,-6-5-20 15,-10-6 50-15,-3 4 5 0,0 3 83 16,-7 20 80-16,-6 22 16 16,7 25-10-16,3 23-1 15,3 6-104-15,0 50-20 16,0 21 10-16,3 19-34 16,7 8-10-16,3 4-15 15,-3-7-10-15,-1-3 4 16,2-16-148-16,-2 3-130 15,-3-23-326-15,-6-21-961 0</inkml:trace>
  <inkml:trace contextRef="#ctx0" brushRef="#br0" timeOffset="184">1440 455 1687 0,'0'0'296'0,"0"0"-127"16,0 0-26-16,173 5-17 16,-101-5-52-16,4 0-74 15,34 0-185-15,-14 0-304 16,-14 0-1208-16</inkml:trace>
  <inkml:trace contextRef="#ctx0" brushRef="#br0" timeOffset="1358">2389 421 1603 0,'0'0'544'16,"0"0"-339"-16,0 0-12 16,0 0 13-16,0 0-45 15,-173 139-98-15,153-80-15 16,13 0-29-16,7-3-4 15,3-6-15-15,36-12-2 16,11-12-78-16,13-16-113 16,5-10-42-16,3-7-32 15,2-31-38-15,-10-6 145 16,-9-4 141-16,-14 2-24 16,-17 8 43-16,-13 14 30 0,-10 13 43 15,0 11 190-15,0 0 35 16,-14 29-171-16,5 12-41 15,2 6-19-15,7 3-9 16,0-3-15-16,10-8-32 16,27-13-11-16,8-14-6 15,4-12 6-15,0 0-1 16,-7-29-8-16,-11-19-7 16,-12-2 14-16,-19-3 4 15,0-1 4-15,-13 11-6 16,-24 8 0-16,-1 8 39 15,-4 12 0-15,5 9 20 0,14 6-13 16,10 0-46-16,13 0-9 16,0 0-34-16,19 6-6 15,24 3-2-15,10 0-40 16,-1 4 22-16,7-2 10 16,-4 10-35-16,1 2 29 15,0 8 48-15,-7 5 17 16,-7 2 8-16,-16 5-8 15,-6-3 0-15,-13-5 0 16,-4-8-48-16,-3-12 47 16,0-10-18-16,0-5 19 15,0 0 41-15,0-27-25 16,0-10-1-16,0-10-15 0,0-7 6 16,0 5-13-16,10 1 7 15,9 13-2-15,4 15 2 16,0 12 2-16,0 8 13 15,1 4 20-15,-1 29 37 16,-8 12-11-16,5 7-41 16,-1 1-19-16,-2-3 60 15,0-2-47-15,-5-13-14 16,-4-5-45-16,-5-13-19 16,-3-11-25-16,0-6 44 15,0 0 44-15,0-23-11 16,0-13 1-16,-3-6 5 15,-1-5 6-15,4-6 0 16,0 3 1-16,10 6-1 16,18 6 0-16,9 9 1 0,2 14 1 15,7 15 11-15,4 0 20 16,-7 8 11-16,-5 25 41 16,-2 12-37-16,-6 1-5 15,-1 7-19-15,0-3-17 16,4-3-1-16,4-2-6 15,8-14 0-15,4-6-1 16,7-14-62-16,4-11-41 16,-3 0-8-16,5-29-42 15,-2-12-11-15,-7-7 34 16,-11-4 48-16,-10-1 77 0,-12 0 6 16,-12 6 58-1,-8 0 127-15,0 5 33 0,-8 10-1 16,-15 11-27-1,-9 10-13-15,-1 11-49 0,0 0-65 16,1 17-16-16,6 25 2 16,9 11-34-16,6 5 29 15,11 1-25-15,0 1-18 16,5-8 23-16,24-5-23 16,3-12-1-16,12-9-8 15,1-10-119-15,30-16-103 16,-10-16-289-16,-3-10-105 0</inkml:trace>
  <inkml:trace contextRef="#ctx0" brushRef="#br0" timeOffset="1669">5162 468 1768 0,'0'0'516'16,"0"0"-290"-16,0 0 47 15,0 0-80-15,0 0-101 16,0 0-78-16,0 0-14 16,-144 80 18-16,144-45-18 15,0 1-3-15,20-3 3 16,9 2 1-16,4-5-1 16,2 1 0-16,2-1 0 0,-4-5 7 15,-4 3 2 1,-9-4 54-16,-14-4-21 0,-6 0-24 15,-3-2 15-15,-37-2-33 16,-5-2-6-16,-7-3-39 16,-21-11-131-16,14 0-456 15,10 0-1197-15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8:17:55.154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0 0 2817 0,'0'0'544'0,"0"0"-535"16,0 0-9-16,0 0-105 15,0 0-822-15</inkml:trace>
</inkml:ink>
</file>

<file path=ppt/ink/ink16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10:02:35.336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237 182 1622 0,'0'0'532'15,"0"0"-419"-15,0 0 1 16,0 163 109-16,0-72-63 16,0 15-26-16,0 3-74 15,0-2-27-15,0-16 3 16,0-12-30-16,-8-17-6 16,5-20-32-16,3-16-217 15,0-17-236-15,0-9-113 16,0 0-856-16</inkml:trace>
  <inkml:trace contextRef="#ctx0" brushRef="#br0" timeOffset="461">0 779 584 0,'0'0'1175'0,"0"0"-860"16,0 0-224-16,0 0 39 15,0 0 93-15,0 0-119 16,181-10-59-16,-90 3-33 15,8 3-3-15,5-3-9 16,-5 7-1-16,-8-6 1 16,-18 4-53-16,-18-2 0 15,-22 4 32-15,-18 0 12 0,-10 0 9 16,-5 0 57-16,-14 0 50 16,-25 0-33-16,-13 0-36 15,-7 12 7-15,-3 8 2 16,-1 1-12-16,15 6-1 15,8 3-16-15,21 2 8 16,16 1-7-16,3 2-19 16,12-10-12-16,33-3-10 15,12-10-100-15,5-12 5 16,3 0-30-16,-3-21 21 16,-13-9 53-16,-10 7 18 15,-16 3 45-15,-9 7 10 16,-8 13 96-16,-6 0 66 0,0 8-65 15,0 23-22-15,0-1 7 16,0 2-46-16,0 1-20 16,17-10-16-16,16-9-122 15,10-8-112-15,45-6-316 16,-9-17 320-16,-5-5-1492 0</inkml:trace>
  <inkml:trace contextRef="#ctx0" brushRef="#br0" timeOffset="949">2076 674 1854 0,'0'0'358'0,"0"0"-250"15,0 0 101-15,0 0 12 16,0 0-57-16,-179 136-67 16,146-91-40-16,7 1 16 15,6 2-31-15,9-4-36 16,11-9 12-16,0-5-7 16,8-10-11-16,24-14-16 15,10-6-82-15,8-6 25 16,5-27-108-16,4-4-29 15,-2-5 14-15,-9 7 49 16,-8 9 80-16,-11 18 42 0,-10 8-10 16,-5 8 35-16,-8 36 111 15,5 6 21-15,-2 12-22 16,11-4 1-16,5-6-55 16,9-18-30-16,8-16-17 15,1-18 42-15,-1 0-17 16,-2-27-28-16,-14-17 15 15,-10-8 18-15,-16-9 39 16,0 5 16-16,-13 1-57 16,-27 2-37-16,-2 3-4 15,-21-8-201-15,12 10-178 16,8 14-440-16</inkml:trace>
  <inkml:trace contextRef="#ctx0" brushRef="#br0" timeOffset="1044">2076 674 1676 0</inkml:trace>
  <inkml:trace contextRef="#ctx0" brushRef="#br0" timeOffset="1243">2076 674 1676 0,'105'-98'389'0,"-94"77"-229"0,17-10 128 0,12-5-74 0,2 11-58 0,4-6-107 16,-3 20-24-16,-7 11 9 15,-7 0-34-15,-6 8-15 16,-4 17-41-16,-2-2-91 15,3-3-59-15,0-7-61 0,5-10-31 16,6-3 85 0,-2-6 58-16,4-20 155 0,-1-10 16 15,4-5 152-15,4-9 141 16,2-4 21-16,10-1-131 16,13-4-121-16,34-12-78 15,-11 6-296-15,-12 15-1267 0</inkml:trace>
  <inkml:trace contextRef="#ctx0" brushRef="#br0" timeOffset="1932">4116 767 1363 0,'0'0'370'0,"0"0"-224"16,0 0 44-16,0 0 74 15,0 0-41-15,0 0-56 16,-170-65-33-16,121 65-41 15,-1 0 0-15,-2 29-43 16,7 18-8-16,8 7-12 16,12 11-30-16,14-7 3 15,11-5-3-15,0-6-17 16,36-9 8-16,13-18-15 16,7-8-39-16,6-12-25 0,1-12-25 15,-1-29 31 1,-3-9-20-16,-7-15 5 0,-10-11 41 15,-5-7 19-15,-11-11 26 16,-10-3 11-16,-10-9 0 16,-6 9 87-16,0 5 14 15,0 25-16-15,0 16 44 16,-3 31-17-16,0 20 10 16,3 14-51-16,0 51-35 15,0 27 7-15,0 26-22 16,0 5-20-16,9 10 29 15,5-9-16-15,3-6-14 0,-1-12 0 16,0-21-71-16,6-26-122 16,3-26-387-16,-10-30-343 0</inkml:trace>
  <inkml:trace contextRef="#ctx0" brushRef="#br0" timeOffset="2330">3943 574 1753 0,'0'0'279'16,"0"0"-92"-16,0 0 67 16,0 0-22-16,0 0-44 15,186 54-121-15,-111-54-22 0,7 0-12 16,-3 0-11-16,-3 0-15 15,-5 0-7-15,-9 5-36 16,-5 7-39-16,-15 9-97 16,-10-1 1-16,-9 7-12 15,-6-1-9-15,-7 2 80 16,-7-3 72-16,0 2 40 16,-3-2 20-16,0 6 28 15,0 2 22-15,0-1 24 16,0 2 78-16,0 2-27 15,0-3 10-15,0-4-55 16,6-1-28-16,2-11-66 16,-2-6-6-16,0-2-82 0,5-9-102 15,8 0-129-15,0-24 22 16,-3-2-404-16</inkml:trace>
  <inkml:trace contextRef="#ctx0" brushRef="#br0" timeOffset="2452">4784 510 1317 0,'0'0'608'16,"0"0"-453"-16,0 0-155 15,0 0-25-15,0 0-168 16,0 0-456-16</inkml:trace>
  <inkml:trace contextRef="#ctx0" brushRef="#br0" timeOffset="3219">5088 733 1185 0,'0'0'383'16,"0"0"-208"-16,0 0 61 15,30 164-39-15,-24-121-70 16,-6-2-34-16,0-8-48 16,0-8-1-16,0-16-11 15,0-5-5-15,0-4 58 16,0 0-65-16,-6-30-9 15,6-9 6-15,0-7-12 16,0-3-2-16,6 1-4 0,17 4 0 16,7 9 6-16,-1 11-6 15,8 12 0-15,-2 12 1 16,4 0 35-16,-2 26 33 16,-1 15 9-16,-4 7-10 15,-5 9-23-15,-1-11-45 16,-6 4 1-16,-4-4 0 15,-3-13-1-15,0-3-6 16,-4-13-44-16,5-11-51 16,0-6 25-16,9 0-82 15,8-38 48-15,15-14-9 16,7-17-47-16,6-9 51 16,7-12-24-16,-1-2 1 15,-6 1 13-15,-7 12 31 16,-13 8 94-16,-13 12 142 0,-9 11 80 15,-11 14 32-15,-6 3-30 16,0 14 5-16,0 6 11 16,-15 11-108-16,-10 0-35 15,0 11-47-15,-4 28-26 16,-2 15-5-16,6 9-5 16,2 12-13-16,6 4 23 15,8 1-24-15,6-3 0 16,0-7 0-16,3-8 0 15,0-12-16-15,0-14-20 16,0-16-12-16,0-20 24 16,3 0-81-16,20-18 71 15,6-17 26-15,7-3-7 16,0 3 9-16,7 7-6 0,0 14 12 16,-1 14 11-16,1 0 29 15,-4 30 59-15,-10 15-9 16,-3 10-26-16,-10 4 6 15,-6 6-43-15,-3-13-12 16,-7-5 30-16,3-11-37 16,-3-15 1-16,0-13-9 15,0-8-3-15,0 0-36 16,0-29-130-16,0-13-408 16,0 1-391-16</inkml:trace>
  <inkml:trace contextRef="#ctx0" brushRef="#br0" timeOffset="3390">4957 1586 2547 0,'0'0'217'0,"0"0"-217"16,0 0-295-16,0 0 2 15,0 0-1757-15</inkml:trace>
</inkml:ink>
</file>

<file path=ppt/ink/ink16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10:02:39.251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0 512 1433 0,'0'0'127'0,"0"0"-107"16,0 0 76-16,0 0 41 15,196-141-6-15,-145 88 40 16,-1-6 6-16,-7 0 13 16,-7-2 16-16,-13 11-4 15,-8 2-89-15,-7 19 6 0,-5 17 10 16,-3 12-14 0,0 32-50-16,-6 40-41 0,-14 27 43 15,3 22-41-15,4 11 7 16,10-2-16-16,3-9-17 15,0-12 0-15,19-2-109 16,4-40-237-16,-6-17-1039 0</inkml:trace>
</inkml:ink>
</file>

<file path=ppt/ink/ink16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10:02:32.021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6198 820 1350 0,'0'0'361'0,"0"0"-272"15,0 0-26 1,0 0 117-16,0 0-5 0,-204-89-60 16,159 78-15-16,-5 5-13 15,1 6 19-15,1 2-63 16,5 44 0-16,3 6-5 16,15 21 14-16,14 11 5 15,11-4-22-15,3-9-23 16,40-10 2-16,13-24-14 15,9-22-26-15,11-15-60 16,-5-3 17-16,-2-35-10 16,-13-15-9-16,-10-4 50 15,-16 9 36-15,-12 2-7 0,-4 14 9 16,-11 11 46 0,0 16 42-16,-3 5 81 0,4 8-90 15,6 36-40-15,6 23 24 16,7 19-33-16,6 18-7 15,4 8 1-15,-4 3-6 16,2 4-6-16,-12-6-10 16,-7-10-2-16,-9-11 25 15,-3-18-25-15,0-15 0 16,-15-20 12-16,-12-11-4 16,-5-10-2-16,2-18 0 15,-2 0-6-15,1-18 0 16,3-29-23-16,8-24-28 15,11-17-7-15,9-27-21 16,0-13-18-16,29-2 6 0,13-7 20 16,7 10 30-16,4 18-4 15,-5 15 32-15,-2 18 13 16,-10 23 26-16,-5 14 43 16,-13 22 41-16,-1 17 7 15,-1 0 5-15,-2 17-66 16,-2 25-7-16,2 2-11 15,-5 6-31-15,2-3-7 16,-2-8-18-16,1-7-62 16,16-30-122-16,-3-2-346 15,-6 0-397-15</inkml:trace>
  <inkml:trace contextRef="#ctx0" brushRef="#br0" timeOffset="154">6685 539 1800 0,'0'0'504'16,"0"0"-392"-16,0 0 46 15,0 0-152-15,0 0-6 16,0 0-368-16,0 0-267 0</inkml:trace>
  <inkml:trace contextRef="#ctx0" brushRef="#br0" timeOffset="715">6954 848 1066 0,'0'0'337'0,"0"0"-145"0,0 0-11 16,26 190 9-16,0-150-42 16,13-9-70-16,7-27-45 15,7-4-4-15,-1-10-27 16,-4-32 14-16,-5-8 24 15,-20-3-40-15,-16-1 0 16,-7 5 3-16,-20 8 18 16,-22 14 20-16,-7 3-32 15,-1 16 83-15,5 8 15 16,8 0-77-16,17 0-23 16,20 0-7-16,0 7-19 15,20-6 18-15,26 2-13 0,10 4-21 16,3-1 27-1,0 5-20-15,-4 13 1 0,-2 1 26 16,-7 11-6-16,-4 9 7 16,-8 2 27-16,-8 3-9 15,-10-10-1-15,-10-1-17 16,-3-9 0-16,-3-13-1 16,0-11 1-16,0-6 8 15,0-2-8-15,3-32-26 16,8-3 5-16,6-16-20 15,6-3-29-15,8 2 14 16,6 8 28-16,5 10 27 16,4 19-14-16,-1 8 15 15,1 9 117-15,-6 9-9 0,-7 29 8 16,-7 7-17-16,-6 4-11 16,-10 1-40-16,-1-6-31 15,-3-6-17-15,2-7-36 16,7-18-98-16,22-13-153 15,-4 0-334-15,2-10-1054 0</inkml:trace>
  <inkml:trace contextRef="#ctx0" brushRef="#br0" timeOffset="1133">8439 762 1508 0,'0'0'692'16,"0"0"-538"-16,0 0-21 0,0 0 110 15,0 0-30-15,-179 170-89 16,163-131-70-16,13-2-53 16,3-9-1-16,12-15-18 15,24-7-45-15,7-6-78 16,-1 0-59-16,-5-24-36 16,-5-5 12-16,-10-2 97 15,-2-3 96-15,-9 7 31 16,-5 8 0-16,-6 9 87 15,0 10 101-15,0 6 33 16,0 33-100-16,0 19-2 0,3 15-8 16,10 19-44-1,4 15-15-15,6 8-2 0,6 5 64 16,-3-2-45-16,-2-6-60 16,-12-17-8-16,-9-16 22 15,-3-20 0-15,-3-11 12 16,-26-22-23-16,-10-18 1 15,-7-8 16-15,-7 0-29 16,-6-34-2-16,1-20-10 16,5-28-57-16,1-78-56 15,16 13-222-15,2 6-645 0</inkml:trace>
  <inkml:trace contextRef="#ctx0" brushRef="#br0" timeOffset="1355">6868 623 1756 0,'0'0'472'0,"0"0"-417"15,0 0 99-15,167-145 10 16,-111 115-63-16,-3 13-101 15,-7 8-3-15,5 9-263 16,-11 2-325-16,-11 15-1175 0</inkml:trace>
  <inkml:trace contextRef="#ctx0" brushRef="#br0" timeOffset="1473">7586 275 1610 0,'0'0'361'16,"0"0"-121"-16,0 0-103 15,261-186-137-15,-150 132-92 16,1 19-568-16</inkml:trace>
  <inkml:trace contextRef="#ctx0" brushRef="#br0" timeOffset="2555">9264 740 1652 0,'0'0'220'16,"0"0"-145"-16,0 0 125 16,47 160 67-16,-35-95-143 15,-1-7-95-15,-2-5-12 16,2-7-5-16,-8-7-5 15,-3-23-7-15,3-16-50 16,-3 0 35-16,0-24 6 16,3-26-30-16,3-15 33 15,8-8 5-15,2-7-16 16,1 9-14-16,3 10-19 16,-2 16 44-16,2 25-8 15,-1 20 14-15,4 0 46 0,5 34 39 16,0 18-6-16,12 11-46 15,5 4 19-15,4-6-17 16,1-3-34-16,-4-5-1 16,-4-7 0-16,-5-7 0 15,-11-13-41-15,-1-11-52 16,-5-11 1-16,0-4 2 16,3-28 47-16,2-24 9 15,9-19-18-15,2-13 12 16,4-14 28-16,-2-9 5 0,-5 4 7 15,-7 9 14-15,-9 14 30 16,-11 18 92-16,-6 18 42 16,0 14-55-16,-12 17-1 15,-11 13-6-15,-4 0-42 16,1 9-27-16,-3 28-45 16,2 16-1-16,4 6 5 15,3 12 0-15,8 9-6 16,6 5 0-16,6 3-1 15,0-2-5-15,0-4-69 16,0-21-19-16,0-9-2 16,0-26 29-16,12-20-3 15,5-6-41-15,2-9 93 16,4-27 9-16,3-5 3 16,-3 0-7-16,0 6 5 0,-4 14 7 15,-2 15 1-15,-3 6 12 16,-5 19 92-16,4 21 20 15,0 12-90-15,11 7-1 16,8-5 37-16,4-10-15 16,10-10-31-16,-1-17-24 15,-2-17-17-15,2 0-11 16,-2-17-32-16,-7-23 24 16,1-7 7-16,-8-2 8 15,-10-2 19-15,-2 13-7 16,-8-1 9-16,-1 20 14 15,-8 12 75-15,3 7 17 16,-3 7-46-16,0 18-45 0,6 15 28 16,8 6-29-16,8-6-13 15,7-1 13-15,14-9-8 16,7-15-6-16,-2-13-10 16,-2-2-39-16,-3-17 37 15,-10-19-29-15,-7-4 10 16,-9 1 31-16,-5 5 1 15,-8 9 19-15,-4 10 40 16,0 15 11-16,0 0 16 16,0 9-61-16,0 26-26 15,0 3 19-15,0 4-7 16,0-1-12-16,0-8-9 16,6-15-96-16,6-18-168 0,-1 0-411 15,-5-12-242-15</inkml:trace>
  <inkml:trace contextRef="#ctx0" brushRef="#br0" timeOffset="2736">11052 498 1780 0,'0'0'621'15,"0"0"-431"-15,0 0 26 16,0 0-62-16,0 0-62 15,0 0-59-15,0 0-33 16,144 153-142-16,-141-112-501 16,-3-5-1304-16</inkml:trace>
  <inkml:trace contextRef="#ctx0" brushRef="#br0" timeOffset="-1742">3145 952 1400 0,'0'0'783'16,"0"0"-783"-16,0 0 16 15,0 0 21-15,0 0 66 16,0 0-69-16,221-138-8 15,-156 77-19-15,-3-8 8 16,-3 1 28-16,-10-3-30 0,-13 0 8 16,-16 11-15-16,-14 3-5 15,-6 10 12-15,0 17 11 16,-23 19 80-16,-5 11-6 16,-6 2-17-16,-2 49-16 15,7 16-45-15,-2 16 1 16,13 14 21-16,8 3-8 15,10-3 11-15,0-2-24 16,0-7-12-16,19-7-9 16,15-21-72-16,31-15-231 15,-10-19-327-15,-2-20-539 0</inkml:trace>
  <inkml:trace contextRef="#ctx0" brushRef="#br0" timeOffset="-1388">4164 779 1957 0,'0'0'389'15,"0"0"-213"-15,0 0 115 16,-177 26-58-16,131 8-71 16,1 8-37-16,8 11-81 15,14 3-11-15,14-2-11 16,9-8-22-16,0-7 0 15,26-7 0-15,13-19-34 16,4-9-16-16,3-4-57 16,-4-8 6-16,-2-21 35 15,-12-3 19-15,-8-1 27 0,-6 8 5 16,-8 12 15-16,-3 11 15 16,2 2 5-16,1 2-5 15,0 24 31-15,4 19-18 16,5-5-5-16,5 6-23 15,8-2-13-15,-3-12-30 16,18-30-296-16,-11-2-308 16,-5 0-952-16</inkml:trace>
  <inkml:trace contextRef="#ctx0" brushRef="#br0" timeOffset="-1205">3909 223 1925 0,'0'0'826'15,"0"0"-757"-15,0 0-56 16,0 0 35-16,222 28-48 16,-110-25-122-16,-11-3-798 0</inkml:trace>
  <inkml:trace contextRef="#ctx0" brushRef="#br0" timeOffset="-3254">579 307 1622 0,'0'0'371'15,"0"0"-246"-15,0 0 13 16,0 0 80-16,-3 209-56 16,3-121-45-16,10 5-55 15,-1-3 23-15,-3-4-59 16,2-13-20-16,-2-11-3 15,0-13-3-15,2-10-35 16,-2-19-154-16,-6-20-163 16,0 0-221-16,0 0-449 0</inkml:trace>
  <inkml:trace contextRef="#ctx0" brushRef="#br0" timeOffset="-3052">0 366 1702 0,'0'0'481'16,"0"0"-399"-16,0 0-45 15,0 0 189-15,0 0-39 16,196-38-33-16,-100 20-97 16,15 5-29-16,10 10 8 15,4-5-36-15,34 8-112 16,-31 0-351-16,-27 0-424 0</inkml:trace>
  <inkml:trace contextRef="#ctx0" brushRef="#br0" timeOffset="-2694">1097 616 439 0,'0'0'1464'15,"0"0"-1234"-15,0 0-115 16,-7 206 103-16,7-135 5 16,0 1-84-16,0-14-96 15,7-5-32-15,9-16 2 0,-1-9-13 16,13-20-37 0,-2-8-41-16,10-6 6 0,4-28 11 15,-2-18-4-15,1-3-16 16,-6-4 59-16,-7 9-3 15,-9 12 25-15,-8 14 4 16,-4 19 93-16,-2 5 46 16,-3 11-65-16,0 25-41 15,3 11 36-15,0 4-55 16,6-5-11-16,8-8-7 16,8-15-97-16,29-19-147 15,-9-4-319-15,4 0-429 0</inkml:trace>
  <inkml:trace contextRef="#ctx0" brushRef="#br0" timeOffset="-2459">2091 740 1854 0,'0'0'513'15,"0"0"-382"-15,0 0 103 16,0 0-10-16,-190 91-67 15,156-43-40-15,6 7-59 16,13 1 3-16,15-8-61 16,0-4 1-16,15-10 2 15,22-9-3-15,5-13-57 16,4-12-108-16,13-18-153 16,-10-21-231-16,-16 0-266 0</inkml:trace>
  <inkml:trace contextRef="#ctx0" brushRef="#br0" timeOffset="-2265">1443 414 1637 0,'0'0'542'0,"0"0"-464"15,0 0-44-15,0 0 123 16,0 0 3-16,0 0-47 15,0 0-62-15,129 136-51 0,-111-88-18 16,-1-3-262 0,-3-19-470-16</inkml:trace>
  <inkml:trace contextRef="#ctx0" brushRef="#br0" timeOffset="-2137">1889 288 965 0,'0'0'832'15,"0"0"-649"-15,0 0-129 16,193-182-12-16,-114 127-42 16,-4 11-369-16</inkml:trace>
  <inkml:trace contextRef="#ctx0" brushRef="#br0" timeOffset="8237">1343 2369 1363 0,'0'0'358'16,"0"0"-234"-16,0 0-62 15,0 0 27-15,0 0 12 16,0 0-32-16,62-47-17 15,-30 22 1-15,-2 17 35 16,2 8-22-16,-3 0-26 16,-2 27 81-16,-4 13-51 15,-3 19-43-15,-8 1 13 16,-5 3-27-16,-7-5 7 16,0-11-20-16,0-14 0 15,0-13 16-15,0-12-15 16,0-8-1-16,0 0 29 15,0-13 7-15,0-23-30 0,0-8-6 16,4-14 0-16,12-3-4 16,7 3 4-16,6 8-3 15,4 16-11-15,2 12 14 16,5 19-9-16,-1 3 3 16,1 25 6-16,-4 18 41 15,-7 10-32-15,-6 6-2 16,0-3-4-16,-4-3-3 15,1-9-1-15,6-11-93 16,21-28-244-16,-9-5-150 16,1 0-518-16</inkml:trace>
  <inkml:trace contextRef="#ctx0" brushRef="#br0" timeOffset="8710">2456 2415 916 0,'0'0'840'0,"0"0"-611"16,0 0 47-16,0 0 19 16,0 0-116-16,-184 31-7 15,148 11-88-15,4 10-7 16,12 1-33-16,9-3-34 16,11-2 7-16,6-22-17 15,31-8-1-15,8-16-50 16,9-2-31-16,-3-8-40 15,-1-25-11-15,-10-11 54 16,-11 6 68-16,-13 9 11 0,-10-3 11 16,-3 13 47-16,-3 11 49 15,0 8 68-15,0 0-51 16,0 31-73-16,0 26-21 16,14 20-1-16,6 20 11 15,6 10-25-15,7 4-6 16,2 7 22-16,5 5-14 15,-7-17-11-15,-7-13 18 16,-13-22-24-16,-10-19 18 16,-3-20-18-16,0-17 11 15,-22-15 18-15,-12 0-29 16,-2-32 0-16,-7-23 6 16,4-18 8-16,10-15-14 15,9 0 0-15,20-4-20 16,0 8-28-16,56-35-157 0,7 29-414 15,-1 9-654-15</inkml:trace>
  <inkml:trace contextRef="#ctx0" brushRef="#br0" timeOffset="8930">3660 2827 1884 0,'0'0'472'16,"0"0"-288"-16,0 0 132 15,0 0-91-15,0 0-114 0,6 158-58 16,-32-113-53-16,-7 2-48 16,-5 12-168-16,8-22-428 15,7-1-1123-15</inkml:trace>
  <inkml:trace contextRef="#ctx0" brushRef="#br0" timeOffset="9271">4292 2455 1746 0,'0'0'346'16,"0"0"-277"-16,0 0 28 16,0 0 181-16,0 0-110 15,134 182-56-15,-98-135-64 16,0 4-14-16,-4-4-18 16,-1-12 1-16,-8-3 11 15,-4-8-19-15,-7-11-1 16,2-13-2-16,-5 0 3 15,2-13 28-15,2-33-13 16,3-12-18-16,0-7 13 16,1 4-13-16,3-3-6 0,3 11-79 15,8 6-252 1,0 11-300-16,-8 20-926 0</inkml:trace>
  <inkml:trace contextRef="#ctx0" brushRef="#br0" timeOffset="9448">4980 2643 1380 0,'0'0'361'0,"0"0"-50"16,0 0 51-16,0 0-72 16,-14 178-142-16,11-146-103 15,3-6-45-15,0-10-61 16,3-6-231-16,6-10-380 0</inkml:trace>
  <inkml:trace contextRef="#ctx0" brushRef="#br0" timeOffset="9572">4940 2270 1521 0,'0'0'0'16,"0"0"-625"-16,0 0-271 0</inkml:trace>
  <inkml:trace contextRef="#ctx0" brushRef="#br0" timeOffset="9679">4940 2270 811 0,'187'-119'1072'16,"-172"119"-709"-16,13 0-15 0,7-30-117 16,47-37-231-1,-6 2-140-15,-8 0-1030 0</inkml:trace>
  <inkml:trace contextRef="#ctx0" brushRef="#br0" timeOffset="10503">6371 2585 1709 0,'0'0'293'16,"0"0"-227"-16,0 0 34 15,0 0 129-15,-173 58-43 16,133-28-85-16,10 8-10 15,10 7-30-15,8 1-11 16,9-1-50-16,3 3 7 16,0-17-2-16,12 3-5 15,14-22-41-15,7-6-16 16,4-6-56-16,5-8-14 16,-2-30-14-16,2-18-46 0,-7-6 69 15,-4-17 55-15,-8-4 48 16,-11-5 14-16,-5 6 1 15,-4 8 46-15,0 10 69 16,-3 16 78-16,0 28 31 16,0 16-20-16,0 4-69 15,0 38-83-15,0 27-16 16,0 9 12-16,6 11-33 16,5 7-14-16,6-1 10 15,3-14-11-15,-2-4 0 16,6-14-39-16,-1-17-54 15,0-16-79-15,-1-20-106 16,1-6-1-16,0-15 95 0,-3-32 84 16,-4-5 78-16,-3 0 10 15,-6 6 12-15,-4 14 68 16,-3 13 64-16,0 19 95 16,0 0-74-16,0 23-75 15,6 13 19-15,5 8-47 16,9 4-29-16,8-10-21 15,6-4-12-15,8-24-94 16,7-10-28-16,0 0 76 16,1-10 48-16,-8-24-66 15,-10-10 65-15,-9 9 11 16,-9-4 44-16,-8 7 53 0,-6 12 65 16,0 13 72-16,0 7-31 15,0 7-107-15,-9 25-66 16,-2 14 21-16,5 2-18 15,6 2-6-15,0-10-15 16,0-6-12-16,9-10-45 16,18-24-115-16,-7 0-350 15,-5 0-422-15</inkml:trace>
  <inkml:trace contextRef="#ctx0" brushRef="#br0" timeOffset="10664">6849 3450 2270 0,'0'0'763'0,"0"0"-690"16,0 0-73-16,0 0-190 16,0 0-548-16</inkml:trace>
  <inkml:trace contextRef="#ctx0" brushRef="#br0" timeOffset="11298">9045 3406 687 0,'0'0'955'15,"0"0"-783"-15,0 0-135 16,0 0 60-16,0 0 98 16,0 0-102-16,128-212-62 15,-66 109-31-15,4-18 32 16,-4-2 71-16,-9-7-8 16,-7 9 32-16,-10 17 8 15,-10 14 42-15,-6 32-32 16,-5 16-67-16,-2 29-30 0,1 13 0 15,6 8-12-15,6 49 25 16,3 12-14-16,4 22-22 16,3 15 7-16,-1 3-16 15,2 2-14-15,2-10 11 16,-2-3-13-16,-5-22-66 16,1-14-82-16,-10-18-362 15,-14-23-519-15</inkml:trace>
  <inkml:trace contextRef="#ctx0" brushRef="#br0" timeOffset="11461">9484 3050 2029 0,'0'0'573'0,"0"0"-440"15,0 0 100-15,177-50-117 16,-16-3-116-16,-20 1-10 15,-8 4-701-15</inkml:trace>
</inkml:ink>
</file>

<file path=ppt/ink/ink16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10:02:44.776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413 242 1644 0,'0'0'494'0,"0"0"-447"15,0 0 85-15,0 0 89 16,0 0-58-16,0 0-69 16,-79 147-52-16,36-70 55 15,-7 9-53-15,-1 8-19 16,2-4 39-16,2-8-28 15,12-10-1-15,8-18-11 16,9-19-18-16,7-14 31 16,8-12-36-16,3-9-1 15,0 0 36-15,0-9-12 16,6-30-24-16,20-11-3 16,10-15-29-16,7-15 5 0,7-8-13 15,5-9-14 1,1-9 45-16,3 0 7 0,-4 4 1 15,1 19 2-15,-5 9 17 16,0 20 60-16,-9 19-21 16,-7 20 2-16,1 15 33 15,-2 9-2-15,-5 40 17 16,4 26-25-16,-4 19-17 16,1 16 17-16,5 7-61 15,2-2-12-15,8-6 17 16,4-15 4-16,1-17-14 15,-1-15-16-15,-7-18 0 16,-5-15-9-16,-15-8-103 0,-5-12-100 16,-17-9-80-1,0-7-500-15,-8-16-1556 0</inkml:trace>
  <inkml:trace contextRef="#ctx0" brushRef="#br0" timeOffset="146">193 690 1375 0,'0'0'1529'16,"0"0"-1299"-16,0 0-108 15,266 0-9-15,-28-20-113 16,-22-10-170-16,-7-9-2717 0</inkml:trace>
</inkml:ink>
</file>

<file path=ppt/ink/ink16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10:03:45.909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292 196 1640 0,'0'0'478'16,"0"0"-343"-16,0 0-74 15,0 0 75-15,0 0 31 16,0 0-3-16,-11 41-58 16,8 26-25-16,0 22 20 15,-3 21-45-15,-4 7-11 0,1 4 21 16,-5-7-29-16,0-7-8 15,2-13-16-15,1-14-7 16,2-13-6-16,-1-11-4 16,7-11-91-16,3-12-102 15,0-13-466-15,0-14-309 0</inkml:trace>
  <inkml:trace contextRef="#ctx0" brushRef="#br0" timeOffset="373">0 290 1840 0,'0'0'524'0,"0"0"-395"16,0 0 75-16,0 0 32 16,26-153-112-16,11 115-40 15,11 2-6-15,12 9-44 16,8 7 7-16,11 8-14 15,3 12-14-15,6 0 48 16,0 12-52-16,0 25 14 16,-6 9-1-16,-6 6-20 15,-17 7-2-15,-13 4 0 16,-23 1 7-16,-20-2 23 16,-3 3-29-16,-40-4 8 0,-25-1 3 15,-14-10-12 1,-6-6 0-16,0-11 0 0,7-15 9 15,12-10-9-15,14-8 0 16,12 0-58-16,18-14-29 16,16-14-160-16,12-1-266 15,33 4-195-15,4 3-549 0</inkml:trace>
  <inkml:trace contextRef="#ctx0" brushRef="#br0" timeOffset="659">1762 304 2133 0,'0'0'507'0,"0"0"-361"15,0 0 59-15,0 0-16 16,-187 65-77-16,122 13-4 15,3 21-30-15,3 22-12 16,5 18-17-16,16 5-22 16,11 3-10-16,18-5-17 15,9-10-56-15,0-6-4 16,26-14-51-16,19-8-125 16,37 2-119-16,-13-28-348 15,-7-22-820-15</inkml:trace>
  <inkml:trace contextRef="#ctx0" brushRef="#br0" timeOffset="1041">1709 1754 1433 0,'0'0'1175'15,"0"0"-1001"-15,0 0-128 16,0 0 10-16,0 0 30 15,0 0-15-15,115-197-54 16,-52 109-17-16,2-18 42 16,20-39-33-16,12-38 12 0,-12 10 41 15,-9 19-28 1,-20 31-2-16,-16 47 11 0,-5 7-16 16,1 13 46-16,-10 27-44 15,-6 26 7-15,0 3 1 16,-1 43 2-16,4 32 15 15,-3 25-18-15,3 14-24 16,-1 14 53-16,-5-3-49 16,3-4 2-16,-3-5-6 15,-2-14-12-15,-2-15-37 16,-2-14-56-16,-8-12-65 16,-3-9-23-16,0-6-304 15,-7-14-314-15,-13-11-881 0</inkml:trace>
  <inkml:trace contextRef="#ctx0" brushRef="#br0" timeOffset="1232">2080 1058 2340 0,'0'0'542'0,"0"0"-460"15,0 0-24-15,0 0 89 16,0 0 10-16,215 0-111 15,-119 0-46-15,4 0-19 16,2 9-106-16,29 39-239 16,-27-1-551-16,-19 2-941 0</inkml:trace>
  <inkml:trace contextRef="#ctx0" brushRef="#br0" timeOffset="1559">3108 1657 2365 0,'0'0'574'0,"0"0"-481"15,0 0-31-15,0 0-8 16,0 0 12-16,0 0-49 16,0 0 1-16,-43 145-18 15,63-104 1-15,15 0-7 16,18-3-10-16,9-7-17 15,13-16 25-15,1-10 8 0,-2-5-1 16,-15-16-11 0,-16-19 12-16,-20-12 48 0,-23-5-18 15,0-2 15-15,-35 7 28 16,-28 4-25-16,-9 6-1 16,-6 10-40-16,2 7-7 15,11 5-9-15,15 15-93 16,21 0-170-16,15 0-710 0</inkml:trace>
  <inkml:trace contextRef="#ctx0" brushRef="#br0" timeOffset="1892">3729 166 2691 0,'0'0'566'15,"0"0"-566"-15,0 0-20 16,0 0 20-16,173 65 100 16,-94 0-35-16,6 25 22 15,20 44-26-15,-3 48-10 16,-23 45-9-16,-34 9-1 15,-45-9 3-15,-14-51-44 16,-31-55 0-16,-1-29-14 0,-2-24 10 16,-8-3-35-16,-1-11-38 15,3-2-34-15,17-35-27 16,17-15-362-16,17-2-383 0</inkml:trace>
  <inkml:trace contextRef="#ctx0" brushRef="#br0" timeOffset="2088">5049 1289 1774 0,'0'0'1346'0,"0"0"-1150"0,183 0-160 15,-88 0-30 1,-3 0 9-16,-4 0-15 0,-10 0-109 15,-8 27-89-15,-22 3-540 16,-22-1-695-16</inkml:trace>
  <inkml:trace contextRef="#ctx0" brushRef="#br0" timeOffset="2238">4953 1810 1979 0,'0'0'1257'15,"0"0"-1045"-15,0 0-114 16,0 0-37-16,257-8-23 0,-78 8-38 16,-26 0-127-16,-18 8-381 0</inkml:trace>
</inkml:ink>
</file>

<file path=ppt/ink/ink16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10:03:49.120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33 176 1588 0,'0'0'546'0,"0"0"-460"16,0 0 80-16,0 280 89 15,0-71-41-15,0 16-59 16,0-35-116-16,-3-54-11 16,-1-50-2-16,-2-16-20 15,3 10 12-15,-4-7-18 16,0-2 1-16,4-23-18 15,3-20-19-15,0-22-43 16,0-6-54-16,0-25 21 16,0-40 29-16,0-45 38 15,7-49 35-15,-1-58-1 0,-2-29 11 16,2 7 0-16,1 43 21 16,2 69-19-16,8 38 31 15,9 32 37-15,7 5 1 16,13 8 52-16,8 9-68 15,9 24-4-15,7 11 16 16,1 17-41-16,2 26 19 16,-11 18-33-16,-10 8-11 15,-19 11 39-15,-21 8-34 16,-12 6 5-16,-12 0-5 16,-41 1 7-16,-12-12-26 15,-14-12 7-15,0-16-24 16,4-21 22-16,10-21-49 0,19-13-62 15,39-29-113 1,7-18-349-16,7-12-298 0</inkml:trace>
  <inkml:trace contextRef="#ctx0" brushRef="#br0" timeOffset="240">1399 77 1532 0,'0'0'1074'0,"0"0"-903"16,0 0-144-16,0 0 115 15,-198 176 51-15,110-50-40 0,-14 50-88 16,8 42 1 0,18 10 26-16,37-16-85 0,27-49-7 15,12-52 0-15,0-27-29 16,31-13-53-16,59 22-119 15,-13-14-174-15,5-14-525 0</inkml:trace>
  <inkml:trace contextRef="#ctx0" brushRef="#br0" timeOffset="623">1424 1791 2362 0,'0'0'352'0,"0"0"-352"15,0 0-55-15,0 0 55 16,128-208 84-16,-69 115-75 16,3-19-2-16,1-9 38 15,5-34 22-15,-12 12 35 16,-1 5-22-16,-5 12-27 15,-11 40 58-15,-4 17-53 16,-4 29-11-16,-5 30 26 16,-1 10-63-16,6 37 28 15,1 34 4-15,1 22-32 16,-1 22 44-16,-6 9-34 0,1 3-10 16,-4-5 7-16,0-11-17 15,0-14 0-15,-7-18-43 16,-4-18-68-16,-4-13-37 15,-8-4-134-15,0-10-316 16,-3-17-142-16</inkml:trace>
  <inkml:trace contextRef="#ctx0" brushRef="#br0" timeOffset="808">1597 1272 1154 0,'0'0'1345'0,"0"0"-1043"16,0 0-207-16,0 0 61 16,0 0-5-16,216 15-98 0,-114-12-53 15,10 3-24-15,42 9-175 16,-30 2-570-16,-25 1-585 0</inkml:trace>
  <inkml:trace contextRef="#ctx0" brushRef="#br0" timeOffset="1091">2747 2000 2133 0,'0'0'368'0,"0"0"-320"15,0 0 59-15,94-165 136 16,-74 118-26-16,-3 8-79 15,-7 16-48-15,-7 15-15 16,0 8 9-16,-3 4-63 16,0 41 15-16,0 14 4 15,0 9-38-15,-10 5-2 16,-2-2-2-16,-2-3-53 16,2-12-26-16,1-6-109 15,2-9-188-15,2-15-430 16,0-13-1155-16</inkml:trace>
  <inkml:trace contextRef="#ctx0" brushRef="#br0" timeOffset="1375">3314 447 447 0,'0'0'2422'16,"0"0"-2139"-16,173 56-214 16,-62 6 21-16,16 20 62 15,8 16 0-15,-4 19-77 16,0 34-30-16,-24 32 21 16,-34 31-38-16,-41 5-2 15,-32-36-14-15,-26-45-12 16,-25-53-38-16,-15-9-64 0,-16 4-73 15,-59 23-17-15,14-11-319 16,11-30-744-16</inkml:trace>
  <inkml:trace contextRef="#ctx0" brushRef="#br0" timeOffset="1806">5248 1402 2611 0,'0'0'491'0,"0"0"-447"16,0 0-43-16,210-30 50 16,-125 19-45-16,3 2-6 15,0 6-43-15,0 3-183 16,-21 18-488-16,-29 11-829 0</inkml:trace>
  <inkml:trace contextRef="#ctx0" brushRef="#br0" timeOffset="1964">5127 2029 2645 0,'0'0'473'0,"0"0"-374"16,0 0-52-16,184-37-11 16,-67 15 5-16,72 10-41 15,-28 10-124-15,-22 2-732 0</inkml:trace>
</inkml:ink>
</file>

<file path=ppt/ink/ink16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10:03:52.103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43 593 1624 0,'0'0'480'15,"0"0"-315"-15,0 176-39 16,0-90 32-16,0 0 64 15,0-1-118-15,-3 0-34 16,-3-3-37-16,3-2-24 16,-5-9 39-16,2-9-41 15,3-11-5-15,0-14 0 16,0-8-2-16,3-12-18 16,-5-6-58-16,5-11-74 0,-3 0 28 15,3-32-126-15,0-29-16 16,0-18 59-16,3-24 4 15,8-12-41-15,-2-11 36 16,2 1 202-16,1 5 4 16,5 11 210-16,5 12-23 15,9 12 7-15,4 12 25 16,4 8 36-16,4 8-60 16,4 9-15-16,1 8-14 15,1 13-55-15,4 9-35 0,2 15-28 16,1 3-21-1,-4 12 10-15,-8 26-37 0,-16 10 6 16,-21 11 11-16,-7 8-2 16,-23 7 3-16,-36 3-18 15,-16 0 9-15,-7-12-3 16,0-10-6-16,11-18-22 16,8-15 22-16,21-19-28 15,18-3-35-15,18-15-106 16,25-38-170-16,30 6-121 15,7 0-135-15</inkml:trace>
  <inkml:trace contextRef="#ctx0" brushRef="#br0" timeOffset="223">1575 0 1972 0,'0'0'395'15,"0"0"-296"-15,0 0 31 16,-137 201 119-16,62-69-56 16,-7 45-80-16,0 41-44 15,13 12 11-15,30-15-53 16,27-50-16-16,12-55-11 16,0-32-68-16,57 20-105 15,-1-16-325-15,4-11-283 0</inkml:trace>
  <inkml:trace contextRef="#ctx0" brushRef="#br0" timeOffset="613">1700 1692 2264 0,'0'0'459'15,"0"0"-459"-15,0 0 3 16,0 0-3-16,73-225 72 16,-22 116-42-16,21-38 21 15,10-35-8-15,-9 8 42 16,-11 17 41-16,-17 31-69 16,-13 38 30-16,-1 5-26 15,-3 9-28-15,0 28 9 0,-5 25-21 16,2 21 9-1,4 0-5-15,2 47-8 0,4 19 29 16,1 24-29-16,-3 15-11 16,-4 14 19-16,0 1-7 15,2 2-7-15,-6-5-10 16,1-13 5-16,-3-9-12 16,-3-22-52-16,-1-16-47 15,-2-17-43-15,0-14-189 16,-8-10-421-16,-9-12-178 0</inkml:trace>
  <inkml:trace contextRef="#ctx0" brushRef="#br0" timeOffset="791">1978 1209 2476 0,'0'0'519'16,"0"0"-437"-16,0 0 26 15,167 0 68-15,-72-6-102 16,19-15-74-16,56-6 0 16,-25 7-202-16,-24 4-574 0</inkml:trace>
  <inkml:trace contextRef="#ctx0" brushRef="#br0" timeOffset="1494">3065 1880 1655 0,'0'0'553'15,"0"0"-442"-15,0 0-77 0,0 0 80 16,0 0 5-16,0 0-58 15,0 0-26-15,167-67-19 16,-105 50 82-16,-2 8-2 16,-12 9-15-16,-14 0 4 15,-15 22-49-15,-19 25 0 16,0 16-15-16,-39 4 0 16,-17 7 13-16,-13-3-13 15,-4-6 20-15,2-9 30 16,9-13-3-16,13-13 1 15,19-12-20-15,13-10-25 16,14-8-10-16,3 0-14 16,17 0 0-16,28-4 3 0,11-9-3 15,10 10 0 1,5 3 0-16,-1 0 1 0,-2 0-1 16,-2 20-34-16,-1-3-61 15,-6 2-47-15,20-16-129 16,-20-3-408-16,-10 0-421 0</inkml:trace>
  <inkml:trace contextRef="#ctx0" brushRef="#br0" timeOffset="1807">3897 348 1669 0,'0'0'1294'0,"0"0"-1048"16,0 0-188-16,0 0-19 16,167-29 19-16,-95 82 46 15,7 26-37-15,3 25-53 16,-2 39 58-16,-7 43-63 16,-33 39 16-16,-31 7 17 15,-15-14-40-15,-57-26 5 16,-2-51-7-16,6-34 0 15,7-33-6-15,10-25 6 16,-5 1-36-16,1-9 3 16,7-11-81-16,16-27-37 15,23-36-132-15,13-25-598 0,19-14-812 0</inkml:trace>
  <inkml:trace contextRef="#ctx0" brushRef="#br0" timeOffset="1991">5314 1220 1008 0,'0'0'1828'0,"0"0"-1544"16,243-40-219-16,-132 27-16 16,-9 7-41-16,-20 6-8 15,-17 0-92-15,-30 6-171 16,-15 20-539-16,-20 7-1098 0</inkml:trace>
  <inkml:trace contextRef="#ctx0" brushRef="#br0" timeOffset="2156">5206 1704 2643 0,'0'0'622'16,"0"0"-486"-16,0 0-52 15,187 23-45-15,-99-17-39 16,69-4-78-16,-19 2-250 16,-14-4-786-16</inkml:trace>
</inkml:ink>
</file>

<file path=ppt/ink/ink16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10:08:23.435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3002 936 542 0,'0'0'411'0,"0"0"-243"16,0 0-41-16,0 0 50 15,0 0 19-15,0 0-86 0,-30 0-39 16,30 0-1-1,-3 0-1-15,0 0 53 0,-3 0-59 16,-2 0 11-16,-4 0 0 16,-5 0-31-16,-3 0-3 15,-2 0-8-15,-9-6-16 16,2-4 41-16,-7 2-23 16,-2-5 14-16,-6 3 1 15,-2 1-48-15,-2 0 15 16,-5-1-16-16,-2 8 0 15,-1-1 15-15,1 3-15 16,2 0 0-16,-3 0 0 16,1 0 12-16,-4 0-21 15,-4 11 9-15,-2 8-5 16,-3 4 5-16,1 0 1 0,6 9-1 16,2 5 0-1,3 6 0-15,4 11-10 0,2 7 9 16,2 10-11-16,2 5 11 15,0 4 2-15,4 3-2 16,-1-4 2-16,7 1-1 16,6-3 3-16,1 1-3 15,3 0-10-15,6-2 10 16,0 3 6-16,1 4-5 16,2 3 5-16,5 2 3 15,-2 6 26-15,0 3-27 16,5 1-8-16,-1-1 22 15,4-1-10-15,3 0 24 16,3-8-14-16,0 1-4 16,0-4 42-16,3 1-47 0,19-4 19 15,9 0 24-15,7 4-23 16,12-7 5-16,9 1-10 16,9-1-22-16,7-5 55 15,10-5-52-15,8-2 17 16,8-6 17-16,-1 1-32 15,10-6 5-15,-2 0-8 16,3-9 1-16,-4-2 27 16,4-7-24-16,2-9 4 15,4-4 7-15,1-5-22 16,10-8 25-16,5-4-10 16,8-4-7-16,4-4 18 0,2 0-16 15,-6-6 2-15,-1-12-13 16,-5-6 11-16,-4 1-11 15,-1-4 0-15,-5-3-6 16,-7-5 6-16,-4-3 1 16,-12-7 5-16,-11-2-5 15,-9-6-1-15,-3-6 6 16,0-8-6-16,-1-7-8 16,1-6 8-16,3-8 2 15,-7-1-1-15,0-5-1 16,-5 6 0-16,-5 0-11 15,-7 2 8-15,-2 7-3 16,-10 2 6-16,-7 6 9 0,-3 3-4 16,-4 4-5-1,-4-1 0-15,-2-3 8 0,-1-3-8 16,-5-2 0-16,0-4-1 16,-7 3 2-16,-3 1-2 15,-4-1 1-15,-6 7 0 16,0 0-1-16,0 8 1 15,-23 5-2-15,-3 3-8 16,-3 1 10-16,-7 3 0 16,2 0-1-16,-4 1 1 15,-1-2-1-15,-4 1 1 16,-4-1 0-16,-1-1-9 16,-4 2 7-16,-1-6 1 15,1 3 1-15,-4-4-3 16,4 4-8-16,-4 3 11 0,0 6 0 15,1 2 0-15,-1 9 9 16,-3 4-24-16,4 3 15 16,-1-2-3-16,0 4-4 15,4-1 7-15,-4 5 0 16,-3-5-5-16,-3 5 19 16,-4-1-28-16,-5 1-11 15,-2-4-14-15,-4 4 38 16,-5-1-11-16,0-1 6 15,0 4 6-15,3-4 0 16,0 4-3-16,-2-1 3 16,-4 5-3-16,-5 1 2 0,2 0 2 15,0 4-1-15,6 0 0 16,6 3 1-16,11 3 2 16,7 0-3-16,5 0-11 15,8 0 11-15,8 0 8 16,5 0-8-16,8-3 1 15,6 3-1-15,-2 0 15 16,0-3-15-16,4 0-7 16,2 3-1-16,5-3 16 15,-2 0-7-15,8 3-1 16,3-2-44-16,0-2-170 16,17-2-472-16,0 1-464 0</inkml:trace>
  <inkml:trace contextRef="#ctx0" brushRef="#br0" timeOffset="676">3136 632 1839 0,'0'0'349'0,"0"0"-249"16,0 0 4-16,0 0 115 15,0 0-136-15,0 0-56 0,0 0 64 16,-29 110-31-16,21-70-4 16,5 2-26-16,0-1-24 15,3-3 14-15,0-3-20 16,0-5-2-16,0-9 2 15,0-7 0-15,0-8-16 16,0-6-44-16,0 0 9 16,9-6 45-16,2-18 0 15,-2-8 6-15,-1-6 9 16,-8 0 9-16,0 1 33 16,0 11-3-16,-3 6 10 15,-14 5 45-15,0 12-52 16,0 3-21-16,-2 0 11 0,-4 18-40 15,3 18 0-15,0 1-1 16,8 8 1-16,9-4 2 16,3-5-3-16,0-10-5 15,0-6-2-15,3-12-19 16,9-3 5-16,5-5-7 16,3 0 28-16,3-24 1 15,-4-9-1-15,-5-1 0 16,-8-8 17-16,-6 4-16 15,0 1 25-15,0 10 2 16,-20 5-13-16,1 7 63 16,-1 10-59-16,0 1-17 15,0 4 11-15,1 0-11 0,4 12-4 16,-2 9-8-16,3 6 5 16,8-1-5-16,3 0 10 15,3-2-19-15,0-3-16 16,3-7-97-16,49-10-82 15,-5-4-278-15,-2 0-128 0</inkml:trace>
  <inkml:trace contextRef="#ctx0" brushRef="#br0" timeOffset="1164">3685 585 1614 0,'0'0'289'0,"0"0"-212"16,0 0 46-16,0 0 55 15,0 0-61-15,0 0-95 16,0 0-16-16,145-174 56 16,-103 111-5-16,-5 2 35 0,-5-4-3 15,-5 6 8-15,-4 6 80 16,-8 12-70-16,-1 9-26 15,-4 11 14-15,-4 10-58 16,-3 6 5-16,3 5-33 16,5 7 4-16,9 30 1 15,9 17-4-15,7 17 1 16,4 6 13-16,-6 4-14 16,6-6-20-16,-4-10-7 15,1-6-80-15,-2-9-63 16,7-3-217-16,-8-12-354 15,-15-12-495-15</inkml:trace>
  <inkml:trace contextRef="#ctx0" brushRef="#br0" timeOffset="1347">3898 467 2099 0,'0'0'555'0,"0"0"-474"16,0 0-81-16,0 0 59 16,0 0-24-16,295-17-35 15,-163 11-373-15,-5 0-1801 0</inkml:trace>
  <inkml:trace contextRef="#ctx0" brushRef="#br0" timeOffset="2466">1129 2265 1711 0,'0'0'392'0,"0"0"-264"0,0 0-94 15,0 0 134-15,0 0 55 16,0 0-110-16,52 26-47 15,-18-20 35-15,5-6-57 16,-1 3-4-16,5-3-40 16,19 0-9-16,-9 0-181 15,-14 0-596-15</inkml:trace>
  <inkml:trace contextRef="#ctx0" brushRef="#br0" timeOffset="3223">2742 4264 1780 0,'0'0'564'0,"0"0"-486"15,0 0 25-15,0 0 175 16,0 0-74-16,0 0-107 15,-88 175-31-15,69-125-38 16,-1-3-7-16,5-3-21 16,4-8-6-16,11-7-161 15,0-8-406-15,20-15-506 0</inkml:trace>
  <inkml:trace contextRef="#ctx0" brushRef="#br0" timeOffset="3898">4900 3967 1971 0,'0'0'397'15,"0"0"-253"-15,0 0 44 16,0 0 67-16,0 0-87 16,0 0-116-16,0 0 8 15,3-3-34-15,23 3 5 16,11 3 12-16,5 13-43 0,14 3 0 16,4 5-30-1,31 2-126-15,-15-5-409 0,-11-6-1225 0</inkml:trace>
  <inkml:trace contextRef="#ctx0" brushRef="#br0" timeOffset="5282">5608 1896 1483 0,'0'0'294'16,"0"0"-221"-16,0 0 59 15,0 0 130-15,0 0-28 16,0 0-90-16,0 0-14 16,29-48-4-16,4 35 11 0,5-9-65 15,9 1-23 1,2-1-1-16,3-2-47 0,-2 0 5 16,-11 7-6-16,-13-1-54 15,-17 6-46-15,-9 3-271 16,0 3-812-16</inkml:trace>
  <inkml:trace contextRef="#ctx0" brushRef="#br0" timeOffset="9392">1331 2323 431 0,'0'0'803'0,"0"0"-631"0,0 0-50 15,0 0 46-15,0 0-8 16,0 0-31-16,0 0-53 15,-34-50 45-15,26 50-22 16,5 0-4-16,0 0-11 16,-3 0-29-16,1 0-23 15,-1 0-32-15,3 0 1 16,3 9 3-16,0 0-4 16,0 0-14-16,0-1 14 15,0-2 0-15,3-3-26 16,11-3-32-16,-2 0 23 0,2 0 35 15,-1 0-20 1,-4-3 6-16,-6-11 14 0,1-8 1 16,-4 2 11-16,0 0 4 15,0-1 8-15,-10 7 44 16,-6 2-21-16,-1 4 17 16,-3 4-23-16,5 4-30 15,-5 0 2-15,1 0-2 16,2 6-10-16,3 9 21 15,5 2-22-15,3 1 0 16,6 3 0-16,0-8 0 16,0 6 0-16,3-5 0 15,17-2-30-15,3-3-22 0,2-2-31 16,4-7 23 0,2 0-2-16,-9 0 7 0,-2 0 33 15,-11-16 5-15,-6-1 17 16,-3-7 8-16,0 1 17 15,-9-1 25-15,-11 2 44 16,-2 5-8-16,-1 6 2 16,0 5-48-16,0 6-25 15,4 0 37-15,2 0-25 16,-3 13-12-16,6 8-7 16,8 4 5-16,0-2-14 15,6 1 1-15,0 0-8 16,0-7 2-16,6-2 6 15,11-6-45-15,6-3-11 16,0-6 17-16,2 0 31 0,3 0-42 16,-5 0-16-16,-1-17 59 15,-5-2 7-15,-8-4 1 16,-6-4 5-16,-3 1-5 16,0-5 47-16,-6 6-14 15,-14 4 21-15,-2 2 7 16,-1 11 9-16,0 6-2 15,0 2-44-15,-1 0-7 16,6 10 6-16,-2 18-24 16,6 1 0-16,5 7 5 15,9-1-5-15,0 3 0 16,0-5-1-16,3-1 2 0,17-7-7 16,9-8 6-1,4-9-48-15,2-5 23 0,5-3-9 16,-4 0-13-16,1-15 22 15,-12-11 14-15,-5-1 11 16,-11-5 1-16,-9-3 17 16,0 3 42-16,-6-4-17 15,-23 1 14-15,-7 8-20 16,-4 2-20-16,1 14 44 16,-1 7-40-16,1 4-9 15,4 0 15-15,5 20-17 16,7 12-16-16,6 7 6 15,11 4-7-15,6 2 6 0,0-1 1 16,9-3 0 0,19-5-1-16,6-10-32 0,3-9-7 15,5-8 1-15,1-9-15 16,-1 0 11-16,1 0-11 16,-10-15 23-16,-4-8 5 15,-12-3 26-15,-11-7 6 16,-6 1 6-16,0-4 26 15,-29 0 48-15,-7 8-35 16,-4 7 10-16,-2 5-23 16,2 12-16-16,2 4 13 15,2 0-35-15,2 11-3 16,6 19 2-16,8 5 1 16,6 0-8-16,11 3-14 15,3-1-19-15,0-11-9 0,30-6-96 16,8-11 12-1,13-9 18-15,0 0-30 0,5-12 32 16,-7-18 3-16,-10-2 74 16,-16-3 36-16,-20 5 2 15,-3 4 72-15,-3 11 73 16,-29 4-65-16,-7 11-38 16,2 0-43-16,12 0-69 15,11 15-195-15,8-2-773 0</inkml:trace>
  <inkml:trace contextRef="#ctx0" brushRef="#br0" timeOffset="10968">4946 3994 1729 0,'0'0'301'0,"0"0"-209"15,0 0 18-15,0 0 102 16,0 0-69-16,0 0-69 16,0 0-8-16,-46-72-18 15,37 66 16-15,-4 2-8 16,-4-3-2-16,0 5-10 15,5 2-38-15,-2 0 1 16,5 0 11-16,2 0-18 16,4 9-6-16,3 5 6 0,0 1 0 15,0 2 0 1,0-1-7-16,19-5-17 0,4-2 0 16,3-7-26-16,7-2-20 15,-4 0 21-15,2 0-3 16,-9-6 38-16,-5-7 4 15,-11-9 10-15,-3-2 13 16,-3 5-11-16,0-2 47 16,0 3 26-16,-19 2-7 15,-1 10 4-15,-6 4-36 16,0 2-35-16,-4 0 51 16,4 7-46-16,3 13 0 15,6 7-6-15,8-1-1 16,9 3 0-16,0 0 0 15,0-2-25-15,23 0 25 0,14-7-31 16,8-5-5-16,7-6-29 16,1-6-39-16,-1-3 26 15,-7 0 33-15,-8-6-8 16,-15-15 54-16,-8-5 0 16,-14-7 11-16,0-5 34 15,-14 0 13-15,-18 0 39 16,-4 6-22-16,-7 6-14 15,1 7 2-15,2 11-11 16,1 8-14-16,7 0-38 16,5 0 1-16,7 27 13 15,5 7-14-15,7 5-23 16,8 2 23-16,0 0 6 0,11-3-6 16,15-2-29-16,10-10-11 15,7-5 32-15,2-6-57 16,4-11-30-16,-4-4 33 15,-5 0 31-15,-10 0 30 16,-10-12 2-16,-14-13 16 16,-6-4 68-16,0-7-39 15,-9 0 8-15,-21 2 39 16,-7 3-42-16,-5 6-18 16,4 7-8-16,-6 9-24 15,6 7 40-15,4 2-35 16,5 0-6-16,10 14 0 15,8 13-6-15,8-1 5 16,3 3-13-16,0-3-8 0,20 1 13 16,9-3-60-16,4-6 19 15,6-10 20-15,-2-2-49 16,-2-6 19-16,-8 0 23 16,-9-2 33-16,-4-17 4 15,-14-1 16-15,0 0 57 16,-6-5 51-16,-20 5-47 15,-7 3-5-15,-4 2-42 16,5 2-29-16,2 7 24 16,10 6-25-16,14 0-46 15,6 0-200-15,0 13-628 0</inkml:trace>
  <inkml:trace contextRef="#ctx0" brushRef="#br0" timeOffset="11911">144 1845 1551 0,'0'0'232'0,"0"0"-167"15,0 0 33-15,0 0 106 0,0 0-43 16,0 0-99-16,0 0-55 15,-17 24 90-15,17 17 23 16,0 18-2-16,-6 16-9 16,-5 10-55-16,-1 0-8 15,-1-2-21-15,2-13-23 16,2-11 23-16,6-13-23 16,0-10 8-16,3-13-10 15,0-12-167-15,3-11-118 16,17-11-264-16,-8-17-221 0</inkml:trace>
  <inkml:trace contextRef="#ctx0" brushRef="#br0" timeOffset="12671">16 1852 1647 0,'0'0'314'0,"0"0"-211"16,0 0 60-16,0 0 88 16,0 0-64-16,0 0-130 15,0 0-32-15,-16-56 12 16,32 52-19-16,4 2 2 16,6 2-20-16,0 0 2 15,7 0 53-15,2 0-40 0,4 0 3 16,1 0 10-16,2 0-27 15,-5 0 11-15,-1 0-12 16,-7 12 0-16,-6 5 15 16,-6 3-15-16,-5 8 0 15,-8 5 36-15,-4-3-35 16,0 7 11-16,-7 1-12 16,-13-3 17-16,-6-2-8 15,4-4-2-15,-1-2-6 16,6-6 4-16,0-7 2 15,8-5-13-15,-1-3 6 16,3-2 0-16,4-4 8 16,3 0-1-16,0 0-5 15,0 0 26-15,0 0-22 0,0 0-12 16,0 0 6-16,0 0-13 16,17 0 13-16,3 0 0 15,3 4 1-15,-1 3-2 16,4 3 13-16,0 6-24 15,4 2 12-15,-4 0 0 16,-3 4 2-16,0 5-2 16,-3 2-1-16,-7 4-1 15,-1 6 2-15,-1-1 5 16,-8-1-5-16,-3 2 0 16,0 0 0-16,0-7 1 15,-11-2 4-15,-14-1 1 16,-7-7-6-16,-11-5 3 0,1-5-3 15,-8-10 0 1,1-2 12-16,3 0-11 0,4-14 55 16,2-12-31-16,4-1 13 15,10-1 22-15,3 5-53 16,7 3 2-16,7 8 21 16,1 1-30-16,5 4 1 15,3 7-1-15,0 0-29 16,0 0-36-16,23 0-155 15,10 7-371-15,-1 4-1169 0</inkml:trace>
  <inkml:trace contextRef="#ctx0" brushRef="#br0" timeOffset="13851">6246 4676 1054 0,'0'0'889'0,"0"0"-719"16,0 0-133-16,0 0 52 15,0 0 166-15,0 0-63 16,3-155-82-16,-6 123-23 16,-23-3 14-16,-4 5-50 15,-10 0-14-15,-5 7 2 16,-4 6-24-16,-7 5-7 0,1 12-1 16,-7 0-5-1,-3 2 25-15,-2 28-27 0,6 5-2 16,2 6 2-16,3 4 14 15,10 1 1-15,10 3-14 16,4-3 17-16,4 3 42 16,9 3-42-16,7-2 15 15,4-3-15-15,8 3-18 16,0-6 15-16,0 0-15 16,27-6 1-16,8-5 48 15,12-6-37-15,8-5 1 16,4 0 13-16,7-8-20 15,-1-5 3-15,5-5-9 16,-5-4 1-16,-3 0 17 16,-4 0-17-16,-11 0 17 0,-7-6 8 15,-15-1-20-15,-5 1 34 16,-14 3-26-16,-3 3 11 16,0 0 41-16,-3 0-34 15,0 0-1-15,0 0 2 16,0 0-32-16,0 0 7 15,0 0-8-15,0 0-6 16,0 0 6-16,0 0 0 16,0 0-12-16,0 0-48 15,0-3-78-15,0 1-104 16,0-2-659-16</inkml:trace>
  <inkml:trace contextRef="#ctx0" brushRef="#br0" timeOffset="14684">2723 5031 1672 0,'0'0'488'0,"0"0"-449"16,0 0 64-16,0 0 163 15,0 0-57-15,7 178-57 16,-7-99-89-16,0 6-5 16,0 6 24-16,0 1-23 15,-3-14-4-15,-4-7-38 16,0-16-5-16,1-18 9 16,-1-16-21-16,4-8 0 15,0-13 4-15,0 0 8 16,-3-25-9-16,-2-20-3 15,5-17-3-15,3-11-4 16,0-15-16-16,0-11 19 16,0-2-5-16,0-3 3 0,17 11 5 15,2 10 0-15,1 15 1 16,6 20 12-16,-3 19-12 16,6 15 7-16,1 10 17 15,6 4-10-15,2 12 6 16,5 30-8-16,4 8-1 15,-1 14 49-15,-4 10-53 16,1 8 16-16,-7 0 5 16,-7 4-28-16,-12 0 9 15,-11-7-9-15,-6-5 2 16,0-5 26-16,-37-11-26 16,-8-8-1-16,-15-11-1 15,-8-10-13-15,0-15 7 16,6-8-33-16,2-6-23 0,18 0 7 15,22-35-74-15,11-3-194 16,9-3-455-16</inkml:trace>
  <inkml:trace contextRef="#ctx0" brushRef="#br0" timeOffset="15654">6724 1652 1728 0,'0'0'383'0,"0"0"-256"15,0 0-47-15,0 0 189 16,0 0 35-16,0 0-174 16,0 0-102-16,-39 35-16 15,25 29 40-15,2 7-51 16,-5 9-1-16,1-2 16 16,-1-11-7-16,5-9 2 15,-2-11-11-15,5-14 0 16,1-14 8-16,5-6-8 15,3-10 0-15,0-3 16 0,0 0-16 16,0-24-9-16,0-16-20 16,0-17 19-16,0-10-8 15,0-10 18-15,0-6 0 16,3 1-5-16,5-1 5 16,-2 12 0-16,3 13 8 15,-1 14 1-15,1 15 40 16,2 11-48-16,1 8 7 15,4 8 19-15,4 2-21 16,6 0-6-16,7 0 0 16,7 0 1-16,-2 6 12 15,9 2-3-15,2 1-9 16,2-5 13-16,2-1-14 0,-4-3-24 16,1 0-96-1,-7 0-161-15,-1 0-75 0,-10 0-267 16,-15 6-962-16</inkml:trace>
  <inkml:trace contextRef="#ctx0" brushRef="#br0" timeOffset="15881">6554 1890 1222 0,'0'0'1021'15,"0"0"-816"-15,0 0-120 16,0 0 86-16,0 0 20 0,0 0-87 16,0 0-76-16,160 14-13 15,-95-8-8-15,0 3-7 16,-2 2-22-16,3 14-250 16,-14-6-321-16,-19-2-415 0</inkml:trace>
  <inkml:trace contextRef="#ctx0" brushRef="#br0" timeOffset="16089">6433 2382 1523 0,'0'0'1301'0,"0"0"-1178"0,0 0-93 15,0 0-17-15,0 0 83 16,0 0-77-16,212 26-19 16,-87-22-170-16,-17-4-402 15,-17 0-815-15</inkml:trace>
  <inkml:trace contextRef="#ctx0" brushRef="#br0" timeOffset="17313">5705 1825 1707 0,'0'0'482'0,"0"0"-395"15,0 0 0-15,0 0 157 16,0 0-25-16,0 0-147 0,0 0-52 16,-6-3-20-16,6 3 0 15,0 13-1-15,0-4 1 16,0 1-3-16,3-1 3 16,8-3 0-16,1-3 0 15,5-3-2-15,3 0-42 16,-1 0 27-16,1-5-5 15,-8-17 22-15,-1-1 1 16,-11-1 0-16,0 1 11 16,0 2 28-16,-14 4 17 15,-9 7 12-15,-2 8-35 16,-4 2-34-16,-5 0 22 16,5 12 2-16,-4 14-1 15,10 1-22-15,0 2 7 0,10-3 2 16,7 1-10-1,3-3 0-15,3-3-4 0,0-4 4 16,9-2-45-16,17-3 0 16,1-6-13-16,5-4 14 15,-2-2-26-15,-1 0 48 16,-9 0 16-16,-4-14 6 16,-9-4 0-16,-7-6 18 15,0 1 25-15,0-4 55 16,-7 3-53-16,-9 4-10 15,-1 3 19-15,5 7-34 16,-2 5 22-16,1 5-35 16,3 0 4-16,0 5-16 0,1 19 5 15,3 4-5-15,6-3 4 16,0 6-52-16,0-5 32 16,3-3-32-16,16-9-18 15,10-3 20-15,5-10-25 16,1-1 16-16,1 0 30 15,1-8-22-15,-1-16 28 16,-10-2-3-16,-6-7 23 16,-14 1 4-16,-6-7 32 15,0 5 58-15,-17 4 38 16,-18 3-45-16,-5 6-1 16,-7 13-31-16,9 8-30 15,-1 0 13-15,6 6-26 16,7 20-8-16,9 9 0 0,5 3-3 15,12 3-12-15,0-2 15 16,0 0-29-16,12-10 2 16,14-8-18-16,4-6 20 15,-1-11-18-15,1-4 19 16,-4 0 13-16,-6-12-16 16,-8-19 27-16,-7-2 12 15,-5-2 23-15,-5-1 14 16,-18 1-4-16,-9 6-21 15,2 11-24-15,-8 18-12 16,11 0-174-16,1 0-474 0</inkml:trace>
  <inkml:trace contextRef="#ctx0" brushRef="#br0" timeOffset="18673">2580 4419 1088 0,'0'0'658'0,"0"0"-579"16,0 0-57-16,0 0-12 15,0 0 84-15,0 0 7 16,0 0-79-16,29-48 21 15,-29 45 58-15,0 0-1 16,0 0-17-16,0 3-9 16,-3 0 10-16,-11 0 42 15,-6 0-74-15,4 3-5 16,-3 9 22-16,6 2-34 16,-1 2-1-16,8-2-34 15,6-2 9-15,0-3 11 16,0-1-20-16,3-4 0 15,20-2 14-15,3-2-14 0,4 0-8 16,2 0-22 0,4-8-20-16,-5-7 41 0,-6-3 6 15,-5-3 3-15,-11-2 6 16,-6-4 5-16,-3-1-13 16,0 1 3-16,0 0-1 15,-9 9 70-15,-11 4-28 16,-2 8 7-16,-1 6 8 15,0 0-27-15,3 0 4 16,4 14-34-16,-1 8 1 16,11 3 0-16,0 2-1 15,6-2 2-15,0 0-2 0,6-6 3 16,17-6-12-16,10-5-18 16,5-3-6-16,5-5 16 15,4 0-10-15,-5 0 2 16,-4-18-14-16,-7 0 27 15,-9 1 2-15,-13-8 1 16,-9 2 9-16,0-4 62 16,-9 1 29-16,-27 5-31 15,-7 7-13-15,-5 8-22 16,5 6 7-16,4 0-31 16,5 3-1-16,16 12 7 15,4 2-7-15,14 4-1 16,0 0-57-16,46-1-125 0,10-9-186 15,-1-5-502-15</inkml:trace>
</inkml:ink>
</file>

<file path=ppt/ink/ink16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10:09:23.936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446 211 1242 0,'0'0'296'0,"0"0"-148"15,0 0-51-15,0 0 77 16,0 0-23-16,-166-87-4 16,136 74 85-16,4 1-116 15,9 4-18-15,11 2 21 16,-1 0-56-16,7-1 27 0,0 3-72 15,0-3-18 1,10-3 17-16,24-3-17 0,8-2-1 16,10 4-11-16,4 2 0 15,-1 9 11-15,-2 0 1 16,-7 11-13-16,-7 30 2 16,-16 15 16-16,-17 15-5 15,-6 11 0-15,-20 9 0 16,-35 1 11-16,-14 0-11 15,-9-4-2-15,-4-12-4 16,3-11 6-16,11-11 2 16,12-19-2-16,16-12 0 15,11-10 0-15,13-13 1 16,2 0 10-16,11-4-1 16,3-23-9-16,0 0 0 0,8-1-1 15,17 1-22-15,4 9 13 16,5 13 9-16,-3 5-9 15,3 0 9-15,2 26 6 16,-4 11 18-16,5 0-24 16,-1-1 0-16,2-4 14 15,6-3-14-15,2-4-42 16,5 0-179-16,25-13-285 16,-13-2-17-16,-12-10-1108 0</inkml:trace>
  <inkml:trace contextRef="#ctx0" brushRef="#br0" timeOffset="204">927 623 1565 0,'0'0'306'16,"0"0"-232"-16,0 0 85 16,0 0 69-16,0 0-49 15,0 0-39-15,170 92-102 16,-123-50-12-16,2-1-26 15,3 0 0-15,-2 0-15 16,-2-2-63-16,6 3-167 16,-16-11-105-16,-11-10-447 0</inkml:trace>
  <inkml:trace contextRef="#ctx0" brushRef="#br0" timeOffset="397">1386 554 1594 0,'0'0'331'0,"0"0"-192"16,0 0-49-16,0 0 151 15,0 0-97-15,-187 167-75 16,139-102-22-16,2-3-47 16,0 0-13-16,10-5-66 15,10 8-129-15,9-16-86 16,11-16-359-16</inkml:trace>
  <inkml:trace contextRef="#ctx0" brushRef="#br0" timeOffset="720">1949 221 1716 0,'0'0'357'16,"0"0"-229"-16,0 0 4 16,224-78 101-16,-164 72-102 15,-3 6-65-15,-15 6 8 16,-16 30-74-16,-18 17 27 16,-8 18-8-16,-43 14-18 15,-30 12 41-15,-12 4-42 0,3-7-9 16,11-15 9-16,18-14-20 15,24-15 19-15,23-11-63 16,6-7-18-16,22-6-3 16,33-1-107-16,74-11-167 15,-12-1-4-15,-2-13-376 0</inkml:trace>
  <inkml:trace contextRef="#ctx0" brushRef="#br0" timeOffset="941">2964 563 1991 0,'0'0'368'0,"0"0"-246"16,0 0-82-16,0 0 77 0,0 0 43 16,0 0-45-16,0 0-78 15,144 194-20-15,-88-137-16 16,-1-3-1-16,1 3-9 15,-3-7-181-15,-7 2-146 16,-11-10-178-16,-15-15-591 0</inkml:trace>
  <inkml:trace contextRef="#ctx0" brushRef="#br0" timeOffset="1129">3366 580 1521 0,'0'0'530'0,"0"0"-397"16,0 0-51-16,0 0 136 16,-136 162-72-16,90-97-100 15,-4 0-7-15,4-4-39 16,1 2-98-16,5 2-128 16,12-12-334-16,8-18-1098 0</inkml:trace>
  <inkml:trace contextRef="#ctx0" brushRef="#br0" timeOffset="1480">3887 195 595 0,'0'0'1519'0,"0"0"-1308"15,0 0-159-15,0 0 45 16,196-71 96-16,-143 71-111 16,-7 6-48-16,-4 26-4 15,-8 10-6-15,-17 10-4 16,-17 13 10-16,-5 12-10 16,-50 5 45-16,-24 6-65 15,-12-2 0-15,-4-7 24 16,13-14-24-16,16-15 0 15,27-11-1-15,22-16 2 16,17-8-13-16,24-7 12 0,42-4 0 16,28-4-1-16,21 0-148 15,70-4 0-15,-30-4-230 16,-24-4-665-16</inkml:trace>
</inkml:ink>
</file>

<file path=ppt/ink/ink16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10:09:26.234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1376 1565 0,'0'0'321'0,"0"0"-189"0,0 0-74 16,0 0 179-16,0 0-33 15,0 0-44-15,201-32-71 16,-103 23-19-16,45 3 15 16,52 3-14-16,57 3-15 15,26 0-6-15,9 0-19 16,1 6 25-16,-16 0-45 16,10 0-10-16,2-3 33 15,2 0-24-15,-14-3 14 16,-20 0-23-16,-30 0-1 15,-49 0 27-15,-46-3-27 16,-34 0 0-16,-19 0 0 16,8 3 1-16,-3 0 6 0,0 0-7 15,-13 0 0-15,-21 0 5 16,-8 0-5-16,-15 0 0 16,-5 0 4-16,-14-3-3 15,-3-6-1-15,0 0-42 16,-26 7-148-16,-53 2-173 15,7 0-339-15,0 14-478 0</inkml:trace>
  <inkml:trace contextRef="#ctx0" brushRef="#br0" timeOffset="1367">1637 1883 1493 0,'0'0'290'0,"0"0"-199"16,0 0 31-16,0 0 104 15,0 0-22-15,119-167-40 16,-71 143-76-16,9 3-15 16,2 10-3-16,6 4-16 15,0 7 37-15,-2 0-72 16,-9 13-5-16,-11 19 33 15,-10 9-45-15,-24 7-1 16,-9 8-1-16,-12 7 6 16,-44 13 18-16,-26 1-24 0,-15 10 9 15,-19 1-6 1,-1-6-3-16,2-4-1 0,7-11-5 16,13-12 6-16,17-10-6 15,19-13 7-15,19-9-1 16,18-7 2-16,8-8 10 15,14-4-24-15,0 2 3 16,0 0-3-16,11-1 11 16,14 5 1-16,9-1 0 15,11-1 3-15,7-4-3 16,13 3 22-16,8-1-22 16,9-6 2-16,3 4 17 0,6-4-11 15,2 0 4 1,-2 0-11-16,-6 0 11 0,-9 0 3 15,-15 0-15-15,-8 0 0 16,-17 0 20-16,-10 0-19 16,-9 0 18-16,-11 0-11 15,-3 0 2-15,0 0 32 16,-3 0-40-16,0 0-1 16,0 0 22-16,0 0-23 15,0 0-36-15,0 0-57 16,0 0-85-16,0 0-309 15,0 0-299-15</inkml:trace>
  <inkml:trace contextRef="#ctx0" brushRef="#br0" timeOffset="1817">3082 1780 1756 0,'0'0'387'16,"0"0"-349"-16,0 0-19 15,0 0 49-15,0 0 43 16,0 0-5-16,-167 132-69 0,104-69-16 15,4 2 23-15,4 0-11 16,8-10 27-16,12-9-49 16,13-9-9-16,8-11 51 15,11-11-9-15,3-6-15 16,0-6-7-16,17-3 19 16,11 0 42-16,12 0-72 15,5 0-11-15,7-3 39 16,1-4-18-16,3 2-4 15,-1-1-17-15,-2 6 1 16,-4 0 2-16,-4 0-3 16,-8 0-26-16,-8 2-1 0,-6 11-72 15,-10 5-117-15,-10 6-98 16,-3-1-33 0,0-6-442-16</inkml:trace>
  <inkml:trace contextRef="#ctx0" brushRef="#br0" timeOffset="2084">3167 1806 1647 0,'0'0'360'0,"0"0"-244"16,0 0-88-16,0 0 110 15,0 0 98-15,0 0-35 0,-34 157-90 16,22-72-20-16,1 13 27 16,-1 5-46-16,-1-1 1 15,4-1-56-15,1-8-7 16,5 0-20-16,0 5-116 16,0-25-607-16,-5-21-1474 0</inkml:trace>
  <inkml:trace contextRef="#ctx0" brushRef="#br0" timeOffset="3380">5190 1050 1577 0,'0'0'240'0,"0"0"-102"0,0 0-59 16,0 0 44-16,0 0 0 16,0 0-53-16,127-22 35 15,-48 22-93-15,3 7-12 16,3 10-21-16,-6 16-177 15,-24-3-179-15,-28-4-1411 0</inkml:trace>
  <inkml:trace contextRef="#ctx0" brushRef="#br0" timeOffset="3570">5013 1595 681 0,'0'0'1411'0,"0"0"-1216"16,0 0-154-16,0 0-1 15,0 0 32-15,236 12-11 16,-89-4-61-16,-16 1-232 16,-16-3-834-16</inkml:trace>
  <inkml:trace contextRef="#ctx0" brushRef="#br0" timeOffset="4847">6146 652 1580 0,'0'0'241'0,"0"0"-181"0,0 0 7 16,0 0 27-16,111-159 4 15,-52 106-14-15,4-4-45 16,-4-2 4-16,-7 5 23 16,-7-7-15-16,-8 9 62 15,-9 1-48-15,-8 7 19 16,-9 12 44-16,-5 10-68 15,-3 14 17-15,-3 8-14 16,0 0-62-16,0 18 41 16,-3 35-41-16,-11 27 4 15,-1 24 4-15,-2 10 9 16,1 3-36-16,10-4 16 16,3-10-78-16,3-9-94 0,0 24-134 15,3-27-168-15,3-20-291 16</inkml:trace>
  <inkml:trace contextRef="#ctx0" brushRef="#br0" timeOffset="5154">5903 1312 1803 0,'0'0'352'0,"0"0"-238"16,0 0-95-16,0 0 91 16,0 0 74-1,0 0-46-15,0 0-3 0,173 14-76 16,-77-14-14-16,15 0 41 16,17 0-40-16,10-12-22 15,6-1-24-15,-4 0 10 16,-8 1-17-16,-12 6 7 15,-18 6-75-15,-20 0-64 16,-20 9-86-16,-36 36-138 16,-13-8 2-16,-13-1-411 0</inkml:trace>
  <inkml:trace contextRef="#ctx0" brushRef="#br0" timeOffset="5912">6345 1986 1908 0,'0'0'354'15,"0"0"-280"-15,0 0-22 16,0 0 46-16,0 0 8 15,0 0-39-15,0 0-42 0,79-115 0 16,-30 100-25 0,1 6 0-16,-1 7 0 0,-1 2 0 15,-2 0 1-15,1 0-1 16,-5 18 6-16,-7 5 15 16,-1 3-21-16,-8 4-6 15,-7 3 6-15,-13 2 1 16,-6 3-1-16,0 3 1 15,-9 0-1-15,-27 1 21 16,-4-2-21-16,-2 0 0 16,2-8 12-16,8-6-12 15,7-4-8-15,5-5 7 16,9-5 2-16,8-6-7 16,3-1 7-16,0 1-1 15,0 0 7-15,17 0-7 0,9-2 0 16,3 0-1-16,4 3 3 15,3-1 7-15,-1 3-8 16,2-1 12-16,2 7 13 16,-2 3-17-16,5 1-3 15,-2 6 7-15,2 4-12 16,1 4 43-16,-8-1-19 16,1 7-25-16,-5-2 26 15,-9 5-26-15,-7 3 32 16,-7 2-32-16,-8 0 1 15,0-1 12-15,0 6-13 16,-27-6 3-16,-5-2-1 0,-5 0-2 16,-5-8 0-1,-1-3 0-15,-2-7 0 0,-1-8 9 16,-4-7-9-16,2-8 0 16,-4-3-1-16,-4 0 1 15,3-8 14-15,1-14-14 16,3-2 0-16,-1-1 1 15,11 1 0-15,1 4-1 16,7 1-9-16,12 13-63 16,6 6-145-16,6 0-443 15,4 0-1280-15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9:33:26.630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0 536 1502 0,'0'0'254'16,"0"0"-186"-16,0 0-38 16,0 0 143-16,0 0-45 15,0 0-36-15,82 15 4 16,-62-15-10-16,-2-6-19 15,6-15-27-15,2-9-31 16,0-7 17-16,3-3-26 0,-2-6 0 16,-4-1 13-16,-7 5-12 15,-6 7 48-15,-4 6 45 16,-2 11 40-16,-4 10-4 16,0 8-40-16,0 0-29 15,0 0 4-15,0 32-43 16,0 18-1-16,0 15-6 15,0 8-15-15,-4 1 25 16,4-3-25-16,0-8 0 16,0-11-10-16,0-5 10 15,0-8-36-15,0-17-68 16,0-12-123-16,0-10-153 16,0 0-363-16</inkml:trace>
  <inkml:trace contextRef="#ctx0" brushRef="#br0" timeOffset="273">383 0 1942 0,'0'0'546'16,"0"0"-482"-16,0 0 7 15,0 0 191-15,0 0-110 16,0 0-50-16,186 216-26 16,-140-134-20-16,-7 9-7 15,-10 3-16-15,-18 6-23 0,-11 2 29 16,-3 0-39-16,-34-2-16 16,-22 6-28-16,8-24-173 15,8-23-652-15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8:17:54.416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297 397 2177 0,'0'0'356'16,"0"0"-249"-16,0 0-22 15,0 0 131-15,0 0-14 0,0 0-101 16,0 0-64-16,-159-75-22 15,122 75-15-15,4 17 0 16,4 9-7-16,6 5 7 16,12 0-12-16,8 4-2 15,3-2 4-15,8-1-16 16,24-2 10-16,10-1-5 16,9-2-2-16,0-4 23 15,5 1-1-15,-4-4 1 16,-2 0 0-16,-12 4-6 15,-8-3 6-15,-10-1 14 16,-11 1-2-16,-9-3 12 16,0 3 39-16,-16-4-36 0,-19 4 0 15,-11-1-16-15,-7-3-9 16,4-4-2-16,4-4-24 16,14-9-48-16,18 0-72 15,13-32-216-15,13-10-373 16,18-2-1164-16</inkml:trace>
  <inkml:trace contextRef="#ctx0" brushRef="#br0" timeOffset="376">628 417 1815 0,'0'0'521'15,"0"0"-478"-15,0 0 155 0,0 0 24 16,0 0-56-16,11 188-62 15,-5-130-75-15,11-2-1 16,5-6 5-16,7-11-32 16,11-11 7-16,5-16-8 15,8-12-15-15,-1 0 6 16,1-27-45-16,-4-13 31 16,-7-8 16-16,-8-5-29 15,-12-2 36-15,-6-2 0 16,-6 14 33-16,-7 6 41 15,-3 18 8-15,0 12 31 16,0 7-1-16,0 9-69 0,-6 27-26 16,-4 10-5-1,4 6-3-15,6-3 9 0,0-3-18 16,0-7 0-16,0-9-9 16,9-13-35-16,4-8-89 15,7-9-178-15,-3-14-290 16,-8-15-273-16</inkml:trace>
  <inkml:trace contextRef="#ctx0" brushRef="#br0" timeOffset="581">956 0 2184 0,'0'0'501'0,"0"0"-425"0,0 0 91 15,0 0 4-15,0 0-81 16,0 0-48-16,0 0-32 16,163 38-10-16,-156 12-6 15,-7 39-142-15,-3-13-361 16,-20-5-564-16</inkml:trace>
</inkml:ink>
</file>

<file path=ppt/ink/ink17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10:09:37.734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2911 1615 1051 0,'0'0'513'15,"0"0"-416"1,0 0 18-16,0 0-14 0,0 0 53 16,0 0-44-16,-150-100-68 15,111 87 61-15,-1 4-36 16,-5-1 5-16,-1 2 14 15,-1 1-78-15,1 1 19 16,1 2 8-16,-1 4-23 16,1 0 30-16,-5 0-32 15,-2 0 7-15,-7 23-17 16,-7 2 10-16,-10 8-10 16,-6 2 0-16,-9 10 1 0,-7 1 20 15,-3 3-12-15,3 5 22 16,-1 2-29-16,11 9 19 15,3 0 22-15,6 8-43 16,10 5 0-16,10 7 24 16,8 6-11-16,11 6-12 15,10 6 7-15,4 3 13 16,6 3 15-16,0 2-36 16,5 6 0-16,-1 0 43 15,-1 1-25-15,0 2-5 16,5-1 14-16,4-5-3 15,8-1 31-15,0-11-55 16,0-2 0-16,0-5 56 16,17-1-41-16,6-6-1 0,3 4 0 15,7-6-13-15,7 2 55 16,5-4-56-16,11 0 1 16,2-2 27-16,12 1-22 15,4-3-6-15,8-5 24 16,6 3-22-16,8-4 53 15,9-5-31-15,3 0-23 16,0-8 42-16,10-8-34 16,-1-6-6-16,4-5 6 15,7-9-3-15,3-9 9 16,1-6 2-16,1-7-11 16,1-9 3-16,4-2-3 0,-4-6 4 15,-2-19-10-15,-4-15-4 16,-4-1 4-16,-13-7 6 15,-6-1-6-15,-11-7 1 16,-4-3 2-16,-8-5 2 16,-5-10-5-16,2-5 0 15,0-13 15-15,-2-9-15 16,-1-1-7-16,0-7 7 16,-4 0 0-16,-7 6 17 15,-12 5-17-15,-7 3 0 16,-10 8 10-16,-7 4-10 15,-6 2 0-15,0 4 5 16,-7-4-3-16,1-2 28 0,-5-7-30 16,-1-7 0-1,-5-4 1-15,-3 3-1 0,-3 4-1 16,0 9 1-16,-3 5 0 16,-20 7 7-16,0 6-7 15,-6-2 0-15,-1 4 8 16,1-2-8-16,2-1 0 15,1-3-1-15,-3-2 1 16,3-2 7-16,-4 6-7 16,1 4 0-16,-1 2-14 15,-5 14 9-15,-2 3 4 16,-2 6 1-16,-7 9-11 16,-2-3 11-16,-5 4 0 15,-4 1 8-15,0 3-14 16,-3 2 15-16,-2 1-18 0,0-2 9 15,0 2-2-15,-4 0 1 16,1 0 1-16,-5-7-8 16,5 4 7-16,3-7 2 15,4 3-2-15,2-2-3 16,3-3 4-16,1 3-2 16,-1 1 2-16,4 6 0 15,1 3-1-15,-3 8 1 16,0 5-10-16,-5 9 7 15,1 0-8-15,-4 0 10 16,3 9 1-16,1 10-7 16,5-2-10-16,4-6 17 0,4 3-19 15,2-4 19-15,1-8-8 16,-1-2-10-16,2 0 6 16,5 0-15-16,7 0 11 15,6 0-49-15,4-2 53 16,6 2-118-16,10 0-147 15,0 2-383-15,0 10-171 0</inkml:trace>
  <inkml:trace contextRef="#ctx0" brushRef="#br0" timeOffset="844">2911 1267 1453 0,'0'0'372'0,"0"0"-169"16,0 0 21-16,0 0 41 15,0 0-56-15,0 0-76 16,0 0-80-16,-72 56 1 16,59-17 17-16,3-2-31 0,7-1-24 15,3-7-2 1,0-6-13-16,3-4 28 0,13-8-29 16,7-5 0-16,-3-6-8 15,6 0 8-15,4-17-9 16,-4-14-6-16,-3-9 15 15,-7-1-4-15,-6-7 4 16,-10-1 0-16,0 2 16 16,-3 3-14-16,-23 5 5 15,0 16 11-15,-4 12-1 16,4 11 43-16,-3 0-57 16,2 21 4-16,4 24 4 15,3 2-10-15,8 6-1 16,4-6 0-16,8-5 8 15,0-8 2-15,17-4-10 0,13-7-2 16,5-13-11-16,8-3-5 16,-1-7 10-16,1 0-47 15,-4-28 4-15,-11-5 50 16,-13-10-4-16,-15-7 5 16,0-6 7-16,-3-3 1 15,-23-3 40-15,-3 12-29 16,-4 11-1-16,-1 16 39 15,2 23-10-15,2 0-25 16,4 32-21-16,0 24 12 16,7 13-10-16,5 1-3 15,11-1 0-15,3-9 5 0,0-7-5 16,11-9-24-16,14-7 11 16,4-15-24-16,8-8 36 15,-1-14-65-15,1 0 13 16,-2-10 43-16,-10-22-8 15,-8-5 5-15,-17-3 12 16,0 2 2-16,-12 2 24 16,-28 7-25-16,-5 14 0 15,-2 6 6-15,4 9-6 16,11 0-7-16,13 3-25 16,13 18-108-16,6 8-119 15,15 0-341-15,12-12-236 0</inkml:trace>
  <inkml:trace contextRef="#ctx0" brushRef="#br0" timeOffset="1301">3435 871 1706 0,'0'0'272'0,"0"0"-158"16,0 0-21-16,0 0 74 0,0 0-32 15,0 0-64-15,114-182-48 16,-68 127 35-16,4-13-43 15,2-2 34-15,-2-11 34 16,-2-1-14-16,-5 0 10 16,-4 2-17-16,-2 13-1 15,-11 15 54-15,-7 18-86 16,-7 16 11-16,-1 18 40 16,-2 6-69-16,2 40 16 15,6 28 14-15,-2 21-17 16,5 13 48-16,-1 8-61 15,7-4-10-15,4-5 13 0,-1-14-14 16,2-7-18-16,-6-10-41 16,-5-5-126-16,-20 7-265 15,0-20-239-15,0-17-848 0</inkml:trace>
  <inkml:trace contextRef="#ctx0" brushRef="#br0" timeOffset="1468">3622 733 2015 0,'0'0'495'16,"0"0"-440"-16,0 0 18 0,219-38 36 16,-72 38-109-16,-19 0-143 15,-13 0-708-15</inkml:trace>
  <inkml:trace contextRef="#ctx0" brushRef="#br0" timeOffset="3199">869 2941 1401 0,'0'0'288'16,"0"0"-162"-16,0 0-10 15,0 0 71-15,0 0 30 16,0 0-86-16,0 0-36 15,-62-36 11-15,62 33-2 16,0 3 38-16,0-3-91 16,-4 3 6-16,-3-2 38 0,-2-1-68 15,-2 0-15 1,2-3-12-16,-2 2 1 0,8 4 29 16,3-2-29-16,0 2-1 15,0 0 11-15,0 0-11 16,8 0-11-16,15 0 4 15,6 0 7-15,7 0 9 16,4-4-9-16,5-1 0 16,4-1-1-16,-4 1-2 15,-2-1-3-15,-4 0-14 16,-8 0-2-16,-12 3 14 16,-10 3 1-16,-5 0 7 15,-4 0 7-15,0-3-5 16,-17 0-4-16,-15 0-5 15,-5-3 7-15,-5 0 12 0,-1 1-11 16,1-1 5-16,2-1-6 16,4 5 1-16,4-5 8 15,3 7-9-15,5 0 0 16,4 0 0-16,11 0 0 16,3 0-7-16,6 0 5 15,0 7 2-15,0 3 1 16,12 0-1-16,8-1 0 15,10-3-3-15,2-3 3 16,2-3 0-16,2 0-14 16,-4 0-17-16,-6 0 29 15,-7 0-65-15,-11-3-6 0,-8 3-6 16,0 0-57-16,-27 15-190 16,-2 2-345-16</inkml:trace>
  <inkml:trace contextRef="#ctx0" brushRef="#br0" timeOffset="4373">1804 5024 1440 0,'0'0'366'0,"0"0"-236"16,0 0-73-16,0 0 82 16,0 0 88-16,0 0-150 15,0 0-58-15,8-19 39 16,-5 19-36-16,-3-1-5 15,0 1 14-15,3-3-31 16,-3-4 55-16,0-1 0 16,0-4-37-16,0-3 7 0,0 3-19 15,0-3 14-15,0 4-19 16,0 5-1-16,0 0 43 16,3 0-24-16,-3 6-2 15,0 0 13-15,0 0-4 16,0 0 12-16,0 9-38 15,-9 18 0-15,-15 5 29 16,1 2-23-16,0 6-6 16,0-8 1-16,4-3 4 15,2-4 1-15,5-8-6 16,-2-3 0-16,5-2 5 16,-2-3-5-16,5-5-1 15,3-2-14-15,3 0-33 16,0-2-90-16,6 5-164 0,20-4-214 15,1-1-418-15</inkml:trace>
  <inkml:trace contextRef="#ctx0" brushRef="#br0" timeOffset="5190">4087 4871 1209 0,'0'0'342'0,"0"0"-172"16,0 0 45-16,0 0 88 16,0 0-119-16,0 0-70 15,0 0 14-15,111-24-38 0,-72 24-23 16,4 10-3-16,-1 4-13 15,-2-3-15-15,-4 1 1 16,-4 0-16-16,-6-3 27 16,-3-1-48-16,-7 1-30 15,-2-2-27-15,-2 11-134 16,-4-7-149-16,-2 1-340 0</inkml:trace>
  <inkml:trace contextRef="#ctx0" brushRef="#br0" timeOffset="5947">4798 2911 856 0,'0'0'731'16,"0"0"-558"-16,0 0-89 16,0 0 188-16,0 0-13 15,0 0-126-15,0 0-12 16,0-20-29-16,22 14-20 0,10 0 10 15,11-3-42-15,2 1 1 16,6-1-17-16,-3 0-14 16,-5 3 40-16,-7 0-34 15,-7 0-16-15,-6 3-43 16,4 3-104-16,-4 0-147 16,-8 0-475-16</inkml:trace>
  <inkml:trace contextRef="#ctx0" brushRef="#br0" timeOffset="7401">1693 5931 1111 0,'0'0'352'0,"0"0"-191"15,0 0-76-15,0 0 56 16,0 0 6-16,0 0 45 16,0 0-7-16,0 116-61 15,0-56-19-15,0 9 14 16,0-4-25-16,-3-7-12 16,3-5-71-16,0-11-11 15,0-13 0-15,0-7-19 16,0-8-86-16,10-5-26 15,-3-9-127-15,-4 0-67 16,3-6 67-16,-3-16-282 16,0-3-479-16</inkml:trace>
  <inkml:trace contextRef="#ctx0" brushRef="#br0" timeOffset="7967">1775 5790 1341 0,'0'0'316'15,"0"0"-126"-15,0 0-103 16,0 0 100-16,0 0 67 16,0 0-116-16,0 0-43 15,164-62-22-15,-115 62 23 16,0 0 11-16,1 0-50 16,-12 20-30-16,-2 7 12 15,-13 3-38-15,-9 5 9 16,-11 2-10-16,-3 0-9 0,-3-1 0 15,-23-4-12 1,-11-3 0-16,4-6 8 0,-2-2 13 16,8-9-9-16,8-3 9 15,6-6 0-15,7-3 6 16,6 0 6-16,0 0-9 16,0 0-3-16,0 0-20 15,0 0 14-15,12 0-31 16,8 0 37-16,10 7 0 15,2 6 0-15,4 6-6 16,4 10 5-16,2 3 2 16,4 9 10-16,-4 3-11 15,-2 3 0-15,-8 5 1 16,-2-4-1-16,-13 0 0 0,-11-4 0 16,-6-6 6-16,0-3 13 15,-20-5-19-15,-13-9 0 16,-10-9 21-16,-5-12-9 15,-5 0 3-15,-5-6 24 16,2-21-15-16,-1-4 54 16,3-5-45-16,8 0-15 15,7 7 24-15,5 0-42 16,15 7-1-16,6 5-31 16,13 8-96-16,0 9-101 15,16 0-406-15,14 0-347 0</inkml:trace>
  <inkml:trace contextRef="#ctx0" brushRef="#br0" timeOffset="8672">5262 6021 1437 0,'0'0'259'0,"0"0"-148"15,0 0-15-15,0 0 167 16,0 0-6-16,0 0-141 16,-47-166-38-16,12 140-4 15,-7 2 26-15,-11 6 10 16,-7 3-48-16,-5 7-17 15,0 8 8-15,-3 0-18 16,-1 2 23-16,7 22-34 16,6 6 0-16,4 8 32 15,5 8-25-15,12 10 1 16,5 5-12-16,10 6 4 16,11 0 18-16,9 7-27 0,0-1-15 15,20-2 32-15,16-6-32 16,16-9 12-16,10-11-5 15,14-16-5-15,4-12-2 16,13-10-20-16,6-7-43 16,-5 0-35-16,24-30-152 15,-23-3-470-15,-17-3-1452 0</inkml:trace>
  <inkml:trace contextRef="#ctx0" brushRef="#br0" timeOffset="9760">14 1874 1472 0,'0'0'243'0,"0"0"-172"0,0 0-9 16,0 0 15-16,0 0 173 15,0 0-70-15,0 169-69 16,0-85 14-16,0 11-40 16,0-4-27-16,0-3-9 15,0-14-29-15,0-9 1 16,0-18-21-16,0-11 0 16,0-16 3-16,0-9-2 15,0-6-1-15,0-5 6 16,0-9-5-16,6-28 24 15,8-18-25-15,-5-16 0 16,-9-15-3-16,0-11 3 16,0-5-10-16,-3-1 8 0,-7 7 2 15,7 14-9-15,3 17 3 16,0 21 5 0,0 15 0-16,0 12 1 0,20 10 0 15,6 7 6-15,6 0-6 16,4 7 59-16,4 22-58 15,2 11 9-15,1 14 25 16,-4 5-25-16,1 6-1 16,-8 6-9-16,-5-1 14 15,-7-2 5-15,-17-3-19 16,-3-4 0-16,-8-4 17 16,-34-4-17-16,-10-6-47 0,-7-9-11 15,-3-9-50 1,2-7 46-16,9-11-46 0,11 1-55 15,11 0-12-15,10 1-118 16,14-9-336-16</inkml:trace>
  <inkml:trace contextRef="#ctx0" brushRef="#br0" timeOffset="10850">5969 2635 1332 0,'0'0'303'16,"0"0"-201"-16,0 0 122 16,0 0 122-16,0 0-131 15,0 0-61-15,0 0-72 16,30-22-5-16,-30 61 47 15,-14 20-40-15,-8 16-12 0,-7 7-33 16,-2 6-30-16,2-3 46 16,7-9-55-16,5-5 0 15,6-14 26-15,8-15-26 16,3-11-5-16,0-12-7 16,0-12 24-16,0-7-9 15,0 0-3-15,0-7 0 16,-3-30 0-16,0-13-12 15,0-12-10-15,0-9 22 16,3-11 0-16,-3-9 3 16,3-4-3-16,0-1 0 15,0-3-1-15,0 15 13 16,0 15-12-16,3 16 16 0,9 15-8 16,5 18 46-1,3 5-30-15,6 9-14 0,10 3 24 16,7 3-25-16,8 0 12 15,8 0-21-15,4 7 0 16,2 4 6-16,0 4 5 16,2-1-11-16,-2 1 0 15,-10-1 0-15,-8-1-8 16,-9-2-11-16,-8-2-60 16,-13 0-2-16,-8 0-138 15,-9 14-233-15,-9-2-143 16,-18 0-213-16</inkml:trace>
  <inkml:trace contextRef="#ctx0" brushRef="#br0" timeOffset="11092">5887 2967 1633 0,'0'0'369'15,"0"0"-237"-15,0 0-58 16,0 0 140-16,0 0 5 16,0 0-67-16,0 0-100 15,164 0 26-15,-108 0-62 0,3 0-10 16,-1 0-6 0,-5 0-65-16,-11 31-162 0,-13-3-337 15,-15 2-163-15</inkml:trace>
  <inkml:trace contextRef="#ctx0" brushRef="#br0" timeOffset="11278">5773 3448 2186 0,'0'0'356'0,"0"0"-285"15,0 0 100-15,0 0 12 16,0 0-128-16,238 0-55 0,-148 0-260 16,-16 0-512-16</inkml:trace>
  <inkml:trace contextRef="#ctx0" brushRef="#br0" timeOffset="13171">4965 2850 535 0,'0'0'940'0,"0"0"-757"16,0 0-120-16,0 0 10 16,0 0 98-16,0 0-42 15,0 0-58-15,-17 0-9 16,14 0 25-16,-2 0 24 16,2 0-57-16,3 0-26 15,-3 0 42-15,0 0-37 16,-3 6-11-16,-4 11 11 15,0 5-17-15,0-2 0 16,1 3-10-16,6-2-6 16,3-3 14-16,0-1-13 0,3-1 0 15,26-6-1-15,7-3 12 16,7-7-30 0,2 0 12-16,-2-7-13 0,-7-10 18 15,-7-6-16-15,-15-4 17 16,-11 2 21-16,-3-3-11 15,-3 1 54-15,-31 4-30 16,-5 9 2-16,-4 2 34 16,-2 6-61-16,-1 6 15 15,4 0 3-15,5 3-21 16,8 18 38-16,10 2-44 16,9 7 1-16,6 0 6 15,4-4 11-15,0 0-36 0,17-2 13 16,13-7-35-1,2-2 34-15,10-12-41 0,4-3 14 16,-4 0 13-16,-2-16-4 16,-10-5 23-16,-15-10 2 15,-10-1 24-15,-5-4 52 16,-5 1-27-16,-26 6 9 16,-9 1 0-16,-2 15-8 15,-1 1-5-15,4 12-46 16,5 0 0-16,11 0 2 15,8 4-2-15,8 11-24 16,7 7-5-16,0 2-67 16,0 4-64-16,30 11-166 15,-1-9-309-15,0-7-212 0</inkml:trace>
  <inkml:trace contextRef="#ctx0" brushRef="#br0" timeOffset="14431">996 2933 1194 0,'0'0'288'0,"0"0"-170"16,0 0-3-16,0 0-14 16,0 0 41-16,0 0 15 15,0 0-89-15,-30-45 19 16,30 45-56-16,-3 0-21 15,3 0 5-15,-3-3-14 16,3 3-1-16,0 0 0 16,0 0 0-16,0-4 1 15,0 4-1-15,0-6 0 16,0-5-1-16,0-6-4 16,-3-7 3-16,-3-5-18 15,-2-1 20-15,-1 0 5 16,-2 1-1-16,2 8-2 0,-4 4 33 15,4 4-4-15,-8 11 35 16,0 2-55-16,-3 0-3 16,-2 15 13-16,-1 8 2 15,6 8-8-15,8-5 11 16,9 0-13-16,0-2 17 16,0-7-30-16,26-2 0 15,10-9 9-15,7-3-9 16,2-3 0-16,4 0-15 15,1-18-20-15,-7-8 35 16,-11-7-39-16,-5 0 39 16,-15-5 7-16,-12 2 7 0,0 1-13 15,-3 5 33 1,-26 5-33-16,-1 7 58 0,-7 9-43 16,2 9-16-16,-1 0 34 15,-1 17-34-15,9 18 9 16,2 11-9-16,6 3 11 15,9 1-18-15,8 4 19 16,3-7-12-16,0-7 6 16,6-4-6-16,22-10-1 15,1-11-30-15,7-9-17 16,4-6 35-16,-1 0-14 16,-1-21 27-16,-8-14-7 15,-7-5 16-15,-14-5 1 0,-9-2 12 16,0 2 7-1,-6 8 30-15,-23 8-24 0,-1 12 11 16,-2 10-15-16,-1 7-22 16,4 7-9-16,6 27-16 15,3 37-77-15,10-6-117 16,4-7-399-16</inkml:trace>
  <inkml:trace contextRef="#ctx0" brushRef="#br0" timeOffset="15564">1870 4965 1485 0,'0'0'274'0,"0"0"-213"16,0 0 14-16,0 0 126 0,0 0-15 15,0 0-43 1,0 0-89-16,-75-62 2 0,58 62 2 16,1 12-30-16,-1 9 25 15,2 5-44-15,7 0-8 16,8 2 38-16,0-8-39 16,0-5-1-16,11-4-8 15,12-7-50-15,-1-4 27 16,1 0-8-16,0 0 5 15,-6-9 29-15,-4-12 12 16,-7-3 11-16,-6-2-16 16,0-1 17-16,0 0 40 15,-22 4-16-15,-12 6-24 16,-1 5 30-16,-9 6-2 16,2 6-9-16,-4 0-36 0,7 20-1 15,10 9 30-15,6 7-23 16,12-1-7-16,11 1 0 15,0-4-12-15,28-2-9 16,14-10-52-16,13-5 0 16,7-15 23-16,-2 0-36 15,-4 0 0-15,-8-21 43 16,-11-2 34-16,-14-1 1 16,-14 1 16-16,-9 3 59 15,0-2 56-15,-20 5-10 16,-12 8-66-16,-11 9 3 15,-2 0-32-15,2 0 64 0,4 16-74 16,9 5 2-16,10 7 5 16,11-2-15-16,9 7-51 15,0 6-68-15,33 17-152 16,2-10-111-16,1-8-504 0</inkml:trace>
  <inkml:trace contextRef="#ctx0" brushRef="#br0" timeOffset="16910">4464 4915 924 0,'0'0'399'15,"0"0"-251"-15,0 0-14 16,0 0 13-16,0 0-8 16,0 0 7-16,0 0-49 15,-46-61-39-15,38 54 45 16,-1-1 0-16,2 2 0 15,-2 0-71-15,-2 0 8 16,-1 0 31-16,1 0-48 0,-1 3-22 16,-2-1 19-16,2 2-20 15,2 0 10-15,-4-3-10 16,5 5 0-16,-2 0 5 16,-1 0-5-16,1 5 7 15,-1 12 7-15,-1 3-1 16,6 2 14-16,4 1-27 15,3-3 0-15,0-5 8 16,3 0-4-16,17-6-2 16,0-8-4-16,3-1 4 15,-4 0-14-15,1 0 10 16,-5-10 2-16,-1-8 18 16,-8-6-18-16,-1 1 12 15,-5-1 11-15,0-2-22 16,0 4 52-16,-14 5-40 0,-6 5 20 15,4 6 22-15,-7 6-53 16,3 0 5-16,0 4-7 16,4 19 11-16,7 7 5 15,5 5-16-15,4-3 1 16,0 1-10-16,23-8 9 16,6 0-15-16,11-10-27 15,-4-9-9-15,1-4 35 16,-6-2-11-16,0 0 25 15,-11-4 1-15,-8-18 2 16,-6-4 26-16,-6-4-8 16,0-2 7-16,-12-3 31 15,-19-2-36-15,-4 9-12 0,-7 1 31 16,-8 11-7-16,1 9 16 16,0 7-49-16,7 0 0 15,5 4 20-15,12 21-20 16,11 3 0-16,8 0-1 15,6 2-13-15,0-4 13 16,6 1-47-16,20-10 12 16,10-3 36-16,4-7-26 15,-1-7 2-15,4 0 23 16,-11 0 1-16,-2-15-12 0,-13-2 12 16,-8-6 0-1,-9 5 28-15,0-4 5 0,-3 4-11 16,-20 1-5-16,-7 6-10 15,1-2 22-15,3 11-29 16,-1-2-48-16,8 4-22 16,3 6-256-16,2 10-444 0</inkml:trace>
</inkml:ink>
</file>

<file path=ppt/ink/ink17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10:10:03.533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131 180 1407 0,'0'0'218'0,"0"0"-119"16,0 0-45-16,0 0 53 15,0 0 61-15,0 0-75 16,68-139 40-16,-34 122-55 15,2 2-7-15,4 9 45 16,-6 6-64-16,3 0-4 0,-1 3 4 16,-10 24-30-1,-3 8 32-15,-9 6-36 0,-14 6-17 16,0 6 30-16,-14 6-17 16,-29 12-8-16,-16 8-6 15,-6 5 0-15,-6-2 3 16,5-9-3-16,10-8 1 15,14-15-7-15,8-12 16 16,14-9-16-16,11-7 6 16,9-11-10-16,0-2-2 15,0-4 13-15,20 1-1 16,12-2 25-16,4-4 2 16,7 0 15-16,2 0-41 0,6 2-1 15,-3 2 51 1,-2 3-38-16,-1 1 1 0,-5 1-7 15,-1 1 1-15,1 5-8 16,-1 1-66-16,1 1-54 16,2 0-91-16,13-9-310 15,-5-1-29-15,-15-7-954 0</inkml:trace>
  <inkml:trace contextRef="#ctx0" brushRef="#br0" timeOffset="251">893 534 1698 0,'0'0'480'0,"0"0"-313"15,0 0-58-15,0 0 16 16,0 0 71-16,0 0-29 16,0 0-92-16,141 54 5 15,-92-14-60-15,4-2-8 16,-1 1 3-16,1-7-3 15,-7-3-24-15,-4-3-15 16,-5-2-69-16,-6-1-73 16,-8 0-151-16,-6 5-181 15,-9-8 117-15,-8-4-746 0</inkml:trace>
  <inkml:trace contextRef="#ctx0" brushRef="#br0" timeOffset="458">1355 528 1587 0,'0'0'380'0,"0"0"-181"0,0 0-66 15,0 0 62-15,0 0 29 16,0 0-95-16,-111 152-70 16,75-95-27-16,-4-2-16 15,5-2-16-15,2-8-9 16,7-5-109-16,12-7-99 15,11-5-159-15,3-11-178 16,0-11-1063-16</inkml:trace>
  <inkml:trace contextRef="#ctx0" brushRef="#br0" timeOffset="801">1680 215 1787 0,'0'0'332'16,"0"0"-265"-16,0 0-13 15,199-68 108-15,-137 62-2 16,-3 6-45-16,-10 0-24 16,-13 13-56-16,-16 21 31 15,-17 14-51-15,-3 10 12 16,-29 14 18-16,-27 8-45 0,-9 4-3 15,-3-1-6-15,2-10 18 16,13-14-3-16,14-17-6 16,16-13 0-16,14-8 0 15,9-6 0-15,0-2-18 16,16 0-10-16,22-1-26 16,12 0 8-16,13-5-48 15,28 5-70-15,-12 1-116 16,-14-7-308-16</inkml:trace>
  <inkml:trace contextRef="#ctx0" brushRef="#br0" timeOffset="1053">2495 672 1842 0,'0'0'509'0,"0"0"-435"16,0 0-45-16,0 0 89 16,0 0 14-16,177 76-8 15,-121-41-40-15,2-2-84 16,-2-1 0-16,-8 1-34 16,-1-4-136-16,-9 1-162 15,-13-3-331-15,-13-10-991 0</inkml:trace>
  <inkml:trace contextRef="#ctx0" brushRef="#br0" timeOffset="1254">2890 725 1092 0,'0'0'942'15,"0"0"-725"-15,0 0-130 16,0 0 38-16,0 0 32 15,0 0-21-15,-147 165-106 16,118-119-30-16,0 0-5 16,2-6-83-16,7-5-95 0,5-5-340 15,4-9-151 1,8-11-630-16</inkml:trace>
  <inkml:trace contextRef="#ctx0" brushRef="#br0" timeOffset="1598">3215 339 454 0,'0'0'1366'16,"0"0"-1175"-16,0 0-133 15,177-101 78-15,-121 91 59 0,-5 10-45 16,-8 0-70-1,-10 19-17-15,-16 27 29 0,-14 14-18 16,-3 18-25-16,-23 10 6 16,-22 9-28-16,-15 1-15 15,-2-8-1-15,6-13-2 16,10-15 4-16,18-14-13 16,14-11 0-16,14-9 3 15,0-11-3-15,17-3-8 16,22-2 8-16,13-9-48 15,7-3 12-15,3 0-126 16,20 0-45-16,-16 0-287 16,-15 0-341-16</inkml:trace>
  <inkml:trace contextRef="#ctx0" brushRef="#br0" timeOffset="2447">239 1343 1572 0,'0'0'333'0,"0"0"-248"0,0 0 38 16,0 0 152-16,206-41-105 15,-101 32-15-15,20 4-28 16,16 1-27-16,35 4 27 16,40 0-35-16,43 0-31 15,13 6-1-15,-8 3-39 16,-15 3 13-16,-25-2-28 15,1 0-4-15,-5 2 6 16,-11 3-8-16,-39 0-10 16,-39-4 10-16,-40 1 0 15,-18-1 6-15,9 5-6 16,6-4-18-16,3-4 17 16,-12-4-18-16,-17-4-26 15,-16 0-40-15,-16 0-38 0,-27 0-52 16,-22 2-157-16,-34 17-336 15,-5-2-329-15</inkml:trace>
  <inkml:trace contextRef="#ctx0" brushRef="#br0" timeOffset="2942">913 2032 1713 0,'0'0'349'0,"0"0"-349"16,0 0 0-16,0 0 120 15,0 0 39-15,184-120-36 16,-113 106-51-16,2 8-28 16,-2 6 55-16,-8 0 2 15,-7 23-20-15,-17 16-4 16,-22 13-77-16,-17 13 20 16,-4 13-20-16,-45 6 0 15,-13 5 23-15,-13-4-23 16,-1-6 1-16,5-10 7 0,12-20-7 15,19-14 25-15,14-11-26 16,19-14 11-16,7-8 14 16,0-2-19-16,27 0 13 15,19 0 1-15,13 0-5 16,12 0 7-16,8 0-22 16,6 0-15-16,0 0-24 15,0 0-86-15,-3 0-104 16,16 0-86-16,-22 0-201 15,-14 0-457-15</inkml:trace>
  <inkml:trace contextRef="#ctx0" brushRef="#br0" timeOffset="3275">2380 1847 1874 0,'0'0'584'16,"0"0"-533"-16,0 0-32 16,0 0 84-16,0 0 16 15,-147 151-61-15,75-84 8 16,-10 4-47-16,0 0 1 16,9-6 32-16,16-15-34 15,17-11 8-15,17-20-10 0,16-7-15 16,7-9 17-16,0-3-18 15,33 0 0-15,10 0 42 16,13 0-42-16,6 0-6 16,4 0-33-16,-1 0-24 15,-3 0-52-15,-3 0-121 16,4 18-84-16,-15 1-164 16,-11-2-557-16</inkml:trace>
  <inkml:trace contextRef="#ctx0" brushRef="#br0" timeOffset="3491">2482 2086 1852 0,'0'0'598'0,"0"0"-536"16,0 0 23-16,0 0 67 15,0 171-17-15,0-100-44 16,0 5-54-16,0 0-36 15,0 1 11-15,0 1-12 16,0-4-5-16,0-5-132 16,0 13-133-16,9-17-271 15,2-20-194-15</inkml:trace>
  <inkml:trace contextRef="#ctx0" brushRef="#br0" timeOffset="3879">4833 1325 2218 0,'0'0'530'0,"0"0"-530"0,0 0 0 15,0 0 50-15,0 0 18 16,218-23-68-16,-145 23-27 16,-7 0-114-16,-7 23-88 15,-24 16-293-15,-15-4-751 0</inkml:trace>
  <inkml:trace contextRef="#ctx0" brushRef="#br0" timeOffset="4105">4613 1738 2246 0,'0'0'501'15,"0"0"-501"-15,0 0 0 16,0 0 25-16,0 0 81 15,0 0-63-15,240-17-43 16,-155 17-132-16,22 0-176 16,-25 0-231-16,-16 6-1146 0</inkml:trace>
  <inkml:trace contextRef="#ctx0" brushRef="#br0" timeOffset="4443">6230 831 1872 0,'0'0'282'0,"0"0"-276"15,0 0 6-15,131-215 47 16,-92 141 138-16,-6 3-56 15,-7 12-25-15,-6 15-40 16,-6 17 18-16,-11 16 29 16,0 11-40-16,-3 0-41 0,0 34-41 15,0 26 56-15,0 18 12 16,-6 12-63-16,-8 10-5 16,0 0 35-1,5-6-36-15,3-5-3 0,-1-7-57 16,-3 22-99-16,0-22-313 15,1-17-284-15</inkml:trace>
  <inkml:trace contextRef="#ctx0" brushRef="#br0" timeOffset="4706">5949 1546 2284 0,'0'0'516'0,"0"0"-458"16,0 0-40-16,0 0 24 15,0 0 122-15,0 0-84 16,216-13-65-16,-128 6-3 16,4 1-12-16,0 6-39 15,6 0-33-15,-1 0-61 16,2 0-17-16,20 26-359 15,-25-5 19-15,-21 0-315 0</inkml:trace>
  <inkml:trace contextRef="#ctx0" brushRef="#br0" timeOffset="5307">6295 1967 1847 0,'0'0'484'0,"0"0"-392"15,0 0-71-15,0 0 125 16,0 0 64-16,0 0-74 16,0 0-70-16,-54 0-66 15,54 0-6-15,6 0 6 16,16 0 0-16,9 0 0 0,1 4-1 15,10 5 1-15,1-1-6 16,-1 8 2-16,-2-1-7 16,-4 5 11-16,-7 4 1 15,-6 1 0-15,-9 9-1 16,-14-1 0-16,0 1 23 16,-7 1-23-16,-26 1 0 15,-3 0 22-15,-7-7-11 16,4-3 2-16,4-2-7 15,4-4 1-15,12-5 2 0,6-2-9 16,10-2-31 0,3 0 13-16,0 1-22 0,9 0 4 15,17 5 13-15,8 5 17 16,5-2-3-16,7 9 9 16,-1 4 0-16,8 5 33 15,-1 3-19-15,-3 7 14 16,-10-4 1-16,-8-3-17 15,-16 1 22-15,-15-4-21 16,0-2 22-16,-38-2 2 16,-21-3-37-16,-14-6 25 15,-2-7-24-15,-4-13-1 16,8-5 41-16,9 0-17 16,5-5-4-16,12-17-20 15,5 1-33-15,7-7-45 16,10 10-248-16,6 3-679 0</inkml:trace>
</inkml:ink>
</file>

<file path=ppt/ink/ink17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10:10:25.799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17 267 544 0,'0'0'1420'0,"0"0"-1116"0,0 0-187 15,0 0 57-15,0 0 70 16,0 0-70-16,-17-19-89 15,17 19-19-15,0 0 21 16,0 0-39-16,0-3 3 16,0 0 1-16,0-3-18 15,12-3 5-15,13-3-6 16,4-1-24-16,3-6 33 16,1 5-30-16,3-10 5 15,-1 3 11-15,-1 7-27 16,-1-4 10-16,-7 9-11 15,-3-6 0-15,0 6 24 16,-4 1-24-16,1-7 1 0,0 3-2 16,-4-2-30-16,-6 4-11 15,-7 10-48-15,-3 0-70 16,-6 7-311-16,-17 10-652 0</inkml:trace>
</inkml:ink>
</file>

<file path=ppt/ink/ink17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10:10:13.551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2971 1164 428 0,'0'0'749'16,"0"0"-600"-16,0 0-43 15,0 0 31-15,0 0 22 16,-208-44-56-16,161 41-7 16,1 3-5-16,1 0 5 15,-4 0-7-15,-4 0-20 16,1 3-11-16,-1 3-11 15,-1-3 5-15,-3 6 21 16,-2-7-34-16,0 4-20 0,-3 3 20 16,-1 6-14-16,-5 6-1 15,-3 5-24-15,1 7 7 16,2 6 35-16,2 1-17 16,7 11 7-16,4 1-4 15,2 2-27-15,5 5 7 16,5-1 11-16,1 4-18 15,5 3 60-15,4 6-52 16,4-6 9-16,0 6 22 16,6 2-31-16,-1 1 0 15,9 2-9-15,-2 4 2 16,11 6 58-16,1-8-47 0,5 8 3 16,0 0 20-1,5 6-30-15,7-2 17 0,5 4 10 16,3 0-32-16,-1 1 32 15,4-3-21-15,0-2 9 16,6-10 23-16,1 6-37 16,2-7 5-16,4 1-4 15,4-3-7-15,2-6 24 16,1-4-4-16,2 1-6 16,1-6 7-16,4-3-14 15,2 0 26-15,4 0-34 0,3-5 1 16,-1 7 20-1,4-5 0-15,5-1-6 0,4 2-2 16,5-5 20-16,2 2 14 16,7-14-46-16,7 5 15 15,6-7 11-15,9-12-4 16,3-5 14-16,4-9-19 16,-3-6-3-16,-4-3 24 15,3 3-39-15,-5-6 0 16,-1 0 16-16,-3 0-5 15,-3 0 1-15,4 0-3 16,0 0-9-16,0 0 22 16,-2-21-13-16,2 1-9 15,2-13 0-15,-2-5-5 16,0-1 5-16,-8-2-6 16,-1-9 3-16,-8 3-9 0,-3-6 12 15,-8-1 0-15,-4 2-9 16,-5-4 9-16,-2-3-8 15,-9-9-7-15,-1-3 15 16,-4-2-10-16,-6-12 10 16,-7-6-8-16,0-1 1 15,-7 0 4-15,-3 2-6 16,-6 8-2-16,-3 4 5 16,-4-1 5-16,-4 8 1 15,-3 3 0-15,-6 3 0 16,0-8-9-16,0 4 8 15,0-1-16-15,-6-1-3 16,-16 7 19-16,-9-7 1 0,-1 3-9 16,-4 3 1-16,1 6 8 15,1 1 3-15,-2 4-3 16,4 7-15-16,-4 3 15 16,-4 3 1-16,-2 3-1 15,-4-2-10-15,1 6 10 16,-6-1 7-16,6-1-7 15,-4 3-7-15,1-5 7 16,-5 2 1-16,4 5-1 16,-4 2-6-16,1-1 6 15,-1-1 0-15,1 10-15 16,7-4-4-16,-2 6 18 16,1 5 0-16,7 7-8 15,4 1 8-15,-2-4 1 16,7 1 3-16,1-3-3 0,3 1 0 15,-4-2-9-15,1 0 9 16,-4-3 0-16,1 2-18 16,-2-1 18-16,-1 0-3 15,-1 0 3-15,-1 4 0 16,3-4-6-16,-3-2 7 16,-2 1-2-16,-4-1-7 15,4-1 8-15,-1-2-6 16,-2 2 6-16,2 3-1 15,1-3-16-15,4 4 10 16,-2 3-3-16,4 2 9 0,1 2-9 16,-1 7 9-16,1-6 1 15,1 6 0-15,2 0 4 16,1 0 7-16,0 0-22 16,-1 0 1-16,-4 0 1 15,1 0 3-15,-4 6 6 16,4-6 0-16,1 3 2 15,5-3 7-15,1 0-18 16,5-3-22-16,3-11-28 16,7-4 43-16,4 1-20 15,2 1 6-15,4 4-60 16,7 4-122-16,20 8-333 0,2-6-202 16</inkml:trace>
  <inkml:trace contextRef="#ctx0" brushRef="#br0" timeOffset="783">3333 970 1476 0,'0'0'356'16,"0"0"-177"-16,0 0 109 16,0 0-10-16,0 0-62 0,0 0-101 15,0 0-79-15,-54 51 54 16,41-17-38-16,4 5-6 16,0 5 4-16,4-12-44 15,5 3 9-15,0-3-15 16,0-11 7-16,0-3-16 15,5-9 9-15,4-5-16 16,0-4 8-16,1 0-31 16,4-19 30-16,-8-16 8 15,0-3-2-15,-6-13 3 16,0 8 10-16,0-2-4 16,-9 8 12-16,-8 10 9 15,-2 6 42-15,-1 11-43 0,3 10 8 16,2 0 21-1,1 13-28-15,1 23-19 0,7 13-2 16,3 10-3-16,3 0 15 16,0-3-18-16,9-6-2 15,13-12 1-15,1-11 1 16,5-10-12-16,-3-13-14 16,1-4 19-16,-3-4-4 15,0-30-7-15,-3-8-6 16,-10-5 22-16,-10 0 2 15,0 3 0-15,0 5 0 16,-20 11 12-16,-5 9 50 16,-6 13-38-16,2 6 3 15,4 6 16-15,0 30-19 16,10 1-12-16,1 8-12 0,14-2 8 16,0-1-1-16,0-10-7 15,0-7 0-15,6-11-6 16,8-1-7-16,-5-11-17 15,2-2-2-15,-5 0 22 16,2 0 2-16,-2 0 14 16,-6 0-6-16,0 0 16 15,0 0-15-15,0 0-2 16,0 0-4-16,0 0 5 16,0 0-12-16,3 2 6 0,25 3-96 15,6-5-239 1,-5 0-913-16</inkml:trace>
  <inkml:trace contextRef="#ctx0" brushRef="#br0" timeOffset="18187">1070 2121 1328 0,'0'0'348'0,"0"0"-224"15,0 0-36-15,0 0 124 16,0 0 11-16,0 0-94 15,-6-29-35-15,15 27 23 16,4 2-15-16,4 0-2 16,1 0-20-16,2 0-30 15,7 0 30-15,-4 0-29 16,6 0 17-16,-3 0-14 16,4 0-12-16,-4-6 8 15,0-3-26-15,-3 3-24 16,-1 0 0-16,-2 6-21 0,14 0-115 15,-12 0-357-15,-2 12-849 16</inkml:trace>
  <inkml:trace contextRef="#ctx0" brushRef="#br0" timeOffset="19479">2402 4288 1066 0,'0'0'567'0,"0"0"-396"16,0 0-43-16,0 0 72 0,0 0 27 16,0 0-76-16,-23-6-71 15,20 6 30-15,-3 0 23 16,0 18-30-16,-8 7 4 16,-3 5-18-16,-6 9-17 15,-2 8-27-15,-6 9-19 16,2 3 4-16,1-7-30 15,3-4-2-15,10-10-10 16,4-11 6-16,11-14-42 16,0-7-108-16,11 0-169 15,18-6-354-15,1 0-328 0</inkml:trace>
  <inkml:trace contextRef="#ctx0" brushRef="#br0" timeOffset="20403">4766 4143 1228 0,'0'0'493'0,"0"0"-326"16,0 0 76-16,0 0 28 16,0 0-38-16,0 0-50 15,0 0-45-15,-20 6-22 16,20 3-36-16,4 10 16 15,15-1-21-15,7 1-25 0,7 4 9 16,10 7-25-16,3-9-1 16,5-1-2-16,-1 1-30 15,-1-3 28-15,-4-7-18 16,-5-2-11-16,-4-3-11 16,-4 0-81-16,2 1-41 15,-8-5-381-15,-10-2-822 0</inkml:trace>
  <inkml:trace contextRef="#ctx0" brushRef="#br0" timeOffset="22676">3647 213 1528 0,'0'0'403'0,"0"0"-223"15,0 0 31-15,0 0 40 16,0 0-58-16,0 0-62 16,0 0-46-16,0 35 33 15,-11 15-41-15,-8 9-28 16,-7 9 14-16,-8 2-54 16,5-2 0-16,1-3 12 15,-3-9-18-15,12-9 3 0,-1-12-6 16,11-11 1-16,3-9-7 15,6-13-14-15,0-2-36 16,0 0 14-16,0-14 8 16,18-31 17-16,9-13 17 15,2-19-4-15,0-8 2 16,-5-3 2-16,-4-1 0 16,-5 9 6-16,2 6 5 15,-4 12 17-15,0 13-1 16,3 7-10-16,4 16 53 15,3 11-36-15,3 15 14 16,7 0 11-16,4 27-37 16,-3 23 35-16,6 18-30 0,-4 11-25 15,-7 4 40 1,2 6-23-16,-9-7-8 0,-2-7-11 16,0-3-6-16,-5-14-20 15,-1-4-65-15,-4-12-61 16,-1 0-68-16,-5-11-507 15,-4-10-354-15</inkml:trace>
  <inkml:trace contextRef="#ctx0" brushRef="#br0" timeOffset="22858">3492 587 2004 0,'0'0'636'0,"0"0"-518"0,0 0 127 16,0 0-47-16,0 0-135 16,190-68-63-16,-72 42-72 15,-19 5-303-15,-11 6-1171 0</inkml:trace>
  <inkml:trace contextRef="#ctx0" brushRef="#br0" timeOffset="24298">3299 1188 1283 0,'0'0'348'0,"0"0"-227"0,0 0 47 15,0 0 71-15,0 0-93 16,0 0-66-16,-26-26-9 16,23 26-2-16,3 0 30 15,-4 0-55-15,-2 0 30 16,0 0 5-16,-5 0-44 15,2 0-20-15,-2 14-15 16,8 1 9-16,3-1-11 16,0 5 2-16,0-8 0 15,0 4-25-15,17-7-34 16,6-2 13-16,-1-2-5 0,6-4-22 16,-5 0 27-16,-1 0 2 15,-6 0 17-15,-3-12 21 16,-7-7-9-16,-6 6 15 15,0-14 21-15,0 2 6 16,-19 4 56-16,-7 2-11 16,-3 4 14-16,-8 5 10 15,6 10-22-15,-6 0-20 16,7 7-12-16,1 17-26 16,9 8 29-16,6 7-24 15,11-1-13-15,3-3-1 16,0 0-7-16,11-5 12 15,18-6-12-15,7-3-20 0,7-10 19 16,5-11-36 0,6 0-24-16,-3 0-17 0,-1-21-13 15,-12-5 46-15,-4 3 2 16,-18-1 29-16,-13 0 14 16,-3 1 30-16,-6 5 37 15,-27 1 14-15,-10 7-6 16,-5 9 28-16,-5 1-57 15,4 0-20-15,4 12 28 16,8 16-27-16,14 5 13 16,10-1-32-16,10 5-7 15,3 2 4-15,3-4-5 16,27-2-16-16,5-10-4 16,7-6-22-16,6-8 3 15,-3-9-24-15,1 0-15 0,-7-3 50 16,-10-22-21-16,-9-8 35 15,-14-1 14-15,-6 1 17 16,0 1 44-16,-18 1 18 16,-22 8-29-16,-2 8 46 15,-5 12-54-15,1 3 1 16,3 0 9-16,12 9-44 16,8 15 1-16,12 2-9 15,11 4-30-15,0-1 15 16,40 7-82-16,8-4-161 15,2-12-516-15</inkml:trace>
  <inkml:trace contextRef="#ctx0" brushRef="#br0" timeOffset="25276">19 1427 1249 0,'0'0'486'0,"0"0"-324"0,0 0 84 16,0 0 77-16,0 0-106 15,0 0-87-15,-3 94 13 16,3-15-25-16,-3 16-38 15,0 11-25-15,-2-9-17 16,2-8-4-16,3-13-34 16,0-18 0-16,0-13-6 15,0-12 6-15,8-16-52 16,7-14-101-16,8-3-115 16,1-6-58-16,5-53-254 15,-9 3-64-15,-11 1-596 0</inkml:trace>
  <inkml:trace contextRef="#ctx0" brushRef="#br0" timeOffset="25784">13 1445 1162 0,'0'0'382'0,"0"0"-175"15,0 0-60-15,0 0 57 16,3-154-58-16,26 139 1 16,10 13-76-16,10 2 11 15,10 0-1-15,0 8-55 16,3 10-10-16,-8 11 7 15,-9 9-22-15,-13 1 31 16,-12 8-23-16,-13 5 21 16,-7 0 3-16,0-3-32 15,-16 1 25-15,-12-11-18 16,-1-11 2-16,1-3 44 0,0-11-18 16,10-8-3-1,4 1-2-15,8-7-23 0,6 0 1 16,0 0-9-16,0 0-36 15,15 0 34-15,13 0 2 16,7 0-6-16,1 0 3 16,4 9 3-16,-1 20-1 15,4 9-9-15,-4 12-11 16,-4 6 21-16,-1 9 0 16,-12 3 31-16,-13-9-19 15,-9-7-11-15,0-5 41 16,-15-11-33-16,-21-13-3 0,-4-4 53 15,-8-19 21 1,-9 0-11-16,-2 0-23 0,2-31-4 16,-3-3 6-16,7 1-42 15,11-3 0-15,5 7 6 16,11 6-12-16,10 4-15 16,13 15-57-16,3 4-51 15,30 4-178-15,19 24-351 16,4 5-543-16</inkml:trace>
  <inkml:trace contextRef="#ctx0" brushRef="#br0" timeOffset="26569">1339 4223 1744 0,'0'0'387'0,"0"0"-307"16,0 0 19-16,0 0 114 16,0 0-34-16,0 0-84 15,0 0-18-15,-193-45 3 16,143 45 28-16,-2 0-42 15,-7 24-12-15,2 9 27 16,0 5-24-16,4 10-11 16,10-2 6-16,7 7-22 0,13-3 32 15,14 4-43-15,9 4 14 16,0-11-4-16,15 4-29 16,21-10 0-16,14-3 0 15,5-11 2-15,7-12-16 16,11-15-16-16,8 0-75 15,54-33-52-15,-18-7-388 16,-12-13-1256-16</inkml:trace>
  <inkml:trace contextRef="#ctx0" brushRef="#br0" timeOffset="27664">5889 1658 1453 0,'0'0'320'0,"0"0"-91"16,0 0 11-16,0 0-14 15,0 0-108-15,0 0-47 16,-7 63 81-16,11 0-32 15,6 6-41-15,-1 11-34 16,-3-3-18-16,5-3 11 16,-5-9-38-16,-3-19 0 15,5-7 4-15,-5-16-3 16,0-12-2-16,-3-7 11 16,0-4-10-16,0 0 35 15,0-19-35-15,0-24-7 16,-6-7 7-16,-8-14 0 0,3-10 3 15,-1-3-2-15,2-8-1 16,0 0 14-16,0 7-14 16,4 12 0-16,6 14 6 15,0 18 0-15,0 16 8 16,0 12-13-16,20 6-1 16,8 0 36-16,16 32-34 15,5 12 14-15,3 9 8 16,7 7-15-16,-3 5-8 15,-4-4 0-15,-2 4 11 16,-15-3-3-16,-8 0-9 16,-18 3 0-16,-9-6 10 0,-6-7-10 15,-33 4 0 1,-15-8-30-16,-3-10-7 0,4-11 28 16,4-6-33-16,16-10-80 15,20-1-154-15,9 3-491 16,4-1-1172-16</inkml:trace>
  <inkml:trace contextRef="#ctx0" brushRef="#br0" timeOffset="28549">6027 4051 1612 0,'0'0'335'0,"0"0"-217"0,0 0-4 16,0 0 85-16,-23 199 20 15,23-128-75-15,0-4-87 16,0 4 3-16,0-19-13 16,0-1-26-16,3-15 47 15,3-11-50-15,-3-7 7 16,0-15 0-16,-3-3-25 15,0 0 22-15,0-3-10 16,0-23-6-16,0-19 0 16,0-8-6-16,0-12-6 15,0-8 0-15,0-10-28 16,0-2 23-16,0 3-9 16,0 10 17-16,0 14 2 0,5 7 2 15,7 22 11-15,2 5 15 16,2 10-14-16,4 5 28 15,3 6-26-15,9 3-14 16,1 0 38-16,2 0-15 16,4 0-5-16,1 0-5 15,-1 6 1-15,1 6 6 16,-1-6-21-16,1 1 0 16,-5-6-8-16,1-1-1 15,-2 0-55-15,-2 0-120 16,-2 0-278-16,-10 0-89 15,-8 0-212-15</inkml:trace>
  <inkml:trace contextRef="#ctx0" brushRef="#br0" timeOffset="28860">6115 4243 1644 0,'0'0'388'0,"0"0"-302"15,0 0 8-15,0 0 170 16,0 0-71-16,0 0-59 0,0 0-68 16,59 0 16-16,-27 0-13 15,4 0-27-15,1 0 16 16,-2 0-35-16,1 0-14 15,1-2 4-15,-8-2-13 16,-2 2-46-16,-4 2-95 16,-1 0-143-16,1 0-259 15,-6 8 11-15,-11 9-837 0</inkml:trace>
  <inkml:trace contextRef="#ctx0" brushRef="#br0" timeOffset="29201">6138 4694 1192 0,'0'0'560'15,"0"0"-345"-15,0 0 40 16,0 0-13-16,0 0-32 16,0 0-34-16,0 0-69 15,-17 0 11-15,17 0-43 16,0 0-6-16,14 0 26 16,5 0-52-16,7 0 3 15,0 0 19-15,4 0-26 0,-1 0-23 16,5 0-5-1,-3 0-11-15,6 0-12 0,19 0-116 16,-7 0-171-16,-7 0-632 0</inkml:trace>
</inkml:ink>
</file>

<file path=ppt/ink/ink17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10:10:50.614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0 158 1318 0,'0'0'384'16,"0"0"-171"-16,0 0-94 15,0 0 27-15,0 0-27 16,0 0-43-16,52-130 5 15,-7 113-49-15,9 9-4 16,5 5 28-16,-1 3-41 16,-2 7-1-16,-8 25-14 0,-11 14 1 15,-17 14 23-15,-17 10-23 16,-3 9 8-16,-29 3 6 16,-24-2-5-16,-2-3-10 15,-7-6 30-15,2-9 19 16,4-12 60-16,11-9-21 15,13-15-8-15,12-8-27 16,12-9-20-16,8-3-18 16,0-6-15-16,17 3 0 15,23 2 14-15,8-1-4 16,8-2 4-16,7 4-13 16,-4 1-1-16,-4-2 0 15,-5 0-3-15,-8 2-6 16,-7 2-24-16,2-3-102 15,2 0-195-15,-5 0-387 0,-6-6-1116 0</inkml:trace>
  <inkml:trace contextRef="#ctx0" brushRef="#br0" timeOffset="243">831 508 1542 0,'0'0'326'0,"0"0"-32"15,0 0 4-15,0 0-75 0,0 0-57 16,0 0-105-16,210 111-21 16,-154-77-40-16,0-1-1 15,-7-3-103-15,-1-1-105 16,2 6-167-16,-18-11-340 15,-9-4-789-15</inkml:trace>
  <inkml:trace contextRef="#ctx0" brushRef="#br0" timeOffset="441">1205 502 1287 0,'0'0'401'0,"0"0"-242"15,0 0-14-15,0 0 81 16,0 0-18-16,0 0-85 0,-114 170-41 16,77-106-46-16,-5 1-17 15,2-6-19-15,11-9-73 16,10-6-165-16,8-15-155 16,8-13-449-16</inkml:trace>
  <inkml:trace contextRef="#ctx0" brushRef="#br0" timeOffset="795">1375 135 517 0,'0'0'1157'0,"0"0"-911"16,0 0-50-16,0 0 44 15,206-102-37-15,-140 102-23 16,-7 0-90-16,-11 2-48 16,-14 28 16-16,-19 14-34 15,-15 14-6-15,0 13-3 16,-32 12-14-16,-13 3 8 16,-9-4-9-16,0-9 1 15,7-14 5-15,12-17-5 16,12-13-1-16,12-12 0 15,11-4-7-15,0-7 1 0,14-4-25 16,15-2-23-16,10 0-28 16,10 0-72-16,33 0-134 15,-9 0-243-15,-8 4-1065 0</inkml:trace>
  <inkml:trace contextRef="#ctx0" brushRef="#br0" timeOffset="1024">2351 536 631 0,'0'0'946'0,"0"0"-734"0,0 0 6 15,0 0 26-15,0 0-32 16,0 0-132-16,186 124-35 15,-139-98-45-15,-2 1-6 16,10 2-122-16,-13-5-153 16,-11-7-350-16</inkml:trace>
  <inkml:trace contextRef="#ctx0" brushRef="#br0" timeOffset="1229">2688 462 1242 0,'0'0'521'0,"0"0"-417"15,0 0 136-15,0 0 32 16,0 0-71-16,-69 191-113 16,43-131-59-16,0-2-29 15,0-1-52-15,9 2-175 16,7-15-269-16,4-10-856 0</inkml:trace>
  <inkml:trace contextRef="#ctx0" brushRef="#br0" timeOffset="1568">2947 93 1562 0,'0'0'360'16,"0"0"-230"-16,0 0 56 15,209-43 48-15,-147 43-58 16,-7 0-42-16,-15 30-67 16,-13 19 8-16,-21 19-24 15,-6 14-14-15,-20 6-7 16,-25 5-6-16,-5-11-5 15,4-11-1-15,10-15-17 16,13-12 14-16,20-12-15 0,3-11-10 16,10-4 8-16,25-5-34 15,18-3-19-15,10-6-159 16,35-3-124-16,-17 0-213 16,-5 0-821-16</inkml:trace>
  <inkml:trace contextRef="#ctx0" brushRef="#br0" timeOffset="2033">372 1633 1624 0,'0'0'608'0,"0"0"-463"15,0 0-17-15,0 0 46 16,0 0 7-16,0 0-62 15,227-42-4-15,-112 27-70 16,10 3 5-16,34-7 22 16,48 2-38-16,54 5-14 15,24-5 32-15,-4 11-31 0,-12 1 30 16,-29 5-29-16,-8-3-14 16,-13 0-8-16,-43 0 0 15,-41-4 0-15,-37 4-15 16,-19-5 3-16,6-1 12 15,-3 1 0-15,-6-2-33 16,-28 5-37-16,-22 5-75 16,-26 0-186-16,0 23-263 15,-26 1-311-15</inkml:trace>
  <inkml:trace contextRef="#ctx0" brushRef="#br0" timeOffset="2573">1536 2278 1892 0,'0'0'375'16,"0"0"-286"-16,0 0-56 16,0 0 109-16,0 0 47 15,0 0-102-15,12-157-63 16,35 128-3-16,5 8 6 0,10 10 11 16,3 11 10-16,0 0-30 15,-5 17 21-15,-12 25 1 16,-11 17-31-16,-24 17 23 15,-13 9-26-15,-3 12-6 16,-36 1 29-16,-14-4-29 16,-7-3 0-16,-2-11 6 15,0-9-6-15,7-12 0 16,2-12 0-16,11-12 1 16,16-12 40-16,9-10-27 15,11-8 11-15,6-5-19 16,0 0-5-16,6 0-2 15,21 0-6-15,11 0 7 0,9 0 13 16,8 0-11 0,1 0 10-16,10 0-12 0,2 0 0 15,8 0 0-15,6 0-42 16,6 0-110-16,30-24-212 16,-23 4-354-16,-13-1-1104 0</inkml:trace>
  <inkml:trace contextRef="#ctx0" brushRef="#br0" timeOffset="2942">2924 1932 1061 0,'0'0'1013'15,"0"0"-845"-15,0 0-133 16,0 0 67-16,0 0 139 16,0 0-41-16,-116 153-94 15,54-72-70-15,-6 1-6 16,-1-2 32-16,7-7 6 16,9-11-19-16,10-12-14 15,15-15-4-15,11-13 11 16,8-11-31-16,9-5-4 0,0-6 2 15,0 0-9-15,23 0 3 16,16 0-3-16,10 0 0 16,7 0-8-16,2 0-11 15,4-3-16-15,0 3-73 16,28 0-159-16,-22 3-198 16,-9 9-223-16</inkml:trace>
  <inkml:trace contextRef="#ctx0" brushRef="#br0" timeOffset="3199">2871 2153 2027 0,'0'0'359'0,"0"0"-267"15,0 189-58-15,0-89 72 16,0 6 98-16,3 0-74 16,-3-2-68-16,0-4-47 15,0-3-15-15,0-5-63 16,-6-10-158-16,3 0-271 16,0-19-127-16,3-22-965 0</inkml:trace>
  <inkml:trace contextRef="#ctx0" brushRef="#br0" timeOffset="3613">4564 1240 1842 0,'0'0'525'16,"0"0"-439"-16,0 0-75 16,0 0 30-16,0 0 55 15,222-11-96-15,-160 8-36 16,14 3-160-16,-17 5-299 15,-16 16-1225-15</inkml:trace>
  <inkml:trace contextRef="#ctx0" brushRef="#br0" timeOffset="3835">4685 1736 2148 0,'0'0'577'0,"0"0"-552"15,0 0-25-15,0 0 51 16,0 0 18-16,0 0-69 16,209 6-24-16,-100-33-178 15,-21 4-158-15,-9-1-359 0</inkml:trace>
  <inkml:trace contextRef="#ctx0" brushRef="#br0" timeOffset="4233">6096 736 1407 0,'0'0'537'0,"0"0"-537"15,0 0-35-15,66-150 35 16,-41 91 189-16,1-6-71 16,2-2-70-16,-10-1 3 15,-1 0 61-15,-10 3 41 16,-4 12 1-16,-3 12-24 15,0 15 10-15,0 11-40 16,0 15-4-16,0 0-21 16,0 34-73-16,-3 38 13 15,-4 28 10-15,0 15-7 16,7 11 19-16,0-1-29 16,0-11-8-16,4-11-3 0,12-14-94 15,1-9-77 1,3 5-291-16,-8-20-157 0,-6-18-499 15</inkml:trace>
  <inkml:trace contextRef="#ctx0" brushRef="#br0" timeOffset="4525">5899 1452 2162 0,'0'0'650'16,"0"0"-562"-16,0 0-60 15,0 0 153-15,0 0-37 0,0 0-79 16,0 0-24-16,79 0-24 16,-23 0 8-16,6 0 1 15,10 0-26-15,4-1-1 16,1-10-9-16,5 5-23 15,11 4-31-15,1-1-58 16,8 3 14-16,25 0-458 16,-28 0-68-16,-22 15-362 0</inkml:trace>
  <inkml:trace contextRef="#ctx0" brushRef="#br0" timeOffset="5277">6468 2109 922 0,'0'0'837'15,"0"0"-623"-15,0 0-13 16,0 0 89-16,0 0-4 16,0 0-54-16,0 0-116 15,-147 6-36-15,138-6-22 16,3 0-25-16,-2 0 9 15,2 0-6-15,0 0-12 16,-1 0 10-16,4 0-4 16,0 0-9-16,3 0-15 0,0 6 5 15,0 9-20 1,0 6 9-16,3 2-6 0,22 2 0 16,12-8 6-16,8-2-6 15,9-7-5-15,5 1-1 16,3-3 12-16,-4 0-22 15,-2 6 21-15,-7 3 1 16,-10 2 0-16,-6 6 2 16,-10 6-2-16,-6 1 0 15,-8 5 17-15,-9 1-7 16,0 6-9-16,-26-1 32 16,-16 6-21-16,-11-4 1 15,-2 2-5-15,2-9 14 16,7-4 17-16,10-8-21 15,10-7-10-15,9-8 11 0,11 0-5 16,0-6-5-16,6 0 0 16,0 4-8-16,0 1 5 15,0 3-6-15,15 4-2 16,13 6 2-16,3-1 1 16,6 4 8-16,8 2-8 15,6 4-1-15,6 5 24 16,6 6-11-16,-4 6-1 15,-6 4 15-15,-18-3-4 16,-12 5-8-16,-19-1-11 16,-4 1-2-16,-17 0 22 15,-25-4-15-15,-11-1-3 16,-6-10 10-16,-10-5-5 0,-2-18 17 16,-8-9-9-16,-6-6-18 15,-6 0 27-15,-2-15-21 16,-1-9 4-16,1 1-11 15,8-4-11-15,11 1-10 16,9 5-36-16,2 6-88 16,24 7-76-16,5 2-676 0</inkml:trace>
</inkml:ink>
</file>

<file path=ppt/ink/ink17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10:13:02.991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0 204 1676 0,'0'0'355'0,"0"0"-203"15,0 0-89-15,0 0 110 16,0 0 25-16,0 0-106 15,-6 0 7-15,9 3 8 16,9-3-26-16,5 3 33 16,2 0-57-16,4 0-2 15,8-3 28-15,0 0-57 16,6 0 24-16,8 0-28 16,1 0-20-16,10 0 47 0,10 0-40 15,5 0-3 1,11-6 26-16,14-6-14 0,14 0-18 15,15-1 0-15,9-6 1 16,10 4 5-16,0-3 0 16,0 7 1-16,-13 0-4 15,-12 7 14-15,-12 4-31 16,-8 0 14-16,-5 0 0 16,2 0 2-16,1 7-1 15,5 1 7-15,3-3-8 16,6-1 10-16,1-4-19 15,2 0 9-15,4 0 0 16,-1 0 3-16,5-4 3 0,-7-1 15 16,-7-1-21-1,-3 4 1-15,0 2 1 0,-5 0-2 16,5 0 0-16,4 0 1 16,2 0 0-16,6 0 7 15,-2 0-4-15,-1 0 4 16,1 0-2-16,-1 0-6 15,2-3-3-15,-2-3 3 16,4-1 0-16,-7 4 13 16,-3-3-13-16,-3 6 0 15,-4 0 13-15,-2 0-13 16,-8 0-3-16,0 0 3 16,2 0 9-16,-5 0-6 15,3 9 6-15,2-2 4 16,-2-1 7-16,0-3-20 0,2-1 0 15,-5 4 22 1,-3-1-15-16,-3 1 2 0,-6-2-7 16,-11 2 4-16,-10-4 7 15,-10-2-13-15,-8 0 0 16,-7 0 0-16,-7 0 11 16,-8-8-11-16,-4-11 1 15,-8-1-1-15,-3-3 0 16,0-1-39-16,-9 3-73 15,-28 10-82-15,1 5-261 16,-4 6-447-16</inkml:trace>
</inkml:ink>
</file>

<file path=ppt/ink/ink17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10:13:04.245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1509 791 834 0,'0'0'567'0,"0"0"-440"15,0 0-92-15,0 0 40 16,0 0 83-16,0 0-59 0,0 0-31 16,-8-59 28-16,5 47-9 15,0-1-6-15,-3-4-11 16,-5 2-20-16,-1-5 48 16,-5 1-40-16,-5-2 7 15,-9-1 2-15,-1-3-32 16,-4 2 23-16,-7 3-18 15,-5-1-12-15,-11 6 32 16,-4 7-51-16,-5 3 19 16,-8 5 29-16,0 0-42 15,2 5 3-15,-5 22 0 16,4 8-12-16,-1 6 36 16,-3 7-26-16,5 4-2 0,-2 7 14 15,8 0-20-15,5 0 10 16,7 3-18-16,11-3 7 15,8 3 25-15,8-4-24 16,10 6-7-16,2-4 12 16,8 3-1-16,6-2-12 15,-2 4 0-15,2 3 7 16,3 0 7-16,0-1-13 16,0 1 5-16,0-6 15 15,0-1-6-15,0-5-10 16,17 1-5-16,0-7 0 15,2-1 18-15,1 3-11 16,0-6 8-16,6-2 10 0,-1-3-17 16,6 1 5-1,4-8-4-15,4-4-9 0,4-3 25 16,5-3-19-16,9-4 9 16,8-5 14-16,11 1-23 15,6-12 21-15,6-1-26 16,3-3 0-16,8 0 41 15,3-20-27-15,-1-6-14 16,-7-2 7-16,-5-1-8 16,-11 6 11-16,-12-1-11 15,-13 6 0-15,-14 4 3 16,-7 1 3-16,-12 5 7 16,-6 6-12-16,-8-1-1 15,-6-1 13-15,0 1-13 16,0-5-31-16,0-7-8 0,0-7-77 15,0-33-119-15,0 5-422 16,6-2-465-16</inkml:trace>
  <inkml:trace contextRef="#ctx0" brushRef="#br0" timeOffset="777">2061 136 1242 0,'0'0'751'15,"0"0"-606"-15,0 0-89 16,0 0 24-16,0 0 123 16,0 0-56-16,0 0-119 15,-25-89-26-15,50 75 28 0,4-2-7 16,8 8 0-16,-1 4-13 15,4 4 7-15,-2 0 11 16,-2 0-28-16,-2 12 0 16,-9 13 6-16,-5 7 0 15,-6 4 21-15,-11 6-15 16,-3-2 9-16,0 4 0 16,-14 1-21-16,-15-4 0 15,-1-4 25-15,-2-3-3 16,2-11 11-16,7-2-1 15,3-7-4-15,8-5 32 16,4-3-59-16,8-3 0 16,0 0 7-16,0 1-1 15,0-2-14-15,23 5 6 16,8 1 1-16,8 1 9 0,4 8-9 16,2 3-7-16,4 8 7 15,1 3 0-15,-2 7 3 16,-5 5-3-16,-4-2 0 15,-10 1 1-15,-6-5-1 16,-12 1 0-16,-11-2 0 16,0-3 7-16,-17-4-7 15,-19-2 8-15,-13-7 13 16,-10 0 43-16,-7-8-31 16,-2-6 3-16,-5-6 33 15,8 0-44-15,6 0 13 16,10 0-24-16,10-6-13 15,13-3 41-15,9 0-42 0,8 7-15 16,9 2-27-16,17 0-142 16,18 6-333-16,4 11-335 0</inkml:trace>
  <inkml:trace contextRef="#ctx0" brushRef="#br0" timeOffset="1313">1694 3271 2196 0,'0'0'306'16,"0"0"-306"-16,0 0-75 16,0 0 75-16,0 0 123 15,0 0-52-15,121-150-69 16,-67 83 31-16,0-11-32 0,-4-2 18 15,-4 3 29-15,-4-1-21 16,-10 10 62-16,-4 13-7 16,-12 9-11-16,-3 18 38 15,-7 10-51-15,-2 12 13 16,-1 6 5-16,0 0-58 16,6 30 24-16,5 23-15 15,0 17-11-15,1 15 32 16,2 10-21-16,-1-6-4 15,4-3-7-15,-3-17 1 16,3-4-17-16,-8-12 0 16,1-11-26-16,-7-7 8 15,0-11-39-15,-1-10-4 16,-2-5-80-16,9-9-169 16,5 0-192-16,-3-17-131 0</inkml:trace>
  <inkml:trace contextRef="#ctx0" brushRef="#br0" timeOffset="1771">3135 2432 2162 0,'0'0'360'0,"0"0"-249"0,0 0-84 16,0 0 194-16,0 0-22 16,0 0-111-16,0 0-56 15,-147-33 1-15,107 36 18 16,-2 22 20-16,-4 15-57 16,-2 13-2-16,-2 15 33 15,1 11-5-15,6 9 8 16,7 4-25-16,7 5 2 15,12 0 35-15,11-2-60 16,6 3 8-16,6-16 7 16,28 0-14-16,11-16-1 15,15-9 0-15,5-24-12 16,6-18 12-16,1-15-57 0,1-18 5 16,-14-29 35-16,-14-10 0 15,-16-1 16-15,-21-1 2 16,-8 6 11-16,-30 10 26 15,-33 4-38-15,-19 21-1 16,-15 18 0-16,-21 29-55 16,23 24-91-16,23-3-670 0</inkml:trace>
</inkml:ink>
</file>

<file path=ppt/ink/ink17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10:13:09.256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1246 500 1475 0,'0'0'263'0,"0"0"-173"15,0 0 0-15,0 0 113 16,0 0 83-16,0 0-107 0,-3 2-51 16,-8-2 6-16,-6-15-80 15,-1-2 46-15,-12 0-45 16,-7-1-32-16,-8-4 59 15,-15 5-61-15,-8 5-6 16,-6 4 17-16,-11 8-14 16,-2 0-5-16,2 12-10 15,0 22 3-15,7 8 61 16,6 14-56-16,6 12 11 16,4 15 13-16,6 14-23 15,7 16 15-15,4 12-27 16,5 8 0-16,11-1 42 15,7 1-26-15,11-9-1 16,8-7 6-16,3-10-3 16,6-10-6-16,24-7-12 0,10-4 0 15,2-9 32-15,7-6-25 16,3-12 8-16,4-6-6 16,9-8 11-16,3-13-10 15,5-9-10-15,6-8 0 16,-4-9-16-16,4-6 16 15,-3 0-36-15,-5-21-29 16,43-40-95-16,-18 1-161 16,-14 1-574-16</inkml:trace>
  <inkml:trace contextRef="#ctx0" brushRef="#br0" timeOffset="691">1484 122 1810 0,'0'0'468'16,"0"0"-395"-16,0 0-8 16,0 0 58-16,0 0 56 15,0 0-27-15,0 0-110 16,56-108-20-16,-7 102-10 15,7-1-10-15,3 7 29 16,-1 0-31-16,-5 4 0 16,-13 19 7-16,-15 10-6 15,-8 5 4-15,-17 2 3 16,0 2-8-16,-3 0 45 16,-24-7-36-16,-2-7 1 15,3-3 64-15,3-6-38 16,4-9-3-16,8-3 0 0,2-7-20 15,9 1 7-15,0 2-20 16,0 1-11-16,6 5 4 16,24-1 7-16,5 8-1 15,8 1 0-15,2 7 1 16,5 2-10-16,-7 4 10 16,-1 5-3-16,-10 4 3 15,-12-1 0-15,-9-1 7 16,-11 2-6-16,0 0 0 15,-31-7 18-15,-7 0-19 0,-12-8 0 16,5-4 27 0,-4-7-12-16,10-9 3 0,2-4-4 15,8 0-13-15,7 0 11 16,5 0-12-16,6 0-95 16,11 0-57-16,11 0-395 15,9 0-435-15</inkml:trace>
  <inkml:trace contextRef="#ctx0" brushRef="#br0" timeOffset="1725">1710 2002 1662 0,'0'0'594'16,"0"0"-570"-16,0 0-7 15,0 0 17-15,0 0 72 16,0 0 15-16,0 0-70 16,170-15-51-16,-116 11 84 15,-3-3-43-15,-2 7-10 16,-7 0 29-16,-2 0-59 16,-7 0 14-16,-10 0-15 15,-6 0 0-15,-8 0 21 16,-6 0-21-16,-3 0 2 0,0 0 50 15,-12 0-45-15,-16 0-10 16,-7 2 3-16,-7 3 0 16,-1-1 6-16,-2 0-6 15,1 0 0-15,6 3 4 16,1 2 8-16,4 0-12 16,7 2 0-16,0 1 1 15,7 1 30-15,5-4-17 16,5 2 2-16,6-3 16 15,0 4-13-15,3 5-15 16,0-5-4-16,0 5 8 16,0 2 31-16,0 2-33 15,0 2 15-15,0 1 9 0,0 0-15 16,0-5 1-16,0 0-16 16,6-1 1-16,0-3 18 15,-3-2-10-15,5 0-9 16,-2-4 9-16,0-3 13 15,4-1-29-15,-1-2 7 16,5-3 0-16,6 3 16 16,0-3-16-16,5 0 0 15,1 0-1-15,5 3 13 16,0 3-26-16,3 4 14 16,-2 1 0-16,4 4-1 15,-4 2 2-15,2 5-1 16,-6 0 0-16,0 2 18 0,-6-1-15 15,-9 3-3-15,-3-1-1 16,-10 2-7-16,0-1 10 16,-13 0-2-16,-22 4 6 15,-12-3 7-15,-5-2 7 16,-7-3-20-16,-4-2 1 16,4-5 19-16,5-5-3 15,6-8 2-15,6-2-1 16,10 0-16-16,15 0-4 15,11 0-149-15,-1 0-598 0</inkml:trace>
</inkml:ink>
</file>

<file path=ppt/ink/ink17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10:13:16.106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0 1994 0,'0'0'374'0,"0"0"-286"0,0 0 11 16,0 0 100-16,0 0-49 15,0 0-12-15,0 0-74 16,0 0-4-16,0 2-7 15,0 2-22-15,16 1 43 16,13 1-42-16,11 1-26 16,11-1 60-16,9-4-45 15,2-2 5-15,6 0-23 16,-6 0 7-16,1 0-11 16,-7 0 1-16,-8 0-50 15,-2 0 38-15,-7 0-72 16,-11 0-14-16,-19 0-220 15,-9 6-527-15,0 12-552 0</inkml:trace>
</inkml:ink>
</file>

<file path=ppt/ink/ink17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10:13:16.586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14 9 1620 0,'0'0'542'0,"0"0"-402"15,0 0-46-15,0 0 102 16,0 0 26-16,0 0-40 15,0 0-119-15,-14 12-11 16,14-12 55-16,0 0-47 16,0 0-5-16,0 0-21 15,0 0-10-15,6 0 69 16,5 0-60-16,-2 0-16 16,4 0 35-16,-2 0-44 15,1 0 1-15,2 0-2 16,-2 0 4-16,5 0 20 0,-1 0-31 15,7 0 0-15,6 0 25 16,4 0-19-16,4 0-6 16,8 0 0-16,1 0 1 15,7 0 11-15,-1-3-12 16,1-3-3-16,-1 0-15 16,-4 3-19-16,-1 0-55 15,8 3-83-15,-16 0-456 16,-10 0-1900-16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8:17:53.296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829 142 1395 0,'0'0'405'0,"0"0"-218"0,0 0-40 16,0 0 17-16,0 0 73 16,0 0-57-16,-130-104-47 15,101 90 18-15,-7 2-76 16,-7 3 30-16,-6 9 3 16,-10 0-50-16,-6 12-15 15,-11 33-22-15,-3 17-13 16,1 23 47-16,13 21-54 15,9 11 7-15,20 10 26 16,16 0-17-16,20-8-4 16,0-11-13-16,26-17 0 15,27-12-4-15,15-22 4 16,17-19-42-16,11-29-9 0,12-9-35 16,3-28 0-1,-7-24-37-15,-8-9 15 0,-19 2 54 16,-17 3 5-16,-18 15 49 15,-14 14 24-15,-16 12 25 16,-6 15 21-16,-6 0-22 16,0 22-12-16,0 15 48 15,0 10-67-15,0 3-7 16,4-3-8-16,16-6-1 16,9-5-1-16,10-16-12 15,4-11-56-15,-1-9 31 16,-2 0-46-16,-8-26 52 15,-5-13 9-15,-7-11 22 0,-14-5 10 16,-6-7 17 0,0-3 21-16,-11 6 55 0,-28 7-38 15,-10 10 8-15,-13 13-18 16,-9 12-31-16,-5 10 2 16,7 7-26-16,13 0-24 15,24 8-60-15,32 12-263 16,0-1-383-16,20-11-555 0</inkml:trace>
  <inkml:trace contextRef="#ctx0" brushRef="#br0" timeOffset="185">1469 395 2350 0,'0'0'639'0,"0"0"-501"15,0 0 16-15,0 0-61 16,0 0-62-16,206-182-31 16,-102 129-134-16,-18 11-415 15,-11 13-631-15</inkml:trace>
</inkml:ink>
</file>

<file path=ppt/ink/ink17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10:13:48.279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475 800 1528 0,'0'0'381'0,"0"0"-177"15,0 0 10-15,0 0 9 16,0 0-39-16,0 0-48 16,0 0-76-16,-62 166-30 0,29-52 58 15,-10 49-25-15,-9 39 4 16,-1-7-23-16,11-41-31 15,10-48 50-15,12-36-40 16,0 4-9-16,4-9 4 16,4-4-12-16,4-25-6 15,8-19 0-15,0-17 1 16,0-8 2-16,23-49-3 16,22-50-17-16,15-60 4 15,5-47-12-15,2-13-1 16,-16 35-5-16,-8 51 19 15,-10 52 4-15,2 19 8 16,8-1 0-16,4 10 3 16,-5 13 15-16,-7 31-15 15,-1 17 14-15,2 34 5 0,2 43 53 16,2 26-26-16,-4 22-5 16,0 7 8-16,-4 6-51 15,2-8 28-15,-5-12-29 16,-4-18 0-16,0-17 7 15,-7-21-7-15,-4-18-19 16,-4-14-20-16,-10-13-66 16,0-11-39-16,-7-6-133 15,-19-11-377-15,-11-14-248 0</inkml:trace>
  <inkml:trace contextRef="#ctx0" brushRef="#br0" timeOffset="206">229 1595 1667 0,'0'0'376'0,"0"0"-217"15,0 0 46-15,0 0 100 16,0 0-75-16,0 0-62 16,187 24-102-16,-102-24 3 15,3 0-63-15,5-12 4 16,-8-7-20-16,17-17-92 15,-25 3-269-15,-21 4-446 0</inkml:trace>
  <inkml:trace contextRef="#ctx0" brushRef="#br0" timeOffset="505">0 402 2099 0,'0'0'380'0,"0"0"-230"16,0 0-77-16,0 0 111 15,0 0 6-15,223 0-28 0,-118 0-87 16,13 0-28-1,5 0-8-15,2-8-15 0,0-4 20 16,-7 1-44-16,-10-1-30 16,-3 3-8-16,13 6-167 15,-27-1-454-15,-22 4-1413 0</inkml:trace>
  <inkml:trace contextRef="#ctx0" brushRef="#br0" timeOffset="748">2062 1292 2322 0,'0'0'460'16,"0"0"-403"-16,0 0 44 15,0 0 80-15,204 0-128 16,-128 0-53-16,12 0-47 16,23 0-229-16,-23 0-477 15,-26 0-1224-15</inkml:trace>
  <inkml:trace contextRef="#ctx0" brushRef="#br0" timeOffset="940">2125 1941 2013 0,'0'0'572'16,"0"0"-489"-16,0 0 29 16,0 0 76-16,0 0-59 15,217 35-84-15,-90-35-45 16,-13-11-153-16,-6-7-517 0</inkml:trace>
  <inkml:trace contextRef="#ctx0" brushRef="#br0" timeOffset="1328">3444 1867 1815 0,'0'0'491'16,"0"0"-407"-16,69-168 100 15,-30 68 71-15,11-32-149 16,-4-2-44-16,3-7 0 16,-4-1 6-16,-8 31 20 15,-1 4-22-15,-7 29-6 16,-6 24 16-16,-7 22-43 0,1 20 6 15,-5 12 17 1,8 0-32-16,7 33 36 0,2 25-9 16,5 23-15-16,-3 21 33 15,-5 12-69-15,2 13 0 16,-6-1 18-16,-2-9-18 16,-5-10 3-16,-4-11-3 15,-5-17-33-15,-6-14-6 16,0-12-127-16,0-11-70 15,-9-16-301-15,-11-12-437 0</inkml:trace>
  <inkml:trace contextRef="#ctx0" brushRef="#br0" timeOffset="1565">3540 1519 2179 0,'0'0'685'16,"0"0"-573"-16,0 0 47 16,0 0 62-16,0 0-96 15,0 0-50-15,170-19-21 16,-95 9-36-16,7-2-4 16,0 3-14-16,-3-4-78 15,-5 0-22-15,8-8-141 16,-17 1-443-16,-18-2-502 0</inkml:trace>
  <inkml:trace contextRef="#ctx0" brushRef="#br0" timeOffset="1829">4679 0 1930 0,'0'0'683'0,"0"0"-449"16,0 0-55-16,0 0 73 16,0 0-62-16,0 0 5 0,0 0-105 15,29 142-36-15,-38-72-11 16,-31 30-43-16,4-21-106 15,4-9-385-15</inkml:trace>
</inkml:ink>
</file>

<file path=ppt/ink/ink17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10:14:51.070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343 221 485 0,'0'0'1005'15,"0"0"-763"-15,0 0-101 16,0 0 51-16,0 0 10 16,0 0-27-16,0 0 17 15,-60-26-107-15,60 43-6 16,0 21-18-16,0 27-21 15,0 53 80-15,0 4-68 0,0 21-11 16,0 4 27-16,0-26-67 16,0 2 21-16,0-13-22 15,0-21 0-15,0-24 0 16,0-22 0-16,12-19-124 16,8-24-157-16,-4-27-410 15,-4-17-411-15</inkml:trace>
  <inkml:trace contextRef="#ctx0" brushRef="#br0" timeOffset="407">0 400 1624 0,'0'0'304'0,"0"0"-190"16,0 0 67-16,0 0 35 15,0 0-49-15,0 0-54 16,0 0-70-16,68-162 53 16,-17 119-14-16,3-5-46 15,12 7 64-15,10 4-75 16,-1 12-11-16,7 8 7 16,-4 13-20-16,-2 4-2 15,-5 6 1-15,-9 23 0 16,-5 16 8-16,-15 11-8 15,-13 9 0-15,-15 8 22 0,-14 4-11 16,0 3-11-16,-34-4 0 16,-14-3 0-16,-12-12 16 15,-5-12-16-15,-3-14 0 16,3-14 15-16,5-15-14 16,7-6-1-16,11-3 0 15,13-26-90-15,9-10 8 16,20-26-174-16,6 6-364 15,24 9-435-15</inkml:trace>
  <inkml:trace contextRef="#ctx0" brushRef="#br0" timeOffset="728">1654 0 1719 0,'0'0'370'16,"0"0"-256"-16,0 0 48 16,0 0 49-16,-220 38-5 15,165 21-49-15,-4 49-90 16,0 61-7-16,10 52 43 15,19 12-76-15,24-37 29 16,6-50-56-16,6-67 13 0,21-11 13 16,16-4-26-1,5-1-15-15,17-9-51 0,37-33-172 16,-17-17-310-16,-13-4-305 0</inkml:trace>
</inkml:ink>
</file>

<file path=ppt/ink/ink17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10:14:58.368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0 730 1008 0,'0'0'842'0,"0"0"-674"15,0 0-141-15,0 0 128 16,0 0 6-16,0 0-91 16,167-127-41-16,-92 53-29 15,1-5 0-15,-8-3 0 16,-9 1 0-16,-16 15 67 15,-11 5 69-15,-8 17 32 16,-15 14-15-16,-3 13-73 16,-1 15 31-16,-5 2-40 0,0 17-43 15,0 39 30-15,0 26-41 16,0 19-10-16,0 10 26 16,0 2-18-16,0-7-16 15,0-15 1-15,0-11-9 16,0-18-15-16,0-15-45 15,0-20-141-15,3-15-390 16,0-12-298-16</inkml:trace>
  <inkml:trace contextRef="#ctx0" brushRef="#br0" timeOffset="288">1332 0 1994 0,'0'0'776'15,"0"0"-654"-15,0 0-84 16,-45 240 138-16,16-124-20 16,-5 14-62-16,-5 9-58 15,2 1-25-15,-5 1 43 16,4-7-32-16,1-17-11 15,4-14 1-15,7-21-12 16,3-19-23-16,7-18-52 16,10-19-88-16,6-26-124 15,0 0-367-15,0-15-285 0</inkml:trace>
  <inkml:trace contextRef="#ctx0" brushRef="#br0" timeOffset="780">1800 267 2143 0,'0'0'543'16,"0"0"-488"-16,0 0 1 15,0 0 163-15,0 0-65 16,0 0-73-16,206-116-11 15,-149 116-54-15,2 24 25 16,3 15 2-16,0 14-35 16,-10 6 37-16,-10 12-21 0,-13 8 6 15,-15 9 17-15,-14 15-46 16,-20 10 25-16,-34 6-26 16,-22-3-1-16,-6-7 0 15,-3-15 2-15,6-11 7 16,10-18 7-16,13-14-7 15,21-16 7-15,15-11-15 16,13-13 0-16,7-2 9 16,0-3-9-16,10-1 23 15,27 1 22-15,8 0-44 16,18-2 41-16,8-4-41 16,17 0-1-16,8 0 52 0,9 0-14 15,-1 0 1-15,-2 0-15 16,-11-4-18-16,-12 4 1 15,-10 0-7-15,-16 0-25 16,-15 0 16-16,-15 0-69 16,-23-12-104-16,0-11-132 15,-16-7-1305-15</inkml:trace>
</inkml:ink>
</file>

<file path=ppt/ink/ink17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10:14:56.890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75 292 662 0,'0'0'975'0,"0"0"-778"16,0 0-60-16,0 0 123 15,0 0 45-15,0 0-78 16,0 0-130-16,-52 24-70 0,52 52 7 15,0 30 74 1,0 15-93-16,0 6-5 0,0-10 26 16,0-13-29-16,0-18 4 15,0-19-11-15,0-17 1 16,3-16 16-16,0-12-17 16,0-16-41-16,-3-6 7 15,0-3-8-15,3-35 17 16,-3-18-2-16,0-22 27 15,0-16-17-15,0-15 17 16,-9-12 0-16,0-2-6 16,1 2 7-16,8 8-2 15,0 23 1-15,11 16 0 0,21 16 0 16,13 17 0 0,9 11 0-16,5 15 4 0,3 12 2 15,-4 3-6-15,-8 16 0 16,-18 21 0-16,-9 16 18 15,-19 4-7-15,-4 7-11 16,-17-3 28-16,-22 2-14 16,-4-8 21-16,-5-7-12 15,5-16-14-15,7-7 66 16,10-15-68-16,6-3 1 16,10-7 14-16,10 0-22 15,0 0-9-15,10-9-6 16,33-4 9-16,8 9-25 15,18 4 17-15,4 0-25 16,-2 32 24-16,-6 14-22 0,-5 16 18 16,-18 7-2-16,-15 5 21 15,-20-1-5-15,-7-4 5 16,-11 1 0-16,-32-5 25 16,-8-9-13-16,-12-10 19 15,-5-13 14-15,-2-10-27 16,-1-14 60-16,3-9-76 15,8 0-2-15,4-29 0 16,17-16-10-16,26-48-103 16,13 6-233-16,0-1-476 0</inkml:trace>
  <inkml:trace contextRef="#ctx0" brushRef="#br0" timeOffset="285">867 0 2314 0,'0'0'316'0,"0"0"-250"16,0 0-12-16,0 0 111 16,0 0-23-16,201 169-41 15,-146-79-76-15,4 36 62 16,-20 43-73-16,-16-7 1 15,-14-15 34-15,-9-18-49 0,-15-34 12 16,-22 7-12 0,-5 3-23-16,-1-14 9 0,1-17-93 15,5-21-66 1,12-39-165-16,8-14-377 0,14-2-1166 0</inkml:trace>
  <inkml:trace contextRef="#ctx0" brushRef="#br0" timeOffset="460">1856 645 1987 0,'0'0'606'0,"0"0"-506"16,0 0-60-16,196-3 47 15,-120 3 35-15,0 0-122 0,9 0-113 16,-20 11-380-16,-19 2-592 15</inkml:trace>
  <inkml:trace contextRef="#ctx0" brushRef="#br0" timeOffset="652">1807 1193 2307 0,'0'0'508'16,"0"0"-476"-16,0 0 24 16,0 0-18-16,199 30-4 0,-106-30-34 15,54 0-42 1,-19-27-278-16,-20 1-798 0</inkml:trace>
</inkml:ink>
</file>

<file path=ppt/ink/ink17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10:15:02.355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176 410 530 0,'0'0'212'16,"0"0"-72"-16,0 0 15 16,0 0-3-16,0 0-33 15,0 0-35-15,3-11-10 16,-3 7 9-16,0 4-37 16,0 0-8-16,0 0 14 15,0 0-14-15,0 0 9 16,0 0-10-16,0 0 1 15,0 0 30-15,0 0-54 16,0 0-1-16,0 0 29 16,0 0-18-16,0 0-8 15,0 0-15-15,0 0 21 0,0 0 47 16,0 0-13-16,0 6-2 16,0 3 29-16,0 3-25 15,-3 5-21-15,0 13-16 16,-2 13 28-16,2 20 43 15,3 17-38-15,0 17 1 16,0 5 15-16,0 11-12 16,0-4-12-16,0-5-25 15,0-17-4-15,0-10 11 16,3-16-28-16,2-16-2 16,-2-17 2-16,-3-9 0 15,3-13 2-15,3-6-2 0,0 0-139 16,14-50-110-16,-3-7-121 15,-4 1-327-15</inkml:trace>
  <inkml:trace contextRef="#ctx0" brushRef="#br0" timeOffset="863">6 511 124 0,'0'0'916'15,"0"0"-705"-15,0 0-37 16,0 0-23-16,0 0-4 16,0 0-66-16,0 0-24 15,-5-51 19-15,5 43-23 16,0-3 11-16,0 0 26 15,5-3-18-15,7-1-14 16,2-4-12-16,2 2 13 16,0 3 18-16,3-3-46 15,1 2-12-15,0 3 19 0,3 1-16 16,4 3 0-16,5 2-8 16,7-1 1-16,4 7 32 15,6 0-36-15,1 0-10 16,1 7 31-16,-2 11-15 15,1 10 11-15,-4 5 15 16,-7 1-11-16,1 6 16 16,-9-3-48-16,0-1-2 15,-8-1 2-15,-7-5 8 16,-4 2-2-16,-1-3-6 16,-11 4 2-16,0-1 17 15,0 3-19-15,-8-1-3 16,-14-3 3-16,-4-2 0 0,-8-3-5 15,-4 1 5 1,-4-6 1-16,-5 0 11 0,-2-6-12 16,1-3 0-16,2-6 2 15,4-6-1-15,5 0 0 16,7 0 0-16,7 0-1 16,8 0 0-16,1 0-49 15,8 0-53-15,6-18-16 16,0 3-151-16,0-2-314 0</inkml:trace>
  <inkml:trace contextRef="#ctx0" brushRef="#br0" timeOffset="1877">1623 18 1000 0,'0'0'376'16,"0"0"-222"-16,0 0-61 16,0 0 65-16,0 0 29 15,0 0 5-15,0 0-91 16,-27-20-21-16,12 20 6 16,-9 0-42-16,-2 15 5 15,-11 5-22-15,-1 12 13 16,-4 15 47-16,-5 12-19 0,1 15 10 15,4 11 14-15,5 14-41 16,11 9-1-16,10 4-19 16,13 11-6-16,3-2 26 15,0 3-49-15,16-9-2 16,10-9 20-16,11-8-19 16,2-13 9-16,4-11-10 15,5-13-12-15,-2-11-15 16,4-8-155-16,18-15-102 15,-15-16-77-15,-7-9-313 0</inkml:trace>
  <inkml:trace contextRef="#ctx0" brushRef="#br0" timeOffset="3641">1825 1589 1416 0,'0'0'274'16,"0"0"-169"-16,0 0-83 0,0 0 117 15,0 0 37-15,0 0-101 16,0 0-50-16,37-80-25 16,-5 24 0-16,4-13 46 15,4-12-35-15,2-13 10 16,-5-10 50-16,-5-9-22 16,-2 0 22-16,-7-5-1 15,-1 6-32-15,-2 6 58 16,0 15-58-16,0 13 20 15,-1 20 40-15,-6 13-42 16,0 16 7-16,-4 12-7 16,2 10-33-16,1 7 46 15,5 0-59-15,3 30 23 16,5 14 29-16,6 15-44 16,-2 12 0-16,1 15-11 0,-1 11-1 15,0 2 28-15,-2 8-34 16,-1-3 0-16,0-4 29 15,-7-4-28-15,-2-10 13 16,0-8-14-16,-5-6 0 16,2-7 4-16,-1-7-4 15,-4-4 0-15,1-10 0 16,-3-6 0-16,-1-5 0 16,-3-6-1-16,-3-7 1 15,0-5 0-15,0-6 0 16,0-6-33-16,0-3-14 15,0 0-78-15,0-25-144 16,0-12-325-16,0-1-480 0</inkml:trace>
  <inkml:trace contextRef="#ctx0" brushRef="#br0" timeOffset="5632">1822 1209 1235 0,'0'0'656'15,"0"0"-492"-15,0 0 14 16,0 0 79-16,0 0 21 15,0 0-91-15,0 0-103 16,-33 9 32-16,33-9-62 16,17-9-12-16,19-3 27 15,20-3-54-15,13 0 30 16,10 4-45-16,6-1 9 0,0 3 15 16,-8 2-24-1,-1 3 0-15,-11 4-1 0,-11 0-29 16,-12 0-97-16,-10-6-114 15,-9-1-376-15,-13-1-171 0</inkml:trace>
  <inkml:trace contextRef="#ctx0" brushRef="#br0" timeOffset="6795">2964 234 1881 0,'0'0'357'0,"0"0"-257"16,0 0-82-16,0 0 98 15,0 0 13-15,0 0-14 16,0 0-36-16,128 66-19 16,-75-2 41-16,9 11-33 15,7 20 2-15,7 13 75 16,-5 11-98-16,-9 5-13 16,-16 2-34-16,-23 0 0 15,-19-5 22-15,-4-6-15 0,-24-10-1 16,-19-9-4-16,-2-16-1 15,-1-15-2-15,7-15-19 16,7-18-62-16,12-15-11 16,13-17-104-16,7-17-310 15,0-19-283-15</inkml:trace>
  <inkml:trace contextRef="#ctx0" brushRef="#br0" timeOffset="7010">4233 841 2220 0,'0'0'608'0,"0"0"-541"16,0 0-12-16,229 0-41 15,-138 0 95-15,3 0-52 16,-1-2-57-16,1-4-106 15,-24-1-412-15,-32 3-236 0</inkml:trace>
  <inkml:trace contextRef="#ctx0" brushRef="#br0" timeOffset="7198">4290 1306 2572 0,'0'0'382'16,"0"0"-273"-16,0 0-19 16,0 0 45-16,220 73-92 15,-128-68-43-15,46-5-29 16,-21-7-444-16,-16-14-651 0</inkml:trace>
</inkml:ink>
</file>

<file path=ppt/ink/ink17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10:15:13.970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187 311 1084 0,'0'0'338'0,"0"0"-184"16,0 0 59-16,0 0 56 16,0 0 4-16,0 0-48 15,0 0-44-15,-31-29-32 16,31 58-52-16,0 24-73 15,0 29 120-15,14 17-62 0,0 18-23 16,-2 8 3 0,-2-8-53-16,2-12-7 0,-1-10-2 15,-2-18 12-15,2-15 9 16,-5-12-21-16,0-15-8 16,-3-12 7-16,2-4-106 15,-2-13-71-15,0-6-193 16,3-18-223-16,-6-9-21 0</inkml:trace>
  <inkml:trace contextRef="#ctx0" brushRef="#br0" timeOffset="398">0 457 1267 0,'0'0'485'0,"0"0"-405"15,0 0 27-15,0 0 172 16,0 0-29-16,56-166-110 16,-18 124-39-16,9-1-35 15,11 4 79-15,4 4-82 16,8 14-12-16,4 10 20 16,5 11-44-16,0 0 21 15,-4 24-45-15,-6 11 9 16,-11 6 17-16,-11 6-19 15,-18 0-8-15,-15 3 16 16,-14-1-11-16,0 4-7 16,-25-7 0-16,-12-2 1 15,-17-3 8-15,3-6-8 16,-9-2-1-16,7-12 6 0,2-4-6 16,1-8-1-16,4-6-21 15,3-3-41-15,4 0 61 16,7 0-106-16,12 0-82 15,20-14-54-15,0-10-354 16,3 0-655-16</inkml:trace>
  <inkml:trace contextRef="#ctx0" brushRef="#br0" timeOffset="1044">1696 0 1053 0,'0'0'292'15,"0"0"-144"-15,0 0-28 16,0 0 58-16,0 0 10 16,0 0-42-16,0 0-2 15,-67 8-86-15,41 10 10 16,-10 10 49-16,-2 16-42 15,-1 14 45-15,-4 15 0 0,1 16-37 16,5 11 27-16,8 4-40 16,5 1 14-16,9 3-20 15,7 5-47-15,8-1 29 16,0 2-46-16,0-1 1 16,11-7 19-16,9-6-10 15,2-12-9-15,4-6 7 16,-3-13 2-16,3-12-20 15,1-14 7-15,-1-9-55 16,3-6-16-16,13-25-137 16,-2-3-294-16,-7 0-135 0</inkml:trace>
</inkml:ink>
</file>

<file path=ppt/ink/ink17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10:15:20.822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325 563 1098 0,'0'0'279'0,"0"0"-123"16,-91 189 23-16,48-97-46 16,1 0-9-16,-2 3-10 15,12-5-39-15,3-11-21 16,5-11-13-16,12-16 15 16,4-13-13-16,8-16-43 0,0-10 0 15,0-11-1-15,0-2 2 16,0 0 6-16,17-33-7 15,10-17 0-15,8-20-7 16,7-13-35-16,-2-13-10 16,-1-5 42-16,1 0-8 15,-8 4 17-15,4 9 1 16,-2 7 7-16,-2 15 89 16,1 7-38-16,-4 12 37 15,4 10 17-15,2 17-16 16,2 20 33-16,2 0-34 15,4 53-11-15,-4 31 51 16,1 25-89-16,-4 13-26 16,-7 8 13-16,-3-7-21 0,-7-12-2 15,1-19-10-15,-6-16-14 16,-5-14 13-16,-3-16-139 16,-6-18-186-16,0-11-277 15,0-17-482-15</inkml:trace>
  <inkml:trace contextRef="#ctx0" brushRef="#br0" timeOffset="183">118 991 1657 0,'0'0'694'0,"0"0"-542"15,0 0-102-15,0 0 92 16,0 0 12-16,207 0-42 15,-116 0-112-15,56 0-15 16,-19 0-220-16,-20-15-578 0</inkml:trace>
  <inkml:trace contextRef="#ctx0" brushRef="#br0" timeOffset="527">1271 453 362 0,'0'0'1910'15,"0"0"-1584"-15,0 0-195 0,0 0 10 16,0 0 19-16,20 228-42 16,6-128-79-16,3 6-6 15,4 2-33-15,3-1 1 16,4-9 23-16,2-13-24 15,4-18 0-15,0-19-1 16,-1-25-27-16,5-23-28 16,-1-8 8-16,-1-48 29 15,-2-25 1-15,-10-12-15 16,-13-15 33-16,-15 1 6 16,-8 3 12-16,-5 13 19 15,-18 20-37-15,-2 19-4 0,5 14 2 16,6 11-306-16,11 12-574 15</inkml:trace>
  <inkml:trace contextRef="#ctx0" brushRef="#br0" timeOffset="1178">2501 555 1239 0,'0'0'923'16,"0"0"-681"-16,-6 179-80 16,-3-91 37-16,2 3 7 0,7 4-129 15,-4-3-42 1,4-7-20-16,0-9-15 0,0-7-1 16,0-23-61-16,0-17-70 15,0-19 29-15,0-10 18 16,0-20 40-16,0-36 39 15,0-22-28-15,0-16 34 16,0-11-9-16,0-11 9 16,-3 1 54-16,-6 7-11 15,5 7 4-15,4 22 71 16,0 20-65-16,24 21-6 16,19 17-46-16,8 17-1 15,11 4 39-15,1 19-39 16,-4 25 12-16,-13 11-12 0,-18 14-9 15,-20 1 1-15,-8 7-2 16,-8-4 10-16,-27-5 6 16,-7-15-5-16,-1-11 7 15,1-19-2-15,8-12 8 16,9-7-13-16,5-4-1 16,14 0 1-16,6-12 33 15,0-4-33-15,26 4-1 16,13 6 0-16,4 1-3 15,2 5-3-15,1 6 0 16,-1 24-23-16,-2 8 28 16,-4 10 1-16,1 7 1 15,-14-1 21-15,-13-4-8 0,-13 0 8 16,-10-9 1-16,-36-3-23 16,-13-3 45-16,-9-5-24 15,-4-10 11-15,-4-7-17 16,8-11-5-16,3-2-20 15,15-9-41-15,21-58-148 16,20-2-385-16,9 0-551 0</inkml:trace>
  <inkml:trace contextRef="#ctx0" brushRef="#br0" timeOffset="1472">2835 0 2223 0,'0'0'377'0,"0"0"-267"15,0 0 46-15,0 0 19 16,181 65-20-16,-113 0-20 16,11 17-71-16,3 18-10 15,0 15-15-15,-4 13 0 16,-5 31 45-16,-14 29-81 15,-33 24 8-15,-20-20 7 16,-6-45-3-16,-23-54-6 16,-13-32-9-16,-10-3-44 15,-5 1-4-15,-19-14-87 0,15-19-137 16,12-26-564-16</inkml:trace>
</inkml:ink>
</file>

<file path=ppt/ink/ink17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10:15:24.280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0 992 1448 0,'0'0'278'15,"0"0"-85"-15,0 0 45 16,0 0 19-16,0 0-75 16,0 0-75-16,0 17-47 15,42-17 80-15,15-6-83 16,14-5-14-16,5 3 18 15,6 4-43-15,-6 4-4 0,-2 0-14 16,-9 0-39-16,-2 0-77 16,-1 0-259-16,-13 0-370 15,-19 0-999-15</inkml:trace>
  <inkml:trace contextRef="#ctx0" brushRef="#br0" timeOffset="514">1186 418 1846 0,'0'0'372'0,"0"0"-185"0,0 0-7 15,35 162 42-15,-21-67-65 16,-4 13-108-16,-4 10-23 15,-3 6-25-15,0-10 15 16,-3-13 8-16,0-21-24 16,0-22 0-16,3-20 3 15,-3-21-2-15,0-13-2 16,0-4-19-16,0-12-35 16,0-35 24-16,0-14-98 15,0-19 49-15,-6-13 66 16,-3-14-8-16,-5-4 21 0,1 0-5 15,4 6 6 1,9 17 21-16,0 13-20 0,0 20 0 16,32 17 34-16,10 11-34 15,14 15 14-15,13 12-15 16,4 0 12-16,6 18 22 16,-8 16-34-16,-6 12 0 15,-16 6 59-15,-22 7-41 16,-24 6 18-16,-3 6-4 15,-45-1-31-15,-22-2 43 16,-11-9-44-16,-4-15 0 16,9-14-18-16,16-22-6 15,14-8-83-15,43-59-104 16,0-6-299-16,15-8-444 0</inkml:trace>
  <inkml:trace contextRef="#ctx0" brushRef="#br0" timeOffset="771">2459 138 1964 0,'0'0'474'15,"0"0"-333"-15,-105 176 117 16,53-69-72-16,-7 37-62 15,7 35 6-15,19 31-72 0,16-18-25 16,17-48-4-16,3-53-23 16,28-41-12-16,14-3-23 15,7-8-102-15,37-27-37 16,-14-12-334-16,-5-4-237 0</inkml:trace>
  <inkml:trace contextRef="#ctx0" brushRef="#br0" timeOffset="1436">2761 429 1761 0,'0'0'504'0,"0"0"-347"16,0 0 30-16,0 189 80 15,0-85-117-15,0 10-67 16,0 4 18-16,0-2-74 15,0-13-9-15,0-15-2 16,3-18-16-16,3-23-21 16,-3-17-91-16,0-25-48 15,-3-5 1-15,0-29-26 16,0-27-51-16,0-20 101 16,0-15 42-16,-6-13 70 15,-11-6 11-15,-6-7 12 16,1-1 1-16,-1 5 1 15,14 18 38-15,9 12 57 0,0 24-38 16,23 20 2 0,19 19-8-16,10 18-11 0,7 2 38 15,0 2-38 1,-7 33 0-16,-2 10 49 0,-15 12-30 16,-12 7 31-16,-13 3-38 15,-10 1-28-15,0-3 31 16,-26-6-35-16,-7-9-13 15,-6-11 15-15,7-13-11 16,1-9-14-16,12-8 1 16,9-9 0-16,7 0-4 15,3 0 4-15,0-9-30 16,29-12 28-16,8 4-35 16,5 2 18-16,7 12-26 0,-4 3 9 15,5 13 24-15,2 24 4 16,4 17 8-16,0 11 80 15,-4 1-52-15,-9 4 1 16,-18-3-18-16,-14-5 0 16,-11-4 34-16,-17-5-26 15,-25-6 4-15,-17-8 2 16,-7-7-14-16,-5-14-11 16,-5-13 0-16,0-5-29 15,8-5-16-15,-7-72-166 16,19 6-176-16,17-6-368 0</inkml:trace>
  <inkml:trace contextRef="#ctx0" brushRef="#br0" timeOffset="1736">2996 0 2029 0,'0'0'507'16,"0"0"-452"-16,0 0 157 16,0 0 3-16,210 50-40 15,-125 11-59-15,6 16-70 16,5 17 17-16,-2 12-35 16,-2 15-2-16,-3 23 58 0,-21 33-45 15,-26-10-14 1,-22-25-7-16,-20-18-18 0,-14-36 0 15,-24 7-9-15,-15 1-57 16,-3-21-9-16,-18-12-84 16,8-23-321-16,13-22-504 0</inkml:trace>
  <inkml:trace contextRef="#ctx0" brushRef="#br0" timeOffset="2679">4037 1003 1472 0,'0'0'488'15,"0"0"-384"-15,0 0-48 16,0 0 158-16,0 0 24 0,197 30-131 16,-95-30-37-1,12 0-4-15,-1 0-47 0,0 0 0 16,-16 0-19-16,-12 0-88 16,-18 0-110-16,-18 0-180 15,-18 0 39-15,-20 0-1361 0</inkml:trace>
  <inkml:trace contextRef="#ctx0" brushRef="#br0" timeOffset="2894">4444 695 1719 0,'0'0'489'16,"0"0"-433"-16,0 0 122 0,-4 162 30 15,4-83-48-15,16 10-47 16,0 2-113-16,4-3 8 16,3-8-17-16,3-6-88 15,21-16-183-15,-5-16-371 16,-4-19-1144-16</inkml:trace>
  <inkml:trace contextRef="#ctx0" brushRef="#br0" timeOffset="3384">5475 482 2031 0,'0'0'353'15,"0"0"-208"-15,3 210 47 16,0-104 1-16,-3 9-90 15,3 0-23-15,4-4-80 16,-1-4 0-16,-2-13 12 16,2-18-12-16,-3-20-49 15,-3-20-89-15,0-24-47 16,0-12 11-16,0-6-12 16,0-38-46-16,0-18 120 15,0-15 66-15,0-17 30 16,0-12 10-16,0-13 6 15,-3-9 29-15,-10-5-14 0,6 0 40 16,7 13 75-16,0 15 18 16,17 26-6-1,22 23-27-15,20 27-36 0,7 23 28 16,13 6-52-16,-2 18-3 16,-4 26-14-16,-8 12-22 15,-13 9 10-15,-19 3 10 16,-19 3 5-16,-14 0 31 15,-23-1-70-15,-36-2-2 16,-20-1 0-16,-6-10-30 16,3-14-32-16,14-20-143 15,31-23-56-15,23-14-54 16,14-24-662-16</inkml:trace>
  <inkml:trace contextRef="#ctx0" brushRef="#br0" timeOffset="3625">6758 176 1974 0,'0'0'303'0,"0"0"-153"15,0 0 44-15,-161 245 66 16,106-127-54-16,8 13-104 15,8 8-52-15,21-4-13 16,10-5-29-16,8-8-8 16,14-23-86-16,57-10-117 0,2-30-151 15,-5-24-715-15</inkml:trace>
  <inkml:trace contextRef="#ctx0" brushRef="#br0" timeOffset="4042">6990 1376 1540 0,'0'0'272'0,"0"0"-173"0,0 0-32 16,0 0 159-16,0 0 2 15,0 0-155-15,0 0-42 16,111-150-29-16,-74 72 27 16,-1-10 59-16,-1-6-53 15,5-7 5-15,-4-1 40 16,3-1-9-16,-7 2-6 16,-1 13-18-16,-2 13-4 15,-7 20 63-15,-2 20-62 16,-6 23-7-16,3 12 23 15,-5 26-28-15,1 37 33 16,-1 25-33-16,2 15-17 16,0 12 37-16,1 3-51 15,5 2-1-15,7-4 12 0,-1-11-12 16,3-7-45-16,-6-22-94 16,-7-8-136-16,-5-25-288 15,-8-15-222-15</inkml:trace>
  <inkml:trace contextRef="#ctx0" brushRef="#br0" timeOffset="4227">7200 1146 1438 0,'0'0'566'0,"0"0"-227"0,0 0-42 15,0 0-33 1,0 0-123-16,0 0-99 0,0 0-30 15,207-115-12-15,-80 92-87 16,-16 6-261-16,-12-2-780 0</inkml:trace>
  <inkml:trace contextRef="#ctx0" brushRef="#br0" timeOffset="4612">8392 1440 1914 0,'0'0'472'0,"0"0"-383"0,0 0 146 16,0 0-102-16,0 0-64 15,-141-200-20-15,130 127-37 16,5-9 9-16,3-2-13 15,3-7-8-15,0 0 56 16,0-4-56-16,6 10 0 16,17 9 30-16,7 13-19 15,5 21 8-15,12 24-14 16,5 18-4-16,7 0 59 16,0 37-42-16,-4 25 5 15,-5 21 31-15,-7 11-32 0,-11 5 8 16,-10 7-30-16,-2 1 12 15,-6-10-8 1,-8-9-4-16,2-15-101 0,-2-16-110 16,-3-22-334-16,3-20-271 0</inkml:trace>
  <inkml:trace contextRef="#ctx0" brushRef="#br0" timeOffset="5237">9109 540 1781 0,'0'0'629'0,"0"0"-551"15,0 0 61-15,0 152 157 16,0-70-133-16,0 13-76 16,-5 2-24-16,5-3-62 15,0-4 6-15,0-3-7 16,0-13-60-16,0-15-4 15,8-13-113-15,1-19 28 16,-1-21-127-16,-5-6 149 16,-3-20 81-16,0-31-67 15,0-13 82-15,0-13 31 16,0-10 77-16,0-3 22 16,0-1 2-16,0 6-38 15,0 8 14-15,0 18-8 16,0 18-35-16,23 17 52 15,5 18-62-15,6 6 11 0,5 9 17 16,-4 29-39-16,2 12 7 16,-12 9-20-16,-2 3 0 15,-12 0 12-15,-11-3-12 16,0-5-16-16,0-14 15 16,-20-4-24-16,-6-13 24 15,-1-8-5-15,7-6 6 16,5-9 14-16,4 0-13 15,8 0 24-15,3 0 1 16,0 0-26-16,6 0 0 16,14 0-6-16,3 7 6 15,4 13 10-15,-4 9 1 16,-3 8 4-16,-5 8 16 0,5 5-19 16,0 6 30-1,-4-3 64-15,-5-1-86 0,-11-12 28 16,0-11-36-16,-17-8 6 15,-22-10-18-15,-4-5-8 16,-5-6-20-16,-6-8-109 16,12-18-174-16,16-10-426 0</inkml:trace>
  <inkml:trace contextRef="#ctx0" brushRef="#br0" timeOffset="5506">9481 256 1292 0,'0'0'1057'16,"0"0"-841"-16,0 0 84 16,0 0-64-16,210 137-72 15,-141-53-3-15,-3 16-63 16,-15 18-16-16,-11 12 17 15,-17 31-84-15,-13-12 8 16,-10-2-23-16,0-4-21 16,0-33-21-16,-7 2-114 15,-42 0-59-15,7-34-376 16,-12-21-852-16</inkml:trace>
</inkml:ink>
</file>

<file path=ppt/ink/ink17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10:15:30.855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52 0 1437 0,'0'0'314'0,"0"0"-157"0,0 0-38 16,0 0 113-16,0 0 42 16,0 0-144-16,196 24-30 15,-117-16-100-15,3 3-3 16,17-2-67-16,-25-1-289 15,-15-1-547-15</inkml:trace>
  <inkml:trace contextRef="#ctx0" brushRef="#br0" timeOffset="243">0 398 1798 0,'0'0'388'0,"0"0"-273"16,0 0-63-16,0 0 48 15,0 0 16-15,290 54-62 16,-148-52-54-16,-15-2-512 0</inkml:trace>
</inkml:ink>
</file>

<file path=ppt/ink/ink17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10:15:33.812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7 2223 0,'0'0'634'0,"0"0"-556"15,0 0 53-15,0 0 27 16,0 0-59-16,0 0-1 15,0 0-44-15,232 0-9 16,-160-3-39-16,-7 0 14 16,-3 3 8-16,-13 0-28 15,-9 0-12-15,-10 6 12 16,-10 6-74-16,-8-3-65 16,-9-3-389-16,-3-6-415 0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8:17:57.930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104 0 2378 0,'0'0'328'16,"0"0"-319"-16,-3 152-7 16,0-54 89-16,3 16 13 0,0 14-51 15,0 4-23-15,0 2 10 16,0-8 0-16,0-14-29 15,0-24-11-15,0-20 4 16,0-30-4-16,0-23-14 16,0-15 14-16,0-9 0 15,0-35-4-15,0-12-5 16,3-9 9-16,13 0-9 16,10 6 9-16,8 11-6 15,8 14-1-15,7 13-4 16,4 18 2-16,2 3 9 0,-2 12 0 15,-8 24 15 1,-5 7-13-16,-17 10 11 0,-14 6-3 16,-9-1 25-16,-16 3 8 15,-37-9 8-15,-18-8-9 16,-11-9 8-16,-6-17-50 16,6-14 6-16,12-4-6 15,18-13 6-15,23-22-17 16,29-47-62-16,26 8-207 15,17-2-500-15</inkml:trace>
  <inkml:trace contextRef="#ctx0" brushRef="#br0" timeOffset="202">763 807 2220 0,'0'0'535'15,"0"0"-468"-15,0 0-19 16,12 165 100-16,-4-115-24 16,1 0-37-16,-3-8-87 15,4-10-26-15,-1-12-8 16,5-20-203-16,-5 0-382 16,-1-20-634-16</inkml:trace>
  <inkml:trace contextRef="#ctx0" brushRef="#br0" timeOffset="321">760 381 2331 0,'0'0'198'0,"0"0"-198"16,0 0-307-16,0 0-191 0</inkml:trace>
  <inkml:trace contextRef="#ctx0" brushRef="#br0" timeOffset="685">1041 922 1691 0,'0'0'223'15,"0"0"-188"-15,0 0-34 0,176 6 48 16,-114-6 120-16,0 0-66 15,1-4-76-15,-10-13-27 16,-11-6 60-16,-16-8 9 16,-17-1-2-16,-9-1 28 15,0 5 11-15,-35 1-9 16,-10 6 15-16,-11 12-6 16,-7 9 48-16,4 0-71 15,4 18-40-15,5 23 9 16,18 10-26-16,16 8-2 0,16 1-6 15,0 5-18 1,42-4 24-16,18-11-24 16,17-9-27-16,13-18-90 0,49-23-232 15,-20 0-433-15,-18-26-542 16</inkml:trace>
  <inkml:trace contextRef="#ctx0" brushRef="#br0" timeOffset="897">1950 247 2357 0,'0'0'592'0,"0"0"-550"16,0 0-30-16,-9 171 103 16,6-73 14-16,-1 14-63 0,4 5-17 15,0-3-17-15,0-7-5 16,0-11-27-16,0-12-68 15,0-13-108-15,10-25-366 16,-4-22-278-16</inkml:trace>
  <inkml:trace contextRef="#ctx0" brushRef="#br0" timeOffset="1046">1919 850 1938 0,'0'0'531'16,"0"0"-427"-16,0 0 7 15,0 0-10-15,189-102-46 16,-129 90-55-16,-9 1-25 0,-8-4-212 16,-14 0-302-1,-16 3-486-15</inkml:trace>
  <inkml:trace contextRef="#ctx0" brushRef="#br0" timeOffset="1257">1132 347 631 0,'0'0'1814'0,"0"0"-1573"16,0 0-204-16,0 0 4 16,190-150 108-16,-137 132 0 15,-8 13-56-15,-8 5-93 16,-5 5-45-16,1 53-95 0,-7-4-344 15,-3 2-816-15</inkml:trace>
  <inkml:trace contextRef="#ctx0" brushRef="#br0" timeOffset="1407">1446 1678 2714 0,'0'0'549'0,"0"0"-549"16,0 0-183-16,0 0-426 16,20-158-1571-16</inkml:trace>
</inkml:ink>
</file>

<file path=ppt/ink/ink17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10:15:32.663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240 486 1382 0,'0'0'477'16,"0"0"-357"-16,0 0-77 15,0 0 19-15,0 0 53 16,0 0-33-16,207-23-40 16,-131 16-12-16,-5-2-30 15,-3 3 0-15,-8 0 12 0,-18 6-11 16,-8-2-1 0,-15 2 0-16,-13 0 2 0,-6 0 23 15,-3 2-25-15,-30 10 0 16,-16 4 12-16,-7-8-6 15,-12 1 6-15,-1-3 0 16,-7-6 56-16,2 0 27 16,4 2-59-16,2 4 15 15,9 6 19-15,7 1-17 16,9 7 4-16,7 0-29 16,7 1-1-16,9 2 9 15,7-5-36-15,10 3 0 16,3-4 15-16,0 3-6 15,13 2 11-15,16 1-19 16,8 3 0-16,5-2 18 0,4 4-19 16,5-3 0-16,6 4 1 15,-1 1 0-15,-5 3-2 16,-8 1 0-16,-10 5 1 16,-13 2 19-16,-17 0-19 15,-3 1-3-15,-14-2 3 16,-28 0 1-16,-7-15 9 15,-10-3-8-15,-3-10-2 16,3-10 10-16,7-2-10 16,9 0-12-16,16-27-1 15,27-40-169-15,0 2-204 16,34-7-424-16</inkml:trace>
  <inkml:trace contextRef="#ctx0" brushRef="#br0" timeOffset="294">1419 0 2102 0,'0'0'331'0,"0"0"-215"16,-32 171 45-16,-2-72 60 15,-5 13-51-15,-10 12-33 16,1 0-109-16,-9 0-20 16,6-7 20-16,1-10-19 0,7-15-9 15,7-18 0-15,10-16-2 16,6-20-26-16,11-9-121 16,6-16-127-16,3-13-233 15,6-21-130-15,17-12-1006 0</inkml:trace>
  <inkml:trace contextRef="#ctx0" brushRef="#br0" timeOffset="682">2050 190 1855 0,'0'0'538'0,"0"0"-424"16,0 0-17-16,0 0 143 16,-198 113-32-16,138-46-100 15,9 10-56-15,4 8 12 16,18-1-64-16,12-2 0 16,17-3 6-16,0-2 5 15,26-10-11-15,21-8-29 16,8-13-37-16,10-15 2 15,5-16-75-15,-2-15 15 16,-6 0 82-16,-10-21 27 16,-19-14 13-16,-23 5 4 15,-10 4 16-15,-29 6 86 16,-31-1-56-16,-17 9-40 0,-10 12 13 16,2 0-15-16,14 0-6 15,18 0 0-15,41 0-74 16,12-6-182-16,0-9-519 0</inkml:trace>
</inkml:ink>
</file>

<file path=ppt/ink/ink17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10:15:35.983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0 283 1894 0,'0'0'732'0,"0"0"-542"16,0 0-145-16,0 0 113 16,0 0 11-16,167 23-89 15,-101-23-34-15,4 0-25 16,1 0-20-16,-3 0 28 16,5 0-29-16,-11-4-15 0,-7 4-9 15,-9 0-87 1,-16 0-52-16,-24 0-175 0,-6 0-306 15,0 4-38-15</inkml:trace>
  <inkml:trace contextRef="#ctx0" brushRef="#br0" timeOffset="211">351 0 2083 0,'0'0'365'16,"0"0"-257"-16,0 0 168 16,-20 167-59-16,20-85-81 15,0 8-73-15,0-4-45 0,0-2 9 16,10-8-27 0,14-5-93-16,-6-21-245 0,-4-17-756 0</inkml:trace>
</inkml:ink>
</file>

<file path=ppt/ink/ink17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10:15:35.072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0 369 1553 0,'0'0'203'0,"0"0"-158"16,0 0-37-16,0 0 22 15,0 0 20-15,213-180-48 16,-162 127 5-16,-5 3 74 16,-10 12 55-16,-13 7 49 15,-9 18-4-15,-11 9-19 16,-3 4 54-16,0 23-134 15,0 32-62-15,-6 18 43 16,-8 18-13-16,0 12-9 0,5-5-32 16,6-4-8-1,0-15 22-15,3-8-23 0,0-18-12 16,0-9 1-16,0-17-84 16,26-27-173-16,6 0-265 15,-2-6-194-15</inkml:trace>
  <inkml:trace contextRef="#ctx0" brushRef="#br0" timeOffset="243">896 22 1664 0,'0'0'481'16,"0"0"-357"-16,0 0 105 0,-17 223 43 15,-6-123-91 1,-5 10-83-16,-1-1-24 0,-5-7-29 16,6-3 4-16,3-22-49 15,10-7-12-15,4-21 11 16,11-21-100-16,8-28-199 16,18-4-313-16,6-32-166 0</inkml:trace>
  <inkml:trace contextRef="#ctx0" brushRef="#br0" timeOffset="593">1207 26 1582 0,'0'0'342'15,"0"0"-187"-15,0 0 43 16,0 0 33-16,233-3-88 15,-162 10-24-15,2 22-31 16,-5 13-28-16,-12 14 60 16,-13 9-89-16,-26 13-9 15,-17 12 25-15,-17 4-17 16,-36-4-15-16,-5-1-5 16,-1-15-1-16,3-15 41 15,13-14-43-15,17-16-5 0,10-15 28 16,16-2-23-1,0-12-7-15,6 0-9 0,30 0 9 16,17 0 11-16,16 0-11 16,5 0-85-16,16-18-59 15,40-13-241-15,-19 1-383 16,-9 3 263-16</inkml:trace>
</inkml:ink>
</file>

<file path=ppt/ink/ink17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10:15:37.286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0 459 1039 0,'0'0'380'16,"0"0"-236"-16,0 0-64 15,0 0 57-15,0 0 6 16,0 0-46-16,0 0 16 16,42 18-19-16,1-44-8 15,5-11-67-15,6-6-5 16,3-6 17-16,3-6-22 15,-4 3 1-15,-11-1 0 16,-5 7 14-16,-14 3 55 16,-10 11 3-16,-7 9 10 0,-4 6 59 15,-5 16-51-15,0 1 21 16,0 1-37-16,-11 43-60 16,-5 14 29-16,-4 18-52 15,5 15-1-15,-2 7 30 16,3 0-18-16,5-5 6 15,-1-7-17-15,7-12-1 16,-1-15 9-16,4-12-9 16,0-15-21-16,0-10-39 15,7-22-177-15,15-4-259 16,1-20-197-16</inkml:trace>
  <inkml:trace contextRef="#ctx0" brushRef="#br0" timeOffset="287">1005 66 1903 0,'0'0'341'0,"0"0"-107"16,0 0 35-16,-30 225-39 15,4-134-79-15,0 10-22 16,-7 2-79-16,1 4-6 0,-5-1 13 16,4-7-31-1,1-11-5-15,9-13-21 0,7-20 0 16,5-11-9-16,11-25-60 16,8-19-167-16,23-11-347 15,6-20-168-15</inkml:trace>
  <inkml:trace contextRef="#ctx0" brushRef="#br0" timeOffset="818">1233 209 1721 0,'0'0'511'16,"0"0"-400"-16,0 0 72 0,0 0 49 15,0 0-81-15,178-41-81 16,-130 41-16-16,-5 15-9 16,-4 14 25-16,-10 9-11 15,-12 9-23-15,-14 5 33 16,-3 3-59-16,-3-1 8 16,-26-6 15-16,-7-6-20 15,-1-7 8-15,2-9-21 16,12-11 0-16,4-5 48 15,11-8-48-15,8-2-10 0,0 0 9 16,0 0 2-16,14 0-10 16,15-2 9-16,7-2 0 15,0 4 2-15,4 0-2 16,-5 6 0-16,1 27-1 16,4 2 2-16,-1 14-2 15,-2 10 3-15,-2 4 11 16,-5 1 28-16,-10-1-41 15,-14-8 0-15,-6-2 23 16,0-3-14-16,-23-11 6 16,-16-5-9-16,-15 0 3 15,-3-11 37-15,-9-6-46 16,0-7 7-16,-3-10 25 16,4 0-16-16,6 0-5 15,7-12-11-15,13-14-44 0,13-1-7 16,23-13-133-16,3 1-350 15,0 6-622-15</inkml:trace>
</inkml:ink>
</file>

<file path=ppt/ink/ink17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10:18:39.673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48 2633 0,'0'0'487'0,"0"0"-454"15,0 0-21-15,0 0 66 16,201-25 32-16,-130 16-54 16,5 0-56-16,-1 6-14 15,-2 3-75-15,-2 0-265 16,-22 3-241-16,-16 17-1059 0</inkml:trace>
</inkml:ink>
</file>

<file path=ppt/ink/ink17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10:18:39.893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80 2433 0,'0'0'638'16,"0"0"-500"-16,0 0-107 15,0 0 78-15,0 0 71 16,0 0-102-16,236 4-52 15,-131-4 1-15,2-4-27 16,9-11-54-16,40-8-150 16,-25 2-443-16,-23 0-1343 0</inkml:trace>
</inkml:ink>
</file>

<file path=ppt/ink/ink17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10:18:40.684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153 0 1696 0,'0'0'503'0,"0"0"-371"16,0 0-55-16,0 0 52 16,0 0 19-16,-99 153-108 15,76-100-25-15,4 1-15 0,9-7-85 16,10-8-153-16,3-13-290 16,20-15-345-16</inkml:trace>
  <inkml:trace contextRef="#ctx0" brushRef="#br0" timeOffset="157">368 21 1428 0,'0'0'816'16,"0"0"-545"-16,0 0-175 16,0 0 73-16,-91 167-7 15,66-95-141-15,8 19-21 16,11-14-262-16,6-15-689 0</inkml:trace>
</inkml:ink>
</file>

<file path=ppt/ink/ink17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10:18:38.935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53 211 1257 0,'0'0'685'0,"0"0"-453"0,0 0-45 16,0 0 97 0,0 0-90-16,0 0-107 0,-43 118 19 15,43-35-12-15,0 20-4 16,0 15-22-16,0 9-18 15,0-3 13-15,0-12-45 16,0-12-17-16,0-17 33 16,0-25-22-16,0-17-1 15,3-20-11-15,2-15 0 16,1-6 3-16,6-24-3 16,2-32-36-16,6-26 28 15,2-20-14-15,-5-21-1 16,-8-7 14-16,-9-2-10 15,0 0 13-15,0 8-2 0,0 15 4 16,0 15 4 0,-3 23 1-16,3 18 23 0,0 18 12 15,0 14-24-15,0 9 30 16,8 7-42-16,21 5 1 16,10 0 37-16,13 8-11 15,13 16-3-15,8 0 11 16,6-3-34-16,1-8 22 15,7-4-23-15,-2-9 0 16,-5 0 9-16,-1 0-9 16,-13-2-1-16,-10-16-21 15,-14 6-59-15,-13 3 6 16,-15 7-148-16,-14 2-139 16,0 0-273-16,-17 8-629 0</inkml:trace>
  <inkml:trace contextRef="#ctx0" brushRef="#br0" timeOffset="256">152 801 1987 0,'0'0'577'0,"0"0"-427"16,0 0 19-16,0 0 4 15,0 0-38-15,0 0 0 16,0 0-77-16,156 0-10 16,-80 0 2-16,6-9-43 0,3 1 10 15,0-1-17-15,-6 2-23 16,-11 6-10-16,-2-4-129 16,-21 5-323-16,-22 0-415 0</inkml:trace>
  <inkml:trace contextRef="#ctx0" brushRef="#br0" timeOffset="497">177 1372 2176 0,'0'0'526'0,"0"0"-438"0,0 0 29 15,0 0 59-15,0 0-6 16,201 15-40-16,-124-15-79 16,8 0-3-16,2 0-24 15,-2-9-23-15,3-5-2 16,23-11-98-16,-20 5-224 16,-15 3-739-16</inkml:trace>
</inkml:ink>
</file>

<file path=ppt/ink/ink17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10:18:42.196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26 2647 0,'0'0'522'0,"0"0"-452"15,0 0-62-15,229 0 95 16,-128-6-48-16,3 1-55 16,24-4-69-16,-26 3-431 15,-37 6-486-15</inkml:trace>
</inkml:ink>
</file>

<file path=ppt/ink/ink17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10:18:42.374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0 135 2727 0,'0'0'498'0,"0"0"-451"16,0 0 2-16,190-15-37 15,-97-4-12-15,54-21-31 16,-25 8-320-16,-12 3-729 0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8:17:56.615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0 1031 1876 0,'0'0'343'0,"0"0"-257"0,0 0-58 16,0 0 26-16,0 0 90 16,0 0-82-16,100-44-50 15,-14-8-1-15,9-16-11 16,9-18-9-16,1-8-8 16,-17-7-50-16,-19-1 35 15,-22-1 21-15,-25 8 11 16,-19 9 69-16,-3 16-1 15,-6 13 23-15,-21 19 84 16,-2 15-57-16,-4 11-15 16,-2 12-30-16,-2 15-41 15,1 41-4-15,4 26-28 16,5 23 0-16,7 18-13 0,14 3 14 16,3 3-2-1,3-5 1-15,0-13 0 0,0-16 8 16,6-18-8-16,2-24-30 15,-8-20 22-15,0-16-4 16,0-17 6-16,0 0 6 16,0-26-22-16,0-24 11 15,9-10-14-15,13-7-1 16,9-2 17-16,11 4 9 16,7 7-18-16,3 14 17 15,4 12 1-15,-8 17-22 16,-8 15 21-16,-10 0-11 15,-15 27-2-15,-15 17 23 16,0 6-9-16,-22 3 11 0,-16-3-11 16,-5-8 24-16,-1-10-24 15,6-14 0-15,8-7 37 16,7-11-23-16,11 0 23 16,4 0-2-16,8 0-4 15,0 0 20-15,0 0-51 16,11 0-21-16,15 0 15 15,6 10 7-15,4 7-2 16,7 6-6-16,-4 2-21 16,4-5 28-16,2-6-52 15,5-8-20-15,-1-6 5 16,7-3-49-16,2-32 31 16,1-19-40-16,0-11 10 0,-3-10 56 15,-4-16-12-15,-6-7 48 16,-10 1 23-16,-10-3 2 15,-9 10 87-15,-7 15 60 16,-10 10-14-16,0 17 64 16,-7 15-93-16,-19 13-31 15,-8 14 23-15,-4 6-53 16,-4 22-24-16,-5 30-21 16,4 18 0-16,4 20 14 15,7 9-14-15,15 1 0 16,8-3-3-16,9-2 13 15,0-8-17-15,0-14 7 16,9-15-63-16,8-17 20 0,3-17-52 16,5-15-1-1,4-9-32-15,8-12 71 0,8-30 29 16,5-2-13-16,2-3 32 16,-6 8-7-16,-4 13 10 15,-8 14-7-15,-9 12 13 16,-2 0 19-16,-9 21 59 15,-5 15-11-15,-5 1-10 16,-4 5-15-16,0-3-32 16,4-10-20-16,5-9-52 15,24-16-130-15,-1-4-318 16,1 0-107-16</inkml:trace>
  <inkml:trace contextRef="#ctx0" brushRef="#br0" timeOffset="353">2085 763 1625 0,'0'0'501'0,"0"0"-269"16,0 0 46-16,0 0 35 16,0 0-132-16,0 0-59 15,-193-23-53-15,140 37-29 16,10 20 18-16,7 3-43 15,16 5-3-15,20 2-4 16,0-3-8-16,33-9-12 16,21-10-71-16,11-11-63 0,0-11-59 15,-6 0-36-15,-7-11 16 16,-12-13 117-16,-15 2 56 16,-11 11 52-16,-8 5 57 15,-6 6 87-15,0 0-31 16,0 17-56-16,0 13-2 15,-3 3 19-15,3-1-57 16,0-4-17-16,20-15-61 16,16-10-225-16,2-3-479 0</inkml:trace>
  <inkml:trace contextRef="#ctx0" brushRef="#br0" timeOffset="595">2742 788 2174 0,'0'0'497'0,"0"0"-354"15,0 0 105-15,-179 34-5 16,132-3-122-16,18 0-67 16,16 11-43-16,13 2-10 15,0 3 20-15,33 2-21 16,16-4-33-16,13-8 27 15,3-9-87-15,0-14-74 16,17-14-134-16,-19 0-250 16,-18-20-127-16</inkml:trace>
  <inkml:trace contextRef="#ctx0" brushRef="#br0" timeOffset="776">2130 291 2016 0,'0'0'712'16,"0"0"-564"-16,0 0-22 15,0 0-23-15,0 0-84 16,0 0-19-16,315-102-80 16,-168 76-474-16,-16 7-835 0</inkml:trace>
</inkml:ink>
</file>

<file path=ppt/ink/ink17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10:18:42.868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0 695 2221 0,'0'0'605'16,"0"0"-605"-16,0 0-61 15,0 0 61-15,236-47 186 0,-157 67-94 16,-2 24-40-16,-12 15-34 15,-18 12 1-15,-24 9-1 16,-23 2-1-16,-7 1-8 16,-45-7-9-16,-13-8-17 15,-11-12 3-15,4-15 14 16,10-17 0-16,13-10 1 16,16-8 0-16,16-6 9 15,17 0 21-15,0 0-31 16,23 0-6-16,30 0 6 15,10 0 0-15,8 11 0 16,-3 14-3-16,-1 15 3 16,-12 8 34-16,-13 11-26 15,-11 8 7-15,-19 5 31 16,-12-4-11-16,0-1 21 0,-35-8-44 16,-21-9 5-16,-10-8 5 15,-3-19-22-15,3-15-7 16,12-8-7-16,17-11-65 15,37-74-98-15,3 5-438 16,37-8-599-16</inkml:trace>
  <inkml:trace contextRef="#ctx0" brushRef="#br0" timeOffset="323">1048 937 2280 0,'0'0'724'0,"0"0"-587"16,0 0-66-16,0 0 75 16,-115 159 22-16,95-80-43 15,17 10-79-15,3 5-16 16,20 0-22-16,31-8-8 16,25-11 0-16,15-20-12 15,17-29-17-15,5-26 28 16,-6 0-13-16,-12-47 3 15,-26-18 6-15,-26-15 5 16,-31-11 23-16,-12-15-23 16,-26-7 0-16,-36 8 16 15,-12 9-4-15,-8 20 3 16,-3 14-15-16,9 16-80 16,7-1-83-16,27 10-479 0,14 16-1418 15</inkml:trace>
  <inkml:trace contextRef="#ctx0" brushRef="#br0" timeOffset="566">1879 5 2739 0,'0'0'523'0,"0"0"-478"16,0 0-23 0,0 0 114-16,0 0-76 0,0 0-55 15,0 0-5-15,68 154-95 16,-57-113-102-16,-5-13-513 16,5-9-524-16</inkml:trace>
  <inkml:trace contextRef="#ctx0" brushRef="#br0" timeOffset="706">2154 0 2324 0,'0'0'718'0,"0"0"-655"16,0 0 76-16,0 0-34 16,26 168-105-16,-26-47-30 0,0-18-437 15,0-9-868-15</inkml:trace>
</inkml:ink>
</file>

<file path=ppt/ink/ink17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10:18:41.563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0 154 1861 0,'0'0'355'0,"0"0"-272"15,0 0 58-15,0 0 97 16,0 0-112-16,0 0-64 0,187-150-19 16,-131 150 0-1,-8 10 25-15,-8 33-30 0,-14 19-9 16,-16 11 22-16,-10 10-51 16,0 3 1-16,-27-4 21 15,-5-8-11-15,-1-18-5 16,7-15-6-16,6-17 0 15,11-15-7-15,9-9-16 16,0-18-70-16,20-34-19 16,25-15-24-16,10-15 7 15,12-6-46-15,-2 2 15 16,-10 7 113-16,-10 14 38 0,-8 18 9 16,-17 16 173-1,-14 18 76-15,-6 13 12 0,0 0-78 16,-6 38-78-16,-23 21-14 15,-2 23-45-15,6 9-2 16,5 4 19-16,14-7-27 16,6-14-17-16,9-18-19 15,30-11 0-15,11-19-17 16,8-14-130-16,35-15-154 16,-19-27-394-16,-9-5-1269 0</inkml:trace>
  <inkml:trace contextRef="#ctx0" brushRef="#br0" timeOffset="442">914 638 1940 0,'0'0'575'16,"0"0"-496"-16,0 0-7 15,0 0 150-15,0 0-92 16,0 0-61-16,196 35-57 15,-147-20-11-15,-2 8 35 16,-15 6 21-16,-16 13-12 16,-13 6-3-16,-3-2-15 15,-16 3 21-15,-24-4-42 16,-2-6-5-16,2-10 28 16,8-8-11-16,9-10 0 15,10-5-10-15,10-2-1 0,3-2-14 16,0-2 1-16,16 4 6 15,13-2-1-15,5 10 2 16,2 5 7-16,-1 11-7 16,-2 7 8-16,-4 6 9 15,-6 5 15-15,-12 6-10 16,-11-6 29-16,0 4 4 16,-43-6-11-16,-13 0-18 15,-12-8-20-15,-1-13-11 16,-1-7 4-16,8-16-21 15,17 0 0-15,19-27-75 16,26-74-90-16,9 4-369 0,30-2-1075 0</inkml:trace>
</inkml:ink>
</file>

<file path=ppt/ink/ink17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10:18:46.347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12 2342 0,'0'0'496'0,"174"-4"-417"16,-64-1 114-16,18 2-139 15,-3 3-54-15,19 0-25 16,-30 0-292-16,-32 0-586 0</inkml:trace>
</inkml:ink>
</file>

<file path=ppt/ink/ink17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10:18:46.537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52 2629 0,'0'0'582'15,"0"0"-476"-15,0 0 81 16,0 0-79-16,255 22-48 16,-140-22-60-16,72-22-115 15,-28-5-376-15,-20 2-2334 0</inkml:trace>
</inkml:ink>
</file>

<file path=ppt/ink/ink17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10:18:44.829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60 185 1625 0,'0'0'500'0,"0"0"-328"16,0 0 14-16,0 154 74 15,12-54-73-15,8 23-5 16,-4 17-59-16,1-17-66 0,-5 16-11 16,2-16-34-16,-4-15 19 15,-4-18-31-15,-2-23 0 16,-4-21 0-16,3-15 10 16,-3-19-10-16,0-12-20 15,3-3-71-15,-3-39 3 16,0-23-60-16,0-21 38 15,0-25 67-15,-13-31 4 16,-20 8 29-16,-6-9-4 16,-1 9 28-16,17 30-13 15,11 5 44-15,12 22 12 16,0 24 24-16,40 17-43 16,14 15 4-16,19 9 24 0,15 12-30 15,6 0 17 1,8 6-20-16,-6 25-23 0,-11 7 39 15,-20 10-37-15,-22 9 6 16,-20 5 11-16,-23 6-23 16,0 2 3-16,-43 2-9 15,-16-7 0-15,-7-9-13 16,1-9 13-16,6-18-45 16,13-16-55-16,27-13-191 15,13-30-418-15,6-10-1422 0</inkml:trace>
  <inkml:trace contextRef="#ctx0" brushRef="#br0" timeOffset="248">1176 56 2241 0,'0'0'590'0,"0"0"-537"15,-76 150 51-15,33-29 106 16,-5 41-71-16,2 43-46 16,13-15-35-16,16-37-23 15,17-47 19-15,0-41-54 16,14 3-15-16,22-6-39 16,13-6-93-16,39-24-142 15,-9-17-47-15,-11-15-412 0</inkml:trace>
  <inkml:trace contextRef="#ctx0" brushRef="#br0" timeOffset="637">1647 374 851 0,'0'0'1604'15,"0"0"-1330"-15,0 0-120 16,3 194 48-16,1-81-27 15,-4 7-54-15,0 10-80 16,0-9-17-16,3-10-24 16,-3-14 0-16,3-22-1 0,0-24-10 15,-3-26-28 1,0-25-4-16,0 0-35 0,0-44 2 16,0-24-23-16,0-20 44 15,0-23 38-15,-13-17-19 16,1-3 23-16,-2-4 13 15,5 15 0-15,9 20 36 16,0 27 22-16,3 23 11 16,33 20 7-16,10 12-44 15,9 12 11-15,14-1 2 16,3 7-35-16,4 0-2 16,-5 0-8-16,5 0-23 15,-8-1-57-15,11 1-45 16,-21-3-251-16,-18 3-799 0</inkml:trace>
  <inkml:trace contextRef="#ctx0" brushRef="#br0" timeOffset="836">1565 923 755 0,'0'0'1637'0,"0"0"-1392"15,0 0-47-15,0 0-51 16,243-6-31-16,-132-27-44 16,7 1-72-16,-1-1-85 15,24 9-181-15,-33 13-486 16,-26 11-348-16</inkml:trace>
  <inkml:trace contextRef="#ctx0" brushRef="#br0" timeOffset="1044">1840 1459 1642 0,'0'0'870'0,"0"0"-631"16,0 0-51-16,0 0 18 16,0 0-29-16,0 0-83 15,0 0-65-15,209 26 1 16,-116-26-30-16,9-9-33 0,5-8-94 15,47-7-390-15,-27 4-63 16,-19 3-131-16</inkml:trace>
  <inkml:trace contextRef="#ctx0" brushRef="#br0" timeOffset="1343">2887 0 2572 0,'0'0'339'0,"0"0"-233"16,0 0-97-16,0 0 147 16,210 126-5-16,-131-43-82 0,-3 21 0 15,-5 40-41-15,-11 47 10 16,-24 54 62-16,-33 5-70 15,-3-37-18-15,-33-60-12 16,1-71-45-16,1-22 35 16,-1-5-35-16,-4-5-18 15,6-10-48-15,18-40-205 16,5-11-479-16,7-31-1363 0</inkml:trace>
</inkml:ink>
</file>

<file path=ppt/ink/ink17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10:19:09.458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0 296 1475 0,'0'0'335'0,"0"0"-224"16,0 0 5-16,0 0 133 16,0 0-67-16,0 0-70 15,-12-21 2-15,21 21-20 16,11 0-8-16,3 0-9 15,3 0-27-15,1 0 35 16,-1 0-27-16,6 0-17 16,1 0 16-16,7 2-29 15,5 2 13-15,4-1-27 0,7-2-13 16,3 4 31-16,3-5-23 16,7 2-8-16,2-2 8 15,2 0 0-15,-2 0-11 16,-1 0 2-16,-4 0 0 15,-4 0 0-15,-4 6 0 16,4-3 0-16,0 0 18 16,0-3-16-16,1 0 10 15,-4 0-12-15,0 0 10 16,0 0 16-16,7 0-26 16,2 0 15-16,0 0 3 15,5-6-17-15,2-2-1 16,1-5 0-16,-5 4 2 0,2 1 12 15,-8-1-13 1,4 3 0-16,-7 3 9 0,3 3 4 16,-3 0-14-16,4 0 0 15,-4 0 0-15,3 0 3 16,-2 0-3-16,-1 0 0 16,0 0 3-16,-3 0-3 15,1 0 0-15,-6 0-1 16,5 0 1-16,-2 0-2 15,-1 0 2-15,6 0 0 16,-4 0 8-16,4 0-7 16,0 0-2-16,-2 0-5 0,-1 0 6 15,0 0 4-15,3 0-3 16,7 0-1-16,5-3 6 16,5 1 4-16,6-4-17 15,-6-5 7 1,-3 3 0-16,-5-1 5 0,-2 5-5 15,7 0 0-15,-2 1-2 16,5 0 2-16,3-3 0 16,-3 3 0-16,-5-3 0 15,2 0 0-15,-4 0 0 16,-2-1 0-16,-5 3 12 16,0-2-12-16,-6-1-12 15,1 6 12-15,-3-6 0 16,3 5 14-16,-1-2-14 15,3 1 0-15,0 1 15 0,-2-4-15 16,-6 2 0-16,-1 4 0 16,-7-2 1-16,-4 2 4 15,7 0 5-15,4 0 1 16,2 0 7-16,1 0-17 16,-3 0-1-16,-1-4 6 15,-4 4 4-15,3 0-1 16,-6 0-9-16,4 0 0 15,1 0 42-15,-2 0-41 16,4-2 13-16,-5-2-14 16,-1 2 0-16,-7-4 18 15,-7 3-18-15,5-1 0 16,-1 4 16-16,-1 0-16 0,4 0 31 16,4 0-26-16,-1 0 2 15,1 0 7-15,3 0-8 16,1 0-6-16,-5 0 22 15,-2 0-20-15,-5 0-1 16,1 0-1-16,-3 0 0 16,2 0 7-16,5 0-6 15,2 0-1-15,1 0 11 16,2 0-10-16,-2 0-1 16,0 0 2-16,-1 0 4 15,-2 0 1-15,-1 0-7 16,4 0 0-16,7 0 6 15,-5 0 9-15,4 0-1 0,-7 0-14 16,-2 0 0-16,-1 0 3 16,1 0-3-16,-1 0-5 15,10 0 5-15,-4 0 9 16,9 0-2-16,-3 0-7 16,-2 0 0-16,1 0 16 15,-4 0-16-15,-7 0 0 16,0 0 9-16,-4-2-9 15,5-2 13-15,-1 1-12 16,4 2 24-16,2-2 44 16,-2-3-60-16,0 4-9 15,-10-3 12-15,-4 4-5 16,-6-4 3-16,-4 3-10 16,-2 2 0-16,0-4 12 0,-5 2-12 15,2-2 0-15,-1 2 0 16,-4-1 0-16,5 0 0 15,-5 0 0-15,2 0 0 16,-5 0 0-16,0 3 0 16,-2-3 0-16,-1 0 0 15,1-1 0-15,-4 1 0 16,0 2-27-16,0-3-30 16,0 1-27-16,-7 3-80 15,-17 0-70-15,6 0-145 16,-6 3-962-16</inkml:trace>
</inkml:ink>
</file>

<file path=ppt/ink/ink17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10:19:19.102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1872 727 1046 0,'0'0'501'16,"0"0"-397"-16,0 0-26 0,0 0 69 16,0 0 4-16,0 0-26 15,-30-171-8-15,18 144-14 16,-5 4 28-16,-3-1-34 15,-6 4-21-15,-10 1 10 16,-4 0-10-16,-13-2-22 16,-4 0 9-16,-9 0-14 15,-7 4 17-15,-9 2-29 16,-3 1-23-16,-3 8 32 16,-3 0-25-16,-5 6 9 15,2 0 2-15,-1 1-5 0,4 24 12 16,-2 7-30-1,8 7-9-15,3 11 37 16,7 6-23-16,10 6 1 0,3 12 8 16,9 5-22-16,4 7 22 15,10 8-23-15,2 3 0 16,8 7 9-16,7 4-3 16,8 0-6-16,8 2 28 15,6 1-26-15,0-7 22 16,0-7-24-16,23-11 0 15,10-9 16-15,9-12-8 16,10-4-7-16,10-9 16 16,10-4-17-16,10-4 0 15,13-8 1-15,7-7-1 16,12-8 27-16,11-9-27 0,2-10 6 16,4-2-3-16,-4 0-3 15,-5-6-45-15,-7-11-44 16,30-16-89-16,-32 10-183 15,-14-3-667-15</inkml:trace>
  <inkml:trace contextRef="#ctx0" brushRef="#br0" timeOffset="940">2706 10 1787 0,'0'0'544'0,"0"0"-376"16,0 0 42-16,0 0 0 0,0 0-80 15,0 0-86-15,0 0 29 16,76-10-40-16,-17 10-6 15,9 0 0-15,1 0-17 16,-1 0-9-16,-9 0-2 16,-2 0 8-16,-15 9 5 15,-13-8-12-15,-9 6 0 16,-10-5 1-16,-10 1 0 16,0 1 11-16,-13-4 6 15,-24 2-17-15,-11-2 24 16,-9 0-25-16,-5 0 0 0,0 0 14 15,-3 0-14-15,-1 0 1 16,4 0 17-16,0 4-9 16,7 4 23-16,2 7-32 15,7-1 0-15,10 1 13 16,7 3-12-16,6-3 0 16,10 0-1-16,4 0 1 15,1-2 11-15,5 3-12 16,3 1-3-16,0 2 2 15,0-2 1-15,0 4 0 16,0-1 10-16,0 2-9 16,0-3 26-16,0 2-27 15,0-5 0-15,3-3 3 0,8-5-2 16,2 3-2-16,5-3-1 16,10 1 2-16,1 0 16 15,10 2-16-15,4 2-6 16,2 0 6-16,8 6 0 15,-1 1 1-15,1 10-1 16,-4-1 1-16,-10 7 7 16,-2 1-8-16,-15 5-15 15,-9-4 15-15,-10 4 0 16,-3-5 0-16,0 3-1 16,-32-8 1-16,-8-3 18 15,-8-8-18-15,-9-6 0 16,-2-6 10-16,0-8-1 15,1-1 0-15,2 0-1 16,8 0 7-16,5-10-2 0,13-1-13 16,7 1-28-1,17 10-20-15,6 6-107 0,23 24-390 16,8 5-308-16</inkml:trace>
  <inkml:trace contextRef="#ctx0" brushRef="#br0" timeOffset="1968">2232 2374 1906 0,'0'0'559'15,"0"0"-452"-15,0 0-10 16,0 0 88-16,0 0-44 16,0 0-88-16,0 0 0 15,229-75-29-15,-151 73-12 16,4 2 4-16,-3 0-4 15,0 0-21-15,-8 0 9 16,-5 0 0-16,-13 0 9 16,-11 0-9-16,-16 0 1 15,-9 0 1-15,-11 0 16 16,-6 0-18-16,0 0 9 16,-17-6-9-16,-12-3 28 0,-13-2-11 15,-4 5-11-15,-10-3 19 16,-6 6-24-16,-1 3-1 15,-2 0 9-15,0 0-8 16,3 0 39-16,2 6-30 16,4 6-1-16,11-1 28 15,10-2-36-15,7-1-1 16,9-4 3-16,6-1 3 16,10 0 27-16,-1-3-32 15,4 0 0-15,0 0 11 16,0 0-10-16,0 0-2 0,0 0 0 15,0 6 0 1,-6 3 23-16,3 3-17 16,-3 6 7-16,3-1 8 0,3 1-15 15,-5 2-2-15,5-4-4 16,0-4 0-16,0 1 12 16,0 5-12-16,0-9 0 15,11 8 6-15,8-4-5 16,7 4-1-16,3 5 0 15,11-5 0-15,-1 3 7 16,7-2-7-16,1 2 0 16,-2-3 6-16,-2 8 3 15,-4-2-16-15,-7 3 7 16,-9 4 0-16,-9 5 3 16,-11 6-3-16,-3 1 0 0,0 4 19 15,-29 0-19-15,-14 1 5 16,-4-5-5-16,-4-8 0 15,-9-3 15-15,4-6-15 16,2-13 0-16,0 3 18 16,9-15-18-16,8 0 0 15,12 0 0-15,5 0-28 16,14 0 13-16,6 0-123 16,36-27-166-16,16 3-548 15,7-2-646-15</inkml:trace>
  <inkml:trace contextRef="#ctx0" brushRef="#br0" timeOffset="2365">3433 2344 1898 0,'0'0'921'0,"0"0"-721"15,0 0-134-15,0 0 112 16,0 0-16-16,0 0-84 16,0 0-47-16,-121 183-8 15,101-97 10-15,4-2 15 16,9 8-48-16,7 0 0 16,0-3 20-16,17-10-20 15,23-11 0-15,11-15-14 16,18-18-5-16,13-23 17 0,13-12-16 15,7-15 8-15,0-35 10 16,-14-9 1-16,-20-9 5 16,-25-5 0-16,-30-8 21 15,-13-7 22-15,-19-2-23 16,-44-8-2-16,-16 1 24 16,-9 2-23-16,0 16-25 15,6 5-12-15,23 18-44 16,26 17-56-16,13 17-397 0</inkml:trace>
</inkml:ink>
</file>

<file path=ppt/ink/ink17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10:19:34.751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0 100 1164 0,'0'0'1391'0,"0"0"-1115"15,0 0-190-15,0 0-30 16,0 0 123-16,0 0-3 16,0 0-96-16,85 67-30 15,-49-28 5-15,4 2 4 16,2 1 25-16,4-1-71 0,2 0 1 16,6-3 5-16,-6-5-10 15,1-5-9-15,-7-3-13 16,-8-11-44-16,-5-1-21 15,-10-9-96-15,-5-4-87 16,-8 0-251-16,-3 0-279 0</inkml:trace>
  <inkml:trace contextRef="#ctx0" brushRef="#br0" timeOffset="209">451 0 2198 0,'0'0'582'0,"0"0"-490"16,0 0-1-16,0 0 114 15,-58 153-3-15,34-88-120 16,-2 2-58-16,-3 4-12 16,-4-3-12-16,-2 0-52 15,-8 18-95-15,10-23-348 16,-1-9-476-16</inkml:trace>
</inkml:ink>
</file>

<file path=ppt/ink/ink17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10:19:32.737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870 701 1235 0,'0'0'298'15,"0"0"-160"-15,0 0 5 16,0 0 100-16,0 0-65 16,0 0-49-16,20-74 0 15,-20 63-40-15,0-5 1 16,0-1 21-16,0-1-27 16,0-2-29-16,-6-1-10 15,-14 1 0-15,-6-2 7 16,-4 5-46-16,-10-1 0 15,-5 4 26-15,-7 1-17 16,-1 9-2-16,-6 4 4 16,1 0 2-16,-1 4 25 15,0 23-44-15,-1 8 1 0,1 10 29 16,2 11-15-16,0 9 9 16,4 5-24-16,15 7 9 15,8 2 29-15,13 5-37 16,11-2 5-16,6 0 24 15,0-2-9-15,14-4-4 16,9-5-1-16,8-3 4 16,6-9 10-16,5-9-29 15,4-6-1-15,7-8 23 16,2-10-22-16,7-6 6 16,8-12-1-16,1-8-6 15,1 0 0-15,7-4-52 16,-3-23-77-16,1-2-37 0,25-22-150 15,-17 11-496-15,-15 1-1112 16</inkml:trace>
  <inkml:trace contextRef="#ctx0" brushRef="#br0" timeOffset="474">1227 143 1573 0,'0'0'329'0,"0"0"-186"15,0 0-35-15,0 0 149 16,0 0-7-16,0 0-110 15,0 0-43-15,76-138-54 16,-30 136 16-16,5 2-20 16,-4 0-14-16,-4 4 21 15,-11 21-17-15,-9 4-16 16,-16 10 31-16,-7 4-38 16,-4 9 22-16,-31 0-27 15,-8 4-1-15,-7-6 30 16,1-3-21-16,7-6 12 15,8-6-8-15,12-5-4 0,10-9-15 16,12-1 6-16,0-4 0 16,22-5 3-16,21-2-3 15,5-3 0-15,12-3-1 16,-1-3 0-16,3 0-28 16,-4 0-14-16,-5 0-91 15,12 0-135-15,-12 8-236 16,-18-2-376-16</inkml:trace>
  <inkml:trace contextRef="#ctx0" brushRef="#br0" timeOffset="1112">1283 1440 1458 0,'0'0'294'16,"0"0"-183"-16,0 0-68 15,0 0 138-15,0 0 54 16,0 0-116-16,0 0-70 15,-16-32 20-15,41 26 6 16,6 6-14-16,4 0-27 16,1 0-8-16,-2 0 33 15,-3 21 17-15,-5 9-28 16,-9 7-19-16,-14 8-2 16,-3 5 18-16,-3 4-32 0,-26 4 9 15,-13-5 11-15,-1-4-1 16,1-4 14-16,5-13-13 15,11-8 3-15,7-7 17 16,8-10-52-16,8-5 11 16,3 1 4-16,0 1-15 15,3-3 5-15,24 2-6 16,2 1 1-16,8-4 5 16,2 2-6-16,4-2-21 15,2 0-40-15,7 0-122 16,21 0-330-16,-11-9-151 15,-13-3-1159-15</inkml:trace>
  <inkml:trace contextRef="#ctx0" brushRef="#br0" timeOffset="1600">2236 1494 1965 0,'0'0'597'0,"0"0"-441"16,0 0-80-16,0 0 131 16,0 0-20-16,0 0-81 15,0 0-61-15,-207-33-15 16,158 66 21-16,1 8-24 0,8 2-26 16,10 2 20-16,15-3-20 15,15-7-1-15,0-6-5 16,15-8-36-16,21-10 7 15,13-11-51-15,4 0-19 16,-1-8 4-16,-2-13-2 16,-11-3 41-16,-7 7 55 15,-9 2-5-15,-6 10 11 16,-4 5 11-16,-6 0 17 16,2 5 50-16,-2 21-18 15,-1 10 1-15,0 5-1 16,2 3-33-16,1 3 23 15,-3-6 20-15,-6-2-54 16,0-2 19-16,-6-9-2 16,-30-2 1-16,-10-4 14 0,-3-5-48 15,1-5 12-15,4-6-12 16,1-4-4-16,11-2-5 16,7 0-27-16,11 0-56 15,14-31-114-15,14-3-500 16,11-2-896-16</inkml:trace>
</inkml:ink>
</file>

<file path=ppt/ink/ink17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10:19:35.787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927 860 1300 0,'0'0'583'0,"0"0"-397"16,0 0-114-16,0 0 67 15,0 0 53-15,0 0-53 16,-167-155-5-16,117 143-75 15,-9 8 1-15,-7 4 31 0,-8 16-49 16,-5 24 15-16,-6 16-12 16,3 18-9-16,3 12 48 15,11 14-44-15,16 6 2 16,16 4 10-16,19-2-29 16,17-2 11-16,0-9-7 15,36-14-27-15,13-15 39 16,10-12-39-16,12-17 0 15,8-11 9-15,10-13-9 16,6-12-21-16,4-3-21 16,-2 0-76-16,2-20-43 15,22-28-172-15,-20 8-319 16,-22-5-502-16</inkml:trace>
  <inkml:trace contextRef="#ctx0" brushRef="#br0" timeOffset="397">1182 119 2109 0,'0'0'273'16,"0"0"-164"-16,0 0-63 0,0 0 83 15,0 0 77 1,0 0-79-16,219-128-69 0,-157 141-5 16,-3 26-52-1,-13 16 22-15,-20 9 13 0,-23 10-6 16,-6 11-5-16,-52 4 2 16,-21-3-3-16,-9-4 17 15,3-14-41-15,14-15 19 16,22-17 25-16,16-17-16 15,24-9-2-15,6-10-26 16,6 0 0-16,33 0 11 16,21 0-11-16,8 0 0 15,14 0-7-15,3-4-2 16,0 4-60-16,30 6-97 16,-23 25-169-16,-21-3-472 0</inkml:trace>
  <inkml:trace contextRef="#ctx0" brushRef="#br0" timeOffset="870">1349 1915 2169 0,'0'0'490'16,"0"0"-467"-16,0 0-6 16,0 0 57-16,0 0 63 15,0 0-56-15,0 0-54 16,179-85 1-16,-116 85 20 15,-4 0-12-15,-7 11 34 16,-13 22-40-16,-12 5-15 16,-17 12 30-16,-10 9-9 15,-20 4-17-15,-26 2 16 16,-10-4-29-16,1-4 15 16,2-8-5-16,14-13-10 0,13-9 27 15,9-8-27 1,17-6 5-16,0-7-11 0,0-1-8 15,31-2-1-15,11-3-37 16,16 0-57-16,12 0-22 16,12-14-110-16,32-18-245 15,-19 2-85-15,-17 0-414 0</inkml:trace>
  <inkml:trace contextRef="#ctx0" brushRef="#br0" timeOffset="1186">2183 2055 1766 0,'0'0'586'0,"0"0"-475"0,0 0 51 15,0 0 74-15,0 0-43 16,0 0-102-16,0 0-55 16,-173 164 27-16,170-102-39 15,3 0-13-15,17 0 11 16,25-6-22-16,13-12 0 15,15-14-10-15,7-20-16 16,5-10 14-16,3-14 8 16,-6-33 4-16,-14-18 0 15,-19-14 43-15,-26-10 26 16,-20-5-11-16,-23 9 4 16,-45 7 38-16,-20 23-74 15,-14 18-26-15,6 24-9 0,11 13-125 16,30 21-412-16,22 8-2149 15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8:18:01.076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0 934 1590 0,'0'0'263'15,"0"0"-199"-15,0 0 16 16,0 0 119-16,0 0-104 15,0 0-46-15,131-90-33 16,-55 40-7-16,6-13 28 0,3-4-24 16,0-6-11-16,-11-5 5 15,-11-4-1-15,-16-1-6 16,-18 4 1-16,-20 5 5 16,-9 9 23-16,0 12 28 15,-23 16 50-15,-9 9 32 16,-11 22-59-16,-7 6-10 15,-1 27-19-15,-6 42-50 16,3 20 35-16,4 27-19 16,15 14-1-16,4 8 24 15,19-1-39-15,8-5 23 16,4-12-24-16,7-16 0 16,25-26-9-16,14-22-51 0,10-28-30 15,6-28 39-15,3-4-26 16,1-40 25-16,-4-18 13 15,-9-5 22-15,-13-1 10 16,-11 9 7-16,-13 18 0 16,-13 17 60-16,-3 22 17 15,0 2-7-15,0 19-65 16,0 29 1-16,0 14 9 16,0 3-15-16,29-1-8 15,14-8 7-15,7-12-50 16,4-20-39-16,3-15-38 15,-9-9-8-15,-8-15 115 0,-10-29-1 16,-18-12 22-16,-12-9 8 16,0-2 54-16,-19-2 1 15,-16 11 11-15,-8 8-28 16,7 11 18-16,2 16-55 16,14 5-3-16,14 11 6 15,6 6-12-15,3 1-15 16,34 0-6-16,15 1 21 15,10 18-10-15,0 10-1 16,0 10-19-16,-9 9 8 16,-7 11-14-16,-17 11-13 15,-6 0-17-15,-13 3 32 16,-7-8 21-16,-3-9-36 0,0-20 24 16,0-15 16-1,0-19 3-15,3-2 6 0,11-26 11 16,6-24-11-16,9-9 24 15,4-6-23-15,2 1 14 16,9 8 39-16,-6 12 1 16,5 15 22-16,-4 16-22 15,-3 13 8-15,-2 0 34 16,1 38-4-16,-5 16 1 16,-4 7-43-16,-3 8-23 15,-3-3 17-15,-7-2-43 16,-1-10-2-16,2-16-74 15,-2-13-123-15,-7-25-149 16,-5 0-268-16,0-27-1251 0</inkml:trace>
  <inkml:trace contextRef="#ctx0" brushRef="#br0" timeOffset="197">1042 563 398 0,'0'0'1581'0,"0"0"-1300"16,0 0-115-16,0 0 42 16,0 0-56-16,0 0-59 15,0 0-14-15,74 45-79 16,-60 3-2-16,-2 1-129 16,2 4-249-16,-3-11-307 0,1-19-1006 15</inkml:trace>
  <inkml:trace contextRef="#ctx0" brushRef="#br0" timeOffset="317">1451 411 1788 0,'0'0'381'15,"0"0"-271"-15,0 0-36 16,186-201-74-16,-75 151-3 16,-12 18-336-16,-5 6-1572 0</inkml:trace>
</inkml:ink>
</file>

<file path=ppt/ink/ink17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10:19:42.975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6519 24 1340 0,'0'0'296'15,"0"0"-173"-15,0 0-66 16,0 0 57-16,0 0 60 16,0 0-30-16,-9-24-81 15,4 24-18-15,5 0 58 16,0 0-31-16,-3 0-25 16,-3 0 20-16,-3 0-23 15,-5 0 2-15,-12 0-46 0,-4 7 10 16,-10 3 19-16,-5 3-28 15,-7-2 12-15,-4 1 1 16,-3 6-14-16,-3 0-1 16,-1 3 1-16,1 5 0 15,-3 2 21-15,2 9-21 16,-5 7 15-16,0 5 23 16,-8 8-37-16,-3 12-1 15,1 2 0-15,-4 5 6 16,3-1-1-16,4 5-5 15,6 3 0-15,4 2 19 16,3 4-19-16,2 2 0 16,3-2 4-16,0 0 2 15,1-6 32-15,5 7-37 16,-2 2 29-16,4 0 3 0,0 9-21 16,2 0 2-16,2-1 9 15,2 1-8-15,7-8 52 16,4 2-66-16,3-2 16 15,2-1 19-15,-2 2-23 16,-2 3 2-16,3 1 5 16,-4 3-11-16,1 1 46 15,-1 1-46-15,-1-2-9 16,0-1 32-16,4-6-12 16,0-8-10-16,6-10 14 15,3-8-16-15,1-6 22 16,5-3-30-16,-3 3 0 0,2-1 6 15,-5 6 1-15,4 5 1 16,-4-6-8-16,6 4 0 16,2-14 2-16,1-6-2 15,5-22 0-15,0 3-6 16,2-19 0-16,4 1-27 16,0-4-32-16,0-3-33 15,0-2-36-15,0-4-186 16,0 0-249-16,4 0 2 15,-1-19-1046-15</inkml:trace>
  <inkml:trace contextRef="#ctx0" brushRef="#br0" timeOffset="322">3632 3812 1785 0,'0'0'541'15,"0"0"-357"-15,0 0-17 16,0 0 62-16,0 0-13 16,0 0-125-16,0 0-53 15,-17 69 29-15,20-17-9 16,11 13-2-16,1 4-8 16,-1-2 1-16,2-2 16 15,-2-6-59-15,-2-9 6 16,5-12 24-16,-4-11-18 0,0-10-2 15,-3-7-16 1,2-10 1-16,8 0-8 0,6-16 5 16,16-31-26-16,18-17 7 15,13-18-68-15,51-31-65 16,-13 22-117-16,-20 18-609 0</inkml:trace>
  <inkml:trace contextRef="#ctx0" brushRef="#br0" timeOffset="1727">1077 4874 1362 0,'0'0'308'0,"0"0"-150"15,0 0 23-15,0 0 78 16,0 0-96-16,0 0-74 16,0 0-19-16,-159-85-31 15,106 85-8-15,-7 0 9 16,-2 11 5-16,7 17 22 15,-1 0-11-15,11 4-34 16,11 4 36-16,8 6-40 16,20-4-10-16,6 9-8 15,3-6 1-15,37 3-10 16,8-2 9-16,12-4-26 16,2-7 25-16,0 3-7 15,-3-14 8-15,-10 4 0 16,-9-4 0-16,-15 1 5 0,-11 5-5 15,-14-2 0-15,0 4 11 16,-3 6 4-16,-30-1-15 16,-4-1 15-16,-2-6-13 15,7-9-2-15,1-1 0 16,13-16-5-16,8 0 4 16,10-7-148-16,19-45-146 15,24-1-218-15,5 2-162 0</inkml:trace>
  <inkml:trace contextRef="#ctx0" brushRef="#br0" timeOffset="1992">1218 5182 1483 0,'0'0'532'0,"0"0"-403"16,0 0 7-16,0 0 83 15,0 0-36-15,0 184-52 16,0-146-74-16,7 2-51 15,15-6-6-15,9-14-39 16,4-1 0-16,1-16 8 16,4-3-66-16,-1 0 48 15,-3-30-67-15,-10-3 37 16,-6-8-50-16,-11 2 30 16,-9 4 73-16,0 1 25 15,-3 1-43-15,-26-6-91 0,2 7-39 16,1 10-423-16</inkml:trace>
  <inkml:trace contextRef="#ctx0" brushRef="#br0" timeOffset="2269">1218 5182 1410 0,'10'-205'272'0,"3"181"-141"16,13-2 26-16,7 0 58 15,7 5-96-15,2 9-74 16,-7 9-45-16,2 3-42 16,-7 0-67-16,-4 15-55 0,-3 6-17 15,-6-4 70 1,-2-2 45-16,-2-13 46 0,1-2 19 16,-2 0 1-16,5-21 27 15,-3-6 69-15,8-13 33 16,1-4 33-16,9-2-85 15,30-8-77-15,-6 13-42 16,-7 10-329-16</inkml:trace>
  <inkml:trace contextRef="#ctx0" brushRef="#br0" timeOffset="9564">2663 4662 1737 0,'0'0'268'16,"0"0"-199"-16,0 0 11 0,0 0 106 16,-37 170-17-16,37-114-87 15,0 3-57-15,0-2 18 16,0-4-17-16,6-5-6 15,8-8-3-15,-2-7-17 16,5-4 0-16,-3-8-24 16,5-2-83-16,-2-6-122 15,3-13-128-15,-8 0-154 16,-6 0-523-16</inkml:trace>
  <inkml:trace contextRef="#ctx0" brushRef="#br0" timeOffset="9947">2449 5057 474 0,'0'0'1116'0,"0"0"-906"15,0 0-104-15,0 0 1 16,0 0 70-16,0 0-38 16,0 0-79-16,59-59-59 15,-14 47 30-15,6 5-9 16,-3 5 9-16,1 2-3 15,-2 2-2-15,-8 25 6 16,-7 9-24-16,-6 2-7 16,-6 6 26-16,-10 2-26 15,-4-3 6-15,-3-2-1 0,-3-6-4 16,0-12 9-16,0-1-11 16,0-16 0-16,0-6 8 15,0 0 8-15,0-15-8 16,0-15-4-16,4-9 7 15,9-1-16-15,4-5 5 16,6 4-19-16,-1 7 17 16,7 7-17-16,5 9-41 15,5 11-88-15,23 7-167 16,-10 0 6-16,-6 0-345 0</inkml:trace>
  <inkml:trace contextRef="#ctx0" brushRef="#br0" timeOffset="10833">3323 5065 1132 0,'0'0'361'0,"0"0"-202"16,0 0-26-16,0 0 16 15,0 0-28-15,0 0-38 16,0 151-40-16,3-120-17 16,11 3 10-16,3-14-25 15,3-3-10-15,2-10-1 16,7-7-12-16,0 0-48 15,7-13-44-15,1-24-10 16,-1-2 38-16,-10 1 16 16,-6 10 37-16,-11 3 23 15,-6 16 14-15,-3 9 61 0,0 0 80 16,0 9-58 0,0 24 4-16,0 11-57 0,0-3 2 15,0 4-13-15,0-13-33 16,8-6 0-16,7-11-13 15,2-13-33-15,2-2 3 16,4-6-23-16,-3-26-2 16,0-1 12-16,-4-7-14 15,-2 4 43-15,-5 10 17 16,-6 11 10-16,0 9 64 16,-3 6 36-16,0 0-5 15,0 18-17-15,3 14-50 0,8 10-8 16,9-7-20-1,5 3 14-15,12-6-9 16,8-8 105-16,4-9-110 0,-2-15-17 16,-12 0-2-1,-5-15-18-15,-14-14 3 0,-12-4 34 16,-4 1 13-16,-7 3 27 16,-22 2 18-16,-8 10 18 15,1 2 7-15,4 9 13 16,3-3-26-16,9 9-37 15,7 0 4-15,10 0-37 16,3 0-19-16,0 0-11 16,12 3-29-16,21 9 20 15,4-10-13-15,2 7-29 16,-1-1 47-16,-2 5-9 0,-5 8 3 16,-5-3 29-16,-10 8-14 15,-3 3-3-15,-10-2 17 16,-3-1 11-16,0-8 2 15,0-5-2-15,0-12 0 16,0-1 10-16,-7 0-9 16,4-6 0-16,3-14-2 15,0-1-3-15,0-5-2 16,7 2-26-16,18 3-4 16,9 8 26-16,2 6 10 15,7 7 90-15,-1 0-45 16,-7 7-26-16,-4 19 21 15,-15 6-12-15,-7 0-19 16,-6-5 0-16,0-1-9 16,2-18-21-16,1-4-60 0,3-4-96 15,5 0-75-15,6-30-30 16,2-5-306-16,-5 3-500 16</inkml:trace>
  <inkml:trace contextRef="#ctx0" brushRef="#br0" timeOffset="11206">4590 5312 834 0,'0'0'133'16,"0"0"50"-16,0 0 82 15,0 0-3-15,0 0-24 16,0 0 50-16,-23-49-57 16,17 58-116-16,-5 12-38 15,5 7 14-15,3 2-42 16,3 0-21-16,0-7-17 16,0-2-11-16,9-19-73 15,8-2-45-15,0 0-26 0,-3-11 31 16,-2-13-5-16,-5-8 74 15,-4 6 44-15,-3 4 49 16,0 9 35-16,0 9 33 16,0 4 51-16,0 0-7 15,0 23-95-15,0 16-18 16,3 14 17-16,11 9-26 16,1 9-6-16,8-4 4 15,0 4 50-15,1-6-31 16,-9-6-43-16,-4-5-4 15,-8-11 18-15,-3-2-19 16,0-14 1-16,-17-8 0 0,-9-11-8 16,-2-8-1-16,-6 0-48 15,8-36-65-15,4-14-71 16,-1-35-108-16,6 11-282 16,3 9-178-16</inkml:trace>
  <inkml:trace contextRef="#ctx0" brushRef="#br0" timeOffset="11434">3907 5063 1657 0,'0'0'357'0,"0"0"-225"16,0 0-20-16,0 0 57 15,0 0-44-15,0 0-88 16,0 0-37-16,101-12-61 16,-101 44-49-16,0 21-150 15,-10-7-101-15,-16-6-665 0</inkml:trace>
  <inkml:trace contextRef="#ctx0" brushRef="#br0" timeOffset="11612">3471 4933 1577 0,'0'0'287'0,"0"0"-148"0,0 0 95 16,0 0 21-16,0 0-146 16,0 0-59-16,0 0-50 15,91 130-107-15,-61-84-167 16,-7-13-324-16</inkml:trace>
  <inkml:trace contextRef="#ctx0" brushRef="#br0" timeOffset="11785">3926 4638 1947 0,'0'0'282'0,"0"0"-269"16,0 0-13-16,219 65-266 16,-143-44-1175-16</inkml:trace>
  <inkml:trace contextRef="#ctx0" brushRef="#br0" timeOffset="13046">5491 5254 1667 0,'0'0'273'0,"0"0"-254"16,0 0-2-16,0 0 24 15,124-158 32-15,-87 96-56 16,-6-3-17-16,0-3 0 16,-11 6 1-16,-11 12 24 15,-9 11-5-15,0 13 21 0,0 14 73 16,-23 12 10-1,-3 0-14-15,-4 20-49 0,4 31-4 16,0 13-1-16,6 10-50 16,4 9 0-16,3 5 2 15,6-2-7-15,4-1-1 16,0-6 0-16,0-5-10 16,0-12-1-16,-2-19-39 15,-1-13-11-15,3-18 43 16,0-12 3-16,3-2-9 15,0-29-25-15,0-7 24 16,6-3-9-16,14-3-23 16,10 3-2-16,-1 3 4 15,0 9 32-15,-2 11 21 16,-1 18 2-16,-6 0 7 0,-3 14 39 16,-5 25-19-1,1 4-3-15,4 7 7 0,-2-5-18 16,5-6-13-16,3-20 0 15,4-6-108-15,2-13-12 16,0 0-59-16,-2-15 77 16,-7-17-30-16,-11-5 45 15,-3 5 87-15,-6 6 35 16,0 8 62-16,0 12 9 16,0 6 55-16,0 0-48 15,0 15-69-15,0 6-27 16,0 10-17-16,17-6 0 0,16-4 0 15,13-7 0-15,-1-14 0 16,-2 0-86-16,-10 0 42 16,-13-20-63-16,-20-13 54 15,0 1 53-15,-14-1 27 16,-22-2 75-16,-4 5 0 16,-2 8 11-16,2 4-4 15,12 9-20-15,8 3-17 16,11 6-37-16,9 0-29 15,0 0-6-15,12 6-11 16,21 11-56-16,4 2-13 16,1-11-42-16,1 1 0 15,1 0 39-15,-1-9 7 16,-5 0 4-16,-6 6 38 16,-2-6 34-16,-6 8 31 0,-6 10 12 15,-2 8 53-15,1 15 52 16,-7 10-25-16,5 10-6 15,-5 8-40-15,0 4-38 16,5 7 10-16,-2-3-12 16,-1 5 14-16,-2-6-2 15,-6-7-41-15,0-11 7 16,0-8-12-16,0-18 3 16,0-17 2-16,0-9-7 15,0-6 22-15,0-13-5 16,0-21-18-16,0-15 0 15,0-15-39-15,0-11-17 16,0-11 31-16,0-5-5 0,0-6 12 16,0 2 17-16,13 10-11 15,-1 14 12-15,11 18 0 16,0 17 6-16,4 19 52 16,-1 17-6-16,-3 0 2 15,-3 0-2-15,-1 11-41 16,-5 16 4-16,-5 0-15 15,-9-1 1-15,0 3-9 16,0-4-29-16,-9 1-114 16,-18-12-139-16,4 4-178 15,0-11-186-15</inkml:trace>
  <inkml:trace contextRef="#ctx0" brushRef="#br0" timeOffset="13267">6201 4921 880 0,'0'0'1136'16,"0"0"-895"-16,0 0-91 16,0 0 28-16,0 0-24 15,0 0-65-15,0 0-89 16,37 71-37-16,-31-23-94 15,0 40-137-15,-3-12-248 0,2-5-424 16</inkml:trace>
  <inkml:trace contextRef="#ctx0" brushRef="#br0" timeOffset="13393">6110 5775 1994 0,'0'0'656'16,"0"0"-508"-16,0 0-67 15,0 0-81-15,0 0-142 16,0 0-945-16</inkml:trace>
  <inkml:trace contextRef="#ctx0" brushRef="#br0" timeOffset="14926">0 6592 1483 0,'0'0'290'0,"0"0"-136"16,0 0 51-16,0 0-1 15,0 0-72-15,0 0-45 16,7-33-37-16,20 33 21 16,-1 0 1-16,3 9-32 15,-7 29 2-15,-5 3-14 16,-6 18-14-16,-11 4 6 0,0 3-5 16,0-1 2-1,-25-11-17-15,7-13 0 0,4-14 1 16,1-10-1-16,10-17-1 15,3 0-105-15,0-26-46 16,10-22-41-16,22-4-89 16,28-26-8-16,-9 12-95 15,-1 9-404-15</inkml:trace>
  <inkml:trace contextRef="#ctx0" brushRef="#br0" timeOffset="15299">377 6580 954 0,'0'0'614'0,"0"0"-360"16,0 0 32-16,0 0 15 0,0 0-69 15,0 0-27-15,0 0-62 16,-88 117-59-16,77-69-24 16,11 11 9-16,0 0-15 15,0-6-24-15,3-4-29 16,20-13 0-16,8-7-1 16,5-14-36-16,2-9-47 15,6-6 1-15,-1-6-74 16,2-17-5-16,1-6 79 15,-7-3 60-15,-7-1-36 16,-9 12 35-16,-9 10 23 16,-8 2 11-16,-6 9 109 15,0 3 31-15,0 29-57 16,0 11-10-16,0 11 9 16,0 8-54-16,3 0-20 0,1-1 19 15,-1-10-20-15,0-3 3 16,0-17-14-16,0-10-6 15,-3-7-2-15,3-7-45 16,2-7-87-16,1 0-121 16,8-15-224-16,1-12-56 15,-5-4-1088-15</inkml:trace>
  <inkml:trace contextRef="#ctx0" brushRef="#br0" timeOffset="15696">1745 6559 1886 0,'0'0'583'0,"0"0"-510"16,0 0 27-16,0 0 92 16,0 0-68-16,-167 145-68 15,119-97-47-15,-5-2-8 16,1 4 57-16,2-2-28 0,7-4 47 16,11-10-49-16,13-7 7 15,8-6-20-15,11 2-15 16,0-8 0-16,20 6 0 15,16 2 0-15,4-2-5 16,5-1 5-16,1 3-13 16,4-1-20-16,-1-8-72 15,2 4-93-15,25-2-288 16,-14-6-52-16,-13-3 200 0</inkml:trace>
  <inkml:trace contextRef="#ctx0" brushRef="#br0" timeOffset="15998">1961 6922 988 0,'0'0'935'0,"0"0"-778"16,0 0-85-16,0 0 68 15,0 0 1-15,0 0-15 16,0 0-65-16,128-26-32 15,-98 46 53-15,-7 12-40 16,-6 7-11-16,-8 2 6 16,-9 9-19-16,0-3-17 15,0-8-1-15,0-5-51 16,-6-10-6-16,3-15-43 16,3-9-34-16,0 0-79 15,0-27-45-15,19-13 97 0,19-25-86 16,-1 5-266-16,-4 8-552 15</inkml:trace>
  <inkml:trace contextRef="#ctx0" brushRef="#br0" timeOffset="16162">2368 6857 857 0,'0'0'388'16,"0"0"-66"-16,0 0-71 15,0 0 83-15,0 0-14 16,0 0-104-16,0 0-57 16,-33 20-47-16,19 25-34 15,2-2-12-15,4 11-11 16,5-7-17-16,3-3-20 15,0-9-18-15,3-6-15 16,25-5-59-16,40-6-166 16,-3-9-84-16,-6-5-335 0</inkml:trace>
  <inkml:trace contextRef="#ctx0" brushRef="#br0" timeOffset="16509">2705 7204 1607 0,'0'0'497'16,"0"0"-428"-16,0 0 41 15,0 0 60-15,0 0-42 16,0 0-33-16,0 0-7 16,105-6 12-16,-90 33-7 15,-4 9-23-15,-8 6-7 16,-3-2 9-16,0 3-27 0,0 3-24 15,-20-5 6-15,0-15-26 16,4 0 22-16,4-7-16 16,1-14 5-16,8 4 5 15,3-9-17-15,0 0-5 16,0 0-4-16,0 0 0 16,11 0-3-16,14 0-24 15,7 0-33-15,11 0-30 16,13-6-120-16,49-21-65 15,-10 8-201-15,-6-8-322 0</inkml:trace>
  <inkml:trace contextRef="#ctx0" brushRef="#br0" timeOffset="16877">4011 6659 1702 0,'0'0'487'0,"0"0"-420"16,0 0 140-16,0 0 28 15,0 0-48-15,-138 158-108 16,87-112-41-16,-3 0 18 0,3 6-15 15,1-6 4 1,12-8-8-16,7-5-29 0,15-7-4 16,9-11-4-16,7 3-9 15,0-4 8-15,11 3 1 16,15 5 0-16,6-2 0 16,4-1-1-16,4 0-5 15,-1 2-17-15,1 0-46 16,17 4-44-16,-6 0-260 15,-9-10-310-15</inkml:trace>
  <inkml:trace contextRef="#ctx0" brushRef="#br0" timeOffset="17394">4408 6678 1967 0,'0'0'654'0,"0"0"-581"15,0 0-61-15,0 0-9 16,0 0 82-16,0 0-18 16,0 0-41-16,117-25-19 15,-75 25-7-15,1 6 39 16,-4 19-27-16,1 9 12 15,-14 6 3-15,-13 6-18 0,-13 1 7 16,0 2-16-16,-17-1 0 16,-14-3 0-16,-3-10 0 15,1-9 0-15,7-2 14 16,6-16-8-16,8-2 7 16,4 1 2-16,8-7-6 15,0 0-9-15,0 0-19 16,17 0-15-16,6 0 23 15,3 0-7-15,4 0-1 16,-4 17-7-16,-3 6 25 16,-4 11-5-16,-2 3-11 15,-8 1 10-15,-4 1 7 16,-5 8 27-16,0-12 22 16,-11 1-26-16,-15 0 6 15,-10-10 15-15,-1-6-34 0,3-1-10 16,0-9-11-16,11-10-63 15,23 0-137-15,0-17-287 16,0-9-149-16</inkml:trace>
  <inkml:trace contextRef="#ctx0" brushRef="#br0" timeOffset="17694">4989 6783 1627 0,'0'0'660'16,"0"0"-571"-16,0 0 53 16,-32 178 4-16,16-100-40 0,10-1-49 15,6 3-42-15,0-15-15 16,12-4 0-16,27-9-9 16,15-18 8-16,8-10-20 15,-5-22 21-15,0-2 6 16,-9-35 39-16,-8-21 27 15,-10-18 70-15,-15-5-1 16,-15-12-17-16,0 5-49 16,-35 1-24-16,-18 11 4 15,-6 18-43-15,-15 20-12 16,14 10-85-16,9 20-420 0</inkml:trace>
</inkml:ink>
</file>

<file path=ppt/ink/ink17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10:20:05.582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107 634 2094 0,'0'0'390'0,"0"0"-292"15,0 0 44-15,0 0 68 0,0 0-56 16,0 0-65 0,0 0-68-16,185 203 13 0,-135-135-26 15,-10-9-7-15,-2-1-2 16,-5-13-11-16,-4-4-81 16,2-14-108-16,0-19-315 15,0-2-68-15,-11-6-725 0</inkml:trace>
  <inkml:trace contextRef="#ctx0" brushRef="#br0" timeOffset="194">663 598 1557 0,'0'0'682'0,"0"0"-491"0,0 0-27 15,0 0 82-15,-128 180-97 16,86-110-35-16,-4 1-90 15,1-6-17-15,2-8-7 16,7-14-64-16,13-7-98 16,23-15-157-16,0-15-324 15,6-6-663-15</inkml:trace>
  <inkml:trace contextRef="#ctx0" brushRef="#br0" timeOffset="511">702 1202 1938 0,'0'0'334'0,"0"0"-224"16,0 0 136-16,0 0 10 16,0 0-146-16,-76 157-74 15,70-146-22-15,3-2 28 16,3-6-42-16,0 0-6 15,0 3 6-15,0-6 1 16,6 0 3-16,8 6-4 16,-2-6 0-16,2 0-3 15,3 0 3-15,2 0 0 16,-3 0-7-16,3 0 1 16,1 0-42-16,3 2-76 15,4 4-70-15,19-6-104 16,-10 4-78-16,-4-4-305 0</inkml:trace>
  <inkml:trace contextRef="#ctx0" brushRef="#br0" timeOffset="688">941 1273 1407 0,'0'0'397'16,"0"0"-173"-16,0 0 55 15,0 0-26-15,0 0-144 16,-62 151-64-16,56-101-14 15,2 3-22-15,-2-7-9 16,6-1-18-16,0-4-70 16,0-12-144-16,0-6-304 15,10-10-688-15</inkml:trace>
  <inkml:trace contextRef="#ctx0" brushRef="#br0" timeOffset="929">1243 1058 1347 0,'0'0'945'16,"0"0"-781"-16,0 0-67 15,0 0 47-15,0 0 34 0,0 0-88 16,35 163-65-16,-35-117-13 15,-3-2-12-15,-6-4-94 16,9-12-149-16,0-10-384 16,0-12-370-16</inkml:trace>
  <inkml:trace contextRef="#ctx0" brushRef="#br0" timeOffset="1170">1600 735 2189 0,'0'0'479'0,"0"0"-432"16,0 0 146-16,0 0 9 0,0 0-70 16,0 0-102-16,94 178-29 15,-71-127 19-15,-3-6-20 16,2-2-32-16,-2-4-30 15,0-4-108-15,13-5-207 16,-7-10-264-16,-3-8-241 0</inkml:trace>
  <inkml:trace contextRef="#ctx0" brushRef="#br0" timeOffset="1382">2080 787 965 0,'0'0'1008'16,"0"0"-735"-16,0 0-37 0,0 0 72 15,0 0-100-15,-167 168-128 16,124-101-54-16,1-5-26 16,-1-3-6-16,11-2-11 15,13-2-189-15,13-16-330 16,6-13-236-16</inkml:trace>
  <inkml:trace contextRef="#ctx0" brushRef="#br0" timeOffset="1821">2235 1160 1167 0,'0'0'531'0,"0"0"-325"16,0 0 55-16,187-19-84 15,-139 13-89-15,-11 6-26 16,-12 0-19-16,-8 0 6 16,-11 0 11-16,-6 0-14 15,0 0 52-15,-26 0-14 16,-13 0-29-16,-10 0-22 0,-4 0-24 15,5 0-1-15,5 0 28 16,10 0-17-16,7 0-10 16,9 0 7-16,8 6-16 15,6 9 0-15,3 8-1 16,0 10 1-16,0 8-6 16,12-4-9-16,11 11-1 15,0-7 15-15,-1 4 1 16,-2-7-1-16,-3-2 0 15,-6-7 1-15,-8-6 4 16,-3 0-4-16,0-8-7 16,-3 0-11-16,-17-6-206 15,3-3-265-15,0-6-95 0</inkml:trace>
  <inkml:trace contextRef="#ctx0" brushRef="#br0" timeOffset="2088">2666 397 2235 0,'0'0'615'15,"0"0"-525"-15,0 0-68 16,0 0 122-16,0 0-32 15,135 199-52-15,-112-115-53 0,-3 14-6 16,-8 35 10-16,-9-9-10 16,-3 10-1-16,0 8-23 15,-49 17-121-15,7-20-158 16,-4-30-511-16</inkml:trace>
  <inkml:trace contextRef="#ctx0" brushRef="#br0" timeOffset="2526">382 0 1607 0,'0'0'729'0,"0"0"-552"16,-144 168-66-16,65 5 104 16,7 55 0-16,16 13-87 15,27-42-106-15,29-59-22 16,19-16-83-16,25-40-250 15,7-8-424-15</inkml:trace>
</inkml:ink>
</file>

<file path=ppt/ink/ink17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10:20:03.184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292 446 1257 0,'0'0'761'0,"0"0"-514"16,0 0-124-16,0 0 33 15,0 0 14-15,0 0-82 16,-193-25-52-16,160 60-21 16,7 10 28-16,9 2-43 0,11 2 7 15,6 5-2-15,0-7-5 16,29-3-7-16,7-11-2 16,1-3-22-16,-2-7 23 15,-5-5-13-15,-7-1 14 16,-11 0 7-16,-12 4 6 15,0 0 25-15,-9 2-3 16,-24 4-28-16,-10-9 15 16,1-1-15-16,4-6-20 15,4-11 2-15,17 0-85 16,14-1-61-16,13-50-161 16,34 1-61-16,-2 1-440 0</inkml:trace>
  <inkml:trace contextRef="#ctx0" brushRef="#br0" timeOffset="257">423 521 1594 0,'0'0'344'0,"0"0"-163"16,0 0 42-16,-17 174-33 16,14-115-58-16,3-4-62 15,0-4-61-15,20-18 14 16,13-10-23-16,10-14-20 15,5-9 7-15,5-9-10 16,-10-27 23-16,-11-8-28 0,-13-3 16 16,-15 0 12-1,-4 3 0-15,-10 6-13 0,-23 5-32 16,-3 7-136-16,-16-1-143 16,9 7-175-16,4 5-1062 0</inkml:trace>
  <inkml:trace contextRef="#ctx0" brushRef="#br0" timeOffset="533">423 521 1079 0,'-161'-100'585'15,"161"73"-461"-15,0 1-8 16,10-6 71-16,19 5-35 16,11 3-76-16,-1 16-48 0,-2 8 29 15,-6 0-46 1,-3 2-11-16,-8 28-31 0,-5-3-36 15,1-7 9-15,-2-5-46 16,1-9-7-16,2-6 47 16,6 0 29-16,4-23 22 15,2-11 13-15,0-7 23 16,1-6 106-16,7 1 52 16,1-6-33-16,4 9-29 15,8 2-119-15,32 12-65 16,-10 14-293-16,-10 9-761 0</inkml:trace>
  <inkml:trace contextRef="#ctx0" brushRef="#br0" timeOffset="824">1581 532 1947 0,'0'0'586'0,"0"0"-528"16,0 0 49-16,0 0 88 15,0 0-84-15,0 0-47 16,-189-8-56-16,169 44 1 16,3 5 25-16,11 3-34 15,6 6 1-15,0-3 3 0,3-6-4 16,24-9-36-16,5-7-30 15,14-11-103-15,36-14-68 16,-9-12-280-16,-8-15-166 0</inkml:trace>
  <inkml:trace contextRef="#ctx0" brushRef="#br0" timeOffset="1523">1994 572 1557 0,'0'0'601'0,"0"0"-408"16,0 0-54-16,0 0 78 16,0 0-6-16,-167 14-106 15,131 19-41-15,4 6-6 16,9 1-26-16,7 4-11 0,13-9-21 16,3-6-18-16,0-5 0 15,28-8-57-15,12-16-58 16,5 0-100-16,4-6-65 15,-2-21 20-15,-9 1 85 16,-11 8 100-16,-11 3 74 16,-12 5 19-16,-4 10 55 15,0 0 128-15,0 0-58 16,0 16 26-16,0 1-49 16,0 2-56-16,0-9-34 15,20-3-12-15,12-7-77 16,4 0-40-16,4 0-50 15,2-11 76-15,-7-8 73 0,-1 5 18 16,-12-1 9-16,-8 5 22 16,-8 10 57-16,-6 0 67 15,0 13-11-15,0 26 9 16,0 13-44-16,0 16-12 16,0 15-30-16,0 10-28 15,0 5-9-15,0-1 15 16,-3-5-45-16,0-13 15 15,-5-14-15-15,5-19 0 16,3-12 14-16,-3-26-14 16,3-4 1-16,-3-4 41 15,0-18-35-15,3-29-7 0,0-11-1 16,0-22-22-16,0-18 22 16,0-5-28-16,3-6 11 15,6-3 8-15,5 9-35 16,6 12 24-16,3 19 15 15,6 23 6-15,4 19 0 16,0 21 13-16,2 9 13 16,-1 3 37-16,-8 29-43 15,-7 15 4-15,-10 6-4 16,-9 4-19-16,0-5 21 16,0-4-22-16,-18-12-55 15,-12-10-71-15,10-10-245 16,-3-16-309-16</inkml:trace>
  <inkml:trace contextRef="#ctx0" brushRef="#br0" timeOffset="1758">1879 218 320 0,'0'0'1627'0,"0"0"-1370"15,0 0-104-15,0 0 65 16,0 0 13-16,0 0-124 16,0 0-66-16,79 98-19 15,-49-95-16-15,-1-3-6 16,0 0-43-16,2 0-122 16,8-16-141-16,-7 4-269 0,-9 4-1231 15</inkml:trace>
  <inkml:trace contextRef="#ctx0" brushRef="#br0" timeOffset="1934">1879 1356 2316 0,'0'0'367'15,"0"0"-367"-15,0 0-106 0,0 0-364 0</inkml:trace>
</inkml:ink>
</file>

<file path=ppt/ink/ink17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10:20:02.297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113 17 527 0,'0'0'903'0,"0"0"-742"16,0 0-19-16,0 0 18 16,0 0 41-16,0 0-37 15,-107-17-10-15,101 17-38 16,6 0 6-16,0 0-52 15,0 0-61-15,31 15 31 16,23 17 62-16,14 10-58 0,14 14 6 16,9 9-49-1,2 9 17-15,1 14-18 0,-6 12 12 16,-6 11 1-16,-12 12-13 16,-12 12 0-16,-16 23 12 15,-19 34-11-15,-16 28-1 16,-7 16 0-16,-3-11 1 15,-16-22 29-15,-1-30-5 16,9-32 14-16,2-34-24 16,6-31-3-16,3-7-9 15,0 0-3-15,0 6 12 16,0 1 7-16,0-11-18 16,0-9 7-16,9-8 11 15,-6-8-18-15,5-6-1 16,-8-9 0-16,0-1 0 0,0-7 17 15,0 1-17-15,0-3 0 16,0 0-1-16,0-4-22 16,0-1-1-16,0-5-24 15,0-3-76-15,0-2-107 16,0 0-382-16,9 0-320 0</inkml:trace>
  <inkml:trace contextRef="#ctx0" brushRef="#br0" timeOffset="272">637 2988 1748 0,'0'0'544'0,"0"0"-362"0,0 0-79 15,0 0 76-15,0 0-15 16,0 0-33-16,0 0-99 15,54 198-5-15,-29-142 19 16,1-6-22-16,5-16-3 16,-3-10-15-16,4-18-5 15,2-6 41-15,8-20-42 16,4-36-5-16,10-21-5 16,46-58-104-16,-17 19-194 15,-8 12-547-15</inkml:trace>
</inkml:ink>
</file>

<file path=ppt/ink/ink17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10:20:09.266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0 140 1363 0,'0'0'491'0,"0"0"-325"15,0 0-43-15,0 0 85 16,0 0-22-16,0 0-103 16,0 0-14-16,33-124-19 15,7 118 10-15,2 6-3 0,-2 0-45 16,-8 21 28-16,-5 17-30 15,-15 1-9-15,-9 8 29 16,-3-1-29-16,0 2 3 16,-23-4-4-16,-2-6 0 15,-4-5 12-15,6-13-12 16,6-9 0-16,4-6 5 16,10-5-4-16,3 0-1 15,0 0 0-15,0 0-18 16,9 0 18-16,18 0 0 15,2 1-6-15,4 15-3 16,-1 4 7-16,5 8 1 16,-8 9-16-16,-2 3 9 0,-12 13-10 15,-4-1 18 1,-11 1-1-16,0-3 1 0,-6-3 0 16,-22-15 0-16,-1-5 9 15,-1-13-2-15,4-2 44 16,0-12-50-16,4 0 0 15,2-12-1-15,3-8-63 16,14-13-75-16,3-25-123 16,17 11-276-16,12 0-460 0</inkml:trace>
  <inkml:trace contextRef="#ctx0" brushRef="#br0" timeOffset="359">498 278 1766 0,'0'0'389'15,"0"0"-270"-15,0 0 9 16,0 0 83-16,0 0-9 16,-94 197-103-16,86-136-57 15,5-9 3-15,3-5-33 16,0-4-12-16,0-7 15 15,20-7-15-15,6-13-9 16,4-10-15-16,5-6-9 16,8-6 13-16,-4-21-39 15,-2-18 23-15,-9 5 22 0,-11-12 13 16,-17-3 1-16,0-1 0 16,-17 1 1-1,-17 2 26-15,-9 14-27 0,4 7 1 16,5 8 4-16,8 21-5 15,17 3-106-15,9 0-180 16,9 3-289-16,17 15-568 0</inkml:trace>
  <inkml:trace contextRef="#ctx0" brushRef="#br0" timeOffset="705">1506 163 1842 0,'0'0'495'0,"0"0"-445"16,0 0 33-16,0 0 112 16,0 0-35-16,-164 150-115 15,110-99-39-15,-2-4 43 16,4-6-6-16,5 3-2 15,15-17-8-15,9-3-16 16,13-10 25-16,10-2-42 16,0 3 0-16,13 2 11 15,16 4-4-15,5 6-6 16,2-2 8-16,-1 3 0 16,1-2-9-16,4 1 0 0,-1-1-54 15,7-5-48 1,22-4-255-16,-9-5-261 0,-10-9 90 0</inkml:trace>
  <inkml:trace contextRef="#ctx0" brushRef="#br0" timeOffset="935">1769 352 1832 0,'0'0'612'0,"0"0"-517"16,0 0 22-16,0 0 82 16,0 0-41-16,0 0-107 15,182 138-32-15,-136-92 10 0,4-15-29 16,-4-2-29-16,-1 1-92 16,1-3-237-16,-10-6-306 15,-13-8-1183-15</inkml:trace>
  <inkml:trace contextRef="#ctx0" brushRef="#br0" timeOffset="1148">1756 694 1694 0,'0'0'614'0,"0"0"-479"0,0 0-66 16,0 0 64-1,0 0-11-15,107-164-78 0,-50 103-43 16,5 3 16-16,-7 5-17 16,1 8-48-16,-8 16-115 15,2 29-220-15,-10 0-181 16,-17 3-1027-16</inkml:trace>
  <inkml:trace contextRef="#ctx0" brushRef="#br0" timeOffset="1482">2518 595 1030 0,'0'0'834'16,"0"0"-594"-16,0 0-6 16,0 0 61-16,0 0-56 15,0 0-106-15,-55 152-67 16,28-114-11-16,1-6-20 15,0-5-10-15,4-9 34 16,2-3-29-16,9-10-15 16,5-5 22-16,3 0-10 15,3 0-12-15,0 0-15 16,0 0 7-16,20 0-4 16,3 0-3-16,2 0-33 15,1 0 23-15,5 6-36 0,-3 9-20 16,6-3-135-16,1 2-174 15,18-1-94-15,-8-9 103 16,-11 1-682-16</inkml:trace>
  <inkml:trace contextRef="#ctx0" brushRef="#br0" timeOffset="1653">2699 791 1423 0,'0'0'561'0,"0"0"-388"16,0 0 24-16,0 0 52 15,0 0-4-15,-53 155-162 16,49-94-66-16,1-6 4 0,3 1-21 16,0-3-58-16,0-12-93 15,3 10-135-15,14-20-233 16,0-9-410-16</inkml:trace>
  <inkml:trace contextRef="#ctx0" brushRef="#br0" timeOffset="2012">3353 305 1719 0,'0'0'830'0,"0"0"-647"0,0 0-138 15,0 0 90-15,0 0 48 16,0 0-111-16,0 0-45 16,-170 203-12-16,108-129-9 15,6-3 3-15,7-10-6 16,13-10 6-16,13-16 21 16,17-12-29-16,6-8 0 15,0-3 8-15,12-6-9 16,18 0-1-16,7 2-5 15,1-1 6-15,4 4-10 16,1-5 4-16,-1 9-51 16,1 5-35-16,16 6-190 15,-9 1-358-15,-12-2-334 0</inkml:trace>
  <inkml:trace contextRef="#ctx0" brushRef="#br0" timeOffset="2310">3625 502 1957 0,'0'0'564'0,"0"0"-493"15,0 0-26 1,0 0 186-16,0 0-75 0,0 0-100 16,0 0-41-16,117 183-14 15,-87-142 4-15,-4-2-5 16,-3-4-94-16,3 0-129 16,-6 7-126-16,-4-16-276 15,-10 0-1111-15</inkml:trace>
  <inkml:trace contextRef="#ctx0" brushRef="#br0" timeOffset="2500">3576 806 1774 0,'0'0'643'0,"0"0"-543"16,0 0 52-16,0 0 46 15,140-153-107-15,-84 105-58 16,1 10-33-16,28-6-127 16,-17 17-257-16,-13 6-511 0</inkml:trace>
  <inkml:trace contextRef="#ctx0" brushRef="#br0" timeOffset="3070">4155 752 1064 0,'0'0'775'0,"0"0"-615"15,0 0 30-15,0 0 59 16,0 0-69-16,0 0-94 16,0 0-72-16,62-5 5 15,-33 1-9-15,-1 4-9 16,-6-4 19-16,1 4-14 0,-6 0-4 16,-5 0 6-16,-1 0-7 15,-8 0-1-15,-3 0 0 16,0 0 8-16,0 0 37 15,-3 0-30-15,-17 0 7 16,-6 0 16-16,-4-7-37 16,1 1 25-16,-2 0 0 15,6 0 5-15,2 4 41 16,6 2-38-16,8 0-14 16,1 0 5-16,5 0-25 15,3 14 0-15,0 3 0 16,0 11 0-16,17 1-3 0,6 3 3 15,0 0 0 1,-1-2 1-16,1-3 5 0,-3-2-12 16,-6-3 6-16,-8-2 0 15,-6-5 18-15,0 2-10 16,0-2-7-16,-6 3 19 16,-20 3-20-16,0-4-59 15,-7-8-144-15,7-3-332 16,3-6-469-16</inkml:trace>
</inkml:ink>
</file>

<file path=ppt/ink/ink17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10:17:17.359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88 2087 0,'0'0'583'16,"0"0"-472"-16,0 0-12 15,0 0 70-15,0 0-36 16,0 0-64-16,0 0-1 0,252 6 5 15,-128-6-16 1,14 0 31-16,36-6-55 0,26-5-16 16,29 5 20-16,-19 0-20 15,-51 6-11-15,-43 0 6 16,-42 0-11-16,5 0 19 16,-3 0-20-16,-4 6-27 15,-24 0 16-15,-8-4-97 16,-10-2 14-16,5-8-147 15,-8-24-527-15,-1-7-961 0</inkml:trace>
</inkml:ink>
</file>

<file path=ppt/ink/ink17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10:17:17.550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0 1796 0,'0'0'1141'0,"0"0"-972"16,0 0-168-16,0 0-1 15,0 0 0-15,0 0-209 16,0 0-496-16,17 102-749 0</inkml:trace>
</inkml:ink>
</file>

<file path=ppt/ink/ink17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10:17:17.674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0 2023 0,'0'0'659'0,"0"0"-473"15,0 0 56-15,0 0-84 0,0 0-158 16,0 0-57-16,0 0-625 0</inkml:trace>
</inkml:ink>
</file>

<file path=ppt/ink/ink17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10:17:16.196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4 287 1928 0,'0'0'332'15,"0"0"-264"-15,0 0 4 16,0 0 97-16,0 0-4 0,0 195-53 16,0-109-86-16,-3 6 8 15,3-6 12-15,0-6-32 16,0-6 40-16,0-12-44 16,9-5-8-16,-1-10 17 15,-2-11-19-15,0-2-9 16,-3-13-24-16,2-11-79 15,-2-5-33-15,3-5-72 16,3-15 12-16,4-33-27 16,-2-19-11-16,-5-20 59 15,-6-12 83-15,0-7 101 16,-20-3 8-16,-2 2 78 16,2 7 33-16,6 5 88 15,11 18-40-15,3 6 38 16,0 14-40-16,0 16-1 0,14 12-9 15,12 5-98-15,10 9-5 16,13 3 4-16,10 6-49 16,9 6 10-16,11 0-17 15,3 0 17-15,3 0-37 16,-10 6 12-16,-2 6-112 16,-8 9-126-16,-20-3-328 15,-22-1-146-15</inkml:trace>
  <inkml:trace contextRef="#ctx0" brushRef="#br0" timeOffset="195">109 595 1780 0,'0'0'508'15,"0"0"-444"-15,0 0-33 16,0 0 144-16,0 0-58 15,199 4-62-15,-120-4-36 16,3 0-19-16,17 0-91 16,-20 0-216-16,-25 4-402 0</inkml:trace>
  <inkml:trace contextRef="#ctx0" brushRef="#br0" timeOffset="392">44 1060 1864 0,'0'0'545'0,"0"0"-417"15,0 0-54-15,0 0 106 16,0 0-26-16,167 32-116 16,-88-30-15-16,9 2-23 15,48-4-101-15,-17 0-219 16,-20-13-578-16</inkml:trace>
  <inkml:trace contextRef="#ctx0" brushRef="#br0" timeOffset="622">970 511 2114 0,'0'0'501'16,"0"0"-396"-16,0 0 16 15,0 0 54-15,0 0-46 16,150 151-39-16,-81-84-59 16,1 4 19-16,-2-4-50 15,-3-2 0-15,-6-8-24 16,-7-9-90-16,13-1-113 16,-15-18-376-16,-10-12 135 0</inkml:trace>
  <inkml:trace contextRef="#ctx0" brushRef="#br0" timeOffset="809">1568 476 1910 0,'0'0'518'0,"0"0"-355"16,0 0 15-16,0 0 56 15,-142 192-86-15,88-108-77 16,-2 5-17-16,-6 0-45 15,4-7-9-15,-7 4-93 16,15-25-169-16,7-16-599 0</inkml:trace>
</inkml:ink>
</file>

<file path=ppt/ink/ink17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10:17:24.416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595 203 1874 0,'0'0'521'15,"0"0"-454"-15,0 0 105 16,0 0 82-16,0 0-100 16,0 0-66-16,-125-174-44 15,77 154-17-15,-5 11 49 16,-10 9-31-16,1 0-9 16,0 26-9-16,0 22-26 0,10 10 16 15,12 13-17-15,21 0 0 16,16 0-4-16,3-6 4 15,22-12-33-15,27-14-12 16,10-19-39-16,3-19-4 16,4-1-24-16,-4-19 23 15,-6-16 79-15,-10-10-13 16,-14 6 23-16,-10 11 19 16,-8 6 57-16,-8 14 29 15,2 8-41-15,-2 0-26 16,8 26 19-16,1 13-24 15,9 9 7-15,2-2-19 0,3-2-21 16,4-7 8-16,-1-12-8 16,1-13-19-16,-1-12-12 15,18-18-127-15,-7-23-327 16,-11-9-954-16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8:18:02.951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350 604 2338 0,'0'0'360'16,"0"0"-250"-16,0 0-68 15,0 0 138-15,0 0-25 16,0 0-90-16,-212-56-22 16,163 103-43-16,6 12 0 0,13 11 0 15,18 1 2 1,12-2-4-16,6-14-13 0,34-11-34 15,16-14-16-15,6-18-92 16,3-12 9-16,1-9 32 16,-7-26-9-16,-17-9 78 15,-10-3 33-15,-15 0 14 16,-14 2 86-16,-3 9 35 16,0 13 33-16,-3 8 6 15,-3 15-55-15,-2 0-36 16,2 38-69-16,6 25 0 15,0 17 12-15,0 16-12 16,20 16 0-16,13 6 3 16,-1 5 29-16,2 5-5 0,-9-3-17 15,-11-8-10-15,-14-12 9 16,0-13-3-16,-7-19-6 16,-28-20 13-16,-9-17-1 15,-5-16-3-15,-3-17-8 16,5-3 0-16,9-26-1 15,5-26-18-15,16-17-20 16,14-19-6-16,3-37-49 16,34-39-8-16,20 5-50 15,5 14 26-15,4 21-17 16,-7 33 56-16,-1 0 50 16,1 3 36-16,-14 17 55 15,-13 20 59-15,-9 22 12 0,-9 10 46 16,-8 18-32-1,0 1-87-15,0 11-19 0,7 27-14 16,-1 15-20-16,8 10 30 16,0 4-28-16,9-2-1 15,-1-6-1-15,12-9-30 16,2-15-12-16,4-16-23 16,6-17-34-16,1-2 20 15,-2-27 7-15,-5-17 60 16,-7-12 2-16,-7-1 20 15,-12 3 10-15,-8 7 89 16,-6 8-4-16,-3 15 40 16,0 12-70-16,0 10-17 15,0 2-16-15,7 14-42 0,6 20 0 16,9 14 0-16,9 9 0 16,5-4-3-1,2-3 3-15,5-6-31 0,4-15 20 16,-2-8-19-16,1-15-15 15,3-6-8-15,1-6-13 16,-5-27 60-16,1-10-27 16,-7-5 33-16,-10 0 3 15,-6 5 6-15,-12 9 10 16,-5 4 32-16,-6 12 0 16,0 5 39-16,0 9-45 15,0 4-39-15,0 0 19 16,0 8-25-16,0 21-6 15,0 10 5-15,0 6 1 0,0 4 2 16,0-5-2-16,0-3-27 16,0-9 18-16,13-8-35 15,-1-11-1-15,8-11-44 16,0-2-18-16,0 0 52 16,2-12-59-16,1-15-26 15,2-5-11-15,0 0-29 16,-2-3 27-16,3-1 15 15,-3 1 54-15,3 2 61 16,1 5 5-16,2 1 12 16,0 0 6-16,1 7 0 15,2-2 0-15,-5 5 16 0,-1 3 25 16,-3-2 74 0,-3 8 22-16,-4-2 13 0,-7 5 9 15,-1 2-49-15,-8 3 19 16,0 0-53-16,0 0-27 15,0 0 43-15,-5 0-41 16,-20 0-9-16,-7 18-3 16,-11 7-38-16,-7 5-1 15,8 10 1-15,2 3 13 16,11 4-22-16,9 4 8 16,11-2-9-16,9-1 9 15,0-7 0-15,32-9-22 16,14-9-22-16,7-14-7 0,2-9 38 15,1 0-34 1,-8-17 23-16,-5-18 24 0,-13-1 0 16,-7-3 23-16,-14 5 49 15,-1 7 13-15,-8 10 27 16,0 8-44-16,0 9-10 16,0 0-40-16,0 9-9 15,3 20-15-15,6 9 6 16,5 6-37-16,2-2-10 15,4 0-108-15,-5-17-170 16,-4-7-432-16,-8-15-689 0</inkml:trace>
  <inkml:trace contextRef="#ctx0" brushRef="#br0" timeOffset="212">1634 403 2313 0,'0'0'262'0,"0"0"-226"15,0 0 10-15,0 0 20 16,0 0 47-16,174 63-62 16,-174-19-51-16,0 2-78 15,-4 2-148-15,-12-13-263 16,6-17-225-16</inkml:trace>
  <inkml:trace contextRef="#ctx0" brushRef="#br0" timeOffset="429">2004 26 1753 0,'0'0'472'0,"0"0"-333"15,0 0 139-15,0 0 55 16,0 0-147-16,167-44-60 15,-121 67-49-15,7 7-45 16,2-4 5-16,4 1-37 16,3-6-10-16,-6-10 9 15,-4-5-108-15,-7-6-69 16,-17-14-205-16,-13-19-386 16,-15-2-1117-16</inkml:trace>
  <inkml:trace contextRef="#ctx0" brushRef="#br0" timeOffset="581">370 273 2912 0,'0'0'148'0,"0"0"-148"15,0 0-134-15,0 0-773 0</inkml:trace>
</inkml:ink>
</file>

<file path=ppt/ink/ink17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10:17:22.651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170 195 1335 0,'0'0'482'16,"0"0"-321"-16,0 0-66 0,0 0 29 15,0 0 107-15,-3 197-99 16,-11-97-56-16,-9 18-12 15,-2 6 5-15,-1-3 2 16,-5-6-35-16,12-16 6 16,2-21 7-16,8-20-25 15,6-16-10-15,3-15 16 16,0-13-29-16,0-5 15 16,3-6 4-16,20-3-4 15,13 0 31-15,13 0-36 16,10-12-10-16,6-6 17 15,7 1-16-15,-2 2-2 16,1 7-27-16,-6 4-67 0,1 4-107 16,12 0-254-16,-18 0-126 15,-15 6-1061-15</inkml:trace>
  <inkml:trace contextRef="#ctx0" brushRef="#br0" timeOffset="864">1017 918 1465 0,'0'0'339'0,"0"0"-200"15,0 0-42-15,0 0 102 16,0 0 53-16,0 0-114 16,-183-52-80-16,137 58 26 15,4 31-35-15,-1 12-10 16,11 7-15-16,9 9-7 16,13 0 1-16,10-4-18 15,0-9-19-15,33-12-5 16,13-13-63-16,10-16 2 15,2-11-40-15,1 0 6 16,-6-29 47-16,-10-12-10 16,-12-4 46-16,-11-2 36 0,-9 10 9 15,-11 9 57-15,0 10 71 16,0 16 4-16,0 2-2 16,-8 8-104-16,-1 26-35 15,6 3 21-15,3 8-21 16,3-7 0-16,26-5-68 15,13-16-38-15,9-11-27 16,0-6 6-16,2-3 5 16,-7-30 9-16,-7-5 42 15,-10-6 56-15,-9 4 15 16,-6 10 16-16,-11 8 108 16,-3 14 25-16,0 8-26 15,0 0-53-15,6 2-48 0,4 22-13 16,9 6-7-16,8 3 4 15,5-9-12-15,7-5-37 16,4-7-45-16,2-12 27 16,1 0-25-16,-2-6 86 15,-6-19-1-15,-8-5 8 16,-10-1 7-16,-8 9 30 16,-7 4 36-16,-2 6 78 15,-3 12 28-15,0 0-62 16,0 30-64-16,0 31-47 15,0 30 63-15,3 45-41 16,9 46-29-16,12 31 36 16,-1-16 37-16,-3-44-40 15,-8-49-10-15,-12-39-29 16,0 2 22-16,0-5-20 0,-12-5-2 16,-22-20 25-16,-5-18-7 15,-4-17 1-15,-2-2 5 16,-1-35-22-16,7-27 4 15,5-26-6-15,19-24-44 16,15-36 6-16,3-52-87 16,29 28-241-16,-1 19-503 0</inkml:trace>
  <inkml:trace contextRef="#ctx0" brushRef="#br0" timeOffset="1119">686 545 1947 0,'0'0'360'16,"0"0"-266"-16,0 0 11 15,0 0 75-15,181-187-93 16,-105 156-50-16,-2 14-37 15,-8 17-58-15,-4 0-56 16,-12 21-123-16,5 28-151 0,-16-7-228 16,-8-7-747-16</inkml:trace>
  <inkml:trace contextRef="#ctx0" brushRef="#br0" timeOffset="1212">1453 450 1151 0,'0'0'547'0,"0"0"-267"15,0 0-18-15,167-193-98 16,-98 125-146-16,29-11-18 15,-16 15-291-15,-16 18-1472 0</inkml:trace>
</inkml:ink>
</file>

<file path=ppt/ink/ink17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10:17:25.309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0 618 1549 0,'0'0'325'16,"0"0"-183"-16,0 0-114 16,0 0 60-16,0 0 110 15,0 0-87-15,0 0-72 16,48-9-27-16,-11 9 4 16,5 3 39-16,-5 33-48 15,-9 10 8-15,-5 15 0 16,-9 4-7-16,-11-5 1 15,-3-3-9-15,0-10 1 16,0-18 19-16,-9-9-19 0,-2-13 14 16,5-7 30-16,-2 0-26 15,5-36-2-15,3-11-17 16,0-8-12-16,31-13-11 16,11 1-12-16,10 9 4 15,4 11 30-15,3 20-5 16,-7 21 4-16,-6 6-8 15,-7 19 10-15,-6 24 9 16,-13 14-9-16,-5 2 0 16,-7-4 13-16,-5-5-4 15,0-8-4-15,8-15-5 16,4-16-76-16,32-11-258 16,-5-8-174-16,1-19-1091 0</inkml:trace>
  <inkml:trace contextRef="#ctx0" brushRef="#br0" timeOffset="458">1122 591 1751 0,'0'0'501'16,"0"0"-376"-16,0 0-5 16,0 0 41-16,-182 112 30 15,145-52-79-15,14 3-55 16,20-5-33-16,3-5-24 15,20-15-8-15,26-15-59 16,13-17-116-16,-1-6-4 16,1-12-21-16,-9-23 23 0,-12-10 83 15,-14-1 80-15,-15 1 22 16,-9 10 68-16,0 5 94 16,0 13 76-16,0 14-45 15,0 3-46-15,0 14-71 16,0 34-63-16,0 26 34 15,3 21-46-15,17 13 1 16,6 16 29-16,7 1-31 16,-1 4 108-16,-1-15-60 15,-12-11-42-15,-10-21 8 16,-9-17-14-16,0-21 0 16,-16-11 12-16,-22-18-12 15,-9-15 9-15,-5 0-9 0,-4-27-9 16,7-26 3-1,4-20-15-15,14-25-18 0,19-13 8 16,12-17-75-16,52-49-128 16,16 37-236-16,8 19-243 0</inkml:trace>
  <inkml:trace contextRef="#ctx0" brushRef="#br0" timeOffset="1082">1957 601 1888 0,'0'0'491'0,"0"0"-414"0,0 0 77 15,-170-6 77-15,105 12-38 16,2 22-66-16,7 5-88 16,14 3-17-16,13 2-17 15,18-1-5-15,11-1-12 16,8-4-56-16,31-11-36 15,13-5-24-15,7-16-42 16,3 0-6-16,-7-12 41 16,-5-17-17-16,-10 1 42 15,-14 8 70-15,-13 7 40 16,-10 13 8-16,-3 0 110 16,0 7-3-16,0 25-38 15,0 7-14-15,0-3-23 16,6-6-40-16,20-5-9 15,8-16-19-15,2-9-61 0,2 0 21 16,1-17-1-16,-8-12-7 16,-5-7 39-16,-7 2 34 15,-6 5 3-15,-6 6 97 16,-7 10 32-16,0 13 43 16,0 0-39-16,0 13-102 15,0 21-10-15,0 6-21 16,3 3-3-16,20-1-7 15,6-6-69-15,13-13-64 16,8-11 40-16,2-12 65 16,-2 0-16-16,-7-14-83 15,-8-15 0-15,-8-5 124 0,-12 3 13 16,-1 3 17-16,-8 8 132 16,-3 11 47-16,-3 9-6 15,0 0-96-15,0 11-60 16,0 20 67-16,0 1-66 15,0 3-16-15,5-5-19 16,4-4-30-16,4-11-115 16,-4-9-210-16,-3-6-454 0</inkml:trace>
  <inkml:trace contextRef="#ctx0" brushRef="#br0" timeOffset="1434">1649 264 1545 0,'0'0'222'0,"0"0"-214"16,0 0-7-16,0 0-1 15,206-88-15-15,-163 85-113 16,-4 3-232-16,-5 0-129 15,-5 0 332-15,-4 0 28 16,-2 0 129-16,5 0 293 16,-6 0-34-16,1 0-42 15,3-11-26-15,-3-2-25 16,0 9-26-16,-1-1 31 16,6 5 26-16,-3 0-21 0,4 0-27 15,2 7-30-15,4-2-71 16,4-5-32-16,4 0-16 15,16 0-74-15,-6-13-172 16,-10-6-345-16</inkml:trace>
  <inkml:trace contextRef="#ctx0" brushRef="#br0" timeOffset="2397">3286 512 1866 0,'0'0'353'16,"0"0"-252"-16,0 0 18 16,0 0 69-16,0 169-47 15,0-120-112-15,8-3-21 16,-8-1 4-16,3-12-12 15,-3-9-15-15,0-9-21 16,0-13 5-16,0-2 30 16,0 0-25-16,0-21-42 15,0-12-2-15,0-7 4 16,6-13 20-16,13-4-22 0,7 4 50 16,5 6 11-16,-3 16 0 15,6 10 7-15,-8 18 29 16,0 3 44-16,4 17 22 15,-1 27-32-15,3 13 15 16,1 4 3-16,0 10-60 16,-10-3-6-16,-3-3 3 15,-5-9-18-15,-1-9-10 16,-5-14-44-16,5-19 9 16,2-14-25-16,7 0-38 15,11-38 56-15,11-18-2 16,7-16-17-16,7-10-3 15,6-9 10-15,4-6-61 0,-7-3 56 16,-6 6 32 0,-10 7 37-16,-13 12 105 0,-13 12 50 15,-14 19 7-15,-6 13 4 16,0 15-3-16,-6 16-2 16,-25 0-77-16,0 24-48 15,-6 26-5-15,-2 15-28 16,2 14 3-16,8 10-3 15,3 5-3-15,4 7 11 16,5-2-11-16,0-2-14 16,8-8-7-16,6-18-58 15,3-21-10-15,0-21-23 0,3-20-43 16,17-9 16 0,9-12 71-16,7-29 25 0,4-7-1 15,2-1-1-15,-4 2 33 16,-1 13 12-16,-12 17 12 15,-5 17 75-15,-3 0 28 16,6 26-20-16,2 20 6 16,9 4 9-16,2-1-51 15,4-8-43-15,-2-8-8 16,-2-12-8-16,-2-14-51 16,-2-7-54-16,-2-10 1 15,-1-28 4-15,-6-10 26 16,-7-7 30-16,1-4 27 15,-8 9 17-15,-1 8 2 16,-5 15 32-16,-3 17 86 0,3 10 11 16,-3 6-59-1,0 28-16-15,0 9 0 0,0 9-20 16,0-3-36-16,6-3-9 16,7-6-39-16,4-16-166 15,-2-13-295-15,-1-11-348 0</inkml:trace>
  <inkml:trace contextRef="#ctx0" brushRef="#br0" timeOffset="2542">4717 426 1987 0,'0'0'541'0,"0"0"-481"15,0 0-59-15,0 0-2 16,0 0-49-16,0 0-269 0,0 0-406 0</inkml:trace>
  <inkml:trace contextRef="#ctx0" brushRef="#br0" timeOffset="3139">4982 834 1397 0,'0'0'336'16,"0"0"-233"-16,0 0-78 15,0 0 63-15,199 28 60 16,-142-28-55-16,-1-8-18 16,-8-16-11-16,-11-5 9 15,-14-7 30-15,-17-2-25 16,-6 1-37-16,0-5 4 0,-29 10 16 16,-11 5 32-16,-5 15-17 15,-1 12-46-15,4 0 34 16,5 26-31-16,7 19-25 15,15 7 18-15,7 9-25 16,8-1-1-16,5-7-9 16,20-7-47-16,10-9-22 15,9-17-57-15,2-13-20 16,3-7 30-16,-1-9 14 16,-5-23-25-16,-1-3 47 15,-8-1 39-15,-12 9 50 0,-5 10 1 16,-8 15 55-1,-6 2 47-15,-3 4-16 0,0 26-12 16,0 9-25-16,0-1-50 16,-9-2 6-16,6-7-6 15,0-9-2-15,3-9-11 16,0-11-1-16,0 0 14 16,0-17-6-16,0-22 17 15,12-7 2-15,8-11-12 16,3 3 0-16,4 1 44 15,-4 10 1-15,3 17 26 16,-4 15 28-16,-2 11-32 16,0 0 26-16,0 26-35 15,-4 16-17-15,4 6 8 16,-2 6-39-16,7-3-11 0,-3-10-40 16,4-9-203-16,-9-11-235 15,-11-16-269-15</inkml:trace>
  <inkml:trace contextRef="#ctx0" brushRef="#br0" timeOffset="3366">4969 398 1905 0,'0'0'523'0,"0"0"-452"0,0 0-25 16,0 0 148-16,0 0-67 16,223-115-84-16,-164 107 4 15,-4 3-47-15,24 5-117 16,-14 0-178-16,-12 17-395 0</inkml:trace>
  <inkml:trace contextRef="#ctx0" brushRef="#br0" timeOffset="3674">6718 130 2338 0,'0'0'495'0,"0"0"-495"15,0 0 0-15,0 0 94 16,15 222 50-16,-15-133-42 16,0 9-51-16,0-8-27 15,0-1 7-15,0-12-31 16,8-15-69-16,1-20-112 0,2-21-363 15,-11-10-257-15</inkml:trace>
  <inkml:trace contextRef="#ctx0" brushRef="#br0" timeOffset="4084">6449 606 1172 0,'0'0'1230'0,"0"0"-1089"15,0 0-129-15,0 0-3 16,0 0 49-16,210-26 11 16,-142 26-52-16,-2 17-16 15,-7 15 41-15,-11 10 40 16,-5 8-19-16,-10 5-38 16,-4 3-5-16,-3-2 19 0,1-3-39 15,-1-11 0-15,8-5-8 16,-2-13-11-16,7-15-102 15,1-9-22-15,2-5-21 16,-6-23-41-16,-4-13-16 16,-6-3 93-16,-6-3 122 15,-12 2 6-15,-5 9 100 16,-3 13 78-16,0 10 101 16,0 13 14-16,0 0-163 15,-3 30-70-15,-5 12 22 16,8 6-7-16,0 2-34 15,0-3-41-15,8-8-6 0,7-8-32 16,8-10-107-16,1-21-212 16,-9 0-266-1,-1-9-437-15</inkml:trace>
  <inkml:trace contextRef="#ctx0" brushRef="#br0" timeOffset="4296">7257 348 1852 0,'0'0'576'0,"0"0"-492"15,0 0 35-15,0 0 95 16,0 0-57-16,0 0-50 0,0 0-68 16,174 126-24-16,-167-79 24 15,-7 0-39-15,0 1-36 16,-14-10-130-16,-5-9-354 15,-1-18-381-15</inkml:trace>
  <inkml:trace contextRef="#ctx0" brushRef="#br0" timeOffset="4475">7481 0 2206 0,'0'0'510'0,"0"0"-389"16,0 0 48 0,0 0-52-16,209 38-105 0,-112-9-12 15,-12-3-347-15,-12-5-1247 16</inkml:trace>
</inkml:ink>
</file>

<file path=ppt/ink/ink17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10:17:31.016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0 564 783 0,'0'0'627'16,"0"0"-458"-16,0 0-86 16,0 0 54-16,0 0-8 15,0 0-65-15,174-150-16 16,-108 91-33-16,-1-6 48 15,-6-4 79-15,-13 5 6 16,-11 8 24-16,-11 10 12 16,-12 12-43-16,-9 16 22 0,-3 16-62 15,0 2-25 1,0 14-16-16,-3 39-42 0,-14 24 1 16,2 21-5-16,-2 8-7 15,4 2 33-15,4-7-40 16,9-16 0-16,0-11-6 15,0-15 6-15,0-13-31 16,0-13-60-16,25-14-141 16,1-15-341-16,0-4-228 0</inkml:trace>
  <inkml:trace contextRef="#ctx0" brushRef="#br0" timeOffset="525">962 528 1820 0,'0'0'498'0,"0"0"-333"16,0 0 112-16,0 0-82 16,193 0-54-16,-111 7-56 15,17-3-50-15,15 0 1 16,7-2 16-16,1-2-31 15,-11 0-5-15,-15 0-16 16,-22 0 0-16,-18 0 14 16,-24-2-14-16,-21-2 0 15,-11-4 0-15,0-7 19 16,-37-5 5-16,-11-10-4 16,-15-2-1-16,-5-4 34 0,-5 1-44 15,5 3-2-15,12 5 29 16,13 2-13-16,14 13 10 15,12-1-18-15,14 8-8 16,3 5-5-16,0 0-2 16,32 0-20-16,18 13 20 15,13 15 2-15,5 5 1 16,8 1-3-16,-5 5 0 16,-5 2 3-16,-10-4-3 15,-11 2-6-15,-8-7 0 16,-14-5 12-16,-17-6 4 0,-6-6-10 15,-17 0 0 1,-32-1 1-16,-19-2-1 0,-5-1-46 16,-1-5-7-16,15-1-62 15,28-5-92-15,19 0-421 16,12-13-840-16</inkml:trace>
  <inkml:trace contextRef="#ctx0" brushRef="#br0" timeOffset="1125">2616 292 2031 0,'0'0'468'15,"0"0"-412"-15,0 0 60 0,0 0 124 16,0 0-129-16,75-170-80 16,-19 149 14-16,3 9-10 15,0 12-1-15,-4 0 16 16,-9 31-32-16,-10 17 34 15,-16 17-31-15,-20 10-21 16,0 5 43-16,-29 2-19 16,-24 0-6-16,-6-9-6 15,1-8-6-15,8-15-5 16,13-18-1-16,19-10 0 0,11-13 3 16,7 0-3-16,0-3 0 15,19 2 8-15,18 1 3 16,8-3-22-16,11 0 11 15,7-4-34-15,5 2 1 16,0-4-91-16,40 0-222 16,-15 0-129-16,-11 0-302 0</inkml:trace>
  <inkml:trace contextRef="#ctx0" brushRef="#br0" timeOffset="1450">3764 180 2116 0,'0'0'564'0,"0"0"-412"0,0 0 59 15,0 0-3-15,0 0-106 16,-202 65-26-16,160 0-47 16,9 17-5-16,13 9 4 15,17 10-27-15,3 5 11 16,20-2-12-16,31-13-33 15,22-17 33-15,18-27-27 16,14-28 8-16,7-19 18 16,-4-11-14-16,-14-38 15 15,-18-21 0-15,-24-12 6 16,-26-18 71-16,-22-9-34 16,-4-2-23-16,-33 2-20 15,-23 15-8-15,-32 14-71 0,10 24-131 16,2 24-719-16</inkml:trace>
</inkml:ink>
</file>

<file path=ppt/ink/ink17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10:17:33.935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143 0 1101 0,'0'0'358'16,"0"0"-121"-16,0 0-53 15,0 0 27-15,0 0-31 16,0 0-72-16,-26 4-31 15,26 19 2-15,-7 15 9 16,-2 14 28-16,-2 15-43 16,-4 9-8-16,-2 6 23 15,0 3-42-15,4 5-17 16,4-4-7-16,3-2-16 16,1-10 12-16,5-12-18 15,-3-16 0-15,3-13 1 16,-3-12 1-16,3-10-1 15,0-4-1-15,0-7 1 0,0 0 30 16,0 0-31-16,0 0 2 16,0-10 5-16,0-16-7 15,11-3 0-15,4-7-1 16,5-2 10-16,2 3-25 16,6 3 14-16,-3 2 1 15,1 6 0-15,5 4 1 16,4 8 0-16,1 6-6 15,7 6 6-15,5 0-3 16,-1 18 3-16,2 11 0 16,-10 10 9-16,-4 2-9 15,-10 0 1-15,-10 0 2 16,-8 0 8-16,-7-3-22 0,0-2 7 16,-16-7 4-16,-15-2 7 15,-11-7-1-15,-4-8-5 16,-5-7 27-16,-3-5-27 15,3 0 31-15,-2-17-23 16,7-3 1-16,10-4 28 16,10 7-28-16,14-1-1 15,4 9-9-15,8 1-1 16,0 3-41-16,40 1-131 16,13-3-197-16,-2 1-328 0</inkml:trace>
</inkml:ink>
</file>

<file path=ppt/ink/ink17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10:17:35.429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0 1333 0,'0'0'307'0,"0"0"-191"15,0 0-76-15,0 0 127 16,0 0 43-16,0 0-111 16,0 0-40-16,34 11 15 15,-2-7-9-15,10-2 23 16,8 0-61-16,8 4 22 16,15 1 3-16,6-1-9 15,9 3-7-15,14 0-14 16,3-3 53-16,5-1-8 15,4-1-61-15,2-4-4 16,-5 0 10-16,-1 0-11 16,6 0 8-16,1-4-9 0,4-7 15 15,-2-4 10-15,-5 4-25 16,-6 0 0-16,-4 7 11 16,-5 0-11-16,-3 4 0 15,-5 0 0-15,-3 0 0 16,0 0 0-16,2 0-3 15,-2 4-2-15,-6 0 5 16,3 2 0-16,-8-1 2 16,5 1-2-16,-3-6 0 15,3 2 8-15,0 1-8 16,-7 0-7-16,1 3 7 16,-8 0 0-16,2 0 1 15,-5-1-1-15,6-1 0 0,-2 2 7 16,4-3-7-16,-2-1-6 15,-3 0 6-15,2 2 2 16,-7-4-2-16,-1 2-2 16,0-2 2-16,0 4 12 15,1 1-12-15,2-1-5 16,3 2 4-16,1 0 2 16,6 0-2-16,0-1 1 15,4 1 0-15,-3 0 6 16,1 1-6-16,-4-1-17 15,-1-2 17-15,-3 5 2 16,-3-3-2-16,-9 0 0 16,3 3 0-16,-4-6 6 15,3 0-6-15,-4 0-2 16,4-3 2-16,0 0 1 0,-3 0-1 16,-1 0-6-16,1 0 6 15,3 3 12-15,4 0-12 16,-1-3-4-16,3 0 4 15,4 3 0-15,-1-3 3 16,2 0-3-16,1 4 0 16,5-2 10-16,-1 5-10 15,1-5 0-15,-5 0 6 16,-3 5-5-16,2-1 18 16,-5 2-8-16,7 1-2 0,1 0 22 15,4 0-31 1,2-1 0-16,0-2 12 0,0 1-11 15,-8-4 19-15,-5-2-19 16,-7 4 16-16,-7-3 13 16,-13 0-30-16,-9-2 0 15,-10 0-18-15,-14 0 12 16,-6 0-104-16,-16 0-402 16,-16-9-1709-16</inkml:trace>
</inkml:ink>
</file>

<file path=ppt/ink/ink17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10:17:38.125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0 569 1448 0,'0'0'264'0,"0"0"-161"16,0 0 95-16,0 0 49 16,0 0-63-16,0 0-129 15,0 0-16-15,76-53 11 16,-23 15-41-16,5-12-1 16,-2-6-8-16,-3-6 1 15,-7 0 57-15,-11 1-7 16,-13 4 25-16,-5 9 67 15,-9 11-39-15,-8 10-3 16,0 12-33-16,0 12-25 16,0 3 65-16,0 18-84 15,-8 38-18-15,-1 24 25 0,1 17-30 16,2 9 10-16,3 3-11 16,3-13 9-16,-3-3 7 15,0-20-16-15,3-10 0 16,-3-15 0-16,3-8-64 15,0-15-59-15,3-12-182 16,20-11-333-16,3-2-216 0</inkml:trace>
  <inkml:trace contextRef="#ctx0" brushRef="#br0" timeOffset="586">1048 604 2123 0,'0'0'547'0,"0"0"-465"16,0 0 37-16,0 0 59 15,0 0-58-15,0 0-51 16,187 4-51-16,-99-4-2 15,14 0-16-15,10 0 1 16,8 2 54-16,1 4-55 16,-2 1 0-16,-14-5 5 0,-20 5 1 15,-20-5-6 1,-22 0 0-16,-21-2 0 0,-19 0 12 16,-3 0-6-16,-13-4 11 15,-25-20-4-15,-15-6-2 16,-10-3 16-16,1 1-20 15,0-3 8-15,7 2 33 16,8 4-33-16,12 8 2 16,12 7 19-16,13 5-21 15,7 5-5-15,3 4-10 16,0 0 6-16,22 4-10 16,18 19 4-16,5 4-11 15,4 5 11-15,7 3 6 16,-3 1-6-16,-4 0-5 15,-6-1 5-15,-7-6 5 0,-13-2-5 16,-7-6-6-16,-12-4 6 16,-4-2 0-16,0 2-1 15,-31-1-5-15,-11 1 5 16,-7-2-20-16,-4 0-48 16,4-7-13-16,10-2-35 15,22-6-112-15,11 0-335 16,6 0-427-16</inkml:trace>
  <inkml:trace contextRef="#ctx0" brushRef="#br0" timeOffset="1300">2934 424 2191 0,'0'0'336'16,"0"0"-230"-16,0 0 125 16,0 0-8-16,0 0-94 0,14-155-83 15,21 137-32-15,12 15 19 16,1 3-32-16,9 6-1 15,-6 28 23-15,-5 14 4 16,-13 11-9-16,-16 9 5 16,-17 12-22-16,-8 2 38 15,-34 7-32-15,-17-1-6 16,-7-5 19-16,1-16-18 16,10-11 13-16,11-20 7 15,15-13-11-15,20-11 1 16,9-6-12-16,0-3-11 15,15-1 11-15,25 4 1 16,16-1 0-16,6-4-1 0,10-1-28 16,7 3-17-16,3 1-59 15,0-4-138-15,20 3-231 16,-20-2-242-16,-22-1-1043 0</inkml:trace>
  <inkml:trace contextRef="#ctx0" brushRef="#br0" timeOffset="1614">3906 504 2239 0,'0'0'531'0,"0"0"-410"16,0 0 73-16,0 0-32 0,0 0-45 15,-173 165-68 1,164-91-29-16,9 11 28 0,0 6-17 15,38-2-20-15,21-7-8 16,20-11-3-16,9-20-6 16,11-24-9-16,-5-25 1 15,-12-2 13-15,-17-38 2 16,-18-24 6-16,-28-18 35 16,-19-10-27-16,-13-11 28 15,-46 3-17-15,-17 10-25 16,-15 19-2-16,-3 16-10 15,-21 34-121-15,27 13-430 0,22 6-2134 16</inkml:trace>
</inkml:ink>
</file>

<file path=ppt/ink/ink17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10:17:48.480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9 629 2076 0,'0'0'328'15,"0"0"-186"-15,0 0-101 16,0 0 31-16,0 0 129 16,-11 228-111-16,11-125-66 15,0 9 24-15,8-4-27 16,-2 2-2-16,0-6-10 16,4-10 4-16,-4-11-26 15,0-22-2-15,2-17-30 16,-5-21 39-16,3-12-55 15,2-11-38-15,-5-19 86 0,3-27-26 16,-3-23 23 0,-3-16-13-16,0-18 23 0,0-34 6 15,-17 8 1-15,2-12 5 16,-2-2 14-16,14 26-1 16,3-1 51-16,0 18-22 15,26 23-27-15,14 19 34 16,8 17-28-16,11 12 0 15,10 14 4-15,7 15-22 16,6 0 2-16,-11 21-11 16,-9 19 0-16,-16 16 8 15,-26 9-7-15,-20 8 11 16,-9 11-6-16,-45-2-6 0,-14 0-2 16,-11-8-26-1,0-9-20-15,14-18 41 0,19-20-100 16,26-27-75-16,17-4-363 15,3-25-993-15</inkml:trace>
  <inkml:trace contextRef="#ctx0" brushRef="#br0" timeOffset="292">1530 0 2136 0,'0'0'382'15,"0"0"-230"1,0 0-110-16,0 0 156 0,-159 214-12 16,100-48-90-16,2 61 9 15,15 17-52-15,22-6-3 16,20-28 7-16,0-63-56 15,3-35-1-15,20-32-5 16,4-15-26-16,16 2 22 16,42 13-130-16,-6-11-165 15,-8-29-670-15</inkml:trace>
</inkml:ink>
</file>

<file path=ppt/ink/ink17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10:17:47.109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905 480 1121 0,'0'0'817'0,"0"0"-585"16,0 0-199-16,0 0 125 16,0 0 81-16,0 172-87 15,3-111-64-15,3-3-33 16,2-1-5-16,-2-9 38 16,0-12-88-16,4-5 1 15,-3-10 22-15,3-10-23 16,5-7-13-16,32-4-147 15,-4-27-127-15,-1-8-307 0</inkml:trace>
  <inkml:trace contextRef="#ctx0" brushRef="#br0" timeOffset="162">905 233 2126 0,'0'0'462'0,"0"0"-425"16,0 0-24-16,0 0-13 16,0 0-64-16,0 0-275 15,0 0-507-15</inkml:trace>
  <inkml:trace contextRef="#ctx0" brushRef="#br0" timeOffset="441">1271 0 1781 0,'0'0'370'16,"0"0"-203"-16,0 0 51 16,0 0 39-16,210 210-79 15,-138-128-72-15,0 10-43 16,-2 0-21-16,-16 1 31 15,-11 4-73-15,-20 4 0 16,-23-2 3-16,0 5-3 16,-35-1-18-16,-24 0-34 15,-7-6-55-15,-10-12-62 16,-28-1-178-16,18-29-318 0,7-19-1145 0</inkml:trace>
  <inkml:trace contextRef="#ctx0" brushRef="#br0" timeOffset="748">407 17 1696 0,'0'0'474'16,"0"0"-353"-16,-173 115-33 15,101-11 56-15,2 40 43 16,16 36-16-16,26 30-80 16,28 2-43-16,14-39-19 15,35-43-28-15,7-46-1 16,12-11-77-16,74 26-235 15,-15-16-322-15,1-12-1291 0</inkml:trace>
</inkml:ink>
</file>

<file path=ppt/ink/ink17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10:17:49.766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652 828 1452 0,'0'0'276'0,"0"0"-162"0,0 0 36 15,0 0 108-15,0 0-71 16,0 0-58-16,-91-138-30 15,55 125-13-15,-7 4-14 16,-5 9-9-16,-11 0-26 16,-7 28 2-16,-7 25-29 15,-1 18 8-15,9 17 33 16,11 10-46-16,21-2-3 16,24-8 6-16,9-13-6 15,26-22-4-15,33-17-30 0,17-19-9 16,9-17 11-16,3 0-86 15,-3-39 4-15,-9-9 48 16,-18-10 26-16,-19-1 37 16,-16 0 1-16,-12 6 57 15,-11 12 103-15,0 14-39 16,-3 13 7-16,-14 14-3 16,0 3-80-16,8 35-14 15,1 19-31-15,8 8 15 16,0 1 8-16,11-1-23 15,21-6-6-15,7-12-2 16,7-10-34-16,36-24-96 16,-14-6-226-16,-8-7-389 0</inkml:trace>
  <inkml:trace contextRef="#ctx0" brushRef="#br0" timeOffset="446">1290 390 2227 0,'0'0'357'0,"0"0"-160"16,0 0-79-16,0 0 39 15,0 0 3-15,0 0-101 0,0 0-34 16,108 17-23-16,-21 18 4 16,17 9-2-16,10 7-4 15,14 5 0-15,6 2 5 16,4 5-4-16,-8-4 1 16,-11-4-2-16,-17-3 0 15,-25 0-9-15,-27-2 9 16,-24 3-4-16,-26 2 4 15,-17 8 0-15,-45 6 0 16,-23 6 0-16,-17-1 1 16,-9-1 5-16,-3-8-6 15,2-6 0-15,10-12 6 0,17-12-5 16,17-7 5-16,19-15-6 16,19-4-49-16,21-9-11 15,15 0-214-15,30-13-284 16,10-15-126-16</inkml:trace>
  <inkml:trace contextRef="#ctx0" brushRef="#br0" timeOffset="1002">3268 277 2415 0,'0'0'369'0,"0"0"-268"16,0 0-67-16,0 0 6 16,0 0 131-16,0 0-99 15,4 218-56-15,5-115 28 16,0 15-20-16,2 6 16 15,-5 3 7-15,5-6-46 16,-5-13-2-16,0-11-8 16,1-24 9-16,-3-21-5 15,-1-22 5-15,0-19 0 16,-3-11 0-16,0 0-13 16,3-17 5-16,0-19-18 0,7-10 6 15,7-2 7 1,3-5 11-16,9 3-8 0,10 8 10 15,4 11-25-15,5 6 16 16,5 16-26-16,-1 9 19 16,1 0 7-16,-1 21 16 15,1 13-7-15,-7 11 21 16,-15 6-10-16,-14-4-1 16,-17 1 11-16,-3-2-13 15,-39-4 41-15,-18-3-48 16,-8-14 5-16,-8-7 1 15,5-15 5-15,2-3-24 0,13 0-16 16,17-29-49-16,33-36-52 16,6 3-512-16,6-3-451 0</inkml:trace>
  <inkml:trace contextRef="#ctx0" brushRef="#br0" timeOffset="1288">4004 0 1669 0,'0'0'1070'0,"0"0"-907"16,0 0-138-16,0 0 104 15,0 0 39-15,0 0-20 0,237 157-46 16,-137-33-54-16,16 46 24 15,-2 50 12-15,-19 26-23 16,-38-8 26-16,-51-27-85 16,-6-56 14-16,-31-35-16 15,-4-37-27-15,-7-9-42 16,-20 28-75-16,5-15-103 16,-5-14-683-16</inkml:trace>
</inkml:ink>
</file>

<file path=ppt/ink/ink17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10:21:35.036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20 0 1783 0,'0'0'377'15,"0"0"-263"-15,0 0 46 16,0 0 52-16,0 0-45 16,0 0-34-16,-20 12-94 15,20-10-3-15,14 7 10 16,14 0-14-16,20 4 58 15,3-2-75-15,11-3-15 16,4-2 4-16,2 0-4 16,-1-3-52-16,-9 0-162 15,-8 6-274-15,-18-1-69 16,-19 5-824-16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8:18:04.779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246 239 1664 0,'0'0'237'0,"0"0"-151"16,0 0-23-16,0 0 52 15,0 0 16-15,25-154-73 16,21 123-36-16,10 3 21 16,10 8-42-16,-1 17 23 15,-3 3 7-15,-3 34 12 16,-16 32 37-16,-14 23-43 15,-22 14-17-15,-7 14 51 0,-39 2-59 16,-27-8 26 0,-16-10-15-16,-10-17-5 0,1-15 44 15,6-21-42 1,6-20-8-16,13-16 48 0,15-12-42 16,17 0 20-16,15-27-15 15,19-11-23-15,0-8 24 16,22 0-24-16,21 12-7 15,7 13-14-15,5 21 31 16,4 0-10-16,0 27 23 16,3 20-10-16,4 3 40 15,2 0-53-15,0-12 0 16,11-5 6-16,3-20-6 16,6-9-32-16,34-12-207 15,-20-31-346-15,-23-4-803 0</inkml:trace>
</inkml:ink>
</file>

<file path=ppt/ink/ink17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10:21:35.235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0 2270 0,'0'0'521'16,"0"0"-448"-16,0 0-15 16,0 0 62-16,0 0 28 15,198 31-71-15,-90-25-70 16,19-2-7-16,92-4-37 15,-29 0-230-15,-20-6-746 0</inkml:trace>
</inkml:ink>
</file>

<file path=ppt/ink/ink17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10:21:37.807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0 394 1154 0,'0'0'320'0,"0"0"-202"16,0 0-90-16,0 0-22 15,0 0 96-15,0 0-56 16,36-51-29-16,-27 47-1 0,2-3-5 15,-2 1-5-15,1 0 9 16,-3 4 4-16,2-2 54 16,1 4-32-16,-1 0 14 15,8 0 18-15,3 0-35 16,6-2 34-16,4 2-2 16,2 0-17-16,4-4 51 15,7 4-51-15,6 0 12 16,4 0 44-16,1 0-43 15,9 0 7-15,2 0-25 16,5 0-30-16,4 0 53 16,5 0-56-16,3 4-6 15,0 2 8-15,-3 2-17 0,-1 1 0 16,1-1 0-16,0 5 6 16,-2-9 18-16,10 1-24 15,-2-5 7-15,3 0 17 16,0 0-23-16,-3 0 0 15,0-5 3-15,-6 1 3 16,0-2 13-16,-8-1-20 16,5 6 0-16,-4-6 10 15,-1 4-1-15,5 0 0 16,0 3-9-16,4 0 1 16,2 0 17-16,8-3-18 15,-2 3 0-15,0 0 0 0,-3-2 2 16,3-2 5-1,-3-2-7-15,-3 4 0 0,0 2 0 16,-3 0 0-16,-7 0 0 16,1 0 2-16,-2 0-1 15,2 0-1-15,1 2 1 16,5 2 0-16,0-2 15 16,-1-2-16-16,7 0-1 15,0 0 1-15,0 0 1 16,4 0 6-16,-4 0-7 15,0 0 0-15,-6 0 26 16,2 0-26-16,-2 0 0 16,3 0 11-16,0 0 8 15,6 0 1-15,3 0-20 16,5 0 1-16,-5 0 15 0,2 4-16 16,-5-2-4-16,-3-2 4 15,-6 3 0-15,3 0 1 16,-2-3-1-16,2 0 11 15,0 0 1-15,0 0-12 16,-3 0-5-16,0 0 5 16,-1 0 1-16,1 0 19 15,0 0-20-15,3 0 7 16,-5 0 10-16,2-3-17 16,0 3-5-16,0-3 5 15,-2 3 1-15,2 0 0 16,0 0-1-16,3 0 0 15,0 0 0-15,0 0-5 0,3 0 2 16,0 0 3-16,-3 0 8 16,3 0-1-16,-3 0-7 15,-1 3 0-15,1 3-4 16,3-2 4-16,-3 0 0 16,3-4-2-16,0 5 2 15,0-5 0-15,8 0-1 16,-5 0 1-16,3 0 3 15,2 0-3-15,-5 0 0 16,-6 2-1-16,-3 4 2 16,-2 3-1-16,-4-3 0 15,-2 0 12-15,-2-4-21 16,1-2 9-16,1 0-2 0,2 0 2 16,-2 0 0-1,-2 0 1-15,-1 0-1 0,-1 0 4 16,-5 0-10-16,-4-8 6 15,-5 2 0-15,-1-3-1 16,4 1 1-16,0-5 0 16,2 4 2-16,4-3 7 15,-3 0-18-15,0 4 3 16,-2-1 6-16,-6 2 6 16,2 6 0-16,2-2-4 15,4-3-2-15,1-1 4 16,2-1-11-16,-8-2 5 0,0 5 2 15,-6-4 9 1,5 2-9-16,-1 5 0 0,1-2-4 16,-4 4 10-16,-4 0-8 15,-2 0 2-15,-1 0 0 16,1 0 6-16,-1 0-6 16,6 0 0-16,3 0 19 15,-2 4-10-15,4-2-18 16,3-2 9-16,-7 0 0 15,2 0 3-15,-1 0-2 16,2 0-1-16,1 0 11 16,2 0-4-16,-2 0-6 15,6-6-1-15,-4 2 0 0,4-3 9 16,0 5-8 0,1 0-1-16,-6 2 0 0,3-5 6 15,-1 5-12-15,6-1 6 16,6-6 0-16,4 1 24 15,1-6-14-15,-2 3-10 16,-6 1 21-16,1-2-14 16,3 3 38-16,-3-4 11 15,2 7-56-15,-3-6 39 16,-5 4-39-16,-4 3 0 16,-2-3 53-16,3 4-43 15,2-2 1-15,-4 2-11 16,4 2 0-16,-6-4 25 15,-1 4-25-15,-7 0 0 16,1 0 10-16,-2 0-4 0,-6-6-12 16,-8 3 3-1,-10-3-29-15,-11 2 23 0,-6-5-133 16,-3-9-53-16,0 0-366 16,0-2-1219-16</inkml:trace>
</inkml:ink>
</file>

<file path=ppt/ink/ink17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10:21:50.585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0 275 1505 0,'0'0'493'16,"0"0"-280"-16,0 0-6 15,0 0 13-15,0 0-3 16,0 0-123-16,0 0-33 16,35 0 44-16,12 3-30 15,11-3-20-15,12 0-13 16,4 0-19-16,5 0 26 0,3 0-49 15,-3 0 0-15,-5 0 11 16,-5-3-10-16,-7 0 10 16,-9 0-11-16,-13 0 0 15,-11 3 3-15,-10 0-3 16,-8 0-18-16,-8-3 18 16,-3 3-51-16,0-6-42 15,0-10-121-15,-17 3-358 16,1 1-78-16</inkml:trace>
  <inkml:trace contextRef="#ctx0" brushRef="#br0" timeOffset="260">491 0 1768 0,'0'0'576'15,"0"0"-409"-15,0 0 31 16,0 0 62-16,0 0-79 16,0 0-112-16,0 0-6 15,-14 59-19-15,22-7-25 16,1 11 18-16,-3 2-28 16,1 2-9-16,-7 2-6 15,3-6-97-15,-3 10-136 16,0-21-578-16,0-11-1263 0</inkml:trace>
</inkml:ink>
</file>

<file path=ppt/ink/ink17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10:21:48.934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0 678 1453 0,'0'0'332'15,"0"0"-221"-15,0 0-2 16,0 0 98-16,0 0-62 16,147-80-71-16,-95 27-25 15,7-5-35-15,0-7 5 0,-2 0-3 16,-12 0 12-1,-5 9 42-15,-12 5-23 0,-8 14 39 16,-6 7 29 0,-8 12-30-16,-6 10-2 0,0 8-19 15,0 0-22-15,0 1 30 16,0 36-66-16,0 18 1 16,0 22 7-16,0 14-2 15,0 10-11-15,0-1 1 16,0-5 7-16,0-10 10 15,0-12-19-15,3-14-1 16,0-8-1-16,-3-14 4 16,0-7-4-16,0-7-13 15,0-7-33-15,0-11-30 0,0-5-182 16,17-3-218-16,6-26-104 16,-1-2-1167-16</inkml:trace>
  <inkml:trace contextRef="#ctx0" brushRef="#br0" timeOffset="660">1238 141 1467 0,'0'0'593'0,"0"0"-382"16,0 0-8-16,0 0 54 0,0 0-51 15,0 0-40 1,0 0-85-16,-82-130-34 0,48 129-2 16,-5 1-11-16,1 0 22 15,-9 29-56-15,9 12 0 16,-2 9 2-16,4 5-2 16,10 4 6-16,6-2-6 15,13-9 0-15,7-11-2 16,0-8-16-16,24-11-8 15,19-12 6-15,8-6-23 16,5 0-2-16,4-24-12 16,-9-8 19-16,-2-1 37 15,-13 1-30-15,-7 0 27 0,-5 5 4 16,-8 6 1 0,-6 6 17-16,-4 5 11 0,-6 7 8 15,3 3 23-15,-3 0-60 16,8 9 11-16,-2 19 50 15,0 11-31-15,0 11-12 16,5 9-17-16,-8 8 10 16,3 4 5-16,2 6-16 15,-5-3-10-15,0-4 10 16,-3-8 7-16,0-12-6 16,0-8 0-16,-6-10 6 15,-14-6 22-15,-6-6-29 0,-11-1 0 16,-2-7 22-1,-7-6-2-15,-4-4 8 0,2-2 2 16,2 0 5-16,4-2 11 16,5-14-40-16,5-1-5 15,10 3 32-15,5 3-26 16,6 0-6-16,8 3-1 16,3 2-4-16,0 3-23 15,0 0-102-15,26-10-42 16,13 4-51-16,4 1-559 0</inkml:trace>
</inkml:ink>
</file>

<file path=ppt/ink/ink17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10:21:56.869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37 808 599 0,'0'0'1003'0,"0"0"-831"15,0 0-108-15,0 0 59 16,0 0 71-16,-37 17-21 0,37-17-96 15,0 0 6-15,9 0 44 16,25-9-29-16,8-23-13 16,10-14-31-16,10-8-18 15,1-11 10-15,2-9-46 16,-9 1 0-16,-10-4 7 16,-16 5-6-16,-10 8 9 15,-11 11 22-15,-9 13 17 16,0 13 48-16,0 15-47 15,0 12 13-15,0 0 7 16,-9 48-37-16,-5 27-17 16,-3 32-8-16,1 16-8 15,7 13 30-15,2-7-30 0,4-6 0 16,3-10 1 0,-4-18-1-16,4-16 2 0,-3-14-2 15,3-15-11-15,0-14-2 16,0-16-114-16,14-13-155 15,40-20-264-15,-4-26-61 16,-1-5-1137-16</inkml:trace>
  <inkml:trace contextRef="#ctx0" brushRef="#br0" timeOffset="496">1126 280 1662 0,'0'0'396'0,"0"0"-126"16,0 0 41-16,0 0-37 0,0 0-93 16,0 0-40-16,0 0-82 15,-143-76-32-15,107 112 11 16,5 7-30-16,8 16-3 16,14 6-5-16,9 5 0 15,0 7 7-15,20-4-7 16,26 2 0-16,10-5 7 15,12-2-6-15,8-3-2 16,-2-4-4-16,5 1 5 16,-7-4 11-16,-7-3-11 15,-15-8 0-15,-15-4-6 16,-15-4 7-16,-20-1-2 16,0-4 1-16,-29-3 0 15,-20-4 9-15,-13-10-9 16,-8-8 0-16,-1-9-1 0,9 0 2 15,5-38-2-15,15-15-11 16,13-21 12-16,20-17-19 16,9-14 17-16,9-14 2 15,34-5-1-15,5 4 2 16,-1 9-1-16,-4 21 0 16,-14 22 1-16,-10 21 9 15,-9 18-9-15,-7 14-1 16,-3 12 0-16,4 3-28 15,16 12-113-15,-5 12-206 0,8 5-497 16</inkml:trace>
  <inkml:trace contextRef="#ctx0" brushRef="#br0" timeOffset="777">2289 786 2316 0,'0'0'484'15,"0"0"-392"-15,0 0-21 16,0 0 98-16,0 0-51 16,235-8-19-16,-150 5-75 15,11 0-9-15,1 0-5 0,-1 3-4 16,-5 0-12-16,-6 0 5 15,-16 0-37-15,-16 3-21 16,-17 7-103-16,-24-1-204 16,-9-5-395-16,-3 0 71 0</inkml:trace>
  <inkml:trace contextRef="#ctx0" brushRef="#br0" timeOffset="972">2910 533 975 0,'0'0'692'0,"0"0"-442"16,0 0 23-16,0 0 25 16,0 0-86-16,0 0-18 15,-35 165-72-15,44-71-42 16,-3 10-48-16,2 0 20 0,-8-11-51 16,3-8-1-16,0-14-62 15,6-6-252-15,5-18-436 16,-3-20-1198-16</inkml:trace>
  <inkml:trace contextRef="#ctx0" brushRef="#br0" timeOffset="1262">4295 1111 2167 0,'0'0'345'0,"0"0"-286"16,0 0 11-16,0 0 174 15,0 0-244-15,0 0-24 16,0 0-88-16,50 0-177 16,-27-9-370-16</inkml:trace>
  <inkml:trace contextRef="#ctx0" brushRef="#br0" timeOffset="1467">5091 1084 2306 0,'0'0'576'0,"0"0"-545"16,0 0-31-16,0 0 0 15,0 0-16-15,0 0-357 16,0 0-827-16</inkml:trace>
  <inkml:trace contextRef="#ctx0" brushRef="#br0" timeOffset="1741">5893 961 2099 0,'0'0'509'16,"0"0"-455"-16,0 0-53 16,0 0 35-16,0 0 102 0,203-19-83 15,-143 16-30 1,8 1-25-16,11-4 8 0,12 1-19 16,11-5 5-16,0 4-79 15,2 1 5-15,-3 2-112 16,-3 3-55-16,10-3-65 15,-23 0-206-15,-23 0-462 0</inkml:trace>
  <inkml:trace contextRef="#ctx0" brushRef="#br0" timeOffset="2030">6649 645 1899 0,'0'0'534'0,"0"0"-368"15,0 0 100-15,0 0-9 16,0 202-116-16,0-139-77 15,0 8-7-15,0-3-50 16,0 2-6-16,0-5-2 16,0 6-115-16,0-18-414 15,-6-15-1282-15</inkml:trace>
  <inkml:trace contextRef="#ctx0" brushRef="#br0" timeOffset="4481">7873 727 1743 0,'0'0'503'15,"0"0"-373"-15,0 0-69 16,0 0 76-16,0 0 64 16,0 0-55-16,40-6-102 15,22-25-8-15,14-15 4 16,12-18-31-16,0-9-2 16,-3-7-7-16,-12-2 0 15,-21 2 6-15,-13 7-6 0,-16 8 25 16,-12 8 49-1,-11 16-25-15,0 12 32 0,0 11-20 16,0 18-7-16,0 0 44 16,-11 39-50-16,-9 54-26 15,-3 58 4-15,1 46-14 16,5-7-3-16,11-34-9 16,6-54-3-16,0-28 2 15,0 0 1-15,6 6-55 16,14 11-62-16,-4-26-202 15,-6-22-754-15</inkml:trace>
</inkml:ink>
</file>

<file path=ppt/ink/ink17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10:22:08.957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281 399 1677 0,'0'0'316'15,"0"0"-200"-15,0 0-17 16,0 0 97-16,53-175-16 16,-21 141-78-16,8 11-38 15,2 18-3-15,4 5-3 16,4 20 14-16,-1 33-54 15,-7 19-12-15,-8 12 34 16,-22 13-4-16,-12 5-6 0,-12 3-9 16,-42-2-2-1,-17-3 26-15,-17-8-44 0,-5-12 7 16,-1-15 32-16,9-25-8 16,12-16 4-16,22-21-35 15,11-3 7-15,20-15 31 16,20-18-39-16,0-5-29 15,20 1 23-15,29 3 1 16,10 17 4-16,3 11-7 16,6 6 8-16,-2 0 0 15,4 27-3-15,-5 3 1 16,-3 1 2-16,4 3 0 16,-1-11-23-16,6-6-100 15,37-17-156-15,-12 0-317 0,-11-15-429 16</inkml:trace>
  <inkml:trace contextRef="#ctx0" brushRef="#br0" timeOffset="345">1689 512 1958 0,'0'0'609'16,"0"0"-403"-16,0 0-10 15,-170 26-6-15,99 29-45 16,-2 15-61-16,7 21-21 16,12 13 27-16,17 1-74 15,27 2-5-15,10-4 9 0,30-15-20 16,35-15-12-16,17-17-30 16,9-27-15-16,8-26 30 15,-5-3-42-15,-4-40 14 16,-13-25 48-16,-11-12 7 15,-19-13 28-15,-24-11-18 16,-23-6 23-16,-8 1 51 16,-41 3-69-16,-16 15-6 15,-3 12-9-15,9 19-36 16,19 12-82-16,20 19-437 16,17 9-427-16</inkml:trace>
  <inkml:trace contextRef="#ctx0" brushRef="#br0" timeOffset="623">2177 56 1692 0,'0'0'746'0,"0"0"-562"15,0 0-2-15,0 0 26 16,171-56-51-16,-133 56-41 15,-7 23-64-15,-19 27-15 16,-12 21 65-16,-12 11-61 16,-34 12 5-16,-10-5 13 0,4-12-47 15,16-25-3 1,28-19-9-16,8-21 1 0,62-12-18 16,71-6-4-16,88-33-150 15,-17 5-507-15,-11-3-1698 0</inkml:trace>
</inkml:ink>
</file>

<file path=ppt/ink/ink17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10:22:15.777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2530 0 1431 0,'0'0'248'0,"0"0"-159"16,0 0-21-16,0 0 66 16,0 0 82-16,0 0-35 15,-144 32-87-15,121-26 28 0,3-4-43 16,1 5 18-16,-7-1 1 15,-11 2-62-15,-11 10 7 16,-11 6-43-16,-16 11 12 16,-7 10 6-16,-10 11-18 15,-3 5 0-15,-3 8-2 16,7 4 8-16,-2 1-12 16,8 1 5-16,3 5 1 15,4 6 0-15,-1 5 0 16,3 9-2-16,2 6-4 15,1 3-28-15,5 0 32 16,6 6-22-16,-1-3-13 16,12 3 36-16,1 0 1 15,7 3 0-15,8 5-3 16,-1 28 18-16,5-13-12 0,2 10-3 16,4-3 0-16,5-22 43 15,0 10-18-15,9-5 7 16,11-1 25-16,0-1-10 15,0-4 15-15,11 5-38 16,9-6-14-16,0-2 40 16,2-11-29-16,4-5 13 15,-3-12-7-15,3-2-18 16,-2-7 46-16,2-4-52 16,-3-8 5-16,-1-9 11 15,1-10-18-15,-3-11 10 16,0-7-11-16,-1-3 0 15,-2-1-11-15,-5-3-10 0,2-2-28 16,-5-1 16 0,-1-5-61-16,-2-7-69 0,-3-4-202 15,-3-7-361-15</inkml:trace>
  <inkml:trace contextRef="#ctx0" brushRef="#br0" timeOffset="299">321 4380 2292 0,'0'0'550'0,"0"0"-462"16,0 0-60-1,0 0 111-15,0 0 23 0,0 0-77 16,0 0-14-16,170 213-56 15,-108-142 24-15,3-3 12 16,-3-10-15-16,1-4-2 16,-7-16-23-16,-11-11-11 15,-5-18 30-15,-8-9-30 16,-2-15 0-16,-1-44-10 16,4-27-31-16,22-67-71 15,-5 17-165-15,-12 19-746 0</inkml:trace>
  <inkml:trace contextRef="#ctx0" brushRef="#br0" timeOffset="1478">304 6208 1465 0,'0'0'237'16,"0"0"-157"-16,0 0-14 15,0 0 89-15,0 0 88 16,-167-91-36-16,138 91-114 15,-1 11-19-15,4 36-28 16,3 12 9-16,3 14 17 16,11 13-36-16,9 0 0 15,0-3 10-15,0-9-45 16,26-22 20-16,3-8-21 0,4-10-14 16,4-15 13-1,5-13-36-15,4-6-23 0,8-12-6 16,9-38-23-16,6-11 25 15,6-13-48-15,10-14 14 16,11-13 76-16,1-7-67 16,-1-11 23-16,-14 1 24 15,-11 6 22-15,-21 18 11 16,-21 9 13-16,-20 26-4 16,-9 19 77-16,0 15 52 15,-26 13 62-15,-6 12-54 16,-7 0-16-16,-4 26-5 15,1 16-80-15,2 13-27 0,10 10 33 16,7 8-27 0,11 5 0-16,9 2-15 0,3 2 0 15,0 0 8-15,0 0-8 16,12-1-23-16,5-15 22 16,-4-9-56-16,3-18 3 15,-3-16-49-15,4-16-8 16,3-7 64-16,3-9-28 15,5-27 4-15,3-8-11 16,1-5 8-16,4 1 42 16,1 3 9-16,2 10 23 15,-4 18 11-15,-2 8-10 16,-4 9 85-16,-3 18 26 16,1 23-39-16,-7 8-10 15,3 1-35-15,-3-2-16 0,5-10 10 16,1-11-22-16,5-21-29 15,1-6-46-15,4-6-53 16,-7-35 5-16,1-4-10 16,-7-5 58-16,-8 6 69 15,-4 6 6-15,-5 11 49 16,-6 16 90-16,3 11 36 16,-3 0-50-16,0 26-58 15,4 9-5-15,3 9 14 16,2 2-64-16,4 0-12 15,7-11 0-15,6-11-103 16,7-24-138-16,-4 0-304 0,-9 0-1123 16</inkml:trace>
  <inkml:trace contextRef="#ctx0" brushRef="#br0" timeOffset="1640">1636 6033 1743 0,'0'0'556'16,"0"0"-556"-16,0 0-86 15,0 0-114-15,0 0-56 16,0 0-1434-16</inkml:trace>
  <inkml:trace contextRef="#ctx0" brushRef="#br0" timeOffset="2011">2179 6234 1920 0,'0'0'560'0,"0"0"-441"15,0 0 4-15,0 0 79 16,-202 88-26-16,163-40-120 15,9-1-28-15,14 0-28 16,16-9 12-16,0-5-19 16,16-12 7-16,26-15-39 15,11-6-23-15,6-6-68 0,4-33-25 16,-1-11-14-16,-10 7 44 16,-7-1 97-16,-14 19 28 15,-9 16 2-15,-9 9 91 16,-3 0 32-16,-4 33 41 15,2 5-78-15,-5 3-35 16,3-1 27-16,3-9-56 16,5-10-24-16,5-21-16 15,24-6-158-15,-7-29-416 16,-1-7-1592-16</inkml:trace>
  <inkml:trace contextRef="#ctx0" brushRef="#br0" timeOffset="2500">3179 5609 1617 0,'0'0'479'16,"0"0"-333"-16,0 0 3 15,12 154 61-15,2-69 39 16,-4 7-134-16,2-1-67 15,-1 0-8-15,1-11-30 0,2-9-10 16,-5-16-28-16,5-13-108 16,-5-25-168-16,-2-11-339 15,-7-6-452-15</inkml:trace>
  <inkml:trace contextRef="#ctx0" brushRef="#br0" timeOffset="2903">2978 6007 1670 0,'0'0'373'0,"0"0"-248"16,0 0-67-16,0 0 105 15,0 0 7-15,0 0-70 16,178 0-68-16,-116 0-9 0,4 0 31 16,-4 0 13-1,0 9 41-15,-3 8-81 0,-10 14 7 16,-7 10 12-16,-10 10-28 15,-7 9 9-15,-13 5-22 16,-6 0 7-16,-2-14-11 16,-4-11-1-16,3-13-15 15,0-18 14-15,0-9-26 16,1 0-13-16,3-23 7 16,-1-16 4-16,3-10 19 15,-1-6 4-15,-2 3 6 16,0 5-1-16,8 2-2 15,-1 7 2-15,6 2 0 16,8 7-20-16,8 6-22 0,7 2-112 16,5 10-100-16,5-1-38 15,-3 12 45-15,1 0 61 16,-2 0-128-16,-11 12-216 16,-11-4-295-16</inkml:trace>
  <inkml:trace contextRef="#ctx0" brushRef="#br0" timeOffset="3708">4196 6072 719 0,'0'0'406'0,"0"0"-138"16,0 0-23-16,0 0-48 16,0 0 66-16,0 0-33 15,0 0-114-15,14 174 11 0,0-132-52 16,1-2-57 0,8-5 11-16,-1-7-29 0,9-14-2 15,-2-8-42-15,4-6-36 16,-1-6-23-16,4-20-70 15,-2-15 9-15,-2-3 64 16,-2 2 33-16,-7 6 50 16,-8 16 17-16,-4 8 1 15,-8 12 85-15,-3 0 49 16,0 18-5-16,0 16-16 16,3 3-62-16,10 1-26 15,7-9-10-15,9-6-16 16,7-14-69-16,7-9-47 15,2 0-45-15,1-20 8 16,-6-12 24-16,-10 0 11 16,-10-4 68-16,-8 9 50 15,-6 10 44-15,-6 11 15 0,0 6 49 16,0 0 44-16,0 8-38 16,7 18-7-16,6 7-43 15,6-1 1-15,9 1-11 16,4-5-54-16,4-11-5 15,0-9-23-15,-7-8-24 16,-6 0 9-16,-9-8-1 16,-14-16 44-16,0-3 4 15,-17-4 2-15,-22 3 16 16,-7 1 33-16,-3 6 2 0,5 8 15 16,9 1-24-1,16 9-20-15,13 0 9 0,6 3-37 16,12 0-16-16,30 0 6 15,8 0-29-15,8 0 17 16,1 0-4-16,-5 0 26 16,-9 25-7-16,-10 6 7 15,-8 11 0-15,-10 4 10 16,-11 0 14-16,-6 0 22 16,0-8-35-16,0-17-1 15,0-8 18-15,0-13-26 16,-6 0-2-16,-2-19-11 15,8-16-24-15,0-4 0 0,0-14-34 16,3 6-4 0,25 3 46-16,4 12-8 0,1 11 24 15,2 21 11-15,2 0 24 16,-4 17 50-16,2 27 2 16,1 9 1-16,4 4 57 15,-4-3-102-15,4-8-32 16,-2-15-32-16,21-18-148 15,-6-13-294-15,-10 0-490 0</inkml:trace>
  <inkml:trace contextRef="#ctx0" brushRef="#br0" timeOffset="4144">6014 6150 1726 0,'0'0'583'15,"0"0"-473"-15,0 0-20 0,0 0 134 16,-170 176 4-16,150-130-138 16,20-4-71-16,0-15-19 15,20-10-73-15,23-11-24 16,-1-6-70-16,7-6-74 16,-7-19 9-16,-5-15 35 15,-12 9 143-15,-5 1 54 16,-14 3 0-16,-6 16 101 15,0 5 132-15,0 6 11 16,0 6-6-16,-9 34-118 16,-1 19-29-16,0 15 18 0,10 9-49 15,0 7 5-15,0-1-41 16,0 2-24-16,17-1 34 16,-2-8-7-16,-4-13 12 15,-11-12-27-15,0-13-5 16,-6-15-4-16,-28-16-3 15,-5-10 0-15,-7-3 5 16,-2-7-5-16,1-25-1 16,4-14-6-16,11-15-38 15,13-8-31-15,19-58-134 16,0 17-341-16,0 11-243 0</inkml:trace>
  <inkml:trace contextRef="#ctx0" brushRef="#br0" timeOffset="4395">4851 5899 2186 0,'0'0'546'16,"0"0"-511"-16,0 0-15 15,0 0 143-15,0 0-42 16,0 0-47-16,171-39-62 16,-152 52-12-16,-19 21 0 15,0 14-67-15,-35 17-202 0,-15-9-237 16,-2-15-113-16</inkml:trace>
  <inkml:trace contextRef="#ctx0" brushRef="#br0" timeOffset="4563">4327 5769 1739 0,'0'0'359'0,"0"0"-223"16,0 0 22-16,0 0 29 16,0 0-54-16,0 0-117 15,0 0-16-15,121 130-217 16,-107-95-296-16,-2-11-20 0</inkml:trace>
  <inkml:trace contextRef="#ctx0" brushRef="#br0" timeOffset="4723">4825 5309 1617 0,'0'0'1165'0,"0"0"-1020"15,0 0-109-15,252 86-36 16,-133-66-127-16,-9-5-694 0</inkml:trace>
  <inkml:trace contextRef="#ctx0" brushRef="#br0" timeOffset="6198">6868 6334 1585 0,'0'0'309'0,"0"0"-228"16,0 0-14-16,0 0 26 15,0 0-64-15,0 0-9 16,232-209-20-16,-156 124-11 15,-5-7 10-15,-4 4-5 16,-21 3 6-16,-14 14 1 16,-19 15 0-16,-13 17 39 15,0 19 12-15,-19 11 29 16,-15 9 47-16,-1 6-38 16,-7 32-11-16,2 10-32 15,1 15-9-15,5 3 29 16,8 10-45-16,7-2-21 0,10-1 13 15,6-2-12 1,3-8-2-16,0-11 0 16,0-13-29-16,0-13 4 0,0-7-38 15,6-19-39-15,6 0 26 16,8-19 21-16,7-16 15 16,5-9-29-16,4-2 23 15,1-2 38-15,5 4-12 16,-2 6 6-16,-2 17 14 15,-2 6 10-15,-3 15 62 16,-4 3-12-16,-6 41 4 16,0 7 34-16,-3 10-70 15,-1 4-12-15,1-12 1 0,3-7-16 16,7-15-1 0,-1-17-13-16,8-14-45 0,-2 0-28 15,1-26-6-15,0-12-3 16,-4-16 18-16,-4 4 47 15,-9 3 30-15,-6 8-8 16,-7 13 8-16,-2 12 75 16,-4 14 26-16,0 0-9 15,0 12-36-15,0 26-33 16,0 10 14-16,9 4-10 16,8 1-1-16,6-13-5 15,10-7-21-15,2-8-10 16,5-16-7-16,-10-9-18 15,-7 0-14-15,-11-16 28 16,-12-10 21-16,0-6 0 0,-6-1 6 16,-23 1-6-16,-7 5 22 15,2 0 11-15,5 10 11 16,6 9-27-16,13 1-16 16,10 7 20-16,0 0-21 15,10 0-9-15,25 0-15 16,8 0-60-16,7 0 5 15,-1 0 27-15,-1 0 39 16,-1 0-2-16,-7 0 15 16,-5 7 0-16,-9 18 0 15,1 8 21-15,-7 20 56 16,-1 12 23-16,-3 20-20 16,-3 21 51-16,4 4-41 15,-5 10-12-15,5-2-20 0,-4-8-47 16,0-11 1-16,0-19-12 15,-7-21 0-15,2-18 16 16,-5-15-16-16,-3-17 0 16,0-9 27-16,0 0-21 15,0-33-6-15,-14-16-37 16,-2-13 6-16,3-15 30 16,0-16-24-16,4-11-16 15,-2-8 16-15,5-3-51 16,3 3 34-16,3 13 5 15,0 12 25-15,3 22 12 0,26 24 0 16,7 24 19-16,7 15 36 16,2 2 5-16,1 8 9 15,-7 24-44-15,-5 1-2 16,-17 7 15-16,-14 5-14 16,-3 0-10-16,-11-5-14 15,-29-2-48-15,-2-11-82 16,-26-21-149-16,8-6-302 15,3 0-546-15</inkml:trace>
  <inkml:trace contextRef="#ctx0" brushRef="#br0" timeOffset="6389">7941 5812 1709 0,'0'0'390'15,"0"0"-262"-15,0 0 30 16,0 0 13-16,0 0-56 16,0 0-105-16,0 0-10 15,172 147-100-15,-157-66-233 16,-4-2-484-16</inkml:trace>
  <inkml:trace contextRef="#ctx0" brushRef="#br0" timeOffset="6518">8037 6904 1967 0,'0'0'493'0,"0"0"-450"0,0 0 1 15,0 0-44-15,0 0-248 16,111-199-1868-16</inkml:trace>
  <inkml:trace contextRef="#ctx0" brushRef="#br0" timeOffset="8008">9638 5877 1543 0,'0'0'283'0,"0"0"-204"15,0 0-29-15,0 0 194 16,0 0-62-16,0 0-81 16,0 0 7-16,-14 136-59 15,14-60 18-15,0 10-20 16,0 6-26-16,-3 3 37 16,-3-7-42-16,0-9-7 0,3-11-9 15,3-19 0-15,0-19-19 16,3-21-68-1,23-9-1-15,13-17 52 0,10-40-41 16,10-13-21-16,12-15-10 16,11-12 6-16,7-7-5 15,0 1-29-15,-4 3 89 16,-13 7 47-16,-16 11 47 16,-14 13 31-16,-19 13 33 15,-9 14-40-15,-14 4 35 16,0 17 10-16,0 9 11 15,-14 9 34-15,-9 3-63 16,-7 0-40-16,1 27-29 16,-7 11-8-16,4 8 18 0,1 15-39 15,9 6 1-15,5 5 11 16,5 5-12-16,6 7 12 16,6-2-12-16,-5 3 0 15,5-8-8-15,0-5-23 16,0-17-19-16,0-11 20 15,0-23-7-15,0-9 6 16,0-12-31-16,0 0 12 16,5 0 48-16,4-27-17 15,7-4 10-15,1-9 9 16,6 2 0-16,0-2 0 16,2 12-4-16,1-2 4 15,0 9-1-15,1 14-1 0,-1 7 2 16,0 0 37-16,-6 7 8 15,0 26-12-15,-4 3-21 16,1 5 3-16,-2 0-6 16,2-2-9-16,0-7-15 15,-1-5-3-15,4-15-28 16,3-3 13-16,3-9-48 16,7 0-11-16,2-7 22 15,1-19-40-15,4-6 20 16,-4-7 42-16,-4 5 34 15,-6-2 13-15,-9 2 1 16,-7 5 1-16,-7 2 55 16,-3 8-29-16,0-2 31 0,-3 6 40 15,-16 5 1 1,-1 4-32-16,-3 6-16 0,0 0-14 16,-1 6 51-16,6 21-46 15,1 11-6-15,0 10 6 16,11 5-32-16,3 3 9 15,3-3-19-15,0-6 0 16,3-2 9-16,20-8-9 16,6-7-24-16,4-5-52 15,2-23-42-15,5-2-17 16,5 0-19-16,2-30-9 16,-4-7 83-16,-4-5-75 15,-4 4 45-15,-7 5 81 16,-13 8 29-16,-1 3 50 15,-11 16 45-15,0 6 52 16,-3 0 59-16,3 9-102 0,1 21-4 16,5 2-27-16,5 9-43 15,9-12-3-15,6 0-27 16,10-13 0-16,4-10-8 16,5-6-7-16,-1-9 9 15,-9-21 6-15,-7-5-3 16,-15-3 3-16,-16 5 33 15,0-5 53-15,-16 9 35 16,-24 12-52-16,-13-2-8 16,-9 13-35-16,4 3-26 15,-7 3-100-15,15 0-392 0,10-6-479 0</inkml:trace>
  <inkml:trace contextRef="#ctx0" brushRef="#br0" timeOffset="8258">9425 6178 2622 0,'0'0'156'0,"0"0"-156"16,0 0-39-16,308-118 3 15,-168 69-482-15,-5 4-1545 0</inkml:trace>
</inkml:ink>
</file>

<file path=ppt/ink/ink17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10:22:24.890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317 537 1307 0,'0'0'357'0,"0"0"-234"15,0 0-47-15,0 0 120 16,0 0-12-16,0 0-66 16,0 0-46-16,-91-55-28 15,59 55 20-15,-8 0-18 16,1 18-25-16,-1 19 45 16,7 10-23-16,7 6 9 15,14 5 2-15,12-4-53 16,0-7 6-16,12-9-7 15,25-14-30-15,8-9 14 0,8-15-47 16,-1-6-38 0,1-27 10-16,-4-8-25 0,-7-3 64 15,-10-1 21-15,-12 11 31 16,-7 10 15-16,-9 15 50 16,-4 9 47-16,0 0 19 15,0 15-66-15,0 28-14 16,0 5-9-16,0 2-32 15,13 3 18-15,7-18-28 16,9-9-90-16,27-26-89 16,-4 0-288-16,-2 0-192 0</inkml:trace>
  <inkml:trace contextRef="#ctx0" brushRef="#br0" timeOffset="167">871 479 1689 0,'0'0'398'0,"0"0"-263"16,0 0 71-16,0 0-50 15,170-4-107-15,-101 1-49 16,32-15-95-16,-16 6-409 16,-19 1-398-16</inkml:trace>
  <inkml:trace contextRef="#ctx0" brushRef="#br0" timeOffset="351">1012 814 1487 0,'0'0'793'0,"0"0"-612"16,0 0-116-16,0 0 89 15,0 0 1-15,0 0-97 16,0 0-58-16,219 7-61 15,-108-40-160-15,-12 5-316 16,-14-3-220-16</inkml:trace>
  <inkml:trace contextRef="#ctx0" brushRef="#br0" timeOffset="714">1866 58 469 0,'0'0'1474'16,"0"0"-1251"-16,0 0-115 15,0 0 68-15,0 0 37 16,167-56-43-16,-122 56-61 16,-2 12-3-16,-13 25-76 15,-14 10 30-15,-16 12 11 16,-7 15-41-16,-38 5 0 15,-11 6-22-15,-10 2-7 16,1-12 38-16,3-13-39 16,13-11 1-16,13-19 21 15,19-14-22-15,14-3 0 0,3-7-11 16,11-2 11-16,24 1-23 16,7-3 13-16,11-4-47 15,7 0-32-15,8 0-120 16,34-13-87-16,-14-5-266 15,-12-9-261-15</inkml:trace>
  <inkml:trace contextRef="#ctx0" brushRef="#br0" timeOffset="1052">2639 178 1852 0,'0'0'520'0,"0"0"-327"0,0 0-70 16,0 0 84-16,0 0-40 16,0 0-95-16,0 0-19 15,-158 188-28-15,155-123-25 16,3 3 30-16,3-10-23 16,33 3 4-16,7-15-11 15,7-8-27-15,-1-11-3 16,-1-19-38-16,-2-8-2 15,-7-8 62-15,-8-37 8 16,-9-10 0-16,-9-17 11 16,-13-13-11-16,0 0 54 15,0-1-39-15,-26 13-2 16,-3 17 13-16,2 20-26 0,17 27-42 16,7 9-220-16,3 0-649 0</inkml:trace>
  <inkml:trace contextRef="#ctx0" brushRef="#br0" timeOffset="1235">3316 894 2056 0,'0'0'626'0,"0"0"-498"16,0 0 101-16,-32 156-16 15,8-98-133-15,-11 11-80 0,5-17-188 16,4-7-548-16</inkml:trace>
  <inkml:trace contextRef="#ctx0" brushRef="#br0" timeOffset="1869">3752 475 1605 0,'0'0'357'0,"0"0"-268"16,0 0-88-16,0 0 80 16,0 0 12-16,0 0-44 15,0 0-8-15,184-103-40 16,-126 53 5-16,-2-2-6 15,-8-9 0-15,-8 3 13 16,-14 11 1-16,-10 10 26 16,-8 12 81-16,-8 16-58 15,0 9 69-15,0 0 1 16,0 6-78-16,-11 34 13 16,-5 21-61-16,0 8 20 0,3 17 2 15,2 0-22 1,2-1-14-16,6 2 7 0,3-18-63 15,0 0-63-15,0-23-51 16,52-23-171-16,-7-19-124 16,5-4-434-16</inkml:trace>
  <inkml:trace contextRef="#ctx0" brushRef="#br0" timeOffset="2349">4820 205 1661 0,'0'0'475'16,"0"0"-346"-16,0 0 75 15,0 0 31-15,0 0-38 16,0 0-111-16,-175-65-25 16,143 65-43-16,2 29-18 15,7 17 11-15,11 15-11 16,9 4-5-16,3 2-2 15,3-9 7-15,29-17-2 16,7-11-56-16,7-14-12 16,4-16-9-16,-1 0-27 15,-4-25 40-15,-5-13 60 16,-12 0 6-16,-3 0 3 16,-13 5 10-16,-6 8 61 0,-6 10 63 15,0 9-43-15,0 6-15 16,0 0 17-16,0 25-70 15,0 29 1-15,0 4-17 16,0 23 7-16,11-5 17 16,-2 3-34-16,1-5 2 15,-7-10 20-15,-3-5-14 16,0-12 12-16,-13-8-14 16,-19-13 0-16,-8-4-6 15,-2-11-29-15,-1-5-33 16,4-6-29-16,13 0-89 15,26-39-172-15,0-6-263 0,26 5-760 16</inkml:trace>
  <inkml:trace contextRef="#ctx0" brushRef="#br0" timeOffset="2554">5500 711 1582 0,'0'0'397'16,"0"0"-67"-16,0 0 3 16,0 0-33-16,14 176-95 15,-14-137-111-15,-23 0-44 16,-4-11-50-16,1 3-56 16,6-29-20-16,6-2-250 15,11 0-456-15</inkml:trace>
  <inkml:trace contextRef="#ctx0" brushRef="#br0" timeOffset="2881">6004 687 2008 0,'0'0'396'0,"0"0"-286"16,0 0 66-16,0 0 14 15,0 0-93-15,0 0-97 16,0 0-18-16,49-11-127 16,-7-4-183-16,-2 6-222 15,-7 3-865-15</inkml:trace>
  <inkml:trace contextRef="#ctx0" brushRef="#br0" timeOffset="3070">6515 676 1413 0,'0'0'403'0,"0"0"-29"16,0 0-109-16,0 0-141 16,0 0-124-16,0 0-104 15,235-15-132-15,-162-3-53 16,-14 12-1493-16</inkml:trace>
  <inkml:trace contextRef="#ctx0" brushRef="#br0" timeOffset="3219">7294 691 1388 0,'0'0'493'0,"0"0"-313"16,0 0-124-16,0 0-56 15,0 0-214-15,0 0-1251 0</inkml:trace>
  <inkml:trace contextRef="#ctx0" brushRef="#br0" timeOffset="3366">7752 737 1542 0,'0'0'489'0,"0"0"-212"15,0 0-11-15,0 0-113 16,0 0-153-16,0 0-399 0</inkml:trace>
</inkml:ink>
</file>

<file path=ppt/ink/ink17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10:17:58.916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314 0 1547 0,'0'0'291'0,"0"0"-179"0,-214 305 21 15,146-94 76-15,36 16-37 16,32-35-32 0,6-49-122-16,33-54-2 0,10-9-32 15,66 29-88-15,-7-15-260 16,3-8-462-16</inkml:trace>
</inkml:ink>
</file>

<file path=ppt/ink/ink17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10:17:59.554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25 547 2362 0,'0'0'314'15,"0"0"-207"-15,0 0-82 16,0 0-14-16,0 0 177 15,0 225-115-15,0-123-22 16,0 12-51-16,0 3 1 0,0-6 60 16,0-8-61-1,0-17 0-15,0-21-10 0,0-24 1 16,0-22 0-16,0-19-42 16,0 0-46-16,3-28 97 15,0-30-102-15,0-26 29 16,3-15 66-16,-6-19-13 15,0-12 19-15,0-9-7 16,-6-2 8-16,-11 8 72 16,8 15-60-16,9 24 33 15,0 21 57-15,0 20-70 16,20 20 4-16,19 12-36 16,13 17 6-16,13 4 20 15,8 4-20-15,-2 38-6 16,-5 13 24-16,-10 14-8 0,-14 4-16 15,-19 7 0-15,-20-1 0 16,-3-2-26-16,-26-3 26 16,-19-10-37-16,-11-11 2 15,-1-15-56-15,9-23-57 16,16-17-99-16,15-34-301 16,10-12-415-16</inkml:trace>
  <inkml:trace contextRef="#ctx0" brushRef="#br0" timeOffset="286">1370 0 2257 0,'0'0'337'15,"0"0"-268"-15,0 0 2 16,0 0 93-16,-206 279 8 16,118-82-26-16,-2 60-89 15,16 17 34-15,31-44-21 16,32-66-41-16,11-69 16 16,8-25-45-16,27 1-23 15,18-2-28-15,69-8-86 0,-15-23-238 16,-5-23-753-16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8:18:08.170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0 0 2359 0,'0'0'382'16,"0"0"-268"-16,0 0-89 16,0 0 5-16,0 0-30 15,0 0-100-15,0 39-531 16,0-13-302-16</inkml:trace>
</inkml:ink>
</file>

<file path=ppt/ink/ink17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10:17:57.881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45 429 1661 0,'0'0'364'16,"0"0"-282"-16,0 0-22 15,0 0 115-15,0 0-21 16,-38 167 19-16,38-106-100 16,0 4-14-16,0-3 31 15,0-3-42-15,0-12-9 16,0-5-39-16,0-12 15 15,9-12-33-15,5-5 1 16,18-13-207-16,-2-17-134 16,-1-15-200-16</inkml:trace>
  <inkml:trace contextRef="#ctx0" brushRef="#br0" timeOffset="168">62 239 1731 0,'0'0'530'0,"0"0"-399"16,0 0-29-16,0 0-2 15,0 0-100-15,0 0-121 16,0 0-360-16,79-23-218 0</inkml:trace>
  <inkml:trace contextRef="#ctx0" brushRef="#br0" timeOffset="368">458 531 1562 0,'0'0'236'0,"0"0"-59"16,0 158 45-16,0-84-3 15,0-5-62-15,0-7-78 16,0-10-25-16,0-13-54 15,17-15-64-15,20-24-103 16,-9 0-189-16,-2-29-487 0</inkml:trace>
  <inkml:trace contextRef="#ctx0" brushRef="#br0" timeOffset="521">445 254 1768 0,'0'0'327'16,"0"0"-243"-16,0 0-84 16,0 0-42-16,0 0-236 15,0 0-1490-15</inkml:trace>
  <inkml:trace contextRef="#ctx0" brushRef="#br0" timeOffset="766">835 0 1577 0,'0'0'226'15,"0"0"-55"-15,0 0 116 16,0 0-78-16,207 196-25 16,-139-122-51-16,-3 3-6 15,-6 16-39-15,-10 5-68 16,-22 7-20-16,-21 10 40 15,-6 2-40-15,-25-5-64 16,-26-8-38-16,-11-16-61 16,-40-8-76-16,14-25-337 15,3-19-757-15</inkml:trace>
</inkml:ink>
</file>

<file path=ppt/ink/ink17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10:18:01.040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642 180 140 0,'0'0'1229'0,"0"0"-948"16,0 0-164-16,0 0 10 16,0 0 69-16,0 0-28 15,0 0-57-15,-70-116-26 16,50 97-21-16,0 1 64 15,-5 7-58-15,-7 2 31 16,-8 9 1-16,-5 0-69 16,-8 0 28-16,-7 32-61 15,-2 12-4-15,0 19 4 16,7 6 1-16,13 10 15 16,8 5-1-16,17-4-2 0,17-10-13 15,0-8 0-15,14-16-4 16,32-10-20-16,10-11 24 15,15-17-36-15,11-8-13 16,0-12-87-16,0-26 70 16,-13-12-4-16,-10-9 31 15,-17 2 26-15,-16 5 13 16,-6 4 0-16,-14 17 83 16,-1 7-1-16,-5 12 66 15,0 9-69-15,0 3-34 16,0 3 27-16,0 30-59 15,0 13-4-15,-5 7-4 0,5 6 19 16,0-2-47-16,0-10 23 16,5-3-40-16,17-8 4 15,30-17-209-15,-6-7-137 16,-4-12-203-16</inkml:trace>
</inkml:ink>
</file>

<file path=ppt/ink/ink17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10:18:02.354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0 1950 0,'0'0'713'0,"0"0"-609"0,0 0-91 15,0 0 101-15,0 0 22 16,0 0-57-16,0 0 8 16,32 233-60-16,-19-127 27 15,-2 8-25-15,-2 2 0 16,0-3 9-16,-1-8-38 16,-2-17 0-16,0-21-11 15,2-19 22-15,-5-22-22 16,-3-14 8-16,3-12 3 15,-3 0 3-15,0-2-3 16,0-28-24-16,3-11 24 16,4-4 0-16,5-1-1 0,8 1-11 15,3 7 12-15,7 9-10 16,5 7-5-16,5 14-8 16,-1 8 23-16,4 0 0 15,-1 13-2-15,-2 18 1 16,-1 11 1-16,-10 6 22 15,-12-2-22-15,-14 3 0 16,-3 3 9-16,-14-6-2 16,-24-2 4-16,-15-4-11 15,1-13 0-15,-4-12 12 16,0-9-12-16,10-6 0 16,4 0 14-16,10-21-8 15,9-11-6-15,10-3-9 0,13-9-81 16,16-30-181-16,27 12-472 15,-1 5-1319-15</inkml:trace>
</inkml:ink>
</file>

<file path=ppt/ink/ink17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10:18:01.509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0 283 1719 0,'0'0'487'0,"0"0"-330"15,0 0 9-15,0 0 99 16,0 0-79-16,0 0-122 16,0 0 33-16,85 16-76 0,-11-16 11 15,11 0 16-15,11 0-48 16,-2-4 15-16,-1-4-15 16,-11 4 0-16,-14 2 32 15,-16 2-32-15,-19 0 0 16,-13 0-9-16,-6 0-18 15,-11 0-14-15,-3 0-113 16,0-4-64-16,0-7-113 16,0-5-573-16</inkml:trace>
  <inkml:trace contextRef="#ctx0" brushRef="#br0" timeOffset="287">392 0 1998 0,'0'0'537'16,"0"0"-400"-16,0 0-17 15,0 0 46-15,0 0-21 16,0 0-107-16,0 0 7 15,19 159-26-15,-8-83-19 16,-5 1 48-16,-6 5-48 0,0-1-45 16,0-4-27-16,0-10-113 15,0-8-158-15,14-14-340 16,1-22-394-16</inkml:trace>
</inkml:ink>
</file>

<file path=ppt/ink/ink17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10:18:04.825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49 0 1475 0,'0'0'306'0,"0"0"-73"16,0 0-2-16,0 0 34 15,0 0-63-15,0 0-136 16,0 0 18-16,6 12-23 15,36 8-36-15,15 1 58 16,5 3-51-16,9 0-6 16,5 2-4-16,3-2-2 15,3-5-35-15,-1 6 15 0,-9-6 0 16,-6 0 13-16,-18-4-13 16,-17 3 0-16,-22 3 12 15,-9 5 8-15,-23 13 20 16,-33 7-16-16,-22 16-18 15,-17 6 54-15,-7 6-58 16,2-7 8-16,4-2-7 16,14-9 12-16,17-6-30 15,13-9 15-15,13-6 0 16,11-5-33-16,16-4 2 16,12-4-89-16,6-11-131 15,28-2-334-15,5-9-103 0</inkml:trace>
  <inkml:trace contextRef="#ctx0" brushRef="#br0" timeOffset="258">814 639 1914 0,'0'0'543'0,"0"0"-430"15,0 0-31-15,0 0 145 16,-202 199-17-16,117-124-123 16,-11 7-33-16,5 5-39 15,3-8-13-15,12-8 65 16,17-12-67-16,13-13-1 0,18-7-30 16,14-13-115-16,14-19-139 15,6-7-385-15,17 0-521 0</inkml:trace>
</inkml:ink>
</file>

<file path=ppt/ink/ink17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10:18:06.137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0 610 1603 0,'0'0'508'15,"0"0"-330"-15,0 0-18 16,0 0 46-16,0 0-109 16,0 0-75-16,0 0 29 15,139-12-21-15,-57 12 0 16,11-5-14-16,1 4-6 16,2 1 35-16,-8 0-45 15,-14 0 0-15,-11 0 1 16,-21 0 0-16,-11 0 24 15,-19 1 2-15,-8 18 31 0,-4 14 68 16,-4 17-66-16,-25 20-15 16,-11 18 22-16,-5 13-28 15,-1 7-9-15,7 2-15 16,5-4-3-16,9-9 3 16,8-12-15-16,8-9-8 15,3-12 8-15,-2-11 0 16,8-11 4-16,0-8-4 15,0-11-25-15,0-5 5 16,0-12-134-16,0-6-138 16,3 0-209-16,8-20-137 0</inkml:trace>
  <inkml:trace contextRef="#ctx0" brushRef="#br0" timeOffset="271">159 1219 1872 0,'0'0'558'0,"0"0"-414"16,0 0 81-16,0 0-28 16,0 0-113-16,0 0 0 15,0 0-50-15,216-44 4 16,-127 30 8-16,-4-4-38 15,1 2 22-15,-15 5-30 0,-6 3-33 16,-9-2 25 0,-10 4-86-16,7-8-107 0,-13 3-257 15,-12-4-228-15</inkml:trace>
  <inkml:trace contextRef="#ctx0" brushRef="#br0" timeOffset="699">1213 0 1796 0,'0'0'488'0,"0"0"-360"16,0 0 69-16,0 0 41 15,0 0-33-15,0 0-135 16,0 0-70-16,40 6 91 16,13 22-43-16,12 14 12 15,20 17 10-15,9 20-61 16,11 18 36-16,17 37-10 15,-4 39-14-15,-10 36 73 16,-26 7-58-16,-40-37 0 16,-29-49 21-16,-13-45-51 15,-4-9-7-15,-30 7 1 0,-17 6 0 16,-3 5-17-16,-8-17 17 16,-1-13-51-16,7-14-18 15,7-23-109-15,16-13-335 16,10-14-799-16</inkml:trace>
</inkml:ink>
</file>

<file path=ppt/ink/ink17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10:22:44.301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53 35 1607 0,'0'0'261'0,"0"0"-84"15,0 0 13-15,0 0 10 16,0 0 10-16,0 0-10 0,-53 0-99 16,53 0 1-16,0 0-17 15,0 0-26-15,6-3 44 16,17 0-77-16,13 0 3 16,14 0 63-16,5-4-67 15,10 1 1-15,8 4-7 16,4 0-17-16,5 2 46 15,0 0-48-15,0 0 0 16,-6 0 13-16,-10 0-13 16,-7 4-22-16,-14 6-10 15,-13-4-61-15,-1 0 26 16,-12 6-162-16,-9-7-296 16,-7 4-156-16</inkml:trace>
</inkml:ink>
</file>

<file path=ppt/ink/ink17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10:22:44.828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28 0 1622 0,'0'0'507'15,"0"0"-310"-15,0 0-1 16,0 0 93-16,0 0-98 16,0 0-88-16,0 0 16 15,-30 0-55-15,44 0-1 16,15 0 42-16,10 0-60 16,11 3 43-16,2 3-53 15,4 1-26-15,9-1 61 0,4-2-35 16,10 5-2-16,3-2-5 15,0-1-27-15,3-4 21 16,-6-2-22-16,-14 0 0 16,-10 0 3-16,-19 0-1 15,-13 0 4-15,-13 0-6 16,-10 0-3-16,0 0-9 16,0 0-60-16,0 0-110 15,0 0-87-15,0-8-859 0</inkml:trace>
</inkml:ink>
</file>

<file path=ppt/ink/ink17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10:23:46.117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54 687 0,'0'0'855'16,"0"0"-682"-16,0 0-131 15,0 0 83-15,0 0 78 0,0 0-20 16,0 0-60 0,0 0-44-16,0 0 43 0,3 0-40 15,7 0-15-15,7 0 48 16,3 0-56-16,6 0 10 15,6 0-19-15,4 0-13 16,7 0 42-16,5 3-78 16,5 0-1-16,4-3 60 15,-3 3-51-15,5 0 3 16,1-3 0-16,2 3-6 16,3-3 19-16,4 0-25 15,3 0 0-15,0 0-9 16,-1 0 10-16,-1 0-1 0,1 4 0 15,2-2 1 1,-1 2 1-16,4-1-2 0,-2-2 0 16,2-1 9-16,6 0-8 15,0 0-1-15,6 0 1 16,0 0 8-16,0 0-6 16,5-1-3-16,-8-6 0 15,-5 1 10-15,2 0-10 16,-3 0 0-16,0 3 2 15,0 3 5-15,2-2-7 16,5 2 0-16,0 0 0 16,2 0 7-16,-3 0-6 15,0-4-1-15,3 4 0 16,-3 0 13-16,0-2-14 16,0 2 1-16,-3 0-4 0,0 0 4 15,-3 0 0-15,-2 0 1 16,-1 0-12-16,3 0 27 15,-4 0-23-15,7 0 7 16,3 0 0-16,0 0 9 16,4-4-9-16,3-1 20 15,-1-2-5-15,-2 2 1 16,-1 1-14-16,3 2-2 16,5 0 0-16,1-5 4 15,5 5 25-15,3-5-1 16,3 7-28-16,3 0 2 15,4 0-4-15,3 0 2 16,5 0 0-16,2 0 44 0,0 3-36 16,-1 7 4-16,1-5-12 15,-1 3 7-15,4 2-28 16,-1-1 17-16,8 2 4 16,-1-2 1-16,0 4 7 15,1-4-4-15,-5-5-1 16,-8 3 20-16,-8-5-43 15,-6-2 20-15,-3 4 0 16,-1-4 18-16,-2 0-18 16,-3 2 16-16,-5 2-13 15,-1-2 24-15,-2 4-28 16,-3-3 1-16,4-3 0 0,-3 3 16 16,2-3-10-1,4 0 6-15,-1 0 2 0,5 0 4 16,0 0-24-16,-2-6 6 15,-1 0 0-15,1 0 1 16,2 4-1-16,2-2 0 16,1 2 12-16,-5-5 9 15,2 5-40-15,-8 0 19 16,-6-3 0-16,-3 4 18 16,0 1-18-16,-3 0 0 15,0 0 14-15,3 0-2 16,-4 0-24-16,1 0 6 15,-3 0 6-15,-2 0 25 16,2 0-24-16,6 0 5 16,0 0 8-16,9 0 17 0,5 0-17 15,-2 0-14-15,-3 0 0 16,-9 0 35-16,-17 0-34 16,-11 0 7-16,-15 0 7 15,-10-3-7-15,-9 3-16 16,-10-4 7-16,-4 2-74 15,-6-8 18-15,-26 4-228 16,-10-3-902-16</inkml:trace>
</inkml:ink>
</file>

<file path=ppt/ink/ink17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10:23:48.280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543 471 1595 0,'0'0'302'0,"0"0"-122"0,0 0-107 16,0 0 12 0,0 0 91-16,-167-61-5 0,144 38-25 15,14-4-80-15,2-2-38 16,7-1 37-16,0-5-57 15,16-1-7-15,15 3 26 16,4 4-26-16,7 6 7 16,8 8-3-16,5 15-4 15,7 0 19-15,1 33-20 16,2 25 0-16,-9 19 7 16,-13 18-5-16,-21 14 19 15,-22 9-21-15,0-1 0 16,-48 2 0-16,-17-11 0 15,-21-8 0-15,-12-8 3 16,-7-19-3-16,-3-14 6 0,3-18-6 16,17-23 6-16,18-18 20 15,19 0-26-15,22-24 0 16,12-13 3-16,17-5 6 16,0 2-8-16,32 7 3 15,21 12 5-15,19 10 4 16,10 11-13-16,6 0 0 15,10 13 23-15,1 14-6 16,-2 9-16-16,5-1-2 16,-3-3-55-16,25 3-78 15,-22-10-434-15,-24-14-122 0</inkml:trace>
  <inkml:trace contextRef="#ctx0" brushRef="#br0" timeOffset="376">1486 561 1905 0,'0'0'507'16,"0"0"-394"-16,0 0 55 16,0 0 38-16,0 0-71 15,-167 122-21-15,128-33-104 16,7 8-8-16,15 10 29 15,17 0-16-15,0-8-13 16,37-11 4-16,22-11-6 16,15-24-2-16,11-20-38 0,11-25-19 15,-2-8 40-15,-6-15-26 16,-15-32 36-16,-21-11-9 16,-25-13 36-16,-24-12-9 15,-3-10 21-15,-42-5-11 16,-28 0 26-16,-15 7-24 15,-12 9-7-15,-2 11-14 16,3 18-53-16,19 8-60 16,18 17-185-16,25 6-226 15,22 7 165-15,12 6-781 0</inkml:trace>
  <inkml:trace contextRef="#ctx0" brushRef="#br0" timeOffset="637">1787 132 1572 0,'0'0'311'15,"0"0"-150"-15,0 0-7 16,178-111 46-16,-119 100-86 16,-4 11-38-16,-8 6-24 15,-15 35 8-15,-19 12 37 16,-13 12-49-16,0 6-2 15,-27 3 21-15,-8-9-40 16,8-13 27-16,12-10-5 0,15-13-48 16,9-11 17-16,47-17-18 15,81-1-57-15,-10-25-125 16,-8-8-473-16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8:18:08.270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0 0 2282 0,'0'0'556'0,"0"0"-511"16,0 0-45-16,0 0-336 0,0 0-2022 15</inkml:trace>
</inkml:ink>
</file>

<file path=ppt/ink/ink17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10:24:30.653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0 830 1358 0,'0'0'308'0,"0"0"-198"16,0 0-19-16,17 0 55 15,0-4-23-15,3-7-37 16,8-10-40-16,1-2 6 16,8-10 1-16,2-8-12 15,4-6 1-15,2-8-42 16,4-7 0-16,-7-8 4 16,-2 3 7-16,-10 0 17 0,-4 5 14 15,-9 9 26 1,-5 8 50-16,-4 13-12 0,-2 15-44 15,-6 8 12-15,0 5-25 16,0 4 6-16,0 4-29 16,0 31-26-16,0 23 47 15,0 22-47-15,0 15 2 16,0 5 28-16,0-3-20 16,0-9 4-16,0-10-9 15,0-13-4-15,0-13 16 16,0-11-17-16,0-9 0 15,0-8 1-15,0-3-1 16,-3-3-21-16,-3-3-63 16,1-6-82-16,5-7-132 15,0-2-251-15,0 0-110 0</inkml:trace>
  <inkml:trace contextRef="#ctx0" brushRef="#br0" timeOffset="923">1018 34 1416 0,'0'0'388'15,"0"0"-141"-15,0 0-98 0,0 0 39 16,0 0-40-16,0 0-87 15,0 0-16-15,43 0 0 16,-13 0-10-16,6 0 41 16,7 0-64-16,2 0 2 15,4 0 3-15,0 6-16 16,1-2 3-16,-5 0-4 16,-5-4 0-16,-4 0 9 15,-13 0-9-15,-8 0 0 16,-4 0 13-16,-11 0-11 15,0 0 8-15,0 0 41 16,-3 0-2-16,-23 0 7 16,-13 0-56-16,-9-8 0 0,-3-1-3 15,-2 0 3-15,-5 4-2 16,2 1-13-16,7 2 15 16,4 2 6-16,5 0-6 15,7 0 0-15,10 6-8 16,0 15 5-16,6 5 3 15,4 3-1-15,7 6 7 16,3 0 23-16,3 1-22 16,0-1 8-16,0-5 22 15,0-1-35-15,0-6-2 16,0-1 0-16,6-5 0 16,1-3 26-16,-1-2-20 15,0-6 1-15,2 1 7 16,-2-5-1-16,0-2-14 15,5 0 1-15,1 0 0 0,8 0 23 16,6 0-22-16,1 0 5 16,5-6 3-16,4 3-8 15,4 2-2-15,-1 1-4 16,1 0 3-16,-2 0 2 16,1 12 1-16,1 16-1 15,-7 5 0-15,-4 5 16 16,-3 6-28-16,-2 0 12 15,-12 0 0-15,2 0 3 16,-11 0-2-16,-3-2 6 16,0-7-4-16,0-3 9 15,-26-2-8-15,-7-6-4 16,-7-7 0-16,-2-2 1 16,-4-7 16-16,-3-4 1 0,-1-4 28 15,2 0-9-15,2 0 17 16,1-18-19-16,5 1-22 15,4 0 50-15,4-2-22 16,4 7-8-16,12 1 4 16,4 1-22-16,6 8 21 15,-2-1-36-15,8 3-7 16,0 0-7-16,-3 0 1 16,3 0-82-16,-3 0-82 15,3 0-494-15,-3 3-1711 0</inkml:trace>
  <inkml:trace contextRef="#ctx0" brushRef="#br0" timeOffset="2321">2266 591 1375 0,'0'0'266'16,"0"0"-112"-16,0 0 72 15,0 0 24-15,0 0-13 16,0 0-58-16,-56 11-54 0,56-11-8 16,0 0-51-1,0 0-24-15,20 0 37 0,13 0-33 16,16-3 10-16,10-11 13 16,10-1-48-16,2 1 37 15,5 1-41-15,0 3-16 16,-2-3 36-16,5 7-19 15,-3 1-11-15,-5-1 4 16,-5 0 10-16,-4 2-33 16,-13 2 12-16,-10-2 0 15,-8 2 2-15,-12 2-1 16,-10 0 4-16,-3 0-5 16,-1 0-21-16,-5 0-10 0,0 0-80 15,0 0-66 1,-14 0-95-16,-11 0-293 0,-3-3-172 0</inkml:trace>
  <inkml:trace contextRef="#ctx0" brushRef="#br0" timeOffset="2643">2802 139 1759 0,'0'0'387'16,"0"0"-217"-16,0 0 72 15,0 0 28-15,0 0-107 0,0 0-90 16,0 0-19-16,-6 22 24 16,6 16-24-16,-3 14-2 15,3 19 21-15,-3 12-19 16,0 3 8-16,-4-1-22 15,4-8-4-15,-3-7 3 16,-2-11-39-16,5-9 0 16,3-9-18-16,0-5 2 15,0-7-94-15,0-13-144 16,3-12-492-16,11-4-1521 0</inkml:trace>
</inkml:ink>
</file>

<file path=ppt/ink/ink17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10:25:06.716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0 541 1609 0,'0'0'321'15,"0"0"-240"-15,0 0-45 16,0 0 42-16,0 0 111 15,0 0-75-15,20 20-38 16,9-44 1-16,5-8-45 0,8-10-10 16,1-6 5-1,-1-6-12-15,-2-3 13 0,-6-2 11 16,0 3 10-16,-5 4 27 16,-3 4-37-16,-2 14-8 15,-9 3 28-15,-4 14-9 16,-8 10 7-16,-3 7-9 15,0 9-3-15,0 37 36 16,0 21-45-16,0 23-20 16,0 17 10-16,-14 8-16 15,2-6 4-15,1-8-13 16,8-16-1-16,0-12 18 0,3-17-18 16,0-14-29-16,0-16-27 15,3-26-141-15,14 0-307 16,3-18-287-16</inkml:trace>
  <inkml:trace contextRef="#ctx0" brushRef="#br0" timeOffset="396">1199 7 2121 0,'0'0'542'16,"0"0"-430"-16,0 0 55 16,0 0 29-16,0 0-54 0,-224 140-67 15,159-62-23-15,3 10 13 16,6 3-46-16,13 7-2 16,20-1 7-16,17-6-24 15,6-9 0-15,29-11-11 16,24-14-25-16,19-22 12 15,10-23-61-15,6-12 1 16,4-12 8-16,-10-26 29 16,-16-10 35-16,-24-2-4 15,-25-5 16-15,-17 1 45 16,-30 2-22-16,-36 10 38 16,-22 13 12-16,-17 12-43 15,-5 17-15-15,0 0-15 0,22 1-6 16,29 21-15-16,59-8-173 15,0-5-453-15,50-3-493 0</inkml:trace>
  <inkml:trace contextRef="#ctx0" brushRef="#br0" timeOffset="715">1706 522 2371 0,'0'0'552'0,"0"0"-516"15,0 0-21-15,0 0-1 16,170 32 71-16,-79-25 6 15,14-4-50-15,3 0-40 16,-6-3 7-16,-10 2-8 16,-14 2-8-16,-19-2-1 15,-14-2-118-15,-11 0-145 16,-20 0-198-16,-11-17-123 16,-3-4-1074-16</inkml:trace>
  <inkml:trace contextRef="#ctx0" brushRef="#br0" timeOffset="878">2219 221 1947 0,'0'0'598'15,"0"0"-529"-15,0 0 135 16,0 177 39-16,0-76-42 16,0 6-125-16,0 1-65 15,0-2-11-15,0 23-3 16,3-28-226-16,11-25-656 0</inkml:trace>
</inkml:ink>
</file>

<file path=ppt/ink/ink17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10:25:13.420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0 206 400 0,'0'0'0'0,"0"0"-236"0</inkml:trace>
  <inkml:trace contextRef="#ctx0" brushRef="#br0" timeOffset="953">0 206 136 0,'4'-23'796'15,"-4"23"-616"-15,0-2-72 0,0-3 28 16,0 3 30 0,0-2-37-16,0 2-60 0,0 2-19 15,0-4 1-15,0 4 3 16,0 0 0-16,0 0 17 16,3 0 34-16,10 0 11 15,6 0-53-15,4 0-1 16,7 0-7-16,5 0-14 15,2 0-1-15,2 0-10 16,7 0-2-16,-1 0 10 16,2 0-37-16,2 0 6 15,0 0 11-15,-4 0-2 16,5 0 6-16,-4 0-1 16,6 0 10-16,4 0 17 0,3 0-37 15,9 0 2-15,5 0 2 16,2 0-6-16,4-2-3 15,-3-7-6-15,1 3 0 16,-4 3 6-16,-5 0-6 16,-2-1-2-16,-1 2 2 15,0 0 0-15,0-2 0 16,11 2-6-16,6-5 6 16,13 3 6-16,3-7-6 15,10 3 0-15,4 2 3 16,-1 0-3-16,6 0-9 15,2 3-5-15,-1 1 9 16,2 2-1-16,-1-4-14 16,-5 2-1-16,1 2 14 15,-1 0-7-15,-2 0 7 0,-1 0-5 16,-6 0 8-16,-3 0-7 16,-5 0 5-16,2 0 1 15,-1 0 5-15,7 0 0 16,3 0 1-16,3 0-1 15,4 2 0-15,5-2 1 16,8 4 1-16,1-4-2 16,-2 0 1-16,-2 0 0 15,3 0-1-15,-4 0-1 16,-1 0 1-16,6-6 18 16,-1-4-12-16,5-2 19 0,1 8 1 15,4-2-2 1,-1-1 16-16,-5 4 3 0,-1 0-1 15,-4 0 13-15,-2 3-31 16,-1-3 6-16,-2 3-6 16,-8 0-4-16,-3 0 17 15,-4 0-18-15,-8 0-17 16,-11 0 46-16,-6 0-38 16,-6 0-8-16,-11 0 11 15,-13 0-12-15,-5 0 5 16,-15 3-6-16,-9-3-24 15,-13 0-39-15,-10 0-188 16,0 0-289-16,0 0-931 0</inkml:trace>
  <inkml:trace contextRef="#ctx0" brushRef="#br0" timeOffset="2220">7 0 510 0,'0'0'324'15,"0"0"-161"-15,0 0-34 16,0 0 44-16,0 0 41 15,0 0-86-15,0 0-32 16,0 0 2-16,0 0-23 16,0 0 27-16,0 0 1 15,0 3-21-15,0-1 19 0,17 2-46 16,12-4 28-16,3 0-9 16,7 0-21-16,1 0 13 15,2 0-38-15,1 0 2 16,-1 0 7-16,-2 2-36 15,-1 4 24-15,1 0-25 16,-4 3 0-16,-4 1 2 16,2-1-1-16,-3-2 0 15,-3-1 2-15,1 0 6 16,-4 0-12-16,6 0 3 16,-5-3-7-16,0 0 7 15,2-3 1-15,0 0 7 16,1 3-8-16,-4-3 1 0,3 0-2 15,1 3 1 1,-4-3-8-16,6 3 8 0,-2-3 1 16,4 3 8-16,-1-3-9 15,1 3 0-15,-4-3-5 16,-3 0 5-16,1 2-1 16,-4-2 1-16,3 0 1 15,-3 5 2-15,3-5-3 16,1 0 0-16,-1 0-1 15,0 0 1-15,2 0 0 16,0 0 2-16,1 0-1 16,-4 0-2-16,6 0 1 15,-2 0 0-15,1 0 5 16,-1 0-5-16,-3 0-3 16,4 0 3-16,-4-5 0 0,0 5 7 15,-1 0-7-15,-2 0 0 16,-3 0 1-16,-6 0-1 15,-5 0-10-15,-2 0 10 16,-1 0-1-16,-6 0-82 16,0 0-302-16,0 0-649 0</inkml:trace>
</inkml:ink>
</file>

<file path=ppt/ink/ink17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10:25:19.711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0 443 1502 0,'0'0'240'0,"0"0"-167"15,0 0-29-15,0 0 105 16,0 0 50-16,0 0-56 15,-9 6-97-15,31-12-3 16,7-20 28-16,8-3-56 16,5-9 3-16,1-7-18 15,-1-2 1-15,1 1 13 16,-10-6-14-16,-4 9 0 16,-6 2 25-16,-10 8-10 15,-3 10 57-15,-6 7-25 0,-4 12 19 16,0 4 52-16,0 0-58 15,0 40-32-15,0 22 5 16,-11 23-24-16,2 16 27 16,-1 5-20-16,1-3-16 15,4-12 36-15,5-11-36 16,0-13 6-16,0-14 0 16,0-9-6-16,0-8-43 15,5-18-181-15,10-10-270 16,2-8-134-16</inkml:trace>
  <inkml:trace contextRef="#ctx0" brushRef="#br0" timeOffset="427">645 20 1783 0,'0'0'380'0,"0"0"-268"15,0 0 53-15,0 0 59 16,0 0-10-16,0 0-137 16,207-7-54-16,-142 7 19 15,0 0-10-15,8 0-18 16,-8 0-2-16,1 0 0 16,-15 0-17-16,-11 0 5 15,-14 0-3-15,-13 0 3 16,-4 2 8-16,-9 9 31 15,0 3 7-15,0 7-16 0,0 8 20 16,0 12-49-16,0 12-1 16,-3 12 28-16,-6 9-14 15,-4 5-5-15,4 3 4 16,-2 0-13-16,5-4 7 16,0-7-7-16,-2-6 0 15,2-13 6-15,0-4-5 16,-2-10 9-16,2-9-10 15,3-8-1-15,-3-10-5 16,2-4-84-16,1-7-82 16,-3 0-315-16,3-20-292 0</inkml:trace>
  <inkml:trace contextRef="#ctx0" brushRef="#br0" timeOffset="693">897 572 1807 0,'0'0'470'0,"0"0"-401"16,0 0 17-16,0 0 133 15,0 0-16-15,0 0-91 16,0 0-79-16,138 0-3 0,-83-1 29 15,1-4-53-15,-4 3-4 16,-2 0-4-16,-4-5-10 16,5-10-164-16,-11 3-354 15,-10-4-409-15</inkml:trace>
  <inkml:trace contextRef="#ctx0" brushRef="#br0" timeOffset="1565">2138 547 1482 0,'0'0'382'0,"0"0"-174"0,0 0 47 15,0 0 32-15,0 0-89 16,0 0-104-16,0 0-43 16,14 25 12-16,34-25 25 15,11 0-70-15,10 5-9 16,4-5 6-16,-2 0-15 15,0 0 0-15,-8 0-27 16,-7 0-79-16,-14 2-85 16,-13-2-121-16,-12 0-234 15,-14 0-178-15</inkml:trace>
  <inkml:trace contextRef="#ctx0" brushRef="#br0" timeOffset="1788">2373 337 1706 0,'0'0'487'0,"0"0"-401"16,0 0 71-16,0 0 81 16,0 0-50-16,-9 187-132 15,9-126-23-15,12 4-22 16,-1-4-11-16,-2-5-1 15,2-2-135-15,-5 1-116 16,0-13-118-16,-1-13-370 0</inkml:trace>
  <inkml:trace contextRef="#ctx0" brushRef="#br0" timeOffset="3093">3470 614 1714 0,'0'0'357'0,"0"0"-261"15,0 0-62-15,0 0 100 16,0 0-24-16,0 0-80 16,0 0-30-16,144-186-1 15,-113 134 0-15,-9-4-4 16,-5 2 5-16,-11 0 30 0,-3 6 13 16,-3 6 21-1,0 13 33-15,0 14 45 0,0 15-8 16,0 0-56-16,0 41-50 15,-3 24 25-15,0 23-43 16,0 10-10-16,-2-1 20 16,5-2-13-16,0-11-7 15,0-13-63-15,0-12-53 16,20-20-161-16,3-18-260 16,1-17-194-16</inkml:trace>
  <inkml:trace contextRef="#ctx0" brushRef="#br0" timeOffset="3527">4096 73 1505 0,'0'0'573'0,"0"0"-387"16,0 0-29-16,0 0 13 15,0 0 6-15,0 0-96 16,0 0-50-16,-117 188-9 15,117-112-21-15,0 4-3 16,25 0 3-16,15-5 0 16,6-3-17-16,2-7-16 15,8-3 33-15,-4-10-9 16,-2-4 10-16,-10-14-1 16,-12-4 5-16,-14-7 1 0,-14-11 7 15,0-3 7-15,-27-2-9 16,-22-7 13-16,-2 0-24 15,-9 0-1-15,4-9 1 16,4-17 7-16,13-7-6 16,12-9-1-16,14-6 1 15,13-9-1-15,0-12-19 16,32-2-3-16,11-2-1 16,7 4 16-16,-1 5 6 15,-7 15-10-15,-5 10 11 16,-12 16 0-16,-2 3-3 15,11 7-120-15,-9 4-233 16,1 3-742-16</inkml:trace>
  <inkml:trace contextRef="#ctx0" brushRef="#br0" timeOffset="3776">4849 606 2357 0,'0'0'426'0,"0"0"-426"16,0 0 0-16,0 0 35 15,176 0 69-15,-106 0-104 16,-2 0-21-16,8 6-111 15,-21 0-221-15,-19-6-396 0</inkml:trace>
  <inkml:trace contextRef="#ctx0" brushRef="#br0" timeOffset="3964">5002 480 2072 0,'0'0'378'0,"0"0"-284"0,0 179-44 16,0-97 28-16,0 5 4 15,3-3-82-15,14 14-127 16,0-22-265-16,-7-17-755 0</inkml:trace>
  <inkml:trace contextRef="#ctx0" brushRef="#br0" timeOffset="5524">5781 520 697 0,'0'0'906'0,"0"0"-731"0,0 0-94 16,0 0 55-16,0 0 77 16,0 0-40-16,0 0-85 15,-22 12-12-15,35-18-54 16,13-19-9-16,0-3 2 16,7-4-15-16,-4-7-43 15,-2-2 19-15,-4-3 18 16,-8-1 0-16,-1 2 0 15,-3 4 6-15,-5 13 17 16,-3 9-16-16,0 13 19 16,-3 4 33-16,0 33 17 0,0 31 82 15,0 25-50 1,0 14-47-16,-3 3 4 0,-3 0-25 16,3-15-16-16,3-11-9 15,0-19-4-15,0-16-5 16,0-15-74-16,12-28-140 15,5-2-349-15,2-6-435 0</inkml:trace>
  <inkml:trace contextRef="#ctx0" brushRef="#br0" timeOffset="5983">6538 131 2102 0,'0'0'460'16,"0"0"-363"-16,0 0 55 16,0 0 65-16,-183-20-47 15,124 50-93-15,6 13-32 16,14 10-45-16,13-1-9 16,20 5 8-16,6-7 1 15,9-5-51-15,27-13-59 16,10-15-18-16,7-10-67 15,-4-7 10-15,-4-4 43 16,-5-22 95-16,-7-9 33 16,-10-1 14-16,-7 3 8 15,-6 12 87-15,-7 4 40 16,0 15-33-16,4 2 15 0,-1 8-31 16,0 34-6-16,8 20-17 15,-5 15-31-15,5 8-5 16,-5 7 40-16,-1-7-65 15,-5-6-1-15,-3-11 21 16,0-12-7-16,-11-12 9 16,-18-14-22-16,-13-16 14 15,-7-10-1-15,-4-4-15 16,1-12-39-16,10-24-31 16,22-46-85-16,17 8-324 15,3 0-750-15</inkml:trace>
  <inkml:trace contextRef="#ctx0" brushRef="#br0" timeOffset="6188">6931 635 2201 0,'0'0'507'16,"0"0"-447"-16,0 0-46 15,190 0 39-15,-122 0 56 16,5 0-109-16,-8-6-9 16,4-5-190-16,-16 2-33 0,-21 0-435 15</inkml:trace>
  <inkml:trace contextRef="#ctx0" brushRef="#br0" timeOffset="6373">7154 359 1950 0,'0'0'553'0,"0"0"-508"15,0 0-29-15,-19 159 147 16,19-89-35-16,0 7-79 16,0-4-49-16,0-2-86 15,12 6-78-15,-2-22-424 16,-4-17-1356-16</inkml:trace>
  <inkml:trace contextRef="#ctx0" brushRef="#br0" timeOffset="6860">8002 212 2309 0,'0'0'312'0,"0"0"-264"0,0 0-23 15,0 0 157-15,0 0-74 16,0 0-84-16,0 0-6 15,173-40-18-15,-137 67 0 16,-7 5 26-16,-2 9-26 16,-14 4 1-16,-10 8 35 15,-3 5-18-15,-20 11 2 16,-26-2-10-16,-13 6-8 16,-3-5 27-16,-3-8-29 15,13-10 0-15,9-12 7 16,18-11-1-16,11-3-9 15,11-7 3-15,3-3 0 16,0-2 15-16,26 0-14 16,10-1 9-16,7-4-10 15,5-1-3-15,5-6-24 0,-1 0-53 16,1 0-35-16,-1 0-55 16,21-15-122-16,-16-12-41 15,-6 0-575-15</inkml:trace>
  <inkml:trace contextRef="#ctx0" brushRef="#br0" timeOffset="7221">8682 320 1980 0,'0'0'505'0,"0"0"-441"0,0 0 23 15,0 0 182-15,0 0-105 16,0 0-90-16,0 0-26 16,-170 209-9-16,150-135 18 15,11 2-48-15,9 3-2 16,0-1 10-16,0-10-17 16,32-10-16-16,18-14-14 15,12-17-33-15,13-19 50 16,1-8-38-16,-2-10-17 15,-7-35 68-15,-18-14 17 16,-10-15-1-16,-16-8 38 0,-17-7-24 16,-6 4 35-1,-3 8-26-15,-23 12-33 0,-4 17-6 16,-8 8-119-16,7 15-380 16,9 8-1764-16</inkml:trace>
  <inkml:trace contextRef="#ctx0" brushRef="#br0" timeOffset="8773">9338 741 1879 0,'0'0'357'15,"0"0"-301"-15,0 0-5 16,0 0 155-16,0 0-72 16,0 0-37-16,131 26-52 0,-63-19-9 15,3-7-36-15,2 0-41 16,12 0-136-16,-19-7-169 15,-24-6-381-15</inkml:trace>
  <inkml:trace contextRef="#ctx0" brushRef="#br0" timeOffset="8978">9616 501 1681 0,'0'0'330'0,"0"0"-254"16,0 0 110-16,0 0 47 16,0 0-153-16,-3 181-59 15,-2-128-3-15,2 0-18 16,0-2-10-16,0 7-154 16,3-16-184-16,0-11-287 0</inkml:trace>
  <inkml:trace contextRef="#ctx0" brushRef="#br0" timeOffset="9910">10257 871 1472 0,'0'0'269'0,"0"0"-196"15,0 0-15-15,0 0 131 16,0 0-69-16,0 0-72 0,0 0-48 15,0 0-38 1,23 0-172-16,0 0-313 0</inkml:trace>
  <inkml:trace contextRef="#ctx0" brushRef="#br0" timeOffset="10105">10523 880 1420 0,'0'0'288'15,"0"0"-187"-15,0 0-22 0,0 0 70 16,0 0-149-16,0 0-57 16,0 0-311-16,88-4-1197 15</inkml:trace>
  <inkml:trace contextRef="#ctx0" brushRef="#br0" timeOffset="10256">10784 876 1637 0,'0'0'321'16,"0"0"-168"-16,0 0 34 15,0 0-55-15,0 0-132 0,0 0-281 16,0 0-498-16</inkml:trace>
  <inkml:trace contextRef="#ctx0" brushRef="#br0" timeOffset="10472">11214 694 1765 0,'0'0'317'16,"0"0"-236"-16,0 0 23 16,0 0 50-16,0 0-113 0,215 0-39 15,-155 0-2 1,-1 0-110-16,6 0 2 0,-16 0-211 16,-16 0-421-16</inkml:trace>
  <inkml:trace contextRef="#ctx0" brushRef="#br0" timeOffset="10664">11361 493 1378 0,'0'0'357'0,"0"0"-110"16,0 0 28-16,0 0-62 16,0 0-104-16,0 0 32 15,-39 153-90-15,48-88-23 16,4 4-14-16,-4-9-14 15,2 1-21-15,3-3-100 0,-2-13-169 16,-1-16-288-16</inkml:trace>
  <inkml:trace contextRef="#ctx0" brushRef="#br0" timeOffset="11030">11996 367 1557 0,'0'0'248'16,"0"0"-174"-16,0 0 124 16,0 0 40-16,0 0-69 15,170 21-55-15,-144 8-65 16,-6 7 6-16,-17 8-5 15,-3 6-31-15,-13 9 23 16,-32 5-28-16,-14 4-14 16,-7 0-7-16,-4-6-28 15,13-9 34-15,14-8-9 16,13-11 4-16,18-10-4 16,12-7 10-16,0-6 0 15,9 0 0-15,27-5-22 16,10-6-17-16,13 0-70 0,32 0-108 15,-12-18-139 1,-11-2-598-16</inkml:trace>
  <inkml:trace contextRef="#ctx0" brushRef="#br0" timeOffset="11358">12644 551 1735 0,'0'0'562'16,"0"0"-400"-16,0 0-18 15,0 0 93-15,0 0-105 16,0 0-49-16,-158 184-62 16,155-119-12-16,3 3-3 0,0-1-5 15,14-4-2-15,18-9 1 16,4-10-73-16,7-18-9 15,2-18-9-15,1-8 82 16,1-8-2-16,-9-37 22 16,-5-14 14-16,-16-12 36 15,-14-5-4-15,-3-4 39 16,-13 6-15-16,-27 10-21 16,-25 5-60-16,7 16-98 15,5 16-560-15</inkml:trace>
</inkml:ink>
</file>

<file path=ppt/ink/ink17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10:25:32.721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29 287 1084 0,'0'0'312'0,"0"0"-150"16,0 0-26-16,0 0 20 16,0 0 4-16,0 0-47 0,0 0-13 15,-29-3 11 1,29-3-34-16,0 0-3 0,10-6-64 15,19-2-9-15,11-4 14 16,5-5-15-16,12-1 1 16,-3-2-1-16,2 2-24 15,-4 1 23-15,1 2-36 16,-7 7 5-16,-4 1 31 16,1 4 1-16,-1 5 1 15,4 0-1-15,4 4-2 16,2 0-7-16,7 0 4 15,3 8-1-15,0 8 6 16,4-2 0-16,-7 4 9 16,0-1-9-16,-4 0 0 15,1-1 13-15,3-7-13 0,4-3 0 16,-1-6 14-16,0 0-13 16,-4 0 8-16,1 0-9 15,0-9 0-15,0-6 7 16,4 0-7-16,-4 0-6 15,3-2 6-15,-1-1 0 16,1 3 0-16,0-2-1 16,-2 5 1-16,-1 1 9 15,0 1-9-15,-4 3 0 16,4 6 6-16,-3 1 6 16,3 0 10-16,-4 0 21 15,4 0-4-15,-2 14-3 0,5 7-2 16,3 0-21-1,0-1 11-15,7 1-9 0,1-4-7 16,1-2-8-16,5-4 0 16,0-1 1-16,0-4-1 15,-1-3 0-15,-3-3 2 16,1 0-2-16,-1 0 0 16,-2 0-20-16,-2-6 2 15,-3-7 9-15,-5 2-23 16,-7 3 18-16,-11 1 13 15,-5 7 1-15,-8 0 0 16,1 0 0-16,-4 7 29 16,1 10 25-16,2 4-36 0,8-4 1 15,-1 1 16 1,10-7-21-16,1 1 4 0,-4-6-16 16,-1-3 10-16,-11 0-12 15,-9-3-33-15,-8 0-67 16,-8-18-99-16,-9 1-365 0</inkml:trace>
</inkml:ink>
</file>

<file path=ppt/ink/ink17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10:25:33.554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46 1007 0,'0'0'505'16,"0"0"-294"-16,0 0 29 16,0 0 5-16,0 0-58 15,0 0-113-15,0 0-42 16,9-40 50-16,25 35-42 16,2 5-31-16,-7 0 24 0,1 0-15 15,-7 0 4-15,-3 21-5 16,-11 3 20-16,-3 5 47 15,-6 4-48-15,0 5-16 16,0 0 19-16,-20 0-19 16,-3-3-9-16,-5 3-11 15,-3-5-9-15,5 2-36 16,10 6-173-16,7-11-256 16,5-4-95-16</inkml:trace>
</inkml:ink>
</file>

<file path=ppt/ink/ink17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10:25:33.750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23 14 113 0,'0'0'1916'16,"0"0"-1555"-16,0 0-115 15,0 0 29-15,0 0-88 16,0 0-94-16,0 0-93 15,-26 7-73-15,43-11-178 16,8-1-303-16,1-7-936 0</inkml:trace>
</inkml:ink>
</file>

<file path=ppt/ink/ink17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10:25:48.106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0 480 1633 0,'0'0'322'0,"0"0"-203"16,0 0-30-16,0 0 109 15,0 0-27-15,0 0-104 16,15-48-19-16,12 27 7 16,5-1 8-16,4-5 11 15,4-4-58-15,-1-9-15 16,4 2 41-16,0-3-21 15,-4 0-3-15,-7 2 15 16,-6 4 6-16,-4 6 43 0,-5 5-42 16,-6 7-14-16,-5 5 46 15,-6 6-26-15,3 1-2 16,-3 5-4-16,0 0-15 16,0 0 26-16,0 5-51 15,0 24 8-15,0 18 16 16,-12 15-17-16,1 15 2 15,-3 2 4-15,5 1-12 16,3-7 17-16,2-10-18 16,4-10-1-16,0-9 1 15,0-12 1-15,0-6 0 16,0-8 5-16,0-9-6 16,0-3 0-16,0-6-43 15,0 0-47-15,0 0 3 0,0 0-139 16,13-22-248-16,7 3-93 15,6-2-171-15</inkml:trace>
  <inkml:trace contextRef="#ctx0" brushRef="#br0" timeOffset="797">847 0 1655 0,'0'0'354'0,"0"0"-175"0,0 0 43 16,0 0 70-16,0 0-138 16,0 0-75-16,0 0 9 15,-14 4-42-15,2 24 8 16,-4 5-9-16,-4 5-31 15,-6 2 16-15,3 3-30 16,-4 0 0-16,4-4 27 16,3-4-26-16,8-7 6 15,2-9-7-15,7-7 8 16,3-6 8-16,0-3-16 16,0-3 0-16,0 0 7 15,10 0 4-15,13 0 13 0,6 0-6 16,7 0-17-16,4-6 18 15,-1-3-19-15,-4-1 0 16,2 6-5-16,-4 1 5 16,-4-1-23-16,-6 4 17 15,-4 0-36-15,-2 0 18 16,-8 0-80-16,-3 0-36 16,2 0-26-16,-5 4-48 15,0-1-22-15,0-3 10 16,5 0 31-16,-2 0 47 15,0 0-45-15,-3-22 32 16,-3-4 124-16,4 0 37 16,-4-7 18-16,0 1 62 0,0 0 30 15,0-1 33 1,0 10 14-16,0 2 33 0,0 9 60 16,-7 6-67-16,4 4-7 15,3 2-17-15,-3 0-73 16,3 0 11-16,-3 0-42 15,3 0-41-15,0 11 38 16,0 13-26-16,0 8-8 16,0 9 28-16,0 6-29 15,0 7 26-15,0-2-17 16,0 2-25-16,0-5 46 16,0 2-33-16,0-6-5 15,0-7 12-15,0-9-9 16,-3-3-12-16,3-8 0 15,0-6 0-15,0-5-11 0,-5-5 11 16,5-2-39-16,-6 0-4 16,-3 0-155-16,-2 0-312 15,-1 0-345-15</inkml:trace>
</inkml:ink>
</file>

<file path=ppt/ink/ink17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10:25:57.242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2795 661 1743 0,'0'0'289'0,"0"0"-200"15,0 0 35-15,0 0 98 16,67 182-45-16,-55-115-58 15,1 10-104-15,-7-4-5 16,1-8 8-16,-7-14-18 16,0-15 6-16,0-17-6 15,0-9 0-15,0-10 48 16,0 0-40-16,-7-21-8 16,-2-17-21-16,6-13-22 15,3-11 3-15,0-3 13 16,12-2 22-16,19 7-10 15,7 14 15-15,1 14-24 0,4 17 22 16,-1 15-1-16,-2 0 3 16,2 41 11-16,1 15 73 15,-4 11-23-15,-5 6-60 16,-5 8 5-16,-10-1 2 16,-2-7-8-16,-5-8 0 15,-1-15-22-15,3-18-11 16,1-19-4-16,8-13-20 15,10-21 18-15,9-36 8 16,18-19-29-16,8-21 25 16,11-15-53-16,3-9-37 0,3-2 17 15,-8-5 36 1,-7 4 72-16,-18 8 49 0,-16 6 87 16,-16 13 0-16,-17 14-33 15,-3 19-6-15,0 18 59 16,-26 17-44-16,-7 18-28 15,-6 11-9-15,-1 5-42 16,2 43-2-16,-1 21-29 16,8 24 11-16,8 13 1 15,7 15-14-15,7 3 0 16,6 2 0-16,3-2 0 16,0-9-12-16,0-18-9 15,0-20-7-15,0-21 22 16,9-24-51-16,4-18 0 15,4-14 27-15,6 0-24 0,6-29 29 16,10-18-27-16,10-11 43 16,7-4 3-16,3 5-8 15,0 19 4-15,-7 18 10 16,-6 20 18-16,-10 0 18 16,-13 33 11-16,-9 13-14 15,-8 7 5-15,-3-1-38 16,4-2-13-16,5-14-58 15,19-9-267-15,-2-13-399 16,-4-14-1014-16</inkml:trace>
  <inkml:trace contextRef="#ctx0" brushRef="#br0" timeOffset="-1433">720 384 1265 0,'0'0'481'0,"0"0"-272"15,0 0-33-15,0 0 46 16,0 0 37-16,-65-175-97 16,38 142-63-16,-5 4-11 15,-11 0-37-15,-7 5 13 16,-2 4-37-16,-4 8 10 16,-1 9 15-16,3 3-52 0,3 11-10 15,4 29 4 1,12 16 7-16,7 15-2 0,16 9-15 15,12 10-3 1,0-2 18-16,23-4-52 0,20-7 12 16,8-6 29-16,8-3-21 15,1-6-6-15,2-3-14 16,-10-9 21-16,-5-3 26 16,-19-6-12-16,-8-5 9 15,-17-3 9-15,-3-1 1 16,-16-3 19-16,-27-1-7 15,-19-5 17-15,-10-6 30 16,-7-5-51-16,5-8-3 16,1-4 21-16,14 0-17 0,13 0-10 15,17-10-9-15,16-7-90 16,26-17-154-16,30 3-371 16,9 2-67-16</inkml:trace>
  <inkml:trace contextRef="#ctx0" brushRef="#br0" timeOffset="-1082">989 939 1502 0,'0'0'282'16,"0"0"-150"-16,0 0-6 15,170-4 22-15,-112-15-7 0,-2-1-46 16,-3-10-58-1,-15 1 15-15,-7-7-24 0,-19 4 11 16,-12-3 37-16,0 2-2 16,-29 1 25-16,-20 2-7 15,-10 10-54-15,-6 8 31 16,-1 12-29-16,7 3-7 16,3 41 28-16,10 19-37 15,15 15 0-15,14 11 1 16,17-1-24-16,0-2 10 15,26-14-11-15,25-14-16 16,12-17 10-16,12-15-30 16,7-20-80-16,4-6-90 15,18-24-178-15,-22-14-233 0,-22 0-1160 16</inkml:trace>
  <inkml:trace contextRef="#ctx0" brushRef="#br0" timeOffset="-831">1152 356 1532 0,'0'0'246'15,"0"0"-145"-15,0 0 32 16,0 0 91-16,0 0 8 16,0 0-123-16,189-125-24 0,-126 125 16 15,-1 6-37 1,-6 20 5-16,-7 3-20 0,-7 0-35 15,-5-2 35-15,-4-10-35 16,-1-7 1-16,4-10-15 16,39-27-145-16,-13-17-199 15,0-3-421-15</inkml:trace>
  <inkml:trace contextRef="#ctx0" brushRef="#br0" timeOffset="1087">4842 719 1410 0,'0'0'984'0,"0"0"-811"16,0 0-141-16,0 0 123 16,-197-15 81-16,148 37-100 15,6 12-60-15,7 14-56 16,13 5-10-16,11 2 1 16,12 1-5-16,0-7-12 15,26-5-36-15,16-19-57 16,10-13 0-16,7-12-86 15,-3-3-3-15,-10-29 15 0,-7-7 30 16,-13 0 85 0,-9 10 30-16,-11 8 28 0,-6 13 80 15,0 8 68-15,0 0-57 16,0 29-24-16,-6 6-45 16,6 10 6-16,0-5-28 15,0-7 1-15,17-5-13 16,9-14-11-16,-1-14-17 15,6 0 13-15,-2-14-2 16,-4-22 28-16,3-4-21 16,-5-6 22-16,-4 8-8 15,-7 11 8-15,-1 10 0 16,-5 17 35-16,-3 0 14 16,-3 32-3-16,0 16-14 0,0 4-31 15,0 4 31-15,0-9-26 16,0-7-6-16,3-15 0 15,5-10-31-15,-5-12-11 16,3-3 29-16,0-8-28 16,2-27 40-16,1-11-25 15,4-7 26-15,7-2-7 16,3 5 8-16,3 5-1 16,3 17 1-16,1 9 20 15,-4 16 73-15,0 3-42 16,1 13 30-16,-4 21-1 15,-1 14-29-15,4 2-21 16,8 5 19-16,4-2-32 0,1-3 5 16,4-8-23-1,-7-6-31-15,4-16-17 0,-9-11-89 16,9-9 16-16,-1-12 11 16,7-31-3-16,7-22-12 15,3-19-66-15,2-14 14 16,4-16 77-16,4-5 6 15,-4-8 24-15,-3-1 70 16,-6 7 6-16,-10 13 143 16,-17 19 16-16,-13 21 82 15,-13 22-20-15,0 19-22 16,-16 17-27-16,-15 10-57 16,-8 12-42-16,-4 39 20 15,-5 22-76-15,2 21-2 16,7 15 10-16,7 13-17 0,4 1 4 15,13 1-18-15,8-9 0 16,7-8 4-16,0-24-4 16,0-18-28-16,13-19 5 15,7-22-13-15,6-16-4 16,7-8-1-16,13-21 25 16,5-29 16-16,9-9-41 15,5-3 14-15,0 6 26 16,-2 13 1-16,-7 18 0 15,-5 20 9-15,-8 5 36 16,-7 32 42-16,-13 24-42 16,-6 9-10-16,-8 6 12 0,-2-4-9 15,0-10-8-15,3-10-30 16,5-18 8-16,8-15-8 16,11-14-65-16,31-8-126 15,-3-25-444-15,-6-5-1370 0</inkml:trace>
  <inkml:trace contextRef="#ctx0" brushRef="#br0" timeOffset="2214">7896 995 2364 0,'0'0'379'0,"0"0"-379"16,0 0 0-16,173-82 26 15,-94 33 89-15,0-7-63 16,0-9-21-16,-7-6-31 16,-10-11 0-16,-17-7 0 15,-11-9 1-15,-15 1-1 16,-12 6 0-16,-7 15 0 15,-3 19 28-15,-28 28 27 16,-4 23 19-16,-7 6 11 16,-1 47-43-16,-4 29 6 0,9 22-5 15,5 14-28 1,13 3 17-16,6 3-32 0,8-10 0 16,6-7 0-16,0-13 0 15,0-14-9-15,0-18-16 16,0-20-24-16,0-22 11 15,0-14-22-15,6 0-7 16,11-23 38-16,3-25-14 16,10-5-9-16,2-6-22 15,1 7-33-15,-1 7 56 16,2 13 18-16,-8 17 3 16,-4 15 29-16,-2 0 2 0,3 19 16 15,3 13 71 1,4 5-73-16,10-1 1 0,-1-7-16 15,7-8-14 1,2-10 12-16,5-11-78 0,-4 0 23 16,-4-17-3-16,-5-15-63 15,-11-6 28-15,-6-1 22 16,-13 9 73-16,-4 7 2 16,-6 14 63-16,0 9 31 15,0 6-3-15,-12 36-17 16,2 11 77-16,7 8-60 15,3 4-69-15,9-9 24 16,33-9-47-16,17-14 14 16,7-18-10-16,-4-15-5 15,-6 0-18-15,-13-27-9 0,-21-11 25 16,-15-14-8-16,-7 0 20 16,-16-1-8-16,-31 1 23 15,-7 4-8-15,-6 10 8 16,1 11 0-16,11 13-14 15,8 4 31-15,17 10-42 16,13 0 1-16,10 0-1 16,0 0-20-16,30 0-3 15,13 10 5-15,8 2-7 16,8 5 15-16,1 5-1 16,-12 6 11-16,-2 7-1 15,-13 10 1-15,-10 1-2 16,-3 1 1-16,-10-2 1 0,-4-10 4 15,-6-8-4-15,0-10 0 16,0-11 1-16,0-6 7 16,0 0-8-16,0-14-3 15,-3-15-18-15,3-13 20 16,0-5-40-16,16-3 17 16,17 3 24-16,6 8 0 15,1 10 9-15,6 15 28 16,-4 9 32-16,-2 5 36 15,-9 25-21-15,0 21 5 16,-8 15-21-16,-1 8-17 16,-2 0 9-16,3-1-32 15,0-13-14-15,2-8-11 16,-5-18-3-16,-6-13-53 16,-5-15-32-16,-9-1-63 0,0-25-149 15,0-15-387-15,-20 4-146 16</inkml:trace>
  <inkml:trace contextRef="#ctx0" brushRef="#br0" timeOffset="2413">9185 391 2248 0,'0'0'532'0,"0"0"-454"16,0 0 22-16,0 0 48 15,0 0-31-15,0 0-28 0,0 0-52 16,133 154-37-16,-133-99-2 16,-23 29-144-16,0-13-495 15,6-16-1739-15</inkml:trace>
</inkml:ink>
</file>

<file path=ppt/ink/ink17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10:26:01.554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181 541 1829 0,'0'0'273'15,"0"0"-140"-15,0 0-66 16,0 0 91-16,0 0 113 15,35 155-81-15,-25-36-115 16,-1 9 7-16,2 4-37 16,1-10-5-16,2-15-31 15,6-19-9-15,5-15-90 0,12-12-153 16,-8-20-271-16,-10-17-445 16</inkml:trace>
  <inkml:trace contextRef="#ctx0" brushRef="#br0" timeOffset="285">0 1185 1787 0,'0'0'391'16,"0"0"-316"-16,0 0 47 15,0 0 59-15,223-41-54 16,-132 41-10-16,8 0-21 0,-2 0-20 15,-4 17 66-15,-19 13-83 16,-11 9-10-16,-24 1-17 16,-16 6-11-16,-16 0 0 15,-7-2-21-15,0-8-9 16,-10-4 0-16,-2-12-88 16,1-5-38-16,8-9-137 15,3-6-189-15,0 0-123 16,0-15-1073-16</inkml:trace>
  <inkml:trace contextRef="#ctx0" brushRef="#br0" timeOffset="404">724 888 1709 0,'0'0'477'16,"0"0"-445"-16,0 0-32 0,0 0-56 15,0 0-149-15,0 0-344 0</inkml:trace>
  <inkml:trace contextRef="#ctx0" brushRef="#br0" timeOffset="1154">1130 1211 1249 0,'0'0'288'0,"0"0"-129"16,0 0-17-16,20 155 25 15,-17-121-19-15,-3-11-102 16,0-4-27-16,0-15 2 15,0-4-20-15,0 0 24 0,0-11-13 16,0-24-5-16,0-5-7 16,0-12-7-16,9 2 7 15,24 1 18-15,10 8-12 16,5 7-4-16,9 17 14 16,-4 13 82-16,-2 4 43 15,-5 25-35-15,-7 22-21 16,-5 9 13-16,-11 7-60 15,-8 1-22-15,-5-5-4 16,-4-4 1-16,-3-11-13 16,-3-8-13-16,5-16-18 15,-2-11-5-15,6-9-42 16,8-5 5-16,16-37 33 0,13-17-48 16,13-17-18-16,9-18 26 15,7-12 25-15,7-10 17 16,-3-4-49-16,3 2 44 15,-11 9 43-15,-12 15 126 16,-10 17 62-16,-16 15-16 16,-16 16-2-16,-11 9-23 15,-6 14-35-15,0 11-30 16,-9 12-8-16,-24 7-34 16,-10 33-11-16,-5 22 1 15,-6 15-2-15,6 14 23 16,5 13-36-16,4 4-15 15,10 4 17-15,2 1-10 0,14-17-6 16,10-13-1 0,3-24-20-16,0-20 19 0,20-25-32 15,12-14 0-15,8-3 16 16,8-34-2-16,8-11 18 16,4-6-8-16,5 5-6 15,3 9 7-15,-6 17-2 16,-5 21 10-16,-15 2 9 15,-10 30 34-15,-15 26 11 16,-7 11 0-16,-7 9-24 16,-3-3 18-16,0-6-26 15,0-18-13-15,0-12 9 16,0-15-18-16,0-13 0 16,0-9-27-16,0 0-73 15,-22-52-126-15,-6-2-539 0,-4 1-725 16</inkml:trace>
  <inkml:trace contextRef="#ctx0" brushRef="#br0" timeOffset="1321">946 337 2723 0,'0'0'356'0,"0"0"-356"15,178-104-67-15,-2 16 59 16,-20 15-225-16,-14 1-629 0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8:18:06.298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198 228 2212 0,'0'0'463'15,"0"0"-418"-15,0 0-8 16,0 0 129-16,0 0-66 16,0 0-6-16,-11 188-53 15,22-93-40-15,1 7 37 16,5-3-25-16,-1-7-4 16,7-10-9-16,0-14-6 15,3-21-93-15,10-35-182 16,-10-12-311-16,-3 0-227 0</inkml:trace>
  <inkml:trace contextRef="#ctx0" brushRef="#br0" timeOffset="372">0 624 1709 0,'0'0'373'15,"0"0"-216"-15,0 0-43 16,0 0 93-16,0 0-93 15,190-27-83-15,-108 25 0 16,0 2-29-16,0 0 19 16,-9 8-9-16,-11 26-6 15,-10 7 32-15,-13 8-38 0,-13 9 0 16,-6 1 8 0,-9 2-8-16,-8-15-6 0,-3-8-9 15,0-14 6-15,0-15 8 16,0-9 1-16,0 0 0 15,-11-33 17-15,-1-11-16 16,-2-15 19-16,8-5 22 16,3 0-13-16,3-1 42 15,0 10-43-15,15 14-19 16,13 11 17-16,4 13-25 16,7 11-1-16,10 6 0 15,4 0-112-15,21 6-142 16,-12 7-450-16,-2 0-1171 0</inkml:trace>
  <inkml:trace contextRef="#ctx0" brushRef="#br0" timeOffset="1048">1235 742 1731 0,'0'0'388'0,"0"0"-388"15,0 0-4-15,0 0 4 16,0 0 12-16,178 18-2 16,-116-18 3-16,0-9-13 15,-7-11 0-15,-13-5 78 16,-11-1-7-16,-19-3-14 16,-12-1 100-16,-6 1-17 15,-31 2-37-15,-11 10-33 16,-5 5 52-16,-5 12-26 0,2 0-42 15,7 29-6-15,13 15-17 16,19 13-29-16,17 2 23 16,6 0-25-16,41-3-12 15,15-13-12-15,10-13-46 16,4-15-60-16,1-15 12 16,-4 0 33-16,-8-21 76 15,-10-17-33-15,-12-9-24 16,-13 0 54-16,-7-3 12 15,-10 8 39-15,-3 10 42 16,-4 13 40-16,-2 19 36 16,-1 0-116-16,0 24-24 15,0 22 13-15,0 10-15 0,0 2 13 16,-3 1-28 0,3-6-7-16,-3-14 6 0,0-11-28 15,0-13 13-15,0-15 5 16,0 0 11-16,0-17 9 15,0-28-8-15,0-11-1 16,5-9 0-16,18-4-2 16,9 0 2-16,1 12 15 15,4 14-14-15,-6 19 60 16,3 15-28-16,-5 9 9 16,-4 18 39-16,-5 28-33 15,0 8-3-15,3 11-15 0,3 3-30 16,7-9 38-1,6-7-38-15,4-16-8 0,-4-14-11 16,1-18-124-16,-14-17-207 16,-10-26-474-16,-16-8-1217 0</inkml:trace>
  <inkml:trace contextRef="#ctx0" brushRef="#br0" timeOffset="1252">1104 217 2244 0,'0'0'370'16,"0"0"-287"-16,0 0 139 0,233-167-44 16,-154 138-38-16,-5 13-95 15,-4 16-45-15,7 33-41 16,-14 16-222-16,-10 6-644 0</inkml:trace>
</inkml:ink>
</file>

<file path=ppt/ink/ink17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10:26:00.785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1155 1731 0,'0'0'294'16,"0"0"-175"-16,0 0-70 0,0 0 93 15,0 0 42-15,0 0-19 16,0 0-75-16,70 119-54 16,-64-76-36-16,0-4 0 15,-3-10-1-15,2-9 1 16,-5-7 1-16,0-10-1 15,0-3 0-15,0 0-8 16,0-28-1-16,0-9-19 16,3-14 3-16,6-7 20 15,7-4 4-15,7 6 1 16,3 9 0-16,7 11 0 16,-1 13-12-16,-1 14 12 0,1 9 1 15,-2 9 14-15,-4 30 34 16,-3 13-34-16,-7 10 3 15,-2 6-14-15,-5-4 5 16,2 1-18-16,-2-9 8 16,5-9-16-16,5-12 11 15,4-13-76-15,6-17 21 16,7-5 15-16,10-11 13 16,3-29-69-16,4-12 25 15,-2-7 51-15,-5-6 16 16,-10-5 20-16,-10 2-10 15,-9 6 64-15,-17 9 7 16,0 12 38-16,-3 11-3 0,-26 15-8 16,-8 15 22-16,-5 0-74 15,2 15 7-15,4 27-21 16,7 11-21-16,12 11-1 16,14 3-10-16,3 0 0 15,14-2-12-15,21-11-6 16,15-9-31-16,8-10-47 15,12-18-13-15,-2-13 33 16,0-4-37-16,2-21 3 16,-15-20 43-16,-6-9-38 15,-10-6 72-15,-9 4 33 16,-13 7 59-16,-8 16 64 16,-6 13 33-16,-3 14 22 15,0 2-41-15,0 6-93 16,6 22-25-16,5 8 2 0,9-1-19 15,16-5-2-15,10-6-27 16,13-15 1-16,3-9-34 16,4-3-46-16,-9-27 35 15,-10-9 24-15,-12-1 25 16,-12 5 22-16,-9 5 6 16,-14 15 95-16,0 12 59 15,0 3-71-15,-6 27-39 16,-8 17 16-16,8 11-12 15,6 5-16-15,0-8-29 16,17-7-3-16,11-13-6 16,9-14-81-16,-5-9-45 0,-2-9-142 15,-10-11-269-15,-17-17-150 16</inkml:trace>
  <inkml:trace contextRef="#ctx0" brushRef="#br0" timeOffset="243">597 613 2018 0,'0'0'323'0,"0"0"-225"16,0 0-15-16,0 0 94 15,219-115-10-15,-147 95-61 0,-3 5-61 16,-13 11-22-1,-10 4-23-15,-18 15-9 0,-5 24-24 16,-9 5-190-16,3 2-96 16,18 2-65-16,-2-12 72 15,3-19-529-15</inkml:trace>
  <inkml:trace contextRef="#ctx0" brushRef="#br0" timeOffset="333">1484 413 1737 0,'0'0'748'16,"0"0"-547"-16,118-179-133 15,-24 81-68-15,-12 21-110 16,-10 18-594-16</inkml:trace>
</inkml:ink>
</file>

<file path=ppt/ink/ink17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10:26:04.574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453 117 1408 0,'0'0'348'16,"0"0"-153"-16,0 0 4 15,0 0 47-15,0 0-59 16,0 0-38-16,-33 71-27 0,33 9-14 15,0 27 13 1,0 18-48-16,0 14-8 0,0 1-19 16,0-6-10-16,-4-13 7 15,4-22-43-15,0-21-20 16,0-29 20-16,4-25-82 16,32-24-164-16,-3-25-398 15,-7-21-448-15</inkml:trace>
  <inkml:trace contextRef="#ctx0" brushRef="#br0" timeOffset="375">0 286 1847 0,'0'0'475'15,"0"0"-418"-15,0 0 18 16,0 0 122-16,0 0-27 16,125-177-48-16,-66 138-66 15,6 9 15-15,11 10 28 16,6 8-46-16,3 9-10 16,4 3-20-16,-1 13-11 15,4 25 38-15,-4 15-50 16,-6 5 1-16,-10 7 26 15,-10 4-14-15,-20-4-5 0,-19 2-1 16,-23-6-6-16,0 4 29 16,-39-6-30-16,-27-6 0 15,-8-12 6-15,-11-11-5 16,0-16-1-16,6-14-33 16,11 0-59-16,18-14-103 15,21-12-609-15</inkml:trace>
</inkml:ink>
</file>

<file path=ppt/ink/ink17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10:26:10.814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275 292 1295 0,'0'0'264'16,"0"0"-155"-16,0 0-85 15,0 0 40-15,0 0 25 16,0 0 2-16,0 0-9 15,-13-6-47-15,4 6 31 0,-8 26 51 16,-6 14-18-16,-4 25 12 16,-5 22-13-16,-1 17-19 15,1 13 69-15,1 13-56 16,5 2-8-16,10 6-5 16,7 4-48-16,9-7-11 15,0-5-14-15,0-6 9 16,16-16-2-16,10-11-13 15,11-7-43-15,8-11-56 16,37 3-171-16,-10-23-306 16,-10-21-561-16</inkml:trace>
  <inkml:trace contextRef="#ctx0" brushRef="#br0" timeOffset="13">1764 1320 1440 0,'0'0'233'0,"0"0"-192"15,0 0-25-15,0 0 71 16,0 0 124-16,0 0-5 16,0 0-73-16,24-130-23 0,-24 107 24 15,-8-4-28-15,-14-2-18 16,-7 3 0-16,-14-4-21 15,-10 4-26-15,-9 5-4 16,-6 9-9-16,-8 9 7 16,-2 3-35-16,2 15 0 15,8 32 22-15,9 17 8 16,13 16 0-16,20 10-19 16,16 0 2-16,10-4-2 15,10-13-11-15,36-18-14 16,13-16 1-16,15-22-4 15,12-17-20-15,6 0-17 0,-1-40-9 16,-3-13 33-16,-12-3-13 16,-13 0 20-16,-21 12 23 15,-13 15 1-15,-15 13 0 16,-8 16 35-16,-6 0 15 16,0 16 16-16,0 25-62 15,3 6 1-15,7 3 10 16,6-6-16-16,14-6-45 15,44-9-149-15,-7-11-185 16,-2-11-218-16</inkml:trace>
  <inkml:trace contextRef="#ctx0" brushRef="#br0" timeOffset="24">2327 1301 1910 0,'0'0'373'0,"0"0"-271"16,0 0-53-16,0 0 101 16,193-12 56-16,-108 1-122 15,8 0-49-15,5 5-35 16,19 6-77-16,-21 0-185 16,-25 0-474-16</inkml:trace>
  <inkml:trace contextRef="#ctx0" brushRef="#br0" timeOffset="31">2746 903 2046 0,'0'0'582'0,"0"0"-521"15,0 0-12-15,0 0 145 16,0 178-55-16,0-90-94 15,3 10-18-15,0 3-27 16,2-4-36-16,4-6-35 16,5-11-161-16,18-10-228 15,1-23-105-15,-4-24-1141 0</inkml:trace>
  <inkml:trace contextRef="#ctx0" brushRef="#br0" timeOffset="39">3474 463 2163 0,'0'0'588'0,"0"0"-476"16,0 0-57-16,0 176 38 15,0-67 57-15,3 9-36 16,6 9-84-16,5 3 5 15,-1-1-35-15,2-6 8 16,-1-13-27-16,0-19 19 0,-2-22-11 16,-1-29 10-16,-5-22-45 15,-6-18 36-15,3 0-1 16,-3-24 11-16,7-23-7 16,5-5 7-16,5-10 0 15,12 5-11-15,4 8-16 16,7 12 20-16,5 17-35 15,1 14 21-15,7 6 19 16,-4 6 2-16,-1 27 0 16,-5 6 1-16,-16 5-1 15,-15 4 0-15,-12 4-6 16,0 0 15-16,-39-1 25 16,-13-7-20-16,-10-3-13 0,0-12 33 15,3-11-33-15,2-15 17 16,12-3-18-16,13 0-52 15,18-30-41-15,17-39-223 16,34 4-444-16,11 0-1151 0</inkml:trace>
  <inkml:trace contextRef="#ctx0" brushRef="#br0" timeOffset="47">5706 459 2241 0,'0'0'613'0,"0"0"-539"0,0 0-59 15,0 0 120-15,0 0 7 16,-158 207-74-16,90-134-1 15,-6 5-66-15,-2-4 16 16,0-7 13-16,15-11-29 16,8-9 7-16,13-12-8 15,11-8 0-15,13-4 21 16,10-6-21-16,6 4 0 16,0 3-4-16,9-4 10 15,21 7-6-15,8 0 0 0,12 1 1 16,5 5 26-1,4 5-13-15,0 4-14 0,7 6 13 16,2 5-13-16,5-3 0 16,6-1 0-16,-5-4 0 15,2-10-6-15,-10-9-42 16,-1-11-156-16,-17-6-294 16,-17-6-566-16</inkml:trace>
  <inkml:trace contextRef="#ctx0" brushRef="#br0" timeOffset="370">5012 1818 2192 0,'0'0'656'0,"0"0"-478"16,0 0-153-16,0 0 34 15,0 0 109-15,0 0-28 0,0 0-54 16,122 74-50-16,-57-40 6 16,9 3 21-16,8-5-63 15,4-5-2-15,-1-7-10 16,30-2-90-16,-24-9-128 16,-18-8-584-16</inkml:trace>
  <inkml:trace contextRef="#ctx0" brushRef="#br0" timeOffset="921">7837 556 1923 0,'0'0'712'0,"0"0"-547"15,0 0-130-15,0 0 27 16,-46-176 169-16,10 153-65 0,-10 14-63 15,-13 9-56 1,-15 21 8-16,-17 43 29 0,-14 30-46 16,-7 24-7-16,4 17 20 15,14 10 9-15,18-1-9 16,24 0-31-16,25-2-1 16,27-9-7-16,0-12-12 15,50-20-19-15,24-28-1 16,22-29-28-16,15-30-4 15,3-14-19-15,-5-29 19 16,-12-24 41-16,-24-9-28 16,-24-6 39-16,-27 0 6 15,-22 1 20-15,-9 6 8 16,-50 7-8-16,-26 16-2 16,-23 14 6-16,-16 14-30 0,-4 10-6 15,13 0 4-15,27 7-32 16,31 5-50-16,57 16-74 15,5-10-323-15,37 0-398 0</inkml:trace>
  <inkml:trace contextRef="#ctx0" brushRef="#br0" timeOffset="1239">8038 0 2735 0,'0'0'556'0,"0"0"-514"16,0 0-32-16,0 0 143 15,0 0 8-15,183 176-31 16,-86-46-22-16,19 50-51 15,-5 44 32-15,-20 21-34 16,-55-13-55-16,-36-19 0 16,-48-25 0-16,-51-12 0 15,-6-34 0-15,7-30-161 16,-30 1-88-16,40-46-282 16,-3-8-1477-16</inkml:trace>
</inkml:ink>
</file>

<file path=ppt/ink/ink17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10:26:36.829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325 0 2119 0,'0'0'494'15,"-135"289"-316"-15,50 3-16 0,14 44 16 16,40-15-33-16,31-60-46 16,54-97-99-16,76-35-21 15,-11-50-132-15,1-31-614 0</inkml:trace>
</inkml:ink>
</file>

<file path=ppt/ink/ink17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10:26:35.645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57 533 560 0,'0'0'1589'0,"0"0"-1341"16,0 0-122-16,-42 209 77 15,35-138-23-15,4-3-51 16,3-5-63-16,0-8-60 15,0-11 22-15,0-13-28 16,20-12-48-16,6-16-62 0,20-6-231 16,-4-29-296-1,-9-3-832-15</inkml:trace>
  <inkml:trace contextRef="#ctx0" brushRef="#br0" timeOffset="182">42 324 2275 0,'0'0'466'0,"0"0"-359"16,0 0-50-16,0 0-14 0,0 0-43 16,0 0-177-16,0 0-415 15,97-17-323-15</inkml:trace>
  <inkml:trace contextRef="#ctx0" brushRef="#br0" timeOffset="404">479 439 1763 0,'0'0'489'16,"0"0"-300"-16,0 0 25 15,-15 182 5-15,12-111-63 0,-2 0-83 16,5-7-22 0,0-5-33-16,0-11-17 0,0-15-1 15,8-16-25-15,35-17-164 16,-4-11-293-16,-4-19-224 0</inkml:trace>
  <inkml:trace contextRef="#ctx0" brushRef="#br0" timeOffset="573">461 102 2343 0,'0'0'344'16,"0"0"-231"-16,0 0-94 15,0 0-19-15,0 0-168 0,0 0-432 16,0 0-512-16</inkml:trace>
  <inkml:trace contextRef="#ctx0" brushRef="#br0" timeOffset="819">892 0 1932 0,'0'0'497'16,"0"0"-341"-16,0 0 105 15,0 0-53-15,0 0-66 16,193 197-58-16,-140-100-39 16,-4 19 63-16,-7 34-80 0,-22 32 1 15,-20 27 22 1,-16-17-51-16,-30-45-5 0,-3-49-53 16,4-39-17-16,-11-6-4 15,-46 1-157-15,11-4-387 16,-2-29-434-16</inkml:trace>
</inkml:ink>
</file>

<file path=ppt/ink/ink17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10:26:35.210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65 249 1905 0,'0'0'302'0,"0"0"-231"16,0 0 9-1,0 0 104-15,0 0-7 0,0 0-47 16,-29 123-57-16,18-50-1 15,5 16-14-15,0 8-11 16,-1 5 28-16,3-4-30 16,4-8-2-16,0-17-16 15,0-18-13-15,0-17 12 16,14-14-26-16,3-15-18 16,6-9 7-16,5-6-83 15,35-70-129-15,-10 5-323 16,-4-2-286-16</inkml:trace>
  <inkml:trace contextRef="#ctx0" brushRef="#br0" timeOffset="188">183 32 965 0,'0'0'1343'15,"0"0"-1131"-15,0 0-129 16,0 0-55-16,0 0-28 16,0 0-43-16,0 0-487 15,59-32-595-15</inkml:trace>
</inkml:ink>
</file>

<file path=ppt/ink/ink17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10:26:39.420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258 123 1523 0,'0'0'263'16,"0"0"-96"-16,0 0-42 0,0 0 58 15,0 0 89 1,0 0-70-16,-16-8-97 0,3 52-69 16,-3 27 25-16,-18 43 23 15,-11 46-60-15,2-3 1 16,7-16 21-16,10-21-28 16,17-30 6-16,1 0-18 15,5-2-5-15,3-17 14 16,3-25-15-16,28-9 0 15,11-17 26-15,10-5-18 16,13-12 1-16,8-3-3 16,4 0-6-16,5 0-11 15,3-11-118-15,20-13-152 16,-15 3-304-16,-22 1-335 0</inkml:trace>
  <inkml:trace contextRef="#ctx0" brushRef="#br0" timeOffset="817">929 720 1753 0,'0'0'474'16,"0"0"-356"-16,0 0 50 15,0 0 28-15,-186-24-25 0,140 38-74 16,7 22-61-16,5 14 10 16,11 9-46-16,14 5 0 15,9-2 0-15,0-3 0 16,29-12-28-16,21-9-33 16,8-15-45-16,4-21-12 15,4-2 1-15,-4-19 6 16,-9-23 63-16,-10-4 19 15,-18-4 29-15,-8 4 22 16,-11 7 48-16,-6 9 64 16,0 13 0-16,0 11-21 15,0 6-15-15,0 3-70 16,0 29-26-16,0 9-2 0,3 4-9 16,25-5-8-1,11-1-64-15,4-16-58 0,2-12 62 16,-2-6-7-16,-4-5 40 15,-7-5 29-15,-9-14 13 16,-7 1 2-16,-9 6 2 16,-7 7 32-16,0 5 82 15,0 0-19-15,0 0-61 16,0 17-33-16,0 9 3 16,10-2-12-16,19-6-98 15,17-7-28-15,10-11 13 16,9 0-10-16,3-8 16 15,-1-26 112-15,-15 3-88 16,-13-5 89-16,-13 4 25 16,-15 8 46-16,-8 9 144 0,-3 7 8 15,0 8-11-15,0 0-67 16,0 27-93-16,-3 34-10 16,-11 56-12-16,-3 42-13 15,11 57 20-15,6-15-31 16,0-39 9-16,3-47 36 15,11-44-50-15,-2 2 15 16,-4-5-16-16,-8-6 0 16,0-18 14-16,-14-14-5 15,-25-16 1-15,-13-10 17 16,-7-4-27-16,-3-18 12 16,-1-27-12-16,10-15 9 0,18-18-10 15,15-14 1-15,20-13-23 16,3-16-31-16,73-68-112 15,-4 32-309-15,-7 14-326 0</inkml:trace>
  <inkml:trace contextRef="#ctx0" brushRef="#br0" timeOffset="1069">573 498 2145 0,'0'0'348'0,"0"0"-253"15,0 0-73-15,0 0 72 16,192-138 31-16,-103 111-71 16,-4 8 6-16,-3 9-60 15,-13 10-60-15,-8 0-59 16,-8 6-132-16,-1 23-250 15,-12-6-57-15,-10-5-869 0</inkml:trace>
  <inkml:trace contextRef="#ctx0" brushRef="#br0" timeOffset="1165">1414 318 1413 0,'0'0'355'0,"0"0"-143"16,0 0-28-16,156-161-109 15,-37 96-75-15,-17 12-53 16,-14 14-422-16</inkml:trace>
  <inkml:trace contextRef="#ctx0" brushRef="#br0" timeOffset="2581">3116 177 2136 0,'0'0'391'0,"0"0"-304"15,0 0-40-15,0 189 98 0,0-103-24 16,3 9-45-16,4 9-62 16,-3 1-8-16,-4 0-6 15,0-11-6-15,0-12-41 16,0-24-10-16,0-16 13 15,0-25 18-15,0-12-31 16,0-5-11-16,23-24 41 16,15-26-13-16,15-19-24 15,9-13-39-15,14-9 7 16,5-6 19-16,4 0-2 16,1-1 44-16,-8 9 35 15,-5 4 51-15,-19 12 64 0,-14 8-27 16,-20 14 25-16,-14 16 36 15,-6 5-13-15,0 17-20 16,-19 3-7-16,-11 10-44 16,-2 0-13-16,-4 19-29 15,-1 25-13-15,5 17 10 16,-1 13-20-16,10 17 0 16,0 9-2-16,1 8 2 15,2 3-9-15,0-2-22 16,3-7-20-16,4-14 1 15,4-18-41-15,6-22 33 16,0-19 46-16,3-16 7 16,0-13 4-16,0 0 2 0,0-24-1 15,19-17 6 1,10-15-6-16,11-3-2 0,5 0 2 16,1 13 0-16,-1 7-1 15,-2 17 1-15,-10 21 0 16,-4 1 6-16,-5 11-5 15,-5 31 5-15,0 7 24 16,-2 7 9-16,0 3-11 16,-1-7-13-16,0-6-15 15,0-8 0-15,-2-11-38 16,6-12-52-16,0-13-25 16,5-2 37-16,9-17 20 15,1-23-21-15,4-9 2 16,1-10 59-16,-4-3 3 15,-4 0 15-15,-5 3 28 0,-11 10 41 16,-6 4 56-16,-10 14 42 16,0 9-52-16,0 10-18 15,-23 12-46-15,-4 0-28 16,1 15 11-16,3 21-25 16,4 11-1-16,10 10-7 15,6-3-1-15,3 5 0 16,0-6-36-16,9-7-33 15,13-12-15-15,9-8-46 16,1-13-7-16,10-13 22 16,7 0 37-16,10-15 68 15,-3-25 10-15,0-6 0 0,-7-4 15 16,-9 2-14-16,-9 11 32 16,-3 13 37-16,-10 16-30 15,-4 8-13-15,-8 17 88 16,-6 31-58-16,4 10-11 15,2 5-45-15,3-6 73 16,2-9-73-16,1-13-1 16,-4-11-1-16,-2-14-29 15,0-10-43-15,2 0 49 16,1-10 4-16,4-22 20 16,4-14-7-16,6 0 4 15,6-4 3-15,0 5-17 16,1 8 17-16,-1 10-10 0,-6 16 10 15,-4 11 0-15,-2 0 16 16,-11 26 11 0,-6 13 0-16,0 1-18 0,0 4-3 15,-9-6 4-15,-5-9-10 16,5-7 0-16,2-14-1 16,4-8-3-16,0 0-2 15,3-17-21-15,0-15 24 16,3-9-14-16,19-7 17 15,9-2-4-15,5 3 4 16,2 6 15-16,-1 8 13 16,-1 13-4-16,-4 17 8 15,-5 3 39-15,-4 13-30 0,-3 21 26 16,-5 14-8 0,-1 8-19-16,2-1 4 0,1-2 26 15,-2-10-51-15,-1-13 5 16,-8-12-24-16,2-14-27 15,-8-4-55-15,0-6-86 16,0-25-217-16,0 4-400 0</inkml:trace>
  <inkml:trace contextRef="#ctx0" brushRef="#br0" timeOffset="2809">4154 480 1987 0,'0'0'352'15,"0"0"-261"-15,0 0 14 16,158-149 119-16,-99 113-23 16,-7 10-83-16,-7 8-70 15,-2 16-40-15,-7 2-8 16,16 31-120-16,-13 13-207 15,-5 4-494-15</inkml:trace>
  <inkml:trace contextRef="#ctx0" brushRef="#br0" timeOffset="3044">2544 527 2526 0,'0'0'290'16,"0"0"-289"-16,0 0-2 15,337-14-10-15,-170-4-86 16,-14 1-603-16</inkml:trace>
  <inkml:trace contextRef="#ctx0" brushRef="#br0" timeOffset="3421">6524 769 2421 0,'0'0'375'0,"0"0"-309"0,0 0-25 16,-176-17 84-16,117 28 41 16,-3 37-42-16,6 16-66 15,10 16 11-15,17 8 15 16,18-2-25-16,11-13 2 16,43-10-61-16,36-22-20 15,49-23-8-15,71-18-73 16,-22-29-126-16,-26-11-793 0</inkml:trace>
</inkml:ink>
</file>

<file path=ppt/ink/ink17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10:26:43.594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0 996 1714 0,'0'0'305'0,"0"0"-229"15,0 0-59-15,205-96 41 16,-109 31 30-16,9-16-21 16,0-7-60-16,-14-9-6 15,-12 0 6-15,-28 2-5 0,-23 2 17 16,-22 6 11-16,-6 11 32 15,-14 14 26-15,-21 21-30 16,-7 23 31-16,-11 18 14 16,-4 27-49-16,-11 70-23 15,-6 56-31-15,11 2 15 16,21-3 18-16,25-23-33 16,17-35-2-16,9 0-4 15,41-3-38-15,67-32-109 16,-4-28-150-16,-5-29-286 0</inkml:trace>
  <inkml:trace contextRef="#ctx0" brushRef="#br0" timeOffset="322">1194 643 1525 0,'0'0'533'0,"0"0"-373"0,0 0-44 16,-193 47 66-16,134-3 63 15,4 9-129-15,16-1-61 16,19 2-19-16,20-4-36 16,0-11-9-16,29-10-54 15,21-15-56-15,8-10 1 16,4-4-83-16,-3-10 4 16,-9-23 47-16,-15 1 73 15,-12 6 77-15,-12 8 8 16,-11 12 114-16,0 6 106 15,0 4-92-15,-6 28-51 0,-5 10 27 16,8 1-47-16,3-3-28 16,0-3-37-16,17-10-84 15,34-21-53-15,-2-6-212 16,-5 0-434-16</inkml:trace>
  <inkml:trace contextRef="#ctx0" brushRef="#br0" timeOffset="528">1064 177 1971 0,'0'0'386'15,"0"0"-289"-15,0 0-48 16,0 0-40-16,262 111-9 15,-151-90-76-15,-12-9-668 0</inkml:trace>
</inkml:ink>
</file>

<file path=ppt/ink/ink17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10:26:44.613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0 809 2076 0,'0'0'452'16,"0"0"-451"-16,0 0-1 16,0 0 94-16,0 0-21 0,0 0-45 15,199-138-28-15,-140 82 8 16,-7-9 2-16,-5 0-10 15,-18 3 0-15,-10 3 25 16,-9 7 36-16,-10 9 14 16,0 17-17-16,0 15-7 15,0 11 51-15,0 5-66 16,0 48-24-16,-3 24 11 16,-4 21-22-16,1 11 9 15,2 3-10-15,4-7 0 16,0-14-23-16,0-18-67 15,36-9-194-15,1-27-285 16,2-16-152-16</inkml:trace>
  <inkml:trace contextRef="#ctx0" brushRef="#br0" timeOffset="311">958 541 1883 0,'0'0'491'16,"0"0"-387"-16,0 0-56 16,0 0 62-16,0 0 45 15,0 0-124-15,0 0-31 16,-124 192 1-16,163-148-1 16,10-3 0-16,7 0-2 0,-3 0 2 15,-7-3 23-15,-10-2-22 16,-18 0 9-16,-13-2 7 15,-5 3-4-15,-30-9 24 16,-25 2-37-16,-12-10-29 16,-4-7 13-16,5-13-60 15,21 0-34-15,34-42-102 16,11-4-149-16,11-9-230 0</inkml:trace>
  <inkml:trace contextRef="#ctx0" brushRef="#br0" timeOffset="556">1295 641 2089 0,'0'0'334'0,"0"0"-254"15,0 0 112-15,-22 168 39 16,22-114-95-16,0-2-95 16,13-5-31-16,27-7-10 15,11-13-22-15,9-12-41 16,2-15 3-16,-10 0-100 15,-10-17 50-15,-15-25 35 16,-17-5 62-16,-10-11 4 16,0-7 9-16,-37 0 0 15,-5-4-7-15,-24-6-117 16,18 19-244-16,2 11-399 0</inkml:trace>
  <inkml:trace contextRef="#ctx0" brushRef="#br0" timeOffset="812">1335 331 2011 0,'0'0'357'0,"0"0"-253"15,0 0 7-15,0 0 31 16,167-105-42-16,-138 99-100 16,-2 6-63-16,-1 0-126 15,-3 17-56-15,3 12-10 16,7-2 3-16,3-2-17 15,2-14 123-15,13-11 18 16,0 0 111-16,5-11 17 0,1-26 74 16,-3-4 129-1,5-6-47-15,1-3-92 0,22-6-64 16,-14 9-158-16,-12 12-1394 0</inkml:trace>
  <inkml:trace contextRef="#ctx0" brushRef="#br0" timeOffset="1232">3009 627 1497 0,'0'0'313'0,"0"0"-276"16,0 0-24-16,6 158-3 16,0-99 37-16,1 3-12 15,-1-6-11-15,0-8-24 16,2-14-12-16,-2-16-31 16,0-18 23-16,0 0 19 15,5-23 1-15,6-25 0 16,5-13 0-16,4-4 7 15,8-6-16-15,1 6 18 16,-2 7-7-16,-4 16 84 16,-2 19 61-16,-9 16 26 15,-4 7 2-15,-3 22-47 0,-8 25-24 16,-3 12-39 0,0 2-53-16,0 1-12 0,9-3-16 15,11-10-160-15,36-5-96 16,-8-19-90-16,5-10-1359 0</inkml:trace>
  <inkml:trace contextRef="#ctx0" brushRef="#br0" timeOffset="1727">3918 697 1979 0,'0'0'476'0,"0"0"-424"16,0 0 114-16,-170 12 53 15,128 23-61-15,8 9-51 16,25 4-107-16,9 1-9 16,6-2-12-16,37-5-48 15,10-13-64-15,9-9-116 16,0-16-115-16,-4-4 37 16,-5-4 20-16,-16-24 122 15,-11-13 141-15,-14-7 21 16,-8 1 23-16,-4 6 135 15,0 8 72-15,-13 13 129 16,-4 10-6-16,8 10-70 16,6 16-118-16,3 33-67 0,0 22 1 15,0 23-20 1,0 19-18-16,22 31 33 0,-2-5-46 16,3 5 1-16,-3 1 16 15,-8-27-21-15,-5-1-6 16,-7-17-8-16,-7-23-6 15,-28-21 32-15,-15-24-32 16,-5-16-1-16,-4-16 10 16,0-9-1-16,6-33-9 15,10-20-9-15,14-14 9 16,9-19-20-16,20-11 6 16,0-12-43-16,26-7 6 15,33-5-57-15,66-42-122 0,-14 34-266 16,-3 27-280-16</inkml:trace>
  <inkml:trace contextRef="#ctx0" brushRef="#br0" timeOffset="2381">4737 688 1465 0,'0'0'861'16,"0"0"-717"-16,0 0-21 15,0 0 125-15,-204-47-38 16,153 47-81-16,8 9-82 16,16 21-31-16,15 8-16 15,12 3-21-15,0 0 4 16,36-3-59-16,10-3-32 0,8-11-44 16,6-15-26-16,-4-9-2 15,-8 0 37-15,-5-6 62 16,-13-18 59-16,-7 4 22 15,-14 5 34-15,-9 6 169 16,0 7 31-16,0 2-75 16,0 6-103-16,-6 21-47 15,6 5-5-15,0 3-4 16,12-7-70-16,22-1-26 16,5-10-4-16,1-11-14 15,-5-6-13-15,-2 0 15 16,-10-23 48-16,-4-7 18 0,-8 3 33 15,-8-4 13 1,-3 10 55-16,0 12 79 0,0 9 13 16,-3 0-65-16,-1 18-40 15,4 21-42-15,0 5 0 16,27-2 6-16,11-8-6 16,9-3-24-16,2-14-46 15,-1-11-67-15,-1-6 5 16,-9 0-33-16,-4-26 37 15,-12-10 92-15,-2-3 36 16,-3-3 16-16,-8 5 120 16,-6 8 81-16,2 13 36 15,-5 10-13-15,0 6-101 16,0 15-49-16,0 31-24 16,0 6-9-16,0 7-33 0,12 3-23 15,4-6-1-15,4-9 0 16,3-12-46-16,0-11-20 15,3-24-187-15,-4 0-290 16,-11-21-550-16</inkml:trace>
  <inkml:trace contextRef="#ctx0" brushRef="#br0" timeOffset="2621">4222 361 2433 0,'0'0'367'0,"0"0"-265"0,0 0-48 16,0 0 80-16,79-150-32 16,-40 123-90-16,4 10-12 15,3 5-49-15,-1 6-135 16,25 6-179-16,-15 0-286 15,-5 0-273-15</inkml:trace>
  <inkml:trace contextRef="#ctx0" brushRef="#br0" timeOffset="2786">4893 0 1951 0,'0'0'477'0,"0"0"-324"0,0 0 122 15,0 0-53-15,0 0-19 16,0 0-109-16,170 105-63 15,-103-81 12-15,11-10-43 16,11-8-25-16,2-6-89 16,20-6-142-16,-18-20-374 15,-28-1-927-15</inkml:trace>
  <inkml:trace contextRef="#ctx0" brushRef="#br0" timeOffset="5505">817 2963 2727 0,'0'0'309'0,"0"0"-309"16,0 0-31-16,0 0 31 15,237-118 82-15,-160 62-52 16,2-9-6-16,-10-4-24 15,-7-7 1-15,-9 0 25 16,-16 3-17-16,-15 5 57 16,-9 15-26-16,-10 18-2 0,-3 22 44 15,0 13-13-15,-13 36-21 16,-12 41-11-16,-9 22-26 16,5 19 28-16,7 6-31 15,8-6-7-15,14-11-2 16,0-19-40-16,6-21-80 15,30-21-75-15,-2-25-554 16,-5-11-858-16</inkml:trace>
  <inkml:trace contextRef="#ctx0" brushRef="#br0" timeOffset="5962">2091 2821 2241 0,'0'0'391'16,"0"0"-298"-16,246 12 31 16,-118 3 19-16,13 1-34 15,9-5-29-15,1-1-38 16,-10 1-36-16,-13-9 7 16,-28-2-7-16,-24 0-6 15,-37 0 29-15,-25 0-29 16,-14-21 42-16,-17-11-5 15,-36-10-27-15,-9-7 28 16,-10-4-29-16,-4-4-3 16,5 7 42-16,6 4-26 15,15 4 4-15,18 13 7 16,12 8-12-16,14 12 7 0,6 9-28 16,0 0 0-16,38 13 13 15,15 18-12-15,12 14-1 16,7 9 9-16,1 4-3 15,-8 7 16-15,-12 0-14 16,-10-1-7-16,-18 1 38 16,-18-6-27-16,-7-7-10 15,-17-3-2-15,-32-12-3 16,-16-7-30-16,-8-11-65 16,5-6-40-16,16-13-58 0,19 0-505 15,20-6-487-15</inkml:trace>
  <inkml:trace contextRef="#ctx0" brushRef="#br0" timeOffset="6323">4145 2382 2565 0,'0'0'381'0,"0"0"-381"16,0 0 0-16,212-43 119 15,-147 43 28-15,-2 14-31 0,-12 28-78 16,-11 17 6-16,-20 12 22 16,-20 6-33-16,-7 13-3 15,-49 7 10-15,-23-1-20 16,-12 0-1-16,0-8-19 15,15-12 0-15,21-15 7 16,28-15-7-16,27-17-9 16,0-5 9-16,40-10 1 15,22-4-1-15,20-10-29 16,17 0-49-16,77 0-36 16,-26-24-227-16,-15-2-590 0</inkml:trace>
  <inkml:trace contextRef="#ctx0" brushRef="#br0" timeOffset="6622">5425 2232 1706 0,'0'0'1205'0,"0"0"-970"15,0 0-165-15,-207 142 31 16,165-39 35-16,19 14-1 15,23 17-38-15,0-2-85 16,52-3-1-16,30-14-11 16,22-20 0-16,24-34 15 0,13-29-14 15,-4-32 7-15,-16-13 1 16,-25-49 2-16,-38-27 5 16,-45-44 50-16,-32-41-21 15,-60 9-3-15,-64-14-13 16,-61 35-29-16,21 55-15 15,19 18-137-15,59 42-362 0</inkml:trace>
</inkml:ink>
</file>

<file path=ppt/ink/ink17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10:26:48.728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0 342 1655 0,'0'0'274'0,"0"0"-175"0,0 0-3 16,0 0 69-16,0 0 11 16,0 0-49-16,0 0-102 15,162 99-24-15,-148-21 19 16,-8-1-18-16,-6-4 3 15,0-8-5-15,0-14 0 16,0-20-5-16,0-10 5 16,0-15-16-16,0-6 15 15,0 0 1-15,4-35-2 16,19-16-27-16,9-10 2 16,11-13 3-16,2-3-6 15,5 10 16-15,-1 11 14 16,-7 17 23-16,-2 21 46 0,-11 18-41 15,-7 3 15 1,-2 42 26-16,-6 14-41 0,-5 9-11 16,-4 5 8-16,-2-2-18 15,-3-4-2-15,3-8-5 16,3-11-14-16,4-13-15 16,6-18-43-16,11-11-14 15,5-6 19-15,10-10-42 16,11-29-17-16,7-14-27 15,5-15 13-15,3-12 52 16,-2-9 5-16,-4-4 65 16,-6-4 18-16,-10 2 89 15,-18 9-40-15,-8 16 105 0,-17 12-24 16,-3 19-3-16,0 13 27 16,-15 13-3-16,-12 13 20 15,-2 0-81-15,0 35-42 16,-4 21-24-16,4 17-5 15,-2 14 6-15,9 4-25 16,-1 6 0-16,6 1 6 16,5-4-6-16,4-5-7 15,2-13-13-15,3-18-27 16,3-19 1-16,0-17-23 16,6-21-18-16,20-1 40 15,11-10 3-15,5-27-6 16,11 1-26-16,2-4 28 0,4 15 48 15,3 8 0-15,-2 17 142 16,-6 0-75-16,-10 21 6 16,-9 21 52-16,-9 8-81 15,-9 1-43-15,-3-5 33 16,-2-9-34-16,1-9-30 16,1-16 7-16,3-12-29 15,-5 0-29-15,5-9-2 16,-1-23-17-16,-1-15 49 15,2-7 14-15,-3-5 22 16,-5 7 15-16,-1 4 0 16,-2 15 38-16,-3 16 35 15,-3 14-7-15,3 3 22 16,0 20-31-16,-3 22-13 0,4 8 1 16,-4-3-28-16,0 1-17 15,3-12-21-15,6-8-154 16,22-19-118-16,-5-9-358 15,-1 0-1045-15</inkml:trace>
  <inkml:trace contextRef="#ctx0" brushRef="#br0" timeOffset="154">1790 404 1788 0,'0'0'711'16,"0"0"-595"-16,0 0-87 15,0 0-28-15,0 0-1 16,0 0-174-16,0 0-384 0,94-49-718 16</inkml:trace>
  <inkml:trace contextRef="#ctx0" brushRef="#br0" timeOffset="780">2127 793 1061 0,'0'0'387'16,"0"0"-261"-16,0 0-86 16,0 0 165-16,210 15-136 15,-145-27-35-15,-3-15-27 16,-13 1 26-16,-13-3-33 0,-19-1 0 16,-17-3 63-16,0 4 65 15,-30 3 1-15,-13 5 7 16,-8 10 27-16,-9 11-8 15,1 0-68-15,8 38-8 16,8 9-6-16,13 8-34 16,17 9-14-16,13-6-25 15,10-5-8-15,35-9-11 16,17-15-95-16,8-14-29 16,8-15-53-16,4 0-60 15,3-23 34-15,-6-13 180 16,-3-5 1-16,-8-4 6 15,-9 1-11-15,-13 9 46 16,-10 7 11-16,-18 20 84 0,-4 8 95 16,-11 13 11-16,-3 28-57 15,0 6-35-15,0 6-60 16,0-4-16-16,-6-9-14 16,0-9 2-16,6-15-8 15,-5-10-11-15,2-6 10 16,-3-5 1-16,6-22-13 15,0-17-28-15,0-4 27 16,14-9-9-16,18 3 9 16,10 0-15-16,12 6 16 15,-3 15-1-15,5 19 15 0,-7 14-5 16,-6 12 78 0,-7 35 16-16,-4 18 14 0,-8 6-54 15,-6 6-17-15,-4-7 4 16,-8-11-50-16,5-16-9 15,-5-12-23-15,0-17-122 16,-6-14-202-16,0-14-345 16,-9-13-1191-16</inkml:trace>
  <inkml:trace contextRef="#ctx0" brushRef="#br0" timeOffset="1002">2249 324 2264 0,'0'0'379'0,"0"0"-296"0,0 0-7 16,182-99 81-16,-106 69-12 16,-5 8-79-16,2 11-46 15,-4 11-20-15,6 0-75 16,45 44-191-16,-18 9-458 15,-3 1-1198-15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9:33:28.492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255 554 1345 0,'0'0'234'0,"0"0"-111"16,0 0-3-16,0 0 63 15,0 0 23-15,0 0-88 16,-51-45-39-16,51 22-43 15,0-4 14-15,0-1 15 16,22-5-29-16,7 1-6 16,11 1 7-16,2 8-10 0,4 8 19 15,-1 13-29-15,3 2-11 16,-14 29 31-16,-3 30-30 16,-14 17 7-16,-17 19 5 15,0 4-10-15,-25 12 5 16,-23-3-7-16,-15-5 1 15,-8-5 12-15,-2-16-19 16,2-14-1-16,8-22 26 16,15-16-7-16,8-18 20 15,10-12-19-15,15 0-19 16,4-9 19-16,11-15-20 16,0-8-6-16,29-3 6 0,14 3 0 15,7 5 14-15,1 8-1 16,2 15-12-16,-1 4 33 15,4 0-33-15,0 11 8 16,-1 10 6-16,-2-1-15 16,-7-3 0-16,-1-8-10 15,-8-9-182-15,-8-17-413 16,-16-12-1553-16</inkml:trace>
  <inkml:trace contextRef="#ctx0" brushRef="#br0" timeOffset="368">711 0 1776 0,'0'0'330'0,"0"0"-217"16,0 0 32-16,0 0 25 16,0 0-47-16,0 0-21 15,0 0-19-15,121 194-25 16,-72-117-5-16,7 14-5 16,-4 6-17-16,-4 15 2 15,-14 6-14-15,-14 6-8 0,-20 6 20 16,-3 0-29-16,-37-7 4 15,-13-4 8-15,1-18-13 16,4-15-2-16,5-21-16 16,13-25-26-16,1-40-87 15,6 0-248-15,6-28-669 0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8:18:05.536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0 115 1894 0,'0'0'343'0,"0"0"-179"0,0 0-117 16,0 0 132-16,39 191-26 16,4-95-75-16,6 5 37 15,7 3-71-15,3-10-43 16,3-12 54-16,-4-17-53 15,-2-24-1-15,-7-21 35 16,-2-20-9-16,-5-10 40 16,1-47-19-16,-11-20-42 15,-2-16 30-15,-7-11-36 16,-11 4 0-16,-1 9-16 16,-5 14-56-16,0 21-142 15,24 13-137-15,-1 13-257 16,1 12-158-16</inkml:trace>
  <inkml:trace contextRef="#ctx0" brushRef="#br0" timeOffset="443">1122 136 1585 0,'0'0'575'16,"0"0"-430"-16,0 0-64 15,0 0 135-15,0 155 6 16,0-81-110-16,0 15-67 15,0 6 19-15,0 4-40 16,8 2-23-16,1-14-1 16,2-14-21-16,-5-18-14 15,-3-29-54-15,0-21-18 16,0-5 34-16,1-30 38 16,-4-30 15-16,0-20 9 0,0-17 11 15,-10-13-4 1,-13-7 17-16,0 1-13 0,3 11 61 15,11 13-1-15,9 19 23 16,0 18 15-16,32 22-58 16,14 14 29-16,10 19-68 15,12 0 16-15,5 42 49 16,-1 17-51-16,-7 14 7 16,-9 17-13-16,-20 3-9 15,-20 9 24-15,-16-1-24 16,-6 3 0-16,-40-7-12 15,-13-9 12-15,-10-14-26 0,-3-15-13 16,6-19-27-16,7-18-50 16,13-22-76-16,21-22-172 15,16-13-580-15</inkml:trace>
</inkml:ink>
</file>

<file path=ppt/ink/ink18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10:27:00.001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220 480 1943 0,'0'0'203'0,"0"159"-101"16,0-44-52-16,0 20 36 16,0 1 92-16,0-6-44 15,-3-19-59-15,-4-10-46 16,1-18-11-16,0-18 17 15,6-16-35-15,0-22-96 16,0-17-173-16,0-10-425 0</inkml:trace>
  <inkml:trace contextRef="#ctx0" brushRef="#br0" timeOffset="326">0 390 1726 0,'0'0'379'16,"0"0"-214"-16,0 0-8 15,0 0 47-15,181-190-36 16,-99 150-90-16,9 9 4 16,8 14-38-16,-2 17-5 0,-4 6 20 15,-11 42-9-15,-17 19 17 16,-20 15-65-16,-25 12 11 15,-20 0 1-15,0 1-4 16,-42-7 1-16,-21-9-10 16,-13-10 10-16,-6-16-7 15,2-16-4-15,1-15 0 16,14-22-16-16,15 0 16 16,24-26-98-16,26-60-187 15,23 6-450-15,19 1-859 0</inkml:trace>
  <inkml:trace contextRef="#ctx0" brushRef="#br0" timeOffset="611">1949 14 1737 0,'0'0'998'0,"0"0"-837"16,0 0-90-16,-184 53 8 16,119 15 78-16,-7 53-56 15,-1 59-57-15,14 47 30 16,14 9-32-16,28-39 3 16,17-53-15-16,0-56-30 15,17-10 0-15,13 2-40 16,15 4-58-16,7-4-29 0,30-18-247 15,-17-22-418 1,-5-19-1024-16</inkml:trace>
  <inkml:trace contextRef="#ctx0" brushRef="#br0" timeOffset="1094">2643 1006 2070 0,'0'0'554'0,"0"0"-454"0,0 0-76 15,0 0 18-15,0 0 187 16,-108-178-92-16,58 147-71 15,-2 18-18-15,-4 11 5 16,-6 2 2-16,-1 21-22 16,9 34-18-16,4 10 19 15,18 5-34-15,15 4-9 16,17-5 3-16,11-8-1 16,34-15-5-16,14-14-38 15,13-17-38-15,4-15 4 16,-5 0-54-16,-3-24-8 15,-11-11 37-15,-15 1 51 0,-13 6 50 16,-12 14 8-16,-11 11 17 16,-6 3 107-16,0 9-24 15,0 27-36-15,0 7 0 16,0 7-23-16,0-3-11 16,13-5-30-16,10-12-42 15,8-20-61-15,23-12-209 16,-4-30-494-16,-7-9-1029 0</inkml:trace>
  <inkml:trace contextRef="#ctx0" brushRef="#br0" timeOffset="1290">3167 931 2103 0,'0'0'356'0,"0"0"-243"0,0 0 111 16,170-36 3-16,-91 17-79 15,9 7-92-15,6-3-31 16,-1 6-24-16,-11 3-1 16,-11 6-66-16,-15 0-190 15,-24 0 2-15,-15 2-417 16,-17 9-892-16</inkml:trace>
  <inkml:trace contextRef="#ctx0" brushRef="#br0" timeOffset="1487">3549 557 1783 0,'0'0'579'0,"0"0"-384"15,0 0 12-15,0 0-16 16,0 0-37-16,6 185-92 16,8-103-16-16,0 4-46 15,-2-3-13-15,5-5 5 16,-1-6-95-16,13-10-163 15,-6-21-377-15,4-17-380 0</inkml:trace>
  <inkml:trace contextRef="#ctx0" brushRef="#br0" timeOffset="1956">4263 168 2458 0,'0'0'510'0,"0"0"-474"16,0 0 24-16,40 182 60 15,-31-81-12-15,-5 10-38 16,-1 2-64-16,0 2 6 16,0-4-12-16,0-7 0 15,-3-7 3-15,0-18-3 16,0-11-1-16,0-24 0 15,0-17-18-15,0-19 18 16,0-8-16-16,-3-8-17 0,0-25 33 16,3-8-14-16,0 0 14 15,0-1 0-15,23 7-19 16,3 6 19-16,10 14-11 16,7 11 12-16,13 4-12 15,6 7 27-15,7 25 0 16,-7 10 0-16,-10 7-14 15,-13 4 20-15,-16 4-16 16,-20-4-4-16,-3-7 14 16,-12-4-15-16,-31-12-2 15,-7-10-5-15,-8-14 9 16,-1-6-4-16,6 0-35 16,8-26-16-16,13-15-41 15,21-45-172-15,11 12-355 16,0 0-473-16</inkml:trace>
  <inkml:trace contextRef="#ctx0" brushRef="#br0" timeOffset="2654">7181 732 2347 0,'0'0'533'0,"0"0"-481"0,0 0-25 15,-233-21 22 1,145 21 111-16,-1 31-58 0,3 20-45 16,15 14 9-16,18 1-29 15,18 8 16-15,21 3-5 16,14-9-27-16,26-6 9 15,36-12-30-15,27-18-11 16,20-17 10-16,11-15-51 16,7 0-65-16,21-40-119 15,-33-6-450-15,-27 5-500 0</inkml:trace>
  <inkml:trace contextRef="#ctx0" brushRef="#br0" timeOffset="2931">7524 0 2657 0,'0'0'386'0,"0"0"-274"15,0 0-45-15,203 194 51 16,-112-103 64-16,8 14-47 15,6 14-62-15,-3 11 28 16,-11 8-88-16,-9 25 2 16,-34-19-3-16,-28 3-12 15,-20-5-15-15,-36-29-42 16,-39 6-67-16,-69-10-26 0,16-32-208 16,4-27-901-16</inkml:trace>
</inkml:ink>
</file>

<file path=ppt/ink/ink18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10:27:09.812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26 36 1160 0,'0'0'237'16,"0"0"-121"-16,0 0 28 16,0 0 6-16,0 0 97 15,0 0-79-15,-20-6-58 16,17 6-8-16,3 0 20 16,-3 0 39-16,3 0-25 0,0 0-30 15,0 1 37-15,9 6-57 16,11-3-35-16,9 1 15 15,4-5-35-15,4 0 0 16,5 0-19-16,1 0-11 16,2-9 11-16,4-2-12 15,-3-2-64-15,-7 5 0 16,-9 2-107-16,-10 6-176 16,-11 0-286-16,-9 0-253 0</inkml:trace>
  <inkml:trace contextRef="#ctx0" brushRef="#br0" timeOffset="241">6 421 2333 0,'0'0'574'16,"0"0"-496"-16,0 0-31 16,0 0-21-16,0 0 49 15,0 0 18-15,227-33-93 16,-120 5-28-16,-18 3-186 16,-7 2-684-16</inkml:trace>
</inkml:ink>
</file>

<file path=ppt/ink/ink18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10:32:22.605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709 143 1587 0,'0'0'220'0,"0"0"-144"16,0 0-19-16,0 0 100 15,0 0 150-15,-181-54-162 16,136 54-22-16,-7 0 4 16,-7 31-82-16,-3 13 8 15,-1 21-9-15,1 11-35 16,6 18 72-16,7 9-69 15,13 4 1-15,13-1 42 0,17-10-54 16,6-7 23 0,3-15-24-16,34-16 1 0,8-11 20 15,14-11-21-15,7-15-14 16,8-21 1-16,11 0-22 16,11-39 1-16,12-26-8 15,7-19-33-15,2-17 32 16,1-6-99-16,-10-1 44 15,-17 0 40-15,-9 7-5 16,-22 7 54-16,-15 8 9 16,-19 15 23-16,-18 12 95 15,-8 12-28-15,0 17 28 16,-23 10 16-16,-11 7-46 16,-2 13-10-16,-2 0-37 15,-6 28-41-15,1 19 86 0,5 18-86 16,5 15 0-16,7 8 7 15,10 6-7-15,6 3-1 16,6 0 1-16,4-8-6 16,0-7-30-16,0-11 30 15,0-12-37-15,0-14 23 16,0-16-55-16,4-15 30 16,3-11-10-16,-1-3-30 15,10-11 85-15,4-24-73 16,9-10-11-16,4-11 31 15,7 0-32-15,-1 4 48 16,4 7 10-16,-8 17 27 0,1 21-14 16,-7 7 29-16,-2 24-1 15,-7 32 54-15,-5 11-40 16,-1 6 23-16,0-1-33 16,-2-10-4-16,5-13-3 15,5-16-11-15,9-20-50 16,4-13 35-16,4 0-3 15,-2-26 2-15,-6-17-126 16,-8-5 93-16,-3 5 34 16,-9 1 29-16,-5 13-14 15,-3 8 96-15,-3 15 7 16,0 6 43-16,0 6-77 16,0 28-68-16,0 14 71 15,0 5-71-15,0-3-1 16,0-4 0-16,33-9-179 0,-4-9-124 15,4-11-373-15</inkml:trace>
  <inkml:trace contextRef="#ctx0" brushRef="#br0" timeOffset="162">1868 491 1854 0,'0'0'629'15,"0"0"-514"-15,0 0-115 16,0 0 34-16,0 0-34 16,0 0-305-16,0 0-516 0</inkml:trace>
  <inkml:trace contextRef="#ctx0" brushRef="#br0" timeOffset="541">2474 638 2107 0,'0'0'577'0,"0"0"-452"16,0 0-34-16,0 0 106 16,-198-80-69-16,156 80-43 15,4 0-10-15,5 40-66 16,7 12-5-16,12 9-4 0,14 10 0 15,0-3-27-15,26-9 9 16,24-16-62-16,9-18-13 16,7-19-100-16,-1-6-54 15,-6-25-27-15,-13-12 28 16,-14-1 226-16,-19 8 20 16,-7 10 189-16,-6 14 98 15,0 6-45-15,0 2-55 16,0 25-97-16,0 10-32 15,0 5 35-15,3 0-65 16,17-9-26-16,7-17-2 16,31-16-141-16,-8-7-210 0,-1-24-1053 15</inkml:trace>
</inkml:ink>
</file>

<file path=ppt/ink/ink18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10:32:27.704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441 6 2278 0,'0'0'463'0,"0"0"-362"16,0 0-56-16,-171-20 48 0,112 49 79 15,-3 27-72-15,7 18-41 16,10 9 15-16,11 1-38 16,21-2-13-16,13-13 16 15,13-15-29-15,39-22 10 16,21-21-20-16,12-11-14 16,14-3-13-16,43-47-137 15,-20 0-318-15,-20 3-398 0</inkml:trace>
</inkml:ink>
</file>

<file path=ppt/ink/ink18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10:32:27.869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0 2640 0,'0'0'0'0,"0"0"-556"16,0 0-250-16</inkml:trace>
</inkml:ink>
</file>

<file path=ppt/ink/ink18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10:32:28.004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0 2448 0,'0'0'587'0,"0"0"-532"16,0 0-55-16,0 0-67 0,0 0-546 0</inkml:trace>
</inkml:ink>
</file>

<file path=ppt/ink/ink18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10:32:28.814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505 44 1358 0,'0'0'399'16,"0"0"-200"-16,0 0-120 16,0 0 30-16,-170-36 123 15,119 36-41-15,-5 27-33 16,-1 17-88-16,6 12 2 15,5 12 16-15,7 11-34 0,16 3-2 16,15 4-26 0,8-4-4-16,17-10 19 0,32-14-41 15,17-19-13-15,19-18 12 16,20-21-71-16,55-30-148 16,-22-23-417-16,-24-6-767 0</inkml:trace>
  <inkml:trace contextRef="#ctx0" brushRef="#br0" timeOffset="174">1010 279 1965 0,'0'0'513'0,"0"0"-403"0,0 0 45 15,0 0-22-15,200 22-63 16,-128-22-70-16,32 2-90 15,-13 0-248-15,-21 3-393 0</inkml:trace>
  <inkml:trace contextRef="#ctx0" brushRef="#br0" timeOffset="368">993 742 2300 0,'0'0'541'0,"0"0"-436"0,0 0-104 16,0 0 54-16,0 0 17 15,220-3-72-15,-126-9-43 16,51-11-194-16,-24 2-496 16,-16 4-1224-16</inkml:trace>
  <inkml:trace contextRef="#ctx0" brushRef="#br0" timeOffset="668">2369 429 1901 0,'0'0'300'16,"0"0"-229"-16,0 0 38 0,121-174 83 15,-86 119-80-15,-4-1-13 16,-5 6-24-16,-10 10 52 16,-7 12 33-16,-3 8-47 15,-6 14-7-15,0 6-37 16,0 0-30-16,0 23 40 16,0 27-61-16,-12 18-3 15,-4 14 0-15,-1 9-15 16,5 7-34-16,1 29-86 15,8-24-178-15,0-18-651 0</inkml:trace>
</inkml:ink>
</file>

<file path=ppt/ink/ink18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10:32:23.597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324 209 1731 0,'0'0'699'16,"0"0"-569"-16,0 0-79 15,0 204 144-15,0-107-23 16,0 5-52-16,0-2-61 0,14-8-58 16,2-16 1-1,7-14-2-15,3-17-87 0,13-25-47 16,-5-11-333-16,-11-9-231 0</inkml:trace>
  <inkml:trace contextRef="#ctx0" brushRef="#br0" timeOffset="412">0 624 2131 0,'0'0'389'16,"0"0"-262"-16,0 0-68 0,0 0 141 15,0 0-46-15,0 0-37 16,243 12-117-16,-154-12 9 16,2 0 11-16,-9 0-19 15,-6 0 4-15,-14 0-5 16,-14 3 8-16,-11 22-8 16,-14 9 0-16,-8 14 0 15,-8 10 3-15,-7 7-2 16,0 2 5-16,0 0-6 15,0-18 0-15,0-14-12 16,0-14 12-16,0-15-6 16,0-6 0-16,-3-9 7 15,3-30-1-15,0-13 0 16,0-13 1-16,0-7 10 16,0 1-11-16,0 5-1 0,10 9-1 15,12 10 4-15,4 14 4 16,1 13-6-16,5 8 0 15,5 9-12-15,2 3-35 16,27 9-204-16,-10 15-304 16,-8-1-456-16</inkml:trace>
  <inkml:trace contextRef="#ctx0" brushRef="#br0" timeOffset="1719">1624 701 1515 0,'0'0'265'0,"0"0"-162"16,0 0-43-1,0 0 64-15,0 0-40 0,190-203-46 16,-137 132-5-16,-4-2-14 15,-10-2 0-15,-13 8 32 16,-13 8 63-16,-13 14 24 16,0 13-73-16,-10 15 79 15,-19 17 39-15,-10 0-97 16,-1 32-43-16,1 27 12 16,1 17-32-16,4 16 10 15,8 5-18-15,10 7-3 16,2-5 7-16,11-5-19 15,0-4 0-15,3-21-15 16,0-12 11-16,0-19-19 16,0-20-11-16,0-15-26 0,0-3 40 15,17-21-33-15,2-20 2 16,4-15 9-16,6-2-24 16,7 1 32-16,1 4 16 15,2 11 18-15,-4 19-12 16,-1 14 10-16,-8 9 2 15,-7 9 38-15,-2 32 5 16,0 11-4-16,-5 2-21 16,1 3 13-16,4-13-28 15,1-9-3-15,2-13-73 16,4-21-76-16,2-1-45 16,0-10-26-16,0-27-68 15,0-4 95-15,-2-2 65 0,-9 3 71 16,-4 10 57-16,-11 11 46 15,0 15 52-15,0 4 52 16,0 6 5-16,-3 30-7 16,0 6 6-16,3 2-62 15,0 3-55-15,29-6-13 16,22-3 67-16,19-13 38 16,-2-15-129-16,-2-10 8 15,-13 0-25-15,-21-20-8 16,-15-14-2-16,-17 0 27 15,0-5 14-15,-20 1 53 16,-23 7-15-16,-5 3 23 16,-5 8 21-16,7 5-73 15,10 7-21-15,13 5 17 16,20 3-19-16,3 0-36 0,3 0-71 16,33 0 44-16,10 0 20 15,10 0-111-15,-1 0-10 16,4 0 81-16,0 0 55 15,-7 11 28-15,-5 16 0 16,-5 20 81-16,-7 24 99 16,-1 23-125-16,-12 21 59 15,-2 15-5-15,-3 2-55 16,-8-3-21-16,5-16-27 16,-5-22-6-16,1-20 12 0,-4-27-12 15,-2-17 0 1,-1-14 3-16,-3-13-2 0,0 0 16 15,0-13-17-15,-3-29 1 16,-14-17 2-16,2-14-3 16,-2-12-11-16,-3-16 11 15,3-8-9-15,-2-9 9 16,7-9-16-16,4 7 16 16,8 14-17-16,3 22 17 15,30 32-4-15,7 22-4 16,9 26 16-16,7 4 13 15,-5 17 11-15,2 18-2 16,-4 12 42-16,-12 2-70 16,-9 2 19-16,-14-1 25 15,-14-4-29-15,0 0-1 0,-26-5-16 16,-21-6-46-16,-21-14-56 16,13-13-275-16,2-8-378 0</inkml:trace>
  <inkml:trace contextRef="#ctx0" brushRef="#br0" timeOffset="1919">2446 173 1935 0,'0'0'488'0,"0"0"-384"16,0 0 45-16,0 0-21 15,0 0-82-15,0 0-46 0,167 152-67 16,-167-35-134-16,0-12-167 16,-13-4-175-16</inkml:trace>
  <inkml:trace contextRef="#ctx0" brushRef="#br0" timeOffset="2046">2414 1356 2227 0,'0'0'637'15,"0"0"-446"-15,0 0-150 16,0 0 4-16,0 0-45 16,0 0-287-16,0 0-1104 0</inkml:trace>
  <inkml:trace contextRef="#ctx0" brushRef="#br0" timeOffset="3438">4462 279 1662 0,'0'0'486'0,"0"0"-325"16,0 0 50-16,0 0 32 15,0 0-43-15,0 0-142 16,0 0-18-16,-6 58 19 16,6 32-35-16,0 13 3 0,0 12-27 15,0 0 0-15,0-6 15 16,0-8-14-16,0-16-1 15,14-24 0-15,6-20-56 16,6-25 39-16,5-16-22 16,20-27-17-16,3-36 38 15,16-21-53-15,4-14-17 16,8-9-1-16,4-10-4 16,-4 8 43-16,-7 4 24 15,-12 7 26-15,-15 12 3 16,-16 13 5-16,-15 14 41 0,-14 9 13 15,-3 12 29 1,0 8 17-16,-15 10-27 0,-16 11-17 16,-5 9 51-16,-2 0-64 15,-1 32-25-15,-1 18 11 16,10 18-29-16,7 8-5 16,8 7-3-16,7 6 0 15,5 2-14-15,3 3 14 16,0 0-16-16,0-2-13 15,0-9-47-15,0-16 25 16,0-16 3-16,0-18-7 16,0-18 54-16,11-10-35 15,1-5 21-15,5 0 15 16,5-20-21-16,4-8 20 16,5-5-11-16,3-2-6 0,9-1 12 15,-4 7-1-15,4 12 7 16,-4 7-2-16,-5 10 14 15,-5 0-12-15,-10 19 13 16,-2 10-12-16,0 7 33 16,-2-1-34-16,9-3 0 15,2-5 0-15,6-10-7 16,5-4-71-16,2-13-11 16,1 0 48-16,5 0 11 15,1-20-153-15,-1-11 125 16,2-5 33-16,-4-1 25 15,-8-8-24-15,-5 2 24 16,-7-5 6-16,-11 1 51 0,-7 6 8 16,-5 5 23-16,0 4 34 15,-20 11-16-15,-11 6 12 16,-3 9-46-16,-10 6-9 16,6 6 21-16,-5 26-39 15,7 16 0-15,10 11 1 16,9 6-46-16,14 6 18 15,3-6-18-15,3-6 0 16,29-13-15-16,15-13 15 16,5-16-21-16,7-13-30 15,6-4-76-15,4-10-27 16,0-26-49-16,0-4 144 16,-7-3 15-16,-7-5-34 15,-13 3 78-15,-11 10 8 16,-12 11 7-16,-13 10 81 0,-6 10 39 15,0 4 5-15,0 6-19 16,-16 30-67-16,0 10 2 16,3 2-7-16,10 5-43 15,3 1 0-15,12-10-6 16,38-13-22-16,21-6 20 16,8-20 2-16,6-5-9 15,-6-14 9-15,-21-25-15 16,-15-11 3-16,-19-6 13 15,-21-3-1-15,-3 4 52 16,-23 7-19-16,-30 10 19 16,-15 8-40-16,-8 16-12 0,-26 14-71 15,25 0-302-15,4 0-590 16</inkml:trace>
  <inkml:trace contextRef="#ctx0" brushRef="#br0" timeOffset="3681">4023 651 586 0,'0'0'2129'0,"0"0"-1892"16,0 0-237-16,0 0 1 16,329-18-16-16,-173 12-31 15,-12 1-657-15</inkml:trace>
</inkml:ink>
</file>

<file path=ppt/ink/ink18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10:32:31.630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0 1918 0,'0'0'553'0,"0"0"-482"0,0 0 30 16,0 0 5-16,0 0-106 15,0 0-9-15,11 38-202 16,8-15-352-16,-3 3-1057 0</inkml:trace>
</inkml:ink>
</file>

<file path=ppt/ink/ink18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10:32:31.800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0 1846 0,'0'0'510'0,"0"0"-416"0,0 0-86 15,0 0-8-15,0 0-119 16,0 0-234-16,0 0-1091 0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8:18:09.147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0 82 1685 0,'0'0'264'0,"0"0"-102"15,0 0 1-15,0 0 52 16,0 0-64-16,0 0-60 16,26 88-37-16,26-11 53 15,10 11-26-15,3 11-28 16,1-1 9-16,-7-4-35 16,-3-5-19-16,-14-16 20 15,-10-10-28-15,-7-20-1 0,-10-13 1 16,-8-12 0-16,0-18 18 15,-1 0-18-15,4-27 31 16,7-31-7-16,-2-24-24 16,5-17 0-16,3-9 0 15,-4-8-13-15,1 11 12 16,0 13-73-16,3 25-107 16,13 16-104-16,-7 22-366 15,-2 17-1250-15</inkml:trace>
  <inkml:trace contextRef="#ctx0" brushRef="#br0" timeOffset="505">972 137 1646 0,'0'0'390'16,"0"0"-230"-16,0 0-90 15,0 0 197-15,0 0-72 16,9 192-40-16,2-121-80 15,6 2-33-15,-2-2 20 16,5 1-61-16,-4-12 9 16,-2-3-10-16,-2-17 0 15,-4-9-7-15,-5-17 7 16,-3-14 0-16,0 0 12 16,0-20-12-16,0-25-14 15,0-17 14-15,0-12 0 16,-11-11-6-16,2-6 6 0,-2-3 0 15,-1 2 26-15,5 13-1 16,7 14 23-16,0 14-19 16,7 18-4-16,22 16 19 15,14 13-44-15,10 4 0 16,4 4 22-16,3 32-21 16,2 10 10-16,-9 17 6 15,-7 8-16-15,-14 9 37 16,-16 5-38-16,-16 3-2 15,0-3 1-15,-29-2 1 16,-16-9-1-16,-11-9-12 16,-4-13 13-16,1-16-8 15,8-12 8-15,5-15 0 0,13-9-18 16,10 0-22 0,14-15-86-16,9-48-328 0,15 7-307 15,15-1-1073-15</inkml:trace>
  <inkml:trace contextRef="#ctx0" brushRef="#br0" timeOffset="992">2003 385 1906 0,'0'0'466'0,"0"0"-436"16,0 0-5-16,0 0 121 16,0 0 1-16,0 0-47 15,167-103-88-15,-121 51 24 16,-7 0 57-16,-10 10-15 15,-12-2 25-15,-8 16-9 16,-9 10-2-16,0 6 14 16,0 12-70-16,0 0 1 0,-3 18-28 15,-3 29-1 1,6 21 1-16,0 12-9 0,0 8 0 16,0 2 2-16,9-4-1 15,5-12-1-15,3-9 0 16,-8-16 0-16,-2-9 0 15,-4-10 0-15,-3-7-38 16,0-11 1-16,0-4-37 16,0-5 9-16,0-3-55 15,0 0-93-15,-10 0 55 16,7-17-50-16,3-17-22 16,0 3-121-16,0 4-611 0</inkml:trace>
</inkml:ink>
</file>

<file path=ppt/ink/ink18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10:32:32.415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73 2143 0,'0'0'364'0,"0"0"-313"16,0 0-36-16,0 0 49 16,226 73 43-16,-124-57-4 15,15-4-67-15,44-4-8 16,-11-2 13-16,8-2 23 15,6-4 3-15,-30 0-59 16,13 0-8-16,-19 0 18 0,-20 0-18 16,-26 0-4-1,-29 0 3-15,-27 0 2 0,-23 0 6 16,-3-6 12-16,-23-4 23 16,-27-7 17-16,-5-4-41 15,-7-2 15-15,0-4 17 16,5 3-26-16,12 1 12 15,8 5-27-15,15 3-1 16,9 7 14-16,13 6-22 16,0 2-21-16,13 0 20 15,26 0 2-15,17 8-2 16,10 13-4-16,2 6 5 16,5 1 9-16,-5 5-9 0,-6-2-14 15,-13 5 13 1,-16 2 2-16,-20 1-2 0,-13 2 1 15,-6 5 0-15,-34 3 0 16,-12 1-22-16,-4-7-51 16,8-1-10-16,11-10-85 15,24-11-136-15,13-9-326 16,0-12-435-16</inkml:trace>
</inkml:ink>
</file>

<file path=ppt/ink/ink18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10:32:32.904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449 0 2090 0,'0'0'484'0,"0"0"-451"16,0 0 141-16,0 0 72 15,0 0-91-15,-186-6-74 0,132 61-58 16,0 23 19-16,-2 19 44 15,10 12-63-15,10 5-8 16,19 7 9-16,17-3-23 16,0-5 6-16,23-10-7 15,30-18 0-15,15-22-7 16,14-29 4-16,12-31-13 16,8-8 15-16,-3-49 2 15,-8-25-7-15,-18-15 7 16,-28-12-1-16,-25-6 87 15,-20 2-62-15,-26 7-2 16,-33 12 2-16,-14 10-25 16,-4 23-13-16,-8 3-97 15,19 20-216-15,16 5-1171 0</inkml:trace>
</inkml:ink>
</file>

<file path=ppt/ink/ink18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10:32:35.331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0 2102 0,'0'0'519'16,"0"0"-422"-16,0 0-96 16,0 0-2-16,0 0-55 15,0 0-146-15,0 0-396 0</inkml:trace>
</inkml:ink>
</file>

<file path=ppt/ink/ink18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10:32:35.469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0 1921 0,'0'0'591'16,"0"0"-462"-16,0 0 44 15,0 0 44-15,0 0-217 16,0 0-66-16,0 0-674 0</inkml:trace>
</inkml:ink>
</file>

<file path=ppt/ink/ink18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10:32:34.013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416 275 1689 0,'0'0'365'0,"0"0"-226"0,0 0-84 16,0 0 142-16,0 0 6 15,-187-44-25-15,142 44-87 16,-2 14-25-16,1 28 61 16,11 14-75-16,5 14 4 15,13 7 7-15,14-1-32 16,3-7 9-16,23-10-40 15,27-18 8-15,22-15-19 16,19-23 11-16,67-20-119 16,-22-28-261-16,-14-5-610 0</inkml:trace>
  <inkml:trace contextRef="#ctx0" brushRef="#br0" timeOffset="190">1168 269 2179 0,'0'0'503'0,"0"0"-475"16,0 0 19-16,0 0-29 16,0 0-18-16,243 50-23 15,-167-42-361-15,-18-1-395 0</inkml:trace>
  <inkml:trace contextRef="#ctx0" brushRef="#br0" timeOffset="384">1068 669 1974 0,'0'0'581'16,"0"0"-511"-16,0 0 94 15,0 0-10-15,0 0-71 16,0 0-83-16,222 45-12 16,-107-45-186-16,-18 0-448 15,-7-12-1062-15</inkml:trace>
  <inkml:trace contextRef="#ctx0" brushRef="#br0" timeOffset="774">2037 59 1927 0,'0'0'535'16,"0"0"-469"-16,0 0 77 16,0 0 46-16,0 0-47 15,176-61-51-15,-134 64-58 16,-2 28 54-16,-14 9-48 15,-16 6 2-15,-10 12 18 16,-3 3-42-16,-36 4-1 0,-17-4-16 16,-4-5 6-16,6-9 5 15,1-14-11-15,10-14 0 16,14-9 0-16,13-8 0 16,9-2-9-16,7 0-5 15,0 0-2-15,23 7 7 16,9 5 9-16,8 9 0 15,5 4 30-15,2 5-30 16,-1 3 22-16,5-7-22 16,12-2-3-16,16-9-7 15,68-15-125-15,-13-12-446 16,-10-22-876-16</inkml:trace>
</inkml:ink>
</file>

<file path=ppt/ink/ink18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10:32:36.303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0 124 1617 0,'0'0'276'0,"0"0"-172"16,0 0 41-16,0 0 62 16,0 0-45-16,0 0-91 15,0 0-1-15,73-11-12 16,5 11-7-16,10 0 15 15,13 0-15-15,12 5 14 16,4 11-41-16,13-5-18 0,9 3 31 16,2-3-37-16,-8 0 0 15,-14-5 15-15,-25-4-13 16,-26-2 13-16,-21 0-15 16,-21 0 0-16,-20 0 11 15,-6 0-5-15,0 0-2 16,-28-19 16-16,-9-6-8 15,-5-4 36-15,-1-1-29 16,0 1 10-16,7 4 29 16,10 12-49-16,10 0-8 15,6 7 33-15,10 6-19 16,0 0-15-16,10 0-3 0,26 19 3 16,6 10 9-16,4 9-9 15,3 4-8-15,-5-1 8 16,-9 0 1-16,-10-3 0 15,-5 1 1-15,-12-4-2 16,-8 4 13-16,0 2-13 16,-17-4-10-16,-12-1-4 15,-1-6-37-15,7-13-72 16,17-11-171-16,6-6-235 16,0 0-277-16</inkml:trace>
</inkml:ink>
</file>

<file path=ppt/ink/ink18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10:32:36.641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0 437 2230 0,'0'0'386'15,"0"0"-314"-15,0 0-20 16,0 0 84-16,164-201 3 16,-125 142-53-16,-7 6-36 15,-1 3 4-15,-12 15-12 16,-10 12 49-16,-6 10-4 0,-3 10-59 16,0 3-4-16,0 16 12 15,0 36-12-15,-6 23 14 16,-16 24-25-16,-7 16 11 15,1 13-19-15,3-5-5 16,8-3-42-16,11 13-66 16,6-30-186-16,0-27-800 0</inkml:trace>
</inkml:ink>
</file>

<file path=ppt/ink/ink18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10:32:39.788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12 3 814 0,'0'0'995'15,"0"0"-707"-15,0 0-170 16,0 0 18-16,0 0-26 16,0 0-110-16,-16-3-97 15,32 3-179-15,1 0-239 16,-5 12-1017-16</inkml:trace>
</inkml:ink>
</file>

<file path=ppt/ink/ink18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10:32:39.951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0 1795 0,'0'0'576'16,"0"0"-454"-16,0 0 74 16,0 0-15-16,0 0-181 15,0 0-235-15,0 0-615 0</inkml:trace>
</inkml:ink>
</file>

<file path=ppt/ink/ink18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10:32:37.970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623 142 1152 0,'0'0'533'0,"0"0"-430"16,0 0-33-16,0 0 88 15,0 0 64-15,0 0-66 16,-113-76-63-16,87 58-20 16,-5 2 24-16,-12 5-57 15,0 11 5-15,-7 0 44 16,-1 0-26-16,-5 10-8 15,-1 25-37-15,9 12-1 16,2 15 66-16,13 3-74 16,18 4 5-16,10-6 20 0,5 0-23 15,8-15 7 1,24-4-18-16,10-11 1 0,11-5 15 16,13-17-16-16,9-5-45 15,14-6-71-15,38-15-214 16,-16-17-346-16,-20-1-1226 0</inkml:trace>
  <inkml:trace contextRef="#ctx0" brushRef="#br0" timeOffset="222">1042 328 1993 0,'0'0'542'0,"0"0"-474"16,0 0-8-16,0 0 86 15,0 0-57-15,187 9-89 16,-119-9-55-16,26 8-240 16,-18 1-323-16,-20 0-1210 0</inkml:trace>
  <inkml:trace contextRef="#ctx0" brushRef="#br0" timeOffset="428">986 726 1829 0,'0'0'554'0,"0"0"-427"16,0 0-106-16,0 0 141 15,0 0-42-15,0 0-59 16,167 26-27-16,-85-23-34 16,51-3-49-16,-17 0-236 15,-8 0-616-15</inkml:trace>
  <inkml:trace contextRef="#ctx0" brushRef="#br0" timeOffset="1029">2190 74 1881 0,'0'0'311'0,"0"0"-233"16,0 0-47-16,0 0 123 16,0 0-24-16,0 0-72 15,213-73 18-15,-163 73-43 16,-5 20 4-16,-11 7 15 16,-16 8-32-16,-11 3 21 0,-7 8 6 15,0-9-25-15,-25 1 60 16,-9-2-52-16,-2-9 5 15,-4-4 5-15,11-6-31 16,4-8 23-16,8 0-32 16,6-9 6-16,8 0 35 15,3 0-41-15,0 0-3 16,8 0-4-16,21 0-2 16,7 0 1-16,10 0-10 15,5 13 18-15,2 15-15 16,4 9 15-16,-6 5-10 15,2 6 8-15,-10 3-8 16,-11-2 10-16,-12-4-12 0,-17-3 12 16,-3-11 10-16,-6 2-2 15,-31-7-5-15,-11-5 46 16,-12-9-19-16,-5-4 14 16,-3-8 0-16,-5 0-23 15,11 0 54-15,2 0-60 16,18-14-4-16,10-1-11 15,18-1-26-15,14-10-71 16,17 6-354-16,12-1-648 0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8:18:13.184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83 475 1418 0,'0'0'328'0,"0"0"-197"16,0 0 43-16,0 0 58 16,0 0-41-16,0 0-38 15,-37 0-30-15,31-6-13 16,2 0 20-16,-2 0-55 15,3-2-39-15,3-7 40 16,0-3-29-16,0-8-23 16,0-10-12-16,0-3-11 15,0-4 21-15,13-1-22 16,6-3 0-16,5 2 20 16,2 8-20-16,2-3-6 15,3 13 6-15,-2 7 0 0,-3 8 12 16,1 12-12-1,-1 0 0-15,3 4-3 0,-4 28 11 16,3 7-5-16,-6 14-2 16,-2 8 8-16,-11 8 37 15,-6 7-46-15,-3 3 0 16,0 0 8-16,-12-3-7 16,-8-9 10-16,-2-6-11 15,-9-7 0-15,-4-7 21 16,-4-8-19-16,-4-2-2 15,-7-5 12-15,5-2-6 16,5-7-6-16,8-5 1 16,10-9-1-16,8-3 23 15,8-6-23-15,6 0 0 16,0 0 18-16,0-6-16 0,0-9 13 16,20-2-15-16,5-1 0 15,4 3-1-15,5 6-2 16,2 7-5-16,2 2 1 15,5 0 7-15,4 11 18 16,1 7-18-16,8-1 1 16,2-5 38-16,1 0-39 15,-2-8 0-15,-9-2-2 16,-5 0 10-16,-7-2-7 16,-10 0-1-16,-3 0 0 15,3 0 0-15,-2-11-14 16,5-12-55-16,13-19-119 0,-5 4-431 15,-8 5-309-15</inkml:trace>
</inkml:ink>
</file>

<file path=ppt/ink/ink18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10:32:42.730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85 101 1795 0,'0'0'529'15,"0"0"-425"-15,0 0-46 16,0 0 137-16,0 0-37 16,0 0-83-16,-19-16-62 15,19-4-13-15,19-1 29 16,4 0-29-16,3 7 0 16,1 5 18-16,-1 9 9 15,3 0 0-15,1 0-14 16,2 27 5-16,-1 8 25 15,-2 10-43-15,-4 9 0 16,-8 9 15-16,-11 4 6 16,-6 7-6-16,0 1-14 0,-32-6 5 15,-7 2 28-15,-10-6-34 16,-1-15 0-16,-2-9 53 16,7-12-20-16,2-13 3 15,13-7-8-15,4-9-4 16,13 0 24-16,6 0-48 15,7-15-2-15,0 3 2 16,17-7 0-16,12 13 0 16,10 6 0-16,1 0 0 15,2 6 15-15,-2 19-15 16,-5 2 0-16,-2-1 24 16,1-8-16-16,-5-4 7 15,4-14-15-15,5 0-11 0,9-18-26 16,38-64-212-1,-10 5-485-15,-10-3-1556 0</inkml:trace>
</inkml:ink>
</file>

<file path=ppt/ink/ink18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10:32:49.365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592 526 1505 0,'0'0'269'0,"0"0"-179"16,0 0 2-16,0 0 106 15,0 0-1-15,0 0-4 16,0-26-100-16,-7 8 19 16,-6-3-1-16,-4 1-20 15,-6 3 37-15,-9 1-107 0,-12 8 14 16,-4 4 29-1,-8 4-44-15,-5 6 5 0,-1 27-12 16,-1 16-12-16,7 14 10 16,11 10-11-16,8 3 0 15,17 4 6-15,14-3-4 16,6-6 4-16,0-9-6 16,29-6 0-16,11-6 14 15,8-9-14-15,8-9-21 16,7-8 12-16,13-15-62 15,38-9-161-15,-16-29-375 16,-13-7-301-16</inkml:trace>
  <inkml:trace contextRef="#ctx0" brushRef="#br0" timeOffset="197">1070 640 2165 0,'0'0'548'0,"0"0"-547"16,0 0-1-16,0 0 141 15,0 0-52-15,232 7-38 16,-150-1-51-16,23-1-131 16,-20 1-229-16,-23 0-484 0</inkml:trace>
  <inkml:trace contextRef="#ctx0" brushRef="#br0" timeOffset="394">1023 1154 2304 0,'0'0'565'0,"0"0"-565"16,0 0-3-16,0 0 3 15,0 0 24-15,220 0-24 16,-79-24-49-16,-21-6-327 16,-12-1-385-16</inkml:trace>
  <inkml:trace contextRef="#ctx0" brushRef="#br0" timeOffset="1102">2189 748 1753 0,'0'0'326'16,"0"0"-208"-16,0 0-118 16,193-69 27-16,-122 25 137 15,2-6-76-15,-1-3-47 0,-10-9-41 16,-9-2 6-16,-18 0 27 15,-18-1-32-15,-17 2 25 16,0 3 80-16,-9 5-35 16,-22 11 60-16,-1 11 7 15,-7 15-35-15,3 18 19 16,-4 0-83-16,2 30-32 16,-1 32 31-16,5 17-37 15,8 18 12-15,7 9-13 16,5 7 1-16,5-4 32 15,6 0-33-15,3-12-3 16,0-15-7-16,0-17 11 16,0-24-2-16,0-17-19 0,0-15-8 15,0-9 4 1,0 0 4-16,0 0 1 0,9-23 5 16,11-12 10-16,8-5 3 15,9-2-22-15,9-5 10 16,7 7-20-16,-2 7 10 15,-1 10 17-15,-7 11-12 16,-8 9 27-16,-11 3-16 16,-12 0 7-16,-6 6 0 15,-6 13 42-15,0-3-42 16,0-1 0-16,-18 3 36 16,-15-6-28-16,-4-4 13 15,-2-3-21-15,7-5 0 16,6 0 17-16,6 0-11 15,10 0-6-15,7 0 39 0,3 0-39 16,0 11 0-16,3 18-15 16,20 7 15-16,4 7 42 15,2 4-42-15,3-6 0 16,4-2 39-16,-3-9-38 16,2-7-2-16,2-8-5 15,-1-9-79-15,13-6-63 16,-10-21-579-16,-5-6-1508 0</inkml:trace>
</inkml:ink>
</file>

<file path=ppt/ink/ink18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10:32:51.639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0 209 1810 0,'0'0'494'0,"0"0"-414"15,0 0-79-15,0 0 103 16,0 0 33-16,0 0-13 16,218 0-29-16,-107 0-47 15,21 0 13-15,8 0-40 16,4 6-15-16,4 5 51 0,-7 7-57 16,-13-2 0-1,-18 1 22-15,-21-5-16 0,-24 0-12 16,-26-6 0-16,-19-1 6 15,-17-5 43-15,-3 0 22 16,-12 0 19-16,-28-5-19 16,-8-24-64-16,-5 2 20 15,-7-9-15-15,-2-1 8 16,8 0 34-16,0 0-39 16,9 6 0-16,8 6 22 15,9 3-14-15,11 8-22 16,11 4 5-16,6 8 0 15,0 2-12-15,9 0 12 0,27 14 0 16,16 17 3 0,10 6 9-16,8 6-24 0,-5 10 12 15,1-5 0-15,-7 3-1 16,-14-3 2-16,-8-11-1 16,-14-8 4-16,-17-5 7 15,-6 0-11-15,-14 2 0 16,-38 7 0-16,-20-1 6 15,-9 1-6-15,-1-6-28 16,6-14 2-16,20-13-143 16,24 0-281-16,15-20-452 0</inkml:trace>
</inkml:ink>
</file>

<file path=ppt/ink/ink18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10:32:59.170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0 953 1573 0,'0'0'272'0,"0"0"-204"0,0 0-19 15,0 0 181-15,0 0-134 16,0 0-48-16,36 0 27 16,4-10-17-16,2-18-15 15,10-8 5-15,10-5-32 16,5-8 22-16,1-9-38 15,4-5 0-15,0-2-3 16,-9-2 4-16,-9 2-2 16,-14 0-6-16,-10 3 7 15,-18 3 40-15,-12 2-38 0,0 5 16 16,-3 4 55-16,-26 4 16 16,-1 10 19-16,-2 9-3 15,-4 6-67-15,2 18 84 16,-1 1-110-16,2 0 9 15,-3 35 9-15,-4 15-23 16,5 21-8-16,2 11 1 16,1 10 0-16,9 8 10 15,6-3-10-15,4 4 0 16,4-3-7-16,6-8 8 16,3-2-1-16,0-6 0 15,0-11 0-15,0-8 3 16,0-15-3-16,0-11 0 15,0-10-8-15,0-10 0 16,0-8 7-16,0-3-10 0,0-3 11 16,0-3-1-16,0 0 1 15,0 0 0-15,0 0-6 16,0 0 7-16,0 0-2 16,0-3 1-16,0-18 0 15,0-6-3-15,0-4 3 16,0-11 0-16,9-8-6 15,7-3-1-15,7-1 6 16,9 1-19-16,1 6 20 16,10 0-20-16,-1 9 20 15,4 6 0-15,4 6 0 16,-1 5-6-16,-1 9 6 16,-2 9-10-16,-7 3 10 0,-2 0-12 15,-14 0 12 1,-4 19 0-16,-13 6 6 0,-3 4 10 15,-3 1-26-15,0 5 10 16,-22 1 0-16,-13-1 9 16,-5-3-9-16,-10-2 0 15,5-5 9-15,-1-11 4 16,4-7-26-16,10-1 10 16,-2-6 3-16,11 0 4 15,7 0-4-15,2 0 0 0,8-10-1 16,6-6 9-1,0 2-16-15,0-4-2 0,6 2 10 16,18 6-8-16,5 2 8 16,8 1 0-16,2 5-1 15,-4 2 4-15,5 0-17 16,-4 15 11-16,-4 10 3 16,1 9 23-16,-4 0-23 15,-1 5 0-15,-6-1 11 16,-2-2 11-16,0-7-38 15,-5-6 16-15,-1-5 0 16,-5-9 0-16,1-5 9 16,-1-4-9-16,8 0 0 15,3-13-42-15,19-47-150 16,1 3-331-16,-4 5-409 0</inkml:trace>
  <inkml:trace contextRef="#ctx0" brushRef="#br0" timeOffset="394">1410 791 1739 0,'0'0'374'0,"0"0"-293"15,0 0 16-15,0 0 55 16,0 0 42-16,0 0-49 16,0 0-100-16,172 15 46 15,-110-15-82-15,4-15-9 0,2-2-27 16,17-9-236 0,-14 2-360-16,-17 6-1291 0</inkml:trace>
  <inkml:trace contextRef="#ctx0" brushRef="#br0" timeOffset="983">2426 662 309 0,'0'0'1653'0,"0"0"-1404"0,0 0-155 16,0 0-23-16,0 0 94 15,0 0-31-15,0 0-92 16,125-106-12-16,-79 71 11 16,-7-8-18-16,1 3 37 15,-6-5-50-15,-6 2 20 16,-5 1 67-16,-11 4-28 15,-5 2 9-15,-4 7-23 16,-3 6 5-16,0 8 52 16,0 3-85-16,0 9-15 15,0 3 54-15,0 0-43 16,0 0-13-16,0 15-4 16,0 19 3-16,-7 24 2 0,1 16-11 15,0 10 0 1,-5 10-1-16,2 4 2 0,-2-1-1 15,-1-3 0-15,1-8 1 16,2-11 14-16,-1-10-15 16,4-10-5-16,3-11 5 15,-3-8 0-15,1-7 2 16,5-6-2-16,-3-6 0 16,0-4 13-16,3-5-13 15,-3-5-4-15,3 0-5 16,0-3 9-16,-3 0-6 15,3 0-20-15,-3 0-16 16,-5 0 23-16,5 0-107 16,0-6-57-16,0-15-89 15,3 8-295-15,0-6-778 0</inkml:trace>
</inkml:ink>
</file>

<file path=ppt/ink/ink18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10:33:06.046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65 0 36 0,'0'0'1086'0,"0"0"-747"16,0 0-103-16,0 0-78 15,0 0 22-15,0 0 28 16,0 0-54-16,-40 11-24 15,40-5 6-15,3 3 1 16,25-2 9-16,7-1-81 16,15-4-31-16,4 0 11 15,16-2-45-15,30 0-36 16,-10-17-236-16,-15 0-489 0</inkml:trace>
</inkml:ink>
</file>

<file path=ppt/ink/ink18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10:33:06.429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26 0 1620 0,'0'0'503'0,"0"0"-306"15,0 0 56-15,0 0 43 16,0 0-110-16,0 0-64 15,0 0 7-15,-26 18-70 16,46-18-9-16,18 0 22 16,12 0-14-16,12 0-18 15,10 0-40-15,13 0 0 16,50 0-51-16,-21 0-271 16,-13 0-984-16</inkml:trace>
</inkml:ink>
</file>

<file path=ppt/ink/ink18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10:33:02.069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318 61 1743 0,'0'0'384'16,"0"0"-289"-16,-9 149 93 15,6-49 79-15,3 16-81 16,0 3-93-16,0 0-21 16,0-7-40-16,0-15 24 15,0-12-56-15,0-16 0 16,6-13-30-16,4-24 22 16,13-26-246-16,0-6-262 15,-6-6-181-15</inkml:trace>
  <inkml:trace contextRef="#ctx0" brushRef="#br0" timeOffset="366">0 281 535 0,'0'0'1144'0,"0"0"-944"15,0 0-8-15,0 0 16 16,0 0 10-16,0 0-39 15,57-177-88-15,2 145-6 16,15 5-12-16,11 9-13 0,8 12 28 16,1 6-79-1,-1 18-3-15,-2 29 67 0,-3 14-46 16,-9 17 14-16,-8 11-29 16,-15 4-6-16,-13 8 25 15,-20 3-31-15,-17-2-3 16,-6-1-4-16,-9-8 7 15,-28-7 0-15,-8-12-1 16,-7-10 2-16,-4-16 29 16,-3-13-30-16,-1-11 0 15,-5-20-15-15,0-4 15 16,2 0-99-16,-8-55-163 16,15 2-370-16,13 1-447 0</inkml:trace>
  <inkml:trace contextRef="#ctx0" brushRef="#br0" timeOffset="542">20 802 1774 0,'0'0'359'0,"0"0"-260"16,0 0 122-16,0 0-40 15,0 0-91-15,223-23-30 16,-118 5-60-16,48-8-124 15,-25 5-430-15,-20 3-1427 0</inkml:trace>
  <inkml:trace contextRef="#ctx0" brushRef="#br0" timeOffset="1388">1530 753 2074 0,'0'0'556'0,"0"0"-435"15,0 0 67-15,0 0-13 16,0 0-70-16,-207 6 0 16,162 25-105-16,2 14 0 15,7 11 20-15,10 6-20 0,14 5 0 16,12-8-10-16,0-6-6 15,38-18 8-15,12-14-112 16,12-15-28-16,3-6-13 16,1-20-7-16,-7-16 34 15,-14-8 51-15,-13 6 83 16,-12 5 3-16,-12 10 24 16,-8 11 86-16,0 9 85 15,0 3-59-15,0 0-67 16,0 18-53-16,0 10-8 15,0 6-1-15,15-3-10 16,21-6-71-16,7-8-48 16,10-14-25-16,-4-3-53 0,-1 0 11 15,-5-14 4-15,-10-13 146 16,-13-2 8-16,-4-7 28 16,-9 4 103-16,-1-5 31 15,-3 12 71-15,1 4-32 16,-1 9-6-16,0 12 4 15,3 0-135-15,5 41 3 16,1 24 60-16,-1 30-69 16,-5 43 3-16,4 48-27 15,-3-9-5-15,-1-14 58 16,4-25-11-16,-7-39-42 16,0 3 7-16,-3-9 1 15,0-22-20-15,0-23 6 16,0-27 0-16,0-11 15 15,0-10-15-15,0-18-8 0,0-32 7 16,0-23-41-16,0-21 22 16,0-24-13-16,0-32-16 15,-16-34 25-15,-13 16 15 16,3 19 5-16,6 28-16 16,10 41 13-16,10 3 6 15,0 10-5-15,10 23 6 16,25 17 0-16,18 12 0 15,10 13 0-15,5 2 5 16,0 0 8-16,-5 14-25 16,-13 12 12-16,-18 7 0 15,-16 7 43-15,-16 5-42 16,-3 6 7-16,-36-2-8 0,-10-3-50 16,-7-15-46-1,-20-22-249-15,11-9-485 0,10 0-1056 0</inkml:trace>
  <inkml:trace contextRef="#ctx0" brushRef="#br0" timeOffset="1554">1631 268 2141 0,'0'0'231'0,"0"0"-118"16,0 0-76-16,0 0 67 0,242-167-33 15,-113 122-71 1,-21 14-278-16,-14 6-619 0</inkml:trace>
  <inkml:trace contextRef="#ctx0" brushRef="#br0" timeOffset="2407">3642 746 1280 0,'0'0'1033'0,"0"0"-903"15,0 0-63-15,0 0 88 16,0 0 55-16,0 0-32 16,0 0-115-16,-124-123-15 15,81 119 9-15,-7 4-44 16,1 10 35-16,7 25-48 16,2 12 0-16,15 5-4 15,8 9 4-15,17-3 0 16,0-5 0-16,14-5-21 15,28-13-3-15,7-15-115 16,7-14-78-16,2-6 77 0,-5-6-39 16,-8-22 91-16,-11-9 42 15,-9-4 20-15,-8 2 12 16,-8 11 28-16,-6 6-10 16,-3 14 98-16,0 8 4 15,0 0-23-15,0 26-63 16,3 13-13-16,8 2 14 15,6 1-21-15,2-5-6 16,4-10-7-16,3-12-2 16,0-9-12-16,-3-6-15 15,-1 0-45-15,-2-30 78 16,0-5-14-16,-3-6 16 16,-4-1 6-16,-1 6 1 15,2 11 0-15,-8 9 12 0,2 14 13 16,-2 2 49-16,-3 14-17 15,-3 28-36-15,0 6 19 16,0 1-38-16,0 1 1 16,-3-9-3-16,-3-11 0 15,-2-10-12-15,5-14-8 16,3-6 20-16,0 0-16 16,0-26 16-16,0-18-1 15,23-7-8-15,3-7 9 16,7 2 26-16,4 3-26 15,2 11 8-15,-7 15 56 16,-2 13 23-16,-4 14 23 16,-6 0-26-16,0 30 1 0,-1 17 32 15,4 7-93-15,0 16-1 16,6-6 45-16,-3-7-53 16,1-11-12-16,-4-17-3 15,-7-8-45-15,-3-18-79 16,0-12-245-16,-7-23-334 15,-3-9-1335-15</inkml:trace>
  <inkml:trace contextRef="#ctx0" brushRef="#br0" timeOffset="2590">3668 304 2250 0,'0'0'464'0,"0"0"-391"0,0 0-40 16,0 0 67-16,207-161-34 16,-127 119-66-16,19 2-19 15,-20 12-363-15,-23 14-427 0</inkml:trace>
  <inkml:trace contextRef="#ctx0" brushRef="#br0" timeOffset="3121">315 2079 1711 0,'0'0'490'0,"0"0"-374"15,0 0-4-15,0 0 129 16,0 0 31-16,0 0-170 16,0 0-26-16,150-6 36 15,-68-3-47-15,20 3-3 16,16-1-5-16,49 3-40 16,60 0 64-16,63-2-80 15,27 0 37-15,-3 1 42 16,-19-1-58-16,-38-4-9 15,-25-3-13-15,-50 2 0 16,-50 3 15-16,-54 2-15 16,-22 6 0-16,-7-3-6 15,-10 3-6-15,-8 0-18 0,-25 0-54 16,-6 0-49-16,-11 0-24 16,-18-6-606-16,-4-8-1468 0</inkml:trace>
</inkml:ink>
</file>

<file path=ppt/ink/ink18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10:33:14.894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694 92 1252 0,'0'0'372'0,"0"0"-188"16,0 0-7-16,0 0 18 16,0 0-19-16,58-53-60 0,-2 41 18 15,12 0-47-15,8 6 3 16,6-1 6-16,0 6-53 16,0 1 0-16,-4 0-37 15,-2 0 8-15,-5 0 5 16,-9 0-19-16,-9 6 0 15,-7 2-13-15,-13 1-141 16,-10-3-25-16,-23 3-147 16,0-4-65-16,-13 1-178 0</inkml:trace>
  <inkml:trace contextRef="#ctx0" brushRef="#br0" timeOffset="507">881 57 1468 0,'0'0'297'0,"0"0"-123"16,0 0 77-16,0 0 44 15,0 0-66-15,0 0-112 16,0 0-108-16,-90 23 85 16,124 6-34-16,5 7-33 15,13 7 34-15,7 2-36 16,6 1-2-16,4 2 1 15,1 0-24-15,-8-1 9 16,-11 1-9-16,-11-2 0 16,-20 7 0-16,-20 3 9 15,0 5-9-15,-40 5-6 16,-19 2 6-16,-15-3-19 0,-8-7 11 16,0-8 4-16,3-5 4 15,7-13 0-15,7-4 9 16,15-6-3-16,15-7 0 15,7-6 33-15,19-3-39 16,6-6 0-16,3 2 6 16,0 2-5-16,6 1 5 15,20 1-5-15,14 6 4 16,5 0 16-16,11-1-21 16,4 2 0-16,8-2 2 15,0 0-1-15,5 1 0 16,2-2 0-16,1 1-1 0,0-2 18 15,-8 1-18-15,-9-9-12 16,-4 6 6-16,-5-7-23 16,15 0-162-16,-13-21-141 15,-2-2-485-15</inkml:trace>
  <inkml:trace contextRef="#ctx0" brushRef="#br0" timeOffset="1289">2629 686 2212 0,'0'0'300'15,"0"0"-286"-15,0 0 4 16,0 0 71-16,0 0 51 16,0 0-95-16,206-16-30 15,-145 0-2-15,1-1-13 16,-2-8-7-16,-4-3-37 16,-8-11-6-16,-8-1 24 15,-17-11 10-15,-10-5 16 16,-13-2 29-16,0 1-23 15,-22 10 56-15,-12 8 47 0,-8 16-1 16,-4 17 0-16,-2 6-66 16,-3 27-14-16,0 36 25 15,5 14-47-15,7 24-5 16,11 8 16-16,13 3-17 16,5 0 6-16,7-3-6 15,3-12 0-15,0-11 7 16,0-21-7-16,0-18-7 15,0-15 5-15,-4-20-8 16,4-8 4-16,0-4-3 16,-3-10 9-16,3-22-12 15,0-9-5-15,0-10 7 16,13 2 10-16,17-2-29 0,9 7 5 16,10 6 3-1,4 8 5-15,2 10 4 0,1 11-24 16,-10 6 21-16,-10 3 14 15,-10 0-6-15,-12 20 0 16,-11 8-7-16,-3 1 14 16,0 0 51-16,-23-5-39 15,-8-6 6-15,0-7 2 16,-6-8-19-16,4-3 5 16,4 0-6-16,3 0 0 15,6-12 23-15,10 0-22 16,4 4 12-16,6 5 23 15,0 3-35-15,0 0-1 0,22 0-4 16,9 5 4 0,4 13 10-16,1 3-10 0,4-2 0 15,2 4-1-15,1-9-60 16,22-7-117-16,-9-7-281 16,-7 0-223-16</inkml:trace>
  <inkml:trace contextRef="#ctx0" brushRef="#br0" timeOffset="1500">3618 772 1972 0,'0'0'350'15,"0"0"-252"-15,0 0 136 16,0 0-28-16,0 0-114 15,167 12-92-15,-102-12-27 16,37 0-203-16,-17 0-431 16,-14 0-782-16</inkml:trace>
  <inkml:trace contextRef="#ctx0" brushRef="#br0" timeOffset="1813">4363 830 1709 0,'0'0'382'0,"0"0"-277"15,0 0-24-15,0 0 104 0,0 0-103 16,0 0-55-16,131-170 32 16,-104 128 40-16,-12 8 23 15,-1-3-10-15,-3 12-19 16,-8 8 33-16,-3 5-50 15,0 12-19-15,0 0 13 16,0 23-41-16,0 21 0 16,-8 12-28-16,-1 11-1 15,3 2 14-15,1 0-14 16,2-4-14-16,3-4-16 16,0-11-74-16,0-14-84 15,8-8-313-15,12-10-189 16,-8-14-1145-16</inkml:trace>
  <inkml:trace contextRef="#ctx0" brushRef="#br0" timeOffset="2102">4763 71 2061 0,'0'0'508'0,"0"0"-468"16,0 0 190-16,0 0 28 0,0 0-139 15,130 180-71-15,-90-107 15 16,2 9-4-16,-2 7-6 16,2 9-16-16,-8 7-1 15,-8 6-15-15,-20 2-21 16,-6 3-22-16,-13-8-26 15,-49 16-111-15,6-32-335 16,0-25-501-16</inkml:trace>
  <inkml:trace contextRef="#ctx0" brushRef="#br0" timeOffset="3059">2606 65 705 0,'0'0'312'0,"0"0"-127"16,0 0 1 0,0 0-9-16,0 0-33 0,0 0-39 15,0 0-52-15,-59-23 12 16,45 23 2-16,-6 0-28 15,1 0 39-15,-7 0-14 16,-3 12-11-16,-7 10 10 16,-1 2-18-16,2 8 38 15,2 4-25-15,4 2-14 16,-1 9 22-16,7 4-20 16,6 5-7-16,5 6 20 15,1-2-32-15,8 10 43 16,3-4-31-16,0 6-6 0,0-1 19 15,0-4-19 1,0 0-10-16,0 2 0 0,0-8-22 16,0 1 29-16,0-5-30 15,0-4 0-15,11-3 18 16,-5-7-17-16,3-1 6 16,5-6-7-16,22-7-77 15,-4-6-384-15,-2-10-413 0</inkml:trace>
  <inkml:trace contextRef="#ctx0" brushRef="#br0" timeOffset="5409">0 1863 1400 0,'0'0'294'0,"0"0"-179"15,0 0-32-15,0 0 115 16,0 0-44-16,0 0-86 15,0 0-9-15,9 2-31 16,25-2-12-16,0-12 11 16,6-8-27-16,-1-7 0 15,-2-2-5-15,-8 0 5 16,-6-5-10-16,-7 6 10 0,-5-2-2 16,-8 4 2-16,-3 3 2 15,0 0 39-15,0 12-4 16,-11 3 17-16,-1 8 50 15,-2 0-77-15,-2 8-18 16,-1 28 0-16,2 9-9 16,1 11 5-16,1 2-5 15,0 5 0-15,7-2 17 16,-1-2-17-16,1-6-10 16,3-4 10-16,-5-7 1 15,2-10 0-15,0-11-1 16,3-9 0-16,3-6 5 15,-5-6-4-15,5 0-1 0,0-12 0 16,0-15-9 0,0-5-5-16,0-3-15 0,14-1 18 15,6 0 2-15,2 7-12 16,1 6 0-16,3 6 20 16,1 9-4-16,-1 2 5 15,0 6-16-15,4 0 16 16,-7 10-8-16,0 14 8 15,-11 2-10-15,-4 2 1 16,-8-3 7-16,0-1 2 16,0-6 0-16,-20-6 0 15,0-3 27-15,-3-7-21 0,1-2-6 16,2 0 26-16,3 0-17 16,4-14 11-16,6-2 17 15,1 5-21-15,3-1 43 16,3 6-27-16,0 6 4 15,0 0-28-15,9 0-7 16,17 10-1-16,2 9 0 16,3 5 0-16,3 0 1 15,-2-2-1-15,4-5-73 16,20-9-110-16,-7-2-290 16,-6-6-286-16</inkml:trace>
  <inkml:trace contextRef="#ctx0" brushRef="#br0" timeOffset="5636">876 1922 1691 0,'0'0'349'16,"0"0"-259"-16,0 0 89 15,0 0 57-15,0 0-49 16,0 0-109-16,0 0-69 16,210 32-9-16,-134-32-112 15,-14 0-258-15,-16 0-507 0</inkml:trace>
  <inkml:trace contextRef="#ctx0" brushRef="#br0" timeOffset="5896">1057 2077 1692 0,'0'0'397'15,"0"0"-259"-15,0 0 36 16,0 0 78-16,0 0-115 15,0 0-56-15,0 0-32 0,17 27-20 16,12-17 5 0,10 1-26-16,4-2-8 0,10-3-157 15,18-4-156-15,-9-2-200 16,-10 0-532-16</inkml:trace>
  <inkml:trace contextRef="#ctx0" brushRef="#br0" timeOffset="6220">1748 2041 1443 0,'0'0'326'16,"0"0"-203"-16,0 0-45 15,0 0 132-15,0 0-67 0,0 0-78 16,0 0 6-16,134-78-11 15,-101 57 35-15,-7 1-4 16,-3-2 6-16,-7 8 40 16,-6 2-47-16,-7 7-11 15,1 1 20-15,-4 4-60 16,0 0-9-16,0 0 14 16,0 21-27-16,-11 12-8 15,2 2-7-15,-4 6-2 16,7 0 0-16,3-2-72 15,3 2-142-15,0-9-328 16,3-8-246-16</inkml:trace>
</inkml:ink>
</file>

<file path=ppt/ink/ink18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10:33:28.254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9 78 1410 0,'0'0'259'0,"0"0"-141"15,0 0-10-15,0 0 71 16,0 0-9-16,0 0-70 15,-9-53 10-15,29 43-24 16,3 4-6-16,3 4 16 16,3 2-56-16,-2 0-10 15,-4 0 7-15,-8 20-22 16,-4 9 8-16,-8 5-14 16,-3 4 0-16,0 0 14 0,-10 3-23 15,-12-6 0-15,-3 0 0 16,3-8 0-16,2-7 2 15,8-2-2-15,1-8 0 16,8-5 12-16,0-5-12 16,3 3-6-16,0-3-2 15,0 3 8-15,0 0 0 16,3 3 0-16,17 0 25 16,-1 3 16-16,7-1-41 15,2 1 0-15,-3-2 7 16,1-3-7-16,3 3 0 15,2-1-66-15,0 0-61 16,12-3-96-16,-7 0-369 0,-13-3-1173 16</inkml:trace>
  <inkml:trace contextRef="#ctx0" brushRef="#br0" timeOffset="468">567 145 1219 0,'0'0'342'0,"0"0"-205"0,0 0-36 16,0 0 29-16,0 0 50 15,0 0-3-15,0 0-98 16,-59-17 7-16,48 32-13 16,2 5-51-16,-5 7 9 15,2 2-11-15,1 3-14 16,2 0 52-16,6 1-45 16,3-3 8-16,0-4-11 15,0-3-9-15,3-5-2 16,13 0 0-16,8-7 1 15,2-5 5-15,6-2-5 0,4-4 0 16,3 0-1 0,-2-4-23-16,-2-19 10 0,-8-4 4 15,-7-5 10-15,-14-4 13 16,-6-1-12-16,0-5 36 16,-26 1 55-16,-10 3-39 15,2 9-6-15,12 3-47 16,5 10-143-16,8 10-432 0</inkml:trace>
</inkml:ink>
</file>

<file path=ppt/ink/ink18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10:33:31.416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0 1300 0,'0'0'273'16,"0"0"-139"-16,0 0-36 16,0 0 58-16,0 0-9 15,0 0-62-15,6 0 6 0,4 0 14 16,3 0-15-16,7 0 31 15,3 1-62-15,3 6-11 16,4-3 22-16,2 2 3 16,4-4-19-16,7 2-17 15,-1-4-16-15,4 0 29 16,7 0-50-16,2 0 0 16,4 0 22-16,6 0-22 15,1 0 0-15,3 0 0 16,0 0 0-16,-1 0 16 15,0 0-16-15,-2 0 0 16,-4 0-7-16,-6 0 14 16,-3 0-14-16,-4 0 6 0,0 5 1 15,1 4 10-15,4-2-10 16,6-3 0-16,5-4-3 16,3 0 10-16,8 0-14 15,3 0 7-15,-4 0 0 16,1 0 6-16,-5-2-6 15,-1 0 0-15,-2 2 0 16,-3 0-1-16,-2 0 0 16,2 0-4-16,-3 0 5 15,0 0 5-15,-2 0 1 16,-1 0-6-16,-1 0 0 16,4 0 9-16,0 4-23 15,-3 0 10-15,1 1 4 16,-1 2 3-16,0-6-3 15,-1 4 0-15,1-3 2 0,3 2-2 16,4-4 0-16,-1 0-1 16,5 0 1-16,1 0 4 15,-2 0-4-15,0 0 0 16,-6 0 3-16,-3 0-3 16,0 0-1-16,-4 0 0 15,0 2 1-15,-1 2-5 16,1-2 6-16,3-2-1 15,-4 3 8-15,4-3 1 16,0 3-18-16,-3-3 9 16,-1 3 0-16,1-3 9 15,-1 0-9-15,1 0 9 0,3 3 3 16,1 0 4-16,-1-3-28 16,-1 3 12-16,4-3 0 15,0 3 5-15,3 1-5 16,2-2 14-16,-1 0-14 15,-1-2 4-15,-3 4-14 16,0-2 8-16,-4 1 2 16,4 1 6-16,-2-1-6 15,-1-2 12-15,-6 3-12 16,-1-4 18-16,-4 0-24 16,-1 0 6-16,-1 0 0 15,-1 0 28-15,-5 0-14 16,-5 0 7-16,-2-8-6 0,-7-1-6 15,-6 3 0-15,-7-3-9 16,-6 6 0-16,-7-3 12 16,0 3-12-16,0 0-22 15,-37-2-136-15,5 1-312 16,-4 2-584-16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8:18:13.478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0 1 2058 0,'0'0'530'16,"0"0"-451"-16,0 0 66 15,0 0 70-15,0 0-109 16,0 0-106-16,0 0-45 16,54 0-146-16,-34 0-321 15,-3 9-380-15</inkml:trace>
</inkml:ink>
</file>

<file path=ppt/ink/ink18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10:33:32.303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353 682 1527 0,'0'0'236'0,"0"0"-140"0,0 0-25 16,0 0 119-1,0 0-19-15,13-152-42 0,27 131-23 16,5 6-62-16,9 6 20 15,3 9 17-15,6 0-21 16,-4 24 16-16,-6 20-6 16,-11 15-7-16,-13 11 1 15,-15 7-64-15,-14 4 12 16,0 1 9-16,-36 1-5 16,-24 1-3-16,-14-4-13 15,-16-7 0-15,-4-5 13 16,-2-9-13-16,5-12 0 15,6-12 1-15,17-9-1 16,15-13 1-16,13-11-1 16,18-2 0-16,9 0 20 0,13-8-20 15,0-19-36-15,0-2 13 16,26-4 5-16,11 4 18 16,5 8-15-16,4 13 15 15,2 8 18-15,9 0-11 16,-3 10 1-16,5 23 14 15,7 3-7-15,-1 4 8 16,2-6-10-16,1-3-11 16,-3-13 35-16,1-2-37 15,-7-10-7-15,6-6-55 16,20-15-196-16,-13-15-23 16,-13-5-777-16</inkml:trace>
  <inkml:trace contextRef="#ctx0" brushRef="#br0" timeOffset="457">1584 776 2013 0,'0'0'551'0,"0"0"-478"16,0 0-27-16,0 0 202 0,0 0-90 16,-167 64-69-16,131-18-34 15,4 4-26-15,6 9 16 16,9 3-27-16,10 3-11 16,7 2 29-16,0 5-36 15,14-3 6-15,22 2-3 16,10-4 3-16,13-4-12 15,12-19-11-15,8-11-27 16,6-15 36-16,-3-16-17 16,-10-2 11-16,-10 0 7 15,-17-25-10-15,-14-17 11 16,-22-11-3-16,-9-18 9 16,-9-12 17-16,-34-8-2 0,-10-3-5 15,-9 2-2 1,0 12 2-16,7 15-17 0,5 19 7 15,15 10-26-15,12 10 7 16,12 8-209-16,11 4-513 16,0 5-1391-16</inkml:trace>
  <inkml:trace contextRef="#ctx0" brushRef="#br0" timeOffset="1441">2165 119 1575 0,'0'0'302'16,"0"0"-183"-16,0 0 56 0,0 0 41 16,0 0-84-16,0 0-44 15,0 0-81-15,31-99 21 16,-5 91 32-16,8 1-26 15,-2 4-2-15,1 3-16 16,0 0 6-16,-7 3 32 16,-3 17-53-16,-6 4 0 15,-8 2 24-15,-9 4-11 16,0-1 3-16,0 0-17 16,0-2 6-16,-12-2 12 15,-5-8-18-15,6-4 0 0,5-3 0 16,0-4 0-1,6-3 3-15,0-3-2 0,0 0-1 16,0 0 22-16,0 0-22 16,0 0-6-16,0 0 5 15,0 3 2-15,12 3-9 16,5-1 7-16,3 7 1 16,3 5 9-16,-1 2-9 15,-2 9-6-15,-3-3 6 16,-1 8 0-16,-9-3 0 15,-1 1-3-15,-6-2 3 16,0 1 6-16,0-3-6 16,-20-2-2-16,-6 0-5 15,-10-5 14-15,-2-2-16 16,-5-7 8-16,1-1 1 0,-5-4 45 16,7-4-44-16,2-2 32 15,8 0 14-15,4 0-33 16,6 0-1-16,11 0-13 15,9 0-44-15,0-2-151 16,0-4-628-16</inkml:trace>
</inkml:ink>
</file>

<file path=ppt/ink/ink18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10:33:44.963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0 2263 0,'0'0'530'16,"0"0"-442"-16,0 0-49 15,0 0 82-15,0 0 11 16,235 6-30-16,-144-6-72 16,5 0-30-16,-5 0-47 15,11 0-290-15,-28 3-338 16,-18 9-1436-16</inkml:trace>
</inkml:ink>
</file>

<file path=ppt/ink/ink18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10:33:45.173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0 1733 0,'0'0'1248'15,"0"0"-1075"-15,0 0-134 16,0 0 38-16,0 0 23 16,180 24-10-16,-89-18-90 15,11-6-27-15,65 0-107 16,-30-9-518-16,-5-8-555 0</inkml:trace>
</inkml:ink>
</file>

<file path=ppt/ink/ink18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10:33:45.603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0 202 1898 0,'0'0'469'16,"0"0"-331"-16,0 0-2 15,0 0 150-15,0 0-63 0,0 0-110 16,0 0-70-16,-8-142-1 16,42 122 24-1,8 3-57-15,7 2-9 0,4 12 29 16,5 3-5-16,-2 0 6 15,0 18-3-15,-7 17-3 16,-13 6 24-16,-10 12-24 16,-16 8 3-16,-10 8 27 15,0 2-20-15,-30-2 5 16,-6-4-28-16,-10-4 2 16,4-12 5-16,-1-5-18 15,4-6-34-15,4-5-26 0,4-7-89 16,5-3-65-1,10-5-450-15,4-3-515 0</inkml:trace>
</inkml:ink>
</file>

<file path=ppt/ink/ink18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10:33:45.775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3 139 2483 0,'0'0'737'15,"0"0"-550"-15,0 0 113 16,0 0-119-16,0 0-166 16,0 0-15-16,0 0-234 0,-3-139-1189 15</inkml:trace>
</inkml:ink>
</file>

<file path=ppt/ink/ink18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10:33:39.924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304 289 1588 0,'0'0'521'0,"0"0"-371"15,0 0 86-15,0 0 41 16,0 0-107-16,0 0-47 16,-12 53-81-16,12-6 18 0,0 21 55 15,0 23-61-15,0 18 3 16,0 3-39-16,0 0-5 15,0-6 44-15,0-14-55 16,0-13 10-16,0-11-9 16,0-18-3-16,0-16-12 15,0-20-96-15,0-24-156 16,6-25-390-16,5-12-420 0</inkml:trace>
  <inkml:trace contextRef="#ctx0" brushRef="#br0" timeOffset="388">0 384 1846 0,'0'0'494'0,"0"0"-345"15,0 0 7-15,0 0 29 16,0 0-57-16,0 0-20 15,0 0-60-15,111-159 19 16,-52 131 2-16,7 5-33 16,7 9 25-16,4 7-41 15,2 7-20-15,3 0 39 16,-8 4-30-16,-1 24 0 16,-14 12 0-16,-13 3 1 0,-14 14-2 15,-15 2-8 1,-17 8 0-16,0 0 3 0,-26 2-3 15,-20-6 8-15,-10-2-4 16,-6-9 7-16,-3-8-13 16,2-10 2-16,7-16-1 15,14-5-10-15,10-7 11 16,12-6-54-16,20-12-74 16,0-16-169-16,0-9-503 0</inkml:trace>
  <inkml:trace contextRef="#ctx0" brushRef="#br0" timeOffset="718">1732 0 2242 0,'0'0'490'0,"0"0"-395"15,0 0-5-15,0 0 91 16,0 0-48-16,-183 271-56 16,116-56 2-16,13 24-33 15,17-3 19-15,24-30 41 0,13-63-55 16,0-32-18-16,24-32-22 15,5-17-11-15,16 8 0 16,15 1-19-16,38-3-131 16,-10-25-117-16,-13-19-651 0</inkml:trace>
  <inkml:trace contextRef="#ctx0" brushRef="#br0" timeOffset="1506">2969 794 1475 0,'0'0'275'0,"0"0"-186"16,0 0 45-16,0 0 92 15,0 0-13-15,0 0-35 0,0 0-56 16,-156-86-4-16,125 86-19 16,-3 20-36-16,-3 29 23 15,-2 23-15-15,-1 16-1 16,11 6 25-16,10 0-72 15,11-8-5-15,8-12 8 16,11-15-25-16,25-14 14 16,10-19-15-16,8-18-12 15,13-8-6-15,-2-14-82 16,1-31-32-16,-7-14 15 16,-11-8 2-16,-19 2 70 15,-9 7 23-15,-12 12 22 16,-8 14 76-16,0 18 12 0,0 8 33 15,-5 6 5 1,-4 0-78-16,3 24-22 0,6 10-25 16,0 10 1-16,0-2 23 15,9-2-25-15,24-7-25 16,30-22-92-16,-9-10-235 16,0-1-541-16</inkml:trace>
  <inkml:trace contextRef="#ctx0" brushRef="#br0" timeOffset="1755">3654 1034 2131 0,'0'0'634'0,"0"0"-555"15,0 0 84-15,0 0 18 16,0 0-59-16,0 0-43 15,199-29-54-15,-137 22 4 16,4 5-29-16,-4 2 6 16,3 0 9-16,-5 0-15 15,-4 0-20-15,-8 2-80 16,-5-2-153-16,-13 0-448 16,-15 0-576-16</inkml:trace>
  <inkml:trace contextRef="#ctx0" brushRef="#br0" timeOffset="1967">4040 702 2184 0,'0'0'640'16,"0"0"-570"-16,0 0 32 15,0 0 68-15,0 0-51 16,14 168-58-16,1-103-61 15,-5 5 9-15,0 0-9 16,-3-2-70-16,-1 12-63 16,0-21-346-16,2-17-398 0</inkml:trace>
  <inkml:trace contextRef="#ctx0" brushRef="#br0" timeOffset="2512">4845 151 185 0,'0'0'2514'0,"0"0"-2197"15,0 0-261-15,0 0 0 16,0 0 73-16,14 168-34 15,-11-83-77-15,3 12-6 16,-2 12 33-16,-1 2-45 16,3 2 16-16,-3-1-10 0,0-12-6 15,-3-14-1-15,0-20-20 16,0-18 0-16,0-21 12 16,0-15 1-16,0-12 8 15,5 0-6-15,4-28-30 16,0-9 10-16,8-8 8 15,3-2 13-15,2 3-1 16,1 10 6-16,5 4 0 16,-3 12 0-16,12 12-11 15,5 6 10-15,13 0-12 0,10 12 13 16,8 21 10 0,-1 1 2-16,-13 10-3 15,-14 1 6-15,-19-1-7 0,-18-1 2 16,-8-7-10-1,-3-3 0-15,-34-9 12 0,-5-6-3 16,-4-10-3-16,-4-8 25 16,5 0-30-16,-1 0 35 15,6-6-36-15,9-12-3 16,3-1 2-16,13-23-101 16,4 3-175-16,8 1-677 0</inkml:trace>
  <inkml:trace contextRef="#ctx0" brushRef="#br0" timeOffset="3736">7238 356 1252 0,'0'0'391'0,"0"0"-221"15,0 0-4-15,0 0 155 16,0 0-3-16,0 0-192 16,0 0-36-16,-221 177 37 15,131-112-14-15,-4 3-29 16,-2-3-36-16,11-6 12 15,11-8 24-15,11-11-63 0,7-5-12 16,17-5 27-16,13-6-18 16,17-1-8-16,9 1-9 15,0 5-1-15,23 6 21 16,15 3-21-16,12 10-2 16,4-1 2-16,9 2 1 15,3 6 8-15,0-3-9 16,2 1 8-16,0-2 8 15,-8-8-16-15,-1-1-1 16,-10-9 1-16,-4-7 0 16,-5-9 0-16,-7-8-48 15,9-9-90-15,-10-14-224 0,-9-19-424 16</inkml:trace>
  <inkml:trace contextRef="#ctx0" brushRef="#br0" timeOffset="4187">8584 929 1901 0,'0'0'356'0,"0"0"-269"16,0 0-16-16,0 0 225 15,0 0-69-15,0 0-107 16,0 0-35-16,-184-139-13 16,126 133 15-16,-14 6-30 15,-3 2-14-15,-1 34 37 16,-3 18-41-16,14 10-3 15,10 10 9-15,16 2 10 16,22 1-16-16,17-4-27 16,0-8-11-16,43-8 29 15,19-10-30-15,20-12 0 16,9-14 0-16,14-12 0 16,0-9-11-16,-4 0-28 0,-7-20-30 15,-12-5 23-15,-9-2-62 16,-10-2-58-16,-1-24-105 15,-14 3-587-15,-11 6-381 0</inkml:trace>
  <inkml:trace contextRef="#ctx0" brushRef="#br0" timeOffset="4510">8944 174 2362 0,'0'0'599'0,"0"0"-524"0,0 0-62 16,0 0 145-16,0 0-4 16,0 0-91-16,187 162 28 15,-114-79-68-15,-2 16 40 16,-3 12 6-16,-9 6-39 15,-10 9 25-15,-12 0-34 16,-21 1-15-16,-16-1 36 16,0-15-42-16,-39-8 11 15,-17-15-11-15,-2-11-17 16,-7-22-40-16,-14-16-126 16,16-19-199-16,7-16-951 0</inkml:trace>
</inkml:ink>
</file>

<file path=ppt/ink/ink18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10:33:48.308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400 549 1508 0,'0'0'314'15,"0"0"-115"-15,0 0 30 16,-6 177 15-16,-5-110-23 15,2 5-85-15,1-11-36 0,2-5-50 16,3-12-11-16,0-10 29 16,3-16-68-16,0-5 2 15,0-13-4-15,0 0-43 16,9-30-259-16,11-11-455 16,0-3-1138-16</inkml:trace>
  <inkml:trace contextRef="#ctx0" brushRef="#br0" timeOffset="174">295 327 2058 0,'0'0'504'15,"0"0"-461"-15,0 0-43 16,0 0-98-16,0 0-254 15,0 0-465-15</inkml:trace>
  <inkml:trace contextRef="#ctx0" brushRef="#br0" timeOffset="492">833 569 1207 0,'0'0'517'16,"0"0"-303"-16,0 0-26 0,0 0 11 16,32 186-42-16,-19-137-75 15,2 5-37-15,5-4-10 16,-3 0-3-16,3-5 36 16,-4-10-51-16,-7-7-17 15,2-13 7-15,-5-8-1 16,-3-7-4-16,0 0 27 15,2-33 22-15,1-14-5 16,-3-14-46-16,3-8 0 16,-2-5 9-16,3 8-9 15,-4 1 6-15,0 12-6 16,0-6-37-16,0 17-180 16,-3 13-514-16</inkml:trace>
  <inkml:trace contextRef="#ctx0" brushRef="#br0" timeOffset="800">1267 201 2331 0,'0'0'525'15,"0"0"-413"-15,0 0-21 0,0 0 66 16,0 0-34 0,0 0-83-16,0 0-4 0,210 195-7 15,-160-126-20-15,-5 12 37 16,-10 5-46-16,-8 2 2 16,-14 0 16-16,-13 3-18 15,0 0-1-15,-26-4-26 16,-14-12-83-16,-28-3-63 15,9-19-397-15,0-21-248 0</inkml:trace>
  <inkml:trace contextRef="#ctx0" brushRef="#br0" timeOffset="1349">154 0 1467 0,'0'0'405'0,"0"0"-255"15,0 0 42-15,-49 167 91 16,23-47-57-16,-1 43-48 0,4-5-42 15,8-14-33-15,7-23-17 16,8-30-64-16,8 5-14 16,35-4-16-16,51-20-110 15,-9-27-594-15,7-19-1555 0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8:18:13.626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0 0 1958 0,'0'0'568'16,"0"0"-330"-16,0 0 18 15,0 0-92-15,0 0-164 16,0 0-344-16,0 0-721 0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8:18:17.479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0 0 1945 0,'0'0'355'16,"0"0"-228"-16,0 0 93 0,0 0 13 15,0 0-52-15,179 35-100 16,-155 18-54-16,-9 9-27 16,-1 20-21-16,-8-11-357 15,-3-15-889-15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8:18:17.906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408 383 1958 0,'0'0'246'15,"0"0"-169"-15,0 0 126 0,-179 23 38 16,123 27-40-1,0 15-103-15,7 14-43 0,13 4 60 16,16-3-41-16,20-11-38 16,0-7 10-16,45-16-45 15,22-18 5-15,11-15-6 16,11-13-40-16,5-5-35 16,2-23-155-16,9-26-154 15,-25 8-338-15,-20 2-1097 0</inkml:trace>
  <inkml:trace contextRef="#ctx0" brushRef="#br0" timeOffset="488">1102 636 2063 0,'0'0'598'0,"0"0"-490"15,0 0-80-15,0 0 165 16,0 0-6-16,-209-18-75 15,157 20-37-15,6 29-62 0,10 9 38 16,10 10-22-16,16 7-29 16,10-1 18-16,3-3-18 15,36-5-8-15,14-16-1 16,13-15-92-16,2-14-33 16,0-3-104-16,-2-18-31 15,-13-16 49-15,-11-10 58 16,-10 4 86-16,-15 5 76 15,-7 5 0-15,-10 16 150 16,0 11 116-16,0 3-29 16,0 6-115-16,0 24-58 15,0 4-10-15,0 1-21 0,0 1-33 16,23-7-45-16,32-20-199 16,-2-9-396-16,-4 0-616 0</inkml:trace>
  <inkml:trace contextRef="#ctx0" brushRef="#br0" timeOffset="724">1787 698 1508 0,'0'0'1091'16,"0"0"-924"-16,0 0 49 15,-175 17-12-15,124 15-13 16,8 7-30-16,14 7-104 15,13 6-11-15,16-2-13 16,0-1-24-16,26-4 23 0,19-7-32 16,14-9-48-16,4-11-8 15,5-16-92-15,11-4-161 16,-17-26-322-16,-16-9-560 0</inkml:trace>
  <inkml:trace contextRef="#ctx0" brushRef="#br0" timeOffset="886">1246 244 2499 0,'0'0'576'16,"0"0"-456"-16,0 0-119 0,0 0 0 15,236-154-1-15,-128 108-268 16,-16 2-1105-16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8:18:16.886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429 0 1901 0,'0'0'273'16,"0"0"-183"-16,0 0 85 15,-170-7 56-15,108 40-25 16,0 12-93-16,10 10-60 15,10 10 30-15,14 6-14 16,19-4 6-16,9-4-75 16,23-8 12-16,30-14 11 0,18-21-23 15,14-16-14 1,11-4-103-16,38-50-203 0,-26-6-375 16,-20 7-1330-16</inkml:trace>
  <inkml:trace contextRef="#ctx0" brushRef="#br0" timeOffset="384">774 99 2324 0,'0'0'611'15,"0"0"-493"-15,0 0 20 16,0 0 3-16,-178 57-54 15,153-9-23-15,14 4-64 16,11 1 0-16,0-1 9 16,30-4-9-16,16-12-44 15,10-13-64-15,6-17-52 16,-4-6-22-16,-5 0-23 16,-7-29 26-16,-13-13 108 15,-13 0 45-15,-11 4 26 16,-9 7 74-16,0 7 90 15,0 14 104-15,0 10-89 16,-3 0-80-16,-3 25-45 0,6 15-11 16,0 6-1-1,0 6-22-15,3-5-19 0,17-7-2 16,6-9-80-16,7-19-158 16,-4-12-411-16,-6 0-330 0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8:18:15.108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357 251 1689 0,'0'0'235'15,"0"0"-122"-15,0 0-23 16,0 0 124-16,0 0-12 16,0 224-76-16,0-130-41 15,0 10 30-15,0-4-27 16,0-6-28-16,0-9-28 15,0-11-31-15,0-12 13 16,0-8-14-16,0-17-10 16,0-7 9-16,3-20-199 0,6-3-269 15,2-7-178-15</inkml:trace>
  <inkml:trace contextRef="#ctx0" brushRef="#br0" timeOffset="211">0 896 1724 0,'0'0'391'16,"0"0"-243"-16,0 0-55 16,0 0 137-16,0 0-8 15,0 0-86-15,190-8-71 0,-105-4-50 16,9-3-15-1,31-6-35-15,-26 6-281 0,-20 1-524 0</inkml:trace>
  <inkml:trace contextRef="#ctx0" brushRef="#br0" timeOffset="696">1145 796 1659 0,'0'0'363'15,"0"0"-146"-15,0 0 22 16,0 0-16-16,0 0-42 15,-182-38-59-15,135 44-55 16,2 26-11-16,2 15 14 16,4 3-20-16,13 6-20 15,17-2 0-15,9-8-30 16,0-7-18-16,38-13 18 16,18-14-86-16,9-12-11 15,3 0-107-15,2-32 0 16,-7-9 21-16,-15 2 27 0,-14 7 88 15,-12 8 46 1,-16 11 22-16,-3 13 83 0,-3 0 52 16,0 4-41-16,0 23-18 15,0 11-43-15,14 1 2 16,9 2-26-16,6-6-3 16,13-11-12-16,8-10-103 15,2-14-105-15,1 0-92 16,5-31-74-16,-11-9-303 15,-15 4-330-15</inkml:trace>
  <inkml:trace contextRef="#ctx0" brushRef="#br0" timeOffset="892">1650 599 1026 0,'0'0'377'0,"0"0"-47"16,-40-160-96 0,31 113 97-16,3 21-28 0,6 20-82 15,0 6-52-15,0 23-110 16,0 40 16-16,0 17-15 15,3 20-30-15,3 11 21 16,0 2-51-16,2-5 0 16,1-11-12-16,4-15-4 15,4-17-71-15,6-14-179 16,-3-24-290-16,-8-16-399 0</inkml:trace>
  <inkml:trace contextRef="#ctx0" brushRef="#br0" timeOffset="1042">1613 952 1659 0,'0'0'272'0,"0"0"-192"16,0 0 5-16,0 0-82 16,210-68-3-16,-154 51-88 15,-17 6-776-15</inkml:trace>
  <inkml:trace contextRef="#ctx0" brushRef="#br0" timeOffset="1313">624 510 1942 0,'0'0'306'0,"0"0"-187"16,0 0 9-16,0 0 58 16,0 0-32-16,0 0-66 15,224-120-61-15,-168 116-27 16,-7 4-44-16,-4 0-75 16,-2 12-151-16,-4 3-204 15,-2-3 152-15,-1-12-250 16,-7 0-575-16</inkml:trace>
  <inkml:trace contextRef="#ctx0" brushRef="#br0" timeOffset="1381">1227 337 818 0,'0'0'599'0,"0"0"-275"0,0 0-57 16,49-172-95-16,13 105-152 15,-6 13-20-15,-2 10-503 0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8:18:20.324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484 542 1564 0,'0'0'205'16,"0"0"-136"-16,0 0 36 0,0 0 24 15,0 0 35-15,-213-50 7 16,166 50-35-1,-1 0-41-15,2 26 0 0,1 19-7 16,8 11 15-16,8 11-44 16,16 7-22-16,13 0-1 15,0-4-21-15,19-11-9 16,27-9 0-16,16-17-6 16,7-14 0-16,10-19-24 15,3 0-49-15,-6-22-5 16,-11-19 16-16,-17-11 3 15,-11 0 48-15,-20-7 11 16,-17 0-12-16,0 6 25 0,-31 4-4 16,-11 10 13-16,-1 9 11 15,4 10 21-15,7 11 10 16,12 6-11-16,9 3-8 16,11 0-45-16,0 0-13 15,40 0 7-15,13 0 6 16,9 3-6-16,13 0 0 15,4-3-18-15,-5 0-5 16,-1 0-25-16,-11 0 23 16,-13 13 18-16,-13 12 2 15,-13 15 11-15,-9 12 1 16,-11 10 19-16,-3 6 24 16,0-3-29-16,0-6 3 15,3-13-15-15,20-16 6 16,5-15-18-16,15-15-7 0,4 0-40 15,5-32-18-15,-4-15-57 16,-1-4 25-16,-9-7 60 16,-7 4 38-16,-5 1 8 15,-10 16 11-15,-7 6 82 16,-4 16 46-16,-2 15-3 16,-3 0-30-16,0 10-64 15,6 26-8-15,0 4 25 16,11 3-59-16,6 10 7 15,2-7-1-15,9-6-4 16,5-7-4-16,4-6-32 16,-4-14-47-16,4-2-12 15,-1-11-13-15,1 0-3 16,-1-21-6-16,-2-15 53 16,-1-14 2-16,-4-11-32 0,-1-12 36 15,-5-20 49-15,-10-7-8 16,-2-11 15-16,-11-5 65 15,-6 3 49-15,0 17 49 16,0 19-4-16,0 24 10 16,0 27-12-16,-3 20-41 15,0 6-46-15,-3 29-19 16,6 30-38-16,0 21-1 16,0 13 11-16,0 11-23 15,0 1 19-15,3-3-19 0,9-9-10 16,5-7 2-16,3-15-100 15,16-12-178-15,-4-15-398 16,-2-23-541-16</inkml:trace>
  <inkml:trace contextRef="#ctx0" brushRef="#br0" timeOffset="189">1852 587 1955 0,'0'0'571'16,"0"0"-397"-16,0 0 13 16,0 0-69-16,0 0-60 0,190-86-41 15,-111 68-17 1,-1 5-125-16,14 12-162 0,-20 1-381 16,-16 0-1231-16</inkml:trace>
  <inkml:trace contextRef="#ctx0" brushRef="#br0" timeOffset="1503">2805 449 1962 0,'0'0'390'0,"0"0"-244"0,0 0 22 15,0 0 58-15,0 0-80 16,-187 123-63-16,161-64-27 16,6 0-28-16,17-2-1 15,3 1-12-15,3-12-14 16,40-10 3-16,13-15-4 15,9-15-67-15,10-6-1 16,1-16-114-16,-5-16-5 16,-4-9 16-16,-16-4 31 15,-8 4 103-15,-17 0 12 0,-12 8 25 16,-11 10 107 0,-3 12 60-16,0 11 24 0,0 0-54 15,-13 8-83-15,6 24-3 16,4 7-35-16,3 2-4 15,0 5 17-15,29-6-29 16,10-4-14-16,4-11-37 16,7-7-40-16,-2-9 43 15,-5-9 5-15,-4-3-15 16,-13-29 57-16,-9-13-11 16,-11-8 11-16,-6-3 0 15,0 0 1-15,-23 9 15 16,-6 10-3-16,-1 10 15 0,1 12 32 15,9 5-27-15,7 10-24 16,13 0-8-16,0 0-36 16,4 0 27-16,22 0-49 15,10 4-14-15,7 8 19 16,3 0 3-16,-1 3 28 16,1-2-3-16,-1 8-6 15,-2 3 25-15,-1 2 0 16,-11 7-5-16,-5-1 4 15,-10 4 5-15,-7 0 2 16,-1-7-1-16,-2-4 1 16,-3-13 5-16,0-5-5 15,0-7 0-15,5 0 18 16,1-17-18-16,4-13 0 16,7-5-21-16,0-4 21 0,3 0 0 15,6 10 15-15,-1 2-7 16,3 14 27-16,-5 3-6 15,-4 10 14-15,1 0 2 16,-3 19 22-16,3 15-10 16,-7 5-41-16,1 2 6 15,-5 2-16-15,2-4-6 16,-8-9 0-16,2-7-19 16,-8-8-17-16,0-9-4 15,0-6 1-15,0 0 21 16,0-21 2-16,0-10-4 15,0-11 20-15,3-3 0 0,6-2 0 16,11 3 0-16,-1 1 1 16,12 6-1-1,-3 12 21-15,1 4-20 0,2 15 53 16,-5 6-15-16,-4 0 47 16,1 20-3-16,-6 12-43 15,3 8 0-15,-4 6-21 16,10 1-18-16,3 4 20 15,10-5-21-15,7-7 0 16,1-4-1-16,2-12-16 16,2-8-41-16,-1-5-56 15,-1-10 20-15,0 0 45 16,-7-18-60-16,-2-17 0 0,-1-6 60 16,-2-10-19-16,-6-5 39 15,3-3 19-15,-8 0 10 16,-7 3 2-16,-11 6 56 15,-8 9 96-15,0 4 22 16,-14 16-31-16,-19 8-46 16,1 13-30-16,-4 0-33 15,-1 24 16-15,2 20-43 16,8 9 21-16,7 9 39 16,11 3-35-16,9-6-22 15,0-3-4-15,17-10-2 16,22-8-12-16,10-13-11 15,16-13-134-15,63-12-160 16,-13-16-459-16,-10-14-575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9:33:29.612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629 214 1588 0,'0'0'292'15,"0"0"-183"-15,0 0 70 16,0 0 35-16,0 0-80 15,-216-90-67-15,165 81-46 16,-6 6 8-16,9 3 31 16,-2 0-35-16,7 18-1 15,8 14-11-15,8 7-12 0,12 5-2 16,10 7-1-16,5 5-8 16,11-1 9-16,25 1-19 15,10-3 8-15,5-1 3 16,12-4 2-16,-1-1 6 15,0-3 1-15,-3-3 0 16,-7 1-2-16,-5-2-3 16,-12-4-3-16,-12 5 7 15,-9-1 2-15,-8-2 2 16,-6-3-3-16,0-1 25 16,-26-3 26-16,-14 1-5 15,-14-5 20-15,-13 0-24 0,-8-5-26 16,-4-6 20-16,5-8-7 15,1-8-7-15,14 0 17 16,13 0-38-16,10-12-1 16,16-9-12-16,20-25-132 15,0 2-164-15,20 3-388 0</inkml:trace>
  <inkml:trace contextRef="#ctx0" brushRef="#br0" timeOffset="303">1170 138 1842 0,'0'0'339'0,"0"0"-184"15,0 0 66-15,0 0 7 16,0 0-92-16,0 181-67 16,0-93-39-16,0 13 21 15,0-2-14-15,0 1-11 16,0-8 4-16,0-7-30 16,0-17-10-16,0-12-29 15,10-18-96-15,2-17-232 0,-6-15-387 16</inkml:trace>
  <inkml:trace contextRef="#ctx0" brushRef="#br0" timeOffset="504">790 746 1064 0,'0'0'1238'15,"0"0"-1070"-15,0 0-134 16,0 0 63-16,0 0 86 16,0 0-90-16,232-51-77 15,-121 43-16-15,-21 2-173 16,-13 3-670-16</inkml:trace>
  <inkml:trace contextRef="#ctx0" brushRef="#br0" timeOffset="967">1880 737 1817 0,'0'0'341'0,"0"0"-242"16,0 0 67-16,0 0 120 0,0 0-88 16,0 0-120-16,-203-52-14 15,160 52-1-15,-5 15 11 16,2 22-29-16,4 12-35 16,11 7 16-16,11 5-26 15,20-6-7-15,0-7 6 16,23-13-73-16,27-11-15 15,13-19-68-15,8-5-82 16,8-16-45-16,0-21-28 16,-11-8 96-16,-8 4 77 15,-21 13 80-15,-16 13 59 16,-14 15 79-16,-9 0 86 16,0 15 61-16,0 19-10 0,0 6-32 15,0 0-55-15,23-3-80 16,10-6-36-16,16-10-13 15,10-12-79-15,23-9-113 16,-17-24-170-16,-13-6-273 0</inkml:trace>
  <inkml:trace contextRef="#ctx0" brushRef="#br0" timeOffset="1179">2470 0 1647 0,'0'0'566'16,"0"0"-396"-16,0 0 14 0,0 0 107 16,0 226-135-16,3-100-62 15,0 6-34-15,0 6-35 16,7-6 10-16,-1-8-35 16,5-13-56-16,3-21-86 15,-5-22-212-15,-1-27-354 16,-8-26-683-16</inkml:trace>
  <inkml:trace contextRef="#ctx0" brushRef="#br0" timeOffset="1435">2296 748 1579 0,'0'0'684'0,"0"0"-629"0,0 0-38 16,0 0-16-16,174 0 73 15,-100 0-53-15,8-2-15 16,-3 2 11-16,-11 6 59 16,-12 32 24-16,-13 14 7 15,-17 18 11-15,-9 3 5 16,-11 3-46-16,-6-2-27 16,0-12-34-16,0-14-16 15,4-23-77-15,14-25-206 16,-1-12-379-16,-3-26-798 0</inkml:trace>
  <inkml:trace contextRef="#ctx0" brushRef="#br0" timeOffset="1570">2866 514 2278 0,'0'0'331'15,"0"0"-261"-15,0 0-70 16,0 0-7-16,0 0-280 15,0 0-1112-15</inkml:trace>
  <inkml:trace contextRef="#ctx0" brushRef="#br0" timeOffset="1915">3455 754 1818 0,'0'0'579'0,"0"0"-478"16,0 0-8-16,0 0 4 16,-187-35-42-16,145 35-38 15,5 0-17-15,15 18-13 16,16 10 12-16,6 3-14 16,0 5-3-16,34 2 17 15,14 4 1-15,6-5 0 16,2 2 2-16,1-1-2 15,-9-3 24-15,-5 0 69 16,-10-3 7-16,-18-2-66 16,-15-4-11-16,0-1 22 0,-29-5-36 15,-19-4-2 1,-5-12-1-16,-3-4-6 0,10 0-67 16,7-56-151-16,16 4-360 15,17-7-917-15</inkml:trace>
  <inkml:trace contextRef="#ctx0" brushRef="#br0" timeOffset="2149">3776 112 2220 0,'0'0'350'0,"0"0"-215"16,0 0-20-16,0 0 93 15,3 240-10-15,-3-126-105 16,0 7-62-16,0 5 24 16,6-7-8-16,7-14-47 15,1-16-12-15,3-21-87 16,-5-24-171-16,-1-21-502 16,-11-20-1385-16</inkml:trace>
  <inkml:trace contextRef="#ctx0" brushRef="#br0" timeOffset="2450">3543 717 2155 0,'0'0'354'0,"0"0"-265"0,0 0-41 15,0 0 162-15,230 0-57 16,-139 0-101-16,4 0-6 15,-10 0 26-15,-16 11-10 16,-13 20-13-16,-13 3-10 16,-18 5-5-16,-8 5 11 15,-11 3-16-15,-6 7-8 16,0 2 1-16,0-1-21 16,-14-2 18-16,2-12-19 15,6-9-42-15,6-8-13 16,0-16-140-16,3-8-174 0,20-17-388 15,0-13-1146-15</inkml:trace>
  <inkml:trace contextRef="#ctx0" brushRef="#br0" timeOffset="2584">4313 404 2239 0,'0'0'345'0,"0"0"-345"15,0 0-86-15,0 0-119 16,0 0-466-16</inkml:trace>
  <inkml:trace contextRef="#ctx0" brushRef="#br0" timeOffset="2846">4880 717 2220 0,'0'0'505'0,"0"0"-435"15,0 0 87-15,-220 8 39 16,157 27-37-16,12 16-95 16,11 10-34-16,17 14 26 15,16 1-31-15,7-3 2 0,27-2-16 16,31-12-10-1,18-17-2-15,9-19-32 0,39-23-57 16,-22-18-163-16,-14-15-649 0</inkml:trace>
  <inkml:trace contextRef="#ctx0" brushRef="#br0" timeOffset="3190">5507 660 2169 0,'0'0'473'0,"0"0"-369"15,0 0 28-15,0 0 71 16,0 0-34-16,0 0-112 0,-193-53-26 16,148 75-29-16,2 9 2 15,10 9-4-15,14 3 2 16,19 7-7-16,0-2 5 15,26-5 0-15,29 2 0 16,12-6 1-16,7-1-1 16,5-1 0-16,0 2 1 15,-8-2 14-15,-8-1 0 16,-15-3-2-16,-14-4 26 16,-22-1-24-16,-12-9 8 15,-18-1-20-15,-36-3-3 16,-47-15-45-16,10 0-174 0,3 0-634 15</inkml:trace>
  <inkml:trace contextRef="#ctx0" brushRef="#br0" timeOffset="4182">8 1601 1617 0,'0'0'266'0,"0"0"-153"16,0 0-2-16,0 0 78 0,0 0-19 15,199 9-83 1,-143-9-38-16,9 0-29 0,4 0 16 15,6 0 6-15,11 2-29 16,5 2 1-16,13-2-2 16,12-2-3-16,8 0 16 15,7 0-15-15,6 0-4 16,4 0 38-16,6 0-14 16,-2 0 11-16,2 0 1 15,-6 0-10-15,-7 9 2 16,-7 9-22-16,-8 3 9 15,-5-1 6-15,1-5-14 16,2-1 7-16,8-2-8 16,5-4-3-16,8-1 13 0,4-5-22 15,-3 2 1-15,3-4 6 16,-4 2 1-16,-11 4-14 16,-2 0 6-16,-5 3 0 15,-5 0 28-15,-1-2-8 16,2-2 2-16,-3-5 4 15,3 0-14-15,-5 0 6 16,0 0-11-16,-4 0 1 16,-2-5 11-16,-3-8-19 15,-6 1 9-15,-5 4 4 16,-12-2-12-16,-14 8 17 16,-16 2-7-16,-16 0-10 15,-21 0-1-15,-15 0-19 0,-36 0-198 16,-10 0-1086-16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8:18:22.921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451 564 1986 0,'0'0'718'16,"0"0"-604"-16,0 0-78 15,0 0 77-15,0 0 76 0,-182-36-113 16,143 39-58-1,5 24-12-15,5 8-5 0,4 9-1 16,5 4-1-16,9 4 1 16,11-2-1-16,0-3-5 15,8-1-54-15,18-15-35 16,10-8-72-16,2-11 22 16,9-12 38-16,2 0 7 15,-1-18 17-15,-5-22 22 16,-1-12-13-16,-5-9 13 15,-4-16 33-15,-10-10 26 16,-3-11 1-16,-8-7 1 16,-5-2 46-16,-3 6 68 15,-1 19 84-15,-3 20-9 0,0 19 21 16,0 17-26-16,0 13-70 16,0 13-47-16,0 0-24 15,0 26-43-15,0 26 1 16,0 14-2-16,0 19 2 15,0 10 18-15,0 8-19 16,0 1 0-16,0-2 12 16,0-7-12-16,12-10-12 15,12-14-34-15,-1-15-23 16,9-17 23-16,1-20-26 16,10-12-8-16,2-7 19 15,4-3-53-15,4-22 86 16,-4-12 8-16,-4-2 13 0,-5 0-1 15,-7-1 8-15,-4 2 0 16,-12 0 9-16,-14 5 41 16,-3 4 47-16,0 2-21 15,-20 3-22-15,-12 7 23 16,-8 3-46-16,1 8-20 16,-4 6 21-16,4 0-24 15,6 14-1-15,7 22 2 16,6 10-9-16,14 10 15 15,6 3-15-15,0 0 0 16,23-2-4-16,16-8 4 16,10-10-32-16,7-19-38 15,6-11-15-15,4-9 29 16,-4-9-19-16,-11-24 11 0,-3-7 40 16,-17-6 4-16,-8 3 20 15,-12 6 61-15,-8 10 26 16,-3 8 70-16,0 17-39 15,0 2-52-15,0 0-15 16,-3 26-51-16,3 13 0 16,0 7 0-16,0 2 0 15,15-6 8-15,21-10-8 16,4-12-30-16,9-14 7 16,1-6-20-16,-5-3 8 15,-5-31-6-15,-5-2 17 16,-8-11 10-16,-7-1 13 15,-8 7-1-15,-9 12 2 0,-3 8 41 16,0 15 35-16,0 6-6 16,0 2-59-16,0 34 17 15,0 8-28-15,0 10 0 16,0-2 3-16,7-1-3 16,6-7-36-16,3-11-52 15,4-12-105-15,-6-21-133 16,-2-4-397-16,-12-23-740 0</inkml:trace>
  <inkml:trace contextRef="#ctx0" brushRef="#br0" timeOffset="221">910 411 2225 0,'0'0'302'0,"0"0"-217"16,0 0-6-16,0 0 125 16,0 0-75-16,0 0-104 15,178-141-16-15,-149 135-9 16,-4-1-61-16,18-8-123 16,-7 1-396-16,4-5-194 0</inkml:trace>
  <inkml:trace contextRef="#ctx0" brushRef="#br0" timeOffset="353">1414 125 1940 0,'0'0'632'0,"0"0"-542"0,0 0 45 15,0 0 6-15,187 44-66 16,-131-21-75-16,-1 3-30 16,7-2-247-16,-19-2-445 15,-13-14-1164-15</inkml:trace>
  <inkml:trace contextRef="#ctx0" brushRef="#br0" timeOffset="535">0 233 2864 0,'0'0'58'15,"0"0"-58"-15,239-15-65 16,-101-3-23-16,-7 1-819 0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8:18:27.579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0 556 2316 0,'0'0'466'0,"0"0"-446"16,0 0-10-16,0 0 119 16,187 209 26-16,-128-144-45 15,3 2-110-15,-4-4 30 16,-2-7 0-16,-7-10-30 15,-2-8-66-15,-5-17-193 16,-13-12-326-16,-12-9-399 0</inkml:trace>
  <inkml:trace contextRef="#ctx0" brushRef="#br0" timeOffset="210">504 629 2134 0,'0'0'605'0,"0"0"-555"16,0 0 62-16,0 0 84 15,-170 168-50-15,114-109-70 16,1 3-68-16,-1-3-8 16,11-7-5-16,11-7-130 15,31-19-230-15,3-11-399 16,0-15-1106-16</inkml:trace>
  <inkml:trace contextRef="#ctx0" brushRef="#br0" timeOffset="1018">1002 744 2160 0,'0'0'464'0,"0"0"-425"16,0 0 4-16,0 0 160 15,-167-20-2-15,128 29-156 16,2 23-44-16,9 9 28 0,8 6-27 16,17 3-2-16,3 0 0 15,12-6-14-15,30-12-16 16,15-11-179-16,5-17-12 15,3-4-19-15,-3-4-44 16,-13-21 137-16,-9-3 72 16,-21 5 75-16,-13 4 15 15,-6 15 137-15,0 4 110 16,0 0 27-16,-6 4-200 16,0 24-17-16,6 5-11 15,0-5-55-15,9 2 6 16,28-13-12-16,2-6-55 15,7-11 23-15,7 0-42 0,-4-12-19 16,-1-18 1-16,-5-10 78 16,-7 0-5-16,-10-2 19 15,-6 10 0-15,-14 12 42 16,-2 7 69-16,-4 13 64 16,0 0-31-16,0 24-98 15,0 11 11-15,6 10-57 16,14 3 0-16,6-11 14 15,13-5-14-15,7-13-8 16,7-11-26-16,-1-8-29 16,1 0 27-16,-8-23-19 15,-8-9 29-15,-8-8 19 16,-12-1 0-16,-8 3 7 16,-9 6 2-16,0 12 109 0,0 7 34 15,-13 13-57-15,0 7-17 16,2 34-34-16,5 24-12 15,6 17 10-15,0 15-19 16,0 13-7-16,30 10 26 16,5 7-34-16,11 2 24 15,1 0-2-15,-1-7-11 16,-11-16 12-16,-11-18-15 16,-12-20 3-16,-12-20 10 15,0-19-22-15,-26-18 17 16,-16-11-3-16,-7-3-13 0,-4-38 16 15,7-18-17 1,10-23-9-16,10-19-35 0,23-86-122 16,3 24-200-16,0 4-549 15</inkml:trace>
  <inkml:trace contextRef="#ctx0" brushRef="#br0" timeOffset="1232">1218 0 2023 0,'0'0'277'0,"0"0"-214"16,0 0 58-16,0 0 32 0,0 0-32 15,0 0-39 1,0 0-78-16,76 188-4 0,-73-118-256 15,3-14-548-15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8:18:25.393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29 106 2023 0,'0'0'549'16,"0"0"-491"-16,0 0 23 16,0 0 2-16,0 0 32 15,-29 182 17-15,29-94-95 16,0 11 7-16,0 1-10 15,0-3-28-15,0-9 26 16,0-15-32-16,0-14 0 16,0-21-9-16,0-17 9 15,0-17-12-15,0-4-48 0,12-21 0 16,22-27 15 0,8-13-49-16,17-13 4 0,10-5 19 15,10 2-26-15,3 4 27 16,-2 10 25-16,-4 14 45 15,-20 9 0-15,-16 17 36 16,-22 11 70-16,-13 10 46 16,-5 2 38-16,-20 0-62 15,-23 12-78-15,-10 9-25 16,-9 7 37-16,0 2-53 16,-1 5-2-16,9 2 11 15,7-3-16-15,21 5-2 16,17-4 0-16,9 6 0 0,12 0-3 15,27 4 5 1,14-4-2-16,2-3 0 0,-2-3 1 16,-1-5-2-16,-10-3-13 15,-5-3-41-15,-11-5 2 16,-7-7-132-16,-2-12-134 16,-3 0-358-16,-5-6-808 0</inkml:trace>
  <inkml:trace contextRef="#ctx0" brushRef="#br0" timeOffset="411">907 587 1790 0,'0'0'402'0,"0"0"-223"15,0 0 79-15,0 0-16 16,12 203-121-16,-5-148-51 16,0 2-68-16,-4-8 7 15,0-8 0-15,0-5-9 16,-3-11 0-16,0-14-1 16,0-11 1-16,0 0-12 15,0-15-11-15,0-24-57 16,7-10 53-16,10-10-1 15,9 2 0-15,3 2 17 0,4 10 5 16,2 14-7-16,-2 12 13 16,-4 19 0-16,-4 0 52 15,-7 21 29-15,-2 20-21 16,-8 6-20-16,-2 3-30 16,-3-2 22-16,0-10-32 15,3-4-17-15,8-17-17 16,22-17-205-16,-4 0-313 15,8-7-376-15</inkml:trace>
  <inkml:trace contextRef="#ctx0" brushRef="#br0" timeOffset="1067">1873 616 58 0,'0'0'2000'16,"0"0"-1605"-16,0 0-182 15,0 0 22-15,0 0 0 16,-198 18-103-16,156 8-84 16,10 9-20-16,6 3-19 15,15 3-7-15,11-2-2 16,0 0-13-16,20-10 3 16,23-6-102-16,10-10-93 15,1-13 24-15,6 0-19 16,-9-13-8-16,-1-13 46 0,-13-4 43 15,-14 4 104 1,-11 8 15-16,-5 12 74 0,-7 6 145 16,0 0-22-16,0 6-95 15,0 18-59-15,0 2-22 16,6 1 6-16,7-6-27 16,3-6-9-16,4-13-34 15,3-2-16-15,4 0 33 16,-4-27-62-16,-3-4 52 15,-2-5 30-15,-1 1-7 16,-1 5 13-16,-7 9 0 16,2 15 0-16,-5 6 0 15,5 0 31-15,-5 30 42 16,0 5-24-16,1 11-49 16,0-6 0-16,-1 2 0 0,1-11 8 15,-1-4-16-15,-3-16 8 16,0-7 0-16,0-4 21 15,5-7-20-15,-2-24 7 16,8-13-8-16,1-10 0 16,5-2 3-16,7 3-3 15,-1 9 0-15,3 12-12 16,-3 10 18-16,1 17-6 16,-1 5 13-16,-4 0 34 15,-2 29 42-15,3 7-66 16,0 2 33-16,3 0-56 15,7-5-16-15,9-10-75 16,34-17-240-16,-7-6-202 0,-7 0-438 16</inkml:trace>
  <inkml:trace contextRef="#ctx0" brushRef="#br0" timeOffset="1501">3126 548 2023 0,'0'0'519'0,"0"0"-420"16,0 0-32-16,0 0 168 16,0 0-69-16,-145 200-94 15,139-141-24-15,6-5-39 16,0-11-8-16,23-13-1 0,10-15-63 16,7-13-2-1,-5-2-38-15,1-17 22 0,-5-21 38 16,-6-10 0-16,-8 0 28 15,-8 5 15-15,-6 8 0 16,-3 11 93-16,0 18 51 16,0 6-6-16,0 18-68 15,0 35-59-15,0 21 13 16,0 19 2-16,23 37-24 16,20 36 32-16,2 34 35 15,-8-15-42-15,-12-41-10 16,-17-43-2-16,-8-42 12 15,0-7-18-15,-11-4-8 16,-14-10 45-16,-12-22-38 16,-5-16 5-16,-7-6 1 0,0-46-7 15,7-26-7-15,8-43-30 16,28-47-45-16,6-44-103 16,0 32-487-16,0 36-1197 0</inkml:trace>
  <inkml:trace contextRef="#ctx0" brushRef="#br0" timeOffset="1774">1417 0 1302 0,'0'0'1013'16,"0"0"-815"-16,0 0-59 15,0 0 111-15,-6 165-43 16,9-121-59-16,26-8-106 16,16-16-27-16,15-17-15 15,38-24-127-15,-10-26-383 16,-12-6-729-16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8:18:24.613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457 306 1726 0,'0'0'194'16,"0"0"-100"-16,0 0-25 16,0 0 30-16,-220-12 25 15,165 20 3-15,5 23-41 16,7 7-14-16,7 15-16 15,10 12 55-15,6 8-50 16,14 1-42-16,6-4 23 16,6-5-34-16,34-13-8 0,22-12 0 15,14-19-60-15,15-19 8 16,5-2-50-16,-2-27-32 16,-12-17 21-16,-17 0 32 15,-19 3 38-15,-16 11 43 16,-18 19 1-16,-4 11 72 15,-8 0-18-15,0 29 52 16,0 16-2-16,3 3-61 16,6-2-22-16,8-6-21 15,9-9-1-15,13-17 27 16,7-14-27-16,1 0-26 16,-2-20-3-16,-5-18 11 15,-17-7 12-15,-14-8 6 0,-9 4 6 16,0-3 88-16,-26 12 0 15,-10 11 24-15,-1 8-43 16,5 12-41-16,9 6-34 16,13 3-24-16,10 0-209 15,20 0-311-15,10 0-435 0</inkml:trace>
  <inkml:trace contextRef="#ctx0" brushRef="#br0" timeOffset="136">1043 438 1925 0,'0'0'319'0,"0"0"-179"15,166-174-61-15,-31 65-79 0,-21 21-76 16,-19 21-485-16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8:18:29.220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0 731 1724 0,'0'0'293'16,"0"0"-224"-16,0 0-10 15,0 195 127-15,0-153-73 16,0-11-66-16,0-12-32 16,5-16 0-16,-5-3 160 15,0-16-91-15,0-25-77 16,0-9 12-16,0-9-19 16,0-6 0-16,0 0 0 0,6 3 1 15,17 13 47 1,6 10-22-16,7 13 20 0,7 13 21 15,2 13-32-15,8 0-35 16,7 16-8-16,17 22-168 16,-12-10-362-16,-12 2-983 0</inkml:trace>
  <inkml:trace contextRef="#ctx0" brushRef="#br0" timeOffset="367">708 690 464 0,'0'0'1871'0,"0"0"-1585"15,0 0-165-15,-199-20 33 16,132 20 51-16,-1 22-57 16,12 17-83-16,10 8 12 15,23 9-45-15,20-4-8 16,3 2-24-16,34-7 7 15,24-12-17-15,14-13-25 16,10-16-35-16,-4-6-20 16,-5-6-57-16,-11-26 5 15,-16-7 88-15,-13 0 54 16,-18 7 2-16,-10 5 85 16,-5 13 52-16,0 14 53 15,0 0-80-15,0 6-46 0,0 29-30 16,0 3-12-1,0 7 12-15,12-8-36 0,18-4-48 16,19-21-54-16,-7-9-460 16,-5-3-1104-16</inkml:trace>
  <inkml:trace contextRef="#ctx0" brushRef="#br0" timeOffset="1855">1788 552 1317 0,'0'0'359'15,"0"0"-194"-15,0 0 37 16,0 0 88-16,0 0-74 16,0 0-94-16,135-57 9 15,-118 102-36-15,-5 10-39 16,-1 7-7-16,-8 3-13 16,-3-3-15-16,3-12-14 0,-3-9-7 15,3-17 3 1,-3-13-3-16,3-11 0 0,4 0-2 15,-1-26-35-15,8-21 9 16,-2-12-16-16,8-3 29 16,3 3 14-16,-1 10-8 15,6 10 7-15,-2 15-4 16,-1 15-1-16,4 9 5 16,5 9 3-16,2 30-1 15,-4 14 13-15,1 6-12 16,-4 6-2-16,-9 0 1 15,-6-5-24-15,-5-3 6 16,-6-9-45-16,1-14 20 0,-1-15 10 16,4-19-22-16,2 0 19 15,4-22 14-15,10-19-29 16,3-14 10-16,4-10-49 16,-1-6 36-16,8-9 31 15,2-3-37-15,7-8 21 16,2-3 33-16,5 0 6 15,-4 5 25-15,-10 10 45 16,-10 14 38-16,-12 17 38 16,-9 14-57-16,-8 12 22 15,0 12 35-15,-11 10-56 16,-18 0-18-16,-1 8-60 16,-2 27-5-16,-2 13 16 0,12 13-14 15,5 10 0-15,8 9-9 16,9 4 1-16,0-1 7 15,0 6-8-15,0-6-14 16,9-7 4-16,8-8-53 16,-1-15-52-16,4-18 0 15,0-15 22-15,6-13 6 16,0-7-11-16,4-16 37 16,2-21-6-16,4-10 9 15,-4-3 29-15,2 2 6 16,-6 10 23-16,0 12 9 15,-9 13 12-15,-3 13 44 0,0 4 47 16,4 31-21-16,3 9-11 16,7 7-31-16,8-3-29 15,9-8 10-15,5-7-30 16,4-16-1-16,-1-14-10 16,-2-3-5-16,-11-11-11 15,-5-23-19-15,-8-4 29 16,-12 0 8-16,-8 1 10 15,-9 6-1-15,0 8 54 16,0 12 55-16,0 11 40 16,0 0-71-16,0 17-42 15,0 18 3-15,0 6-38 16,13 0 0-16,13-5-1 0,11-7-8 16,5-12-12-16,7-10 1 15,4-7-10-15,-5-10-14 16,-5-21-5-16,-4-11 32 15,-13-2 7-15,-6 4 7 16,-6 1 2-16,-11 15 60 16,-3 9 16-16,0 15 31 15,0 0-46-15,0 26-34 16,0 22 3-16,0 11-11 16,0 6 23-16,9-4-40 15,4-2 7-15,7-12-9 16,3-8-11-16,0-15-52 15,-3-13-103-15,2-11-218 16,-5-17-259-16,-11-12-551 0</inkml:trace>
  <inkml:trace contextRef="#ctx0" brushRef="#br0" timeOffset="2044">4077 289 1908 0,'0'0'520'16,"0"0"-443"-16,0 0 88 16,0 0 16-16,0 0-65 15,0 0-51-15,0 0-65 16,127 147-29-16,-124-82-141 16,-3-13-421-16,0-10-918 0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8:18:32.217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0 622 2410 0,'0'0'251'15,"0"0"-251"-15,0 0 0 0,0 0 87 16,0 0-14-16,0 0-39 16,0 0-5-16,133 192-28 15,-133-142 9-15,0-3-5 16,0-12 1-16,0-9-8 15,0-11 2-15,0-15-29 16,0 0 27-16,0-15-8 16,0-23-14-16,12-15 12 15,7-6-5-15,7-5 17 16,2 1-18-16,-3 5 9 16,4 11 9-16,2 14 20 15,-6 16 49-15,1 15 25 16,-3 2-18-16,4 17 11 0,-1 24-57 15,-3 6-15-15,3 5-8 16,0 5-7-16,1-4 12 16,2-6-12-16,0-5-1 15,1-10 1-15,-7-6-21 16,-7-9 9-16,-3-4-28 16,-3-10-47-16,-1-3-3 15,5 0 41-15,3-17 21 16,6-23-4-16,5-7-11 15,6-9 3-15,1-9 4 16,4-8-1-16,4-5 5 16,-4-9-6-16,1 1 8 0,-4 4 28 15,-4 2 2-15,-5 11 5 16,-7 6 66-16,-11 13 29 16,-9 12 46-16,0 11 5 15,-3 8-40-15,-23 12-9 16,-10 7-52-16,3 0-15 15,-2 18-24-15,7 21-10 16,9 13 12-16,3 9-13 16,9 16 0-16,7 5-2 15,0 9 3-15,0 5-2 16,0-4 1-16,0-6-1 16,0-8-5-16,0-19-57 15,0-16 2-15,7-20 43 0,5-14-21 16,8-9 18-1,6-4-2-15,1-29 23 0,5-8-4 16,-1-4 4-16,-2 4-3 16,-4 6 1-16,3 9 2 15,-6 11 0-15,-2 12 1 16,0 3 27-16,-2 3 44 16,6 28-33-16,-1 8-6 15,3 5 37-15,-3 4-41 16,-3-7-17-16,-4-4-12 15,-1-6-11-15,2-10-28 16,6-8-100-16,19-13-171 16,-5 0-383-16,-1-17-540 0</inkml:trace>
  <inkml:trace contextRef="#ctx0" brushRef="#br0" timeOffset="788">1858 664 1487 0,'0'0'627'0,"0"0"-439"15,0 0 77-15,0 0 56 16,0 0-58-16,0 0-131 16,0 0-60-16,-207-44 1 15,165 46-22-15,5 22-34 16,5 8-2-16,13 4-14 15,5 6 4-15,14 1-5 0,0 0-1 16,0-4-20 0,26-3-33-16,4-13-26 0,5-4-14 15,2-17-15-15,-1-2 22 16,0 0-28-16,-7-27 45 16,-3-2 38-16,-6-3 31 15,-10 5 1-15,-3 3 56 16,-7 10 66-16,0 8 14 15,0 6-37-15,0 0-57 16,0 12-28-16,0 16-13 16,0 11 14-16,0 0-15 15,13-4-6-15,10-5-1 16,6-10-29-16,7-9-20 0,7-11-4 16,2 0 5-16,1-17 53 15,-4-19-41-15,-5-4 26 16,-11-8 16-16,-4-2 2 15,-8 4 21-15,-5 1 42 16,-6 13 17-16,2 8 23 16,-5 13-51-16,0 11-9 15,0 0-10-15,0 18-25 16,0 19-9-16,0 14 0 16,6 5 1-16,8 2 3 15,1-5-4-15,12-2 0 16,5-14-4-16,14-9 5 0,4-14-2 15,7-14-5 1,0 0 6-16,-1-25-5 0,-5-15 5 16,-5-6-10-16,-7-10 4 15,-5-1 12-15,-8 4 9 16,-7 9 31-16,-9 9 11 16,-3 14 62-16,-7 13-25 15,0 8-43-15,0 0 3 16,0 29-34-16,0 13 8 15,0 4-1-15,0 4-25 16,0-6 22-16,0-2-24 16,9-12-21-16,19-13 15 15,0-9-54-15,9-8-86 16,12-17-88-16,-4-21-582 16,-12-6-1696-16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8:18:37.038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0 0 816 0,'0'0'1866'0,"0"0"-1866"0,0 0-41 15,0 0-445-15,0 0-141 16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8:18:37.172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0 0 2063 0,'0'0'465'15,"0"0"-398"-15,0 0 6 16,0 0-73-16,0 0-518 0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8:18:35.893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0 0 1661 0,'0'0'273'16,"0"0"-90"-16,0 0 30 15,0 0 12-15,0 0-96 0,0 0 30 16,29 120 16-16,11-28-85 16,5 12-44-16,5 7 20 15,-4 3-27-15,-4-2 8 16,4-2-35-16,-4-10-3 16,-5-18 28-16,-2-13-37 15,-5-23 0-15,-4-16 11 16,-3-18-11-16,7-12 11 15,-1-10-1-15,7-42-2 16,7-24 16-16,-3-28-23 16,-3-15-1-16,-3-6 11 15,-11 1-10-15,-7 13-1 16,-7 19-11-16,2 23-79 16,15 16-166-16,-3 21-462 15,3 12-982-15</inkml:trace>
  <inkml:trace contextRef="#ctx0" brushRef="#br0" timeOffset="489">1227 289 1815 0,'0'0'364'16,"0"0"-215"-16,0 0 59 15,-16 165 11-15,16-104-37 16,0 10-119-16,0 1-35 0,0 1-20 16,0-2 5-16,0-10-26 15,4-17 13-15,-4-15-44 16,3-22 5-16,-3-7-21 16,3-15 31-16,0-33 14 15,-3-17 10-15,0-10-8 16,0-12 13-16,0-3 0 15,0-6-8-15,-6 6 20 16,-1 10-12-16,7 15 20 16,0 15 24-16,0 18 66 15,10 12-43-15,27 10-57 16,11 10 49-16,15 0-34 16,8 27 2-16,-1 15-18 0,-8 14-9 15,-13 11 37-15,-17 11-36 16,-22 6 0-16,-10 5 39 15,-16 1-38-15,-33-3-1 16,-10-8 1-16,-10-11 7 16,7-19-12-16,3-13 3 15,13-15-39-15,13-17-18 16,16-17-171-16,14-26-287 16,3-5-592-16</inkml:trace>
  <inkml:trace contextRef="#ctx0" brushRef="#br0" timeOffset="976">2119 167 2133 0,'0'0'259'0,"0"0"-175"16,0 0 20-16,0 0 53 15,209-69 16-15,-160 69-56 16,-6 4-83-16,-18 32 26 16,-11 12-45-16,-14 11-6 15,0 2 13-15,-27 4-19 16,-5-6-2-16,3-11-2 16,2-13 2-16,11-16 4 15,6-10-5-15,7-5-11 16,3-4 5-16,0 0 6 0,3 0-31 15,20-13 5-15,7 5 26 16,2 8-9-16,7 0 6 16,4 0-12-16,2 33 9 15,-2 11 5-15,-1 8 1 16,-8 13 16-16,-11 0-9 16,-14 4 43-16,-9-8-20 15,0-2 10-15,-29-8-2 16,-11-14-7-16,-11-7 21 15,-5-15-11-15,-4-12-2 0,4-3 1 16,5-3-34 0,5-27-6-16,13-2 0 0,20-10-57 15,13-27-99-15,32 7-445 16,8-2-812-16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8:18:40.630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889 35 1562 0,'0'0'245'16,"0"0"-172"-16,0 0 79 15,-235-2 26-15,147 8-76 16,-5 23 17-16,2 9-38 0,3 15 6 16,3 15 39-16,12 14-24 15,11 13 40-15,19 11-53 16,23 3-44-16,20 1 32 15,3-11-59-15,44-10-12 16,16-16 46-16,14-22-41 16,16-20 4-16,4-15-15 15,5-16-36-15,3 0-7 16,22-27-188-16,-25-11-254 16,-20 3-215-16</inkml:trace>
  <inkml:trace contextRef="#ctx0" brushRef="#br0" timeOffset="414">1357 684 2067 0,'0'0'350'15,"0"0"-211"-15,0 0 85 16,0 0-3-16,-225-27-59 16,158 27-81-16,2 27-35 15,7 14 36-15,8 12-50 16,21 3 5-16,19 0-19 0,10-5-18 16,22-10 9-16,35-16-9 15,11-12-63-15,11-13-6 16,0-8-71-16,-5-28-59 15,-11-6 73-15,-13 1 57 16,-18 2 51-16,-13 16 18 16,-13 9 3-16,-6 10 96 15,0 4 4-15,0 9-43 16,0 23-40-16,-3 7-19 16,3 2 28-16,0-3-29 15,3-4-19-15,51-20-119 16,-9-10-165-16,1-4-414 0</inkml:trace>
  <inkml:trace contextRef="#ctx0" brushRef="#br0" timeOffset="657">1969 563 772 0,'0'0'1431'0,"0"0"-1103"15,0 0-153-15,0 0 96 16,-205 80-65-16,155-27-83 16,10 3-20-16,17 3-64 15,14-3-24-15,9-6-6 0,13-3-1 16,26-8-16-16,17-11-17 16,10-12-137-16,22-16-142 15,-12 0-345 1,-17-23-464-16</inkml:trace>
  <inkml:trace contextRef="#ctx0" brushRef="#br0" timeOffset="827">1289 182 2102 0,'0'0'632'0,"0"0"-535"15,0 0-61-15,0 0-36 16,192-108-17-16,-50 69-105 0,-9 4-581 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9:27:31.799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117 50 1579 0,'0'0'275'0,"0"0"-147"16,0 0 38-16,0 0 61 16,0 0-40-16,0 0-73 15,0 0-35-15,-43 151 24 16,34-51 19-16,-2 20-5 15,2 10-54-15,-1 2 22 16,1-4-56-16,-2-14-13 16,5-14 13-16,0-21-23 15,3-22-5-15,3-23-1 16,0-15 10-16,0-19 1 0,0-9-5 16,0-41-5-1,3-30 17-15,9-25-18 0,2-40 1 16,2 3-2-16,1-2 3 15,-5 3-1-15,5 35-1 16,0-3 0-16,2 29 5 16,-6 24 8-16,0 22 22 15,-4 21-8-15,2 13-20 16,6 0 20-16,5 47-21 16,10 30 2-16,5 41 38 15,-8 6-25-15,1 11 2 16,-7-1-20-16,-3-23 6 15,-1-4 0-15,4-20-9 16,0-25-11-16,-3-24 11 16,-1-23-16-16,7-15 4 0,3-30-5 15,10-40 17-15,12-27-1 16,0-21-28-16,2-8 5 16,-4-2 24-16,-10 19-6 15,-7 17 0-15,-7 26 6 16,-13 24 17-16,-6 20 34 15,-2 21-40-15,3 1-10 16,-4 35 10-16,7 30 9 16,-4 17 5-16,-3 18-13 15,0 9-4-15,-3 0 21 0,0-5-29 16,0-10-5 0,0-12 4-16,0-11 0 0,0-19-21 15,11-9-58 1,15-24-82-16,0-10-420 0,-1-9-649 0</inkml:trace>
  <inkml:trace contextRef="#ctx0" brushRef="#br0" timeOffset="480">1646 174 2131 0,'0'0'519'0,"0"0"-447"16,0 0 85-1,0 0 106-15,-85 206-127 0,49-106-55 16,-4 9-45-16,-5 4-15 16,2-2 33-16,0-7-27 15,7-19-15-15,10-18 6 16,6-23-18-16,8-20 0 15,5-18 13-15,4-6-12 16,3-24-2-16,0-32-20 16,0-24-11-16,26-25 13 15,13-21-34-15,7-10 2 16,7 4 32-16,3 4 10 16,-4 22 9-16,-4 20 1 0,-1 28 25 15,-4 24 26 1,-1 21-23-16,1 13-2 0,-1 27 21 15,1 38-6-15,-1 21 33 16,-7 25-26-16,-1 10-14 16,-8 5 14-16,-7-8-47 15,4-12 11-15,-6-20-13 16,3-21-24-16,-7-21-27 16,-4-18-108-16,-6-26-92 15,-3 0-332-15,0-9-400 0</inkml:trace>
  <inkml:trace contextRef="#ctx0" brushRef="#br0" timeOffset="656">1335 614 2292 0,'0'0'495'16,"0"0"-441"-16,0 0 76 15,0 0 83-15,0 0-83 16,0 0-79-16,167 10-51 15,-88-16-18-15,48-14-171 16,-16-1-490-16,-12 6-810 0</inkml:trace>
  <inkml:trace contextRef="#ctx0" brushRef="#br0" timeOffset="1052">2589 177 2402 0,'0'0'533'0,"0"0"-444"15,0 0 39-15,0 0 62 16,0 0-73-16,-170-87-63 16,140 86-11-16,4 1-42 15,3 0 6-15,6 29-7 16,8 15 0-16,9 14-12 15,0 11 9-15,9 5-27 16,28 2 24-16,5-3-9 16,7-4 7-16,4-6 8 15,-7-1 0-15,-4-7 6 0,-13-9-6 16,-15-4-3-16,-14-7 3 16,0-1 1-16,-43-3 17 15,-13-5 13-15,-12-2-14 16,-4-9 28-16,2-10-21 15,8-5-9-15,11 0 9 16,8-8-24-16,17-20-63 16,26-21-72-16,9 2-465 15,25 1-1847-15</inkml:trace>
  <inkml:trace contextRef="#ctx0" brushRef="#br0" timeOffset="2560">3286 281 1515 0,'0'0'300'0,"0"0"-93"16,0 0 33-16,0 0 0 16,0 0-54-16,0 0-68 15,0 0-42-15,-62-163 11 16,91 142-44-16,7 10-11 16,10 5-10-16,4 6-21 15,2 17 41-15,-4 31-42 16,-11 19 8-16,-21 22 27 15,-16 14-34-15,-3 11 13 16,-47 3-14-16,-15-4 6 16,-6-9 15-16,-1-16-15 15,10-23 15-15,12-22 54 16,21-16-30-16,15-18 15 16,11-9-18-16,3 0-20 0,17 0 16 15,25-21-38-15,13-2 0 16,7-1-5-16,8 7 6 15,-1 8-2-15,-4 6 1 16,0 3-27-16,-3 0 15 16,-2 0-68-16,25 12-126 15,-20-3-313-15,-3-6-379 0</inkml:trace>
  <inkml:trace contextRef="#ctx0" brushRef="#br0" timeOffset="3093">4583 268 1886 0,'0'0'585'0,"0"0"-413"15,0 0 25-15,0 0 23 16,-209-130-27-16,136 122-66 15,-2 8-61-15,5 0-36 16,8 25 21-16,11 21-23 16,14 3-27-16,20 8 6 15,17-1-7-15,5-4-23 16,44-8-17-16,19-14-16 16,17-18 10-16,8-12-51 0,-2-12-11 15,-9-26 31 1,-20-9 14-16,-19-1 52 0,-24 7 11 15,-16 7 82-15,-3 9 42 16,0 11-21-16,-16 9-41 16,-4 5 17-16,0 23-49 15,5 32-18-15,4 19-1 16,11 14-10-16,0 12 22 16,0 4-23-16,23-7 0 15,-3-3 0-15,-3-11 2 16,-14-10-3-16,-3-11 1 15,-10-15 0-15,-40-9 35 16,-15-14-28-16,-17-12-7 16,-9-12 40-16,-2 0-38 15,8-25 10-15,17-15-12 0,16-10-23 16,25-6-14-16,35-29-100 16,34 11-198-16,13 10-613 0</inkml:trace>
  <inkml:trace contextRef="#ctx0" brushRef="#br0" timeOffset="3439">5077 545 1854 0,'0'0'295'0,"0"0"-217"16,0 0 46-16,0 0 85 15,196-186-97-15,-157 125-54 16,-5 0 39-16,-15 7 56 16,-6 3 32-16,-9 12-71 15,-4 13-15-15,0 12 24 16,0 14-60-16,0 0-11 16,-8 25-6-16,-1 33-45 15,-7 26 14-15,-1 23-13 16,5 11-1-16,1-1 20 15,2-4-21-15,6-12 0 16,-2-17 2-16,2-10-2 16,3-16-44-16,0-15-64 15,0-17-85-15,0-12-337 16,11-14-548-16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9:33:35.956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0 1107 0,'0'0'286'16,"0"0"-202"-16,0 0-58 16,0 0 147-16,0 0 13 15,0 0-54-15,8 0-27 0,4 0 6 16,4 0 41-16,1 0-50 16,6 0-39-16,6 0 19 15,4 0-41-15,10 0-11 16,2 0 12-16,8 0-29 15,2 0 22-15,7 0-32 16,4 0 5-16,7 0 6 16,4 0-14-16,5 0 12 15,8 0 10-15,4 0-20 16,1 0 25-16,3 0-27 16,0 0 0-16,-3 0 7 15,-3 0-5-15,-4 0-2 0,0 0 4 16,0 0 2-1,5 0 11-15,-2 4-17 0,5-4 0 16,-2 3 5-16,2-3-5 16,-2 0-1-16,5 0 0 15,-5 0 1-15,4 0 4 16,-2 1-4-16,-5 2 0 16,0 3-1-16,-1 4 1 15,-2-1 0-15,3-3-1 16,5 2 1-16,-2-2 1 15,5-1-1-15,-5-4 0 16,-1-1-7-16,-2 3 7 16,0 4 0-16,-2-1 0 15,0-4 2-15,-4 4 1 0,0-3-3 16,-6 0-3-16,-2 0-9 16,2-3 12-16,0 2 0 15,-5 4 0-15,5-2 0 16,-6 2 9-16,2 0-9 15,1-1 0-15,6-2-10 16,6-3 10-16,0 0 0 16,3 0-1-16,-6 0 2 15,-6 0 7-15,-6 0-8 16,-5 0 1-16,-3 0 3 16,1 0-4-16,-1 3 0 15,0 1 9-15,1-4-7 16,4 0 13-16,1 0-15 15,-3 0 0-15,-1 0-1 0,-2 0 1 16,-16-4-123-16,-23-5-566 16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8:18:41.983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209 546 2029 0,'0'0'329'16,"0"0"-249"-16,0 0 70 15,0 0 95-15,0 0-96 16,0 0-86-16,0 0-39 16,-151 48-9-16,129-2 31 15,2 4-20-15,8 5-11 16,12 4 7-16,0 0-21 15,15-1-1-15,21-10 0 0,13-6-15 16,4-10-27-16,3-12-125 16,-4-11 35-16,-3-9 17 15,-10 0-8-15,-13-11 85 16,-9-16 21-16,-10-10 17 16,-7-5 61-16,-10-9 28 15,-27 3 3-15,-8-6 37 16,-7 6-23-16,-1 7 3 15,4 9-40-15,7 6-42 16,11 7 15-16,19 5-42 16,12 5-29-16,37-3-218 15,17 5-310-15,6-1-396 0</inkml:trace>
  <inkml:trace contextRef="#ctx0" brushRef="#br0" timeOffset="622">798 569 2082 0,'0'0'583'16,"0"0"-544"-16,0 0-38 15,0 0 103-15,0 164 21 16,0-102-62-16,0 3-41 15,8-2-21-15,14-11 10 0,4-13-11 16,8-13-42 0,1-17-29-16,4-9-36 0,1-11-15 15,-1-29-5-15,-7-9 23 16,-2-4 58-16,-4-4-9 16,-12 7 55-16,-5 10 18 15,-9 13 130-15,0 18 67 16,0 9-3-16,0 0-109 15,0 30-24-15,0 13-31 16,0 5-28-16,23 5 2 16,10 0-22-16,13-9 11 15,16-6-11-15,6-14-18 16,5-15 11-16,-4-9-79 16,-10-3-56-16,-8-27 2 15,-8-11-91-15,-7-11-1 0,-10-14 56 16,-6-8 58-16,-3-17 100 15,-8-8-7-15,-5-17 21 16,-1-4 4-16,-3-1 50 16,0 15 62-16,0 24 98 15,0 28 22-15,0 31 42 16,0 23-63-16,0 8-98 16,0 46-71-16,0 21-6 15,0 20 37-15,0 13-42 16,6 5-8-16,8-3-1 15,-2-4-22-15,5-9-1 16,0-12-28-16,-5-15-99 0,5-11-187 16,-7-19-406-16,-4-26-837 15</inkml:trace>
  <inkml:trace contextRef="#ctx0" brushRef="#br0" timeOffset="773">1568 495 2107 0,'0'0'604'16,"0"0"-448"-16,0 0-79 15,0 0 65-15,190-52-100 16,-43 31-42-16,-19 5-125 16,-17 5-654-16</inkml:trace>
  <inkml:trace contextRef="#ctx0" brushRef="#br0" timeOffset="2205">2636 573 2169 0,'0'0'478'0,"0"0"-426"16,0 0-32-16,0 0 101 15,-167 26 75-15,121 6-29 16,-1 15-134-16,5 12-9 16,10 8 55-16,9 6-38 15,15-1-17-15,8-7-18 16,11-11-5-16,28-20-2 16,16-12-26-16,12-22-66 15,-2 0-12-15,0-25-82 0,-5-19 39 16,-12-4-13-1,-8-2 66-15,-14 3 93 0,-10 8-25 16,-7 11 27-16,-9 10 105 16,0 15 62-16,0 3 48 15,0 6-117-15,-6 29-59 16,3 10 45-16,3 4-59 16,0 5-23-16,12-6-2 15,25-8-2-15,5-11-5 16,1-13-77-16,-1-16 10 15,-5 0 20-15,-4-20-65 16,-10-24 62-16,-11-4 35 16,-12-11 19-16,0-4 1 15,-12 4 4-15,-24 6 14 16,-7 9 50-16,1 12-29 0,-1 11 23 16,10 10-44-16,13 5-7 15,11 3-4-15,9 3-5 16,0 0-73-16,23 0 34 15,16 0-35-15,13 0 7 16,7 0 2-16,3 0-7 16,0 6 60-16,4 5-10 15,-7 4 22-15,-10 5-12 16,-7 4 12-16,-8 5 0 16,-9 1-2-16,-11 4 2 15,-5-7 17-15,-6 0-17 16,-3-6 0-16,0-10 60 15,0-5-29-15,0-6 26 0,0 0-25 16,-3-13-31-16,0-18 4 16,3-4-5-16,0-9-9 15,11 3-10-15,15 0 25 16,-1 5-7-16,9 7 1 16,-2 12 0-16,-2 10 57 15,2 7-9-15,-3 0 24 16,-2 20 29-16,-1 16-66 15,-3 5-11-15,0 3-21 16,-7 4 7-16,-2-4 5 16,-5-9-15-16,-6-5-30 15,-3-9 29-15,0-9-66 16,0-10 22-16,0-2 32 16,0 0 0-16,-3-26 7 0,3-13-71 15,0-9 28-15,6-4 36 16,21-1-19-16,2 6 17 15,0 6-1-15,-2 6 16 16,-1 14 51-16,-6 7 47 16,0 14 14-16,-4 0 1 15,0 2-23-15,-6 25-17 16,2 11-34-16,2 6-27 16,0 6 46-16,1 0-58 15,5-3 0-15,2-6 3 16,9-3 3-16,5-7-5 15,7-10-1-15,2-10 1 16,10-11-16-16,1 0-27 0,7 0-24 16,-4-18 5-16,0-14-16 15,-1-7 26-15,-2-9-7 16,-3-1 22-16,-10-7 25 16,-15 0-11-16,-8 6 22 15,-20 0 43-15,0 9 20 16,-23 3 44-16,-25 11-26 15,-8 7-25-15,-10 14 0 16,1 6-38-16,3 8 7 16,9 30 2-16,10 14-9 15,14 11 38-15,16 5-11 16,13 6 21-16,0-1 12 16,33-8-77-16,19-8-1 0,16-15 0 15,11-11-17-15,3-14 1 16,6-10-85-16,24-9-16 15,-21-26-140-15,-25-5-495 0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8:19:12.520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504 415 1625 0,'0'0'319'0,"0"0"-221"16,0 0 3-16,0 0 167 15,-190-70-81-15,148 70-90 0,-1 0-28 16,1 30 49-16,-1 26 13 15,1 17-56-15,2 18-23 16,11 6 11-16,12 1-15 16,8-8-7-16,9-9-40 15,0-17 1-15,32-16 10 16,17-22-12-16,10-23-24 16,14-3-45-16,4-44-63 15,2-19-58-15,-6-6 32 16,-15-9 56-16,-8 11 77 15,-15 7 13-15,-11 16 12 16,-12 18 64-16,-5 18 29 16,-7 8 41-16,0 2-29 0,0 36-26 15,0 12-7 1,0 3-47-16,4 5 1 0,22-10-26 16,16-10 7-16,18-11-16 15,8-18-4-15,3-9-41 16,-4-11 15-16,-9-27 0 15,-11-14 24-15,-21-6 14 16,-20-4 2-16,-6 0 62 16,-26 6 2-16,-30 3-8 15,-12 15 9-15,-11 8-47 16,4 13-16-16,5 8-3 16,28 6-156-16,19 3-338 15,20-3-474-15</inkml:trace>
  <inkml:trace contextRef="#ctx0" brushRef="#br0" timeOffset="153">911 288 2154 0,'0'0'507'0,"0"0"-438"15,0 0-19-15,228-183-50 16,-133 128-254-16,0 5-1370 0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8:19:13.369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65 139 1945 0,'0'0'465'0,"0"0"-347"16,0 0-10-16,0 0 130 15,0 0-8-15,0 0-136 16,0 226-16-16,0-134-36 16,0 9 7-16,0-4-16 15,-17 0-16-15,1-15-8 16,-1-14-9-16,8-23 6 15,6-20-14-15,0-16 16 16,3-9-16-16,0-13 8 16,15-35-22-16,21-20-8 15,13-17-30-15,10-9-16 16,10-6-11-16,3 5 7 16,7 9 9-16,-7 13 41 0,-10 18 30 15,-16 16 21 1,-13 19 19-16,-21 10 0 0,-12 10 31 15,0 0 17-15,-12 17 7 16,-27 13-39-16,-15 7-21 16,0 6 10-16,-9 0-21 15,7 1 6-15,11-4 2 16,11-3-31-16,15 3 5 16,16-6-6-16,3 5 1 15,13 2-3-15,24-2 2 16,5-1 0-16,7-3 5 15,-1-3-5-15,6 1-2 0,-9-3-4 16,1-1 6-16,-7-6-7 16,-5 1-20-16,-3-6-71 15,12-6-90-15,-7-3-366 16,-4-9-227-16</inkml:trace>
  <inkml:trace contextRef="#ctx0" brushRef="#br0" timeOffset="548">1145 428 720 0,'0'0'1377'0,"0"0"-1104"16,0 0-169-16,0 0 103 15,0 0 47-15,0 0-130 16,-6 197-87-16,6-128-10 15,0-2-1-15,0-4-13 16,0-11 7-16,0-14-20 16,-3-11 0-16,-2-13 8 0,2-14-7 15,3 0 29-15,0-20-21 16,0-26-7-16,0-15-4 16,17-6-37-16,16-4 9 15,2 6 21-15,5 13 2 16,-1 13 7-16,-2 19 11 15,-5 14 11-15,-5 6 43 16,-4 20-35-16,-8 25 3 16,-2 11-12-16,-2 5-7 15,-2 1 1-15,5-6-9 16,1-6-4-16,2-11-2 16,3-10-5-16,-4-8-68 0,1-8-104 15,18-13-344-15,-2 0-75 16,-4-19-617-16</inkml:trace>
  <inkml:trace contextRef="#ctx0" brushRef="#br0" timeOffset="1247">2074 605 1640 0,'0'0'522'16,"0"0"-354"-16,0 0 30 15,0 0 128-15,0 0-99 16,0 0-86-16,-173 9-60 0,128 21-9 16,5 5 7-16,7 6-53 15,13 2-20-15,14 2 13 16,6-1-19-16,0-6-10 16,26-5-37-16,13-13-44 15,1-10-39-15,2-10-93 16,-2 0 1-16,-4-21 91 15,-7-14 60-15,-6-4 11 16,-10 6 53-16,-6 7 7 16,-7 15 125-16,0 11 51 15,0 0-36-15,0 11-37 16,0 24-34-16,0 7-15 16,0-4-35-16,3-3-18 15,27-5-2-15,9-13-27 16,10-11 7-16,3-6-5 0,-2 0-56 15,-8-27 10-15,-5-7-11 16,-5-5 14-16,-10 1 43 16,-2 6 1-16,-6 8 25 15,-8 15 21-15,-3 9 46 16,0 3-9-16,-3 32 37 16,3 10-62-16,2 5 2 15,1 3-35-15,7-5 0 16,-1-10-9-16,5-9 9 15,-8-11-46-15,-1-17-13 16,-5-1 20-16,-3-1 32 16,0-32-13-16,0-10 19 0,6-11-6 15,8-2 7-15,8 2-1 16,4 4 2-16,8 12 5 16,1 9 51-16,4 11-18 15,-2 18 9-15,-1 0 20 16,-7 12-23-16,-6 26 2 15,-4 6-20-15,-2 3-12 16,3 4 3-16,3-7-18 16,2-5-17-16,6-11-52 15,20-13-151-15,-5-9-255 16,-4-6-258-16</inkml:trace>
  <inkml:trace contextRef="#ctx0" brushRef="#br0" timeOffset="1736">3502 717 1894 0,'0'0'636'15,"0"0"-462"-15,0 0 98 16,0 0-39-16,0 0-64 16,-179 124-110-16,151-70-26 15,13-6-13-15,15 0-19 16,0-10-2-16,26-13-23 15,16-6-59-15,4-15-26 16,0-4-102-16,-4-6-43 16,-5-21 54-16,-9-9 105 15,-5-1 95-15,-6-2 6 16,-9 4 35-16,-8 2 120 0,0 10 57 16,0 7-13-16,-11 10-50 15,-3 6-49-15,2 6-25 16,6 30-62-16,1 17 7 15,5 12 8-15,0 15-28 16,17 14 6-16,17 11-11 16,11 8 23-16,4 8 45 15,4-3-68-15,-5-6 1 16,-8-12 20-16,-11-15-10 16,-9-14-11-16,-17-18 0 15,-3-18 1-15,-3-11 32 16,-26-12-34-16,-5-12 0 15,-1-4 18-15,2-32-18 0,10-22-9 16,9-16-42-16,14-17-36 16,14-78-28-16,26 25-245 15,-1 6-745-15</inkml:trace>
  <inkml:trace contextRef="#ctx0" brushRef="#br0" timeOffset="2081">1901 17 1371 0,'0'0'991'0,"0"0"-753"16,0 0-73-16,0 0 76 16,0 0-12-16,0 0-81 15,0 0-106-15,46 72 7 16,-1-60-19-16,11-9-30 15,10-3-10-15,32-26-115 16,-15-13-353-16,-18 0-495 0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8:19:18.287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0 77 2036 0,'0'0'362'16,"0"0"-270"-16,0 0-81 15,0 0 98-15,0 200 15 16,0-132-85-16,14-1-9 16,-4-2-29-16,-3-13-1 0,-1-9 13 15,-3-19-12-15,-3-13 4 16,0-11-3-16,0-4 19 15,0-30-3-15,0-17-18 16,0-11 0-16,0-12 10 16,0 1-9-16,0-1 9 15,19 5-3-15,18 6-7 16,5 12 23-16,7 17-23 16,-2 19-14-16,5 15-33 15,24 9-134-15,-14 24-308 16,-7-1-165-16</inkml:trace>
  <inkml:trace contextRef="#ctx0" brushRef="#br0" timeOffset="389">934 206 1790 0,'0'0'523'0,"0"0"-402"15,0 0 28-15,0 0 64 16,0 0-5-16,-206-53-86 16,163 71-47-16,7 26-9 15,7 15-21-15,9 9 4 16,17 2-47-16,3-1-2 0,20-8 12 16,25-13-12-1,15-22-34-15,5-14-47 0,3-12-45 16,-6-15-53-16,-13-26 20 15,-13-6 48-15,-16-3 90 16,-14-1 21-16,-6 9 18 16,0 11 67-16,0 16 83 15,-6 12 10-15,-3 3-70 16,5 18-63-16,4 18 6 16,0 7-24-16,10 2-24 15,19-6-3-15,18-8-81 16,44-16-145-16,-12-12-471 15,-1-3-575-15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8:19:16.525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0 519 1647 0,'0'0'300'0,"0"0"-99"16,0 0-88-16,0 0 157 15,0 0-30-15,0 0-44 16,163 199-90-16,-104-129-69 16,3 1 13-16,3-1-22 15,-5-5-28-15,-1-3 0 16,0-12-17-16,-7-9-144 16,-7-11-193-16,-11-13-397 15,-21-7-1070-15</inkml:trace>
  <inkml:trace contextRef="#ctx0" brushRef="#br0" timeOffset="219">29 1290 1884 0,'0'0'345'16,"0"0"-244"-16,0 0 17 15,0 0 85-15,223-191-32 16,-132 109-111-16,-3-3-36 16,1 6-24-16,-10 11-33 15,6 9-153-15,-23 17-351 16,-20 19-152-16</inkml:trace>
  <inkml:trace contextRef="#ctx0" brushRef="#br0" timeOffset="1072">1426 883 1530 0,'0'0'293'16,"0"0"-186"-16,0 0 85 16,0 0 53-16,-185-71-28 15,135 71-98-15,7 0-26 0,8 26 34 16,5 21-31-16,13 12-26 16,17 12-30-16,0 1-29 15,11-6 11-15,31-4-22 16,7-18-37-16,10-17-13 15,4-21-59-15,-1-6-1 16,-3-18-16-16,-13-22 25 16,-15-13 65-16,-6 7 6 15,-19-1 30-15,-6 12 11 16,0 15 44-16,0 13 51 16,-3 7 24-16,-8 15-71 15,8 26-6-15,3 12-31 0,0 4-5 16,23-3-17-1,13-8-6-15,10-16-69 0,3-16-49 16,-2-14-25-16,-5 0 3 16,-4-20 3-16,-4-22 59 15,-12-7 29-15,-5-3 49 16,-8 8 6-16,-6 10 46 16,-3 13 52-16,0 15 46 15,0 6-39-15,0 2-55 16,0 32-25-16,0 3-12 15,14 2 1-15,16-4-14 16,8-12-46-16,12-8-50 16,2-15-42-16,1 0 3 0,-1-18 82 15,1-13 37 1,-8-9 16-16,-8 5 1 0,-8 3 36 16,-10 11 62-16,-2 10 30 15,-11 11-7-15,3 9-14 16,-4 38 20-16,1 20 11 15,0 19-75-15,2 21-7 16,1 11 9-16,4 8-24 16,0 4 23-16,0-4-4 15,-4-11-39-15,-4-15 14 16,-5-14-19-16,0-13-5 16,-5-20 22-16,-20-8-34 15,-12-19 20-15,-8-11-13 16,-1-15-7-16,-3 0 16 15,7-41-16-15,2-18-19 0,10-18 7 16,21-14-59-16,9-62-126 16,6 21-404-16,14 6-538 0</inkml:trace>
  <inkml:trace contextRef="#ctx0" brushRef="#br0" timeOffset="1324">1502 207 1910 0,'0'0'236'0,"0"0"-167"15,0 0 23-15,0 0 144 16,187-117-46-16,-167 117-132 15,-14 6-31-15,-6 40-27 16,-9 26-19-16,-37 39-145 16,7-13-337-16,8-25-738 0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8:19:19.805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0 840 2259 0,'0'0'339'0,"0"0"-281"16,0 0-48-16,0 0 35 15,0 0 88-15,193-57-54 0,-137 11-61 16,-2-10-12-1,6-9-6-15,-7-6 0 0,-8-7-6 16,-13-6 6-16,-9-2-6 16,-12 1 4-16,-11 9 4 15,0 11-2-15,-14 21 18 16,-9 17 12-16,-3 27 47 16,-7 3-27-16,4 44 1 15,0 29 13-15,2 19-29 16,7 13 5-16,11 11-19 15,6-1-5-15,3 0 19 16,0-8-35-16,0-8 1 16,0-16-2-16,3-19 2 0,0-20-2 15,-3-23-12-15,0-15 12 16,0-9-10-16,0-18 7 16,0-25-7-16,0-18 4 15,3-10 4-15,20 2-18 16,7 0-16-16,13 8 23 15,2 13 7-15,4 14 2 16,-3 13 2-16,-4 15-6 16,-2 6 18-16,-13 3-9 15,-12 26 2-15,-12 6 16 16,-3 3 15-16,0-2-33 16,-23-7 1-16,-5-8 15 15,-6-9-10-15,2-9-5 16,-1-3-1-16,7 0 1 0,3-3-1 15,10-6 0-15,6 0 0 16,4 9 8-16,3 0-8 16,0 0-12-16,0 9 10 15,23 17 2-15,6 4-1 16,4 3 1-16,4-2 0 16,5-7-1-16,1-6 0 15,6-15-43-15,4-3-29 16,1-5-14-16,3-35 20 15,2-9-35-15,-1-13-30 16,-5-9 46-16,-5-5 11 16,-8-7-4-16,-10 1 35 15,-4-1 44-15,-9 3 4 0,-8 13 48 16,-3 10 21 0,-6 14 48-16,0 16 16 0,0 12-5 15,-9 12-18-15,-14 3-59 16,-3 21-14-16,-1 23-31 15,1 18 2-15,3 12 8 16,3 12-8-16,4 4 4 16,7 8-5-16,1-1 3 15,5-2 7-15,0-7-21 16,3-9-1-16,0-11-13 16,0-18 5-16,0-15-16 15,0-20-27-15,0-15 1 16,11 0 18-16,8-32-11 0,7-14-11 15,6-6-35-15,8 2 24 16,2 9 44-16,1 15 10 16,-4 14 12-16,-2 12 23 15,-6 3 17-15,-3 32 71 16,-5 12-27-16,-7 6-42 16,-4 1-8-16,5-4-33 15,3-9-1-15,9-15-146 16,27-23-235-16,-4-3-398 15,-5 0-1049-15</inkml:trace>
  <inkml:trace contextRef="#ctx0" brushRef="#br0" timeOffset="360">1980 863 1935 0,'0'0'532'0,"0"0"-422"15,0 0 133-15,0 0 49 16,0 0-126-16,0 0-105 16,-206-9-17-16,157 51-1 15,6 11-4-15,7 4-21 16,19-5-17-16,17-11-1 16,0-11-24-16,34-13-50 15,14-17-17-15,8 0-68 16,-4-15-23-16,-2-17 44 15,-15-3 17-15,-7 0 92 0,-13 12 29 16,-5 4 44 0,-7 14 103-16,-3 5 8 0,0 0-65 15,0 11-41-15,6 14 16 16,5 9-15-16,6-3-50 16,6 3-52-16,8-7-31 15,29-8-210-15,-12-9-333 16,-1-7-273-16</inkml:trace>
  <inkml:trace contextRef="#ctx0" brushRef="#br0" timeOffset="586">2498 815 1721 0,'0'0'766'0,"0"0"-631"0,0 0-26 16,0 0 160-16,-190 84-12 15,157-38-136-15,10 2-85 16,20 2-4-16,3-5-20 16,9-2-11-16,31-7-1 15,5-7-23-15,11-10-28 16,0-15-133-16,13-4-295 16,-18-17-186-16,-11-9-903 0</inkml:trace>
  <inkml:trace contextRef="#ctx0" brushRef="#br0" timeOffset="758">1889 391 2421 0,'0'0'187'0,"0"0"-187"16,0 0-36-16,275-161-4 15,-148 110-240-15,-13 10-1036 0</inkml:trace>
  <inkml:trace contextRef="#ctx0" brushRef="#br0" timeOffset="1733">3496 746 1958 0,'0'0'263'15,"0"0"-196"-15,0 0-55 16,0 0 182-16,88 161-72 16,-85-110-80-16,-3 1-11 0,0-7 5 15,0-6-20-15,0-16-5 16,0-9-11-16,0-14 33 16,0 0-20-16,-3-11-12 15,3-28-1-15,0-7-9 16,0-13-19-16,7 0 6 15,19 1 19-15,3 4-8 16,5 15 10-16,-3 13 1 16,6 11 25-16,-4 15 23 15,-1 0 3-15,-1 29-1 16,-6 15-18-16,-5 6 4 16,0 9-23-16,0-2-13 15,2 2 16-15,4-10 0 0,0-7-16 16,0-6-1-16,-2-13-22 15,-1-11-13-15,-3-12-43 16,-1 0 18-16,4-9 35 16,-3-23-3-16,-2-10 9 15,6-8-4-15,2-5-8 16,0-10 31-16,3-7-81 16,4-1-14-16,1-1 58 15,1 0 17-15,1 7 14 16,-7 5 6-16,-6 4 2 15,-7 4 41-15,-5 6 31 16,-8 7 21-16,-3 3 13 16,0 10-17-16,-17 3-14 0,-8 6-6 15,-6 11-14 1,-1 8 30-16,-4 0-41 0,4 30-10 16,2 17-10-16,7 18-7 15,6 11-7-15,8 16 6 16,6 6-16-16,3 7 4 15,0-2-5-15,0-5-1 16,0-13 1-16,0-20-6 16,3-18-2-16,3-20-7 15,5-21-13-15,-2-6 16 16,1-9-6-16,6-29 17 16,3-9-25-16,4-7 1 15,5 1 16-15,-3 6 0 0,4 8 0 16,2 10 7-1,-6 17-11-15,4 12 13 0,2 0 12 16,1 21 38-16,4 20 16 16,-3 7-30-16,-4 1-24 15,0 1 3-15,1-4-15 16,-7-9-9-16,0-10-35 16,0-9-70-16,3-9-109 15,7-9-241-15,-4 0-27 16,-2-18-798-16</inkml:trace>
  <inkml:trace contextRef="#ctx0" brushRef="#br0" timeOffset="2463">5175 775 819 0,'0'0'1314'15,"0"0"-996"-15,0 0-120 16,0 0 52-16,0 0-15 15,0 0-88-15,0 0-78 16,-200-33 10-16,154 54-43 16,4 5-12-16,7 10 12 15,15 6-30-15,10 2-5 16,10-2-1-16,0-2-1 16,19-4 0-16,18-13-49 15,2-13-26-15,7-10-3 16,-4 0-34-16,-2-33 17 0,-8-9 36 15,-5 0 14-15,-12 2 31 16,-4 2 14-16,-8 11 1 16,-3 9 109-16,0 15 15 15,0 3-19-15,0 0-47 16,0 23-31-16,0 6 29 16,0 7-36-16,0-2-19 15,14-5 8-15,5-9-1 16,4-7-14-16,3-13 6 15,3 0-26-15,4-10 26 16,-1-23-27-16,-2-2 10 16,-1-3 16-16,-3 3 1 15,-6 5-2-15,-6 6 1 0,-8 13 1 16,-6 7 42-16,3 4-23 16,-3 0-8-16,0 24 5 15,0 11 4-15,7 3 1 16,2 6-21-16,11-10 1 15,10-2 2-15,5-12-3 16,11-12-9-16,1-8 2 16,2 0-16-16,-1-12-11 15,-5-22-8-15,-1-4 7 16,-5-6 34-16,-8 2-6 16,-5 1 7-16,-9 9 0 15,-1 7 1-15,-8 15 29 16,-3 10 35-16,-3 0-28 15,0 20 4-15,0 25 20 16,0 4-10-16,0 10 12 0,-3-2-31 16,3-11-11-16,0-7-21 15,0-13-15-15,20-8-27 16,5-15-70-16,26-3-44 16,-6-13-322-16,-2-8-509 0</inkml:trace>
  <inkml:trace contextRef="#ctx0" brushRef="#br0" timeOffset="2667">6927 1035 2855 0,'0'0'542'15,"0"0"-480"-15,0 0-41 16,0 0-21-16,0 0-5 16,0 0-262-16,0 0-708 0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7:02:13.266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0 687 1798 0,'0'0'311'16,"0"0"-261"-16,0 0-25 15,0 0 163-15,0 0-63 16,0 0-47-16,108-65-24 15,-69 15-20-15,4-15 41 16,-1-6-75-16,-5-9 2 16,-1-2 51-16,-10 3-21 15,-3 10 13-15,-10 14 28 16,-6 13-18-16,-7 22 75 0,0 11-68 16,0 9-7-16,0 21 26 15,0 35-68-15,0 29 5 16,3 24 7-16,0 10-24 15,4 1 32-15,-4-8-33 16,6-9 0-16,-1-9 11 16,-2-14-11-16,0-13-6 15,2-10-18-15,-5-12-58 16,-3-17-13-16,9-16-168 16,1-12-312-16,0 0-261 0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7:02:16.516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0 687 1624 0,'0'0'290'0,"0"0"-209"15,0 0 32-15,0 0 88 16,0 0-98-16,0 0-46 15,0 0-13-15,180-56-35 16,-99-6 14-16,14-12-16 16,-3-6-7-16,-3-5 0 15,-14 6-36-15,-22 5-1 16,-21 12 25-16,-19 16 12 16,-13 10 6-16,0 11 25 0,-30 16 24 15,-13 9 51 1,-2 7-12-16,-7 37-13 0,2 24 2 15,8 21-42-15,10 14 41 16,12 14-45-16,14-2-1 16,6-2 27-16,0-14-62 15,15-13 8-15,15-15-9 16,10-21-84-16,22-27-64 16,-7-17-236-16,-2-6-468 0</inkml:trace>
  <inkml:trace contextRef="#ctx0" brushRef="#br0" timeOffset="345">1119 590 1750 0,'0'0'594'0,"0"0"-486"0,0 0 30 15,0 0 99-15,-213 79-21 16,162-29-86-16,3 9-84 15,17-1 34-15,11-2-67 16,17-2-11-16,3-13 4 16,23-10-6-16,22-21-38 15,17-10-59-15,4-9-20 16,7-32-24-16,-8-12-75 16,-10-3 24-16,-13 6 92 15,-12 9 37-15,-13 17 63 16,-11 19 48-16,-6 5 70 0,0 26 11 15,0 22-45-15,0 4-14 16,0 4 11-16,0-6-81 16,0-9-10-16,23-17-138 15,3-12-132-15,0-12-304 0</inkml:trace>
  <inkml:trace contextRef="#ctx0" brushRef="#br0" timeOffset="520">1178 248 2063 0,'0'0'667'0,"0"0"-561"0,0 0-52 16,0 0-54-16,0 0-34 15,249 67-270-15,-158-54-875 0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7:02:15.419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160 128 2213 0,'0'0'344'15,"0"0"-290"-15,-6 162 17 16,6-76 195-16,0 8-105 15,0-3-90-15,0-8-37 16,0-8-33-16,6-14 36 16,4-15-37-16,0-17-61 15,0-20-32-15,-4-9-136 16,2-9-14-16,-5-32-88 16,-3-15-25-16,0-11 120 0,0-10 25 15,-17-8 98-15,-9-6 113 16,4-4 54-16,2 6 72 15,3 10 48-15,14 14 66 16,3 21 80-16,0 12-102 16,20 15-36-16,18 7 3 15,12 7-76-15,12 3-39 16,10 0-37-16,4 0-32 16,-5 0 28-16,-3 0-29 15,-5 0-48-15,-1 0-70 16,-15 0-395-16,-18 0-330 0</inkml:trace>
  <inkml:trace contextRef="#ctx0" brushRef="#br0" timeOffset="228">122 499 2435 0,'0'0'372'0,"0"0"-245"16,0 0-126-16,0 0 47 16,0 0 103-16,0 0-97 15,0 0-42-15,232 48-12 16,-163-48-40-16,-4 2-37 16,6 17-308-16,-18-4-391 0,-19 4 145 15</inkml:trace>
  <inkml:trace contextRef="#ctx0" brushRef="#br0" timeOffset="418">0 1006 2481 0,'0'0'585'15,"0"0"-522"-15,0 0-8 16,0 0 82-16,0 0-49 15,184 55-30-15,-96-55-58 0,43 0-45 16,-23-13-164 0,-16-2-722-16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7:02:13.700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32 896 1896 0,'0'0'388'0,"0"0"-308"16,0 0-55-16,0 0 40 15,0 0 41-15,176 6-14 16,-116-6-92-16,-1-6 2 16,-1-14 1-16,-2-7-3 15,-11-3-9-15,-8-1-17 0,-11-8 26 16,-19 4-8-16,-7-1 31 15,-11-1-21-15,-28 0 60 16,-13 5 20-16,-10 9 47 16,-8 13-8-16,2 10-30 15,-3 6 56-15,5 40-91 16,10 21-12-16,17 11 10 16,22 5-33-16,17 0-7 15,10-7-14-15,42-11 1 16,18-18-5-16,10-16 4 15,16-22-81-15,26-16-105 16,-25-28-423-16,-18-4-672 0</inkml:trace>
  <inkml:trace contextRef="#ctx0" brushRef="#br0" timeOffset="301">769 608 1943 0,'0'0'478'0,"0"0"-414"16,0 0 28-16,0 0 172 15,0 0-130-15,0 0-83 16,117 182-9-16,-81-132-21 16,-2-6 15-16,-3-2-21 0,-5-13-15 15,-6-12 19 1,-3-11-18-16,-7-6-1 0,-4-2 7 15,0-35-5-15,-2-15 7 16,-1-10-9-16,-3-5-5 16,4-4-2-16,-1 3-104 15,3 12-130-15,0 8-121 16,2 17-282-16,-5 13-1084 0</inkml:trace>
  <inkml:trace contextRef="#ctx0" brushRef="#br0" timeOffset="923">1208 734 1113 0,'0'0'499'0,"0"0"-413"15,0 0-74-15,0 0-12 0,0 0 3 16,182-24-3-16,-129-5 14 16,-10-3-1-16,-12-3 21 15,-11 1-19-15,-12 3 112 16,-8 4-7-16,0 6 34 15,-20 6 74-15,-10 13-52 16,-5 2-14-16,-5 12-10 16,1 29-54-16,2 11-12 15,8 8-18-15,10 5-44 16,16-7 19-16,3-2-43 16,6-12-11-16,26-11 2 15,10-12-64-15,5-16-23 16,-1-5-45-16,2-9-36 0,-5-26 78 15,-4-6 3 1,-5-4 51-16,-5 7 39 0,-10 6 12 16,1 11 27-16,-11 13 43 15,2 8-8-15,-5 2 95 16,-6 30-75-16,0 7-64 16,0 5-8-16,0 0-16 15,0-8-15-15,0-9-28 16,0-10-57-16,0-11 34 15,0-6 1-15,0 0 2 16,0-27-2-16,0-11-33 16,14-12 12-16,8 0-24 15,7 0 7-15,2 6 78 0,-2 15 25 16,-1 17 16-16,0 12 115 16,-5 0 46-16,2 38-51 15,-5 15-43-15,6 6 38 16,0-1 19-16,7-2-101 15,7-8-30-15,5-14 15 16,8-15-24-16,5-16-25 16,4-3-151-16,4-22-72 15,0-18 1-15,0-34-103 16,-18 12-267-16,-11 1-680 0</inkml:trace>
  <inkml:trace contextRef="#ctx0" brushRef="#br0" timeOffset="1104">2622 401 1007 0,'0'0'565'0,"0"0"-377"15,0-221 11-15,0 142 99 0,0 16-60 16,0 31 4-16,0 26-69 16,9 10-77-16,7 49 58 15,1 29-74-15,-5 20-34 16,-4 17 38-16,-5 7-65 16,-3-8-9-16,3-12-10 15,-3-20-54-15,6-19-37 16,-1-19-177-16,-2-20-428 15,-3-15-411-15</inkml:trace>
  <inkml:trace contextRef="#ctx0" brushRef="#br0" timeOffset="1252">2474 622 2192 0,'0'0'512'0,"0"0"-385"0,0 0 22 16,0 0-64-16,0 0-52 15,252-53-33-15,-183 47-358 16,-10 3-881-16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9:35:18.556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0 691 1694 0,'0'0'351'16,"0"0"-184"-16,0 0-18 16,0 0 29-16,0 0-23 15,0 0-69-15,-3 0-36 16,40 9 45-16,14-1-38 16,8 1-30-16,14 0 21 15,5-1-47-15,7 2-1 16,23 7-87-16,-19 1-252 15,-26-7-396-15</inkml:trace>
  <inkml:trace contextRef="#ctx0" brushRef="#br0" timeOffset="216">20 1127 1993 0,'0'0'365'0,"0"0"-215"16,0 0-86-16,0 0 77 15,0 0-6-15,0 0-31 16,0 0-83-16,187 0-20 0,-60 3-1 16,-11 3-154-1,-19 0-535-15</inkml:trace>
  <inkml:trace contextRef="#ctx0" brushRef="#br0" timeOffset="1196">2043 708 1637 0,'0'0'292'0,"0"0"-168"15,0 0 39-15,0 0 91 16,0 0-44-16,0 0-65 16,-199-132-69-16,140 132 6 15,-7 3-29-15,-2 35-22 16,3 12 32-16,12 15-47 16,16 2 8-16,22 4-15 15,15-6 0-15,6-5-13 0,40-13 4 16,19-18-62-16,17-18 10 15,3-11-57-15,0-11-76 16,-6-27 9-16,-20-8 27 16,-16-4 121-16,-17 8 28 15,-17 8 29-15,-9 9 119 16,0 13-10-16,0 8-6 16,-9 4-34-16,-1 10-65 15,3 21 9-15,7 11-42 16,0-3-15-16,20-1 14 15,19-11-55-15,7-7-103 16,7-14-8-16,-2-6-41 0,-1 0 35 16,-7-6 40-16,-8-14 84 15,-12-4 49-15,-7-3 22 16,-5 4 79-16,-5 6 50 16,-6 2 15-16,3 5 23 15,-3 10-47-15,3 0-56 16,8 44-15-16,-2 23-44 15,2 52 29-15,4 55-26 16,5 42-18-16,-4-13 45 16,1-37-40-16,-3-59-16 15,-5-44 17-15,0-4-11 16,1-10-4-16,0-7-3 16,-3-27 0-16,-4-15 1 0,-3-6-1 15,0-45 0-15,0-22-8 16,0-42 8-16,-13-47-19 15,-22-47 11 1,-8-9-16-16,4 36 23 0,11 48-24 16,22 58 19-16,6 22 5 15,0 8 1-15,23 4-12 16,16 13-12-16,15 20 21 16,3 9 1-16,9 15 2 15,-4 25-4-15,-3 8-2 16,-9 8 6-16,-18 6 0 15,-15 0 0-15,-17 3 0 16,0-2 17-16,-31-2-17 0,-11-5-24 16,-7-16 24-1,4-6-48-15,2-22-46 0,7-12-130 16,10-11-268-16,12-18-333 16</inkml:trace>
  <inkml:trace contextRef="#ctx0" brushRef="#br0" timeOffset="1670">3203 738 838 0,'0'0'1457'0,"0"0"-1267"15,0 0-69-15,29 151 105 0,-9-57-25 16,9 36-100-16,7 42-66 15,0 38 16-15,-7-16-15 16,-6-40-29-16,-12-51 20 16,-8-46-21-16,3-4-6 15,-3-7-1-15,0-10-7 16,-3-22 8-16,0-14-16 16,0-8 7-16,0-43-3 15,0-20-17-15,0-25 4 16,-3-40-13-16,-14-43 17 15,-12-38 20-15,7 15-19 16,5 46 8-16,11 55 12 16,6 49 0-16,0 7-9 0,16 6 9 15,13 7 1 1,8 18 40-16,5 14-21 0,4 0-19 16,2 20 25-16,-5 19-25 15,-4 9 8-15,-13 8 3 16,-15 5-11-16,-11 7 15 15,-6 0-16-15,-31-4-7 16,-8-8 7-16,2-14-78 16,4-34-88-16,13-8-204 15,9 0-565-15</inkml:trace>
  <inkml:trace contextRef="#ctx0" brushRef="#br0" timeOffset="2571">3782 853 1699 0,'0'0'389'16,"0"0"-269"-16,0 0 85 15,0 0-7-15,0 0-106 16,0 0-40-16,203-71-52 15,-140 33 0-15,5-6-6 16,3-8 0-16,8-9-6 16,-3-6-19-16,-8-6 22 15,-11-3-1-15,-22-3 2 0,-16 3 8 16,-19 9 9-16,0 11 33 16,-12 12 43-16,-24 11 46 15,-4 22-17-15,-2 11 3 16,-7 8-72-16,-1 45-14 15,8 24 20-15,7 17-30 16,7 15 0-16,16 9-11 16,9 3-8-16,3 0 10 15,0-3-12-15,15-9-10 16,8-15 9-16,7-14-41 16,-1-24-18-16,8-24-42 15,5-26 1-15,7-6 58 16,1-36-11-16,2-22 32 15,-7-13-26-15,-5-3 20 16,-10 7 28-16,-10 10 19 0,-11 15 44 16,-9 24 55-16,0 13-18 15,0 5-53-15,0 22-8 16,0 26-32-16,0 12 2 16,0 5-9-16,20 0-10 15,13-6 10-15,19-13-41 16,13-13 10-16,0-14-65 15,5-19 17-15,-12 0-42 16,-5-31 34-16,-11-13 12 16,-13-11 75-16,-6-5 0 15,-12 2 34-15,-5 5 114 16,-6 2-10-16,0 12-1 16,0 11-35-16,0 10-38 0,0 15 17 15,0 3-58 1,0 9-14-16,0 31 13 0,0 21-14 15,0 12-7-15,0 15-1 16,0 6 6-16,0 11-1 16,0 12-5-16,14 9-2 15,11 7-4-15,9-1 12 16,-2-8-9-16,-7-19 3 16,-8-23 0-16,-11-19 22 15,-6-21-22-15,0-17 1 16,-29-12 17-16,-13-13-17 15,-10 0 14-15,-4-26-7 16,0-21 4-16,7-16 33 0,13-13-44 16,13-13 1-16,20-8-2 15,3-2-3-15,71-33-65 16,5 27-107-16,3 17-567 0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7:02:17.577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0 680 1805 0,'0'0'293'0,"0"0"-249"0,0 0-43 16,0 0 9-16,0 0 25 15,198-190 47-15,-150 112-57 16,1-1 13-16,-7-4 59 15,-5 7-14-15,-14 14 11 16,-7 15 7-16,-10 18-12 16,-3 10 41-16,-3 19-62 15,0 0-4-15,0 33 21 16,0 35-58-16,0 26 17 16,0 21 1-16,0 9-15 15,0-7 25-15,0-10-55 16,0-19-10-16,3-18 9 15,11-13-92-15,9-19-90 0,-3-15-312 16,-4-17-233-16</inkml:trace>
  <inkml:trace contextRef="#ctx0" brushRef="#br0" timeOffset="291">1601 0 2002 0,'0'0'483'0,"0"0"-393"0,0 0-49 15,0 0 199-15,-12 226-27 16,1-119-102-16,8 5-34 15,3 0-23-15,0-6-16 16,0-15-3-16,6-12-35 16,11-20-47-16,3-20-71 15,-10-25-198-15,-1-14-408 16,-9 0-717-16</inkml:trace>
  <inkml:trace contextRef="#ctx0" brushRef="#br0" timeOffset="472">1124 539 2235 0,'0'0'325'0,"0"0"-212"16,0 0-73-16,196 18 81 16,-102-18-42-16,15 0-58 15,2 0-21-15,43-9-84 16,-27-3-160-16,-25 4-601 0</inkml:trace>
  <inkml:trace contextRef="#ctx0" brushRef="#br0" timeOffset="1281">2283 566 2324 0,'0'0'321'0,"0"0"-277"16,0 0-36-16,0 0 170 15,-220 17-33-15,168 28-52 16,2 10-3-16,12 10-44 16,18 3-1-16,13-6-42 15,7-9 11-15,33-18-28 16,26-21-44-16,13-14-74 15,7-17-46-15,3-32-88 0,-14-15-44 16,-12 0 94-16,-21 5 102 16,-18 12 114-16,-14 12 73 15,-3 18 111-15,0 13 62 16,-23 4-72-16,3 21 4 16,8 23-39-16,4 6-69 15,8 3-3-15,0-3-67 16,37-12-15-16,8-13 14 15,15-16-99-15,-1-9-1 16,0-11-42-16,-7-26-6 16,-7-10 68-16,-11-5 28 15,-11-9 53-15,-10 5 24 16,-13 4 28-16,0 9 79 16,0 12 32-16,-16 18-24 15,-1 13 39-15,0 5-90 0,5 42-19 16,1 23 24-16,8 24-60 15,0 19 19-15,3 10-5 16,0 10-38-16,0-3 48 16,0-4-57-16,20-9 0 15,6-10-6-15,0-18 6 16,-4-21-17-16,-2-24-10 16,-9-17-26-16,-8-23 52 15,-3-4-30-15,0-20-18 16,-23-27 49-16,-7-17-53 15,1-21 17-15,0-22-1 16,-1-39-24-16,7-29 50 16,6 9-55-16,11 25-9 0,6 32 74 15,0 47-32-15,23 9 26 16,16 12 7-16,10 25 6 16,7 16 82-16,9 5-46 15,1 27-25-15,-4 9 61 16,-3 9-38-16,-16 0-3 15,-17 3-31-15,-19-3 0 16,-7-2-12-16,-17-10-52 16,-33-9-93-16,-47-14-66 15,9-11-321-15,-5-4-150 0</inkml:trace>
  <inkml:trace contextRef="#ctx0" brushRef="#br0" timeOffset="1479">1771 315 1877 0,'0'0'533'0,"0"0"-430"15,0 0 52-15,0 0 51 16,0 0-63-16,226-112-25 16,-166 106-118-16,-4 6-4 15,-11 10 4-15,-16 30-134 16,-12 54-186-16,-8-10-352 15,-9 1-837-15</inkml:trace>
  <inkml:trace contextRef="#ctx0" brushRef="#br0" timeOffset="1599">2218 1582 2606 0,'0'0'417'0,"0"0"-417"16,0 0-334-16,0 0-639 0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7:02:20.256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361 4 1549 0,'0'0'297'15,"0"0"-175"-15,0 0-74 16,0 0 87-16,0 0 72 16,-201-12-60-16,159 45-34 15,4 13-3-15,4 11-17 16,8 10 5-16,13 4-78 15,13-6-4-15,0-9-8 0,23-14-8 16,30-20-17-16,15-18-51 16,14-4-65-16,6-26 22 15,0-25-123-15,-9-5 29 16,-10 0 89-16,-13 6 70 16,-17 12 45-16,-13 11 1 15,-12 22 68-15,-8 5 79 16,-6 20-11-16,0 25-17 15,0 10-30-15,0 4-11 16,3-3-10-16,20-8-60 16,13-20-8-16,10-12-23 15,10-16-65-15,3-6-13 16,-7-32 27-16,-13-10 12 0,-13-8 50 16,-23 3 6-16,-3 1 6 15,-20 6 72-15,-22 11-20 16,-13 12 0-16,-4 14-1 15,6 5-18-15,7 4 18 16,14 0-23-16,16 0-4 16,16 0-15-16,0 0-9 15,39 0-6-15,20 0 5 16,10 0-35-16,10 0 17 16,-8 0-25-16,-3 10 1 15,-8 19 42-15,-18 7-35 16,-12 7 35-16,-14 8 0 15,-9-1 1-15,-7-10-13 16,0-6 13-16,0-14 0 16,0-17 27-16,0-3-26 0,0-9 2 15,3-26-3-15,14-9 0 16,6-9-3-16,6 3 3 16,7 6 0-16,7 8 34 15,-1 21-6-15,7 15 41 16,-4 0 67-16,2 39-35 15,-4 19 68-15,-8 10-76 16,-2 5-28-16,-7-2 29 16,0-8-75-16,-3-16-16 15,1-14-3-15,5-22-94 16,22-11-59-16,-4-26-344 16,-9-12-719-16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7:02:21.095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255 615 1540 0,'0'0'256'16,"0"0"-153"-16,0 0-27 16,0 0 94-16,0 0 42 15,0 0-103-15,-181-1-39 16,152 41 31-16,6 16-28 16,10 9 2-16,10 5-33 15,3-1-41-15,3-9 22 16,33-14-23-16,10-18-44 15,13-18 10-15,6-10-51 0,3-12-25 16,2-26-61 0,-4-13 5-16,-12 3 79 0,-7 6 9 15,-15 9 78-15,-15 16 0 16,-8 17 34-16,-4 0 88 16,-5 40 32-16,3 12-51 15,3 9 23-15,7 0-80 16,10-8-32-16,6-12 27 15,11-14-41-15,8-23-19 16,5-4-14-16,4-25-29 16,-3-22 47-16,-4-8-46 15,-12-8 34-15,-10 6 12 16,-9 9 30-16,-13 10 31 16,-6 17 58-16,0 15 33 15,0 6 16-15,-10 2-105 0,1 26-24 16,6 3 31-16,3 0-49 15,0-3-6-15,3-7-62 16,19-5-125-16,15-16-121 16,-5 0-342-16,-2 0-1110 0</inkml:trace>
  <inkml:trace contextRef="#ctx0" brushRef="#br0" timeOffset="363">1555 687 1707 0,'0'0'523'0,"0"0"-274"16,0 0-30-16,0 0-3 15,-181 74-48-15,129-25-78 16,7 4-21-16,11 0-32 0,21-5-25 16,13-7 8-16,7-11-20 15,39-17-42-15,16-13-9 16,6 0-47-16,5-17-65 15,-10-21-41-15,-12-2 83 16,-11-4 103-16,-18 10-21 16,-15 4 39-16,-7 12 67 15,0 10 76-15,0 8 11 16,-16 8-24-16,3 26-31 16,-1 13 17-16,11 2-77 15,3 5-14-15,0-7 2 0,0-9-27 16,20-9-13-1,3-11-68-15,-7-12-49 0,-7-6-80 16,-4-12-308-16,-5-8-180 16</inkml:trace>
  <inkml:trace contextRef="#ctx0" brushRef="#br0" timeOffset="572">700 0 2152 0,'0'0'306'0,"0"0"-229"0,0 0 8 16,0 0 80-16,192 15-82 16,-172 17-45-16,-12 12-38 15,-8 27-34-15,-23-6-321 16,-7-9-637-16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7:02:23.265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861 304 215 0,'0'0'1257'15,"0"0"-1042"-15,0 0-93 0,0 0 62 16,0 0 20-16,0 0 3 15,0 0-107-15,-3-104-14 16,-8 81-1-16,-7-1 8 16,-6-2-28-16,-8-4-39 15,-8 4-17-15,-5-1 14 16,-8 7-21-16,-2 5-2 16,-4 7 18-16,-1 8 0 15,1 0 6-15,0 2-15 16,4 22 16-16,7 4 13 15,1 11-32-15,7 2 0 16,11 6 1-16,3 10 8 0,13 2-4 16,7 2-10-16,6 2 6 15,0-9 6-15,9 1-11 16,14-8-2-16,4-3 1 16,5-6 5-16,4-6 11 15,10 1-17-15,-1-7 0 16,9 1 2-16,0 0-2 15,2-1-1-15,1 5 0 16,-3 0 1-16,3 4 8 16,-1 4-2-16,-8 3-4 15,-2 1-2-15,-7 2 4 16,-10-2-11-16,-9-1 7 16,-9-2 0-16,-11-4-8 0,0 2 14 15,-17-5-6 1,-23-1 6-16,-5-5-6 0,-14-7 0 15,-7-5 1-15,-13-8 16 16,-6-6 43-16,0-1-24 16,-3 0 3-16,9 0-1 15,11-8-38-15,9-7 0 16,13 1-33-16,14-11-112 16,12 8-224-16,10-3-875 0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7:02:57.395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442 0 1326 0,'0'0'732'15,"0"0"-520"-15,0 0-108 16,0 0 73-16,0 0 55 15,0 0-123-15,0 0-70 16,-157 59-24-16,157 0-5 16,0 8 17-16,0 4-27 15,0-1 0-15,3-1 3 16,-3-9 9-16,0 4-6 16,0-11-6-16,-26-9 0 0,-7-10 23 15,-3-7-23-15,1-12 0 16,1-12 3-16,2-3 3 15,5 0 9-15,1-3-15 16,6-15 1-16,8-2 12 16,5 3-13-16,7 1-6 15,0 7-2-15,0 7 16 16,19 2-14-16,15 0 6 16,5 11 0-16,7 22 16 15,2 8-16-15,6 12 0 16,-3 9 20-16,2 5-20 15,-7 8 37-15,-11 4-35 16,-5 3 20-16,-10-2 41 16,-11-3 5-16,-9-12-16 15,0-13-24-15,0-7-28 0,0-16 39 16,-3-8-39-16,-9-21-91 16,1 0-238-16,5-4-1607 15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7:02:56.156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481 182 1416 0,'0'0'299'0,"0"0"-197"0,0 0 53 16,0 0 153-16,0 0-113 15,0 0-92-15,6-79 1 16,-6 67-3-16,0-1-24 16,0 0-30-16,0-6-2 15,-6 5 45-15,-14 2-65 16,-7 2-24-16,-8 2 43 16,-4 8-44-16,-7 0 15 15,0 0-10-15,-4 0-4 16,8 15 33-16,2 8-34 0,5 4 0 15,8 3 29 1,7 3-29-16,5 1-7 0,8 6 6 16,7-3 1-16,0 1-4 15,0-2 4-15,13-1 0 16,10-2-3-16,0-3 3 16,3-5 0-16,7-1-1 15,-1-7 1-15,4 3 3 16,7-1-3-16,2-1-15 15,3-1 8-15,-6 1-1 16,1 0-1-16,-5 2-13 16,-5 4 2-16,-10-1 8 15,-7 8-21-15,-10-3-4 0,-6 2 37 16,0 3-11 0,-16-1 11-16,-19 0 5 0,-5-5-4 15,-5-4 53-15,-5-5-42 16,1-6 11-16,0-6 35 15,-1-4-16-15,2-2 18 16,2 0-16-16,7 0-13 16,5 0 28-16,9-2-59 15,5-1 0-15,11 0 0 16,1 0 9-16,8 3-23 16,0 0-40-16,24 0-139 15,11-3-172-15,5-1-578 0</inkml:trace>
  <inkml:trace contextRef="#ctx0" brushRef="#br0" timeOffset="309">1057 666 1465 0,'0'0'995'0,"0"0"-824"15,0 0-48-15,0 0 83 16,0 0 21-16,0 0-135 16,0 0-71-16,95-4 41 0,-40 4-50 15,4-2-4 1,4-2-8-16,-4 4-4 0,-8-2 3 15,-1-2-85-15,-15 4-100 16,-12-2-125-16,-12 2-403 16,-11-4-133-16</inkml:trace>
  <inkml:trace contextRef="#ctx0" brushRef="#br0" timeOffset="540">1020 964 2138 0,'0'0'357'0,"0"0"-280"0,0 0 155 16,0 0-15-16,0 0-58 15,0 0-92-15,178 34-40 16,-119-31 33-16,3 0-60 15,16-3-61-15,-16 0-172 16,-9 0-839-16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7:03:00.006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675 50 1485 0,'0'0'511'0,"0"0"-376"16,0 0-67-16,0 0 155 15,0 0-31-15,-178-47-85 16,132 47-8-16,-2 0-33 16,-2 12 19-16,-5 16-10 15,2 17-38-15,1 19 32 16,-1 9-39-16,8 18-23 15,5 12 38-15,11 5-34 16,13 4 14-16,12-6-14 16,4-8 4-16,20-9-5 15,26-16-10-15,16-17-37 0,6-21 20 16,8-16-41 0,-1-19 7-16,-2 0-3 0,-8-28 5 15,-13-7 43-15,-10-3-18 16,-19-1 24-16,-16-3 9 15,-7 5 13-15,-33 3 21 16,-29 12-17-16,-20 4-14 16,-12 16 46-16,-5 2-58 15,11 0-13-15,15 11-19 16,35 8-119-16,21-7-173 16,17-6-441-16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7:03:00.689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80 1587 0,'0'0'315'0,"0"0"-192"16,0 0-45-16,0 0 166 15,0 0-62-15,0 0-109 16,0 0-4-16,144-57-10 16,-127 57 62-16,-1 18-12 15,-3 21-26-15,0 7 20 16,-1 16-31-16,2 12-42 16,6 2 55-16,0 1-75 15,8-6 0-15,6-6-10 16,5-13 0-16,1-10-15 15,2-12 8-15,-2-15-39 0,-5-13 45 16,-9-2-66-16,-10 0 10 16,-16-8 34-16,0-8 20 15,-16 8-18-15,-22 5 8 16,-10 3 5-16,3 10 1 16,2 21 14-16,15 11 4 15,11 8-2-15,17 6 0 16,0 2 1-16,20 0-10 15,25 3 0-15,11-1 5 16,7-3-5-16,2-1 0 16,-9-3 14-16,-10-2-7 15,-21-2 52-15,-22-2-34 16,-3 3 1-16,-31-3 26 0,-29-2-44 16,-9-5-1-1,0-7-7-15,4-5-33 0,13-14-9 16,10-11-91-16,14-3-157 15,13-13-171-15,8-8-263 0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7:02:58.966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32 1967 0,'0'0'373'0,"0"0"-246"0,0 0-17 15,0 0 21-15,0 0-95 16,0 0-36-16,0 0-263 16,39-12-323-16</inkml:trace>
  <inkml:trace contextRef="#ctx0" brushRef="#br0" timeOffset="148">510 0 1709 0,'0'0'0'0,"0"0"-641"16</inkml:trace>
  <inkml:trace contextRef="#ctx0" brushRef="#br0" timeOffset="361">903 9 1800 0,'0'0'393'16,"0"0"-133"-16,0 0 25 16,0 0-63-16,0 0-87 15,0 0-120-15,17 188 4 0,-25-144-19 16,-14 5-16-16,-7 1-56 15,-11 4-192-15,4-15-323 16,10-7-624-16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7:02:58.385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0 600 1783 0,'0'0'283'0,"0"0"-188"15,0 0-75-15,0 0 43 16,0 0 110-16,0 0-84 15,133-40-40-15,-70-6-34 16,-1-17-9-16,-3-8 9 16,-7-2-14-16,-10-1-1 15,-11 7 61-15,-15 9 29 16,-13 8 65-16,-3 18-40 16,0 12-39-16,0 14 40 15,-10 6-46-15,1 9-23 16,6 40-19-16,-2 26-27 15,5 19 35-15,0 11-36 0,0 8 0 16,5-10 6 0,7-9-6-16,2-10 0 0,-2-17-18 15,-2-11-53-15,4-15-37 16,-2-17-205-16,-1-15-284 16,-2-9-318-16</inkml:trace>
  <inkml:trace contextRef="#ctx0" brushRef="#br0" timeOffset="249">1102 695 1679 0,'0'0'394'0,"0"0"-234"15,0 0 62-15,0 0 84 16,37 154-139-16,-37-111-88 16,0 5-46-16,-23-1-32 15,-3-2-1-15,-4-8-90 16,1-11-194-16,9-13-206 16,7-13-331-16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9:35:29.024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354 625 1542 0,'0'0'293'0,"0"0"-145"15,0 0 81 1,0 0 14-16,0 0-93 0,0 0-23 15,0 0-65-15,-178-127-42 16,129 135 25-16,4 22-14 16,5 9-15-16,15 5-16 15,14 0-1-15,11 0-5 16,8 0-46-16,26-6-27 16,20-2 35-16,0-7 0 15,9-5 5-15,-4 0 5 16,-9-1 20-16,-12-2 4 15,-18 5-1-15,-17 1 11 16,-3 2 0-16,-23-2 8 16,-26-1 7-16,-13-2-14 15,0-10 0-15,-4-7 16 0,10-7-17 16,17 0-9-16,13-4-69 16,26-37-198-16,3 4-82 15,27-6-911-15</inkml:trace>
  <inkml:trace contextRef="#ctx0" brushRef="#br0" timeOffset="245">723 147 778 0,'0'0'1321'0,"0"0"-1104"0,0 0-125 16,0 0 74-16,0 0 31 15,0 0-75-15,10 169-62 16,-10-78-27-16,0 15-10 16,0 2-23-16,0 4 8 15,0-2-8-15,0-10-101 16,0-12-115-16,0-14-289 16,6-27-52-16,1-27-1029 0</inkml:trace>
  <inkml:trace contextRef="#ctx0" brushRef="#br0" timeOffset="760">428 636 1587 0,'0'0'274'0,"0"0"-106"16,0 0-68-16,0 0 39 15,0 0 36-15,0 0-99 16,0 0-36-16,190-23-15 15,-117 20 1-15,1 0-4 16,5 3-10-16,0 0-2 16,-10 6 10-16,-7 17-20 15,-14 10 0-15,-11 5 1 16,-14 6 24-16,-4 7 28 16,-8 1 51-16,-5 8-52 15,0-2-2-15,5 4-38 16,1-3-3-16,8-9-2 0,10-6-7 15,10-14 9-15,2-12-9 16,7-18-19-16,2 0 0 16,-4-15-56-16,2-21 23 15,-6-11 11-15,-7-6 15 16,-1-6 17-16,-5 1 1 16,-10-5 8-16,-5 8 26 15,-7 10 36-15,-8 13 58 16,0 11-4-16,0 13-9 15,0 8-22-15,0 0-37 16,-11 29-21-16,2 18-2 16,6 15-25-16,3 6 1 15,0 0-2-15,0-4 2 0,6-2-2 16,17-10-21-16,3-10-21 16,10-13 17-16,26-18-151 15,-5-11-208-15,-9 0-346 0</inkml:trace>
  <inkml:trace contextRef="#ctx0" brushRef="#br0" timeOffset="1759">2393 789 2067 0,'0'0'468'16,"0"0"-266"-16,0 0 6 0,0 0 0 16,-167-29-97-16,117 29-60 15,5 16-13-15,2 12-17 16,11 11-4-16,12 5-7 16,10 3-10-16,10 0 0 15,3-6-15-15,30-6-34 16,13-8-9-16,10-15-70 15,3-12-44-15,4 0-22 16,-1-24-71-16,-8-23 35 16,0-15 37-16,-9-23 86 15,-8-14 79-15,-12-40 28 0,-12 5 22 16,-6-4 126 0,-4 8 4-16,-3 39 54 0,0 12 1 15,0 28-22-15,0 34-6 16,0 17-57-16,0 24-71 15,-6 41-12-15,2 21-21 16,4 22 12-16,0 7-30 16,0 2 1-16,7-5 4 15,13-8-5-15,3-10-19 16,6-15-17-16,4-11-80 16,2-18-23-16,1-19-64 15,4-27 6-15,-7-4 90 0,-1-23 31 16,-1-23 29-1,-6-12 35-15,-5-5 9 0,-8 4 3 16,-7 8 102-16,-2 16 47 16,-3 20 0-16,0 15-12 15,0 2-57-15,0 44-25 16,0 13-19-16,0 14-17 16,0 7-19-16,0-7-3 15,39-6-18-15,13-16-26 16,16-16-109-16,14-20 26 15,3-15-47-15,-3 0-6 16,-3-25-36-16,-16-19 58 16,-18-2 118-16,-11-7 43 15,-15 3 113-15,-13 3 129 16,-6 6 19-16,0 6-13 0,0 11-60 16,0 12-49-16,-10 9-8 15,-2 3-64-15,-8 15-33 16,3 32 4-16,0 12-26 15,1 14-6-15,4 12-6 16,1 10 7-16,5 5 1 16,3 11-8-16,3 11 1 15,0 5-2-15,20 3 0 16,11-4 1-16,6-12-1 16,-4-13 2-16,-10-19 5 15,-11-12-4-15,-12-22-2 16,0-10 19-16,-23-11-18 15,-16-6 14-15,-10-8 12 0,-2-13-4 16,-2 0 29 0,4-13-29-16,6-31 4 0,13-18 3 15,15-23-29-15,15-40 19 16,42-35-20-16,63-39-16 16,15 17-37-16,35 2-118 15,-38 58-443-15,-38 46-2006 0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8:21:18.079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656 38 1043 0,'0'0'265'0,"0"0"-152"15,0 0 60-15,0 0 19 0,0 0-50 16,0 0-64-16,-8 0 33 16,2 0 18-16,-3 0-26 15,2 0-2-15,1 0-86 16,-5 0-5-16,2 0 35 15,-5 0-26-15,2-6-5 16,-5-3-7-16,-6 1 12 16,1-1 20-16,-4 3-36 15,-8 6 4-15,-2 0 49 16,-3 0-43-16,-7 9 11 16,0 17-10-16,-2 10-13 15,-2 10 16-15,1 7-16 0,7 10-1 16,5 4 40-16,8 7-19 15,10 6-6-15,8-4-2 16,11 1-13-16,0-10 6 16,0-4-6-16,20-10 0 15,10-9 12-15,2-6-11 16,4-8-2-16,4-10 1 16,2-5 0-16,-2-9-6 15,2-6 6-15,-5 0-2 16,-2-6-7-16,-2-17 10 15,-4-5-2-15,-2 3-4 16,-11 1 5-16,-3 4 7 16,-4 7 1-16,-1 5-7 15,-8 4 26-15,3 4-15 16,-3 0-12-16,0 4 0 0,3 17 0 16,-3 7 16-16,0 5-5 15,3-1-19-15,-3-2 8 16,0-4-38-16,0-2-76 15,3-6-103-15,11-12-135 16,-5-6-20-16,1 0-603 0</inkml:trace>
  <inkml:trace contextRef="#ctx0" brushRef="#br0" timeOffset="265">305 679 1478 0,'0'0'290'16,"0"0"-105"-16,0 0 36 0,0 0-17 15,0 0-76-15,0 0-89 16,0 0 39-16,-14 11 18 16,42-5-50-16,4-4 30 15,4-2-24-15,4 0-35 16,2 0 20-16,1 0-36 15,-4-7-1-15,-4 3-30 16,2-3-143-16,11-7-135 16,-11-4-266-16,-7 3-1211 0</inkml:trace>
  <inkml:trace contextRef="#ctx0" brushRef="#br0" timeOffset="512">966 556 1622 0,'0'0'371'16,"0"0"-226"-16,0 0 36 16,0 0 2-16,0 0-38 15,0 0-93-15,0 0-12 16,164 4-40-16,-128-4 0 0,1 0-12 15,-2 0-49 1,-5 0-37-16,2 2-162 0,-12 8-127 16,-7-2-422-16</inkml:trace>
  <inkml:trace contextRef="#ctx0" brushRef="#br0" timeOffset="829">963 902 1667 0,'0'0'325'16,"0"0"-221"-16,0 0 56 16,0 0 46-16,0 0-38 15,0 0-45-15,0 0-59 16,101 12-15-16,-52-12-35 16,4 0-14-16,19 0-142 15,-13-12-411-15,-3 1-1050 0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8:21:19.610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536 21 1577 0,'0'0'261'15,"0"0"-43"-15,0 0-49 16,0 0 8-16,-184-20 14 16,155 26-101-16,7 25-53 15,5 17-31-15,11 8-5 16,6 9 5-16,0 2-6 15,0 4 0-15,9-6-4 16,2 0 11-16,-8-5-11 16,-3-3 4-16,0-9 0 0,-14-4 18 15,-18-11-18-15,-7-7 0 16,-1-6-4-16,-2-8 10 16,2-6-6-16,4-6 0 15,10 0 6-15,6 0 30 16,11 0-36-16,6-6 0 15,3 0 3-15,0 0-3 16,15 4-16-16,19 2-3 16,8 0 19-16,7 8 0 15,4 22 0-15,-1 8 0 16,-2 8-5-16,-2 9 13 16,-5 3-7-16,-10 7 1 15,-4 6-1-15,-9 0 33 0,-8 0-26 16,-4-6 32-1,-2-10 18-15,-3-11-38 0,-3-4-4 16,0-12 0-16,0-4-15 16,3-10-2-16,16-14-58 15,1 0-234-15,3 0-493 0</inkml:trace>
  <inkml:trace contextRef="#ctx0" brushRef="#br0" timeOffset="1172">910 628 166 0,'0'0'1382'0,"0"0"-1136"16,0 0-106-16,0 0 60 15,0 0 16-15,0 0-56 16,-111 37-90-16,111-37-34 16,15 0-12-16,25-21-23 15,13-18 10-15,1-8-11 16,6-10 6-16,-7-3-1 16,-8-1-4-16,-8 9 5 15,-14 10 8-15,-11 10-13 16,-9 11 32-16,-3 15 62 15,0 6-4-15,0 13-7 0,-3 33-60 16,-6 25-1 0,-2 17 24-16,8 15-38 0,0 1 2 15,3-4-11-15,0-6 1 16,0-13 7-16,3-16-8 16,17-17-59-16,28-23-118 15,-1-14-360-15,-4-11-304 0</inkml:trace>
  <inkml:trace contextRef="#ctx0" brushRef="#br0" timeOffset="1394">1666 961 1549 0,'0'0'306'16,"0"0"-32"-16,0 0 16 15,0 0-60-15,-3 162-55 16,-14-123-48-16,-9 0-79 16,-1-2-36-16,1-1-12 15,4-10-72-15,15-23-130 16,4-3-272-16,3 0-343 0</inkml:trace>
  <inkml:trace contextRef="#ctx0" brushRef="#br0" timeOffset="1856">2504 110 1625 0,'0'0'354'0,"0"0"-157"16,0 0-14-16,0 0 3 15,-144 155-11-15,91-81-72 16,-5 11-38-16,2-3-12 16,10-9-3-16,10-12 21 15,13-20-42-15,17-11-16 16,6-13-4-16,0-9-3 16,29-8 23-16,14 0-17 15,10 0-12-15,4-13 0 16,6-5 0-16,2 3 0 15,-3 3-16-15,-3 5-44 16,-2 7-46-16,14 0-181 16,-15 0-224-16,-10 0-183 0</inkml:trace>
  <inkml:trace contextRef="#ctx0" brushRef="#br0" timeOffset="2083">2706 428 1564 0,'0'0'382'16,"0"0"-213"-16,0 0 33 15,0 0 52-15,-9 185-37 16,9-99-90-16,0 3-25 16,0-2-44-16,0-1-37 15,0-13 11-15,0-4-32 0,0-14-17 16,0-10-89-16,0-19-212 15,0-11-341-15,0-15-1183 16</inkml:trace>
  <inkml:trace contextRef="#ctx0" brushRef="#br0" timeOffset="2293">3191 955 1582 0,'0'0'389'0,"0"0"-63"16,0 0-38-16,0 0-42 0,0 179-122 15,-9-134-76 1,-11-1-37-16,-3-5-11 0,3-11-101 16,7-18-157-16,7-10-324 15,3 0-910-15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8:21:22.794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482 80 5 0,'0'0'1566'0,"0"0"-1274"16,0 0-75-16,0 0 25 15,0 0 1-15,0 0-95 16,0 0-5-16,-139-82-53 15,96 82-39-15,-7 16 29 16,-2 29-18-16,-1 20-41 16,2 14 33-16,11 19-27 15,7 8 10-15,21 3-27 0,12-6-9 16,0-13 11-16,25-9-12 16,27-13-19-16,15-18-13 15,7-18 2-15,5-12-18 16,0-15-13-16,-7-5 11 15,-10-9 33-15,-17-22-18 16,-19 1 31-16,-21-5 4 16,-5 4 24-16,-28 3 20 15,-26 1 15-15,-22 14-8 16,-6 5 13-16,-3 3-63 16,6 5 1-16,14 0-2 15,19 0-33-15,40 9-125 16,6-2-305-16,3-7-262 0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8:21:23.342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0 0 2011 0,'0'0'318'0,"0"0"-223"0,0 0-25 16,0 0 92-16,0 0-5 15,0 0-41-15,0 0-36 16,140 102 15-16,-110-38-38 15,2 0-12-15,4 1-22 16,7-4-23-16,7-8 16 16,-1-11-16-16,2-13 0 15,-1-11-1-15,-4-16-38 16,-10-2 19-16,-10 0-5 16,-9 0 19-16,-14-6 0 15,-3 0 12-15,0 6 18 16,-23 0 15-16,-10 6-29 15,1 26 7-15,4 12-8 0,9 8-8 16,7 3 18-16,9 10-19 16,3 3 0-16,0 3-6 15,6 2 6-15,13-2 0 16,4 0 1-16,0-6 0 16,0 0 41-16,-10-4-34 15,-13-3-2-15,0-6 20 16,-10-5-26-16,-25-10 6 15,-8-4-6-15,-4-10-20 16,8-7-21-16,-10-16-136 16,13 0-423-16,7-3-1204 0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8:23:19.291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11 246 1770 0,'0'0'469'0,"0"0"-391"16,0 0 73-16,0 0 78 15,0 0-106-15,0 0-41 16,-17-169-55-16,47 145 1 16,7 3 37-16,1 8-34 15,1 5 5-15,4 3-6 16,-4 5-2-16,-2 0 40 15,-9 22-67-15,-5 3 22 16,-6 8 31-16,-10 5-48 16,-7 0 34-16,0 7-24 15,-10-1-8-15,-13 3 23 16,-6-3-31-16,-1 1-16 0,1 0 15 16,3-8-59-16,2 2-57 15,9-2-113-15,7-8-409 16,8-5-593-16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8:23:19.466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0 0 2405 0,'0'0'528'0,"0"0"-436"0,0 0-77 16,0 0-15-16,0 0-312 16,0 0-1388-16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8:23:18.640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0 0 1960 0,'0'0'386'0,"0"0"-252"16,0 0-63-16,0 0 158 15,0 0-67-15,0 0-95 16,0 0-31-16,193 42-14 16,-141-39 14-16,1-3 3 15,3 3-39-15,-4-3-24 16,-4 0-21-16,12 13-122 16,-15-5-204-16,-14 5-374 0</inkml:trace>
  <inkml:trace contextRef="#ctx0" brushRef="#br0" timeOffset="231">102 443 1859 0,'0'0'374'0,"0"0"-233"15,0 0-49-15,0 0 125 16,0 0-30-16,0 0-95 16,0 0-37-16,173-13-55 0,-110 9-11 15,38-12-111-15,-10 2-226 16,-9-1-390-16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8:23:16.673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433 488 136 0,'0'0'1173'16,"0"0"-846"-16,0 0-187 15,0 0 31-15,0 0 45 16,0 0-59-16,0 0-52 16,-16-31-4-16,16 31-6 15,0 0 20-15,0 0-56 16,-3 0 22-16,3 0-5 16,0 2-22-16,-3 23-6 15,0 13-32-15,0 10-8 0,-5 9 29 16,5 9-29-16,0-5 7 15,3-2-1-15,0 0-13 16,0-3 17-16,0-5-18 16,0-8 8-16,0-9-8 15,0-9-8-15,0-10-13 16,0-11-7-16,3-4-34 16,3 0-30-16,8-27-70 15,2-18-55-15,7-38-166 16,-6 10-170-16,-8 2-355 0</inkml:trace>
  <inkml:trace contextRef="#ctx0" brushRef="#br0" timeOffset="246">420 428 867 0,'0'0'259'16,"0"0"3"-16,0 0-13 0,0 0-24 16,0 0 24-16,0 0-34 15,0 0-50-15,-32-65-56 16,32 61-11-16,20 2 42 15,12-1-23-15,10-1-38 16,11 1-27-16,2 3-41 16,4 0 28-16,0 0-29 15,1 0-1-15,-9 0-9 16,-1 0-3-16,-12 0-10 16,-7 0-29-16,-9 0-75 15,-5 0-50-15,-11 0-98 16,-3 0-67-16,-3 0-49 0</inkml:trace>
  <inkml:trace contextRef="#ctx0" brushRef="#br0" timeOffset="540">394 583 1538 0,'0'0'326'16,"0"0"-224"-16,0 0 71 15,0 0 56-15,0 0-94 0,0 0-7 16,0 0-65-16,111 0 12 16,-58 0 29-16,-1 0-59 15,1 0-38-15,-2 4 10 16,0 4-17-16,-9-5-37 15,-7 6-111-15,-5 0-87 16,-1-3-65-16,-6-1-24 16,-12-5-521-16</inkml:trace>
  <inkml:trace contextRef="#ctx0" brushRef="#br0" timeOffset="801">512 970 1428 0,'0'0'342'0,"0"0"-213"16,0 0-32-16,0 0 167 16,0 0-21-16,0 0-119 15,0 0-66-15,140 17 42 16,-90-17 30-16,-1 0-100 15,-4 0-15-15,-2 3-15 16,-4 3 0-16,1-4-99 16,9-2-104-16,-7 0-340 15,-5 0-504-15</inkml:trace>
  <inkml:trace contextRef="#ctx0" brushRef="#br0" timeOffset="1125">1331 151 962 0,'0'0'945'15,"0"0"-714"-15,0 0-45 16,0 0 50-16,0 0 22 15,0 0-122-15,0 0-56 0,6 179-7 16,-3-88-7-16,0 10-20 16,-3 1 5-16,0 2-45 15,0-6 0-15,0-10-4 16,0-12 5-16,0-11-11 16,0-16 4-16,0-10-29 15,0-9-73-15,0-21-163 16,0-7-411-16,0-2-226 0</inkml:trace>
  <inkml:trace contextRef="#ctx0" brushRef="#br0" timeOffset="1591">184 0 1560 0,'0'0'331'16,"0"0"-106"-16,0 0-32 15,0 0-19-15,0 0-54 16,-59 195-68-16,42-107 27 15,2 6-21-15,-4 6-13 16,-1-2 28-16,3-4-46 16,0-9-13-16,8-5-14 15,6-9-2-15,0-13 2 16,3-7-135-16,3-10-90 16,20-15-288-16,-3-11-335 0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8:23:20.899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535 66 46 0,'0'0'1369'15,"0"0"-1078"-15,0 0-161 0,0 0 122 16,0 0-1-16,0 0-110 15,0 0-27-15,-46 145-13 16,46-69-21-16,0 1 18 16,0 0-59-16,0-3-6 15,0-9-24-15,0-11-9 16,0-3 0-16,9-18-71 16,8-23-126-16,-3-1-373 15,-8-9-579-15</inkml:trace>
  <inkml:trace contextRef="#ctx0" brushRef="#br0" timeOffset="228">0 10 1798 0,'0'0'312'16,"0"0"-214"-16,0 0 69 15,0 0 44-15,0 0-26 16,204 12-44-16,-122-12-103 16,9 0-4-16,4-12-34 15,10 3-9-15,29 9-130 16,-22 0-238-16,-27 0-340 0</inkml:trace>
  <inkml:trace contextRef="#ctx0" brushRef="#br0" timeOffset="1155">1025 443 1452 0,'0'0'702'15,"0"0"-586"-15,0 0-92 16,0 0 90-16,-3 177-10 15,14-127-71-15,7 0-4 16,2-6-28-16,0-6-2 16,7-11-36-16,-1-18-57 0,3-6 12 15,7-3-42-15,-4-12 21 16,4-25 66-16,-2-11-31 16,-5 1 3-16,-7 3 52 15,-8 2 13-15,-5 17 99 16,-4 8 25-16,-5 15 36 15,0 2 28-15,0 0-73 16,0 26-73-16,0 7-19 16,0 4-23-16,0 5 4 15,0-3-4-15,15-13-26 16,8-7-58-16,7-16-38 16,-1-3 24-16,1-3-16 15,-1-28 30-15,-3-9 38 0,-3 1-48 16,-7-8 64-1,-5 14 30-15,-5 3 10 0,-6 19 50 16,0 8 43-16,0 3 35 16,0 0-35-16,0 25-102 15,0 3-1-15,0 4 15 16,17 0-15-16,9-7-7 16,6-4-53-16,7-21 13 15,4 0-15-15,-1 0-27 16,-8-27 45-16,-12-2 17 15,-16-7 4-15,-6 9 20 16,0-5 3-16,-19 8 43 16,-13 6 69-16,1 8-12 0,6 3-21 15,2 1 0 1,9 3-36-16,11 0-22 0,3-3-21 16,0 3-34-16,8-2 26 15,18-1-18-15,5 6 14 16,3 0 0-16,-1 0 1 15,-1 0 11-15,-6 11-6 16,-6 19 6-16,-4 5 17 16,-2 1-5-16,-8 2-12 15,-3-11 1-15,-3-10-1 16,0-2 12-16,0-13-12 16,3-2 12-16,-3 0-12 15,8-2-20-15,-2-17-1 16,8-2 7-16,8-10 3 15,7 5 10-15,5-1 2 0,4 6 6 16,1 9 18-16,-3 12-10 16,1 0 52-16,-8 6 14 15,-6 27-22-15,-4 5-7 16,-5 2-18-16,-5 0-32 16,2-7-2-16,-5-6-11 15,4-2-80-15,6-19-125 16,14-6-128-16,-4 0-220 15,-3-6-831-15</inkml:trace>
  <inkml:trace contextRef="#ctx0" brushRef="#br0" timeOffset="1606">2649 487 1371 0,'0'0'380'0,"0"0"-134"15,0 0 14-15,0 0-19 16,0 0-81-16,0 0-93 15,0 0-28-15,-108 93 57 16,99-59-46-16,9-3-33 16,0-10-17-16,0-2-17 15,26-19-30-15,4 0-58 16,2 0-47-16,1-26 41 16,-1-7-27-16,-6-7 56 15,-6 3 33-15,-7 7 49 16,-3 7 37-16,-6 11 33 0,-4 10 60 15,0 2 67 1,0 11-53-16,0 30-69 0,3 18-6 16,3 7-14-16,0 12 26 15,8 0-57-15,0 1 3 16,1-5 40-16,2-4-40 16,-7-8-4-16,-4-3 11 15,-6-10-19-15,0-7 43 16,0-10-44-16,-23-5-13 15,-2-6 31-15,-6-8-32 16,2-13 14-16,-1 0-14 16,1 0-8-16,6-22 7 15,10-17-63-15,7-5-30 16,6-42-117-16,9 10-328 16,11 5-394-16</inkml:trace>
  <inkml:trace contextRef="#ctx0" brushRef="#br0" timeOffset="1887">1634 323 1714 0,'0'0'313'0,"0"0"-158"16,0 0-105-16,0 0 142 16,0 0-24-16,0 0-75 15,0 0-47-15,122-18-25 16,-109 50-21-16,-6 3-67 16,-7 10-173-16,0 14-132 15,-20-16-242-15,-9-7-813 0</inkml:trace>
  <inkml:trace contextRef="#ctx0" brushRef="#br0" timeOffset="2072">1271 376 1635 0,'0'0'257'0,"0"0"-116"0,0 0 67 16,0 0 12-16,0 0-80 15,0 0-82-15,0 0-58 16,125 82-46-16,-116 0-266 16,-1-14-261-16,-5-6-1093 0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8:23:23.698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422 661 1881 0,'0'0'385'16,"0"0"-245"-16,0 0-94 16,0 0 27-16,0 0 139 15,0 0-121-15,-180-29-52 16,137 49 46-16,-2 22-16 16,-1 14-20-16,4 11 9 15,8 5-28-15,11-7 30 16,14-7-60-16,9-16 0 15,0-8-1-15,29-15-1 16,14-15-20-16,5-4-37 16,8-4-23-16,4-36 1 15,-4-7-56-15,-8-11 32 0,-5-9 11 16,-11-4-1-16,-8-19 62 16,-9 2 17-16,-4-9 16 15,-5-1 45-15,-6 6 28 16,0 12 31-16,0 9 32 15,0 19-32-15,0 24-32 16,0 13 15-16,0 15-6 16,0 3 10-16,0 41-77 15,0 24-14-15,0 20 23 16,0 16-10-16,0 4-13 16,0-7 0-16,0-10 0 15,0-12 9-15,11-17-9 16,-5-15-88-16,3-14-86 0,1-12-157 15,-7-15-230-15,-3-6 250 16,0 0-768-16</inkml:trace>
  <inkml:trace contextRef="#ctx0" brushRef="#br0" timeOffset="169">179 556 1637 0,'0'0'479'16,"0"0"-318"-16,0 0 2 15,0 0 70-15,0 0-60 16,0 0-92-16,0 0-56 16,210-71-25-16,-128 55-106 15,36 16-185-15,-20 0-313 16,-22 0-1058-16</inkml:trace>
  <inkml:trace contextRef="#ctx0" brushRef="#br0" timeOffset="723">864 673 1967 0,'0'0'490'16,"0"0"-429"-16,0 0 79 16,0 0 60-16,0 0-111 15,0 0-47-15,-88 161-25 16,88-106-7-16,0-7 14 0,20 3-24 15,15-12-1-15,4-13 1 16,7-18-72-16,0-8-35 16,-4 0-5-16,-2-25 27 15,-13-15 62-15,-18-2-8 16,-9-4 31-16,0-4 2 16,-9 9 5-16,-21-4-7 15,-2 13 34-15,1 9 27 16,2 4 54-16,10 8-74 15,5 5-23-15,8 4-1 16,6-4-17-16,0 6-94 16,26 0 53-16,10 0 9 15,4 0 22-15,2 0-36 16,-2 25 29-16,-8 9 17 0,-2 3 12 16,-1 5 6-16,-6 5 0 15,-4-3-2-15,-2-3 22 16,-5-3-38-16,2-5 0 15,-4-10 15-15,0-6-15 16,-1-6 0-16,-2-11-24 16,2 0-40-16,8-4-52 15,0-21-61-15,9-11-46 16,2-2 32-16,6-4 11 16,-5 0 21-16,-5 7 77 15,-9 0 73-15,-7-1-7 16,-8 8-55-16,0 4-1353 0</inkml:trace>
  <inkml:trace contextRef="#ctx0" brushRef="#br0" timeOffset="1037">861 493 1403 0,'0'0'390'0,"0"0"-252"15,0 0-28-15,0 0 65 16,55-192-42-16,-12 148-60 16,2 8-5-16,-5 16-31 15,-7 14 9-15,-7 6-24 16,-3 13-22-16,-7 24-49 0,1 1-115 16,-5 4-21-16,5-10 25 15,3-11 25-15,-4-13 50 16,4-8 44-16,-3 0 41 15,6-27 61-15,2-7 122 16,4-16 32-16,11-4-29 16,2 2-106-16,31-19-80 15,-15 18-72-15,-5 8-524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9:35:27.826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14370 115 1084 0,'0'0'755'0,"0"0"-540"16,0 0-133-16,0 0 155 15,0 0-44-15,0 209-41 16,-5-105-27-16,-4 8-43 16,-5 3-14-16,5-7-19 15,-1-4-18-15,3-19 7 16,4-11-38-16,3-21-9 15,0-12 7-15,0-14-128 0,10-13-238 16,6-11-361-16</inkml:trace>
  <inkml:trace contextRef="#ctx0" brushRef="#br0" timeOffset="434">14107 659 1689 0,'0'0'483'0,"0"0"-407"16,0 0 43-16,0 0 34 15,0 0 2-15,0 0-59 16,0 0-46-16,209-78 34 0,-146 66-14 16,-4 3-20-16,-7 9 12 15,-5 0-60-15,-5 0 5 16,-10 13 11-16,-6 12-17 15,-6 11 0-15,-7 11 4 16,-10 9-4-16,0 6 34 16,0-1-34-16,8-2-1 15,9-8 14-15,9-7-14 16,16-14 0-16,11-15-10 16,13-15 9-16,7 0-5 15,3-33-27-15,-11-12 7 16,-12-9 26-16,-24-4 1 15,-26-1 31-15,-6 0 32 0,-45 4-2 16,-33 8 27 0,-18 11-60-16,-5 13-10 0,7 10 10 15,18 11-29-15,30 2-14 16,43 6-95-16,3 17-400 16,20 2-527-16</inkml:trace>
  <inkml:trace contextRef="#ctx0" brushRef="#br0" timeOffset="-4859">6084 596 1159 0,'0'0'519'0,"0"0"-381"16,0 0 32-1,0 0 65-15,0 0-20 0,0 0-81 16,0 0-15-16,-34 165 8 16,43-64-27-16,5 40-27 15,0 32 3-15,-8 30-22 16,-3-17-33-16,-3-42 2 16,0-48-22-16,0-38-1 15,0-3 1-15,0-4 0 16,3-8-1-16,4-15-14 15,-1-20-56-15,8-8-99 16,1-19-80-16,8-67-218 16,-6 0-100-16,-11-6-1005 0</inkml:trace>
  <inkml:trace contextRef="#ctx0" brushRef="#br0" timeOffset="-4600">5906 805 173 0,'0'0'1354'16,"0"0"-1101"-16,0 0-62 15,-9-167 41-15,29 131-25 16,17 7-57-16,14 7-62 16,11 14-24-16,6 8 0 15,11 0 6-15,-1 26-24 16,-5 18-4-16,-14 15-40 16,-17 12 10-16,-22 8-5 15,-20 1 8-15,0-3-3 16,-39-6-6-16,-12-10-4 0,-3-14 8 15,1-16-10-15,7-20-31 16,14-11-93-16,15-20-81 16,10-23-372-16,7-6-845 0</inkml:trace>
  <inkml:trace contextRef="#ctx0" brushRef="#br0" timeOffset="-4273">6829 711 1579 0,'0'0'275'0,"0"0"-135"0,0 0 18 16,0 188 27 0,3-126-78-16,3-6-70 0,-1-10-24 15,1-10-6-15,-3-9-6 16,-3-18 23-16,0-9-22 15,0 0 83-15,0-18-50 16,0-23-5-16,-3-12 39 16,3-6-19-16,0-3 19 15,6 1 1-15,24 0-41 16,5 12 11-16,8 10-20 16,-1 13-11-16,-2 11-9 15,-4 15-12-15,1 0-130 16,14 52-143-16,-8-6-371 15,-4-2-1191-15</inkml:trace>
  <inkml:trace contextRef="#ctx0" brushRef="#br0" timeOffset="-3950">7543 684 2039 0,'0'0'485'15,"0"0"-342"-15,0 0 47 16,0 0-32-16,0 0-62 16,-108 197-60-16,108-132-5 15,0-2-31-15,20-9 5 16,19-6-5-16,16-12-19 0,10-16-7 16,8-14-47-16,-1-6 21 15,-7-20 43-15,-12-22-30 16,-16-14 28-16,-28-7 11 15,-9-4 30-15,-17 0 53 16,-35 5-6-16,-13 9-10 16,-8 13-1-16,5 12-54 15,15 12-12-15,34 16-128 16,19 0-335-16,0 7-572 0</inkml:trace>
  <inkml:trace contextRef="#ctx0" brushRef="#br0" timeOffset="-3341">8339 115 1726 0,'0'0'364'0,"0"0"-113"15,0 0-52-15,0 0 34 0,0 0-72 16,0 0-64-16,-20 196 0 15,20-81-50-15,-3 5 1 16,0 3 3-16,-2-6-36 16,5-4-14-16,0-14-2 15,0-12 2-15,0-23-2 16,0-20-21-16,0-23-1 16,0-18 22-16,0-3-5 15,11-28-3-15,1-24 7 16,13-6 1-16,-3-1-8 15,7 3 10-15,8 11-1 16,-2 17 0-16,4 12-11 0,4 16 10 16,-4 0-9-16,1 18 10 15,-7 16-6-15,-7 12 6 16,-13 1 0-16,-10-1 10 16,-3-1-9-16,-13-7-1 15,-27-7 0-15,-2-9 0 16,-7-14 19-16,1-8-18 15,4 0 5-15,1-13-6 16,11-14-17-16,12-2-46 16,20-7-111-16,0 10-318 15,26 2-316-15</inkml:trace>
  <inkml:trace contextRef="#ctx0" brushRef="#br0" timeOffset="-2525">9302 873 2215 0,'0'0'383'16,"0"0"-236"-16,0 0 53 15,0 0-2-15,0 0-56 16,-210-53-106-16,171 66-15 15,5 16 19-15,14 15-26 16,17-4-14-16,3 2 0 16,11-7-15-16,27-5 0 15,15-13-59-15,3-11-55 0,7-6-37 16,-9-6-51-16,-4-20 44 16,-15-1 82-16,-12 2 85 15,-9 14 6-15,-8 9 61 16,-6 2 39-16,0 6 16 15,0 23-20-15,0 7-2 16,0 5-46-16,0-6-34 16,0-3-14-16,20-10-24 15,10-13-123-15,5-9-14 16,4 0-144-16,4-25-78 16,-1-15 36-16,-5-14-415 15,-11-13 450-15,-7-13 312 16,-5-17 101-16,-5-16 247 0,-9-7 13 15,0-7-66-15,0 6-95 16,0 21 72-16,0 25 24 16,0 29-83-16,0 22-9 15,0 21-25-15,0 3-95 16,0 42-45-16,3 25 12 16,2 26-22-16,-2 18 14 15,0 7-43-15,3 0 0 16,0-3 6-16,5-14-6 15,-2-8-1-15,1-16-27 16,0-15-19-16,0-21 47 16,-4-21-107-16,-3-20 48 0,5 0 58 15,1-38-35 1,5-20 0-16,5-9 12 0,1 0 13 16,6 9 4-16,3 7-35 15,1 15 10-15,-1 17 31 16,4 19-21-16,-7 0 18 15,0 19 4-15,-6 27 6 16,-3 7 31-16,-11 6 14 16,-3 0 6-16,-3-3-19 15,-6-10-37-15,-25-8 17 16,-4-8-11-16,-10-12-5 16,-2-10 17-16,1-8-13 15,4 0-6-15,10 0 0 16,32-32-59-16,0 3-207 15,3-6-548-15</inkml:trace>
  <inkml:trace contextRef="#ctx0" brushRef="#br0" timeOffset="-2336">10433 850 1965 0,'0'0'486'15,"0"0"-426"-15,0 0 178 16,0 182-42-16,0-129-114 16,0-6-82-16,11-9-76 15,15-8-87-15,-1-13-206 16,-5-11-582-16</inkml:trace>
  <inkml:trace contextRef="#ctx0" brushRef="#br0" timeOffset="-2202">10359 399 2038 0,'0'0'222'15,"0"0"-222"-15,0 0-155 16,0 0-12-16,0 0-948 0</inkml:trace>
  <inkml:trace contextRef="#ctx0" brushRef="#br0" timeOffset="-1721">10748 1014 527 0,'0'0'1128'0,"0"0"-983"0,0 0-72 16,0 0 50-16,0 0 33 16,209-89-38-16,-133 37-87 15,3-11-12-15,3-10 0 16,-8-9-19-16,-1-13 0 15,-18-7 0-15,-12-1 0 16,-21 2 0-16,-11 9 0 16,-11 21 40-16,0 19 88 15,-23 22 49-15,-10 21 54 0,-7 9-69 16,-2 39-65 0,-7 34 7-16,4 25-49 0,2 22-25 15,10 13 0-15,13 6-2 16,14-4 1-16,6-10-29 15,0-8-27-15,33-20-12 16,19-24-78-16,13-29-30 16,11-31-38-16,2-13-47 15,-6-26 24-15,-9-30 3 16,-15-7 89-16,-11 5 116 16,-17 5 87-16,-8 15 154 15,-12 19 29-15,0 19-23 16,0 3-75-16,-9 34-82 15,-8 15-17-15,5 3 0 16,4 2-61-16,2-7-12 0,6-6-42 16,0-9-121-16,14-12-365 15,1-10-236-15</inkml:trace>
  <inkml:trace contextRef="#ctx0" brushRef="#br0" timeOffset="-1575">11571 452 2299 0,'0'0'461'0,"0"0"-431"15,0 0-30-15,0 0-16 16,0 0-99-16,0 0-633 0</inkml:trace>
  <inkml:trace contextRef="#ctx0" brushRef="#br0" timeOffset="-1315">12178 71 2426 0,'0'0'382'16,"0"0"-310"-16,0 0 76 15,0 0 39-15,-35 215-63 16,28-112-83-16,1 7-19 16,6 1 26-16,0-1-48 0,0-10-6 15,0-12-11-15,3-17-110 16,13-15-228-16,1-19-382 16,-5-21-438-16</inkml:trace>
  <inkml:trace contextRef="#ctx0" brushRef="#br0" timeOffset="-723">11926 724 2022 0,'0'0'535'0,"0"0"-452"16,0 0 81-16,0 0 8 15,0 0-100-15,184-82-50 0,-122 71 10 16,0 5 8-16,-2 6 2 15,-9 0-13-15,-8 17 1 16,-7 22 22-16,-10 11-38 16,-3 12 11-16,-4 3 21 15,1 2-34-15,8-2-11 16,3-9-1-16,12-11 1 16,3-19-2-16,7-15-23 15,-5-11-28-15,2 0 26 16,-4-29-22-16,-3-11 5 15,-12-8 5-15,0-2 38 16,-11-5 5-16,-8 0-4 16,-5 9 23-16,-4 2 53 0,-3 11 5 15,0 12-10 1,0 10 4-16,0 11-1 0,0 0-7 16,0 24-67-16,-7 25-1 15,-5 19 22-15,4 14-22 16,5 10 0-16,3 12 0 15,0 7 0-15,17 10-8 16,19 6-1-16,7 0 9 16,-1-4 9-16,-5-14-8 15,-15-14-1-15,-10-22 0 16,-12-20 0-16,0-17 10 16,-28-16-10-16,-15-14 1 0,-5-6 19 15,-9-6-4-15,4-35 16 16,2-16-20-16,11-12-2 15,14-17-2-15,16-10-8 16,10-6-14-16,16 2-20 16,66-27-103-16,-3 26-138 15,-4 19-918-15</inkml:trace>
  <inkml:trace contextRef="#ctx0" brushRef="#br0" timeOffset="5704">25 3196 1551 0,'0'0'199'15,"0"0"-134"-15,0 0-27 16,0 0-4-16,0 0 58 16,0 0-36-16,-19 0-34 15,16 0 43-15,0 0 13 16,3 0 3-16,0-8-4 16,0-9-49-16,10-4-14 15,13-10-7-15,6-3-6 16,-3 3 12-16,4 1-13 15,-4 12 0-15,0-4 13 16,-3 18-1-16,4 4 3 16,-1 3 0-16,0 34 7 0,-4 14 36 15,1 14-34-15,-6 8-23 16,-4 1 23-16,-3-3-24 16,-7-7 2-16,-3-11-2 15,0-12 1-15,0-18 15 16,0-10-15-16,0-10 37 15,-3-3 65-15,-14-7-69 16,-3-21-25-16,5-17-3 16,4-8-5-16,8-9 13 15,3 1-14-15,0-7 0 16,20 3 4-16,13 9-4 16,5 8-1-16,5 14-14 0,4 10 15 15,2 17 4-15,-1 7-4 16,2 4 0-16,-1 31 14 15,-7 16-13-15,-5 10-1 16,-11 10 0-16,-10 9 1 16,-10-7 20-16,-3 4-21 15,-3-12 0-15,0-10-1 16,0-15 1-16,0-17-7 16,11-9-47-16,24-14-173 15,2-25-105-15,2-3-384 0</inkml:trace>
  <inkml:trace contextRef="#ctx0" brushRef="#br0" timeOffset="6410">1243 3066 1290 0,'0'0'655'0,"0"0"-485"16,0 0-13-16,0 0 90 15,0 0-34-15,-130 191-99 16,121-133-64-16,9 7 6 16,0-6-49-16,3 0-1 15,23-6-1-15,7-5-5 16,10-5-24-16,8-15-4 16,5-20-41-16,4-8 32 15,-9-4-11-15,-5-36-29 0,-10-17 21 16,-16-10 19-16,-17-4 24 15,-3-6 13-15,-14 10 24 16,-24 14 68-16,-9 6-7 16,-4 20 3-16,-6 12-16 15,6 15-24-15,1 0 3 16,15 0-26-16,12 15-19 16,18 1 6-16,5 1-12 15,14-3-21-15,32 1-4 16,16-3-19-16,6-12-4 15,8 0 6-15,0 0 2 16,-7 2 16-16,-1 4-24 16,-9 12 14-16,-10 9 27 15,-7 8-2-15,-11 15 9 0,-9 15 0 16,-9-6 1 0,-9 0 17-16,-1-13-12 0,-3-10-6 15,0-18 13-15,0-11-1 16,0-7 21-16,0 0-9 15,-11-28-11-15,5-18-4 16,0-12-9-16,6-7 0 16,0-4 0-16,9 0-2 15,22 4-4-15,4 10 0 16,7 11 6-16,4 11 19 16,1 22-18-16,2 11 50 15,-7 3 4-15,-2 42 4 0,-12 16 9 16,-5 12-12-16,-6 5-34 15,-7-3 12-15,3-6-34 16,-3-17 0-16,2-18-6 16,8-6 5-16,30-22-91 15,-4-6-189-15,-1 0-461 0</inkml:trace>
  <inkml:trace contextRef="#ctx0" brushRef="#br0" timeOffset="6622">2937 3313 2118 0,'0'0'515'16,"0"0"-427"-16,0 0 36 15,0 0 81-15,0 0-91 16,170-4-81-16,-105 2-33 15,40 2-174-15,-17 0-152 16,-9 2-405-16</inkml:trace>
  <inkml:trace contextRef="#ctx0" brushRef="#br0" timeOffset="7012">4039 3083 2076 0,'0'0'540'0,"0"0"-482"16,0 0-39-16,0 0 95 16,0 0-1-16,0 0-69 15,0 0-29-15,37 206-9 16,-23-141-5-16,-2-7-1 15,1-4-33-15,-7-10-16 16,2-16 6-16,-5-9 8 16,-3-19-14-16,0 0 49 15,0-22 15-15,0-24-14 0,-8-16-1 16,-1-6 23-16,3-5-4 16,2 2 32-16,4 6-29 15,0 6 23-15,10 16 2 16,16 13-31-16,14 12-7 15,5 15-9-15,11 3-8 16,32 17-159-16,-12 14-460 16,-7-3-484-16</inkml:trace>
  <inkml:trace contextRef="#ctx0" brushRef="#br0" timeOffset="7776">4946 3049 1788 0,'0'0'494'0,"0"0"-379"16,0 0 104-16,0 0 25 16,0 0-108-16,0 0-66 15,-190 24-11-15,152 26 2 16,2 11-1-16,10-1-30 15,9 9-18-15,11-2 19 16,6-14-31-16,3-3 0 16,29-8-13-16,8-25-50 15,2-8-56-15,7-9-86 0,-2-7-4 16,-8-27-6 0,-4-10 62-16,-9-7 73 15,-9-2 64-15,-4 6 16 0,-10 9 8 16,1 11 86-16,-4 13 64 15,0 14 40-15,0 0-101 16,0 34-40-16,0 15 31 16,0 0-56-16,16 1-16 15,7-2-16-15,3-14-22 16,7-3-19-16,4-20-39 16,-2-11 18-16,1 0 53 15,-3-26-34-15,-4-17 1 16,-6-6 4-16,0-7 20 15,-3 3 10-15,-1 8 6 0,-2 11 2 16,-5 16 32-16,2 18-11 16,-8 0 13-1,2 30 12-15,-2 17-24 0,-3 6 8 16,0 3-30-16,0-2 0 16,4-14 14-16,-1-13-7 15,-3-10-4-15,-3-11-3 16,0-6 7-16,0 0 47 15,0-6-54-15,0-24 1 16,0-5-2-16,3-12-15 16,14-3-4-16,9-4 8 15,7 5-7-15,7 2 17 16,-1 12-19-16,7 11 21 0,3 18 5 16,1 6 31-16,-2 19 61 15,-5 24-18-15,-7 16-25 16,-7 9 27-16,-6 2-47 15,0-5-20-15,-7-10 1 16,4-10-15-16,-3-18-50 16,12-27-90-16,-4 0-210 15,-2-7-336-15</inkml:trace>
  <inkml:trace contextRef="#ctx0" brushRef="#br0" timeOffset="9211">6421 3165 1886 0,'0'0'571'15,"0"0"-449"-15,0 0 36 16,0 0 76-16,0 0-57 15,0 0-68-15,0 0-73 16,-187-62-7-16,140 69 2 16,1 19-15-16,1 9 20 15,5 9-36-15,11 2 2 16,10 6-5-16,8-3 9 16,11 1-6-16,0-4 0 15,14-6-21-15,15-13 6 0,7-4-53 16,7-12-19-16,2-11-5 15,-2 0-60-15,4-15-7 16,-9-23-2-16,1-15 14 16,-5-11 70-16,-6-12 16 15,0-19 16-15,-5-11 45 16,-8-15 9-16,-5-7 22 16,-1 6 42-16,-1 5-12 15,-2 19 34-15,-3 27 11 16,3 24-9-16,-1 26 37 15,1 21-53-15,-3 0-26 16,3 42-19-16,-1 19 21 0,-2 21 0 16,-3 19-33-16,0 1-23 15,0 8 26-15,0-6-26 16,3-2-1-16,3-9 0 16,0-18-15-16,7-4-26 15,4-14-80-15,0-26-96 16,6-19-14-16,5-12 26 15,6-12 93-15,5-32-10 16,-1-15-2-16,2-6 49 16,-7 3 42-16,-13 10 33 15,-8 13 55-15,-4 19 91 16,-8 20 83-16,0 0-63 16,0 37-66-16,-11 14 45 15,2 8-15-15,9 3-66 16,0-3-7-16,6-9-35 0,34-12-16 15,8-11-6-15,14-16-25 16,4-11 4-16,-4 0-60 16,-6-32 17-16,-13-10 37 15,-18-1 8-15,-14-10 19 16,-11 2 6-16,-3 2 13 16,-30 4 53-16,-7 12-33 15,-2 7-2-15,-1 12 38 16,7 10-42-16,7 4-12 15,12 0-21-15,14 4 0 16,3 10-1-16,0-5-37 16,29 4-8-16,7-2 12 15,7-5-31-15,7 0-16 0,-1-4 23 16,-1-2 16 0,2 0 41-16,-4 0-10 0,-1 0 9 15,-5 6 2-15,-5 6 0 16,-2 3 18-16,-7 9-3 15,-6 5 30-15,-3 9 34 16,-8-5-58-16,-2-4-15 16,-1-3 15-16,-3-2-12 15,-3-17-8-15,0-5 1 16,0-2 11-16,0 0 23 16,0-2-36-16,0-29 3 15,0 1-4-15,0-7 1 0,0-4 0 16,17 2-7-1,9 1 17-15,4 9-23 0,-1 14 9 16,5 11 4-16,-3 4 6 16,-5 21 2-16,2 23 18 15,-3 12-11-15,-2 9 1 16,-3 0 7-16,-3 0-23 16,-5-12 0-16,-5-11 7 15,-4-13-7-15,-3-15 11 16,0-8-5-16,0-6 6 15,-16 0 15-15,-1-20-27 16,8-12 0-16,-2-20 15 16,11-3-15-16,0-7 0 0,0-3 0 15,28 4 1 1,7 0 5-16,4 9 0 0,7 8-6 16,4 14 21-16,-2 13 5 15,1 11 7-15,-7 6 31 16,1 12-16-16,-10 23 31 15,-4 22-23-15,-6 8-13 16,1 8 5-16,-5 1-12 16,0-4-3-16,4-9-17 15,-3-3-15-15,0-24 10 16,-4-10-11-16,4-17-12 16,0-7-2-16,9-13-44 15,27-54-61-15,-8 4-150 16,-5-1-758-16</inkml:trace>
  <inkml:trace contextRef="#ctx0" brushRef="#br0" timeOffset="12498">9713 2568 472 0,'0'0'1036'16,"0"0"-801"-16,0 0-111 15,0 0 99-15,0 0-15 16,0 0-23-16,-12 64-30 16,8-3-66-16,-3 21-5 15,1 6-39-15,-4 14-10 16,-2 6 22-16,1 4-42 15,2 0-15-15,1-5 20 16,5-11-19-16,3-7 5 16,0-21-6-16,0-18 0 15,17-18-12-15,12-17 12 16,7-15-34-16,14-11 33 0,8-31-17 16,7-23-40-1,11-12 10-15,6-11-21 0,0-9 7 16,-3-7-41-16,-4 2 9 15,-13 5 26-15,-13 6 22 16,-16 13 45-16,-16 12-5 16,-11 11 6-16,-6 15 41 15,0 7 22-15,-6 10 21 16,-17 8 37-16,-7 12-40 16,-5 3 4-16,-5 3-23 15,-2 35-15-15,-1 16 5 16,4 13-41-16,5 11-10 0,8 6 24 15,10 2-23-15,4 2-2 16,1 4 0-16,8-4-3 16,3-6-3-16,0-5-32 15,0-16-32-15,0-9 0 16,0-15-2-16,6-13 20 16,2-15 3-16,4-9-13 15,4 0 62-15,10-26-16 16,11-11 14-16,5-4 1 15,7-7 2-15,4 11-2 16,-1-3-9-16,1 15 10 16,-2 16 0-16,-1 9 17 15,-7 21 29-15,-5 20 0 16,-2 15-33-16,-2 7 13 16,-2-7-11-16,1-10-14 0,4-14 24 15,5-17-25-15,1-15-22 16,-1 0 7-16,1-41-35 15,-11-2-9-15,-2-20 8 16,-10-2 51-16,-8 0 5 16,-5 6-5-16,-7 9 65 15,0 14 31-15,0 19 19 16,0 15 13-16,0 2-62 16,0 22-51-16,-4 30-2 15,4 6-13-15,0 1 0 16,0-4-6-16,0-7-10 15,17-10-92-15,8-13-137 16,3-14-258-16,-9-11-212 0</inkml:trace>
  <inkml:trace contextRef="#ctx0" brushRef="#br0" timeOffset="12671">10994 3056 1788 0,'0'0'526'16,"0"0"-355"-16,0 0-46 16,0 0-33-16,0 0-92 15,0 0-128-15,0 0-392 16,115 2-321-16</inkml:trace>
  <inkml:trace contextRef="#ctx0" brushRef="#br0" timeOffset="13024">11416 3301 1283 0,'0'0'355'16,"0"0"-179"-16,0 0-28 16,0 157 14-16,0-109-19 15,0 3-77-15,-6-8-45 16,0-9-5-16,-2-14-16 15,5-11 0-15,3-9 18 16,0 0-18-16,0-29 0 16,6-16 0-16,24-13 1 0,13-11-1 15,6 0 1-15,4 2-1 16,4 9 29-16,-3 14 56 16,-3 16 12-16,-8 20-26 15,-4 8-7-15,-11 8 14 16,-6 32-15-16,-7 10-22 15,-4 3 3-15,-2 3-44 16,2-6 0-16,1-6-31 16,24-2-90-16,-2-22-190 15,-2-6-345-15</inkml:trace>
  <inkml:trace contextRef="#ctx0" brushRef="#br0" timeOffset="13534">12395 3195 1719 0,'0'0'574'0,"0"0"-372"15,0 0 21-15,0 0 6 16,0 0-95-16,0 0-44 16,-180 100-52-16,157-50-29 15,14 2 7-15,9-2-16 16,0-8-24-16,22-6-55 15,18-26-147-15,9-7-43 16,2-3-81-16,2-13 42 16,-10-26 112-16,-14-2 109 15,-16-11 87-15,-10 1 102 16,-3 4-3-16,0 5 167 0,-6 13 39 16,-7 14-3-16,1 15-52 15,1 0-125-15,8 41-66 16,3 28 14-16,0 16-22 15,0 21-12-15,0 12-15 16,9 8-15-16,11 10 16 16,-4-2 5-16,4 2-10 15,-6-17 1-15,-5-13-20 16,-6-21 12-16,-3-14-4 16,0-18 1-16,-9-16 34 0,-17-9-29 15,-4-20-8-15,-2-4 14 16,-2-4-20-16,1-4-2 15,7-27-9-15,3-17-20 16,11-5 18-16,12-15-51 16,0-8-18-16,55-54-76 15,7 20-387-15,0 10-381 0</inkml:trace>
  <inkml:trace contextRef="#ctx0" brushRef="#br0" timeOffset="13919">13030 3026 948 0,'0'0'1130'16,"0"0"-853"-16,0 0-96 15,0 0 26-15,0 0 3 16,0 0-123-16,-196 19-63 16,160 19 1-16,2 2-8 15,15-1-7-15,9 0-10 16,10-4 1-16,0-3-3 16,26-3 2-16,17 0 0 15,2-1-7-15,2-8 7 16,-4 3-1-16,-8 4-5 0,-8 1 6 15,-15 3 5-15,-9 4-4 16,-3 4 9-16,-3 0 38 16,-28-7-38-16,-3-6-10 15,-8-10-37-15,13-8-182 16,6-8-569-16</inkml:trace>
  <inkml:trace contextRef="#ctx0" brushRef="#br0" timeOffset="14531">9419 2965 1833 0,'0'0'491'0,"0"0"-339"16,0 0-66-16,0 0 58 16,209-18-51-16,-74 3-93 15,-1 3-320-15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8:23:26.207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0 792 1842 0,'0'0'326'16,"0"0"-254"-16,0 0-7 0,0 0 58 15,226-179-16-15,-167 117-31 16,-4-5-66-16,-13 8 10 16,-8 3-19-16,-18 8 9 15,-13 1 54-15,-3 8-55 16,0 8 37-16,-19 10 48 16,-7 15-9-16,-4 6-5 15,-5 0-19-15,-2 35-43 16,4 21 34-16,4 12-32 15,6 11 4-15,9 4 21 0,11-2-39 16,0-4-5 0,3-5 1-16,0-8 5 0,0-5-10 15,0-11 3 1,0-16 0-16,0-11-7 0,0-13 7 16,0-4 0-16,0-4-15 15,0 0-9-15,0-21 11 16,0-10-38-16,9-9 22 15,14-1 23-15,8-4 2 16,5 8-2-16,-1 5 0 16,-2 11 12-16,-4 9-8 15,-6 12 13-15,-6 0 5 16,-4 12 35-16,-10 20-28 0,-3-5 1 16,0 4-18-1,-3-3-5-15,-13-8 20 0,-7-7-20 16,0-5-1-16,0-8 18 15,4 0-18-15,2 0 10 16,8 0-10-16,-2-4 0 16,8 2-13-16,3 2 13 15,0 0-2-15,0 0-14 16,0 23 16-16,14 4-2 16,9 5 2-16,2-5 0 15,7 0 1-15,5-8-1 16,2-6-32-16,1-11-29 15,2-2-11-15,1 0-27 16,-1-25-19-16,1-11 37 16,-7-17 47-16,-1-3-15 0,2-7 13 15,-7-10 26-15,2 4 10 16,-6-15 0-16,1 8 12 16,-9-1 10-16,-1 12 21 15,-6 6-13-15,-5 15 24 16,-6 9 7-16,0 14-4 15,0 15 30-15,-9 6-4 16,-16 9-17-16,-1 40-28 16,-5 14-37-16,-3 19 6 15,8 10 14-15,4 2-21 16,5-4 12-16,3 0-12 16,11-14 0-16,3-5 12 15,0-12-12-15,0-17-15 16,0-13-30-16,3-15-30 15,11-8 41-15,3-6-50 0,2-12-3 16,7-21 54-16,8-5-17 16,0-4 39-16,6 2 1 15,-1 9 10-15,7 0 6 16,-6 23 62-16,-1 8 36 16,-7 0-31-16,-5 14-48 15,-4 24 20-15,0 3-25 16,-3 1-19-16,2-8 9 15,1-9-10-15,3-8-41 16,-3-11 11-16,-1-6-46 16,3 0-17-16,-7-27 25 15,-1-1 21-15,-4-9 41 0,-7 5-13 16,-6 9 19-16,0 5 1 16,0 13 28-16,0 5 62 15,0 0-6-15,0 20-59 16,0 17-1-16,14 3-25 15,6 2 0-15,12-5 24 16,10-8-24-16,11-12-15 16,7-12-4-16,-6-5-3 15,-4-6 22-15,-12-27-26 16,-13-12 26-16,-19 5 9 16,-6-6 24-16,-6 0 21 15,-34-1-3-15,-13 10-12 16,-6 4 33-16,-9 12-42 0,2 3-30 15,7 10-1-15,13 2-134 16,18-6-361-16,14 0-755 0</inkml:trace>
  <inkml:trace contextRef="#ctx0" brushRef="#br0" timeOffset="136">1713 354 2734 0,'0'0'379'16,"0"0"-283"-16,209-177-96 16,-98 86-54-16,-3 5-958 0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7:04:24.743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48 23 510 0,'0'0'1560'16,"0"0"-1287"-16,0 0-99 15,0 0 24-15,0 0 65 16,0 0-76-16,0 0-109 16,-48 35-17-16,57-35-46 15,21 0 49-15,16 0-4 16,5 0-28-16,16 0 10 15,11 0-14-15,11-4 4 16,8 0 17-16,16 1-43 16,4 3-4-16,7 0 5 15,4 0 1-15,-4 0 35 16,-2 10-29-16,-11 0-8 16,-13-2 30-16,-16-1-35 0,-10-1 10 15,-19-6-11-15,-10 4 9 16,-18-4 0-16,-5 0-8 15,-11 0-1-15,-1 0 7 16,-8 0-7-16,0 0-1 16,0 0-32-16,0 0-88 15,-11-23-70-15,-2-8-440 16,0-7-954-16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7:04:25.028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0 2288 0,'0'0'474'0,"0"0"-422"16,0 0 60-16,0 0 127 15,0 0-125-15,0 0-78 16,0 0-36-16,6 0-85 0,-6 0-48 16,0 0-177-16,0 0-401 15,0 4-248-15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7:04:25.193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44 2082 0,'0'0'503'15,"0"0"-390"-15,0 0 42 16,0 0 23-16,0 0-64 15,0 0-114-15,0 0-241 16,6-44-600-16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7:04:23.669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41 59 684 0,'0'0'1027'0,"0"0"-862"16,0 0-75-16,0 0 89 16,0 0 8-16,0 0-12 15,-37-36-47-15,37 30-37 16,0 0 41-16,0-1-53 16,0 5-27-16,0-2 60 15,0 4-61-15,0 0-15 16,0 0-7-16,0 0-20 15,7 33 31-15,23 18-38 16,6 22 28-16,10 15 29 16,3 13-45-16,-1 2 5 15,5-3-19-15,-7-6 6 0,-1-12 15 16,-5-11-21-16,-10-12 0 16,-7-15 2-16,-8-11-1 15,-4-12-1-15,-5-15 0 16,-3-6 6-16,5-6 41 15,1-44-28-15,4-23-18 16,7-28 29-16,0-15-29 16,3-2-1-16,-4 1 0 15,-3 18 1-15,-3 19-1 16,-2 24 0-16,-5 20-23 16,0 18 8-16,-3 13-118 15,5 5-117-15,1 0-291 0,1 5-59 16,-4 13-481-16</inkml:trace>
  <inkml:trace contextRef="#ctx0" brushRef="#br0" timeOffset="546">914 170 1810 0,'0'0'496'15,"0"0"-407"-15,0 0 55 16,0 0 94-16,0 0-44 16,31 171-98-16,-25-94-54 0,4 8 43 15,-4 3-44 1,-6-3-20-16,3-4 13 0,-3-15-34 16,0-12 5-16,0-19-5 15,0-14 0-15,0-9 13 16,0-12-12-16,0 0-1 15,0-29 28-15,0-22-27 16,0-16-2-16,0-19-4 16,-6-12 5-16,-4-1 5 15,1-5-5-15,-2 11 0 16,8 6 1-16,3 20 7 16,0 17 22-16,0 12-3 15,0 18-14-15,23 4 44 0,7 10-57 16,13 6 0-1,5 0 19-15,11 3-5 0,1 25-4 16,2 9-10-16,3 12 0 16,-6 10 38-16,-1 8-38 15,-8 6 0-15,-15 1 1 16,-15 5 0-16,-16-3 11 16,-4 4-7-16,-19-4 1 15,-31-5 19-15,-5-6-25 16,-7-14 0-16,-1-11 7 15,1-13-7-15,6-9-23 16,4-11-34-16,2-7-94 16,11-19-211-16,10-6-726 0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7:04:26.250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0 796 1689 0,'0'0'320'0,"0"0"-242"16,0 0-38-16,0 0 150 15,0 0-39-15,0 0-87 16,176-128-19-16,-128 63-45 16,2-7 14-16,-12 6 29 15,-7 3 52-15,-8 7 87 16,-10 12-51-16,-4 12-19 16,-3 11 5-16,-6 11-29 15,5 10-13-15,-5 4-40 16,0 40-34-16,0 24 44 0,0 20-45 15,0 12 14 1,0 3 14-16,0-6-27 0,0-10 6 16,0-14-7-16,0-14-21 15,0-15 8-15,0-30-154 16,0-10-304-16,0-4-371 0</inkml:trace>
  <inkml:trace contextRef="#ctx0" brushRef="#br0" timeOffset="238">516 0 2469 0,'0'0'527'16,"0"0"-470"-16,0 0 63 15,0 0 64-15,210 186-7 16,-132-93-89-16,1 12-37 15,-10 13 8-15,-21 2-20 16,-22 8-9-16,-26-2-30 16,0-5-53-16,-85 26-112 15,0-35-435-15,-3-27-1159 0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7:04:33.442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490 206 1386 0,'0'0'287'16,"0"0"-124"-16,0 0 13 0,0 0 89 15,0 0 14-15,0 0-106 16,-6-15-46-16,6 15-14 16,0 0-50-16,0 6 24 15,0 24-74-15,0 18 47 16,0 21 24-16,0 17-57 16,0 2-6-16,0 4-21 15,0-10 13-15,0-13-24 16,0-8 11-16,0-20-108 15,20-34-136-15,0-7-438 0,-6-7-622 16</inkml:trace>
  <inkml:trace contextRef="#ctx0" brushRef="#br0" timeOffset="207">0 79 1309 0,'0'0'916'0,"0"0"-719"16,0 0-90-16,0 0 48 16,0 0 99-16,0 0-142 15,226-50-46-15,-118 38-24 16,11 2-30-16,-3 4-12 16,32 6-36-16,-27 0-324 15,-22 0-579-15</inkml:trace>
  <inkml:trace contextRef="#ctx0" brushRef="#br0" timeOffset="865">1087 323 1979 0,'0'0'321'0,"0"0"-220"16,0 0 72-16,0 0 11 15,0 208-20-15,9-154-109 16,11 3-49-16,3-11 11 16,7-4-17-16,-1-12-12 0,5-12-42 15,-2-16-66 1,4-2 31-16,-4-2-35 0,4-32 5 16,1-9 48-16,-5-10-48 15,-2 1 62-15,-4-3 42 16,-9 17 15-16,-5 9 56 15,-8 18 55-15,-4 11 44 16,0 0-48-16,0 31-83 16,0 12 4-16,0 5-6 15,0 3-16-15,12-3 0 16,8-11-6-16,6-5-16 16,4-11 14-16,2-15-159 15,5-6-12-15,-1-2 115 16,1-27-44-16,-6-7 52 0,3 1 16 15,-8 5 34-15,-4 5 23 16,-5 19 11-16,-5 6 39 16,-4 6 38-16,-5 31-43 15,0 10 17-15,-3 7-60 16,0 3-16-16,0-9 15 16,0-10-24-16,-6-12-39 15,-5-13 3-15,2-13 8 16,2 0 19-16,7-21-59 15,0-18 38-15,0-13 17 16,24-7 13-16,11 0 0 16,10 6 18-16,2 7 4 15,-1 17 47-15,0 12-16 0,-7 17-4 16,1 0 63-16,-6 9-18 16,0 20 16-16,-1 9-47 15,-7 2-54-15,0-3-9 16,16-1-131-16,-5-13-245 15,-2-8-457-15</inkml:trace>
  <inkml:trace contextRef="#ctx0" brushRef="#br0" timeOffset="1345">2819 500 1972 0,'0'0'635'0,"0"0"-349"15,0 0-120-15,0 0 20 16,-196 96-68-16,150-38-71 16,13 7 5-16,16-4-52 15,17-5 0-15,0-9-21 16,43-14-18-16,13-19-88 16,9-14-44-16,8-3-96 15,-8-37 58-15,-7-8 62 16,-11-5 126-16,-18 3 21 15,-12 2 86-15,-11 10 84 16,-3 11 61-16,-3 10-35 16,0 15 17-16,0 2-123 15,0 10-66-15,0 42 28 16,0 18-43-16,0 20 6 16,0 23-15-16,7 17 11 0,22 30 29 15,0-16-40-15,1 5 1 16,-10-7 53-16,-20-33-33 15,0-2-9-15,-27-28-2 16,-25-26-1-16,-10-20 32 16,0-22-41-16,-1-11 0 15,12-11-9-15,11-34 24 16,17-22-10-16,16-20-5 16,7-15-41-16,33-14 22 15,84-51-107-15,-7 23-157 0,-3 22-543 16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7:04:35.128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70 2369 0,'0'0'536'0,"0"0"-518"0,0 0 14 15,0 0 141-15,0 0-30 16,0 0-69-16,140 161-53 15,-84-107-1-15,7 5 32 16,-1-2-50-16,-3-3-2 16,-7-2 0-16,-10-11-33 15,-8-8-79-15,-9-20-169 16,-5-9-306-16,-11-4-213 0</inkml:trace>
  <inkml:trace contextRef="#ctx0" brushRef="#br0" timeOffset="180">505 26 2225 0,'0'0'390'16,"0"0"-263"-16,0 0 61 16,-125 165 38-16,69-91-91 15,-6 3-108-15,2-1-27 16,6 7-53-16,11-19-201 15,16-23-581-15</inkml:trace>
  <inkml:trace contextRef="#ctx0" brushRef="#br0" timeOffset="9462">811 0 1716 0,'0'0'392'0,"0"0"-217"16,0 0 26-1,0 0 64-15,0 0-87 0,0 0-91 16,0 0-44-16,-22 6-30 15,22 2 44-15,3 8-42 16,13 7 17-16,4 12 35 16,6 6-19-16,4 8-3 15,5 6-8-15,2 3-26 16,2-1 40-16,1-2-51 16,-1-4 0-16,-4-10 18 15,-2-9-17-15,-10-6 6 16,-3-11-7-16,-11-2 0 15,-1-9-12-15,-5-4 9 0,-3 0-74 16,0 0-60-16,0-2-335 16,0-16-341-16</inkml:trace>
  <inkml:trace contextRef="#ctx0" brushRef="#br0" timeOffset="9682">1165 99 1465 0,'0'0'921'0,"0"0"-695"16,0 0-99-16,0 0 112 16,0 0 11-16,0 0-123 0,0 0-55 15,-161 174-63-15,93-78-8 16,-17 36-1-16,20-23-87 15,8-21-583-15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7:04:47.083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311 392 1707 0,'0'0'287'16,"0"0"-176"-16,0 0 53 15,0 0 42-15,0 0-24 16,0 0-29-16,-118-157-106 15,121 113-46-15,33-5 0 16,10 0 8-16,10 8 0 16,3 8-9-16,3 16 0 15,-7 15-7-15,-2 2 7 16,-10 26 0-16,-15 30 21 0,-17 20-20 16,-11 16 38-16,-8 12-39 15,-40 7 0-15,-20-2 6 16,-14-6-6-16,-10-11 0 15,-3-18 0-15,13-18 13 16,13-18-13-16,21-20 0 16,14-10 0-16,18-8 18 15,13 0-18-15,3 0 0 16,0 0 13-16,19 0-1 16,18 0-4-16,11 0-8 15,9 18 0-15,11 5 59 16,0 1-29-16,8-4-10 0,3-2-5 15,-1-9-15-15,37-9-53 16,-18-3-250-16,-15-21-566 16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7:04:47.518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0 748 2102 0,'0'0'340'16,"0"0"-291"-16,0 0-43 0,0 0 167 15,0 0-44-15,176-38-87 16,-94-3-36-16,11-10 12 15,1-8-36-15,-3-8 3 16,-12-4 2-16,-20-2 5 16,-19-4 8-16,-20 6 0 15,-20 6 2-15,0 12 28 16,-14 15 104-16,-25 11-50 16,-10 16-2-16,-7 11 1 15,-7 2-58-15,-2 45-4 16,10 22-19-16,5 22 4 15,15 15 7-15,16 9-13 16,8 2 0-16,11-5 0 0,0-6 6 16,14-7-3-16,18-22-3 15,4-12-25-15,7-17-50 16,10-24-148-16,38-24-63 16,-12-9-188-16,-8-20-229 0</inkml:trace>
  <inkml:trace contextRef="#ctx0" brushRef="#br0" timeOffset="705">1173 665 1714 0,'0'0'504'0,"0"0"-288"15,0 0-9 1,0 0 29-16,-195-26-42 0,141 26-110 15,-3 13-44-15,12 15-10 16,8 9-30-16,15 6 21 16,12 0-21-16,10 2-13 15,10-4 13-15,32-8-105 16,20-9-86-16,11-18-3 16,5-6-77-16,-2-6 22 15,-8-27 21-15,-12-6 115 16,-19 1 104-16,-18 9 9 15,-13 12 91-15,-6 10 125 0,0 7 22 16,0 0-58 0,-10 20-110-16,1 11-33 0,3 5 25 15,6-1-61-15,0-3 5 16,0-9-6-16,19-8-37 16,4-9 4-16,3-6-54 15,0-3 12-15,-3-28 65 16,2-3-24-16,0-7 33 15,-7 3 1-15,-1 7 0 16,-4 11 35-16,-1 12 2 16,-1 8-14-16,-2 8 66 15,2 28-40-15,-5 10-11 16,0 5-21-16,-6 2-16 16,4-5 13-16,-4-7-14 15,0-13-14-15,0-9 14 0,0-14-24 16,0-5 23-16,0-2-1 15,0-29 1-15,0-12-13 16,0-10 8-16,13-6-4 16,17 1 2-16,5 3 8 15,1 15 0-15,4 9 5 16,-7 20 8-16,-4 11 65 16,-3 0 19-16,-3 36-6 15,-4 8 9-15,-2 13-34 16,0 1-21-16,6 4-30 15,2-3-15-15,12-9 17 16,5-14-17-16,1-14-116 16,9-22-133-16,-10 0-302 0,-15-20-275 15</inkml:trace>
  <inkml:trace contextRef="#ctx0" brushRef="#br0" timeOffset="956">913 495 1677 0,'0'0'287'16,"0"0"-188"-16,0 0 78 0,0 0 78 15,164-189-33-15,-105 154-88 16,-7 12-62-16,-10 7-15 15,-8 16-57-15,-5 0-103 16,1 0-80-16,12 9-318 16,-5 6-17-16,-8-6-1103 0</inkml:trace>
  <inkml:trace contextRef="#ctx0" brushRef="#br0" timeOffset="1052">1549 258 1989 0,'0'0'506'16,"0"0"-374"-16,0 0 38 15,186 0-141-15,-94 0-29 16,-1 0-601-16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9:41:59.204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0 2522 0,'0'0'0'0,"0"0"-1264"0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7:04:55.618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0 789 423 0,'0'0'1246'0,"0"0"-1031"16,0 0-127-16,0 0 24 15,0 0 20-15,189-156-96 16,-110 85-30-16,-1-9 8 16,-5-5-14-16,-14-5-9 15,-27 8 9-15,-18 7 0 16,-14 10 59-16,0 17-3 16,-34 16 48-16,-8 23 42 15,-4 9-73-15,-7 28-15 0,1 39 0 16,4 21 5-16,5 14 52 15,13 8-80-15,10-2-13 16,14-4 23-16,6-16-44 16,6-14-1-16,30-21-16 15,53-33-167-15,-7-17-116 16,-3-3-364-16</inkml:trace>
  <inkml:trace contextRef="#ctx0" brushRef="#br0" timeOffset="316">900 544 796 0,'0'0'1105'0,"0"0"-851"0,0 0-99 15,0 0 90-15,0 0-60 16,-190 133-20-16,163-86-91 16,15-4-64-16,12-4 11 15,0-7-21-15,26-12-96 16,16-7 12-16,7-13-84 15,4 0-14-15,-1-15 10 16,-10-15 21-16,-8 1 82 16,-18 6 69-16,-10 8 93 15,-6 12 162-15,0 3-49 16,-6 0-86-16,-7 20-31 16,7 7-13-16,6 7-26 15,0-6-50-15,16-4-30 0,16-7-97 16,30-17-162-1,-8 0-257-15,-12 0 166 0</inkml:trace>
  <inkml:trace contextRef="#ctx0" brushRef="#br0" timeOffset="490">723 128 2045 0,'0'0'519'0,"0"0"-491"16,0 0 12-16,0 0-31 16,206 53-9-16,-65-11-1 15,-21-7-512-15,-4-3-1064 0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7:04:51.183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390 121 1716 0,'0'0'367'15,"0"0"-200"-15,0 0 26 16,0 0 30-16,0 0-29 16,0 0-78-16,0 0-57 15,0 223 38-15,0-128-34 0,0-1-21 16,0-4 30-16,0-6-65 16,0-11-1-16,0-8-6 15,3-9-30-15,12-11-42 16,22-19-236-16,-7-15-304 15,-1-11-382-15</inkml:trace>
  <inkml:trace contextRef="#ctx0" brushRef="#br0" timeOffset="220">0 666 1958 0,'0'0'473'0,"0"0"-393"16,0 0-1-16,0 0 51 16,0 0 70-16,0 0-122 15,173-17-78-15,-91 17 36 16,10-5-36-16,6 5-99 16,32-2-231-16,-17 0-344 15,-25-2-847-15</inkml:trace>
  <inkml:trace contextRef="#ctx0" brushRef="#br0" timeOffset="804">870 663 1758 0,'0'0'375'16,"0"0"-198"-16,0 0 22 0,0 0 9 15,0 0-136-15,-75 186-63 16,75-148 12-16,29-2-21 15,14-7-18-15,2-9-2 16,5-9-47-16,-1-6 17 16,-9-5-47-16,-12-9 18 15,-5-21 58-15,-15-12 7 16,-8-1 14-16,0-5 2 16,-23 8 23-16,-10 7 66 15,1 12-48-15,4 8 0 16,9 11-13-16,13 2-30 15,6 0-1-15,3 2-39 0,33 11-50 16,16 2 46-16,14-1-51 16,3 5 24-16,2-2 35 15,2 6 17-15,-11 8 19 16,-10 0-11-16,-13 4 11 16,-13 4 46-16,-15-2-3 15,-8-1 7-15,-3-7-7 16,0-5-22-16,-6-8 27 15,-11-8-30-15,0-8-1 16,1 0-2-16,7-12-15 16,-2-17-46-16,11-7 12 15,0-4-18-15,3-8 27 16,30 4-20-16,10 2 29 0,6 7 7 16,4 12-3-16,-5 12 12 15,-8 11 17-15,-4 0 70 16,-10 25 74-16,-9 17-45 15,-8 5-31-15,-1 3 10 16,-8 0-66-16,3-9-29 16,3-5-12-16,22-25-172 15,0-7-273-15,-2-4-420 0</inkml:trace>
  <inkml:trace contextRef="#ctx0" brushRef="#br0" timeOffset="1274">2200 795 2078 0,'0'0'391'15,"0"0"-235"-15,0 0 59 16,0 0 40-16,0 0-133 16,0 0-82-16,-161 188-35 15,161-148 2-15,26-8-14 16,20-9-62-16,10-11-82 15,0-12-42-15,-4 0-27 16,-7-8 33-16,-14-21 52 16,-12-7 135-16,-10-6 11 15,-9 1 66-15,0 2 40 0,0 10 106 16,-12 8-11 0,-1 10-49-16,3 11-38 0,0 0-61 15,7 30 7-15,3 20-71 16,0 19 0-16,0 18-2 15,23 10 8-15,16 9-6 16,4 4 44-16,2 1-38 16,-2-1 27-16,-14-10-33 15,-13-14 0-15,-16-17 12 16,0-13-11-16,-9-21 4 16,-24-11-5-16,-7-15 8 15,-2-9 4-15,2-6-12 16,2-33 0-16,8-19-1 15,7-24-19-15,20-18-35 16,3-75-71-16,17 22-345 0,3 12-566 0</inkml:trace>
  <inkml:trace contextRef="#ctx0" brushRef="#br0" timeOffset="1535">815 292 1787 0,'0'0'230'0,"0"0"-151"0,0 0 62 15,0 0 107-15,173-153-36 16,-127 135-83-16,-1 12-59 15,-5 6-70-15,-1 0-128 16,15 3-142-16,-9 9-336 16,-8-6-943-16</inkml:trace>
  <inkml:trace contextRef="#ctx0" brushRef="#br0" timeOffset="1672">1679 0 1521 0,'0'0'280'0,"0"0"-67"15,0 0 31-15,0 0 23 16,0 0-18-16,0 0-140 16,0 0-109-16,125 115-21 15,-125-66-193-15,0-1-375 0</inkml:trace>
  <inkml:trace contextRef="#ctx0" brushRef="#br0" timeOffset="2439">4079 503 1699 0,'0'0'284'0,"0"0"-151"16,0 0 10-16,0 0 10 15,0 0 12-15,0 0-62 16,0 0-71-16,23-182 0 16,33 155-25-16,6 10-1 15,0 11 33-15,1 6-39 0,-12 19 0 16,-14 30 15-1,-18 19-9-15,-19 18 40 0,-13 11-25 16,-46 9-20 0,-23-3-1-16,-16-9-4 0,-6-16-7 15,5-24 10-15,17-22 1 16,20-19 4-16,19-13-3 16,20-3 6-16,20-27 3 15,3-8-9-15,20 3-1 16,26 5 0-16,10 13 1 15,3 14 34-15,3 3 1 16,-4 4 9-16,1 27 35 16,0 2-68-16,4-2-6 15,5-7-6-15,47-24-65 0,-14 0-210 16,-6-1-600-16</inkml:trace>
  <inkml:trace contextRef="#ctx0" brushRef="#br0" timeOffset="2784">5430 822 1698 0,'0'0'401'0,"0"0"-286"16,0 0 77-16,0 0-42 15,237-100-43-15,-149 47-73 16,1-9-26-16,-4-2-5 0,-17-1-3 15,-22 2 0-15,-22 7 6 16,-24 10-5-16,0 7 6 16,-20 13 55-16,-19 14 52 15,-15 12-24-15,3 6-68 16,-8 37 7-16,5 16 38 16,6 17-49-16,11 1 22 15,12 10-11-15,12-2-16 16,13-3 28-16,0-5-41 15,9-6-17-15,28-12 16 16,9-15-114-16,42-21-160 16,-6-12-365-16,-6-11-138 0</inkml:trace>
  <inkml:trace contextRef="#ctx0" brushRef="#br0" timeOffset="3415">6439 763 1820 0,'0'0'534'0,"0"0"-353"16,0 0 4-16,-182-12 82 15,115 12-116-15,6 27-64 16,8 2-43-16,16 9-43 16,15 1 18-16,19 2-19 15,3-2-12-15,16-4 1 16,33-5-80-16,10-13-17 15,10-8-51-15,0-9 4 0,-3 0 5 16,-9-11 38 0,-10-10 30-16,-15 0 72 0,-12 9-9 15,-9 5 19-15,-11 7 74 16,0 0 9-16,0 0-8 16,3 16-35-16,6 2-25 15,5-4-2-15,2-1-13 16,10-13 0-16,3 0-36 15,4-4-62-15,-4-23 63 16,5-4-14-16,-9-5 32 16,-5 7 5-16,-6 5 24 15,-8 9 2-15,-3 12 49 16,0 3-13-16,-3 3 23 0,0 29-41 16,0 10-16-16,3 2 12 15,-3 0-27-15,5-8-2 16,-2-10-11-16,0-9-28 15,-3-7 31-15,0-10-26 16,0 0 0-16,0-33 24 16,6-10-36-16,4-11 32 15,10-2 14-15,3 3 1 16,3 8 5-16,0 13-4 16,-1 14 9-16,6 18 79 15,-8 0-15-15,2 21 23 16,-2 23-4-16,0 10-35 15,4 4 29-15,-4 6-87 0,3-10 0 16,-3-7-15 0,5-14-190-16,-8-16-154 0,-6-13-265 15</inkml:trace>
  <inkml:trace contextRef="#ctx0" brushRef="#br0" timeOffset="3618">6105 513 1795 0,'0'0'302'0,"0"0"-242"16,0 0 52-16,0 0 59 15,180-104-53-15,-114 87-118 0,25 8 0 16,-15 6-158-16,-14-1-367 15</inkml:trace>
  <inkml:trace contextRef="#ctx0" brushRef="#br0" timeOffset="3744">6819 356 1859 0,'0'0'488'15,"0"0"-407"-15,0 0-45 16,194 0-12-16,-117 0-24 15,-7 0-481-15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7:04:50.462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18 2011 0,'0'0'355'16,"0"0"-258"-16,0 0-59 15,0 0 171-15,0 0-21 16,0 0-97-16,196 0-27 15,-120 0-64-15,1-6 0 16,25 1-154-16,-23-1-227 16,-17 6-261-16</inkml:trace>
  <inkml:trace contextRef="#ctx0" brushRef="#br0" timeOffset="218">43 387 2070 0,'0'0'384'16,"0"0"-271"-16,0 0-8 16,0 0 63-16,0 0-6 15,0 0-126-15,0 0-36 16,278-21-17-16,-174 0-331 15,-5-2-686-15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7:04:49.756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77 53 1490 0,'0'0'296'16,"0"0"-132"-16,0 0 47 15,0 0-40-15,0 0-6 16,0 0-58-16,-23 232-38 16,23-135 22-16,0 7-50 15,0-5-17-15,0-7 28 16,0-13-51-16,0-10-1 16,6-20 0-16,-6-14 0 15,3-13 3-15,-3-16-3 16,0-6 0-16,0-9-9 15,0-29-39-15,0-19-17 0,0-9 35 16,0-12 12-16,-6-10 3 16,-8-2 15-16,-3 2 0 15,5 6 6-15,6 5-6 16,6 13 0-16,0 8 10 16,0 9 9-16,12 11 27 15,11 9-22-15,7 10 35 16,5 6 5-16,2 5-31 15,5 6-5-15,7 0-13 16,1 0 2-16,2 2 24 16,1 11-41-16,2-3-26 15,-2-1-33-15,-2 1-147 0,-1-4-252 16,-15-3-38 0,-18 5-1241-16</inkml:trace>
  <inkml:trace contextRef="#ctx0" brushRef="#br0" timeOffset="251">105 566 1706 0,'0'0'376'0,"0"0"-204"16,0 0-69-16,0 0 118 15,0 0-42-15,0 0-79 16,0 0 4-16,85 10-62 0,-25-10-22 16,5 0 8-16,0 0-28 15,1 0-130-15,6-6-176 16,-17 4-352-16,-15 0-1201 0</inkml:trace>
  <inkml:trace contextRef="#ctx0" brushRef="#br0" timeOffset="472">156 1002 1674 0,'0'0'361'0,"0"0"-251"15,0 0-39-15,0 0 142 16,0 0 15-16,0 0-90 15,0 0-29-15,153 71-41 16,-98-69-28-16,14-2-40 16,36 0-63-16,-14-12-269 15,-9-8-648-15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7:04:56.806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326 644 2223 0,'0'0'316'0,"0"0"-240"0,0 0-49 15,0 0 173 1,0 0-66-16,-204-12-98 0,166 43-5 16,5 11-30-16,7 5 14 15,12 3-13-15,8 0 10 16,6-3 3-16,0-6-15 16,17-2-8-16,12-13-2 15,10-8-29-15,7-12-46 16,10-6 27-16,6-6 23 15,7-29 35-15,6-13-60 16,0-11 2-16,4-14 33 16,-5-13-3-16,-1-11 4 15,-11-9 0-15,-5 0 24 0,-19 2-14 16,-11 11 25 0,-21 20-11-16,-6 12 60 0,0 20 22 15,-20 16 71-15,-13 12-67 16,-2 13-33-16,-2 0 25 15,1 36-72-15,-3 16-6 16,10 15 0-16,3 17 2 16,6 4 4-16,9 3-6 15,11 1 0-15,0-3 4 16,0-3-4-16,0-11-6 16,0-6-1-16,5-20-35 15,1-11 24-15,0-14-46 16,8-18-49-16,6-6 28 15,8-3 24-15,9-29 43 16,2-4-13-16,7-1-5 0,-4 4 29 16,1 9 4-16,-11 12 3 15,-2 12 35-15,-7 0 33 16,-6 21 55-16,-5 18-19 16,2 4-55-16,-1 7 6 15,7 0-55-15,12-6-11 16,47-15-71-16,-8-10-205 15,2-19-425-15</inkml:trace>
  <inkml:trace contextRef="#ctx0" brushRef="#br0" timeOffset="698">1547 672 2143 0,'0'0'506'16,"0"0"-424"-16,0 0-30 16,0 0 123-16,0 0-21 15,0 0-118-15,-180 108-21 16,170-69-15-16,7 2 6 16,3 0-11-16,0-2 5 15,19-4-76-15,15-8-29 16,1-12-53-16,7-9 22 15,1-6-49-15,-1-9 18 16,-2-22 37-16,-7 0 25 16,-10-2 105-16,-6 11 3 0,-11 6 125 15,-3 10 62-15,0 6-1 16,-3 0-97-16,7 0-10 16,0 18-62-16,5 3-19 15,4-1 12-15,4-2-13 16,3-6-24-16,4-12-20 15,-4 0-26-15,3 0 3 16,-3-24-12-16,-1-10 33 16,-5-2 38-16,0 1-2 15,-8 8 10-15,2 8 30 16,-8 17 62-16,0 2 9 16,3 9-84-16,-3 27 16 15,4 2-2-15,-1 6-30 0,1-3 7 16,-4-6-8-16,-3-11-19 15,0-9 17-15,0-13-64 16,0-2 53-16,0-8-2 16,0-27-30-16,0-10 44 15,7-8-12-15,5-2 13 16,8 0-8-16,0 12 26 16,3 11 1-16,-4 17 35 15,1 15-2-15,0 0 66 16,0 24 5-16,-4 23-37 15,-4 8 9-15,-1 4-62 16,-2-3-15-16,-1-4-18 16,1-10 9-16,1-10-21 15,0-11-17-15,0-15-73 0,2-8-122 16,-6-27-243-16,-1-7-419 16</inkml:trace>
  <inkml:trace contextRef="#ctx0" brushRef="#br0" timeOffset="939">1328 315 1886 0,'0'0'390'0,"0"0"-241"0,0 0 55 15,0 0 29-15,0 0-99 16,0 0-95-16,0 0-20 16,134-6-19-16,-101 16-142 15,26-10-99-15,-7 0-383 16,-7 0-182-16</inkml:trace>
  <inkml:trace contextRef="#ctx0" brushRef="#br0" timeOffset="1117">1782 85 1602 0,'0'0'343'16,"0"0"-72"-16,0 0 41 16,0 0-164-16,0 0-102 15,0 0-16-15,0 0-30 0,115-68 0 16,-86 90-8-16,5-4 8 16,-2 3-7-16,7-8 7 15,7-6-66-15,30-7-101 16,-8 0-307-16,-9-17-207 0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7:04:59.391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0 958 1633 0,'0'0'303'0,"0"0"-118"15,0 0 7-15,0 0-3 16,0 0-58-16,0 0-84 16,71-6-37-16,-22-3 14 15,10 3-24-15,6 6-28 16,1 0-90-16,16 0-225 0,-20 15-186 16,-17-1-904-16</inkml:trace>
  <inkml:trace contextRef="#ctx0" brushRef="#br0" timeOffset="236">19 1382 1810 0,'0'0'350'0,"0"0"-248"16,0 0-54 0,0 0 179-16,0 0-59 0,0 0-44 15,193 73-70 1,-62-69-54-16,-17-4-115 0,-9 0-567 0</inkml:trace>
  <inkml:trace contextRef="#ctx0" brushRef="#br0" timeOffset="1002">1649 0 980 0,'0'0'888'0,"0"0"-704"16,0 0-97-16,0 0 35 15,0 0 37-15,0 0-109 16,0 0-35-16,-108 157 39 16,108-91-37-16,0 8 28 15,0 3-17-15,0 0-14 16,-6-7 42-16,-8 1-48 15,-8-10-8-15,-7 0 45 16,-8-12-43-16,-5-4 8 16,-8-7-5-16,1-11-4 15,1-7 20-15,2-11-21 16,7-7 0-16,5-2 24 16,8 0-9-16,7 0 0 0,5-2-15 15,5-7 9 1,6 3 4-16,3 0-13 0,0 0-18 15,0 0 17-15,9 0-21 16,11 6 12-16,10 0-2 16,-1 0 12-16,4 0-6 15,2 4 6-15,2 10 0 16,-1 7 7-16,-1 5-7 16,1 4 10-16,-2 5-10 15,1 3 0-15,-5 3 27 16,-1 3-27-16,-6 4 0 15,-7 2 14-15,-2 9-14 16,-5 2 9-16,-3 8-9 16,2 4 1-16,-8-3 14 15,3 1-15-15,-3-12 0 0,6-7 0 16,11-15 0-16,45-34-42 16,-3-3-231-16,13-9-882 0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7:05:02.809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114 34 1452 0,'0'0'295'0,"0"0"-185"16,0 0 3-16,0 0 110 15,0 0-29-15,-39 191-74 16,39-102 11-16,0 14-37 16,0 8 0-16,0 4 10 15,0 1-56-15,0-8-18 16,0-13-24-16,3-20 5 15,0-12 1-15,4-22-12 16,-4-17 0-16,-3-16-5 16,3-8 5-16,-3-6-10 15,4-34-76-15,-1-25-48 16,-3-18 68-16,0-17-11 0,0-10-7 16,-10-7 75-1,-15-1-23-15,-3 4 24 0,5 10 1 16,14 16 7-16,6 17 47 15,3 18-8-15,0 16 0 16,9 9 49-16,14 11-54 16,0 4 18-16,10 8 8 15,2 5-11-15,9 0 34 16,5 0-43-16,3 0-39 16,4 5 58-16,0 5-58 15,2-7-2-15,1 0-14 16,3-3-123-16,7 0-113 15,-16-9-405-15,-14-7-443 0</inkml:trace>
  <inkml:trace contextRef="#ctx0" brushRef="#br0" timeOffset="259">66 714 1691 0,'0'0'383'0,"0"0"-302"16,0 0 30-16,0 0 172 16,0 0-68-16,0 0-57 15,0 0-61-15,107 42-16 0,-55-42-17 16,10 0-64-16,43 0-128 15,-17-6-355-15,-6-2-561 0</inkml:trace>
  <inkml:trace contextRef="#ctx0" brushRef="#br0" timeOffset="519">1290 646 1898 0,'0'0'475'0,"0"0"-379"15,0 0 68-15,0 0-58 16,0 0-18-16,209 3-88 15,-146-3-38-15,14-8-152 16,-15-2-413-16,-19 10-1292 0</inkml:trace>
  <inkml:trace contextRef="#ctx0" brushRef="#br0" timeOffset="722">1221 1215 2177 0,'0'0'371'15,"0"0"-281"-15,0 0 45 16,0 0 105-16,0 0-131 16,216 14-89-16,-82-31-20 15,-13-9-142-15,-16-4-693 0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7:05:06.369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161 278 1932 0,'0'0'327'0,"0"0"-208"15,0 0 72-15,0 0 3 16,-12-169-6-16,21 131-137 16,17 9-25-16,10 6 65 15,4 8-55-15,2 15-2 0,4 0 1 16,-1 17-17-16,-5 33 48 16,-10 15-38-16,-15 14-16 15,-10 16 48-15,-5 11-60 16,-20 0 14-16,-27 4-14 15,-8-11 0-15,-7-13-12 16,-3-19 12-16,6-21-3 16,5-15-20-16,12-22 31 15,7-9-16-15,12-6-1 16,7-28 6-16,16 0-25 16,0-5 26-16,6 7 2 15,30 6-6-15,7 10 8 16,8 16-2-16,2 0 10 15,7 7-8-15,-3 22 35 0,3 0-37 16,-1 1 0-16,-3-3 14 16,3-3-14-16,-1-16-20 15,32-8-59-15,-19-17-295 16,-9-19-667-16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7:05:04.822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0 900 1555 0,'0'0'248'0,"0"0"-184"0,0 0 11 15,0 0 83-15,0 0-21 16,0 0-18-16,183-59-90 16,-101 5-17-16,13-13-12 15,2-12 7-15,-1-9-17 16,-8-4 6-16,-19 1-50 16,-24 2 48-16,-25 13 6 15,-20 11 0-15,0 15 25 16,-29 8 6-16,-7 16 118 15,-7 11-33-15,-3 12-33 16,1 3 8-16,-1 21-46 16,4 26-20-16,2 21-17 15,10 11-7-15,12 18 37 16,4 6-38-16,14 6 1 16,0 1 29-16,0-8-30 0,20-1 1 15,6-12-1-15,-1-9-16 16,6-15-6-16,4-22-126 15,18-20-147-15,-8-16-235 16,-5-7-487-16</inkml:trace>
  <inkml:trace contextRef="#ctx0" brushRef="#br0" timeOffset="691">1097 632 1659 0,'0'0'384'0,"0"0"-241"16,0 0 17-16,0 0 95 15,-204 86-113-15,153-37-56 16,1 7-2-16,13-1-33 16,11 3 4-16,17-8-43 15,9-7-11-15,0-10-1 16,32-9-36-16,11-12-100 15,4-12-3-15,4 0-20 16,6-23 53-16,-9-19-15 16,-2-5 36-16,-10 0 49 15,-7 2 5-15,-12 16 31 16,-14 16 69-16,-3 13 66 16,0 13 7-16,0 27-90 0,0 11 5 15,0 5-1 1,0-6-47-16,0-6 0 0,7-11-9 15,12-15-6-15,8-16-9 16,2-2-51-16,4-15-42 16,-1-23 63-16,1-6-16 15,-4-8 17-15,-3-2 13 16,-2 7 31-16,-5 9 0 16,-6 13 10-16,-7 17 49 15,-1 8 69-15,-5 6-33 16,0 28-22-16,0 11-37 15,-11 0-27-15,-2-1 47 0,4-11-56 16,-1-12 0 0,6-10 12-16,1-11-11 0,0 0 22 15,3-7-23-15,0-24-56 16,0-11 55-16,20-8-32 16,5-3 8-16,9 3 13 15,5 8 10-15,-4 16-4 16,2 11 5-16,-4 15 1 15,-4 3 97-15,-6 35 3 16,-4 12-36-16,1 7 30 16,0 4-67-16,0-9-15 15,-1-4 40-15,1-12-51 16,3-11-2-16,-3-25-240 16,-8 0-224-16,-5-10-89 0</inkml:trace>
  <inkml:trace contextRef="#ctx0" brushRef="#br0" timeOffset="913">795 576 1899 0,'0'0'309'16,"0"0"-197"-16,0 0-8 15,0 0 76-15,0 0-69 16,0 0-39-16,220-163-72 16,-158 144-6-16,13 3-148 15,-16 8-312-15,-14 2-279 0</inkml:trace>
  <inkml:trace contextRef="#ctx0" brushRef="#br0" timeOffset="1035">1322 231 1000 0,'0'0'1150'16,"0"0"-956"-16,0 0-134 16,0 0-28-16,0 0-32 15,209 0-9-15,-130 0-520 0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7:05:07.899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0 1776 0,'0'0'351'15,"0"0"-112"-15,0 0-55 16,0 0-17-16,0 0-33 15,0 0-13-15,138 60-25 16,-46-24-83-16,12 0 1 16,7-4-14-16,8-2 1 15,-2-4 12-15,-8 0-13 16,-12 0 0-16,-15 5 0 16,-26 1 1-16,-27 12-1 15,-29 12 0-15,-6 15 8 16,-56 11 7-16,-26 13-15 0,-14 2 0 15,-13-2 54 1,1-10-33-16,9-12 19 0,9-16 1 16,19-14-28-16,18-13 33 15,19-12-46-15,17-12 0 16,20-6-19-16,3 0-71 16,43-48-158-16,11-1-280 15,6-4-557-15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9:41:59.351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0 2647 0,'0'0'492'0,"0"0"-492"16,0 0-72-16,0 0-119 15,0 0-854-15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7:05:09.942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0 557 2282 0,'0'0'207'0,"0"0"-185"15,0 0-13-15,0 0 116 16,173-149-111-16,-110 84-5 15,-9-4 10-15,-4-2 9 16,-10 6 65-16,-14 9 79 16,-10 15-48-16,-9 12 30 15,-7 17-72-15,0 12 1 16,0 3 16-16,0 42-80 16,-10 15 5-16,0 24-4 0,1 13-19 15,9 5 27 1,0 5-28-16,6-4-53 0,36 12-49 15,1-23-266-15,-14-27-668 16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7:05:10.792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0 1521 0,'0'0'280'16,"0"0"-85"-16,0 0 20 16,0 0 23-16,0 0-30 15,0 0-133-15,20 9-30 16,29-9 59-16,10 4-85 16,6-4-19-16,4 0-40 15,20 0-120-15,-14 0-208 16,-22 0-489-16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7:05:11.008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0 2136 0,'0'0'356'16,"0"0"-260"-16,0 0-63 16,0 0 161-16,0 0-27 15,0 0-74-15,223 38-69 16,-95-38-24-16,-17-14-233 16,-13-6-594-16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7:05:08.559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0 922 1252 0,'0'0'908'0,"0"0"-781"15,0 0-87-15,0 0-38 16,0 0 111-16,0 0-5 16,0 0-106-16,200-75 5 15,-115 21-7-15,3-11 1 16,1-9 3-16,-4-3-4 0,-9-5-24 16,-17-1 23-16,-17-1-31 15,-25 8 32-15,-17 7 18 16,0 2 13-16,-33 18 66 15,-13 12-12-15,-3 12 43 16,-7 25 10-16,0 0-82 16,-3 51-11-16,7 28 18 15,10 23-42-15,13 22 41 16,15 12-28-16,14 0-11 16,0-7 30-16,34-12-53 15,11-15 0-15,7-20-18 16,7-23-83-16,40-39-118 0,-14-17-299 15,-11-3-101-15</inkml:trace>
  <inkml:trace contextRef="#ctx0" brushRef="#br0" timeOffset="647">1294 615 2022 0,'0'0'508'0,"0"0"-373"16,0 0 76-16,-173 21-16 16,120 10-61-16,1 11-92 15,15 6 0-15,15-2-42 0,16 2 0 16,6-7-18 0,22-9 9-16,24-10-75 0,16-18-63 15,7-4-70-15,-1-9 10 16,2-22-5-16,-13-7 64 15,-6 2 84-15,-20 3 23 16,-8 16 41-16,-15 11 68 16,-8 6 98-16,0 0 37 15,0 26-112-15,-3 7-15 16,-2 3 39-16,5-7-81 16,0-2-12-16,17-12-22 15,13-11-64-15,5-4 31 16,5 0-12-16,5-21 15 15,-2-13 18-15,4-2 13 16,-9 4-2-16,-5 4-4 0,-7 9 5 16,-3 13 20-16,-6 6-13 15,-7 3 45-15,-7 30 50 16,0 4-59-16,0 8-13 16,3-6-1-16,-1-5-28 15,1-10 33-15,-3-8-34 16,0-15-4-16,0-1-5 15,-3 0-14-15,3-23-49 16,8-12 13-16,2-9 44 16,7-2-6-16,-2 0 15 15,7 14 6-15,1 9 0 16,-4 11 0-16,-2 12 36 0,3 0 45 16,-3 32-21-16,-1 9 38 15,4 7-78-15,0 2-10 16,3-3 29-16,4-5-39 15,2-13-43-15,4-27-179 16,-10-2-385-16,-9 0-1056 0</inkml:trace>
  <inkml:trace contextRef="#ctx0" brushRef="#br0" timeOffset="904">1078 471 2039 0,'0'0'350'15,"0"0"-213"-15,0 0-21 16,0 0-19-16,0 0 67 16,105-180-37-16,-37 131-109 15,1 7 36-15,-4 16 10 16,-12 10-46-16,-13 16 9 15,-9 0-27-15,-8 25-48 16,14 15-55-16,-12-4-361 16,3-10-255-16</inkml:trace>
  <inkml:trace contextRef="#ctx0" brushRef="#br0" timeOffset="1043">1844 120 1839 0,'0'0'387'0,"0"0"-279"0,0 0 33 16,0 0-98-16,180-15-43 16,-69 22-102-16,-15 10-384 15,-5-2-133-15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7:05:11.998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266 0 1513 0,'0'0'216'0,"0"0"-148"15,0 0 16-15,0 0 78 16,0 0 56-16,0 0-111 16,0 0-79-16,-40 63 107 15,66 6-74-15,-3 9-30 16,-6 11 29-16,-11-1-41 16,-6 0-5-16,0-6-7 15,-32-6-6-15,-8-11 38 16,-7-13-39-16,2-11 0 15,2-17 29-15,8-9-27 0,8-13 26 16,7-2 1-16,11 0-11 16,9 0 23-16,0 0-41 15,0-2-15-15,23 2 1 16,13 0 12-16,10 0 2 16,2 20-9-1,9 18 9-15,-1 15 10 0,-5 15-10 16,-2 14 0-16,-12 10 51 15,-12 8-29-15,-5 1 16 16,-6-8 1-16,-8-10-23 16,-3-19 30-16,4-16-46 15,6-19-15-15,17-29-110 16,-1 0-352-16,0-32-679 0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7:06:45.571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15812 374 1617 0,'0'0'345'0,"0"0"-174"15,0 0 41-15,0 0 37 16,0 0-13-16,0 0-97 15,-183-121-81-15,134 112 3 16,-7 9-20-16,-3 0-10 16,-4 6 38-16,1 27-43 15,4 16 7-15,5 14-17 16,8 10-15-16,8 13 38 16,14 2-39-16,14 3 9 15,9-2-12-15,0-4 10 16,29-5-8-16,24-15 1 15,13-10-16-15,11-16-18 0,13-16-40 16,1-14 32 0,-6-9 8-16,-14 0-17 0,-15-9 24 15,-22-14 27-15,-25-4 0 16,-9-2 16-16,-26-4-2 16,-30 7 10-16,-16 0 27 15,-10 8-44-15,4 6-7 16,9 3-24-16,21 3-58 15,28 0-171-15,12 0-342 16,8 0-535-16</inkml:trace>
  <inkml:trace contextRef="#ctx0" brushRef="#br0" timeOffset="259">16339 1022 1947 0,'0'0'397'0,"0"0"-199"16,0 0 18-16,0 0 45 16,0 0-63-16,0 0-131 15,40 171-32-15,-48-130-14 16,-15 0-21-16,-5-2-1 15,2-7-131-15,9-14-167 16,6-7-301-16,8-11-688 0</inkml:trace>
  <inkml:trace contextRef="#ctx0" brushRef="#br0" timeOffset="-15518">287 291 1273 0,'0'0'269'0,"0"0"-162"16,0 0-3-16,0 0-5 15,0 0 44-15,0 0-22 16,-26 0-34-16,17 0 45 16,-2 0-21-16,2 0-7 0,-5 0-4 15,1 0-63-15,-3 11 17 16,-3 17-26-16,-7 14 9 15,-4 16 60-15,1 15-35 16,-2 10-13-16,5 5 5 16,7 1-39-16,10 0 37 15,9-6-28-15,0-1-13 16,0-6 38-16,19-6-49 16,4-5 0-16,3-6-7 15,3-8 17-15,1-3-20 0,16-8-49 16,-7-7-192-1,-7-16-445-15</inkml:trace>
  <inkml:trace contextRef="#ctx0" brushRef="#br0" timeOffset="-14325">552 918 846 0,'0'0'889'0,"0"0"-790"16,0 0-51-16,0 0-35 16,0 0 28-16,0 0 79 0,0 0-81 15,72-19-17-15,-39-5 7 16,1-6-8-16,-2-2 32 15,-4-5-28-15,0-3 8 16,-6-4 55-16,-2-4-28 16,-3 4 5-16,-5 6 24 15,-6 6-7-15,-1 8 49 16,-5 13-19-16,0 5-37 16,0 6 54-16,0 0-63 15,0 17-33-15,0 28-18 16,0 10-14-16,0 13 28 15,0 6-29-15,0-6 0 0,3-3-3 16,-3-11 3 0,3-2 0-16,-3-11-52 15,0-8-88-15,0-13-152 0,3-11-341 16,-3-9-273-16</inkml:trace>
  <inkml:trace contextRef="#ctx0" brushRef="#br0" timeOffset="-14089">1283 999 1590 0,'0'0'286'0,"0"0"-116"15,0 0 4-15,0 0 79 0,0 0 8 16,0 0-119-16,52 183-93 15,-52-146 17-15,-20 8-66 16,-9 1-23-16,3-4-96 16,6-15-115-16,7-10-112 15,7-13-446-15</inkml:trace>
  <inkml:trace contextRef="#ctx0" brushRef="#br0" timeOffset="-13650">1694 904 1512 0,'0'0'278'15,"0"0"-222"-15,0 0-32 16,0 0 75-16,0 0 5 16,0 0-29-16,0 0-62 15,181-174 6-15,-158 127 80 16,-3 6-16-16,-11 3 51 16,-2 5 8-16,-7 10-3 15,0 11 33-15,0 6-75 0,0 6-19 16,0 0 27-1,0 12-80-15,0 23-16 0,0 12-9 16,0 9 9-16,0 3 0 16,0-1-9-16,0-2 0 15,0-2-1-15,0-7 1 16,0-5-14-16,0-4-31 16,0-8-61-16,0-7-59 15,0-8-102-15,0-15-103 16,0 0-111-16,3-9-505 0</inkml:trace>
  <inkml:trace contextRef="#ctx0" brushRef="#br0" timeOffset="-13357">2114 214 1132 0,'0'0'835'16,"0"0"-640"-16,0 0-112 16,0 0 130-16,0 0 40 15,0 0-82-15,0 0-74 16,220 177-24-16,-165-97-33 16,-2 8 52-16,-2 6-40 15,-8 4-16-15,-13 4 24 16,-13 3-53-16,-17-6-1 0,-5 1-6 15,-33-8-88 1,-12-10-3-16,-21-10-207 0,9-23-403 16,2-21-1330-16</inkml:trace>
  <inkml:trace contextRef="#ctx0" brushRef="#br0" timeOffset="-11172">2955 1204 355 0,'0'0'1415'0,"0"0"-1152"16,0 0-156-16,0 0 81 15,0 0 3-15,0 0-75 0,0 0-43 16,-15 104-22-16,15-79 55 16,-8 6-49-16,-4 1-32 15,-5 0 13-15,-2 1-38 16,-7 3-9-16,3-7-94 16,-1-12-84-16,4-9-119 15,11-8-309-15</inkml:trace>
  <inkml:trace contextRef="#ctx0" brushRef="#br0" timeOffset="-10757">3666 315 1521 0,'0'0'346'16,"0"0"-207"-16,0 0 83 0,0 0 75 15,0 0-166-15,0 0-16 16,0 0-24-16,-91 203-3 16,60-117 24-16,5 8-57 15,7 9 7-15,2 0-5 16,11 4-29-16,6-8 26 16,0-5-54-16,6-11 6 15,24-12 4-15,5-9-10 16,12-17-64-16,25-24-119 15,-10-8-303-15,-6-13-221 0</inkml:trace>
  <inkml:trace contextRef="#ctx0" brushRef="#br0" timeOffset="-10279">3819 1011 1657 0,'0'0'393'16,"0"0"-298"-16,0 0-41 0,0 0 1 16,0 0 57-16,0 0-42 15,0 0-69-15,144-136 24 16,-107 85-24-16,-8-3-1 16,-2-3 46-16,-7 1 0 15,-8 9 53-15,-9 8 22 16,0 16 16-16,-3 8 2 15,0 9-43-15,0 6-21 16,0 3 19-16,0 33-82 16,0 13 0-16,0 16-3 15,0 9-3-15,0 6 22 16,0-4-28-16,0-3 0 0,5-8 0 16,1-8 0-16,-3-16-64 15,10-15-93-15,0-11-217 16,-3-15-385-16</inkml:trace>
  <inkml:trace contextRef="#ctx0" brushRef="#br0" timeOffset="-10050">4442 996 1597 0,'0'0'810'0,"0"0"-620"0,0 0-115 16,0 0 175 0,0 0-46-16,0 0-129 0,29 191-12 15,-29-141-63-15,0-3-12 16,-6 0 3-16,-4-5-153 16,3-19-171-16,4-12-477 0</inkml:trace>
  <inkml:trace contextRef="#ctx0" brushRef="#br0" timeOffset="-9414">4793 562 1861 0,'0'0'512'16,"0"0"-450"-16,0 0 100 16,0 0 95-16,0 0-139 15,0 0-46-15,0 0-72 16,42-113 0-16,-7 105 30 15,12 6-29-15,-1 2-1 16,2 0 0-16,-5 6 0 0,-4 20 35 16,-10 4-35-1,-9 8 0-15,-12 2 48 0,-8 8-35 16,-8 2-2-16,-21 3-11 16,-10-5 12-16,-1-8-6 15,8-6-6-15,5-11 0 16,7-9-9-16,8-8 9 15,4-2 0-15,5-4-1 16,3 0 9-16,0 0-26 16,0 0 9-16,8 0-5 15,15 0-2-15,3 0 16 16,2 0-6-16,6 0 4 16,-1 15 4-16,2 11 4 0,-1 9 3 15,1 3-8 1,-8 10 53-16,-4 1-48 0,-14 2 9 15,-9 2-15-15,0-7 12 16,-3-4 25-16,-23-5-37 16,-11-7 0-16,1-5 35 15,-2-12-35-15,2-7 0 16,-1-6 0-16,5 0-2 16,2-19-8-16,7-44-152 15,6 5-209-15,11-5-478 0</inkml:trace>
  <inkml:trace contextRef="#ctx0" brushRef="#br0" timeOffset="-9071">5218 246 2043 0,'0'0'504'0,"0"0"-454"16,0 0-33-16,0 0 264 16,0 0-132-16,0 0-109 15,222 157 15-15,-163-100 11 0,3 6-12 16,0 9-7-16,1 7-25 15,-4 4 62-15,-11 3-57 16,-14 5-14-16,-28 0 38 16,-6 1-51-16,-32-5-16 15,-21-14-23-15,-22-1-89 16,13-25-202-16,9-17-697 0</inkml:trace>
  <inkml:trace contextRef="#ctx0" brushRef="#br0" timeOffset="-7386">6390 1208 1418 0,'0'0'344'16,"0"0"-223"-16,0 0 39 15,0 0 105-15,0 0-82 16,0 0-91-16,-4 23 51 16,4-3-15-16,0 6-23 15,0 5-50-15,0 7-21 16,-9 2 19-16,-11 2-53 16,0 4 0-16,-3-3 0 15,4-2-31-15,5-2-9 0,5-11-104 16,9-15-47-16,0-7-118 15,9-6-303-15</inkml:trace>
  <inkml:trace contextRef="#ctx0" brushRef="#br0" timeOffset="-6965">6844 1331 876 0,'0'0'1030'0,"0"0"-876"16,0 0-98-16,0 0-37 16,0 0-19-16,0 0-97 15,0 0-394-15</inkml:trace>
  <inkml:trace contextRef="#ctx0" brushRef="#br0" timeOffset="-6795">7267 1316 1733 0,'0'0'488'0,"0"0"-421"16,0 0 16-16,0 0 30 16,0 0-113-16,0 0-342 15,0 0-611-15</inkml:trace>
  <inkml:trace contextRef="#ctx0" brushRef="#br0" timeOffset="-6500">8034 1231 1542 0,'0'0'369'0,"0"0"-130"16,0 0 36-16,0 0 24 15,0 191-140-15,-20-144-95 16,-11 4-57-16,0-4-7 15,-9 1-145-15,7-16-349 16,10-11-377-16</inkml:trace>
  <inkml:trace contextRef="#ctx0" brushRef="#br0" timeOffset="-5901">9159 583 1776 0,'0'0'398'0,"0"0"-159"16,0 0 17-16,0 0 22 16,0 0-121-16,8-153-106 15,14 126 37-15,10 4-49 16,11 6-28-16,7 4 42 16,4 11-51-16,0 2 5 15,-6 0-4-15,-11 32 5 16,-18 12 26-16,-19 12-34 15,0 12 8-15,-30 11 7 16,-22 5-15-16,-16 0-23 16,-2-2 14-16,2-7 6 15,9-10-12-15,13-17 15 16,17-8-1-16,9-15-8 0,10-6 9 16,10-11 0-16,0-2 0 15,0-3 0-15,10 3 9 16,19-3-8-16,5 0-1 15,8 1 54-15,4-2-42 16,-1 1-1-16,4 1 10 16,-2 0-15-16,-1 5 40 15,-4 1-45-15,-2 1 0 16,-8 1 47-16,-10 0-48 16,-2-1-2-16,-9-2-35 15,-2-3-49-15,8-6-119 16,-4 0-451-16,-1-18-255 0</inkml:trace>
  <inkml:trace contextRef="#ctx0" brushRef="#br0" timeOffset="-5626">9926 1040 1472 0,'0'0'403'0,"0"0"-215"16,0 0 82-16,0 0 58 15,0 0-52-15,88 151-102 16,-71-108-83-16,-5 7-17 16,-5 4 8-16,-7 2-67 0,0 2 21 15,-10-1-36-15,-10-8-51 16,-3-8-15-16,0-24-165 15,11-8-353-15,2-9-599 0</inkml:trace>
  <inkml:trace contextRef="#ctx0" brushRef="#br0" timeOffset="-3866">10682 501 1478 0,'0'0'293'0,"0"0"-104"16,0 0 5-16,0 0 27 16,0 0-32-16,0 0-82 15,0 0-20-15,-17-60-26 16,40 43 2-16,8 2 10 0,1 3-40 15,4 6 18 1,6 6-10-16,-2 0-24 0,2 6 32 16,-10 25-37-16,-6 9 15 15,-9 13 12-15,-14 12-37 16,-3 6 23-16,-6 5-25 16,-23 4 0-16,-10-4 7 15,-1-2-7-15,4-9 0 16,7-6-9-16,3-12 22 15,6-9-10-15,7-15-3 16,6-4 0-16,4-11 4 16,3-5-4-16,0 0-3 15,0-3-3-15,6 0 12 16,17 0 17-16,6 0-13 0,11 0 2 16,2 0 22-16,8 0-34 15,2 0 0-15,-4 0-6 16,-5 6-1-16,-4-3 6 15,-5-3-82-15,-5 0-203 16,-10-12-360-16,-5-12-915 0</inkml:trace>
  <inkml:trace contextRef="#ctx0" brushRef="#br0" timeOffset="-3415">9009 253 1657 0,'0'0'266'0,"0"0"-175"16,0 0 26-16,-184 154 96 15,129-78 31-15,10 12-131 16,8 6-30-16,14 6 32 16,13 4-52-16,10 2 5 15,10-7-64-15,33 2 14 16,16-7-36-16,15-5 6 16,15-13-93-16,69-5-71 15,-22-20-291-15,-11-22-280 0</inkml:trace>
  <inkml:trace contextRef="#ctx0" brushRef="#br0" timeOffset="-2697">11481 311 1213 0,'0'0'577'0,"0"0"-511"16,0 0-41-16,0 0 200 15,0 0-19-15,0 0-76 16,128 151-44-16,-80-92 14 16,2 6 37-16,-1 8-52 0,-7 7-12 15,-10 3 22 1,-4 5-52-16,-19 1-16 0,-9-1 0 15,0-3-21-15,-12 0 22 16,-16-11-28-16,-4-5-17 16,5-14 16-16,1-13-54 15,10-13-87-15,0-17-94 16,9-9-350-16,1-3-540 0</inkml:trace>
  <inkml:trace contextRef="#ctx0" brushRef="#br0" timeOffset="-2289">12489 1122 1855 0,'0'0'497'16,"0"0"-434"-16,0 0-62 16,0 0 139-16,0 0 4 15,0 0-103-15,-10 180 2 16,-2-149-43-16,-2 0-22 16,5-8-13-16,-2-10-219 15,8-9-290-15,3-4-573 0</inkml:trace>
  <inkml:trace contextRef="#ctx0" brushRef="#br0" timeOffset="-2095">12855 1182 1964 0,'0'0'667'15,"0"0"-588"-15,0 0-79 16,0 0-3-16,0 0 2 16,0 0-199-16,0 0-485 15,102-86-1056-15</inkml:trace>
  <inkml:trace contextRef="#ctx0" brushRef="#br0" timeOffset="-1932">13320 1149 2136 0,'0'0'0'0,"0"0"-151"16,0 0-7-16,0 0-17 16,0 0-836-16</inkml:trace>
  <inkml:trace contextRef="#ctx0" brushRef="#br0" timeOffset="-1840">13742 1105 1247 0,'0'0'0'0,"0"0"-196"0</inkml:trace>
  <inkml:trace contextRef="#ctx0" brushRef="#br0" timeOffset="-567">14336 1163 1061 0,'0'0'889'15,"0"0"-664"-15,0 0-94 16,0 0 95-16,0 0-12 15,0 0-30-15,0 0-112 16,-10 97-48-16,6-52 7 16,-15 5-31-16,-1-1-24 15,-3-3-111-15,3-16-153 16,11-7-283-16,5-17-697 0</inkml:trace>
  <inkml:trace contextRef="#ctx0" brushRef="#br0" timeOffset="1884">16821 454 1283 0,'0'0'581'16,"0"0"-464"-16,0 0-32 15,0 0 148-15,0 0-13 16,0 0-119-16,0 0-62 16,35-118-4-16,-5 112 9 0,7 6-14 15,-3 0 5-15,0 8 40 16,-5 26-14-16,-10 9-14 16,-8 13 4-16,-11 9-26 15,0 3 0-15,-14 2-5 16,-19-5-19-16,1-3-1 15,-1-10 1-15,7-10-1 16,9-8 5-16,5-9-4 16,4-4 16-16,5-9-6 15,3 0-11-15,0-4 21 16,8 2-21-16,21-5 0 16,4 4 20-16,5-6-13 0,9 3 14 15,-4-2-15-15,-1-4-4 16,-7 2-4-16,-1 0-32 15,-8-2-49-15,7 0-138 16,-10 0-279-16,-4-2-298 0</inkml:trace>
  <inkml:trace contextRef="#ctx0" brushRef="#br0" timeOffset="2177">17285 290 1969 0,'0'0'467'16,"0"0"-397"-16,0 0 46 16,0 0 132-16,0 0-82 15,0 0-95-15,0 0 3 16,193 166-25-16,-153-86 1 15,-4 8-5-15,-13 6-25 16,-11-2 13-16,-12 2-20 16,0-6-13-16,0-2-2 15,-20-7-74-15,-28 1-205 16,5-21-294-16,-5-16-320 0</inkml:trace>
  <inkml:trace contextRef="#ctx0" brushRef="#br0" timeOffset="2608">15249 0 1547 0,'0'0'242'16,"0"0"-149"-16,0 0 84 16,-213 181 76-16,151-71 3 15,13 20-101-15,16 5-67 16,24 5 15-16,9-12-35 16,15-4-55-16,38-15 7 15,16-9-20-15,22-17-107 0,80 4-161 16,-20-27-195-16,-7-13-233 15</inkml:trace>
  <inkml:trace contextRef="#ctx0" brushRef="#br0" timeOffset="2975">18368 849 1903 0,'0'0'379'15,"0"0"-268"-15,0 0 148 16,0 0 18-16,0 0-117 16,0 0-113-16,-22 197-19 15,-4-141-28-15,-37 17-46 16,4-8-410-16,-3-12-667 0</inkml:trace>
  <inkml:trace contextRef="#ctx0" brushRef="#br0" timeOffset="3606">11399 2708 1822 0,'0'0'471'16,"0"0"-428"-16,0 0 20 0,0 0 30 15,0 0-93-15,0 0-56 16,0 0-255-16,111-55-242 0</inkml:trace>
  <inkml:trace contextRef="#ctx0" brushRef="#br0" timeOffset="3762">11821 2705 1557 0,'0'0'308'15,"0"0"-231"-15,0 0-62 0,0 0-15 16,0 0-125-16,0 0-1049 16</inkml:trace>
  <inkml:trace contextRef="#ctx0" brushRef="#br0" timeOffset="3884">12207 2697 697 0,'0'0'942'0,"0"0"-790"15,0 0-97-15,0 0-18 16,0 0-37-16,0 0-279 0</inkml:trace>
  <inkml:trace contextRef="#ctx0" brushRef="#br0" timeOffset="4639">13557 2293 1629 0,'0'0'346'16,"0"0"-258"-16,0 0 43 16,0 0 60-16,0 0-53 15,0 0-68-15,0 0-27 16,-138-89 37-16,95 89 55 16,-10 5-82-16,-5 31-20 15,-4 14 12-15,0 8 5 16,9 13 9-16,13 5-33 15,21 2-11-15,19-4-2 16,0-8-13-16,27-5 0 0,25-12-3 16,13-16-48-16,8-13-56 15,4-17-17-15,-1-3 50 16,-17-3 31-16,-13-17 6 16,-23-1 37-16,-23-3 1 15,0 7 8-15,-29-1 37 16,-24 7-15-16,-10 7-2 15,-5 4-29-15,9 0-24 16,16 0-127-16,18-6-336 16,21-2-610-16</inkml:trace>
  <inkml:trace contextRef="#ctx0" brushRef="#br0" timeOffset="4845">14011 2708 2082 0,'0'0'470'0,"0"0"-416"15,0 0-31-15,0 0 162 16,0 0-44-16,-9 155-140 16,-18-114-1-16,4-5-134 15,11-9-112-15,4-10-361 16,8-15-761-16</inkml:trace>
  <inkml:trace contextRef="#ctx0" brushRef="#br0" timeOffset="5196">14499 2324 2099 0,'0'0'519'15,"0"0"-394"-15,0 0-98 16,0 0 94-16,0 0 18 16,0 0-91-16,-173 111-29 15,147-52-19-15,15 0 9 16,11 1-6-16,0-1-3 16,23-9 0-16,21-2-15 15,4-13-9-15,4-12-101 0,1-7 26 16,-4-16 33-1,-7 0 64-15,-11 0-13 0,-19-19 15 16,-12-4 19-16,0-4 12 16,-40 4 22-16,-11 5 3 15,-11 1-32-15,2 5-24 16,9 0-13-16,23-15-137 16,16 4-342-16,12-4-791 0</inkml:trace>
  <inkml:trace contextRef="#ctx0" brushRef="#br0" timeOffset="5475">14994 2036 2407 0,'0'0'382'0,"0"0"-293"16,0 0 21-16,0 0 95 16,0 0-94-16,79 171-84 15,-53-98 9-15,-1 6-15 16,-5 4-21-16,-6-1 24 16,-11 7-24-16,-3-3-8 15,-17-2-61-15,-45 14-121 0,3-24-195 16,-7-21-465-16</inkml:trace>
  <inkml:trace contextRef="#ctx0" brushRef="#br0" timeOffset="5850">12830 2089 1763 0,'0'0'376'0,"0"0"-264"15,-96 223 13-15,64-112 110 16,9 0-80-16,16-2-87 16,7-6-51-16,27-5-10 15,41-14-14-15,99-7-149 16,-13-22-405-16,1-22-636 0</inkml:trace>
  <inkml:trace contextRef="#ctx0" brushRef="#br0" timeOffset="7101">15855 1930 1635 0,'0'0'228'0,"0"0"-155"16,0 0 102-16,0 0 30 16,0 0-60-16,0 0-66 15,0 0 16-15,150-106 35 16,-121 106 4-16,1 11-11 16,-10 30-3-16,-8 15-39 15,-1 9-6-15,-5 9-31 0,8 3-21 16,5-6 5-16,10-10-27 15,11-8-2-15,5-15 1 16,4-11-46-16,1-15-8 16,-10-6-16-16,-9-6-4 15,-11 0 38-15,-9 0-9 16,-11 0 26-16,0 0 19 16,-5 0 0-16,-18 0 20 15,-5 0-8-15,-1 17 6 16,-2 10 1-16,12 9-19 15,13 2-2-15,6 2 2 16,0 2 0-16,22 2-11 0,18 1-5 16,-1-1 14-16,1-3-5 15,-5-3-5-15,-8 1 12 16,-15-6 0-16,-12-3 6 16,0 1-11-16,-29-1 5 15,-16-5-31-15,-28-7-120 16,14-12-312-16,4-6-782 0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7:06:55.565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349 242 1260 0,'0'0'333'16,"0"0"-214"-16,0 0-2 16,0 0 41-16,0 0 39 15,0 0-14-15,0 18-80 16,0-16 34-16,0 8-6 15,0 5-45-15,0 12-2 16,0 13-57-16,0 19 3 16,0 18 36-16,8 2-43 15,-2 8-2-15,0-8-16 0,1-10 4 16,-1-4-2-16,1-17-7 16,0-10 0-16,-1-11 8 15,-3-14-8-15,0 0-6 16,-3-13-64-16,0-12-125 15,0-20-69-15,0-2-473 0</inkml:trace>
  <inkml:trace contextRef="#ctx0" brushRef="#br0" timeOffset="292">232 234 1813 0,'0'0'299'0,"0"0"-235"16,0 0 49-16,0 0 99 16,0 0-54-16,0 0-52 15,0 0-36-15,122-39 69 16,-80 24-63-16,4 4-41 16,2-1 32-16,2 3-49 15,2 3 6-15,-3 6-22 16,-2 0 8-16,-5 0-2 15,-7 0-8-15,-4 0-14 16,-6 0 7-16,-8 0-46 16,-2 0-57-16,-7 0-150 0,-5-12-301 15,-3-3-267-15</inkml:trace>
  <inkml:trace contextRef="#ctx0" brushRef="#br0" timeOffset="610">373 634 1802 0,'0'0'393'15,"0"0"-300"-15,0 0 25 0,0 0 114 16,0 0-20-16,0 0-95 16,0 0-92-16,131-20 29 15,-99 15-54-15,4 5 0 16,4 0 20-16,-1 0-20 16,4 0 0-16,-4 0-58 15,1 0-141-15,2 0-78 16,-10 0-372-16,-9-8-1151 0</inkml:trace>
  <inkml:trace contextRef="#ctx0" brushRef="#br0" timeOffset="975">408 1094 1650 0,'0'0'312'0,"0"0"-201"16,0 0 69-16,0 0 124 16,0 0-119-16,0 0-102 15,0 0 47-15,8 8-28 16,15-8-3-16,9 0 3 0,7 0-48 15,7 0-10-15,4-2-15 16,-2-4-28-16,1-3 28 16,1 2-29-16,-4 1-2 15,-4 2 1-15,-2-3 1 16,-9 1-1-16,0 4-29 16,-11-2-58-16,-11 2-30 15,-3-10-162-15,-6-7-236 16,0 6-340-16</inkml:trace>
  <inkml:trace contextRef="#ctx0" brushRef="#br0" timeOffset="1557">1368 0 1053 0,'0'0'625'0,"0"0"-484"15,0 0-31-15,0 0 181 16,0 0-32-16,0 0-92 16,0 0-67-16,-20 33-57 15,20-1 39-15,0 14-3 16,0 12-16-16,6 15 22 16,-3 12-49-16,-3 10 14 0,0 6 4 15,0 4-20-15,0-4 19 16,5-4-42-16,1-12-2 15,0-8 0-15,-3-10-9 16,5-8 0-16,-5-13-1 16,-3-9-67-16,3-15-57 15,-3-17-186-15,0-5-244 16,0 0-525-16</inkml:trace>
  <inkml:trace contextRef="#ctx0" brushRef="#br0" timeOffset="2318">9 77 986 0,'0'0'203'15,"0"0"-113"-15,0 0 95 16,0 0 6-16,0 0-112 16,0 0-22-16,0 0 52 15,-6 151-9-15,3-101 33 16,3 18-15-16,0 11-33 16,0 13 35-16,0 5-40 0,0 3-17 15,0-3 25-15,3-6-56 16,6-9-11-16,-5 2-21 15,3-19 9-15,-7-7 2 16,0-5-11-16,0-17 0 16,0-10-14-16,0-2 14 15,0-16-48-15,6-1-60 16,4-7-91-16,2 0-192 16,-1-15-647-16</inkml:trace>
  <inkml:trace contextRef="#ctx0" brushRef="#br0" timeOffset="2973">1966 702 1528 0,'0'0'380'0,"0"0"-243"15,0 0 24-15,0 0 7 16,0 0-10-16,0 0-33 16,0 0-28-16,54 12 33 15,-18-12-38-15,-1 0-44 16,4 0 31-16,4 0-65 15,-4 0-8-15,1 0 36 16,3 0-42-16,-4 0 9 16,-3 0-9-16,2 0 0 15,-1 0 14-15,-4 0-14 16,-7 0-29-16,-6 0 2 16,-7-3-118-16,-3 0-60 15,-10 0-100-15,0 0-238 0,0 0-585 16</inkml:trace>
  <inkml:trace contextRef="#ctx0" brushRef="#br0" timeOffset="3250">1980 1041 1624 0,'0'0'533'0,"0"0"-406"15,0 0-16-15,0 0 125 16,0 0 46-16,0 0-162 0,0 0-50 16,34 6 29-16,8-6-10 15,10 0 15-15,10 0-83 16,14 0-15-16,48-4-6 15,-16-23-151-15,-11-1-659 0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7:07:06.420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396 1004 1326 0,'0'0'396'0,"0"0"-229"16,0 0 38-16,0 0 80 15,0 0-59-15,0 0-106 16,-85 0-30-16,81 0 4 16,4 0-22-16,0 0-8 15,0-4-55-15,0 4-8 16,0-2 46-16,0-2-14 16,0-7 4-16,0-6-9 0,0-10-27 15,0-18 5 1,0-11-6-16,0-17 0 15,0-15-3-15,4-10 3 0,-4-2-7 16,0 3 6-16,0 9 1 16,0 14 3-16,0 18-3 15,0 18 0-15,3 11 0 16,0 12 9-16,-3 9-18 16,3 3 7-16,-3 3-38 15,6 0-52-15,14 0-192 16,0 0-223-16,0 0-10 0</inkml:trace>
  <inkml:trace contextRef="#ctx0" brushRef="#br0" timeOffset="347">0 432 1553 0,'0'0'323'15,"0"0"-117"-15,0 0 31 16,0 0-18-16,0 0-86 16,0 0-93-16,0 0-4 15,26-128-17-15,16 82-4 0,4-7 36 16,7-1-32-1,-1 8 21-15,-2 4 35 0,-5 13 7 16,-8 8 29-16,-2 12-57 16,-2 9-27-16,-4 0 21 15,1 0-39-15,2 16-9 16,8 7-21-16,22 3-195 16,-6-2-381-16,-4-9-880 0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7:07:07.757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318 454 1322 0,'0'0'407'16,"0"0"-249"-16,0 0 38 15,0 0 65-15,0 0-16 16,0 0-88-16,0 0-75 15,-192-11 21-15,158 51-40 16,2 11-24-16,3 9 2 16,10 1-12-16,8-3 1 15,11-5-18-15,0-9-11 0,3-4 13 16,27-15-14-16,10-8-30 16,8-7-1-16,12-10-47 15,-3-4-33-15,3-25 20 16,-10-12 20-16,-15-7 38 15,-16-1-1-15,-16-2 34 16,-3 1 7-16,-9 6 14 16,-24 6 18-16,-2 9 19 15,-1 8-7-15,2 6 32 16,11 9-47-16,11 4-9 16,5 2-7-16,7 0-20 15,0 0-38-15,19 0 8 16,18 2-47-16,8 4 20 15,9 0-7-15,-3-3 19 16,5-3 18-16,-7 3-10 0,-6 4 20 16,-7 1 10-16,-7 5 7 15,-9 9 7-15,-10 8 11 16,-4 8 17-16,-6 4 14 16,0 4-27-16,0-2-2 15,6-4-12-15,8-9-8 16,6-8 0-16,6-11-11 15,7-9-64-15,2-3 12 16,4-11-32-16,-2-26-36 16,-1-3-3-16,-10-6 45 15,-3 0 82-15,-9 8 7 16,-8 9 85-16,-3 12 96 16,-3 8-11-16,0 9-21 0,0 0-33 15,0 5-40-15,0 28-14 16,0 7-39-16,0 8-22 15,6 2 15-15,7-3-16 16,4-6-13-16,3-2-44 16,3-13-52-16,9-11-19 15,7-13-47-15,7-2-133 16,13-23-17-16,-9-14-269 16,-11-2-737-16</inkml:trace>
  <inkml:trace contextRef="#ctx0" brushRef="#br0" timeOffset="218">1422 0 1162 0,'0'0'576'0,"0"0"-396"15,0 0 78-15,0 0 43 16,0 0-90-16,0 0-71 16,0 0-64-16,-16 18 11 15,16 61 1-15,0 18-49 16,0 9-24-16,0 6 11 15,0-5-16-15,3-7-10 16,7-8-10-16,6-17-60 16,6-3-135-16,3-22-288 15,-7-18-136-15</inkml:trace>
  <inkml:trace contextRef="#ctx0" brushRef="#br0" timeOffset="401">1230 540 1770 0,'0'0'382'0,"0"0"-271"15,0 0 87-15,0 0-28 16,0 0-102-16,0 0-68 16,238-19 0-16,-127 6-119 15,-18 0-388-15,-16 1-651 0</inkml:trace>
  <inkml:trace contextRef="#ctx0" brushRef="#br0" timeOffset="667">2063 398 844 0,'0'0'1183'15,"0"0"-969"-15,0 0-21 16,0 0 40-16,-173 58-34 16,140-16-105-16,7 8-58 15,9 3-20-15,11 1-2 16,6-8-14-16,0-4-19 16,26-11-67-16,21-12-63 15,11-19-77-15,12 0-92 0,21-33-21 16,-20-7-272-16,-15-6-462 15</inkml:trace>
  <inkml:trace contextRef="#ctx0" brushRef="#br0" timeOffset="1771">2063 398 1224 0,'230'136'520'0,"-239"-136"-337"15,-8 0 87-15,3 23-49 16,5 10-61-16,9 4-52 16,0 4-71-16,0 4-25 15,29-7 1-15,7-4-13 16,7-13-33-16,3-8-37 15,-4-13-37-15,-6 0-37 16,-10-15-35-16,-12-17 27 0,-11-7 97 16,-3-5 38-16,-11 4 17 15,-21-2 45-15,-4 10 11 16,-3 8 41-16,4 9-2 16,7 7 0-16,16 3 12 15,9 5-67-15,3 0-40 16,3 0 0-16,29 0-33 15,8 0 0-15,5 0-23 16,1 5 10-16,1 1 31 16,-5 8 6-16,-2 7 8 15,-8 2 2-15,-2 10 0 16,-12 1 42-16,-4 2-35 16,-8 0-1-16,2-4-5 0,-2-6-1 15,-3-5 4-15,-3-12-5 16,3-6-48-16,-3-3 27 15,0 0-48-15,0-26-18 16,0-7 70-16,3-2 1 16,4-1 6-16,2 3 0 15,8 7 10-15,0 6 9 16,3 5-8-16,2 9 4 16,4 6 43-16,0 0 9 15,1 18 19-15,-4 14-28 16,0 6-21-16,-3 2-21 15,-8-3-6-15,1-1-44 16,-6-10-5-16,0-6-70 16,-7-9 28-16,0-11 2 15,0 0 37-15,0-7 32 0,0-20-2 16,0-4 19-16,0-3 3 16,0 3 0-16,0 0 9 15,6 8 20-15,6 6 11 16,5 4 31-16,0 10 0 15,3 3 17-15,-1 0 22 16,-2 9-3-16,-2 17-12 16,-1 7-34-16,-4 5-12 15,0 3-7-15,-1-2-26 16,-2 2-16-16,2-5 0 16,2-7 0-16,-2-5-27 15,5-10-29-15,2-2-28 0,4-12-35 16,3 0 13-16,6 0 38 15,4-18 7-15,2-12 2 16,-1-1 11-16,-2-5 2 16,-2 4 27-16,-7 1 18 15,-4 8 2-15,1 3 10 16,-8 3 37-16,2 2 3 16,-5 0 14-16,-1 3-13 15,-2 1-20-15,-3-1 23 16,-3 3-19-16,0 1 26 15,0 2 22-15,0-1 0 16,0 4 13-16,0 0-27 16,0 3-15-16,0-3 3 15,0 0-41-15,0 0 2 16,-3-2-1-16,-3-1-18 0,-5-3 0 16,-1 0-13-16,-2 3 9 15,-6 0 3-15,4 4 2 16,-4 2 11-16,5 0 20 15,-2 10 2-15,7 21 8 16,0 3 1-16,4 8-23 16,2 5 11-16,4 1-29 15,0-7-2-15,4-3 5 16,19-9-5-16,9-8 0 16,11-10-50-16,42-11-162 15,-9 0-381-15,-11-4-808 0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7:09:06.458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787 123 1215 0,'0'0'363'0,"0"0"-254"16,0 0 21-16,0 0 12 16,0 0-11-16,0-65 9 0,0 60-53 15,0 4 18 1,0-2-22-16,0-1-19 0,0 1 24 15,-3 3-65-15,-3-6-9 16,-5-2 40-16,-6 4-34 16,2-2-3-16,-5 0-8 15,-3 4-8-15,-4-4 52 16,-5 6-41-16,-1 0-5 16,-7 0 56-16,1 0-18 15,1 0-12-15,-5 8-8 16,1 10-13-16,-2 4 19 15,6 3-31-15,-2 8 0 16,4 3 21-16,-1 6-21 16,9-5 0-16,-1 10 0 15,1-6 6-15,3 9 10 0,-1 3-16 16,6 0 0 0,0 7 8-16,7-8-8 0,4 7-1 15,9-6 0-15,0 5 1 16,0-1 11-16,3-1-11 15,13-3 0-15,7-3 12 16,6-2-12-16,1-10-1 16,5-7 0-16,2 3 1 15,2-7 6-15,4-1-6 16,-1-6 0-16,7-2-3 16,1-2 3-16,2-5 0 15,1-3-2-15,1-8 4 0,3 0-4 16,2 0 2-16,0-19-6 15,-4-15-3-15,-2-6 10 16,-8 1-2-16,-13 0 1 16,-7 4 0-16,-13-1 1 15,-12 7 20-15,0 0-21 16,-9-1 69-16,-31 1-16 16,-10 0-5-16,-15 5 5 15,-13 4-23-15,-14 11 29 16,-13 9-59-16,0 0-2 15,8 13-8-15,12 15-5 16,26-4-63-16,25-11-115 16,28-13-626-16</inkml:trace>
  <inkml:trace contextRef="#ctx0" brushRef="#br0" timeOffset="2157">1517 708 1573 0,'0'0'523'0,"0"0"-295"15,0 0-33-15,0 0 31 16,0 0-60-16,0 0-58 16,-14-9-13-16,31 9-18 15,9 21 23-15,10 9-37 16,1 5-27-16,1 3 15 15,-2-5-39-15,1 1-9 16,-1-4-3-16,-7-4-33 0,-3-5-9 16,-6-6-138-16,-4-3-168 15,-7-6-240-15,-4-4-129 0</inkml:trace>
  <inkml:trace contextRef="#ctx0" brushRef="#br0" timeOffset="2356">1481 1053 1640 0,'0'0'626'0,"0"0"-444"16,0 0-34-16,0 0 89 0,0 0-85 15,0 0-62-15,0 0-2 16,158-176-88-16,-87 122-26 15,-9 16-243-15,-13 4-790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9:41:56.182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508 37 1172 0,'0'0'206'0,"0"0"-22"16,0 0-27-16,0 0-3 16,0 0 64-16,0 0-42 15,6 59-59-15,-6-59 48 16,0 0 10-16,0 0-19 16,-3 0-32-16,-9-6-65 15,-16-11 16-15,-4-4-61 16,-4 3-13-16,-10 3 41 15,-2 7-42-15,-5 4 9 16,1 4 10-16,-1 0-18 16,1 18 28-16,10 16-29 0,8 9 0 15,15 6 0-15,16 14 0 16,3 4-1-16,9 2-1 16,30 0 2-16,14-4-9 15,10 0-9-15,2-3-12 16,3-3 29-16,-2 0-13 15,-7-2-9-15,-6-4 8 16,-15-4 15-16,-11 2-13 16,-21-1 13-16,-6 0-6 15,-16 0-2-15,-33-3 16 16,-10-1-8-16,-10-2 0 16,1-17 7-16,-2-2 7 15,11-13-14-15,10-12 0 0,21 0-8 16,28-47-101-1,12-7-346-15,27-8-222 0</inkml:trace>
  <inkml:trace contextRef="#ctx0" brushRef="#br0" timeOffset="244">743 241 2027 0,'0'0'558'0,"0"0"-493"16,0 0 28-16,0 0 63 0,0 0-64 15,0 215-21 1,0-118-59-16,3 6-12 0,5-1 20 16,-2-3-20-16,0-11 0 15,2-9-61-15,-5 3-207 16,-3-23-383-16,0-17-655 0</inkml:trace>
  <inkml:trace contextRef="#ctx0" brushRef="#br0" timeOffset="439">446 995 2143 0,'0'0'324'0,"0"0"-236"15,0 0 67-15,0 0 14 16,0 0-78-16,0 0-53 16,189-71-38-16,-110 52-33 15,29 2-255-15,-20 3-436 16,-12 5-1140-16</inkml:trace>
  <inkml:trace contextRef="#ctx0" brushRef="#br0" timeOffset="976">1196 865 1151 0,'0'0'1050'16,"0"0"-758"-16,0 0-64 16,0 0 2-16,-198-8-63 0,147 31-66 15,-5 15-26-15,10 6-75 16,10 6 0-16,20 3 10 15,12-5-10-15,4-7-22 16,30-13-53-16,22-6-42 16,10-19 32-16,11-3-145 15,-5-9 43-15,-5-18 36 16,-12 1 71-16,-11 8 51 16,-13 12 26-16,-12 6 3 15,-4 3 132-15,-8 27-54 16,0 8-22-16,0-3 13 0,8-2-44 15,5-9-25 1,10-16-4-16,11-8-150 0,1-8-11 16,4-38-114-16,1-10 17 15,-10-7-21-15,-10-8 44 16,-7-7 149-16,-9-4 90 16,-7-6 164-16,0-6 87 15,-3-1-68-15,-11 4 67 16,2 15 39-16,4 17-56 15,5 24-2-15,3 20-63 16,0 15-55-16,0 19-9 16,0 42-56-16,11 21-5 0,5 22-4 15,0 10-27 1,3-1-5-16,1-8-7 0,0-11-82 16,3-17-117-16,10-19-382 15,-10-19 215-15,-7-21-862 0</inkml:trace>
  <inkml:trace contextRef="#ctx0" brushRef="#br0" timeOffset="1219">1375 895 1602 0,'0'0'525'16,"0"0"-333"-16,0 0-95 15,0 0-52-15,0 0 26 0,0 0-28 16,194-59-13-1,-119 53-30-15,-2 6 0 0,-11 0 32 16,-10 23-9-16,-16 21 45 16,-10 16-1-16,-12 7-32 15,-14 0 14-15,0-2-36 16,0-12-13-16,0-18-25 16,3-28-211-16,9-7-296 15,1-4-347-15</inkml:trace>
  <inkml:trace contextRef="#ctx0" brushRef="#br0" timeOffset="1353">1916 523 2008 0,'0'0'559'0,"0"0"-453"16,0 0-70-16,0 0-36 15,0 0-167-15,0 0-385 0</inkml:trace>
  <inkml:trace contextRef="#ctx0" brushRef="#br0" timeOffset="1685">2499 830 1936 0,'0'0'604'0,"0"0"-427"15,0 0 18-15,-173-18-84 16,126 18-50-16,12 0-46 16,12 20-7-16,15 7-16 0,8 2-1 15,14 7-1-15,32-1-4 16,10 1 10-16,6 2-12 16,3-6 5-16,-5 3 11 15,-12-2-12-15,-11-4 12 16,-18 4 0-16,-19 4 8 15,0-6-2-15,-27-2 29 16,-19-3-29-16,-2-13 3 16,2-11-18-16,10-2-47 15,19-47-194-15,17-12-328 0,0-6-618 16</inkml:trace>
  <inkml:trace contextRef="#ctx0" brushRef="#br0" timeOffset="1903">2910 188 2295 0,'0'0'597'0,"0"0"-527"16,0 0-10-16,0 0 85 16,11 229-29-16,-2-120-36 15,8 6-79-15,0 1 1 16,5-5 13-16,-2-5-14 15,0-15-2-15,-3-14-73 16,-5-15-138-16,-2-22-468 0,-7-18-692 16</inkml:trace>
  <inkml:trace contextRef="#ctx0" brushRef="#br0" timeOffset="2160">2751 853 2126 0,'0'0'389'16,"0"0"-282"-16,0 0-86 16,0 0 45-16,206-34 46 15,-125 24-46-15,1 7-8 16,-6 3-42-16,-11 9 22 16,-12 35 48-16,-18 12-3 15,-7 18-37-15,-19 5-7 16,-9 1-33-16,0-7 24 0,0-10-30 15,0-16-48-15,0-21-37 16,0-26-205-16,3-6-387 16,7-27-833-16</inkml:trace>
  <inkml:trace contextRef="#ctx0" brushRef="#br0" timeOffset="2293">3395 611 2213 0,'0'0'503'16,"0"0"-455"-16,0 0-48 16,0 0-4-16,0 0-333 0,0 0-615 0</inkml:trace>
  <inkml:trace contextRef="#ctx0" brushRef="#br0" timeOffset="2547">4046 877 2111 0,'0'0'495'0,"0"0"-418"16,0 0 120-16,-189 0-28 16,134 24-34-16,2 11-86 15,10 12-49-15,14 9 55 0,16 5-47 16,13 0-7-16,0-7 13 15,33-6-14-15,16-10-12 16,10-14-50-16,12-16-79 16,25-8-96-16,-14-25-250 15,-17-5-484-15</inkml:trace>
  <inkml:trace contextRef="#ctx0" brushRef="#br0" timeOffset="2876">4450 786 1315 0,'0'0'1427'0,"0"0"-1186"16,0 0-158-16,0 0 31 0,-177-21-12 16,145 30-47-16,4 21-19 15,19 6-36-15,9 10-11 16,3 1 10-16,31 6 2 15,14-4-8-15,4 5 4 16,7-4 3-16,-3-3-2 16,-7 1 2-16,-9-8-10 15,-15 2 10-15,-11-1 0 16,-14-7 31-16,0 0-30 16,-20-4 8-16,-22-7 24 15,-10-5-33-15,-1-12-1 0,7-6-22 16,21-24-90-16,8-17-85 15,17-11-549-15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7:09:16.269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2 209 1309 0,'0'0'313'15,"0"0"-141"-15,0 0-24 16,0 0-1-16,0 0 22 15,0 0-1-15,-3-145-98 16,22 124-2-16,4 8-20 16,8 0 2-16,0 5 40 0,6 4-68 15,5 4-9 1,4 0 46-16,0 4-59 0,1 20 0 16,-9 5 0-16,-5 13 0 15,-10 10 26-15,-17 7-26 16,-6 6 0-16,0 5 9 15,-32-2 7-15,-4-3-15 16,-4-12 47-16,1-14-4 16,10-13 50-16,6-6-69 15,9-14 8-15,8-6 48 16,6 0-72-16,0 0-8 16,0-6-1-16,26-14 9 15,10 3-1-15,7 1-8 0,6 2 0 16,7 10-2-1,0 4 8-15,-1 6-12 0,-2 28-3 16,-8 9 0-16,-8 10-13 16,-11 9-8-16,-10 6 30 15,-10 6-3-15,-6-4 3 16,-3 4-1-16,-30-13 1 16,-10 2 0-16,-11-11 69 15,-5-13-33-15,-4-9-7 16,4-10 63-16,0-2-57 15,7-18-1-15,10 0 4 16,5 0-22-16,11-6 23 16,10-15-39-16,7 4 0 15,4-4-10-15,5 0 2 16,0-4-73-16,17-9-82 16,31-6-133-16,-1 7-171 0,-1 5-206 15</inkml:trace>
  <inkml:trace contextRef="#ctx0" brushRef="#br0" timeOffset="275">1174 667 1914 0,'0'0'615'16,"0"0"-455"-16,0 0-44 0,0 0 71 15,0 0-6 1,0 0-34-16,0 0-127 0,201 0 7 16,-127 0 8-16,2 0-34 15,6 0-1-15,-3 0-1 16,-8 0 1-16,-8 0-9 16,-12 0-72-16,-14 13-85 15,-21 14-168-15,-13 5-416 16,-3-5-1201-16</inkml:trace>
  <inkml:trace contextRef="#ctx0" brushRef="#br0" timeOffset="528">1041 1184 2292 0,'0'0'666'16,"0"0"-551"-16,0 0-25 15,0 0 91-15,0 0-104 16,0 0 7-16,0 0-32 16,226 16-34-16,-121-16-7 15,5 0-4-15,-2-13-6 16,-6 10 2-16,-14 0-3 16,-16 3-28-16,-19 0-37 15,-17 0-86-15,-7 3-160 16,-12 3-420-16,-5-6-408 0</inkml:trace>
  <inkml:trace contextRef="#ctx0" brushRef="#br0" timeOffset="945">2576 910 2590 0,'0'0'346'16,"0"0"-294"-16,0 0-40 15,0 0-4-15,0 0 63 16,226-182-70-16,-157 84-1 16,-1-5 0-16,-3 0 6 0,-12 6-3 15,-13 16-3 1,-14 15 1-16,-10 21 53 0,-10 18-32 15,-3 14 59-15,-3 13 25 16,0 0-43-16,0 17 6 16,0 33-39-16,0 17 0 15,0 24 38-15,0 13-67 16,-6 8 32-16,0 7-6 16,-1-14-25-16,1-3 43 15,0-7-39-15,-2-18-6 16,5-12 0-16,-3-12-21 15,3-21-44-15,-5-6-26 16,5-18-88-16,0-8-59 0,0 0-581 16,3-12-312-16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7:09:17.830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551 82 1955 0,'0'0'378'0,"0"0"-191"0,0 0-133 16,0 0 111-16,0 0 88 15,-167-73-152-15,121 66-15 16,1 7-44-16,-1 0 22 16,-4 7 39-16,-2 24-86 15,7 11 20-15,2 14-5 16,13 5-25-16,10 10 40 16,14-4-41-16,6 3-6 15,6-10 7-15,27-1 13 16,13 0-20-16,10-15 0 15,9 4 0-15,4-10 5 16,-1 3-5-16,2 0 0 16,-5 0-12-16,-7 7 25 0,-5-1-13 15,-10-1 0 1,-14 6 6-16,-10-6 9 0,-11 0-3 16,-8 7-10-16,0-13 29 15,-34 4-23-15,-11-3-8 16,-4 4 0-16,-10-16 1 15,0-6 16-15,0-8-17 16,4-9 0-16,5-6 28 16,10 0-28-16,5-12-18 15,16-20 17-15,8-16 1 16,11-17 6-16,6-17-6 16,53-41 0-16,14-1-10 0,9-12 10 15,6 4 0 1,-19 31-1-16,-10 4 9 0,-30 30-1 15,-29 28-7-15,-78 20-51 16,-26 14-58-16,-32 5-1021 0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7:09:23.977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178 0 1264 0,'0'0'519'0,"0"0"-378"16,0 0-55-16,0 0 33 15,0 0 74-15,0 0-6 16,-27 172-71-16,8-113 5 15,-8 11-60-15,1 10-17 16,1 6-41-16,2-8-3 16,6 1-196-16,6-20-383 15,8-19-1389-15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7:09:44.358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32 1463 0,'0'0'344'15,"0"0"-219"-15,0 0 2 16,0 0 87-16,0 0-128 15,0 0-54-15,0 0-32 16,37-4-93-16,-18-5-131 16,-2-1-112-16,-5 1-1337 0</inkml:trace>
  <inkml:trace contextRef="#ctx0" brushRef="#br0" timeOffset="137">281 41 1595 0,'0'0'307'0,"0"0"-133"0,0 0 53 16,0 0-50-16,0 0-177 15,0 0-6-15,0 0-361 16,105-20-796-16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7:09:42.526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292 6 1053 0,'0'0'336'0,"0"0"-219"16,0 0 38-16,0 0-2 16,0 0-59-16,0 0 4 15,-26-6-10-15,7 6-3 16,-1 0 51-16,3 0-62 16,-3 0-19-16,2 23-10 15,-6 12-17-15,-2 12 54 16,-3 12-56-16,3 8 0 15,-1 4 60-15,7 6-45 16,8 1 18-16,4-5-20 16,8 0-37-16,0-6 48 15,0-2-50-15,14-9 0 16,9-6-18-16,7-5 11 0,5-10-136 16,28-13-130-16,-10-12-231 15,-8-10-195-15</inkml:trace>
  <inkml:trace contextRef="#ctx0" brushRef="#br0" timeOffset="338">512 633 765 0,'0'0'1011'0,"0"0"-857"16,0 0-113-16,0 0 47 0,0 0 78 16,125-175-89-16,-93 119-28 15,1 2 40-15,-7 11-1 16,-9 4 23-16,-11 16 21 16,-3 8-1-16,-3 15 17 15,0 0-69-15,0 25-59 16,0 24 44-16,0 16-26 15,-3 12-17-15,-3 2-18 16,-2 1 15-16,2-6-17 16,3-7-1-16,3-7-69 15,6-14-70-15,24-14-431 16,-1-17-271-16</inkml:trace>
  <inkml:trace contextRef="#ctx0" brushRef="#br0" timeOffset="543">1167 721 1562 0,'0'0'309'0,"0"0"-76"16,0 0 54-16,0 0-75 15,17 168-46-15,-17-113-65 16,0 2-90-16,0-2-11 15,-5 2-118-15,2-16-194 16,3-17-321-16</inkml:trace>
  <inkml:trace contextRef="#ctx0" brushRef="#br0" timeOffset="908">1527 283 2070 0,'0'0'527'16,"0"0"-391"-16,0 0-74 15,0 0 73-15,0 0-32 16,0 0-61-16,0 0 6 0,203-108-43 16,-160 108-4-16,-11 22 7 15,-16 18-7-15,-10 16-1 16,-6 12 15-16,-9 9-6 15,-30 2 30-15,-7 1-30 16,-4-3 8-16,2-10 44 16,5-11-60-16,14-12 35 15,13-7-21-15,16-16-6 16,0-2-9-16,25-7 0 16,29-6-1-16,11-6-1 15,6 0-98-15,8 0 7 16,3-6 5-16,20-9-162 15,-20 3-338-15,-20 0-119 0</inkml:trace>
  <inkml:trace contextRef="#ctx0" brushRef="#br0" timeOffset="1199">2244 149 2008 0,'0'0'386'0,"0"0"-272"15,0 0 17-15,0 0 89 16,0 0-75-16,183 68-62 16,-131-10-3-16,-9 15-68 15,-10 11 15-15,-10 4 1 0,-10 4-13 16,-13-1 35-16,0 0-50 15,0-7 1-15,-27-9-1 16,4-10-69-16,7-12-123 16,3-17-183-16,10-22-351 0</inkml:trace>
  <inkml:trace contextRef="#ctx0" brushRef="#br0" timeOffset="1415">3161 797 1910 0,'0'0'509'0,"0"0"-401"16,0 0 113-16,0 0-14 16,0 0-62-16,0 0-97 15,0 0-48-15,29 65-33 16,-19-60-130-16,10-5-125 15,-5 0-276-15,-1 0-40 0</inkml:trace>
  <inkml:trace contextRef="#ctx0" brushRef="#br0" timeOffset="1577">3161 797 1320 0,'150'76'397'0,"-150"-63"-148"16,-3 0 63-16,-4 6-5 0,-2 6-57 15,2 0-169-15,0 2-62 16,4-6-19-16,3-4-125 16,0-14-127-16,6-3-283 15,11 0-140-15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7:09:49.781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133 0 909 0,'0'0'900'0,"0"0"-783"16,0 0-88-16,0 0 44 16,0 0 73-16,0 0 0 15,-42 157-99-15,14-96-35 16,-1 1 9-16,10-6-21 16,5-15-44-16,14-20-162 15,0-15-290-15,14-6-1100 0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7:09:49.982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62 1857 0,'0'0'398'0,"0"0"-398"16,0 0-7-16,0 0-96 15,0 0-119-15,0 0-969 0</inkml:trace>
  <inkml:trace contextRef="#ctx0" brushRef="#br0" timeOffset="124">468 23 1419 0,'0'0'0'0</inkml:trace>
  <inkml:trace contextRef="#ctx0" brushRef="#br0" timeOffset="254">920 0 1702 0,'0'0'306'0,"0"0"-306"15,0 0-111-15,0 0-1112 16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7:09:45.187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262 165 459 0,'0'0'1407'0,"0"0"-1098"16,0 0-93-16,0 0 23 15,0 0-6-15,0 0-61 16,-170 216-36-16,136-111-50 16,8 16 29-16,7-1-103 15,13-1-11-15,6-13 10 16,0-18-11-16,59-14-105 0,-1-27-268 15,1-21-485-15</inkml:trace>
  <inkml:trace contextRef="#ctx0" brushRef="#br0" timeOffset="477">647 805 1713 0,'0'0'480'0,"0"0"-418"16,0 0-6-16,0 0 0 16,0 0-32-16,0 0 16 15,207-204-38-15,-157 145 45 16,-15 6 57-16,-12 6 29 15,-6 15 59-15,-14 14-103 16,-3 11 14-16,0 7 29 0,0 22-83 16,-13 30-19-16,-9 21 1 15,2 14-4-15,0 4 29 16,10-5-56-16,10-12 0 16,0-16-20-16,0-10-28 15,33-23-130-15,-1-9-340 16,-2-13-261-16</inkml:trace>
  <inkml:trace contextRef="#ctx0" brushRef="#br0" timeOffset="691">1440 913 1644 0,'0'0'620'0,"0"0"-417"15,0 0 9-15,0 0 47 16,0 195-160-16,-20-151-53 16,-5-3-38-16,-4-5-8 15,5-8-35-15,17-16-189 16,7-7-272-16,0-5-162 0</inkml:trace>
  <inkml:trace contextRef="#ctx0" brushRef="#br0" timeOffset="1066">1951 368 2027 0,'0'0'577'0,"0"0"-397"15,0 0 24-15,0 0 37 16,0 0-148-16,-171 33-62 15,129 16 30-15,2 16-32 16,5 13-19-16,5 7 28 16,7 6-37-16,14-2 16 15,9-4-17-15,0-11 0 16,23-12-23-16,23-14 2 16,10-20-36-16,9-19 18 15,-3-9 6-15,-7-3 17 0,-12-27 15 16,-21-2 1-16,-14-1 23 15,-8 4-15-15,-20 6 22 16,-25 6-17-16,-9 8-13 16,0 5 1-16,4 4-1 15,10 0-104-15,28 0-97 16,9 0-367-16,3 0-279 0</inkml:trace>
  <inkml:trace contextRef="#ctx0" brushRef="#br0" timeOffset="1461">2298 163 557 0,'0'0'1697'0,"0"0"-1424"16,0 0-168-16,0 0 83 16,0 0 8-16,0 0-19 0,75 170-107 15,-45-102-44-15,2 6 41 16,-2 5-40-16,-7 3 12 15,-3 5-5-15,-11-4-23 16,-9 4 47-16,0-4-58 16,-15-4 0-16,-22-6 9 15,-8-8-9-15,-2-12-39 16,9-13-45-16,4-11-113 16,25-24-155-16,5-5-405 15,4 0-1228-15</inkml:trace>
  <inkml:trace contextRef="#ctx0" brushRef="#br0" timeOffset="1684">2874 934 2364 0,'0'0'580'0,"0"0"-457"15,0 0-24-15,0 0 76 16,0 0-79-16,30 186-71 16,-30-139-25-16,-19-3-12 15,-15 10-128-15,5-10-236 16,6-14-515-16</inkml:trace>
  <inkml:trace contextRef="#ctx0" brushRef="#br0" timeOffset="2767">3758 366 159 0,'0'0'1493'15,"0"0"-1205"-15,0 0-84 16,0 0-19-16,0 0 20 16,0 0-74-16,0 0-63 15,158-83 2-15,-99 83-1 16,-1 0-8-16,-5 16 25 15,-14 21-77-15,-22 16 19 16,-17 17 2-16,-5 16-2 16,-43 11 7-16,-17 7-14 15,-4-10 0-15,4-8 45 16,12-19-32-16,13-14-16 16,24-18 4-16,12-11-14 0,4-7 6 15,17-4-14-15,26-4 0 16,13-7-4-16,9 0 4 15,10-2-93-15,29 0-218 16,-19-8-485-16,-12-10-1227 0</inkml:trace>
  <inkml:trace contextRef="#ctx0" brushRef="#br0" timeOffset="2995">4672 1046 2183 0,'0'0'367'0,"0"0"-154"15,0 0 2-15,0 0-49 16,0 0-59-16,9 177-71 16,-32-122-21-16,-6 3-15 15,4-12-63-15,5-7-39 16,20-28-226-16,0-8-272 15,0-3-231-15</inkml:trace>
  <inkml:trace contextRef="#ctx0" brushRef="#br0" timeOffset="3384">4794 512 1719 0,'0'0'482'0,"0"0"-313"0,0 0 57 15,0 0-46-15,182-91-20 16,-129 86-75-16,-8 5-16 16,-13 0 10-16,-7 32-73 15,-19 6-5-15,-6 8 38 16,0 6-32-16,-20-6 7 16,-3-7-14-16,-3-9 0 15,10-11 6-15,2-10-6 16,11-5-17-16,3-4 16 15,0 0-8-15,0 0 1 0,17 0-2 16,9 0 10 0,2 4-18-16,6 9 18 0,-5 8 0 15,1 2 0-15,-10 8 1 16,-4 4 25-16,-13 6-12 16,-3-1-4-16,0 2 65 15,-27-3-58-15,-5-6-11 16,-7-7-6-16,2-6-32 15,12-20-76-15,8 0-237 16,11 0-491-16</inkml:trace>
  <inkml:trace contextRef="#ctx0" brushRef="#br0" timeOffset="3635">5480 195 1947 0,'0'0'479'0,"0"0"-256"16,0 0 65-16,0 0-46 15,164 162-110-15,-125-82-66 16,-2 5-20-16,-14 9-19 16,-11-3 27-16,-12 2-54 15,-6 0-12-15,-37-5 3 16,-19-5-21-16,-9-9-76 15,-42-3-104-15,19-22-159 16,9-16-343-16</inkml:trace>
  <inkml:trace contextRef="#ctx0" brushRef="#br0" timeOffset="3923">3653 0 1655 0,'0'0'271'16,"-105"165"9"-16,40 6 49 0,16 53 8 15,36 8-53 1,13-40-177-16,39-56-76 0,17-56-20 16,10-15-11-16,78 9-149 15,-14-12-466-15,4-13-1755 16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7:09:50.785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220 1382 1685 0,'0'0'253'0,"0"0"-53"15,0 0 38-15,0 0-41 16,0 0-69-16,-48 172-87 16,14-122-25-16,-2-4-16 0,-7 3-144 15,12-10-189-15,3-15-290 16</inkml:trace>
  <inkml:trace contextRef="#ctx0" brushRef="#br0" timeOffset="736">1153 450 781 0,'0'0'1402'0,"0"0"-1114"16,0 0-207-16,0 0 64 16,0 0-7-16,0 0-40 15,0 0-23-15,118-17-39 16,-49 17-11-16,4 0-14 15,-2 0-10-15,-9 0 19 16,-6 0-20-16,-21 0-14 16,-12 0 13-16,-12 0 2 15,-11 0 4-15,-6 0 10 16,-31 0-9-16,-19 7 14 16,-9 1-20-16,-7-6 0 15,-1 0 0-15,2-2 1 16,6 0-1-16,2 0 9 0,10 5-9 15,8-4 65-15,8 10-55 16,12 3 10-16,2 9 19 16,6 7-14-16,5 9-7 15,4 2-2-15,5 5-10 16,3-1 27-16,0-4-33 16,0-2 0-16,0-10 12 15,0-8-12-15,0-4 0 16,6-6-1-16,5-4 2 15,-2-1 17-15,5-3-18 16,5 0 0-16,4-1 3 16,11 2-3-16,1-2-9 0,12 4 8 15,1 5 1 1,8 6 0-16,-1 6 0 0,-2 6 0 16,-10 2 2-16,-8 9-2 15,-12 1 0-15,-13-2-6 16,-10 2 6-16,0 0 18 15,-36-3-18-15,-10-1 0 16,-13-4 11-16,-3-5-11 16,-1-11 0-16,9-5 0 15,4-10 1-15,7-2 9 16,14 0-10-16,16 0-93 16,13-14-118-16,27-9-468 15,15-1-635-15</inkml:trace>
  <inkml:trace contextRef="#ctx0" brushRef="#br0" timeOffset="950">1988 1311 1631 0,'0'0'574'16,"0"0"-321"-16,0 0-103 15,0 0-46-15,0 0 41 16,23 153-103-16,-37-109-42 16,-15 2-22-16,1 6-153 15,5-17-200-15,9-14-504 0</inkml:trace>
  <inkml:trace contextRef="#ctx0" brushRef="#br0" timeOffset="1351">2725 551 1996 0,'0'0'380'0,"0"0"-140"16,0 0-29-16,0 0-30 0,0 0-9 15,-207 24-106 1,153 28 8-16,3 16-27 0,6 17-23 16,8 13 47-16,22 6-71 15,15 4 7-15,0-5 24 16,32-12-31-16,24-11-24 16,13-18-27-16,7-24-33 15,-2-17 20-15,-1-18-26 16,-15-3 61-16,-8-7 28 15,-18-21 1-15,-19-5 0 16,-13 1 59-16,-3-1-32 16,-42 8 34-16,-18 6-61 15,-16 7 0-15,0 6-18 16,11 6-42-16,23-7-154 16,22-1-358-16,20-3-405 0</inkml:trace>
  <inkml:trace contextRef="#ctx0" brushRef="#br0" timeOffset="1638">3118 358 2329 0,'0'0'583'15,"0"0"-506"-15,0 0 26 0,0 0 68 16,59 152-28-16,-27-74-113 16,5 14-24-16,-5 7 57 15,-5 3-51-15,-18 8-11 16,-9 1-1-16,-6 7-9 16,-34-4 3-16,-13-7-123 15,-4-13-112-15,-42-5-114 16,14-27-361-16,-3-22-852 0</inkml:trace>
  <inkml:trace contextRef="#ctx0" brushRef="#br0" timeOffset="2155">846 236 1699 0,'0'0'369'0,"0"0"-110"16,0 0 9-16,-181 300-36 16,125-88-57-16,18 22-3 0,25-5-101 15,13-26-17-15,33-56-54 16,22-35-11-16,69-21-101 15,-16-35-457-15,7-17-686 0</inkml:trace>
  <inkml:trace contextRef="#ctx0" brushRef="#br0" timeOffset="3071">3662 94 1573 0,'0'0'279'0,"0"0"-127"16,0 0 98-16,0 0-29 15,0 0-53-15,0 0-71 16,0 0 2-16,176-91 35 15,-150 123-41-15,-7 24 3 16,-2 20 0-16,-8 22-41 16,2 12 0-16,3 1-28 15,4 0-25-15,15-7 10 16,13-16-12-16,13-21-45 16,9-21-45-16,2-22-43 15,-12-23-29-15,-8-1 8 0,-18-6 26 16,-15-13 101-16,-17 1 27 15,0 6 34-15,-37 9 59 16,-17 3-26-16,-9 6 39 16,-7 28-47-16,16 2 0 15,14 10 25-15,24 3-84 16,16 1 0-16,3 2-1 16,39 8 1-16,8-1-1 15,2-1-23-15,1 11 24 16,-10 3-2-16,-15 3 8 15,-11 9-6-15,-17 3 47 16,-6-2-23-16,-44-8-12 16,-12-12-12-16,-46-6-87 0,14-19-169 15,9-15-564-15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7:09:58.874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49 1935 0,'0'0'394'15,"0"0"-281"-15,0 0-7 16,0 0 130-16,0 0-91 15,0 0-82-15,0 0-30 16,102 0 4-16,-46 0-35 16,6-2-4-16,3-11 2 15,1 4-74-15,7-1-128 0,-19-3-372 16,-17 11-371-16</inkml:trace>
  <inkml:trace contextRef="#ctx0" brushRef="#br0" timeOffset="193">24 338 155 0,'0'0'2375'0,"0"0"-2081"15,0 0-212-15,0 0-33 16,0 0 86-16,0 0-48 15,278 36-87-15,-167-43-135 16,-9-10-809-16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9:42:03.579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0 444 1667 0,'0'0'311'16,"0"0"-208"-16,0 0 52 15,0 0 59-15,0 0-29 16,179-118-133-16,-142 59-30 15,-5-2 13-15,-13 5 44 16,-8 2 31-16,-8 10-29 0,-3 14 10 16,0 11 14-1,0 16-52-15,0 3 7 0,0 28-35 16,-3 33-24-16,-8 25 23 16,-1 12-22-16,1 11-2 15,2-6 27-15,-1-6-27 16,4-8-1-16,3-18-11 15,3-16-45-15,0-15-76 16,0-17-322-16,6-15-318 0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7:09:57.130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307 321 1287 0,'0'0'319'0,"0"0"-173"15,0 0-36-15,0 0 90 16,0 0-52-16,0 0-8 0,0 73-21 16,0-28-39-16,0 7-13 15,0 8 12-15,0 11-9 16,0 7 12-16,0 2-31 15,0 6-12-15,0-7 6 16,-3-8-36-16,3-12-9 16,-3-19 1-16,3-9-1 15,0-17 0-15,0-14-19 16,0 0-56-16,0-38 32 16,3-18-60-16,0-14-5 15,0-14-2-15,-3-2 37 16,0-13 48-16,-6 7 16 15,-11 8 9-15,8 4 21 0,-2 15-9 16,8 11 21 0,3 11 29-16,0 10-7 0,0 7 11 15,0 5-13-15,17 6-8 16,6 2 42-16,6 3-49 16,7 1 18-16,4 9-11 15,5 0-6-15,1 0-17 16,1 0 6-16,1 3-27 15,1 13 24-15,-3-3-25 16,-4-5-4-16,-2-1-2 16,-4-7-9-16,-7 0-26 15,-2 0-66-15,-1 0-89 16,-6-19-44-16,-8-9-245 16,-8 10-96-16</inkml:trace>
  <inkml:trace contextRef="#ctx0" brushRef="#br0" timeOffset="330">383 707 1588 0,'0'0'286'16,"0"0"-123"-16,0 0 58 0,0 0 13 16,0 0-18-16,0 0-113 15,0 0-23-15,-26 0-38 16,41 0 11-16,12-7 18 16,2-2-26-16,8 5-4 15,2-2-23-15,4 6-17 16,2-7 19-16,1 7-20 15,6-6-13-15,1 0-38 16,18-14-208-16,-12-6-458 16,-10 1-1296-16</inkml:trace>
  <inkml:trace contextRef="#ctx0" brushRef="#br0" timeOffset="722">1250 97 1498 0,'0'0'316'16,"0"0"-169"-16,0 0-1 16,0 0 156-16,0 0-17 15,0 0-143-15,0 0-66 0,0 94 31 16,0-44-40-16,0 12-10 16,0 12-3-16,0 11-29 15,0 9 31-15,-3 4-50 16,-3-4-5-16,-2-8 16 15,5-10-17-15,3-18-2 16,0-16-43-16,0-13-55 16,0-14-84-16,0-9-391 15,6-6-184-15</inkml:trace>
  <inkml:trace contextRef="#ctx0" brushRef="#br0" timeOffset="1316">58 0 1625 0,'0'0'243'0,"0"0"-167"0,0 0-9 15,0 0 133-15,0 170 13 16,0-84-98-16,0 10-22 16,0 8 24-16,0 4-46 15,0 2-9-15,0-6-16 16,0-4-21-16,0-14 11 16,0-11-36-16,0-7 0 15,0-15 0-15,0-14-21 16,0-10-64-16,7-6-115 15,5-16-121-15,-1-7-36 16,-2 0-602-16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7:10:10.217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206 0 1795 0,'0'0'324'0,"0"0"-252"0,0 0-20 15,0 0 70-15,0 0-70 16,0 0-10-16,96 13 29 15,-54-13-4-15,4 0-13 16,-1 0-36-16,1 0-9 16,-4 0 11-16,-2 0-19 15,-7 0 25-15,-7 0-26 16,-9 0 0-16,-5 0 4 16,-9 0 8-16,-3 8-9 15,0-3 30-15,-12 7 4 16,-18 3 14-16,-5-7-21 0,-8 2-6 15,-7-1 6 1,-5-9-30-16,-4 6 0 0,0-6 9 16,3 3-8-16,4 1 17 15,6 2-2-15,7 1 1 16,6-1 30-16,7 2-17 16,3 2-21-16,9 4 4 15,2-7-12-15,9 4 19 16,-1-1-20-16,4 9 6 15,0 8 0-15,0 5 2 16,16 9-5-16,1 4 7 16,3-1-9-16,-4 4 22 15,-3-8-13-15,0-2-8 0,-4 1 26 16,-1-13-28 0,-8-11 1-16,3-3 2 0,-3-6-2 15,0-4 17-15,0-2 0 16,0 0-17-16,3 0 11 15,3 0-12-15,8 0 0 16,2-2 3-16,7-16-2 16,6 9 6-16,4-2-7 15,10 4 0-15,3 7 1 16,-1 0-1-16,1 7-7 16,-7 16 7-16,-2 6 0 15,-12 10-5-15,-8-7 5 16,-3 9 0-16,-14-1-10 15,0-3 8-15,0-3 2 0,-17-3 0 16,-16-8 0-16,-7 0 16 16,-2-4-15-16,-7-4 9 15,0-7 44-15,-1 2-41 16,2-1 7-16,8-9-1 16,4 0-5-16,7 0 7 15,6 0-20-15,10 0 0 16,3 0 13-16,7 0-14 15,-1 0-1-15,4 0-29 16,0 0-82-16,7 4-192 16,13 9-380-16,0-4-1498 0</inkml:trace>
  <inkml:trace contextRef="#ctx0" brushRef="#br0" timeOffset="2278">1050 589 702 0,'0'0'1056'0,"0"0"-866"16,0 0-130-16,0 0 25 16,0 0 57-16,0 0-33 0,89 0-29 15,-39-3-35-15,1-6 22 16,5-2-36-16,4-2-13 15,-3 5-9-15,-3-1-9 16,-6 3 18-16,-5 0-18 16,-7 3-6-16,-10 0-56 15,-3-9-164-15,-10 3-140 16,-10 5-313-16</inkml:trace>
  <inkml:trace contextRef="#ctx0" brushRef="#br0" timeOffset="2526">1296 327 1553 0,'0'0'355'0,"0"0"-142"15,0 0-5-15,0 0-49 16,0 0-57-16,0 0-23 15,-3 153-30-15,16-94-5 16,0 6-31-16,-7 0-13 16,2 0 0-16,-5-6-30 15,0-3-154-15,0-12-149 16,-3-19-294-16</inkml:trace>
  <inkml:trace contextRef="#ctx0" brushRef="#br0" timeOffset="2951">2069 103 1500 0,'0'0'347'0,"0"0"-154"0,0 0-20 16,0 0 86 0,0 0-111-16,0 0-89 0,0 0 9 15,-4 76 40-15,-8-37-11 16,-8 8-24-16,-6 3-10 16,3-2 19-16,-4-2-37 15,4-1-6-15,4-13 0 16,6-6-10-16,3-8-13 15,7-9-10-15,3-3-5 16,0-6 8-16,6 0-9 16,21 0-1-16,11 0 0 15,6 0 2-15,-1-12 4 16,-1 3-5-16,-4 6-21 16,-1 3-3-16,-4 0-91 15,-1 0-41-15,1 0-204 16,-7 0-358-16,-3 0-1145 0</inkml:trace>
  <inkml:trace contextRef="#ctx0" brushRef="#br0" timeOffset="3193">2314 191 1640 0,'0'0'498'0,"0"0"-337"15,0 0-59-15,0 0 122 16,0 0-46-16,-3 210-72 0,9-125-21 16,2 12-25-16,1 1-15 15,-6-3-24-15,-3-19-20 16,4-3 20-16,-4-19-21 16,0-22-96-16,0-18-179 15,3-14-361-15,-3 0-349 0</inkml:trace>
  <inkml:trace contextRef="#ctx0" brushRef="#br0" timeOffset="3545">2773 663 2036 0,'0'0'345'16,"0"0"-244"-16,0 0 60 15,0 0-18-15,0 0-62 16,0 0-25-16,0 0-56 16,196 0 6-16,-149 0-6 15,-5 0-53-15,-7 0-66 0,-2 0-139 16,-7-13-127-16,-6 0-109 16,-6-8-657-16</inkml:trace>
  <inkml:trace contextRef="#ctx0" brushRef="#br0" timeOffset="3762">2946 441 1629 0,'0'0'370'0,"0"0"-146"15,0 0-27-15,0 0 13 16,0 0-9-16,0 0-87 0,0 0-72 15,23 177 20 1,-10-114-44-16,-2 4-16 0,-5-5-2 16,-6 15-158-16,0-24-177 15,0-14-545-15</inkml:trace>
  <inkml:trace contextRef="#ctx0" brushRef="#br0" timeOffset="4925">3546 225 1530 0,'0'0'317'15,"0"0"-146"-15,0 0-26 16,0 0 11-16,0 0 1 16,0 0-86-16,0 0-25 15,68-139 26-15,-25 118-37 16,2 11-2-16,2 10-4 15,-1 0-29-15,-4 4 20 16,-10 26-20-16,-9 5 0 16,-12 5 16-16,-11 8-15 15,0-1 4-15,-11 3-5 16,-18-9 1-16,-4-2 22 16,4-7-23-16,0-8 2 0,9-9 65 15,10-7-30-15,3-5 13 16,4-3-20-16,3 0-29 15,0 0 11-15,0 0-12 16,13 0-7-16,20 0-5 16,10 0 12-16,5 3 0 15,11 16-6-15,1 6-15 16,-1 4 10-16,-11 10-62 16,-5 6 6-16,-17 1 38 15,-13 0-9-15,-13 7 32 16,0-13 0-16,-25 4 6 15,-15-11 13-15,-13-1 14 16,-6-11 27-16,-7-9 52 16,1-4-52-16,3-8-21 0,7 0-4 15,8 0-23-15,15 0 23 16,16-14-29-16,16-24-147 16,13-1-218-16,16 5-692 0</inkml:trace>
  <inkml:trace contextRef="#ctx0" brushRef="#br0" timeOffset="5183">4370 592 1920 0,'0'0'332'0,"0"0"-267"15,0 0-26-15,0 0 100 16,0 0-65-16,193-26-36 16,-147 19-30-16,-4 6-7 15,-5 1 9-15,-7 0-10 16,-7 0-14-16,-8 0-101 16,-7-13-156-16,-5-2-105 15,-3 3-809-15</inkml:trace>
  <inkml:trace contextRef="#ctx0" brushRef="#br0" timeOffset="5361">4504 367 1687 0,'0'0'401'0,"0"0"-268"16,0 0 89-16,0 0 0 15,0 0-79-15,27 178-51 16,-10-119-75-16,1-6-8 15,2 5-9-15,0 3-78 16,-7-15-213-16,1-8-459 0</inkml:trace>
  <inkml:trace contextRef="#ctx0" brushRef="#br0" timeOffset="5900">5070 200 1597 0,'0'0'267'15,"0"0"-182"-15,0 0 125 16,0 0 24-16,0 0-81 16,0 0-63-16,0 0-12 0,139-80-4 15,-103 80 28 1,-4 18-53-16,1 15-7 0,-7 2-13 16,-6 7-14-16,-11 8 13 15,-4 8-18-15,-5 7 2 16,-8 7 5-16,-24 6-17 15,-4-8-1-15,-1 0 1 16,2-11 0-16,2-13 16 16,7-9 11-16,9-9 21 15,8-14-2-15,9-2-46 16,0-1-2-16,0-4 2 16,12-1 1-16,11 0 16 0,3-3-10 15,4-3-7-15,7 0 5 16,-2 0 1-16,4 0-6 15,1 0 0-15,2 0 0 16,-5 0 0-16,-1 0-58 16,-7 0-110-16,0-13-155 15,-9 4-350-15,-7-2-1266 0</inkml:trace>
  <inkml:trace contextRef="#ctx0" brushRef="#br0" timeOffset="6353">5752 566 1974 0,'0'0'478'0,"0"0"-384"16,0 0 69-16,0 0 87 16,0 0-147-16,0 0-63 15,0 0-7-15,151 0-7 16,-95 0-2-16,-4-2-3 16,-7-9-21-16,-2 5 13 15,-10 4-13-15,-7-7-6 16,-3 3-39-16,-7-3-139 15,-7-6-167-15,-4 2-278 16,-5 0-347-16</inkml:trace>
  <inkml:trace contextRef="#ctx0" brushRef="#br0" timeOffset="6621">5974 374 1729 0,'0'0'366'0,"0"0"-134"15,0 0 41-15,0 0 2 16,0 0-126-16,0 0-109 16,0 0 19-16,0 21-22 15,11-3-11-15,-2 7 11 0,-6 8-20 16,1 2-4-1,-4 10-13-15,0 2-1 0,0-4-41 16,-7 12-175-16,-5-15-321 16,4-13-404-16</inkml:trace>
  <inkml:trace contextRef="#ctx0" brushRef="#br0" timeOffset="7403">6623 623 995 0,'0'0'1174'0,"0"0"-1018"16,0 0-132-16,0 0 98 15,0 0 16-15,0 0-78 16,0 0-20-16,88-57-13 16,-58 21 13-16,-4 1-25 15,0-6-8-15,1-4 22 0,-1-1-29 16,-6 1 7 0,-4 1 46-16,-1-1-1 0,-4 5 5 15,-5 2-1-15,5 5-15 16,-8 5 34-16,3 5-35 15,-3 9 11-15,-3-5 27 16,3 11-21-16,-3 8-11 16,0 0-10-16,0 0-6 15,0 0 21-15,0 0-50 16,0 0-1-16,3 12 24 16,2 15-15-16,-2 7 16 15,0 14 2-15,0 11-16 16,-3 6 34-16,0 12-44 15,0 3-1-15,0-2 22 16,0 5-22-16,0-1 0 0,0-5-6 16,-6-9-30-16,-2-12-3 15,-4-3-81-15,6-26-188 16,-5-7-519-16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7:10:18.718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17 0 1633 0,'0'0'306'15,"0"0"-160"-15,0 0-118 16,0 0 40-16,0 0 21 15,0 0-12-15,200 39-73 16,-129-37-4-16,8 4-92 0,-16-1-231 16,-21 7-1013-16</inkml:trace>
  <inkml:trace contextRef="#ctx0" brushRef="#br0" timeOffset="186">0 389 1984 0,'0'0'377'0,"0"0"-281"16,0 0-81-16,0 0-3 16,178 4 34-16,-57-4-46 15,-18 0-110-15,-10 0-409 0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7:10:28.463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0 707 595 0,'0'0'1304'0,"0"0"-1060"16,0 0-185-16,0 0-13 15,0 0 70-15,0 0-44 16,-14 6 9-16,34-6-35 15,2-11-11-15,12-22 17 16,-2-20-42-16,10-12 5 16,4-14-15-16,4-13-6 0,-5-5-2 15,1 9-38-15,-10 17 18 16,-7 12 27-16,-12 27 2 16,-11 12 23-16,-3 13 15 15,0 1-14-15,-3 6 38 16,0 0-16-16,0 0-3 15,0 0 36-15,0 0-30 16,0 0-10-16,0 0-25 16,0 13-6-16,0-5 18 15,0 10-27-15,0 8 0 0,0 6 7 16,0 14-6 0,0 8 11-16,0 17 0 0,0 0-11 15,11 10 33-15,-2-8-34 16,-1-2 8-16,-2-19-7 15,0-14-1-15,-2-5 0 16,-1-7 0-16,-3-5 1 16,0-7 17-16,0-2-17 15,0-1 5-15,0-6 44 16,0-4-40-16,0-1 11 16,0 0-8-16,0 0-12 15,0 0 10-15,0 0-11 16,0 0 0-16,0 0 2 15,0 0-2-15,0 0-1 16,0 0-5-16,0 0 6 0,0 0-9 16,0 0 9-16,0 0 0 15,0 0-2-15,0 0 4 16,0 0-3-16,0 0 1 16,0 0 0-16,0 0-1 15,0 0 1-15,0 0 0 16,0 0 0-16,0 0 0 15,0 0 0-15,0 0 0 16,0 0 1-16,0 0-3 16,0 0 2-16,0 0 0 15,0 0 0-15,0 0 11 16,0 0-11-16,0 0 0 16,0 0 1-16,0 0-4 15,0 0 3-15,0 0 0 16,0 0-2-16,0 0 3 0,0 0-1 15,0 0 0-15,0 0 0 16,0 0 9-16,0 0-9 16,0 0 0-16,0 0-4 15,0 0 4-15,0 0-2 16,0 0 2-16,0 0 0 16,0 0 14-16,0 0-14 15,0 0 0-15,0 0-1 16,0 0 2-16,0 0-1 15,0 0 0-15,0 0 0 0,0 0 3 16,0 0-3 0,0 0 0-16,0 0-8 0,0 0 8 15,0 0 0-15,0 0 0 16,0 0 1-16,0 0-2 16,0 0 1-16,0 0 0 15,0 0 1-15,0 0 0 16,0 0-1-16,0 0 0 15,0 0 0-15,0 0 5 16,0 0-5-16,0 0 0 16,0 0-5-16,0 0 7 15,0 0-3-15,0 0 1 16,0 0 0-16,0 0 3 16,0 0-3-16,0 0 0 15,0 0-12-15,0 0 12 0,0 0-1 16,0 0-14-16,0 0-15 15,0 0-5-15,0 0-85 16,3 0-111-16,3-6-118 16,-3-5-458-16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7:10:34.747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89 0 1288 0,'0'0'308'0,"0"0"-219"16,0 0-28-16,0 0-2 15,0 0-8-15,0 0 9 16,98 7-48-16,-61-7 17 16,-1 0-16-16,-1 0-11 15,5 0 26-15,-4 0-28 16,-4 0 0-16,-2 0 7 16,-7 0-7-16,-3 4-1 15,-8-4 0-15,-7 7 1 16,-5 2 72-16,0-9 9 0,0 6 15 15,-11 0-21 1,-15-4-55-16,-7 1-11 0,-7 0-9 16,-5-3 0-16,-1 3 24 15,-6 0-24-15,5-3 9 16,2 6 16-16,5-6 3 16,5 0 30-16,8 0-27 15,7 0 6-15,8 0 35 16,2 0-32-16,6 0-3 15,4 0 11-15,0 6-18 16,0 1-12-16,0 6-10 16,0-1-7-16,0 9 16 15,0-2-17-15,0 2 0 0,0 6 26 16,0 2-2 0,8 1 16-16,-2 1-7 0,0 1-13 15,0-6 26-15,-1 0-40 16,1 1-5-16,0-6 26 15,-3-8-26-15,2-1 16 16,-5 1-17-16,0-13 0 16,3 3 16-16,-3-3-16 15,3 0-4-15,0 0 2 16,7 0 3-16,2 0-1 16,5 0 0-16,6 0 2 15,6 0 1-15,1 0-3 16,7 0 0-16,5 0 3 15,1 0-3-15,2 3-1 16,1 20-9-16,-4 7 10 16,-5 11-14-16,-5-2 14 0,-7 2 0 15,-5 3 1-15,-9-6-1 16,-8-3 0-16,-3 4 0 16,0-7 5-16,-17 0 31 15,-12 1-36-15,-10-11 29 16,-7-10 28-16,-7 1-23 15,2-13 2-15,-3 0 3 16,6 0-12-16,-1 0 18 16,10 0-45-16,-1-13 0 15,11 5-2-15,2 4-32 16,10-3-153-16,5-2-598 0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7:10:52.039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929 249 408 0,'0'0'1089'16,"0"0"-916"-16,0 0-119 16,0 0 26-16,0 0 17 15,0 0 40-15,0-49-79 16,-6 36 8-16,-5-1 42 15,2-3 10-15,-4 0-11 16,-4-2-31-16,-6-3-5 16,-3 1 49-16,-7 6-50 0,-5-4-25 15,-5 4-2-15,-7 3-1 16,-1 5-6-16,-6 7-12 16,-5 0-14-1,-3 0 31-15,-3 28-40 0,2 8 10 16,1 13 10-16,3 10-14 15,9 12 13-15,7 7-13 16,13 4-7-16,13 6 22 16,14 2-22-16,6 6 0 15,0-3 11-15,19-1-11 0,7-7 7 16,5-5-7-16,1-11 0 16,4-6 2-16,7-9-2 15,5-18 0-15,5-8 5 16,6-16-5-16,7-12-2 15,2 0-8-15,8-29-7 16,-2-16 7-16,2-9-16 16,-7-2-6-16,-10 1 31 15,-13 5-3-15,-13 12 4 16,-18 5 0-16,-4 13 39 16,-11 8 45-16,0 6-39 15,0 6 6-15,0 0 6 16,0 0-35-16,0 9-10 15,0 23-12-15,0 9 1 16,0 5 16-16,0 3-17 0,0-2-15 16,0-5 14-1,0-4 2-15,0-9-2 0,0-4-13 16,0-6-24-16,3-10-3 16,-3-3-108-16,6-6-105 15,5-15-59-15,-2-14-190 16,-2-7-291-16</inkml:trace>
  <inkml:trace contextRef="#ctx0" brushRef="#br0" timeOffset="308">595 764 1728 0,'0'0'369'15,"0"0"-160"-15,0 0-77 16,0 0 81-16,0 0 24 16,0 0-86-16,0 0-91 15,-49 4-30-15,72-4-9 16,9 0 49-16,11 0-29 16,16 0-4-16,6 0 9 15,11-4-25-15,3-5 6 16,-2 1-15-16,-1-1-12 15,-10 3 11-15,-13 0-11 0,-11 4-26 16,-13-2-50 0,0-4-223-16,-9-1-367 0,-6-4-520 0</inkml:trace>
  <inkml:trace contextRef="#ctx0" brushRef="#br0" timeOffset="597">2045 602 1300 0,'0'0'1288'16,"0"0"-1072"-16,0 0-138 15,0 0 94-15,0 0-4 0,0 0-75 16,0 0-17-16,139 19-64 15,-74-19-11-15,6 0 15 16,5 0-15-16,-8 0-1 16,-8 0 0-16,-9 0-31 15,-11 0-17-15,-7 4-130 16,-13 24-92-16,-8-4-256 16,-12-4-339-16</inkml:trace>
  <inkml:trace contextRef="#ctx0" brushRef="#br0" timeOffset="790">2048 1121 2009 0,'0'0'549'0,"0"0"-413"16,0 0 62-16,0 0-17 15,0 0-8-15,0 0-19 16,0 0-100-16,181 49-29 15,-87-49-13-15,54-25-12 16,-21-6-121-16,-18 5-726 0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7:10:55.224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329 138 1227 0,'0'0'315'0,"0"0"-123"15,0 0-62-15,0 0 102 16,0 0 20-16,0 0-66 16,-3-39-52-16,3 39-24 15,0 0 6-15,0 4-39 16,0 31-47-16,0 28 37 16,0 17-21-16,3 19-16 15,-3 14 2-15,0-2-22 16,0-2 1-16,0-12-11 15,0-14 0-15,0-16 1 16,0-14-1-16,0-12-99 16,34-17-140-16,-5-12-260 15,-2-12-359-15</inkml:trace>
  <inkml:trace contextRef="#ctx0" brushRef="#br0" timeOffset="337">0 715 1796 0,'0'0'343'16,"0"0"-247"-16,0 0-80 16,0 0 98-16,0 0 16 15,199 0-78-15,-111 0-17 0,8-4-17 16,5-9 7-1,-7 4 29-15,-2 1-48 0,-16 4 0 16,-14 4 21-16,-17 0-14 16,-14 6 47-16,-16 24 36 15,-7 11-20-15,-8 6 18 16,0 5-57-16,0 0-14 16,0-8-7-16,0-6-15 15,0-12-1-15,0-8-43 16,0-10-138-16,3-8-104 15,9 0-285-15,-2-17-271 0</inkml:trace>
  <inkml:trace contextRef="#ctx0" brushRef="#br0" timeOffset="478">788 409 1646 0,'0'0'356'0,"0"0"-318"15,0 0-38-15,0 0-95 16,0 0-405-16</inkml:trace>
  <inkml:trace contextRef="#ctx0" brushRef="#br0" timeOffset="1134">1306 633 1711 0,'0'0'521'0,"0"0"-361"16,0 0 30-16,0 0 89 15,-184-32-131-15,145 32-32 16,7 11-71-16,7 25-36 16,10 14 7-16,8 9-16 15,7 6 0-15,0-3 3 16,13 0-3-16,13-6-18 15,11-10-25-15,-1-10-14 16,4-11-18-16,2-17-37 16,4-8 18-16,2 0 22 15,1-30-29-15,4-18-5 0,3-12 31 16,-1-18-13-16,4-16 41 16,0-8 17-16,1-8 30 15,-9-1 28-15,-8 7 71 16,-13 15 2-16,-15 16-13 15,-7 17 21-15,-8 14-3 16,0 19-8-16,-8 15 22 16,-14 8 33-16,-4 0-105 15,-8 23-30-15,-1 25-6 16,2 12-12-16,7 9 11 16,3 7-11-16,10 4 0 15,7-4-9-15,3-2-38 16,3-6-23-16,0-8-20 15,0-7-33-15,0-16 28 0,0-10-49 16,9-14 6-16,10-6 55 16,4-7 4-16,8 0 55 15,3-7 24-15,9-6 0 16,4 5 16-16,2 8 11 16,-1 0 26-16,-2 2 45 15,4 27 96-15,-11 5-88 16,-7 3-70-16,-6 1 27 15,-6 0-20-15,-9-9-36 16,1-5-6-16,-5-6-2 16,2-15-63-16,8-9-118 15,-3-24-106-15,-5-10-406 0</inkml:trace>
  <inkml:trace contextRef="#ctx0" brushRef="#br0" timeOffset="1324">1008 168 2347 0,'0'0'210'15,"0"0"-210"-15,0 0-32 16,271-121-2-16,-162 74-358 0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7:10:57.865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2 1827 0,'0'0'261'16,"0"0"-198"-16,0 0 51 15,0 0 117-15,196 0-48 16,-163 27-76-16,-14 12-54 16,-12 11-53-16,-7 34-57 15,-3-6-181-15,-17-13-628 0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7:10:57.265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259 0 2054 0,'0'0'278'16,"0"0"-213"-16,0 0-49 16,0 0 151-16,0 0-36 15,-173 2-77-15,136 36-32 16,12 15-13-16,8 5 6 15,14 5 1-15,3-1-15 16,17-7-2-16,25-11-15 0,13-11-46 16,7-16-52-16,11-17-70 15,-2 0-97-15,1-19 69 16,-10-24-84-16,-12 0 51 16,-18-7 184-16,-9 3 61 15,-16 5 223-15,-7 12 11 16,0 13 8-16,0 11 87 15,0 6-104-15,0 0-124 16,0 14-71-16,0 20-20 16,12 4 4-16,11-3-14 15,11-6-21-15,5-5-29 16,10-12-64-16,1-12 31 16,-2 0 47-16,-2-6-66 15,-10-21 42-15,-10-5 34 16,-9 3 26-16,-11 2 43 0,-6 10 48 15,0 11 49-15,0 6 13 16,0 0-56-16,0 20-46 16,-3 13-18-16,3 8 18 15,0 0-32-15,0-3-19 16,20-6-106-16,28-11-131 16,-2-7-321-16,-4-9-664 0</inkml:trace>
  <inkml:trace contextRef="#ctx0" brushRef="#br0" timeOffset="371">1434 86 2151 0,'0'0'332'16,"0"0"-142"-16,0 0 55 15,0 0-15-15,-200-13-84 16,157 26-108-16,8 12-29 15,16 6 2-15,11 3-10 16,8 1-2-16,5-3-14 16,30 1-49-16,10-7-41 15,8-11-121-15,-1-7-15 16,-5-8 2-16,-9 0 52 0,-8-5 112 16,-7-17 44-1,-9 9 31-15,-8-2 81 0,-3 9 112 16,-3 6 40-16,0 0-22 15,0 0-87-15,0 14-42 16,0 16 2-16,0 3-24 16,0-5-29-16,6 2-31 15,2-10-9-15,-2-5-60 16,3-15-158-16,-2 0-238 16,-4 0-163-16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7:11:00.497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85 1807 0,'0'0'560'0,"0"0"-367"16,0 0 28-16,0 0 51 15,0 0-109-15,0 0-118 16,0 0-13-16,27-69-32 16,-18 65-65-16,5 4-73 15,12 0-210-15,-1 15-345 16,-5 7-710-16</inkml:trace>
  <inkml:trace contextRef="#ctx0" brushRef="#br0" timeOffset="231">92 684 2202 0,'0'0'355'0,"0"0"-244"16,0 0 75-16,0 0 37 15,0 0-147-15,0 0-76 16,0 0-46-16,35-73-119 16,-7 67-132-16,-3 6-368 15,-5 0-970-15</inkml:trace>
  <inkml:trace contextRef="#ctx0" brushRef="#br0" timeOffset="443">294 1118 2150 0,'0'0'563'16,"0"0"-480"-16,0 0 65 15,0 0 56-15,0 0-87 16,0 0-117-16,0 0-129 15,34-6-161-15,-5-5-523 0</inkml:trace>
  <inkml:trace contextRef="#ctx0" brushRef="#br0" timeOffset="972">1667 49 1820 0,'0'0'481'0,"0"0"-409"0,0 0 99 15,0 0 96-15,0 0-100 16,0 0-108-16,-181-50-10 16,139 50-7-16,-7 9 19 15,-4 22-37-15,-6 11-10 16,4 14 20-16,5 9-22 15,5 5 2-15,13 9 22 16,9 4-19-16,12 2 1 16,11 4-10-16,0 0-7 15,37-4 14-15,22-11-15 16,23-19-23-16,9-16 13 0,14-22-17 16,-6-17 18-1,-14 0-4-15,-23-9 13 0,-27-17 7 16,-35-4 7-16,-6-5 32 15,-66-1 21-15,-37 7-34 16,-22 2-18-16,-52 7-15 16,29 6-115-16,33-4-940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9:42:03.739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0 1558 0,'0'0'918'0,"0"0"-747"16,0 0-143-16,0 0-28 15,0 0-181-15,0 0-533 0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7:10:58.438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185 416 2022 0,'0'0'282'0,"0"0"-252"16,0 0 38-16,0 0 158 15,31-155-59-15,-5 128-86 16,5 12-64-16,9 12 51 16,-1 3-19-16,4 11-1 15,-4 34 15-15,-8 14-36 16,-19 11 4-16,-12 16-2 16,-6 4-23-16,-44 3-5 15,-11-4-1-15,-9-9-15 16,-1-13 14-16,5-17-31 0,7-20-4 15,17-17 27 1,8-13-26-16,19 0-8 0,11-11-30 16,4-13 14-16,4 1 47 15,28 5-5-15,4 9 17 16,7 9 20-16,0 0 21 16,-4 11 26-16,4 20-21 15,-4-1-20-15,7-5 8 16,8-4-34-16,59-15-92 15,-12-6-255-15,-6 0-808 0</inkml:trace>
  <inkml:trace contextRef="#ctx0" brushRef="#br0" timeOffset="404">1077 753 2183 0,'0'0'723'0,"0"0"-723"15,0 0-52-15,0 0 52 16,0 0 130-16,170-71-58 16,-102 33-71-16,4-10 8 15,-2-2-15-15,-5-9 6 16,-14-2-14-16,-8-10 6 15,-20-6-17-15,-13 1 24 0,-10 5 0 16,0 14 1-16,-19 14 25 16,-15 19 36-16,-4 21 26 15,-6 3-7-15,2 37-55 16,4 32-7-16,1 19 18 16,15 12-6-16,8 9 28 15,11-3-40-15,3-6-4 16,6-8 1-16,21-10-15 15,2-9-11-15,4-16-62 16,2-16-59-16,25-26-127 16,-7-15-246-16,-8 0-160 0</inkml:trace>
  <inkml:trace contextRef="#ctx0" brushRef="#br0" timeOffset="1119">2038 630 608 0,'0'0'1712'0,"0"0"-1381"16,0 0-112-16,0 0 47 15,0 0-99-15,-167-17-36 16,112 29-86-16,5 14-34 16,5 11 32-16,13 1-37 15,9 6-6-15,9 3 4 16,14-4-4-16,0 3-22 15,17-8-34-15,26-12-29 16,5-14-6-16,11-12-64 16,-2 0-29-16,-3-21 56 0,-8-15-18 15,-10 2 88-15,-5 2 34 16,-8 5 24-16,-11 12 41 16,-5 12 57-16,-1 3 25 15,0 0-20-15,8 15-39 16,6 12-21-16,3 5-43 15,8-3 11-15,12 1-17 16,4-13 6-16,2-4-21 16,-4-13-16-16,-2 0-29 15,-7-16 25-15,-10-16 21 16,-6-9 15-16,-4 0-1 16,-6 2 12-16,-7 9-4 15,1 13 57-15,-4 17 13 0,0 0-11 16,0 22-44-16,0 21-17 15,0 10 37-15,0 9-37 16,0-6 0-16,6-2-1 16,3-14-20-16,-1-11-2 15,-2-12-39-15,0-13-13 16,-3-4 51-16,-3-13 0 16,5-27 3-16,1-13 20 15,3-9-17-15,8-5 18 16,2 2 0-16,7 2 0 15,2 15 58-15,3 18-7 16,3 14 15-16,-2 16 12 0,1 0-15 16,-4 25 21-16,-6 21-10 15,-4 13-35-15,-2 6 20 16,-3 0-50-16,-2 0-3 16,2-10 4-16,-1-12-10 15,-4-13 0-15,-2-14-87 16,-7-16-178-16,0-16-272 15,0-10-652-15</inkml:trace>
  <inkml:trace contextRef="#ctx0" brushRef="#br0" timeOffset="1346">1816 319 1967 0,'0'0'365'0,"0"0"-299"16,0 0-15-16,0 0 144 15,0 0 23-15,168-158-118 16,-129 142-70-16,-1 8-1 16,-2 8-29-16,18 0-120 15,-9 0-212-15,-5 8-382 0</inkml:trace>
  <inkml:trace contextRef="#ctx0" brushRef="#br0" timeOffset="1477">2474 104 2140 0,'0'0'540'0,"0"0"-465"0,0 0-43 16,0 0 39-16,196 6-71 15,-100 9-8-15,-11-1-311 16,-9-4-627-16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7:11:07.258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23 0 1664 0,'0'0'294'0,"0"0"-178"16,0 0 77-16,0 0 23 15,0 0-43-15,0 0-90 16,-23 6-34-16,46-3 63 15,9 3-20-15,11 0-33 16,10-3 19-16,2-3-60 16,7 0-1-16,0 0-17 15,0 0-20-15,1 0-68 16,2 0-175-16,-12 0-312 0,-21 0-136 16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7:11:07.509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0 1980 0,'0'0'549'0,"0"0"-476"15,0 0 9-15,0 0 127 16,0 0-37-16,0 0-51 0,0 0-49 16,88 38-42-16,-26-33 18 15,17-2-48-15,43-3-52 16,-22-3-281-16,-8-14-969 0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7:11:10.161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608 47 1453 0,'0'0'242'15,"0"0"-123"-15,0 0-32 0,0 0 62 16,0 0 37-16,0 0-99 15,-82-47-28-15,79 47 2 16,3 6-60-16,0 26 10 16,0 14 16-16,0 12-8 15,0 7 7-15,0 8-26 16,-7 3 0-16,-9 8 17 16,-17-2-17-16,-10 4 0 15,-5-4 6-15,-11-12-5 16,-1-8 21-16,6-18-11 15,1-14-2-15,10-19 53 16,7-7-27-16,7-4 9 0,9 0-6 16,6-12-21-16,8-6 27 15,6 1-44-15,0-1-3 16,0 3-5-16,26 6 5 16,8 6 2-16,8 3-16 15,4 9 17-15,7 33-6 16,-2 14 6-16,-2 13-7 15,-6 18 7-15,-7 4 0 16,-10 4 16-16,-10-1 13 16,-9-6-14-16,-7-9 38 15,0-8-47-15,0-12 5 16,-10-12 13-16,-3-12-23 16,7-11 6-16,6-14-7 15,16-10-80-15,30-19-178 16,6-16-476-16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7:11:17.315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0 2148 0,'0'0'508'0,"0"0"-417"0,0 0-60 15,0 0 171-15,0 0-27 16,0 0-94-16,0 0 7 16,42 8-64-16,14-8 10 15,4 0-22-15,8 0-4 16,3 4-16-16,31 3-189 15,-20-3-407-15,-11 0-441 0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7:11:17.853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0 192 1842 0,'0'0'317'0,"0"0"-175"16,0 0 51-16,0 0-9 15,0 0-53-15,0 0-59 0,0 0-60 16,20-155 19 0,26 133 1-16,2 10 1 0,2 10 41 15,-12 2-60-15,-4 0-8 16,-11 26 21-16,-17 13-21 15,-6 7 16-15,-3 16-22 16,-29 6-11-16,-8 9-1 16,-13 20-196-16,14-20-270 15,7-16-445-15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7:11:17.072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0 310 1637 0,'0'0'292'0,"0"0"-125"16,0 0 75-16,0 0 21 15,0 0 19-15,0 0-146 16,0 0-55-16,0 0 28 16,9 0-44-16,17 0-4 0,7 0-13 15,13 0-33-15,7 0 48 16,5 0-59-16,4-12-2 16,3 7 5-16,-5-2-7 15,-4 7-28-15,-2 0-68 16,-3 0-88-16,-9 4-69 15,-5 28-296-15,-12-3-57 16,-12-4-1086-16</inkml:trace>
  <inkml:trace contextRef="#ctx0" brushRef="#br0" timeOffset="918">310 0 2702 0,'0'0'368'0,"0"0"-325"15,0 0-43-15,0 0-454 0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7:11:15.133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1250 241 1435 0,'0'0'240'0,"0"0"-129"15,0 0-81-15,0 0 98 16,0 0 46-16,0 0-47 16,6-53-3-16,-6 45-24 15,0-4 2-15,0 1 23 16,-9-5-60-16,-11 2-6 15,-10-1 13-15,-5 3-44 0,-7 4 49 16,-8 1-77-16,-5 7 6 16,-1 0 13-16,-7 0-19 15,4 21-1-15,5 6-14 16,-3 8 15-16,4 8 16 16,2 11-16-16,2 9 0 15,2 10 1-15,9 6-1 16,8 4 0-16,10-1-6 15,11 4 15-15,9-3 3 16,0-1-12-16,9-5-3 16,21-3 3-16,5-9 0 15,8-9 0-15,7-7-12 0,1-12 12 16,6-9 15-16,2-10-15 16,3-16-21-16,3-2 20 15,-2 0-30-15,-1-23-8 16,-4-13 0-16,-5-5-22 15,-5-3 61-15,-2-2-60 16,-13 1 21-16,-10 6 20 16,-12 10 13-16,-8 6-8 15,-3 5 14-15,0 6 16 16,-14 3 29-16,-6 6-43 16,4 3 4-16,3 0 29 15,3 0-27-15,7 6 1 16,3 19-9-16,0 0 6 0,0 11-8 15,0 2 2 1,0 3 0-16,13-3-4 0,-3 0 5 16,0-5-2-16,-1-4-5 15,-3-5-49-15,2-7-63 16,-2-1-234-16,-3-8 2 16,-3-3-320-16</inkml:trace>
  <inkml:trace contextRef="#ctx0" brushRef="#br0" timeOffset="312">948 937 1674 0,'0'0'336'0,"0"0"-146"16,0 0 14-16,0 0-41 15,0 0-63-15,0 0-24 16,0 0-21-16,73-68 56 16,-34 55-38-16,4 5-25 15,6-2 27-15,7 1-66 16,-2-4 18-16,3 1-18 16,2 4 1-16,-8-5 2 15,-3 4-12-15,-10 1-21 16,-5 6 0-16,-7 2-116 15,-3 0-105-15,-7 0-233 0,-5 0-148 0</inkml:trace>
  <inkml:trace contextRef="#ctx0" brushRef="#br0" timeOffset="782">1794 62 1540 0,'0'0'289'0,"0"0"-127"0,0 0-6 16,0 0 97-16,0 0-65 15,0 0-115-15,0 0 18 16,20-56-37-16,-14 53 7 16,-6 1 50-16,0 2-69 15,0 0 32-15,0 0-12 16,0 9-25-16,0 14 44 16,0 12-57-16,0 9-15 15,0 15 52-15,0 9-55 16,0 17 20-16,0 9-2 15,0 13-17-15,0 2 49 0,0 2-56 16,0-1 0 0,3-10 20-16,3-12-19 0,5-11-2 15,-5-12-2-15,0-15 3 16,1-12-6-16,-1-9-6 16,-6-12-48-16,0-4-32 15,0-7-177-15,0-3-261 16,-3-3-327-16</inkml:trace>
  <inkml:trace contextRef="#ctx0" brushRef="#br0" timeOffset="1421">84 27 1267 0,'0'0'605'16,"0"0"-489"-16,0 0-66 16,0 0 41-16,0 0 108 0,0 0-50 15,0 0-90 1,-12 196 22-16,-5-91-50 0,8 15 31 15,1 10 13-15,5 4-29 16,3 4 2-16,-3 2-17 16,3-10 4-16,-6-7 13 15,2-19-48-15,-2-19-5 16,-1-20 5-16,4-18 1 16,-1-20-1-16,4-9-4 15,0-9-55-15,0-7-17 16,0-2-209-16,7-2-320 15,10-17-1091-15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7:11:40.340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126 865 1560 0,'0'0'187'0,"0"0"-103"16,0 0-43-16,0 0 50 0,0 0 72 16,0 0-79-16,189-50-3 15,-146 9-41-15,-1-6-4 16,-2-9 48-16,-1-5-37 15,1-2 21-15,-4 5 51 16,-10 4-1-16,-6 9 21 16,-8 16-73-16,-4 10-22 15,-5 12 43-15,-3 7-27 16,0 11-21-16,0 33-16 16,0 19-2-16,0 14 32 15,0 5-53-15,0 0 0 16,0-6 3-16,0-7-3 15,3-14-1-15,0-10-49 0,-3-14-99 16,7-12-142 0,-4-10-375-16,0-9-35 0</inkml:trace>
  <inkml:trace contextRef="#ctx0" brushRef="#br0" timeOffset="221">1009 757 1609 0,'0'0'251'16,"0"0"-86"-16,0 0 32 15,0 0 66-15,0 0-28 16,0 0-77-16,119 179-74 16,-119-140 0-16,0 4-70 15,-6 4-7-15,-22 4-7 0,-6-6-151 16,-6-7-181-16,7-11-315 15,10-19-860-15</inkml:trace>
  <inkml:trace contextRef="#ctx0" brushRef="#br0" timeOffset="601">1576 353 954 0,'0'0'1369'0,"0"0"-1135"16,0 0-74-16,0 0 68 15,0 0-77-15,0 0-46 16,0 0-36-16,-150 119-68 16,110-53 14-16,11 8-9 15,6 3 6-15,10-1 5 16,13-2-17-16,0-3-2 15,16-11-16-15,24-6-31 16,9-15-53-16,7-19-28 16,9-14-18-16,-6-6 58 15,-4-8-16-15,-19-22 67 16,-16-3 27-16,-20 4 24 16,-3-1 27-16,-47 10 58 0,-12 8-42 15,-13 6 17 1,-1 6-72-16,14 0-13 0,17 0-53 15,19 0-281-15,20 0-579 0</inkml:trace>
  <inkml:trace contextRef="#ctx0" brushRef="#br0" timeOffset="1060">2015 126 1455 0,'0'0'358'0,"0"0"-177"16,0 0 67-16,0 0 26 16,0 0-17-16,0 0-78 15,0 0-133-15,29 15-10 16,-2 17 97-16,8 15-64 0,12 18-7 15,8 11-18 1,1 16-8-16,-5 9 41 0,0 4-77 16,-16 3 0-16,-16 2 25 15,-19 2-19-15,0-5-12 16,-19-2-22-16,-30-5-86 16,-42 12-28-16,9-27-426 15,0-22-484-15</inkml:trace>
  <inkml:trace contextRef="#ctx0" brushRef="#br0" timeOffset="1509">428 0 1662 0,'0'0'225'15,"0"0"-172"-15,0 0-31 16,0 0 123-16,-178 20 78 16,119 29-76-16,-3 49-54 15,7 61-6-15,15 60 59 16,18 22-43-16,22-11-42 15,3-53-13-15,29-60-48 16,4-31-10-16,14-19-86 16,55 19-167-16,-11-15-344 15,2-16-1187-15</inkml:trace>
  <inkml:trace contextRef="#ctx0" brushRef="#br0" timeOffset="1866">2853 1054 2203 0,'0'0'262'16,"0"0"-194"-16,0 0 66 15,0 0 117-15,43 199-52 16,-43-147-89-16,-11 0-110 15,-18 1-60-15,-30 6-169 16,10-15-500-16,4-14-1352 0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7:11:43.038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265 0 1655 0,'0'0'252'16,"0"0"-181"-16,0 0-18 15,0 0 28-15,0 0 120 16,-182 235-13-16,145-68-81 16,11 40 3-16,13-13-17 15,13-38 5-15,0-52 12 16,0-37-94-16,26 4-7 16,10-4-9-16,13-4-34 15,30-37-202-15,-14-20-386 0,-6-6-1032 16</inkml:trace>
  <inkml:trace contextRef="#ctx0" brushRef="#br0" timeOffset="336">446 354 2194 0,'0'0'285'0,"0"0"-215"16,0 0-70-16,0 0 98 16,206-111 84-16,-134 111-51 0,-3 0-51 15,-14 15-61-15,-15 23 5 16,-21 20 1-16,-19 16-24 16,-16 16 41-16,-36 6-42 15,-13 5 0-15,-5-10 15 16,8-11 1-16,16-19-16 15,17-16 29-15,18-10-28 16,11-5 23-16,8-10-24 16,35-1-9-16,14-13 0 15,16-6-90-15,35-4-173 16,-20-23-421-16,-12 0-1343 0</inkml:trace>
  <inkml:trace contextRef="#ctx0" brushRef="#br0" timeOffset="555">1480 927 2096 0,'0'0'335'16,"0"0"-271"-16,0 0 33 15,0 0 156-15,0 0-84 16,0 0-100-16,88 182-42 15,-88-126-27-15,-6 6 0 16,-26-3-119-16,-18 6-226 16,10-16-296-16,5-16-639 0</inkml:trace>
  <inkml:trace contextRef="#ctx0" brushRef="#br0" timeOffset="1012">1831 354 2080 0,'0'0'329'0,"0"0"-242"16,0 0-27-16,226-105-6 16,-144 93 122-16,-5 12-18 15,-7 0-105-15,-24 21-37 16,-17 23-4-16,-26 8-6 0,-3 11 43 15,-23 0-49 1,-26 2 0-16,-4-7 16 0,-1-8-16 16,8-14-2-16,10-14-4 15,13-10 12-15,12-8 23 16,11-4-29-16,0 0-13 16,0-4-1-16,26-10-4 15,10 5 17-15,10 3 0 16,7 6 1-16,-4 0-9 15,1 23 9-15,-5 18 0 16,-5 13 15-16,-8 5-14 16,-9 5 39-16,-13 1-27 0,-10-2-11 15,-7-4 20-15,-31-6-22 16,-16-7 0-16,-5-11 23 16,-3-11-23-16,0-18 0 15,-1-6-33-15,-8-30-93 16,15-16-140-16,13-7-498 0</inkml:trace>
  <inkml:trace contextRef="#ctx0" brushRef="#br0" timeOffset="1311">2347 67 1179 0,'0'0'1279'15,"0"0"-1161"-15,0 0-79 16,0 0 116-16,191 44 57 16,-122 9-43-16,2 12-90 15,-3 14-22-15,-5 15 27 16,-7 5-71-16,-17 12 4 15,-16 0-4-15,-17 6-13 16,-6 1-18-16,-9-7-109 16,-56 30-62-16,6-30-276 15,-4-19-420-15</inkml:trace>
  <inkml:trace contextRef="#ctx0" brushRef="#br0" timeOffset="4105">3437 927 1243 0,'0'0'673'16,"0"0"-582"-16,0 0-59 15,0 0 65-15,0 0 128 16,0 0-16-16,0 0-125 15,66 43 2-15,-66-3 34 0,0 7-70 16,-18 9-9 0,-22 2-35-16,1 7 6 0,-4-3-24 15,7-9 6-15,7-8-100 16,9-14-27-16,20-19-206 16,0-12-158-16,0 0-482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9:42:03.871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0 1950 0,'0'0'657'0,"0"0"-378"15,0 0-71-15,0 0-201 16,0 0-7-16,0 0-786 0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7:11:48.585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71 2290 0,'0'0'355'16,"0"0"-233"-16,0 0-122 15,0 0 0-15,0 0 0 16,0 0-30-16,0 0-306 16,180-63-508-16</inkml:trace>
  <inkml:trace contextRef="#ctx0" brushRef="#br0" timeOffset="188">979 0 2126 0,'0'0'0'0,"0"0"-26"16,0 0-172-16,0 0-65 15,0 0-1323-15</inkml:trace>
  <inkml:trace contextRef="#ctx0" brushRef="#br0" timeOffset="336">1648 111 2097 0,'0'0'307'15,"0"0"-243"-15,0 0-64 16,0 0-164-16,0 0-461 0</inkml:trace>
  <inkml:trace contextRef="#ctx0" brushRef="#br0" timeOffset="1353">461 91 1728 0,'0'0'494'16,"0"0"-380"-16,0 0-67 15,0 0 65-15,0 0-59 16,0 0-53-16,0 0-134 15,31-24-173-15,-19 18-367 0</inkml:trace>
  <inkml:trace contextRef="#ctx0" brushRef="#br0" timeOffset="1622">1291 73 2140 0,'0'0'333'0,"0"0"-272"0,0 0-1 15,0 0-60-15,0 0-38 16,0 0-354-16,0 0-395 0</inkml:trace>
  <inkml:trace contextRef="#ctx0" brushRef="#br0" timeOffset="1779">1529 54 2045 0,'3'0'493'0,"5"0"-493"15,7-8-31-15,2-12-27 0,2 0-313 0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7:11:51.497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74 1706 0,'0'0'268'0,"0"0"-236"15,0 0-32-15,0 0 54 16,181-71 100-16,-135 71-14 15,-1 0-35-15,-5 33 23 16,-4 20 48-16,-13 21-10 16,-6 17-72-16,-5 10 27 15,1 1-43-15,10-5-10 16,11-11-46-16,11-15-16 16,10-21-6-16,7-17-55 15,0-19-44-15,-8-11-17 16,-12-3-15-16,-16 0 50 0,-20-3 27 15,-6-6 54 1,-6 9 20-16,-34 0-10 0,-5 6-10 16,-1 26 30-16,1 13-10 15,14 5 38-15,16 6-36 16,15 6-8-16,0 6 7 16,32-1-21-16,8 2 0 15,2 1 1-15,1-2 0 16,-7-1 47-16,-13-2-33 15,-20 0 19-15,-3-7 23 16,-43 3-55-16,-22-9 8 16,-17-7-10-16,-6-12-21 15,3-14-21-15,-14-19-183 0,20-2-341 16,17-28-1126-16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7:14:16.949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1273 1998 1594 0,'0'0'308'15,"0"0"-192"-15,0 0-62 16,0 0 128-16,0 0 4 15,0 0-76-15,-29 0-55 16,29 0 12-16,0 0 58 16,0 9-67-16,0-1-12 15,3-2-8-15,3 1-31 16,0-7-7-16,5 0-12 16,1 0-28-16,-1 0 33 15,-2-8-32-15,-2-14 36 0,-7 0 2 16,0 7 2-16,0-4 16 15,0 7 23-15,-20 3 6 16,4 6 40-16,-4 3-51 16,0 0-20-16,1 0 30 15,2 9-13-15,2 12-9 16,4 3-22-16,5 2-1 16,6 2 5-16,0-7-5 15,0 0-17-15,9-5-2 16,11-5-40-16,3-4 35 15,-1-7-37-15,-2 0-17 16,0 0 65-16,-6-18-21 16,-8-4 32-16,-6 1 2 0,0 6 42 15,0-2 36 1,-23 9-4-16,0 8 9 0,-3 0-1 16,6 0-62-16,1 6 7 15,5 13-14-15,8 0-11 16,6 4-1-16,0 2-1 15,0-6-18-15,17 0 8 16,9-7-64-16,2-10 13 16,3-2-7-16,-2-2-9 15,-7-22 47-15,-2-6-14 16,-12 3 44-16,-8 3 42 16,0 12 11-16,-8 6 45 15,-18 6 6-15,-7 0-74 16,1 0 15-16,3 14-45 15,9 3-18-15,20 0-44 0,0-1-219 16,0-5-539-16</inkml:trace>
  <inkml:trace contextRef="#ctx0" brushRef="#br0" timeOffset="887">415 932 217 0,'0'0'1454'15,"0"0"-1234"-15,0 0-44 16,0 0-27-16,0 0 36 15,-196-134-20-15,156 125-85 16,7 8 32-16,1 1-25 16,-1 0-38-16,7 8 24 15,3 15-64-15,6 6-9 16,8 7 0-16,9-1 0 16,0 4-9-16,0-4 9 15,20 1-34-15,9-3 25 16,4-5-30-16,7 5 24 15,-2-3-6-15,1-1 21 16,1 2-3-16,-10 5 3 0,-7-1 0 16,-8 4 9-1,-10 0-9-15,-5-2 0 0,0-1 1 16,-20-7 23-16,-11-3 58 16,-8-7-62-16,-1-7 8 15,-2-6 12-15,4-6-31 16,5 0 10-16,4 0-19 15,6 0-12-15,12 0 11 16,11-21-184-16,17 1-165 16,12-8-302-16</inkml:trace>
  <inkml:trace contextRef="#ctx0" brushRef="#br0" timeOffset="1143">556 805 1868 0,'0'0'520'15,"0"0"-403"-15,0 0 29 16,0 0 115-16,0 0-160 16,0 0-58-16,0 0-21 15,0 195-16-15,0-131 24 16,0 3-25-16,0 2-4 15,3-8-2-15,0-5-91 16,5-6-170-16,-2 0-253 16,-3-15-95-16,0-12-973 0</inkml:trace>
  <inkml:trace contextRef="#ctx0" brushRef="#br0" timeOffset="1316">369 1179 1612 0,'0'0'377'16,"0"0"-205"-16,0 0-45 16,0 0 49-16,0 0-78 15,0 0-68-15,0 0-30 16,226-42-129-16,-154 42-235 16,-7 0-470-16</inkml:trace>
  <inkml:trace contextRef="#ctx0" brushRef="#br0" timeOffset="1986">919 1096 1659 0,'0'0'496'16,"0"0"-301"-16,0 0 47 15,0 0 13-15,0 0-77 16,0 0-54-16,-179 4-89 15,156 31-13-15,6 3-5 16,10 0-8-16,4 3-2 0,3-6-7 16,3-2-31-1,21-13 10-15,8-8-78 16,4-8-36-16,1-4 5 0,-5-9 9 16,1-21 47-16,-7-3-24 15,-6-2 74-15,-8 8 24 16,-8 7 28-16,-1 6 67 15,-3 11 26-15,0 3 12 16,0 0 11-16,0 9-106 16,0 19-36-16,0 8 34 15,3 5-36-15,11-1 0 16,1-6-1-16,8-8-18 16,4-8-7-16,2-14-111 15,-3-4 14-15,1-4 38 16,-8-25-7-16,-3-12 19 0,-5-3 45 15,-5-4 28-15,-3 6 15 16,-3 8 26-16,0 8 22 16,0 10 55-16,0 14-17 15,0 2-25-15,0 0-41 16,3 24-34-16,5 11 13 16,-2 3-14-16,0 4 0 15,1-8-13-15,-4-2 2 16,-3-5-31-16,0-9 18 15,0-10 24-15,0-4 27 16,-19-4-27-16,2 0 9 16,0-15 39-16,5-11-33 15,5-7-3-15,7 1 3 0,0-4-9 16,3 7 17-16,16 3-23 16,9 5-7-16,-3 6 1 15,4 12-78-15,2 3-55 16,11 0-101-16,-10 18-311 15,-2-1-588-15</inkml:trace>
  <inkml:trace contextRef="#ctx0" brushRef="#br0" timeOffset="2256">1652 524 147 0,'0'0'2019'0,"0"0"-1641"15,0 0-237-15,0 0 47 16,0 0-31-16,-31 207-55 16,31-119-48-16,0 10-36 15,0-5 19-15,3-7-37 16,6-6 0-16,1-12-39 15,2-15-166-15,2-7-167 16,-2-13-318-16,-4-18-590 0</inkml:trace>
  <inkml:trace contextRef="#ctx0" brushRef="#br0" timeOffset="2382">1534 1046 1776 0,'0'0'625'16,"0"0"-484"-16,0 0-30 15,0 0 16-15,0 0-127 16,243-74-112-16,-172 60-810 0</inkml:trace>
  <inkml:trace contextRef="#ctx0" brushRef="#br0" timeOffset="3507">1352 2030 1502 0,'0'0'306'0,"0"0"-226"16,0 0 37-16,0 0 74 15,0 0-12-15,0 0-69 16,0 0-39-16,111-174 59 15,-69 139-45-15,14-3-15 16,7-6 11-16,11-9-44 0,11-3-4 16,11-9-32-16,12-10 0 15,5-3-2-15,15-11-39 16,10-5 14-16,0 2 19 16,-4 7-13-16,-3 9 11 15,-10 1 8-15,-7 8 2 16,-5-4-1-16,-4 1 0 15,0-1 0-15,-8 3 12 16,2 0-5-16,-5 3-7 16,2 4 1-16,-5 4 0 15,-3 5 17-15,-6 4-18 16,-6 4 0-16,-8 2 0 0,-5 5 0 16,-10 8 7-16,-11 3 3 15,-10 7-2 1,-12 7 8-16,-14 6-16 0,-6 6 0 15,0 0-91-15,0 0-220 16,0 12-263-16,-6-3-1200 0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7:14:33.312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175 358 1207 0,'0'0'327'15,"0"0"-211"-15,0 0 20 16,0 0-13-16,0 0-10 15,0 0-11-15,0-40 4 16,0 38 1-16,0-2 7 16,0 4-43-16,6 0 27 15,11 0-16-15,6 0-7 0,2 4 12 16,9 7-63-16,4 3-8 16,4 2 26-16,5-2-33 15,5 4 9-15,1-5-2 16,-1-2-10-16,4-1 26 15,-4-3-26-15,4-1-6 16,-5-6 17-16,3 4-8 16,-9-4-18-16,-2 2 4 15,-4 4 5-15,-2 0 25 16,-6 3-25-16,3-1 0 16,-2 5 12-16,1-2-3 15,7-2-9-15,-1 3 13 16,4-3-13-16,5-4 15 0,8-1 3 15,2-4 17 1,1 0 7-16,4 0-30 0,-4 0-3 16,-3 0-9-16,-1 0 0 15,-5 2 21-15,-1 4-21 16,-1 3 0-16,-5 0 5 16,2 0-4-16,-1 0 4 15,-1-3-5-15,-1-1 0 16,1 1-2-16,2-3 2 15,-2 0 0-15,2 1 1 16,-2-2 1-16,3-2 10 16,-4 3-12-16,1-3 0 15,-1 4 3-15,1-4-3 0,-4 2-1 16,-2 4-5 0,-1-1 6-16,-1 5 15 0,-2-2-14 15,4-2 1-15,-2 0 18 16,1 0-20-16,1 1-1 15,-5-5-1-15,1 1 2 16,-4 2 14-16,1-2-12 16,-1 1 9-16,0 1 1 15,4-1-11-15,-4-2-2 16,2 2 0-16,-6-2 1 16,1-2-3-16,-6 3 5 15,0 0-2-15,-4-3 0 16,-2 6 6-16,-2-3-8 15,2 0 2-15,-5 0 0 0,-1 0-3 16,-5 0 9-16,0-3-6 16,0 2 9-16,-3-2 0 15,0 0 2-15,0 0-1 16,0 4-9-16,0-4 23 16,0 2-24-16,0 3 0 15,0-5 5-15,0 1-5 16,0 2-40-16,0-3-135 15,-6 0-521-15,-2 0-1474 0</inkml:trace>
  <inkml:trace contextRef="#ctx0" brushRef="#br0" timeOffset="2011">4306 59 1081 0,'0'0'246'15,"0"0"-185"-15,0 0 67 16,0 0 54-16,0 0-61 16,0 0-57-16,0 0-29 15,-62-35 15-15,49 29 16 0,-3-1-26 16,-1 5 26-16,-3 2-7 16,-3 0-6-16,-2 0-9 15,-3 0-38-15,-4 0 83 16,-1 0-37-16,-6 0-10 15,4 6 17-15,-8 0-14 16,4 3-13-16,-7-1 22 16,-1 4-39-16,1 1-12 15,1 4 27-15,-1 0-29 16,1 5 25-16,2 4-26 16,4 0 0-16,2 4 23 15,8-1-22-15,-1 5 23 0,4-6-24 16,3 4 1-16,4 2 14 15,-4 3-15-15,6 2 0 16,-3-2 0-16,8 8 7 16,-1 1 17-16,4 6-12 15,1-3 15-15,2-2 12 16,3 4-32-16,3-2 13 16,-3 8 22-16,3 2-32 15,-5 2 13-15,2 4-13 16,3 0 6-16,0-4 32 15,0-1-46-15,0-3-2 16,0-5 39-16,8 1-19 16,7-1-7-16,8 3 14 15,4 0-15-15,2-2 32 16,4 3-44-16,2 2 7 0,5 2 34 16,5-2-28-16,5 1 4 15,2-2-17-15,1-4 0 16,2-1 23-16,4 2-23 15,-3-4 0-15,4 0 18 16,-6-1-17-16,5 3 7 16,1-9-8-16,-1-8 2 15,3-2 38-15,-3-10-40 16,2-8 0-16,1-4 19 16,-2-7-19-16,-1-4-4 15,0 0 4-15,3 0 0 0,1 0 37 16,5-17-35-1,3-8 14-15,2-4 7 0,-1-6-22 16,4-6 9-16,-5-3-10 16,-1-6 0-16,-5-3 9 15,-3 0-9-15,-7-6 0 16,-5 0 7-16,-4-4-6 16,-7-2-2-16,-4-5-16 15,-1-1 17-15,-6-5 11 16,-5-4-11-16,-3-2-4 15,-6-4-4-15,-5-2 10 16,-5 2-2-16,-4 4 0 16,0 5 0-16,0 7-3 15,-13 6 3-15,-10 1-6 0,-6 4 4 16,-7 0-1 0,-4-3 3-16,1 3 0 0,-4 0 0 15,-3 0 0-15,4 1 8 16,-8-3-16-16,1 7 8 15,-5 3-1-15,-6 8 0 16,-2 7 1-16,-3 7 0 16,-5 7 32-16,-1 5-32 15,-1 2 9-15,-4 4-8 16,-3 4 0-16,0 7 16 16,2 0-15-16,-5 0 2 15,3 0-4-15,4 0-3 16,6 0-22-16,3 0-25 0,18-2-56 15,5-2-66-15,17 4-335 16,10 0-344-16</inkml:trace>
  <inkml:trace contextRef="#ctx0" brushRef="#br0" timeOffset="2906">4064 595 1691 0,'0'0'476'0,"0"0"-387"16,0 0 44-16,0 0 51 15,0 0-67-15,0 0-50 16,0 0-57-16,66-91 50 16,-37 88-6-16,-1 3-35 15,3 0 41-15,-5 0-27 16,-1 6-5-16,3 15 17 0,-9 4-33 16,-6 9 5-16,-7-3-16 15,-6 8-1-15,0 2 27 16,0 0-27-16,-26 1 0 15,-3-4 28-15,-7 0-6 16,4-3 22-16,1-5-13 16,2-3-5-16,4-3 25 15,5-6-50-15,3-4 8 16,7-1 16-16,3-9-16 16,4 0 6-16,3-1-14 15,0-3 5-15,0 0 9 16,0 0-15-16,7 2 0 15,12-2 6-15,7 4-5 0,7-4 3 16,4 0-4 0,2 0 0-16,4 3 10 0,-1-3-10 15,-4 0 0-15,2 1 10 16,-4-1-10-16,-2 0 0 16,-5 0 0-16,-7 0 2 15,-2 0-17-15,-6 0 13 16,-8 0-2-16,-6 0 2 15,0 5-10-15,0-3-43 16,0 2-86-16,0 13-163 16,0-3-274-16,0 5-234 0</inkml:trace>
  <inkml:trace contextRef="#ctx0" brushRef="#br0" timeOffset="3431">4365 1642 1232 0,'0'0'610'0,"0"0"-534"15,0 0-62-15,0 0 123 16,0 0 96-16,0 0-96 16,0 0-85-16,-121 55-45 15,108-36 58-15,-3 1-7 16,-4 6-17-16,-3 1 41 15,-4 5-8-15,1-3-5 16,3 1 21-16,7-10-47 16,6-5 9-16,7-9-17 15,3-4-26-15,0-2 15 16,13 0-23-16,9 0-1 16,9 0 18-16,5-8-3 0,-1-3-16 15,2 1 1-15,2 5 0 16,-3 2-9-16,-1 3 9 15,2 0 0-15,-4 0-7 16,-1 0-29-16,-6 0-61 16,1 0-54-16,-1 8-104 15,0-2-102-15,-6-2-114 16,-7-4-1248-16</inkml:trace>
  <inkml:trace contextRef="#ctx0" brushRef="#br0" timeOffset="3652">4541 1680 1726 0,'0'0'385'0,"0"0"-298"16,0 0 84-16,0 0 92 15,0 0-73-15,0 0-71 16,-35 177-102-16,35-115 1 15,0-1 10-15,0 1-28 16,3 20-114-16,9-13-217 16,2-16-422-16</inkml:trace>
  <inkml:trace contextRef="#ctx0" brushRef="#br0" timeOffset="6314">43 516 727 0,'0'0'128'16,"0"0"41"-16,0 0 17 15,0 0-1-15,0 0-27 16,0 0-78-16,0 0 2 15,-29-17 16-15,26 13-45 16,0-4 36-16,-5 5 12 16,8-3-17-16,0 6 19 15,0 0-45-15,0 0 5 0,11 0 68 16,18 17-70 0,7 10-18-16,10 2-19 0,10 9-18 15,3 0 19-15,10 7-25 16,-1 5 0-16,0 3 27 15,2 2-8-15,-5 7 5 16,-5 3-9-16,-3 0-15 16,0-2 33-16,-6-2-33 15,2-2 0-15,-1-3 19 16,1-5-18-16,-1-2 7 16,1-2-7-16,-1-1 95 15,4 4-39-15,0-1-29 16,-1 1-1-16,4 2 9 15,3 5-20-15,3-1-5 16,4 0 5-16,4-3-15 16,3-7 23-16,-2 0-24 0,-1-5 0 15,-5-2 11-15,-5-1-10 16,-4-3-1-16,-5 3 0 16,3-2 0-16,-6-1 30 15,2-3-30-15,-4-3 0 16,0 2 8-16,1-3-8 15,-5 2 1-15,-2-1-1 16,-1-2 0-16,4 2 7 16,-1-5-7-16,3 0 0 15,-3-3 7-15,1-1-7 16,-4 0-1-16,1 1 1 0,-4 2 0 16,1 4 3-1,-8 0-3-15,1 2 0 0,-4 1 14 16,4-2-13-16,-4 3-1 15,1-8 6-15,5 1-6 16,2-1 27-16,2 1-27 16,-2-1 0-16,1-2 9 15,-2 2-8-15,-2 1 13 16,-2-4-1-16,1 5-7 16,3-12 31-16,-1 0-36 15,5 1 13-15,-1-2-2 16,4 1-11-16,-1-2 0 15,1-1 9-15,-1 7-9 0,4-3 7 16,-4 3-7 0,1 0-1-16,-4 5 9 0,1 2 6 15,-4 0 3-15,1-1-6 16,-2 3-2-16,1 4 13 16,1-1-17-16,-5 3-3 15,1-2 4-15,-7 3 5 16,0-1 9-16,-7-2-12 15,1-4 3-15,0 0 6 16,-3-2-4-16,-1-7-13 16,-1 1 0-16,-1-6 1 15,0-1 14-15,-2 5-14 16,-1-10-2-16,-5 0 4 16,-3-4 2-16,0 2-7 15,1-2 1-15,2 4 0 0,-3 0 3 16,3-6-3-16,2 3 0 15,-2 3 0-15,0-2 2 16,-3 0-3-16,5 1 1 16,-5-1-9-16,0-4 7 15,0 0-32-15,-3 0-23 16,0 0 4-16,0 0-62 16,0 0-17-16,0 0-16 15,0-4-34-15,0-5 56 16,0-1 18-16,6 1 8 15,2 1 52-15,-2 2 20 16,0 0 27-16,-2 1 1 16,-1 4 25-16,0-6 58 15,0 5 17-15,-3-5 13 0,3 3-1 16,-3-3-43-16,0 1-6 16,0 0-10-16,0 0-11 15,0 6 21-15,-9 0-24 16,-7 0 14-16,-4 0 19 15,-3 10-46-15,-3 14-2 16,-1 1 12-16,1 8-7 16,0 5 28-16,7-3-47 15,-1 7 2-15,3 1 15 16,5 6-27-16,1 0 10 16,8 1-10-16,3 3 0 0,0-8 9 15,0 2-9 1,3-5 0-16,14-2 8 0,3-4 2 15,0-4-19-15,5 1 9 16,-2-7 0-16,0 3 4 16,4 1-4-16,-4-3 0 15,6-2-3-15,7-1 3 16,10 0-6-16,10-13-5 16,15 4 11-16,5-6 11 15,5-3-11-15,5 3 0 16,0-6-3-16,2 3 9 15,-3-6-3-15,-3 0-3 16,3 0 0-16,-3 0 24 16,-5-9-24-16,-1-6 0 15,0-5 27-15,-8-4-27 0,1 1 0 16,-10-10 0-16,-10 7 0 16,-10-2 4-16,-9-3-4 15,-11-4 0-15,-6-7 1 16,-7-8-1-16,-1-8-1 15,-5-4 1-15,0-10 0 16,0 5 21-16,-24 2-21 16,-5 3 0-16,-14 9 22 15,-13 9-8-15,-12 9 13 16,-14 5 4-16,-9 7-10 16,-14-2 33-16,-3 5-53 15,0 0 12-15,-1-1 22 16,4-3-35-16,11 4 0 0,9 2-1 15,12 3 1-15,8 6 3 16,10 7-3-16,9 2-23 16,7 0 22-16,12 6-61 15,14 11-64-15,13 10-66 16,6-6-382-16,17-1-349 0</inkml:trace>
  <inkml:trace contextRef="#ctx0" brushRef="#br0" timeOffset="6908">4886 3899 1650 0,'0'0'371'0,"0"0"-245"16,0 0 106-16,0 0 26 15,0 0-74-15,0 0-83 16,0 0-35-16,62-112 24 15,-33 102 12-15,0 9-78 0,1 1 15 16,-7 0 0-16,-3 17-17 16,-11 12 6-16,-6 2-11 15,-3 9-4-15,0 1 13 16,0-3-20-16,-12-6-6 16,-2-5 10-16,5-6-4 15,1-10 2-15,5-9-8 16,3-2 0-16,0 0 0 15,0 0-19-15,0 0 10 16,20 0 9-16,3-2 1 16,4 2-1-16,2 0-1 15,5 0 1-15,-6 0 11 16,1 18-11-16,-1 5-1 16,-13 0 0-16,-5 5 1 0,-10-2 2 15,0 2-2-15,-10 0 0 16,-25 1 10-16,-12-10-10 15,-5-2 0-15,-1-8-18 16,4-9-34-16,1 0-116 16,14-18-359-16,9-13-955 0</inkml:trace>
  <inkml:trace contextRef="#ctx0" brushRef="#br0" timeOffset="9129">82 536 859 0,'0'0'249'0,"0"0"-112"15,0 0 40-15,0 0 41 16,0 0-37-16,0 0-105 16,0 0-38-16,-9-35 36 15,6 33-16-15,3 2 4 16,0 0 6-16,0 0 12 0,0 0 1 16,15 5-4-16,13 19 17 15,7 14 11-15,7 6-55 16,5 16-30-16,5 3 13 15,1 8-18-15,-1 3-6 16,-4 4 0-16,5-3-8 16,-4 2 28-16,4 0-29 15,2 2 0-15,4-2 61 16,3 0-23-16,4-4-9 16,-4 1-22-16,0-1-6 15,-3 5 29-15,4-5-24 16,-1 3-6-16,-3-5 1 0,3-3 7 15,4-2 18-15,-4-1-14 16,3 2 4-16,-2 0 12 16,-1 4-22-16,0-3 21 15,-4 3-6-15,1-2-4 16,0 0 2-16,-6-2-1 16,2-2 5-16,-2 0-3 15,-1-2-19-15,1-5 9 16,2 3-9-16,4-2 4 15,-3 4 13-15,-1-4-10 16,-2 1 4-16,3 5 4 16,-1 0-14-16,-2-2 3 15,2-1-5-15,-2 3 0 0,-2-4 19 16,9 4-17 0,-4-6 20-16,6 0-3 0,0-9-8 15,1 4-10-15,2-5 31 16,0 1-22-16,-2-2 10 15,-1 2-19-15,-3-1 12 16,-1 8-7-16,-5-3 0 16,-1-5-10-16,-2 4 4 15,-5 0 0-15,-2-1 13 16,-1-7-1-16,-2-1 3 16,-1-1-13-16,4-1 7 15,-4-4-5-15,-1 1-4 16,2 0 0-16,-4-4 8 0,1 1-7 15,-5-4-1-15,4 3 13 16,0-2-11-16,4-1 4 16,-2-3-6-16,4 4 0 15,2 2 2-15,-1 6-2 16,-5-2 0-16,1 2 8 16,1-2-7-16,-4-1-1 15,1-2 0-15,-5 1 1 16,4-9 15-16,1 3-16 15,-6 2 0-15,3-7-1 16,1 1 8-16,-2 0-7 16,-1-1 0-16,-2 0 0 0,2 0 8 15,2 1-8 1,-1 2 0-16,-4-2 23 0,4 0-22 16,-4-1 11-16,-3-5-10 15,0-1-1-15,-3-3 16 16,-4 5-17-16,-5-14 0 15,0 4 9-15,-5 0-9 16,2-9 12-16,-8 7-11 16,3-3 4-16,0-1 28 15,-2 1-33-15,2-5 1 16,0 2 9-16,-3-2-9 16,1 4-2-16,-4-6-4 15,0 0-21-15,0 0 5 16,0 0-55-16,0 0-103 15,0-14-280-15,0 7-201 0,0 1-55 0</inkml:trace>
  <inkml:trace contextRef="#ctx0" brushRef="#br0" timeOffset="10031">5495 5808 1107 0,'0'0'539'0,"0"0"-430"0,0 0-33 16,0 0 28-16,0 0 101 15,0 0-63-15,0 0-29 16,-30-53 71-16,17 49 8 15,-6 2 4-15,-9 2-75 16,3 0-30-16,-7 0 5 16,-5 14-43-16,1 3 3 15,-1 11 10-15,5 1-24 16,-1 3-1-16,4 8-22 16,6-9-8-16,7 9 20 15,2 6-29-15,5-6 8 16,6 12 17-16,0-6-26 15,3 4 8-15,0 3-7 16,0-6 4-16,12 0 1 16,5 4-7-16,5-10 0 0,-2-3 10 15,3-4-10-15,0-3-1 16,0-2-11-16,4 1 12 16,2-9 3-16,4-1-3 15,-1-3-24-15,1-1 24 16,2-2-18-16,2 4 16 15,5-5-11-15,4-5 13 16,10 3 10-16,3-11-9 16,10 0-1-16,10 0 3 15,0-17-3-15,9-10-6 16,0 0-7-16,0-5 13 16,0 6 3-16,-6 0-3 0,0 5-9 15,-6-6 9-15,-8 3 1 16,-5-5-1-16,-7-4-8 15,-5-5 8-15,-8-2 3 16,-7-5-2-16,-7-8-1 16,-9 0 8-16,-9-6-2 15,-8 5 3-15,-3-4-9 16,0-1 0-16,-17 6 2 16,-9 10 11-16,-4-5-10 15,-5 9 11-15,-8 7-1 16,-7-1-12-16,-5 7 26 15,-1 11-21-15,-6-4 32 16,-3 9-22-16,-4 7 17 0,-1 3-4 16,-4 0-8-16,-2 0 4 15,2 0-4-15,1 8-6 16,8 5 22-16,2-8-36 16,12 1 7-16,0 0-8 15,9 3-3-15,2-3 2 16,12 2-22-16,2 10-26 15,6 2-37-15,9 13-91 16,8 5-107-16,3 27-387 16,3-4-33-16,14-9-1138 0</inkml:trace>
  <inkml:trace contextRef="#ctx0" brushRef="#br0" timeOffset="10714">5904 6155 1967 0,'0'0'500'0,"0"0"-449"16,0 0-18-16,0 0 90 16,0 0-27-16,0 0-58 15,0 0-17-15,-82-11 51 16,62 11 19-16,0 0-18 16,-6 0-31-16,3 0 9 15,-2 11-10-15,2 4-26 0,3 2 16 16,3 4-25-16,1 0 14 15,4 6-19-15,1-1 0 16,2 6 40-16,1 7-41 16,5 3 13-16,0 1 20 15,3-4-27-15,0 2 0 16,6-9-6-16,22-5 0 16,-3-6-18-16,10-11 2 15,5-3-14-15,-1-7 8 16,4 0-35-16,-4-7 19 15,-5-12 11-15,-9 1 9 16,-8-10 11-16,-14 10-2 16,-3-4 9-16,0 4 9 0,-20-3-2 15,-13 10 20 1,-2-1-6-16,-7 9-21 0,5 3 0 16,4 0-85-16,10 0-292 15,6 0-620-15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7:14:54.477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20 183 1585 0,'0'0'320'15,"0"0"-34"-15,0 0-2 16,0 0-14-16,0 0-67 16,0 0-133-16,-20-30-28 15,48 41 30-15,4 19-3 0,13 11 28 16,5 9-46-16,-1 8-21 16,4 3 24-16,-4-3-41 15,-4-2 1-15,-5-6-14 16,-4-5 6-16,-13-13-18 15,-3-6-12-15,-11-6-50 16,-6-7-23-16,1-8-117 16,-4-5-115-16,0 0-302 15,0-8-317-15</inkml:trace>
  <inkml:trace contextRef="#ctx0" brushRef="#br0" timeOffset="258">603 257 1513 0,'0'0'366'0,"0"0"-195"16,0 0-39-16,0 0 116 16,0 0-62-16,0 0-73 15,0 0-49-15,-212 170-29 16,146-116 38-16,4 4-64 15,9-5 4-15,7-6 8 16,17-4-21-16,13-7-47 16,16-3-69-16,0-4-177 15,16-10-183-15,7-9-530 0</inkml:trace>
  <inkml:trace contextRef="#ctx0" brushRef="#br0" timeOffset="513">662 418 1817 0,'0'0'365'16,"0"0"-147"-16,0 0 25 15,0 0-2-15,0 0-64 16,0 0-126-16,184 106-28 15,-149-67 5-15,-1-4-17 0,-9 0-11 16,1-5-8-16,-6-7-49 16,0-5-31-16,10-4-114 15,-10-8-148-15,0-6-247 0</inkml:trace>
  <inkml:trace contextRef="#ctx0" brushRef="#br0" timeOffset="751">1091 362 392 0,'0'0'1405'0,"0"0"-1092"0,0 0-113 15,0 0 24-15,0 0-41 16,0 0-59-16,-154 173-62 15,109-119-24-15,5-4-20 16,4-9-18-16,10-3-23 16,20 0-128-16,6-8-184 15,0-13-313-15</inkml:trace>
  <inkml:trace contextRef="#ctx0" brushRef="#br0" timeOffset="1028">1402 309 1607 0,'0'0'333'0,"0"0"-128"16,0 0 35-16,85-191 27 15,-62 143 18-15,-6 13-102 16,-7 12-72-16,-4 11 5 15,-6 12-18-15,3 0-52 16,-3 23 2-16,0 24-36 16,0 18 6-16,0 11-18 15,0 7-1-15,-9 3-55 16,-8 34-161-16,7-22-479 16,-2-16-917-16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7:14:28.747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340 457 1151 0,'0'0'316'16,"0"0"-177"-16,0 0-3 15,0 0-37-15,0 0-31 16,0 0-38-16,-117 53-9 16,95-24 56-16,-1 7-15 0,-1 6-2 15,1-2 20 1,3 10-19-16,2 2 2 0,1 6-6 16,3 3-26-16,5 4 34 15,2 0-36-15,1-4-7 16,6 4 36-16,-3-2-31 15,3-4-9-15,0 0 11 16,0-6-8-16,-3 2 32 16,0-2-28-16,-5 3-15 15,2-4 40-15,3 2-44 16,0-1 12-16,-2-6-7 16,5 0-5-16,0 1 32 15,0-7-28-15,14 0-8 16,6 1 35-16,2-4-28 15,9 0 8-15,1 0-6 0,4-5-10 16,1-2 21-16,-2-1-22 16,4-5 0-16,0-6 8 15,-2 0-2-15,2-7 5 16,4-1 13-16,3-5-11 16,2-6 29-16,8 0-42 15,7 0 0-15,5-11 27 16,0-13-25-16,5-6-4 15,-1-2 2-15,3-10 0 16,-3 1-4-16,1-9 14 16,-2 1-10-16,-3-7 48 15,5-7-42-15,-1-4-5 16,-1-2-1-16,2-5 0 0,-5 1 2 16,-2-1-2-16,-10 1 0 15,-8 0 12-15,-2-1-3 16,-10 0-9-16,-5 0 0 15,-5 1 6-15,-4-7-3 16,-2 1-3-16,-8-1 0 16,-4 2 9-16,-5 3-9 15,-3 6 11-15,0-1-10 16,-23 10 8-16,-7-1 32 16,-2 5-41-16,-5 1 0 15,-2 2 18-15,4 3-17 16,-7 5 14-16,2 4 0 15,-6 8-14-15,-1 7 56 0,-7 6-46 16,-6 8-10 0,-8 3 19-16,-8 5-19 0,-6 4 7 15,-6 0-8-15,-8 0 6 16,5 0 5-16,-3 4-11 16,8 2 0-16,5-3 1 15,8 5 8-15,11 4-15 16,3 7 6-16,10 7 0 15,4 6 0-15,5 3-8 16,14 8-23-16,3-3-17 16,13 2-39-16,7-5-54 15,3 2-80-15,13-1-120 16,16-5-236-16,0-13-675 0</inkml:trace>
  <inkml:trace contextRef="#ctx0" brushRef="#br0" timeOffset="540">845 604 1692 0,'0'0'294'15,"0"0"-188"-15,0 0 25 16,0 0 118-16,0 0-36 16,0 0-121-16,0 0-59 15,33-15 19-15,-4-8-40 16,4-8 0-16,-4-9 3 16,1 4-14-16,-4 1 19 0,-6 7-20 15,-8 3 0-15,-4 7 38 16,-5 7 14-16,-3 5 5 15,0 4-20-15,0 2-10 16,0 0 39-16,0 17-66 16,0 21 1-16,0 9 26 15,-3 8-17-15,-5 6-10 16,2-5 0-16,6-7-19 16,0-5 10-16,0-5-111 15,0-1-179-15,0-9-369 16,3-8-1337-16</inkml:trace>
  <inkml:trace contextRef="#ctx0" brushRef="#br0" timeOffset="1653">813 1295 1661 0,'0'0'338'15,"0"0"-215"-15,0 0 1 16,0 0 7-16,0 0-27 15,0 0-87-15,0 0 6 16,85-28 31-16,-46 25-26 16,1 3-6-16,-2 0-20 15,-5 0 17-15,-4 0 10 16,-6 0-22-16,-10 0-1 16,-7 3 1-16,-1 0-6 15,-5 0 14-15,0 0 13 16,0 0 17-16,-20 0-4 0,-13 0-40 15,-7 3 7-15,-5 0-8 16,-4-4 0-16,-1 1 12 16,5-3 9-16,5 0 7 15,1 0 14-15,10 0-6 16,6 0 16-16,3 0-16 16,6 0-12-16,8 0 31 15,3 0-53-15,0 0 11 16,0 8 5-16,-1 5-18 15,1 5 0-15,3 3 4 16,0 1-3-16,0 3 23 16,0-5-22-16,0 0-1 15,0-2 13-15,0-3 4 0,0-6-18 16,0 1 0-16,0-4 6 16,10-4-3-16,-1 0-3 15,5 2 0-15,3-4 3 16,3 0-3-16,-1 0-7 15,7 0 6-15,-3 0 2 16,3 0-5-16,-3 0 4 16,-1 11 0-16,1 1-5 15,-3 9 14-15,-3 0-10 16,-1 5 1-16,-7 5 0 16,-6-3-11-16,-3 4 11 15,0-2 0-15,-3-1-9 16,-22-1 18-16,-7-9-9 15,-5-4 0-15,-2-6 0 0,-4-6 57 16,4-3-40-16,-1 0-1 16,4 0 48-16,7-9-47 15,3-3-10-15,6 4-7 16,7-1-15-16,10 2-10 16,3 7-135-16,10 0-415 15,13 0-528-15</inkml:trace>
  <inkml:trace contextRef="#ctx0" brushRef="#br0" timeOffset="30477">2145 682 738 0,'0'0'200'0,"0"0"-140"15,0 0-5-15,0 0 45 0,0 0 39 16,0 0-24-1,0 0-38-15,16 0-16 0,-13 0-35 16,0-5-26-16,11 5-2 16,-5-2-166-16,5 2-384 0</inkml:trace>
  <inkml:trace contextRef="#ctx0" brushRef="#br0" timeOffset="30736">2145 682 886 0,'82'-9'245'0,"-82"9"-143"15,-3 0 86-15,-1-4 14 16,-3-2-69-16,4 3-70 15,-3 3-19-15,3 0-18 16,3 0-20-16,-3 0-6 16,-2 0-78-16,-4 0-98 15,3 0-99-15,-2 6-512 0</inkml:trace>
  <inkml:trace contextRef="#ctx0" brushRef="#br0" timeOffset="31532">2158 669 967 0,'0'0'399'16,"0"0"-201"-16,0 0-32 15,0 0-7-15,0 0-49 16,0 0-43-16,0 0-4 16,-16-12-35-16,16 12 55 15,0 0 44-15,0-3-30 16,6 3 20-16,10-2-15 15,4-2-32-15,0 2-5 16,6-2-38-16,-1-2-3 16,3 4-10-16,4-4-14 15,4-1 8-15,1-2-6 16,5 5 5-16,-2-4-7 16,2-3 0-16,1-1 0 0,-5 4 0 15,1-7-4-15,-6 4-5 16,-1 3 9-16,2-5 0 15,-5 3 1-15,-2-1-1 16,-1 1 0-16,0 6-1 16,-1-2 1-16,3-1-7 15,1 3 8-15,-4-3-1 16,6-3 10-16,-8 5-10 16,-1 2-3-16,-2 0-3 15,-3 3 6-15,-5 0 5 16,5 0-5-16,-1 0 0 15,1 0 13-15,3 0-6 16,3 0-3-16,-1 0-4 0,1 0 0 16,0-3 20-1,0 0-19-15,0 0 5 0,-1 0 12 16,4-1-12-16,1 2 40 16,-1 0-11-16,3-2-35 15,5 2 28-15,5-1-26 16,1-3 7-16,8-1 0 15,1 5 3-15,1-4-12 16,-5 0 0-16,1 0 0 16,-7 0 6-16,-7 0 0 15,-1 1-4-15,-2-1 31 16,1 0-32-16,-4-1 17 0,3 3-13 16,1-2-4-16,-1-1 29 15,-3 1-29-15,-4 0-1 16,-5 3 9-16,-3 0-9 15,-5 0 0-15,-1 3 3 16,-5-2 3-16,0 2 21 16,-3 0-26-16,3 0 11 15,-3-3 11-15,0 3-16 16,0 0 1-16,0 0-8 16,0 0-14-16,0 0-74 15,0 0-249-15,0 8-553 0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7:15:20.115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775 61 1388 0,'0'0'237'0,"0"0"-148"16,0 0 47-16,0 0 94 15,0 0-96-15,0 0-35 16,-153-57 12-16,119 53 14 16,-2 4-43-16,-2 0-30 15,-6 0 24-15,-2 16-33 16,4 5 13-16,-4 5-6 16,4 3-14-16,2 9 47 15,1 6-70-15,4 4 8 16,-2 9 33-16,4 7-27 15,1 4 1-15,6 3 10 16,6-4-28-16,7 4 50 0,10-3-52 16,3-2-2-16,0-3 28 15,0 0-33-15,0-7 13 16,0-1-14-16,0-2 6 16,0 3 35-16,0 2-35 15,0 5-5-15,0 0 53 16,3-2-47-16,10 1 16 15,7-3-8-15,6 0-14 16,10-4 42-16,2-1-43 16,9-8 0-16,-1-1 10 15,6-7-4-15,1-3-7 16,1-2 1-16,6-1 0 16,2-2 12-16,0-2-12 0,0-3 0 15,1-6-1-15,2-6 1 16,0-7-1-16,5-6 0 15,-1 0 1-15,5-2 3 16,8-19-3-16,6-2 0 16,5-5 4-16,4-3-3 15,5-4-2-15,-1-11-3 16,1-1 4-16,-3-6 19 16,-2-5-19-16,-4-4 0 15,-8-3-2-15,-14-7 2 16,-6 1 0-16,-11-2-6 15,-12-5 6-15,-10-2 8 0,-15-9-8 16,-17 1 0 0,0-3 4-16,-14-1 2 0,-24 9-9 15,-18 3 3-15,-12 11 0 16,-8 4 48-16,-9 9-42 16,-10 11 12-16,-3 7 21 15,-7 13-27-15,0 3 5 16,0 7-12-16,10 7-4 15,7-1 16-15,9 2-17 16,7 7-12-16,13-1 2 16,7 1-34-16,19 0-46 15,24 0-49-15,9 5-352 16,0 7-503-16</inkml:trace>
  <inkml:trace contextRef="#ctx0" brushRef="#br0" timeOffset="482">1181 714 2143 0,'0'0'379'0,"0"0"-295"0,0 0-23 16,0 0 197-16,0 0-101 15,-177-77-52-15,138 75-53 16,-4 2 31-16,1 0 5 16,-4 8-39-16,1 26 4 15,2 7-19-15,4 14-2 16,2 10 38-16,8 15-69 15,10 5 8-15,8 1 10 16,11 2-19-16,0-6-1 16,14-5 0-16,18-3 1 15,15-12-21-15,4-15-6 16,12-12-28-16,5-15 34 16,-3-16-29-16,-3-4 5 0,-8 0-4 15,-18-17 22 1,-21-5 12-16,-15 5 15 0,-6-1 0 15,-39 10 13-15,-12 1-13 16,-8 7 0-16,-6 0-73 16,15 7-258-16,16 1-527 0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7:15:21.970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28 1397 555 0,'0'0'972'0,"0"0"-738"0,0 0-117 16,0 0 1-16,0 0 49 15,0 0-24-15,0 0-73 16,-28-23-15-16,28 23-11 16,0-4 10-16,15 4 34 15,12 0-32-15,2 0 16 16,10 0 10-16,4 0-24 16,9-3 8-16,7 3-15 15,11-6-20-15,7 2 23 16,13-4-15-16,7-5-23 15,2-2 10-15,-5-1-19 16,-2 3-4-16,-14 5 21 0,-2 3-4 16,-11 3 28-16,-6-2-38 15,1 4 13-15,-6-5 14 16,2-4-37-16,1-8 10 16,5-5 3-16,3-1-12 15,4-7 48-15,-4 4-28 16,0 3 6-16,-6 2 10 15,-5 6-35-15,-9 7 23 16,-2 2-14-16,-8 3-11 16,-2 0 26-16,0 3-25 15,-4 0 5-15,-3 0 7 16,1 0-5-16,-8-3-8 16,-3 0 1-16,-8 3-1 0,-5 0 18 15,-3 0-12-15,0 0 22 16,0 0 7-16,-11 0-35 15,-5 0 0-15,-7 0-12 16,3 0-77-16,0 3-70 16,11-3-484-16,3 0-1099 0</inkml:trace>
  <inkml:trace contextRef="#ctx0" brushRef="#br0" timeOffset="2777">3028 92 1446 0,'0'0'297'0,"0"0"-180"16,0 0 25-16,0 0 79 15,0 0-5-15,0 0-122 16,0 0-20-16,-181-85 41 16,149 85-30-16,-7 0-6 15,-11 0-33-15,-5 9-20 16,-4 14 31-16,-4 9-38 16,-2 5 6-16,3 3 35 15,6 7-22-15,7 11-1 16,13 5 13-16,10 12-11 0,9 11 23 15,8 10-62-15,6 7 11 16,3 0 22-16,0-2-26 16,0-7 1-16,0 0-3 15,-5-8-4-15,2-4 26 16,-3-3-27-16,3-8 0 16,3-3 32-16,0-8-30 15,0 1 11-15,20-2 1 16,6-4-13-16,7 1 24 15,2-3-25-15,8 3 0 16,7-2 18-16,1-2-18 16,12 1 0-16,2-2 0 15,8-2 1-15,1 2 29 16,5-7-30-16,3 0 0 16,6-6 35-16,4-5-26 0,6-10-8 15,10-8 14-15,3-15-14 16,7 0 44-16,4-19-45 15,2-18 0-15,-7-16 40 16,-4-8-39-16,-13-10 8 16,-1-9-9-16,-14-6 1 15,-6-12-7-15,-14-7 6 16,-9-10 0-16,-13-8-6 16,-11-7 6-16,-10-6-1 15,-11-2-1-15,-11 5 2 16,0 7-16-16,-3 10 16 15,-27 16 0-15,-13 12 8 16,-6 15-8-16,-13 8-6 0,-3 9-1 16,-11 5 14-16,2 11-13 15,-5 1 6-15,-3 7 0 16,3-1 12-16,-6 3-12 16,-4 1-12-16,-2 2 12 15,-4 4 0-15,1 2 15 16,-8 7-15-16,3 5-20 15,5 9 8-15,-2 0 8 16,8 9-5-16,6 14-2 16,17 1-38-16,16-7 20 15,19 4-124-15,30 2-125 16,0-2-372-16,23-3-119 0</inkml:trace>
  <inkml:trace contextRef="#ctx0" brushRef="#br0" timeOffset="3302">2920 622 2043 0,'0'0'369'0,"0"0"-292"16,0 0-58-16,0 0 159 16,0 0-44-16,0 0-95 15,0 0 2-15,105-126 24 16,-67 126-10-16,-2 0-10 16,-2 0-35-16,-6 15 31 15,-8 12-41-15,-6 5 0 16,-11 3 6-16,-3 3 6 15,0-3 0-15,0-2-3 16,-3-10-7-16,-8-6 19 16,8-4-21-16,0-4-2 15,3-3-10-15,0 0 11 16,9-4 0-16,22 4-14 16,4 0 12-16,7 3-20 15,-2 2 22-15,-1 8 1 0,-9 7 3 16,-10 4-3-16,-11 5 0 15,-9 4-1-15,0 2 2 16,-22 0 58-16,-18-2-42 16,-2-4-1-16,-1-5 35 15,4-13-22-15,2-3-16 16,11-11-13-16,10 0-54 16,16-3-97-16,0 0-486 15,0 0-1175-15</inkml:trace>
  <inkml:trace contextRef="#ctx0" brushRef="#br0" timeOffset="3717">3731 1586 2158 0,'0'0'469'16,"0"0"-469"-16,0 0 0 16,0 0 120-16,0 0 159 15,-190-15-135-15,151 36-102 16,-4 14 4-16,8 16 53 16,2 5-44-16,10 1-19 15,12 8-4-15,8 0-32 16,3-3 0-16,11-1-1 0,21-9-10 15,10-11-1-15,9-14-36 16,3-13-21-16,2-14 31 16,-4 0-30-16,-9-14 37 15,-16-13 23-15,-21 1 8 16,-6 2 72-16,-20 9-39 16,-31 7 15-16,-19 8 7 15,-2 0-44-15,4 0-11 16,12 0 0-16,22 0-126 15,22 0-350-15,12-5-1127 0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7:15:27.143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272 266 669 0,'0'0'1079'0,"0"0"-928"15,0 0-82-15,0 0 142 16,0 0 66-16,0 0-58 16,-88-23-121-16,77 9 5 15,2-5-22-15,6 0-36 16,-2-8 2-16,5-2-35 16,0-1 0-16,0 3 26 15,17 3-38-15,9 0 0 16,7 10 1-16,7 5 5 0,2 2 4 15,4 7-10 1,2 0 1-16,-5 30 26 16,-4 11-26-16,-8 14 7 0,-16 6 10 15,-7 7-12-15,-8 6 22 16,-3-3-16-16,-28-2-11 16,-14 1 11-16,-4-10-3 15,-10-3-9-15,-7-4 19 16,4-7-13-16,3-7 27 15,6-9-3-15,7-7 0 16,17-5 30-16,7-9-50 16,8-7 19-16,11-2-1 15,0 0-17-15,3 0 17 16,0 0-28-16,0-5 9 16,23-16 2-16,5-3-11 0,6 1-1 15,2 0-5-15,4 11 6 16,-2 5 9-16,4 7-2 15,-2 2 13-15,2 29 31 16,1 8-42-16,4 2 12 16,-1 3 4-16,-1 0-17 15,4-6 24-15,1-9-31 16,7-8-1-16,3-18 15 16,5-3-14-16,5-17-1 15,-5-28 0-15,-10-5 11 16,-5 0-16-16,-15 3 6 15,-8 6-1-15,-15 8 21 16,-4 11-21-16,-8 6-5 0,0 5 4 16,0 5 2-16,0 2-10 15,-8 4-11-15,-8 0-49 16,4 4-10-16,-2 29-124 16,8-7-304-16,3 0-492 0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7:15:29.013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599 0 1637 0,'0'0'261'16,"0"0"-186"-16,0 0-2 15,0 0 114-15,0 0 52 0,0 0-138 16,0 0-51-1,-203 113 47-15,157-57-19 0,-7 9 35 16,-5 4-33-16,-1 7-18 16,3-7 58-16,7-7-60 15,13-9-9-15,13-17 27 16,10-10-51-16,10-11 1 16,3-6-23-16,0-7 1 15,22-2 28-15,15 0-34 16,2 0 0-16,4-6-3 15,5-8 4-15,6-1-1 16,0 2 0-16,-1 5 0 16,-4 3 3-16,-4 5-3 15,-2 0-61-15,-7 0-5 16,4 0-124-16,2 0-310 16,-2 3-132-16,-14-1-696 0</inkml:trace>
  <inkml:trace contextRef="#ctx0" brushRef="#br0" timeOffset="284">684 171 1249 0,'0'0'1069'15,"0"0"-863"-15,0 0-143 16,0 0 99-16,0 0 62 15,0 0-79-15,0 0-74 16,-85 195-17-16,72-109 61 0,4 13-51 16,-5 10-16-16,-3 3 30 15,5 3-51-15,1-5-1 16,-2-11-9-16,7-7-16 16,3-16-2-16,0-14-30 15,3-15-107-15,0-9-108 16,0-14-657-16,6-9-1259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9:27:42.327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898 979 1540 0,'0'0'306'15,"0"0"-222"-15,0 0 99 16,0 0 66-16,0 0-70 15,0 0-62-15,0 0-51 16,-170-6-15-16,142-22 23 0,0-3-56 16,-6-15 10-16,2-1 7 15,-1-12-28-15,1-7 8 16,2-6-10-16,4-7 4 16,3-4-2-16,0 3-7 15,10 3-7-15,0 12 6 16,9 7 2-16,1 14 5 15,3 7 0-15,0 12 3 16,3 4 31-16,17 2-40 16,7 6 0-16,2 1 8 15,4 6-8-15,-1 3 0 16,1 3-1-16,-7 0 1 16,-3 13 8-16,-6 15-1 15,-8 13-7-15,-9 10 27 16,0 11 1-16,-35 8 5 0,-15 4-7 15,-12 2-19-15,-7 1 23 16,-2-3-30-16,1-3 1 16,8-6 6-16,7-4 1 15,5-2 5-15,7-6-7 16,12-1-5-16,5 0 14 16,9-6-15-16,6-1-8 15,11-7 7-15,0-3-4 16,0-5-11-16,34-3-50 15,14-4-69-15,48-11-29 16,-11-6-316-16,-3-6-569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9:42:02.068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287 126 1570 0,'0'0'340'0,"0"0"-188"16,0 0 34-16,0 0 41 15,0 0-64-15,0 0-93 16,-85-111-13-16,51 103 9 16,6 1-41-16,-6 7 4 15,5 0-24-15,0 9 7 16,10 21-24-16,2 11 8 16,11 7 0-16,6 9-14 15,0 1-9-15,12 3-5 16,21-2 7-16,10-2 21 0,0-5-17 15,5-5 21-15,-2-2 0 16,-4-8-3-16,-8-1 3 16,-12-1-6-16,-12-5 6 15,-10 4 0-15,-4-7 44 16,-35 6-44-16,-7-3 9 16,-5-3 19-16,-2-7-27 15,7-9 9-15,7-6-10 16,10-5-6-16,15-6-43 15,14-55-209-15,11 9-308 16,15-7-280-16</inkml:trace>
  <inkml:trace contextRef="#ctx0" brushRef="#br0" timeOffset="212">542 59 371 0,'0'0'1559'0,"0"0"-1287"15,0 0-102-15,0 0 26 16,0 0-43-16,0 0-23 16,26 209-61-16,-19-114-48 15,0 3 49-15,-4-10-70 16,3-8 0-16,4-13-12 16,-4-15-23-16,0-12-172 15,-1-17-357-15,-5-16-506 0</inkml:trace>
  <inkml:trace contextRef="#ctx0" brushRef="#br0" timeOffset="378">326 472 1763 0,'0'0'341'0,"0"0"-214"16,0 0-87-16,0 0 28 15,193-35-68-15,-108 23-49 16,-6 2-616-16</inkml:trace>
  <inkml:trace contextRef="#ctx0" brushRef="#br0" timeOffset="1156">938 593 1704 0,'0'0'294'16,"0"0"-212"-16,0 0-54 15,0 0 29-15,0 0 14 16,0 0-49-16,196 0-3 16,-165-12-18-16,-12-3 8 15,-9-2 4-15,-10-4-7 16,0 1 0-16,0-4 61 15,-23 3 26-15,-6 1 7 0,-4 8-27 16,-4 3 3-16,2 9 27 16,2 0-48-16,7 18-7 15,3 20-14-15,9 9-23 16,11 6 20-16,3 0-31 16,14-1 0-16,24-6-10 15,12-14-17-15,12-11-103 16,4-13-18-16,2-8-56 15,-6 0 31-15,-5-12 4 16,-15-12 72-16,-13-1 97 16,-6-2 0-16,-13 0 140 15,-4 1 67-15,-6 8-2 0,0 3 32 16,0 6-98 0,0 8-46-16,0 1 7 0,0 17-80 15,0 32-5-15,0 25 19 16,0 23-32-16,0 18 38 15,0 15-40-15,0 8 0 16,-6-4 8-16,-1-20-8 16,1-25-6-16,0-28-14 15,6-29 20-15,0-20-15 16,0-12 5-16,0-8 4 16,0-39-14-16,0-18 20 15,0-20-13-15,0-16 1 16,0-14 12-16,0-9-11 15,0-5 11-15,-3 5 0 16,-8 8-1-16,8 24 1 0,3 20 0 16,0 25-6-16,29 26 2 15,10 15-17-15,7 6 18 16,4 18 3-16,-2 20-12 16,-8 13 12-16,-11 5-1 15,-12 2-5-15,-14 7 6 16,-3-6 15-16,-23-2-15 15,-17-10 0-15,-5-15-9 16,2-17 6-16,7-15-26 16,10-41-110-16,9-18-214 15,11-12-358-15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7:15:31.286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1396 993 0,'0'0'272'0,"0"0"-88"15,0 0 52-15,0 0-59 16,0 0-47-16,0 0 32 16,34-74-10-16,-25 65-4 15,5 1 4-15,-2 2-26 0,4-1-20 16,7 2-30-16,0 1-1 16,10 0 18-16,-1-5-66 15,11 3-15-15,-1-4 10 16,8 2-14-16,-1-1-7 15,7-1-1-15,-1-1 0 16,10 2 17-16,5 1-17 16,1-7 0-16,11 3 0 15,0-2 1-15,3-3 16 16,1 1-16-16,-4-2 0 16,-4 4 41-16,-3 1-42 15,-2 2 1-15,-2-1 0 16,-6 3-1-16,1-5 0 0,-7 3 0 15,0 1 0-15,-7-1 23 16,-5-2-23-16,-9 1 0 16,-5 6 17-16,-4 0-10 15,-6 4-6-15,1-4 11 16,-1 6-11-16,3-3 26 16,3-1-27-16,1 0-8 15,-1-2 8-15,1 3 1 16,-7-5 1-16,-8 3-2 15,-4 3 1-15,-2 2 15 16,-6 0-16-16,-3 0 0 16,5 0 6-16,-5 0 1 15,6 0 4-15,-3 0-10 16,7 0-1-16,-1 0 23 16,5 0-23-16,1 0-5 0,2-4 5 15,6-2 1-15,-3 4 9 16,-1-4-4-16,1 0-4 15,-9 0 16-15,-5 3-18 16,-3 3 0-16,-3 0 5 16,0 0-4-16,0 0 5 15,0 0-6-15,0 0 0 16,0 0 0-16,0 0 0 16,0 0-40-16,0 0-69 15,0 15-179-15,0-3-446 16,0 1-1381-16</inkml:trace>
  <inkml:trace contextRef="#ctx0" brushRef="#br0" timeOffset="1623">3029 282 1149 0,'0'0'394'0,"0"0"-239"16,0 0-58-16,0 0-7 16,-174-3-19-16,121 3 38 15,-1 6-19-15,-3 9 5 16,-2 9 59-16,0 2-5 16,4 10-57-16,-1 2 25 0,8 9-31 15,2 7 11 1,10 12-14-16,2 10-36 0,11 11 12 15,4 10-31-15,6-2 2 16,6 1 17-16,7 3-37 16,0-9 20-16,0 1-4 15,0-4-20-15,14-5 22 16,-1-7-16-16,2 3 4 16,2-5 19-16,6-5-29 15,0 3 16-15,7-13 1 16,2 1-17-16,4 1 34 15,10-10-38-15,7-3 10 16,5 1 22-16,9-11-34 16,4-1 6-16,8-10 19 15,3-2-25-15,6-5 33 0,6-10-24 16,5-2-8-16,3-7 19 16,9 0-9-16,-4 0 2 15,9-27-11-15,1-2 10 16,4-8-8-16,4-3-4 15,2-4 0-15,1-7 18 16,-7 2-18-16,-2-4 0 16,-11-4-1-16,-8 3-8 15,-7-7-4-15,-14-4 13 16,-11 0 0-16,-9-4-1 16,-7-13-9-16,-10-10 9 15,-5-12 1-15,-8-7 0 0,-2-10-1 16,-4 1 1-16,-8 0 0 15,-8 18-15-15,-4 8 19 16,-3 14-4-16,0 13 0 16,-25 4 2-16,-9 8 10 15,-11 2-12-15,-4 3 0 16,-7 2-2-16,-9 1 5 16,-8 4-4-16,-2 1 1 15,-7 6 0-15,-9 4-4 16,-8 8 4-16,-8 11 0 15,-12 0-11-15,-2 4 11 16,-10 6-9-16,0 3 8 16,-7 0-4-16,2 0-14 15,-6 6 17-15,6 15 2 16,4 5-13-16,12 9-2 0,18 4-24 16,26 6-56-16,24 20-174 15,19-11-494-15,19-3-1240 0</inkml:trace>
  <inkml:trace contextRef="#ctx0" brushRef="#br0" timeOffset="2140">2603 783 1607 0,'0'0'478'16,"0"0"-379"-16,0 0 62 16,0 0 96-16,0 0-39 15,0 0-46-15,75-153-86 0,-45 147-3 16,-4 6-34 0,-6 0-20-16,-4 15 34 0,-10 19-53 15,-6 14-2-15,0 11 27 16,-6 12-34-16,-16-6 15 15,-9 2-14-15,5-2-1 16,1-14 40-16,8-9-41 16,6-11 0-16,11-10 7 15,0-9-6-15,0-7-2 16,25-5 0-16,6 0-14 16,12 0 9-16,10-9-52 15,2-8-69-15,7 2-86 16,26 4-100-16,-15 5-220 15,-14-1-38-15</inkml:trace>
  <inkml:trace contextRef="#ctx0" brushRef="#br0" timeOffset="2374">3431 1084 453 0,'0'0'1658'0,"0"0"-1426"16,0 0-151-16,0 0 84 15,0 0 51-15,0 0-110 0,0 0-76 16,0 115 2 0,0-77-32-16,0-3-91 0,0-2-92 15,0-10-294-15,0-7-49 0</inkml:trace>
  <inkml:trace contextRef="#ctx0" brushRef="#br0" timeOffset="2681">3788 571 2080 0,'0'0'463'0,"0"0"-455"0,0 0 53 16,0 0 144-16,0 0-102 16,0 0-62-16,-40 161-40 15,24-122 29-15,4-7 32 16,6-5-23-16,6-6-15 16,0-8 21-16,0-5-30 15,15-3-1-15,15-5-14 16,-1 0 7-16,7 0-17 15,1 0-5-15,-5 0-72 16,1 0-116-16,7 0-117 16,-8 0-234-16,-7 0-398 0</inkml:trace>
  <inkml:trace contextRef="#ctx0" brushRef="#br0" timeOffset="2885">4043 707 1852 0,'0'0'477'0,"0"0"-368"16,0 0 81-16,0 0 32 15,0 0-56-15,-3 199-127 16,6-142-24-16,5-5 30 16,-5 0-38-16,0-9-7 15,-3-4-48-15,9-4-111 16,2-9-218-16,-2-9-581 0</inkml:trace>
  <inkml:trace contextRef="#ctx0" brushRef="#br0" timeOffset="3103">4368 1036 2121 0,'0'0'679'0,"0"0"-610"16,0 0-38-16,0 0 117 16,0 0-70-16,0 0-78 15,0 151-11-15,-7-120-77 16,7 3-87-16,0-7-294 16,0-7-101-16,0-8-1165 0</inkml:trace>
  <inkml:trace contextRef="#ctx0" brushRef="#br0" timeOffset="3487">4745 689 2141 0,'0'0'518'16,"0"0"-440"-16,0 0-26 15,0 0 172-15,0 0-59 16,0 0-116-16,0 0-38 0,-138 24 19 16,121 20-30-16,5 5 0 15,4 9 39-15,8-4-39 16,0 3 0-16,0-4-1 16,17-1-16-16,9-16 16 15,7-3-63-15,-4-13-26 16,7-14 2-16,-7-6-84 15,-1 0 47-15,-9-17 78 16,-13-9 47-16,-6-7 24 16,0 5 14-16,-22 5 66 15,-15 3 23-15,-5 7-54 16,-7 9-37-16,9 4-36 16,4 0-142-16,16 0-204 0,11 0-631 15</inkml:trace>
  <inkml:trace contextRef="#ctx0" brushRef="#br0" timeOffset="4851">6323 491 1696 0,'0'0'552'16,"0"0"-342"-16,0 0-33 15,0 0-4-15,0 0-55 16,0 0-51-16,0 0 12 16,91-141 7-16,-38 135-31 15,-4 6 40-15,-1 3-57 0,-2 29 1 16,-10 13 0-16,-10 3-27 16,-9 9 8-16,-7-3-10 15,-10 2-9-15,0 0 49 16,-19-6-50-16,-15-9 0 15,-2-3 8-15,1-11-7 16,-2-6 4-16,8-10 5 16,2-5-10-16,12-6 21 15,1 0-21-15,8 0 0 16,2 0 0-16,4 0 2 16,0 0-8-16,0 0 6 15,13-4 0-15,13 4 6 16,8 0-6-16,5 4-1 0,4 13 1 15,5 14 0 1,1-5 1-16,1 6-1 0,-2 9 9 16,-2 3-8-16,-6 1-1 15,-7 5-10-15,-10 0 8 16,-11-5 4-16,-12-2-10 16,0-2 4-16,-6 1 4 15,-26-10 17-15,-5-3-17 16,-5-4 0-16,-1-8 1 15,-2-8 7-15,-2-3 22 16,4-6-8-16,5 0-7 16,2 0 30-16,-1-19-45 15,5 6 0-15,2-2-10 16,7 3-59-16,1 3-74 16,8 6-486-16,2 0-1770 0</inkml:trace>
  <inkml:trace contextRef="#ctx0" brushRef="#br0" timeOffset="7786">881 3579 1001 0,'0'0'213'16,"0"0"-45"-16,0 0 19 15,0 0-31-15,0 0-8 0,0 0-18 16,0 0-18 0,17-44 19-16,-11 44-18 0,3 0 7 15,2 0-40-15,1 0-29 16,1 0 14-16,1 0-38 15,-2 0 12-15,5 0-6 16,6 0-11-16,0 0 42 16,7 6-27-16,2 3-20 15,1-3 20-15,7 5-19 16,-1-11-3-16,4 6 15 16,5-6-15-16,1 0 22 15,4 0-37-15,-1 0 0 16,-2 0 16-16,-8-6-16 15,1 0 0-15,-4-3 0 16,-1 5 0-16,-1-3 27 0,2 1-27 16,1-6 0-16,-1 4 21 15,4-4-20-15,-1 3 5 16,1 2-5-16,-1 3-1 16,-5-3 36-16,-2 1-33 15,-5 6 4-15,-1 0 8 16,4 0-14-16,-1 0 9 15,11-6 7-15,2 0-16 16,5-2 23-16,-1-4-24 16,4 3 0-16,-10-2 19 15,-5-4-18-15,-8 9-1 16,-10 0 1-16,-8 0 5 0,-4 6 12 16,-2 0-18-16,-3 0 0 15,-3 0 2-15,3 0-2 16,4 0-6-16,-1 0-41 15,26-6-182-15,-1 0-448 16,1-3-1340-16</inkml:trace>
  <inkml:trace contextRef="#ctx0" brushRef="#br0" timeOffset="8800">3805 2500 1669 0,'0'0'339'15,"0"0"-230"-15,0 0-19 16,0 0 136-16,0 0-55 16,-193-8-116-16,143 14-4 15,-2 15 74-15,-10-1-1 16,-7 10 0-16,-10 11-71 16,-9 4-13-16,-4 7 32 15,-5 10-39-15,-2 9-16 0,8 0-2 16,6 8-8-16,12 1 47 15,14-6-36-15,16 1 15 16,17 5-3-16,13 0-14 16,13 3 7-16,0-4-23 15,4 6 0-15,22-12 14 16,3 5-13-16,7-11-1 16,4-3 16-16,-1-3-4 15,1-2 3-15,2-7-13 16,1 1 8-16,5-3 22 15,4 4-25-15,4-2-4 16,6-5 29-16,1-3-17 16,2-8 3-16,0 1-9 0,1 3-8 15,0-9 35 1,0 3-34-16,2-13 11 0,3-8 11 16,5 0-15-16,6-13 3 15,6 0-1-15,8 0-5 16,1-20 12-16,11-13-18 15,0-12 0-15,4-3 0 16,-4-10 1-16,-3-7-1 16,-6 6 0-16,-14-2 0 15,-8 10 2-15,-12-2-2 16,-5 9-11-16,-7 4 11 16,-5-8 0-16,1 4-1 15,-6-2-4-15,4-9 5 16,-5-1 7-16,-2 3-7 0,-2 0 0 15,-5 6 0-15,-4-6-3 16,-2 3-3-16,-4-3 7 16,-8 1-1-16,-1-2 15 15,-8 4-15-15,-1 1-6 16,-5 3 6-16,0 0 0 16,0 8-2-16,-14-1 4 15,-6 5 2-15,0-3-4 16,-2 2-5-16,-4-3 5 15,-2-1 0-15,-3 4 0 16,-3-3-1-16,-5 4 1 16,-4 9 0-16,-5 4 19 15,-4-4-19-15,-10 13-14 0,-11 2 4 16,-5 4 10-16,-14 3 0 16,-7 3-1-16,-4 0 1 15,-13 0-6-15,-2 0-15 16,-10 0-2-16,-2 6-13 15,-1 7-25-15,3 5-4 16,-13 28-103-16,33-8-362 16,29 4-673-16</inkml:trace>
  <inkml:trace contextRef="#ctx0" brushRef="#br0" timeOffset="9880">2924 3042 1687 0,'0'0'363'0,"0"0"-276"16,0 0 38-16,0 0 90 16,-20 191-63-16,20-117-82 15,0 3-34-15,0-12 10 16,0-6-45-16,0-19 17 0,0-7 2 15,0-14-11-15,0-15-6 16,0-4 2-16,0 0-4 16,0 0 7-16,6-17-8 15,14-9 0-15,7-7-9 16,5 7 9-16,5 5-6 16,2 10 5-16,4 11 1 15,-4 0 8-15,-1 0-8 16,-5 20-5-16,-7 12-7 15,-6 1 6-15,-6-1-12 16,-14 0 9-16,0 1 9 16,0-7 12-16,-23 1-11 15,-7-15 13-15,-5-4 26 0,-5-8-38 16,1 0 29 0,-1 0-31-16,11-14-28 0,13-4-29 15,16-9-132 1,0 1-337-16,6 5-259 0</inkml:trace>
  <inkml:trace contextRef="#ctx0" brushRef="#br0" timeOffset="10805">3581 3416 1646 0,'0'0'349'16,"0"0"-349"-16,0 0-16 15,0 0 16-15,0 0 28 16,0 0-28-16,190-84-7 16,-140 36-2-16,-10-3 1 15,-14 5 16-15,-14-6 43 16,-12 12 40-16,0 2 12 16,-15 11 14-16,-13 7-18 0,-1 14 7 15,1 6 4 1,-3 6-28-16,2 29 2 0,7 15-11 15,2 15-7-15,6 8 3 16,11-2-61-16,3 3-8 16,0-3 17-16,0-12-7 15,9-12-17-15,2-9 7 16,3-18-14-16,-8-5 7 16,3-12-59-16,1-3-3 15,3 0 63-15,6-12 5 16,4-14 0-16,4-6-11 15,5-1-9-15,5 7 15 16,2-2-25-16,1 9 19 16,-5 13 12-16,-5 6 1 0,-7 0 11 15,-10 15 1-15,-10 17 7 16,-3 0 30-16,0 1-50 16,-13-7 8-16,-10 0 31 15,-3-8-24-15,-1-9-9 16,4-3 10-16,0-6-10 15,8 0-7-15,4-18 1 16,11-2-43-16,0-1 42 16,0 1-16-16,4 8 11 15,12 5-9-15,7 7 15 16,-3 0 36-16,6 21 1 16,-4 14-11-16,6 7 14 15,-2-2-30-15,-1-1 10 0,1-6-20 16,1-7 0-16,-4-14-1 15,3-12-32-15,0 0-61 16,-3-12 67-16,-1-21 4 16,-2-1-2-16,-6-5 0 15,-5 7 25-15,-4 5 16 16,-5 8 23-16,0 12 39 16,0 7 23-16,0 0 0 15,0 3-44-15,0 20-24 16,0 10-33-16,0-1 2 15,3-5-2-15,6 0-80 16,4-7-40-16,7-8-211 16,0-6-386-16,-8-6-776 0</inkml:trace>
  <inkml:trace contextRef="#ctx0" brushRef="#br0" timeOffset="10943">4283 3401 2085 0,'0'0'541'16,"0"0"-502"-16,0 0-39 16,0 0-158-16,0 0-444 15,0 0-1217-15</inkml:trace>
  <inkml:trace contextRef="#ctx0" brushRef="#br0" timeOffset="11074">4426 3135 2049 0,'0'0'695'0,"0"0"-549"16,0 0-134-16,0 0-12 15,0 0-34-15,237-20-667 0</inkml:trace>
  <inkml:trace contextRef="#ctx0" brushRef="#br0" timeOffset="11939">6604 2812 1534 0,'0'0'373'16,"0"0"-230"-16,0 0 5 15,0 0 109-15,0 0-65 16,0 0-35-16,0 0-51 16,-108-44-4-16,74 44-8 15,-1 13-30-15,-4 12-14 16,-1 8 2-16,4 8-5 16,0 15 29-16,7 12-54 15,6 11-20-15,6 6 32 16,14 12-11-16,3-5-11 15,0 0-12-15,3-2 7 0,23-10-5 16,11-6-2-16,5-16-29 16,8-13-7-16,5-25-24 15,4-14-5-15,0-6 11 16,-7-19-11-16,-10-20 53 16,-8-8-25-16,-14 3 37 15,-17-1 40-15,-3 4 17 16,-17 2 3-16,-26 13-15 15,-13 0 7-15,-5 11 5 16,-8 8-56-16,14 3-2 16,12-5-70-16,21 3-232 15,11 0-813-15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7:15:44.718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0 122 1243 0,'0'0'392'0,"0"0"-215"15,0 0-7-15,0 0-9 16,0 0-44-16,0 0-24 15,173-97 9-15,-130 91-15 16,2 3 26-16,-5 3-10 16,-1 0-5-16,-10 0-2 15,-2 0 1-15,-7 9-21 16,-5 12-29-16,-1 5-20 16,-3 9 31-16,-2 9-19 15,-3 13-18-15,1 16 16 16,-1 15-35-16,4 22 20 0,0 13 49 15,10 34-43-15,9 32 16 16,7 24-31-16,4 6-1 16,-11-10 21-16,-7-14-31 15,-11-22 5-15,-2-3 4 16,2-27-10-16,-2-30 19 16,5-29-20-16,2-7 0 15,2 15 8-15,10 11 1 16,1 14-9-16,4 1 0 15,-1-1 2-15,1 9 11 16,7-5-13-16,-1-4 0 16,10-9-13-16,7-13 13 0,5-15-15 15,6-21-9-15,1-21 12 16,-3-21 0-16,1-17-2 16,-7 0-11-16,-7-13 19 15,-13-6-14-15,-16 2 19 16,-16 11 1-16,-7 6 0 15,-16 0 36-15,-33 36-36 16,-10 13 0-16,-11 16 43 16,-1 15-42-16,5 4 8 15,4 11-9-15,9 9 0 16,7 7-6-16,1 33 6 16,13 33 0-16,12 39-8 15,9 4 8-15,11-11-15 16,0-20 6-16,26-27-22 0,8 3 22 15,2 0-27-15,-1-8 28 16,2 1 1-16,-4-1 7 16,-7-1 0-16,-6-2 0 15,-4-23 0-15,-7-19 27 16,2-20-27-16,-5-4 0 16,0 15 17-16,5 14-17 15,-5 20-1-15,0 1-11 16,-6-11 12-16,0 1 15 15,0-3-15-15,0-7 0 16,0-7 41-16,0 2-31 16,-12-7 19-16,-2-3-8 0,-3-12-11 15,1-11 23 1,-3-3-33-16,-5-3 0 0,1-13 38 16,-2 4-27-16,-4-7 17 15,-8-4-8-15,1-4-14 16,-4-11 42-16,-5-10-48 15,-7-10-17-15,-4-11 4 16,4-8-91-16,-10-7-76 16,12-16-345-16,15 5-492 0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7:15:45.793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0 821 1194 0,'0'0'833'0,"0"0"-712"0,0 0-56 16,0 0 19 0,0 0 41-16,65-160-64 0,-25 87-60 15,-4-12 10-15,-4-8-11 16,-8 3 0-16,-11-2 36 16,-10 13 8-16,-3 11 65 15,0 21 39-15,0 17-14 16,0 21-41-16,0 9-20 15,0 13-14-15,0 39 16 16,7 28-32-16,-4 24-25 16,3 16 24-16,-3 10-21 15,-3 0 4-15,0-13-14 16,0-14-10-16,0-17-2 0,0-27-10 16,0-18-41-16,3-20-54 15,25-21-188-15,-2 0-300 16,-1-29-157-16</inkml:trace>
  <inkml:trace contextRef="#ctx0" brushRef="#br0" timeOffset="651">563 155 1487 0,'0'0'585'0,"0"0"-352"16,0 0 15-16,0 0-18 15,0 0-20-15,0 0-142 0,196-56-38 16,-120 47 9 0,9 0 3-16,6 3 24 0,-5 4-33 15,-14-2-19-15,-17 4 17 16,-21 0-30-16,-18 0-1 16,-16 0 17-16,0 4 4 15,-16 1 20-15,-30 1-33 16,-7-3-7-16,-12-3 30 15,-1 0-31-15,1 0 0 16,3 0 18-16,-1 0 0 16,12 0 14-16,4 0 7 15,12 3-23-15,4 9 26 16,16 7-41-16,1 0 11 16,11 2 9-16,3 6-7 0,0 5 2 15,0 3-7-15,0 1-3 16,10 1 27-16,3 2-33 15,4 0 0-15,-8-4 2 16,5-5-2-16,-5-4 7 16,1-9-7-16,0-2 0 15,3-6 4-15,-1-3-4 16,5-6-10-16,6 0 10 16,3 0 0-16,7 3 6 15,7-1-6-15,2 4 1 16,4 9 4-16,2 7-5 15,2 10-2-15,-4 11 1 16,-7 16 1-16,-2 6 11 0,-14 9 0 16,-8 1-5-1,-15-6 23-15,0-4-28 0,-9-9 12 16,-25-9 2-16,-4-12-5 16,-9-13 17-16,-4-11-27 15,2-8 12-15,-1-3-7 16,4 0-5-16,7-14-9 15,13-28-42-15,9 6-128 16,14-4-504-16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8:24:27.316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642 186 1637 0,'0'0'320'15,"0"0"-216"1,0 0 64-16,0 0 115 0,0 0-84 16,0 0-61-16,-62-142-20 15,36 123-32-15,-4 6 28 16,-7 5-45-16,-1 8-19 16,-12 0 11-16,-1 0-60 15,-12 20-1-15,4 12 7 16,8 2 1-16,3 10 11 15,13-4-19-15,13 4 0 16,11-3-1-16,11 0-5 16,0 0 5-16,20-2 0 0,22 0 1 15,12-5-1-15,3 6 1 16,5-5 0-16,1 0 0 16,-1 0-22-16,-6 0 10 15,-4 4-4-15,-10-1-7 16,-8 0 16-16,-18 0-7 15,-12-1 14-15,-4-5-9 16,-14-6 24-16,-32-2 2 16,-10-4 29-16,-15-8-12 15,-5-6 41-15,-5-6-40 16,2 0 10-16,11 0 25 16,12-3-64-16,13-9 12 15,20 2-18-15,13-1-27 16,10 2-24-16,17-1-138 15,71-6-101-15,0 4-325 0,-6 1-350 0</inkml:trace>
  <inkml:trace contextRef="#ctx0" brushRef="#br0" timeOffset="638">1113 203 1365 0,'0'0'375'15,"0"0"-170"-15,0 0 57 16,0 0-5-16,0 0-36 16,0 0-68-16,0 0-75 15,0 13 24-15,0 30-44 16,0 19-1-16,0 17 19 0,-9 14-53 15,-2 1 1-15,2-3-24 16,3-11 0-16,2-13 10 16,1-17-10-16,3-18 0 15,0-14-2-15,0-15 2 16,0-3-31-16,0-13 20 16,0-24-19-16,0-18 29 15,0-14-38-15,0-10 27 16,0-7 11-16,0 4 1 15,0 0 0-15,0 11 1 16,0 15 25-16,0 11 44 16,0 12-59-16,0 13 22 15,7 6 26-15,11 5-38 0,13 0-9 16,5 5-10 0,10 2 4-16,8 2 12 0,9 0-18 15,2 0 0-15,2 0-6 16,-9 0-33-16,-5 0-27 15,-11 9-64-15,-10 12-177 16,-12 0-320-16,-10-5-369 0</inkml:trace>
  <inkml:trace contextRef="#ctx0" brushRef="#br0" timeOffset="844">1175 551 1765 0,'0'0'529'0,"0"0"-387"0,0 0-30 15,0 0 66-15,0 0-16 16,0 0-92-16,0 0-48 16,213 0-22-16,-143 0-137 15,-19 4-397-15,-11 9-508 0</inkml:trace>
  <inkml:trace contextRef="#ctx0" brushRef="#br0" timeOffset="1036">999 980 1958 0,'0'0'620'0,"0"0"-513"0,0 0 0 15,0 0 77-15,0 0-102 16,0 0-53-16,202 24-29 16,-103-24-123-16,-20 4-352 15,-11-4-775-15</inkml:trace>
  <inkml:trace contextRef="#ctx0" brushRef="#br0" timeOffset="1456">1991 796 1790 0,'0'0'341'0,"0"0"-239"15,0 0-88-15,0 0 82 16,164-159 12-16,-105 94-62 16,-4-4 0-16,-2-5-10 15,-14 8 73-15,-10 3 91 16,-12 13-78-16,-8 18 7 0,-6 11-3 16,-3 12-31-1,0 9 18-15,0 0-105 0,0 21-7 16,0 23 38-16,0 12-38 15,-6 12 15-15,-3 8-7 16,1-1-1-16,2-2-2 16,3-5-6-16,0-6-18 15,3-9 6-15,0-4-78 16,0-7-52-16,0-3-149 16,0-4-256-16,0-12-140 15,0-8-1020-15</inkml:trace>
  <inkml:trace contextRef="#ctx0" brushRef="#br0" timeOffset="1869">3218 278 2054 0,'0'0'589'0,"0"0"-431"16,0 0 56-16,0 0-28 16,0 0-35-16,0 0-42 15,0 0-80-15,-216-60 7 16,157 101 1-16,0 15-31 16,7 15 21-16,16 8-27 0,16 11 0 15,20-4-12-15,8-2-1 16,40-13-29-16,15-12-30 15,12-17-27-15,6-21-16 16,-5-14-25-16,-8-7 45 16,-15-7 44-16,-21-19 51 15,-24-6 15-15,-8 4 73 16,-34 0 12-16,-31 4 25 16,-23 13-73-16,-14 5-22 15,1 6-9-15,12 0-21 16,27 0-61-16,56 4-136 15,6 4-421-15,23-8-394 0</inkml:trace>
  <inkml:trace contextRef="#ctx0" brushRef="#br0" timeOffset="2184">3617 333 2271 0,'0'0'563'0,"0"0"-503"16,0 0 19-16,0 0 75 16,213-130-44-16,-154 115-31 15,-6 13-46-15,-10 2-14 16,-17 8 16-16,-20 33-34 16,-6 15 35-16,-20 17 8 15,-29 8-23-15,-7 4 13 16,-1-8-32-16,9-12 17 0,17-15-8 15,11-14-11 1,20-14-2-16,0-6-13 0,9-5-5 16,27-8 19-16,13-3-28 15,10 0-33-15,37 0-95 16,-14-6-376-16,-14 0-343 0</inkml:trace>
  <inkml:trace contextRef="#ctx0" brushRef="#br0" timeOffset="2462">4450 186 2176 0,'0'0'556'16,"0"0"-493"-16,0 0 7 15,0 0 96-15,0 0-10 16,189-52-27-16,-163 62-85 15,-12 34 9-15,-14 18 32 16,0 21-14-16,-40 13 16 16,-8 9-65-16,-5-11 2 15,10-12 23-15,17-23-47 16,23-21-20-16,3-20-4 16,43-18-54-16,104-12 8 15,-10-24-209-15,10-8-946 0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8:24:36.872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23 83 605 0,'0'0'1241'0,"0"0"-995"15,0 0-72-15,0 0 67 16,0 0 25-16,0 0-111 15,0 0-52-15,-32 3-73 16,67-3 46-16,15-6 13 0,12 0-29 16,10 0-7-1,16 3 7-15,13 1-21 0,10 2 11 16,14 0-41-16,13 0-8 16,6 0 19-16,7 0 8 15,-7-4 25-15,-13 4-22 16,-24 0-14-16,-22 0 1 15,-28 0-17-15,-21 0-1 16,-21 0 0-16,-10 0 11 16,-5 0-25-16,0 0-4 15,-11 0-58-15,-3-17-46 16,5 0-344-16,6-8-435 0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8:24:37.070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0 0 2618 0,'0'0'455'0,"0"0"-400"16,0 0-19-16,0 0-36 15,0 0-18-15,0 0-358 16,0 0-853-16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8:24:37.196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0 0 2636 0,'0'0'503'16,"0"0"-459"-16,0 0-22 15,0 0-22-15,0 0-332 16,0 0-2311-16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8:24:35.867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65 269 1667 0,'0'0'284'16,"0"0"-86"-16,0 0-8 15,0 0-3-15,0 0 50 16,0 0-41-16,-65-130-126 16,65 130-10-16,0 0-14 15,0 12-37-15,25 29 47 16,12 22 7-16,5 13-15 15,4 15 2-15,0 7-50 16,1-1 9-16,-9-6 1 16,1-9-10-16,-6-10 15 15,-7-20-15-15,-3-16 0 16,-9-13 6-16,-5-17 7 0,1-6-13 16,3-23 36-16,3-39-30 15,7-26 32-15,7-24-38 16,-4-10 0-16,-6-1 7 15,0 11-7-15,-11 21 0 16,-1 22-2-16,-5 29-68 16,6 22-16-16,4 18-168 15,22 32-222-15,-1 19-16 16,-1 2-206-16</inkml:trace>
  <inkml:trace contextRef="#ctx0" brushRef="#br0" timeOffset="481">923 256 1499 0,'0'0'330'0,"0"0"-52"0,0 0 34 15,0 0 14-15,0 0-131 16,0 0-99-16,0 0 19 16,20 55-41-16,-4 20 5 15,0 9-59-15,0 4-20 16,1-4 40-16,-8-9-34 15,2-10-4-15,-5-18-2 16,-3-14 1-16,1-18 13 16,-4-15-14-16,0 0 0 15,0-18 64-15,0-29-52 0,-10-24-12 16,1-18 0-16,-5-11 1 16,5-9 15-1,1 0-16-15,5 10 0 0,3 13 24 16,0 17-23-16,0 25 17 15,23 15-18-15,14 20 6 16,8 9 3-16,11 15-9 16,2 38 0-16,1 18 21 15,-6 17-21-15,-7 8 0 16,-17 8 0-16,-9 0 0 16,-20-4 21-16,0-10-21 15,-20-8 0-15,-23-11 11 16,-8-14-11-16,-12-21 0 0,4-16-1 15,3-20-31 1,7 0 19-16,17-15-106 0,19-28-177 16,10 1-541-16,3 4-1297 15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8:24:59.679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677 181 1360 0,'0'0'286'0,"0"0"-155"16,0 0-49-16,0 0 77 16,0 0 60-16,0 0-94 15,-71-107-33-15,48 90-7 16,0-2 7-16,-4 6 4 15,-2-2-56-15,-7 9 3 16,-7 6 31-16,-6 0-58 16,-7 15 8-16,-3 23-2 15,-3 21-21-15,4 12 44 16,5 14-45-16,13 10 0 0,15 2 26 16,5-3-26-16,17-2-1 15,3-14 1-15,0-5 0 16,6-4 0-16,21-12 0 15,5-11 0-15,5-4-8 16,8-13 8-16,4-11-16 16,10-13 1-16,6-5-29 15,5-2 43-15,8-31-73 16,10-14-11-16,7-11 58 16,7-12-52-16,6-6-3 15,0-9-31-15,0-3-28 16,-16-2 28-16,-17 6 18 15,-25 4 58-15,-21 7 37 0,-20 8 13 16,-9 8 19-16,0 8 64 16,-12 8 9-16,-22 8 53 15,-5 16-63-15,-7 11-21 16,-6 6 19-16,-4 12-40 16,0 32-5-16,4 15-8 15,7 17-39-15,8 15 37 16,15 4-38-16,11 5 0 15,11-1 6-15,0-4-6 16,0 1-9-16,5-13-6 16,4-2-31-16,1-10 28 15,-7-17-38-15,0-8 4 0,0-21 37 16,-3-9-31-16,3-13 4 16,-3-3 17-1,4-6 19-15,6-26-10 0,2-14 16 16,8-6-9-16,10-7-5 15,5-6 11-15,8 0-22 16,7 6 16-16,2 7 9 16,-2 16-1-16,-8 12 1 15,-7 19 0-15,-4 5 12 16,-9 5 19-16,-2 31 19 16,-8 8-20-16,-1 10-19 15,-2-2 20-15,-1-2-31 16,-2 1 0-16,0-9-9 15,4-7-7-15,2-8-25 16,5-14-37-16,0-11-29 0,6-2 26 16,-1-13 13-16,1-22-4 15,-3-13 28-15,-3-3 16 16,-4 2 28-16,-10 4 4 16,-3 9 37-16,0 13 69 15,0 12-23-15,0 8 17 16,0 3-45-16,0 6-51 15,0 23 5-15,0 9-13 16,13 4 0-16,6 2-14 16,12-6-2-16,1-7-57 15,10-10-32-15,1-8 4 16,2-13-14-16,-2 0 31 16,-1-8 84-16,-8-22-29 0,-9-8 29 15,-14 0 0-15,-11-3 10 16,0-4 52-16,-17 8 62 15,-16-3-15-15,-10 15-7 16,-2 3 19-16,-4 13-82 16,1 9 10-16,1 0-8 15,7 0-30-15,8 0 18 16,12 9-29-16,11 0 0 16,9-3 0-16,0 2-13 15,0-5-4-15,19 4-23 16,14-7-2-16,10 0 23 15,10 0-17-15,1 0-20 16,3-11 26-16,-6 2-11 16,2 2 15-16,-7 7 11 15,-7 0 7-15,-2 11 8 0,-8 19 1 16,-3 5 6-16,-4 10 6 16,1-2-12-16,-6-1-1 15,-1-6 28-15,-2-7-4 16,-8-7-18-16,-3-12-6 15,-3-3 0-15,0-7 1 16,0 0-1-16,0-5 16 16,-3-16-3-16,-7-16-12 15,0-4 36-15,7-7-28 16,3 2 1-16,0-4 23 16,0 5-33-16,20 8 6 15,9 8 13-15,1 10-18 0,2 10 41 16,-3 9-23-16,5 0 14 15,2 9 31-15,-4 23-39 16,4 11 34-16,-2 3 68 16,-8 10-103-16,-7-2 20 15,-2-2-44-15,-8-4 0 16,-3-10 18-16,5-9-18 16,-8-8-8-16,3-9-26 15,-3-9-57-15,5-3-21 16,8 0-84-16,-1-15-166 15,-4-6-446-15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8:25:00.221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0 0 2320 0,'0'0'474'15,"0"0"-381"-15,0 0-72 16,0 0 102-16,0 0-123 16,0 0-74-16,0 0-759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9:42:07.880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455 616 2013 0,'0'0'284'0,"0"0"-207"16,0 0 77-16,0 0 89 15,-193 24-53-15,137 3-150 16,4 8-17-16,-1 9 50 16,10 6-42-16,11 1 1 15,13 1-32-15,12 3 0 16,7-9-1-16,0-6-2 16,32-3-38-16,8-13 13 15,5-12-69-15,6-7-74 16,0-5-12-16,-2-11-27 15,4-29 31-15,-8-15-23 0,-2-16 57 16,-7-18 79 0,-7-13 9-16,-6-16 57 0,-12-12 22 15,-5 0 50-15,-6 6 136 16,0 21 18-16,0 27 14 16,0 29 33-16,0 23-61 15,0 24-37-15,0 2-97 16,0 46-58-16,0 30 33 15,0 17-52-15,0 22 24 16,6 8 5-16,1-1-28 16,3-4 10-16,3-10-12 15,-1-10-12-15,2-15-24 16,9-22-170-16,-3-26-327 16,-1-21-280-16</inkml:trace>
  <inkml:trace contextRef="#ctx0" brushRef="#br0" timeOffset="682">1058 788 1565 0,'0'0'251'0,"0"0"-181"16,0 0 212-16,0 0 52 15,0 0-68-15,0 0-122 16,0 0-67-16,6 0 27 0,-12-16-59 16,-20 7-7-16,-5 5 19 15,-11 4-45-15,-7 0 16 16,-7 23 7-16,1 14-16 16,5 11 36-16,8 2-52 15,16 4 3-15,17-5-1 16,9-4-5-16,3-9-1 15,36-13-38-15,16-17-50 16,10-6-10-16,5-4-126 16,-5-24-34-16,-5-5 81 15,-18 1 92-15,-10 5 60 16,-12 9 26-16,-7 9 43 16,-9 9 125-16,-4 0-28 15,0 2-22-15,0 25 35 16,0 5-52-16,6 7-24 0,13 0-44 15,18-4-32-15,11-4 14 16,15-6-15-16,5-10-24 16,5-11-44-16,-11-4-44 15,-7-4-52-15,-8-23-11 16,-12-11-7-16,-5-12 62 16,-10-19 53-16,0-16 47 15,-8-18 18-15,5-15 4 16,-1-8 7-16,-1 4 29 15,2 17 39-15,0 25 64 16,-7 27-4-16,-3 30 89 16,-4 23-21-16,-3 0-130 15,3 41-45-15,0 26 28 0,-3 20-19 16,0 9 34-16,0 11-32 16,0-4-41-16,0-4 18 15,0-10-18-15,0-9-18 16,0-15-71-16,0-15-138 15,0-18-356-15,3-23-382 0</inkml:trace>
  <inkml:trace contextRef="#ctx0" brushRef="#br0" timeOffset="880">1584 685 2170 0,'0'0'560'15,"0"0"-528"1,0 0 33-16,0 0 91 0,0 0-67 16,0 0-47-16,199-42-42 15,-132 42 0-15,2 0-34 16,22 0-229-16,-15 9-307 16,-17 0-944-16</inkml:trace>
  <inkml:trace contextRef="#ctx0" brushRef="#br0" timeOffset="1277">2485 714 2123 0,'0'0'392'16,"0"0"-294"-16,0 0 103 15,0 0 13-15,0 0-43 16,-190-16-74-16,134 16-65 15,4 31 15-15,2 7-6 16,11 10-31-16,16 7 26 16,11 1-36-16,12-1 0 15,3-3-7-15,36-12-5 16,16-12-18-16,7-16-6 16,4-12-48-16,-4 0 27 15,-6-12-15-15,-16-22 36 16,-12 4 24-16,-8 1 24 15,-9 9 6-15,-8 11 72 0,-3 9 16 16,0 0-4-16,0 9-64 16,0 23 8-16,-3 2 61 15,3 10-71-15,0-6-21 16,9-9-15-16,21-5-24 16,8-13-12-16,35-11-120 15,-11-20-180-15,-10-13-847 0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8:25:03.665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189 450 517 0,'0'0'1139'15,"0"0"-908"-15,0 0 28 16,0 0-30-16,0 0-34 16,-62-161-9-16,62 119-99 15,17 1-34-15,12 0 43 16,1 4-63-16,6 6 1 0,2 10-23 16,9 6-2-16,-1 15 7 15,3 0-16-15,-7 27 0 16,-2 30 9-16,-15 19-8 15,-8 21-1-15,-17 21 0 16,-3 12-10-16,-36 0-2 16,-21-11 5-16,-5-9 7 15,-6-19-5-15,-2-18 14 16,7-16-9-16,10-19 0 16,11-17 8-16,13-15 1 15,12-6-9-15,9-6 0 16,11-21-2-16,0-7 2 15,0-2-19-15,28 3 5 0,7 10 14 16,1 11-1-16,7 12 1 16,-1 3 0-16,4 29 18 15,4 6-18-15,2 6 9 16,1 4-9-16,1-6 0 16,0-7 0-16,3-9-11 15,22-11-165-15,-10-9-149 16,-13-6-480-16</inkml:trace>
  <inkml:trace contextRef="#ctx0" brushRef="#br0" timeOffset="435">1790 790 1657 0,'0'0'692'0,"0"0"-597"15,0 0-5-15,0 0 65 16,0 0 20-16,0 0-45 16,-210-80-124-16,168 80-5 15,2 0 27-15,12 19-28 16,8 7 0-16,14 6 0 0,6 3 1 15,9 3-25 1,30 1 9-16,18-4-45 0,5 0 37 16,3-5-33-16,0-2 21 15,-5-1 1-15,-12-2 18 16,-11 1-5-16,-15-2 21 16,-19 1 0-16,-3 5 12 15,-13-3 6-15,-30-1 2 16,-5-5 1-16,-12-5-21 15,6-14 30-15,4-2-30 16,15 0-28-16,15-29-56 16,20-46-246-16,15 8-316 15,19 2-1037-15</inkml:trace>
  <inkml:trace contextRef="#ctx0" brushRef="#br0" timeOffset="536">1790 790 1597 0</inkml:trace>
  <inkml:trace contextRef="#ctx0" brushRef="#br0" timeOffset="705">1790 790 1597 0,'217'50'295'0,"-217"-14"-162"0,0 4 72 0,0 4-7 0,0 2-98 0,23-9-33 16,19-5-67-16,18-5-50 16,11-10-1-16,0-7 41 15,2-10-22-15,-7 0-3 16,-10-16 26-16,-21-14 7 15,-12-4 4-15,-19-8 19 16,-4-1 98-16,-24-2-2 0,-22 4-38 16,-8 9-67-1,-6 5-12-15,-16-2-110 0,22 8-250 16,4 2-446-16</inkml:trace>
  <inkml:trace contextRef="#ctx0" brushRef="#br0" timeOffset="866">2209 528 1699 0,'0'0'392'15,"0"0"-196"-15,0 0-30 16,0 0-69-16,0 0-97 16,0 0-34-16,226-65-252 0,-169 65-250 15,-12 0-1097-15</inkml:trace>
  <inkml:trace contextRef="#ctx0" brushRef="#br0" timeOffset="969">2861 286 1515 0,'0'0'391'15,"0"0"-187"-15,0 0-108 16,147-183-96-16,-82 131-191 16,2 1-1702-16</inkml:trace>
  <inkml:trace contextRef="#ctx0" brushRef="#br0" timeOffset="1688">3597 922 1674 0,'0'0'264'15,"0"0"-177"-15,0 0-76 16,0 0 123-16,0 0 51 16,0 0-108-16,0 0-41 15,164-68-11-15,-138 81-9 16,-3 19 41-16,-6 10-40 0,-10 4-16 16,-4 4 4-16,-3-6-5 15,0-6-1-15,0-9-1 16,0-10-19-16,-7-14 21 15,1-5 0-15,6 0 0 16,0-26 0-16,0-15 0 16,0-12-7-16,10-4 0 15,13-2 7-15,3 7-2 16,3 8 2-16,4 15 0 16,-4 10 33-16,1 17-16 15,-1 2-1-15,-3 21 63 16,-3 22-40-16,-4 8 25 0,-2 4-61 15,0-1 3-15,0-4 1 16,2-6-7-16,7-12-80 16,20-15-108-16,-4-11-196 15,-2-6-268-15</inkml:trace>
  <inkml:trace contextRef="#ctx0" brushRef="#br0" timeOffset="2184">4589 815 1026 0,'0'0'1155'0,"0"0"-891"15,0 0-82-15,0 0-31 0,0 0 9 16,-196 54-18-16,173-18-108 16,17 1-20-16,6 5-14 15,6-8-21-15,31-6-12 16,8-8-108-16,4-11-66 15,-4-9 43-15,-5 0 1 16,-13-3 54-16,-7-23 53 16,-11-2 56-16,-6 0 28 15,-3 2 48-15,0 4 56 16,0 12 52-16,0 3-9 16,0 7-12-16,0 9-105 15,0 32-46-15,0 21 54 16,17 14-66-16,0 20 0 15,-2 9 38-15,-5 10 20 16,-4 2-25-16,-3 1-25 0,2-12-1 16,-5-11 37-16,0-18-40 15,0-22 5-15,-27-16 34 16,-8-15-41-16,-8-16 4 16,1-8-3-16,-1 0 6 15,7-32-14-15,5-15 5 16,12-16-55-16,13-17 52 15,6-10-63-15,10-13-28 16,33-12-75-16,19-2-85 16,46-30-87-16,-14 30-198 0,-12 26-696 15</inkml:trace>
  <inkml:trace contextRef="#ctx0" brushRef="#br0" timeOffset="2920">5297 819 1279 0,'0'0'1030'0,"0"0"-840"16,0 0-90-16,0 0 171 15,0 0-59-15,-176-70-96 16,130 70-35-16,6 0-53 15,4 26-10-15,7 12-15 0,15 9 9 16,11 6-8-16,3-2-4 16,17 1-37-16,21-8-6 15,12-12-68-15,2-5-36 16,-2-17-14-16,-4-10 0 16,-12 0 47-16,-3-16 22 15,-8-18 65-15,-7-5 27 16,-10 0 11-16,-3 7 60 15,-3 5 54-15,0 13 38 16,0 8 43-16,0 6-112 16,0 0-76-16,0 19 3 15,14 9-21-15,6 9-9 16,9-6-16-16,4-2-38 0,-1-12-21 16,4-4-73-1,1-13 66-15,-5 0 14 0,-2-15-1 16,-7-14 52-16,-6-7 14 15,-8 1 12-15,-3 3 52 16,-6 8 18-16,0 12 59 16,0 9 73-16,0 3-93 15,0 12-67-15,0 20-42 16,0 9 8-16,7 7 2 16,9-2-10-16,11-4-12 15,2-10 0-15,7-11-45 16,-1-11-17-16,9-10-37 15,-1 0 57-15,2-24 44 16,-5-15 1-16,-8 0-26 16,-6-1 35-16,-10 2 21 0,-2 11 18 15,-8 9 49-15,-6 15 20 16,0 3 13-16,0 12-110 16,0 24 17-16,0 8 19 15,0 9-32-15,0-3 7 16,6-2-22-16,5-10-1 15,-2-9-8-15,4-12-90 16,4-17-36-16,-8 0-379 16,-1-11-172-16</inkml:trace>
  <inkml:trace contextRef="#ctx0" brushRef="#br0" timeOffset="3173">4928 633 1655 0,'0'0'680'16,"0"0"-594"-16,0 0-49 16,60-161 125-16,-20 122 3 15,2 7-56-15,-5 12-109 16,-1 7-16-16,-7 13-47 15,8 0-126-15,-1 0-64 16,26 0-88-16,-10 0-168 0,-7-12-268 16</inkml:trace>
  <inkml:trace contextRef="#ctx0" brushRef="#br0" timeOffset="3318">5579 178 1440 0,'0'0'407'0,"0"0"-110"15,0 0-50-15,0 0-52 16,0 0 57-16,0 0-106 15,0 0-43-15,128 55-32 16,-90-32-55-16,15-8-16 16,12-9-39-16,40-10-231 15,-14-22-435-15,-12-6-1327 0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8:25:10.023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258 350 859 0,'0'0'493'0,"0"0"-313"16,0 0-20-16,0 0-1 16,0 0 46-16,0 0-63 15,0 0-17-15,-12-27-30 16,12 25-12-16,-4 2 11 16,4 0-39-16,0 0-29 15,-3 14 36-15,0 25-39 0,0 21 41 16,0 20 3-16,0 12-6 15,0 4 29-15,-2 3-51 16,5-14-20-16,0-9 41 16,0-14-54-16,0-11-5 15,14-14-1-15,-1-7-51 16,2-7-37-16,2-11-163 16,9-12-136-16,-6 0-154 15,-4 0-1224-15</inkml:trace>
  <inkml:trace contextRef="#ctx0" brushRef="#br0" timeOffset="278">0 791 1670 0,'0'0'386'0,"0"0"-259"15,0 0 19-15,0 0 77 16,0 0-32-16,0 0-120 16,0 0 11-16,72 0-5 15,-30 0-40-15,5 0 30 16,5 0-67-16,7-2 12 16,0-1-3-16,7 3-9 15,-4 0-27-15,0 0-74 16,16 0-102-16,-12 0-165 15,-14 0-454-15</inkml:trace>
  <inkml:trace contextRef="#ctx0" brushRef="#br0" timeOffset="774">839 809 1470 0,'0'0'361'15,"0"0"-186"-15,0 0 94 0,0 0-27 16,0 0-10-16,0 0-62 16,0 0-59-16,22 92-15 15,-19-51-42-15,3 2 22 16,2 5-55-16,-2-1-10 15,8 1 19-15,-2-11-30 16,8-1-1-16,6-9 1 16,7-13-39-16,3-7 24 15,10-7-84-15,3 0 7 16,7-30-21-16,-5-5-4 16,3-10 47-16,-9 1 36 15,-11-1 34-15,-9 8 28 16,-8 1 17-16,-11 10 82 0,-3 8 19 15,-3 5-30 1,0 12-16-16,0 1-36 0,0 1-47 16,-6 27 28-16,-5 7-45 15,5 6 0-15,3 4 6 16,3-2-6-16,0-1 0 16,0-8-24-16,6-3-63 15,17-8-49-15,17-16-131 16,-4-5-369-16,-10-2-760 0</inkml:trace>
  <inkml:trace contextRef="#ctx0" brushRef="#br0" timeOffset="978">1363 665 1884 0,'0'0'391'0,"0"0"-139"15,0 0 27-15,0 0-65 16,0 0-104-16,0 0-24 16,0 0-86-16,159 37 0 15,-159-7-16-15,0 10-117 16,0-11-241-16,-15-6-420 0</inkml:trace>
  <inkml:trace contextRef="#ctx0" brushRef="#br0" timeOffset="1191">1827 0 2072 0,'0'0'485'0,"0"0"-431"15,0 0-31-15,170 34 0 16,-65-7-23-16,-11-6-151 16,-15-1-807-16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8:25:08.095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0 603 2241 0,'0'0'385'0,"0"0"-361"15,0 0-15 1,0 0 69-16,0 0 80 0,0 0-43 16,0 0-95-16,105 185-14 15,-96-117 23-15,-6 0-21 16,-3-9-16-16,0-13 2 15,0-13-13-15,0-18 13 16,-9-15-16-16,-5 0 22 16,-3-17-8-16,5-25-11 15,5-8 1-15,7-12-26 16,0 0 20-16,10 0 11 16,16 6 13-16,8 15 0 15,-3 12 21-15,3 17 22 0,-2 12 14 16,-2 0-12-16,2 35-20 15,-2 12 35-15,-4 6-60 16,3 6 2-16,-6 0 8 16,0-3-10-16,-4-6-18 15,-5-9-16-15,0-4-11 16,-5-11 2-16,5-14-65 16,-2-10-9-16,7-2 35 15,12-19 29-15,4-21-25 16,7-14-33-16,5-18 17 15,-1-8 54-15,2-11-7 16,-2-10-3-16,0-7 39 16,-7-4 2-16,-5 5 9 15,-12 13 105-15,-2 15 21 16,-11 17 46-16,-4 18-38 0,-5 11 38 16,0 14-2-16,-5 13-63 15,-18 6-37-15,1 5-37 16,-7 30-32-16,-2 21 21 15,3 15-22-15,2 17-1 16,0 15 0-16,2 10 1 16,5 4 0-16,3-9 0 15,8-4-20-15,2-22 8 16,6-13-39-16,0-25-7 16,0-19 47-16,14-16-56 15,8-9 26-15,4-17 9 16,11-27 32-16,-2-9-21 0,1-3-2 15,-3 3 1-15,-4 12 14 16,-3 15 16 0,-3 13 28-16,-6 13 9 0,2 0 4 15,1 35 48-15,0 17-58 16,9 2-19-16,1 5 22 16,10-2-42-16,2-11 0 15,4-7 0-15,2-17-47 16,2-14 30-16,-7-8-62 15,-1-8-11-15,-10-32 3 16,-6-7 17-16,-9-5 46 16,-3-4 18-16,-11 2 6 15,-3 10 55-15,0 14 25 0,0 13 12 16,0 17 46-16,-3 0-85 16,-4 15-14-16,3 26-17 15,1 12-10-15,3 3 35 16,0 3-47-16,0-7-3 15,3-4-9-15,8-9-33 16,2-16-82-16,5-23-168 16,-4 0-262-16,-3-9-127 0</inkml:trace>
  <inkml:trace contextRef="#ctx0" brushRef="#br0" timeOffset="137">1505 361 1957 0,'0'0'525'0,"0"0"-525"0,0 0-41 16,0 0 2-16,0 0-254 15,0 0-1034-15</inkml:trace>
  <inkml:trace contextRef="#ctx0" brushRef="#br0" timeOffset="839">1672 844 1385 0,'0'0'618'16,"0"0"-552"-16,0 0-58 16,0 0 26-16,0 0 209 0,187 42-53 15,-131-42-152-15,2 0-20 16,1-15 61-16,-6-9 48 15,-13-6-46-15,-11-5-47 16,-16-6-13-16,-13-4 39 16,0 5-45-16,-16-2 19 15,-21 10 29-15,-5 12-15 16,-4 7 13-16,0 13-20 16,7 7-4-16,6 31 24 15,13 12-61-15,8 9 0 16,12 5 8-16,0 1-7 15,9-2-1-15,21-11-8 0,5-8-10 16,5-10 17 0,5-20-65-16,2-14 5 0,2 0 23 15,-1-21-5-15,-2-20 14 16,-4-6 19-16,-2-4 10 16,-7 8-3-16,-7 7 19 15,-3 15-16-15,-6 13 39 16,-1 8-16-16,-7 8 29 15,-1 27-20-15,-2 13-14 16,-3-1 21-16,3-1-39 16,2 0-2-16,-5-14 2 15,0-11-6-15,0-13-12 16,-3-8-16-16,6 0 34 0,5-29-11 16,2-19-16-16,6-7 20 15,5-8 6-15,2 2 1 16,3 5 21-16,1 12-3 15,-1 12 12-15,0 11 38 16,4 21-44-16,-1 0 11 16,-2 21 10-16,-1 23-17 15,-6 11 23-15,0 10-28 16,1 3-14-16,2-6 7 16,-3-5-16-16,-1-14-13 15,-2-13-22-15,-6-13-61 16,-5-17-89-16,-9-8-139 15,0-28-367-15,-3-6-511 0</inkml:trace>
  <inkml:trace contextRef="#ctx0" brushRef="#br0" timeOffset="1073">1950 393 1896 0,'0'0'361'16,"0"0"-273"-16,0 0 13 15,0 0 98-15,201-185 71 16,-153 161-65-16,-5 9-124 16,-4 13-9-16,1 2-72 0,-4 11-2 15,19 33-118-15,-10-4-528 16,-1-6-1687-16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8:25:13.243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0 633 1579 0,'0'0'249'16,"0"0"-179"-16,0 0-69 15,0 0 130-15,0 0-1 0,0 0-56 16,82-29-14 0,-37-10-48-16,4-11 21 0,0-13-21 15,4-3-2-15,-8-8 23 16,-5 1 4-16,-11 5 55 15,-10 6 55-15,-5 14-28 16,-11 16 17-16,-3 11-29 16,0 13-16-16,0 8 18 15,0 0-82-15,0 40-21 16,0 20 14-16,0 20-20 16,-3 10 0-16,3 4-1 15,0-1 2-15,0-11 8 0,0-11-9 16,0-17 0-16,6-12-1 15,-3-10 1-15,2-10-1 16,-2-11-6-16,-3-1-47 16,3-8-9-16,0-2-121 15,17 0-130-15,-1 0-245 16,1-12-382-16</inkml:trace>
  <inkml:trace contextRef="#ctx0" brushRef="#br0" timeOffset="1340">955 595 1894 0,'0'0'679'0,"0"0"-600"16,0 0 3-16,0 0 152 16,0 0-108-16,0 0-59 15,0 0-37-15,-32 182-9 0,16-140 29 16,-1-5-50-16,0-1-21 15,8-9-39-15,9-20-205 16,0-7-340-16,17 0-514 0</inkml:trace>
  <inkml:trace contextRef="#ctx0" brushRef="#br0" timeOffset="1960">1669 285 1706 0,'0'0'589'0,"0"0"-409"15,0 0 12-15,0 0 67 16,0 0-99-16,0 0-86 16,0 0-47-16,23-153-14 15,16 132 39-15,7 4-52 0,4 8 0 16,-5 9 16-16,1 0-16 15,-10 15 0-15,-10 20 1 16,-9 14 6-16,-17 16 41 16,0 8-48-16,-27 8 0 15,-19 2 13-15,-9-4-12 16,-1-11 14-16,0-15-14 16,4-10 1-16,7-12 41 15,8-14-43-15,12-7 0 16,8-10 10-16,11 0-1 15,1 0 26-15,5-10-24 16,0-7-10-16,11-1 2 16,18 3-3-16,4 4-10 0,10 7 8 15,2 4 4-15,1 0 7 16,4 15-9-16,-2 8 1 16,1 1 2-16,-3 0-3 15,4-7 0-15,-8-5-8 16,4-9 20-16,-7-3-24 15,4 0-37-15,2-34-159 16,-8-2-456-16,-14 1-905 0</inkml:trace>
  <inkml:trace contextRef="#ctx0" brushRef="#br0" timeOffset="2834">2952 848 1638 0,'0'0'302'0,"0"0"-234"16,0 0 56-16,0 0 73 16,0 0-89-16,0 0-20 15,0 0-38-15,6 67-12 16,-6-37-3-16,-15 3-35 15,5-3-55-15,10-7-136 0,0-9-281 16,0-5-713-16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8:25:16.618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0 950 1776 0,'0'0'548'0,"0"0"-426"16,0 0-9-16,0 0 28 16,0 0-86-16,0 0-55 15,0 0-127-15,68-59-148 16,-35 49-287-16</inkml:trace>
  <inkml:trace contextRef="#ctx0" brushRef="#br0" timeOffset="177">402 879 443 0,'0'0'1492'0,"0"0"-1279"15,0 0-197-15,0 0-16 16,0 0-127-16,0 0-397 0</inkml:trace>
  <inkml:trace contextRef="#ctx0" brushRef="#br0" timeOffset="442">844 811 1560 0,'0'0'323'0,"0"0"-200"16,0 0 83-16,0 0-4 15,0 0-10-15,0 0-98 16,0 0 0-16,56 38 67 16,-56-11-78-16,0 5-10 15,-24 6-73-15,-5 3-11 0,-4 4-28 16,1-1-153-16,9-9-191 15,6-12-497-15</inkml:trace>
  <inkml:trace contextRef="#ctx0" brushRef="#br0" timeOffset="2085">1532 175 1458 0,'0'0'345'0,"0"0"-166"15,0 0 80-15,0 0-39 16,0 0-61-16,0 0-59 16,68-154-34-16,-16 140 9 15,4 10 32-15,3 4-77 16,-7 10 3-16,-6 25-12 16,-16 19-12-16,-18 10 18 15,-12 12-21-15,-9 10 7 16,-33 2 25-16,-15-3-38 15,3-7 0-15,-3-17 9 0,12-13-8 16,12-17 41 0,10-9-10-16,14-14-11 0,6-2 31 15,3-3-52-15,0-3 11 16,25 3 17-16,12 3-27 16,5-3 32-16,7 3-32 15,3 0 0-15,4-4 19 16,-3 5-20-16,-1-3-42 15,-4 2-72-15,11-6-205 16,-13 0-415-16,-7-2-1316 0</inkml:trace>
  <inkml:trace contextRef="#ctx0" brushRef="#br0" timeOffset="2424">2386 158 2131 0,'0'0'575'0,"0"0"-459"16,0 0 34-16,0 0 59 16,-174 102-101-16,155-38-57 15,16 7-17-15,3 9-22 16,36 5-4-16,29-1-8 0,24-9 13 15,21-12-28 1,15-22 9-16,6-21-13 0,1-20 11 16,-21-3-23-16,-20-38 21 15,-32-15 9-15,-33-9 1 16,-26-8 85-16,-29-5-7 16,-47 9-20-16,-15 4-37 15,-47 6-21-15,27 17-193 16,17 13-1793-16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8:25:31.394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102 440 1023 0,'0'0'551'16,"0"0"-397"-16,0 0-59 15,0 0 14-15,0 0 114 16,0 0-67-16,0 60-28 0,0-9 11 15,0 11-21 1,0 8 9-16,0 5-27 0,0 1-43 16,0-3 22-16,0-5-63 15,0-9 1-15,0-9 5 16,0-9-22-16,0-8 0 16,3-10 0-16,-3-8 0 15,0-8 0-15,3-7-2 16,-3 0-37-16,0-16 10 15,0-22-82-15,0-15-52 16,3-15 36-16,-3-11 2 16,0-9 26-16,0-1 22 0,0 6 57 15,-3 10 20 1,-10 8 20-16,6 14 42 0,1 14 24 16,0 7-4-16,6 7 25 15,0 8-34-15,0-1 14 16,0 5-4-16,0 2-35 15,0 1-24-15,0 2 2 16,0 6 2-16,3 0 30 16,-3 0-50-16,3 0 4 15,-3 0 19-15,3 0-22 16,-3 0-9-16,0 0 1 16,3 0-1-16,-3 0 23 15,0 0-23-15,3 0 0 16,-3 0 18-16,0 0-6 15,0 0-12-15,0 0-1 0,0 0 1 16,0 0 3-16,0 0-3 16,0 0-1-16,0 0 1 15,0 0 0-15,0 0-56 16,0 0-131-16,11 9-158 16,-5-1-278-16,1 1-1248 0</inkml:trace>
  <inkml:trace contextRef="#ctx0" brushRef="#br0" timeOffset="1096">178 323 1605 0,'0'0'260'0,"0"0"-138"0,0 0 17 15,0 0 53-15,-87 154-29 16,75-105-78-16,9 1-42 15,3-10-35-15,0-7-1 16,0-7-7-16,15-12 0 16,5-10-77-16,7-4-22 15,-4-12-21-15,-3-26 36 16,-5-7 1-16,-5-8 63 16,-10-3 20-16,0 7 12 15,0 1 64-15,-22 10 81 16,-4 14-13-16,-5 15 21 15,3 9-53-15,-3 18-31 16,5 38-6-16,7 14-24 16,6 16-29-16,6 6 3 15,7-1-17-15,0-9 13 0,7-8-21 16,16-15-1-16,6-17-7 16,0-19-41-16,7-18-54 15,-2-5-45-15,1-20 5 16,-8-27 70-16,-7-12-15 15,-14-9 51-15,-6-3 37 16,0 6 31-16,-20 6 59 16,-13 16 15-16,-2 19 42 15,1 24 12-15,2 0-116 16,2 50-13-16,4 24-3 16,10 14-5-16,6 6-10 15,10-6-12-15,0-8 1 0,13-15-2 16,20-15-4-16,10-21-74 15,5-16-50-15,2-13-5 16,-1-13-19-16,-1-30 17 16,-8-11 25-16,-10-5 74 15,-14 3-7-15,-13 6 44 16,-3 12 151-16,-7 14 50 16,-24 22 54-16,-12 2-110 15,-7 23-66-15,4 21-1 16,4 6-46-16,8 3-11 15,12-5-3-15,16-7-15 16,6-6-3-16,0-9-1 16,0-5-59-16,10-6-27 0,22-4-205 15,-6-1-300 1,-3-10-188-16</inkml:trace>
  <inkml:trace contextRef="#ctx0" brushRef="#br0" timeOffset="1926">1736 262 1639 0,'0'0'371'15,"0"0"-189"-15,0 0 58 16,0 0 37-16,0 0-68 0,0 0-109 16,0 0 9-16,-63-164-49 15,27 137 9-15,-7 2-19 16,-13 6-3-16,-3 4-18 15,-9 6-4-15,-1 9-5 16,-2 0 8-16,-2 9-22 16,8 23-6-16,6 7 11 15,10 10-10-15,12 8 4 16,12 3-5-16,11 4 0 16,14-2 6-16,0-4-6 0,20-5-10 15,16-3 9 1,10-4 2-16,7 0-2 0,5-5 1 15,8-6 0-15,0 1 0 16,-4-1 0-16,0-3-19 16,-4 1 18-16,-5 1-5 15,-7 2 6-15,-7 3-8 16,-13 3 8-16,-6-2-1 16,-14 2 1-16,-6 1-7 15,0-1 6-15,-12-2 2 16,-22 0 3-16,-8-6 9 15,-10-1-13-15,-10-5 55 16,-8-10-54-16,-4-2 15 16,-5-7 27-16,4-3-8 15,2-6 17-15,11 0-19 0,7 0-16 16,8-12 16 0,12-2-33-16,8-1 0 0,15 4-1 15,1-2-14-15,11 5-6 16,0-2-63-16,8 2-50 15,54-7-47-15,0 7-406 16,-1-5-356-16</inkml:trace>
  <inkml:trace contextRef="#ctx0" brushRef="#br0" timeOffset="2304">2302 963 2270 0,'0'0'481'16,"0"0"-382"-16,0 0 113 15,0 0-23-15,0 0-56 16,0 0-58-16,0 0-36 16,128-2 16-16,-83 2-26 0,10 0-7 15,4 0 20 1,7 0-41-16,0 0-1 0,-8 0 8 16,-2 0-8-16,-10 0 0 15,-10 0-34-15,-13 0-26 16,-17 0 1-16,-6 0-119 15,0 21-90-15,-12 7-313 16,-8-4-231-16</inkml:trace>
  <inkml:trace contextRef="#ctx0" brushRef="#br0" timeOffset="2605">2387 1367 2278 0,'0'0'595'15,"0"0"-509"-15,0 0 91 16,0 0 31-16,0 0-70 16,0 0-63-16,0 0-27 15,46 9-17-15,-4 0 38 16,7 1-60-16,7-6 12 15,3 3-9-15,-1-7-11 16,-2 0 17-16,-7 0-18 16,-7 0-6-16,-8 0-9 15,-11 0-101-15,-7 2-67 16,-4 6-325-16,-4-1-426 0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8:25:38.083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17 155 1625 0,'0'0'335'0,"0"0"-217"0,0 0-3 15,0 0 84-15,0 0-40 16,0 0-104-16,0 47-11 15,-3 3 34-15,3 12-2 16,0 12-10-16,0 8-10 16,-5 7-15-16,5-3 16 15,-3-4-48-15,0-9 11 16,3-8-8-16,-3-12-1 16,3-11 10-16,0-13-20 15,0-10 0-15,0-15 1 16,0-4-2-16,0 0-57 15,0-4-81-15,3-30-88 16,14-39-164-16,0 5-107 16,-8 0-376-16</inkml:trace>
  <inkml:trace contextRef="#ctx0" brushRef="#br0" timeOffset="278">46 72 1397 0,'0'0'344'15,"0"0"-126"-15,0 0 45 16,0 0 1-16,0 0-79 16,0 0-41-16,0 0-57 15,17-67 13-15,8 64-27 16,12 3-28-16,5 0 0 16,7 0 2-16,7 0-13 15,3 0-2-15,4 0-26 16,2 0 9-16,3 0-15 0,-5 0 2 15,-1 3-2 1,-6 3 0-16,-4-4-24 0,-4 2-27 16,-5 2-96-16,-10 8-148 15,-7-3-269-15,-18 5-232 0</inkml:trace>
  <inkml:trace contextRef="#ctx0" brushRef="#br0" timeOffset="579">131 559 1702 0,'0'0'378'0,"0"0"-245"16,0 0 34-16,0 0 63 15,0 0-93-15,0 0-61 16,0 0 29-16,56-12-24 16,-16 2-4-16,8 3-14 15,1 1-13-15,4 4-19 16,3 2-19-16,-4 0-12 16,1 0-12-16,-1 0-127 15,1 11-211-15,-15 6-358 0,-11-3-1211 16</inkml:trace>
  <inkml:trace contextRef="#ctx0" brushRef="#br0" timeOffset="907">23 1033 1655 0,'0'0'396'0,"0"0"-228"15,0 0 65-15,0 0 23 16,0 0-47-16,0 0-109 0,0 0-48 16,29 3 49-16,7-3-38 15,10-6-8-15,4-3 23 16,2 3-23-16,1 1-8 15,-4 3-4-15,4 2-42 16,-5 0 8-16,-2 0-9 16,2 0-29-16,6 0-41 15,28 0-144-15,-14-6-395 16,-6-7-301-16</inkml:trace>
  <inkml:trace contextRef="#ctx0" brushRef="#br0" timeOffset="1258">1647 606 1600 0,'0'0'474'16,"0"0"-343"-16,0 0 49 16,0 0 77-16,0 0 1 15,0 0-133-15,0 0-45 0,95-2-20 16,-58 2-13 0,-2 0-29-16,4 0-11 0,-2 0 11 15,-1 0-18-15,-4 0 0 16,-2 8-13-16,-1 1-86 15,-3 3-67-15,-3 0-118 16,-10 12-201-16,-3-5-477 16,-10-1-279-16</inkml:trace>
  <inkml:trace contextRef="#ctx0" brushRef="#br0" timeOffset="1576">1612 1068 1463 0,'0'0'607'0,"0"0"-414"16,0 0 56-16,0 0 34 15,0 0-24-15,0 0-84 16,0 0-89-16,-76 0-21 15,76 0-18-15,0 0-23 16,16 0 21-16,13 0-21 16,11 0 15-16,5 0-2 15,9 0-29-15,0 0 1 16,2 0-4-16,-2 0-4 16,-9 0-2-16,-2 7-56 0,2 6-78 15,-13 6-373 1,-5-7-483-16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8:25:44.120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142 542 2221 0,'0'0'307'0,"0"0"-258"16,0 0 33-16,0-173 136 15,19 120-113-15,7 5-60 16,6 8-23-16,1 13 44 16,1 9 1-16,-2 12-40 15,1 6 11-15,-1 9 7 16,1 27-27-16,-4 10 11 0,-6 15-11 16,-3 5-18-16,-10 10 21 15,-10 5-15-15,0 1 5 16,-16 0 4-16,-27 0-14 15,-13-13-1-15,-9-7-1 16,-4-12-4-16,1-11-5 16,6-16-10-16,9-17 20 15,16-6 0-15,14 0-30 16,17-25 14-16,6 0-13 16,0 2 13-16,26 5 10 15,8 7 12-15,5 6-3 16,4 5 25-16,2 5-9 15,4 18 17-15,1 6-13 0,-2 3-5 16,1-2 6-16,-3-4-24 16,1-5-13-16,4-6-38 15,31-4-70-15,-10-4-335 16,-10-7-277-16</inkml:trace>
  <inkml:trace contextRef="#ctx0" brushRef="#br0" timeOffset="473">1536 643 2078 0,'0'0'486'16,"0"0"-404"-16,0 0-61 15,0 0 147-15,0 0 22 16,-170-27-102-16,133 33-64 16,2 21-9-16,5 3-14 15,7 2-1-15,14 1 0 16,9 2 2-16,0-5 1 16,9-5-3-16,24-3-36 15,5-7 9-15,13-6-24 16,0-7-3-16,2 0 12 15,-4-2-1-15,-3 4 41 16,-10 0-7-16,-7 3 9 0,-9 5 43 16,-10 3-17-16,-10 5 19 15,0 4 8-15,0 7-14 16,-20-3 6-16,-5 5-18 16,-6-2 2-16,-1-3-13 15,-4-8-4-15,3-3-12 16,1-10 0-16,6-7-15 15,-2 0-7-15,9 0-56 16,10-7-87-16,9-22-96 16,6 3-334-16,16-3-37 0</inkml:trace>
  <inkml:trace contextRef="#ctx0" brushRef="#br0" timeOffset="825">1794 810 1664 0,'0'0'348'16,"0"0"-251"-16,0 0 107 15,0 0 88-15,0 0-83 16,11 175-129-16,8-146-51 16,10-2-4-16,5-4-24 15,0-4 6-15,6-9-7 16,-1-7-23-16,-2-3 22 15,-5 0-44-15,-5-11 34 16,-7-15 11-16,-5-11-7 16,-4 0 7-16,-11-8 6 15,0 4 13-15,0 0 42 0,-6 2 5 16,-19 7 16-16,-1 6 1 16,1 2-61-16,-1 3-19 15,-1 4-3-15,8 5-90 16,0 6-70-16,2 6-113 15,3 0-215-15,2 0 101 16,1 8-1227-16</inkml:trace>
  <inkml:trace contextRef="#ctx0" brushRef="#br0" timeOffset="977">1859 552 827 0,'0'0'916'0,"0"0"-764"0,0 0 6 16,0 0-8-16,0 0-21 15,161-165-22-15,-127 159-84 16,-3 6-12-16,20 13-11 16,-13 16-242-16,-2 0-344 0</inkml:trace>
  <inkml:trace contextRef="#ctx0" brushRef="#br0" timeOffset="1117">2524 402 2074 0,'0'0'665'15,"0"0"-517"-15,0 0 33 16,0 0-4-16,154-201-70 16,-92 142-107-16,17-3-106 0,-14 18-484 15,-15 8-1347-15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8:25:41.758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451 62 1455 0,'0'0'328'16,"0"0"-154"-16,0 0 48 16,0 0 75-16,0 0-132 15,0 0-84-15,-15 103 17 16,15-21 7-16,0 20-3 15,0 0-56-15,0 1-3 16,0-4-8-16,0-3-29 16,0-14 7-16,0-11-13 15,0-15-40-15,0-15-21 0,0-17-172 16,0-13-363-16,0-11-271 16</inkml:trace>
  <inkml:trace contextRef="#ctx0" brushRef="#br0" timeOffset="226">0 684 1847 0,'0'0'400'15,"0"0"-273"-15,0 0-7 16,0 0 81-16,0 0-61 15,0 0-55-15,213-24-35 16,-131 17-23-16,3 5-27 0,3 2-42 16,28 0-199-16,-22 2-272 15,-15 14-375-15</inkml:trace>
  <inkml:trace contextRef="#ctx0" brushRef="#br0" timeOffset="889">881 580 1855 0,'0'0'487'0,"0"0"-392"16,0 0 31-16,0 0 44 0,0 0-21 15,0 0-64-15,-76 171-56 16,76-118-11-16,11-1 3 15,15 1-15-15,6-10-12 16,10-4-5-16,8-16-89 16,2-9-6-16,-2-14-17 15,-4 0 16-15,-7-29 42 16,-13-15-12-16,-17-7 54 16,-9-1 23-16,0-4 0 15,-35 5 70-15,-12 7-2 16,-5 9 43-16,-1 12 29 15,8 7-27-15,5 10-44 16,14 4-27-16,17 2-29 16,9 0-10-16,9 0-3 15,34 0-8-15,16 2 7 0,3 13-37 16,4 2 13-16,-4 5 5 16,-6 4 2-16,-7 7 17 15,-10 6-36-15,-10 4 26 16,-9 8 11-16,-13-5-1 15,-4 2-1-15,-3-10-6 16,0-5 8-16,0-16 8 16,0-6 0-16,-7-11 5 15,4 0 2-15,3-9-15 16,0-19-40-16,0-13-8 0,13-9-6 16,19-1 23-1,5 5-14-15,5 7 36 0,1 13 8 16,-1 18-8-16,1 8 9 15,-1 1 30-15,1 34 143 16,-7 11-92-16,-2 6-29 16,-11 7-3-16,-8 0-35 15,1-3-14-15,-2-10-1 16,3-10-106-16,6-10-152 16,19-26-203-16,-7 0 212 15,-2 0-1649-15</inkml:trace>
  <inkml:trace contextRef="#ctx0" brushRef="#br0" timeOffset="1363">2272 810 1722 0,'0'0'614'0,"0"0"-382"16,0 0-28-16,0 0 13 15,-173 86-27-15,126-33-85 16,9 3-49-16,14-4-21 15,21-6-34-15,3-14-1 16,20-15-33-16,30-11-61 16,7-6-41-16,6-15-119 15,-4-19 25-15,-9-8-1 16,-12 1 55-16,-15 6 137 16,-13 2 38-16,-10 9 41 15,0 10 121-15,0 7 25 0,0 7 89 16,0 0-115-1,-6 36-104-15,-4 17 43 0,4 15-22 16,3 14-12-16,0 14-3 16,3 3-33-16,0 5-6 15,0 4-9-15,0-4-15 16,0-11 85-16,0-16-50 16,0-15-11-16,0-17-18 15,-8-16 7-15,-18-12-4 16,-3-8-8-16,-7-9 0 15,-1 0 13-15,1-18-14 16,7-22-14-16,3-18 14 0,10-11-54 16,9-13 4-1,7-13-31-15,0-47-136 0,20 24-260 16,-11 12-343-16</inkml:trace>
  <inkml:trace contextRef="#ctx0" brushRef="#br0" timeOffset="1622">579 454 1928 0,'0'0'303'0,"0"0"-228"15,0 0 70-15,0 0 102 16,220-126-36-16,-168 114-121 16,-2 12-59-16,-8 0-31 15,-2 0-102-15,6 29-187 16,-12 1-328-16,-3-10-443 0</inkml:trace>
  <inkml:trace contextRef="#ctx0" brushRef="#br0" timeOffset="1791">1451 0 1520 0,'0'0'312'0,"0"0"-127"16,0 0 17 0,0 0-21-16,0 0-50 0,176 50-61 15,-165 6-70-15,-11 32-58 16,0-8-304-16,0-15-540 0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8:25:46.524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6 0 1753 0,'0'0'548'0,"0"0"-397"16,0 0-123-16,0 0 139 15,0 0 39-15,0 0-115 16,-6 41-43-16,6-32-20 15,0 0-10-15,0-3 10 16,3-6-28-16,5 0 0 16,1 0 1-16,-3 0-1 15,2 0 0-15,-2-9-28 16,-3-4-68-16,0 9-86 16,4 4-141-16,-4 0-173 15,-3 0-733-15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9:42:06.687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628 306 954 0,'0'0'231'0,"0"0"-67"0,0 0 30 16,0 0-10-16,0 0 0 15,0 0-11-15,17-55-9 16,-17 36-34-16,-17-1-14 16,-6-1 4-16,-6 3-57 15,-10 4-7-15,-10 5-14 16,-7 9-11-16,-6 0 20 16,-7 21-48-16,-4 28 3 15,2 19 30-15,12 23-35 16,13 12 11-16,13 14 13 15,24-3-17-15,9-6 26 16,9-13-34-16,36-18 0 0,18-29 0 16,16-17 0-16,6-28-33 15,7-3-75-15,-7-27 2 16,-3-20 47-16,-16-5-14 16,-12-3 31-16,-14 6 33 15,-10 10 18-15,-15 16 1 16,-12 11 56-16,-3 12 25 15,0 4-6-15,0 33-78 16,-3 14-7-16,0 8 51 16,3 2-43-16,0-3 1 15,23-3-9-15,14-17-19 16,8-11-1-16,1-18-63 16,1-9 23-16,-9-7 59 15,-8-25-29-15,-13-11 21 16,-14-5 9-16,-3-5 6 0,-17 0 77 15,-25 5-17-15,-12 7-24 16,3 8 17-16,-2 10-35 16,15 9-4-16,10 2-20 15,19 8 0-15,9 4-8 16,3 0-31-16,43 0-38 16,16 0 15-16,14-2-42 15,9-7-19-15,6-6 2 16,0-8 0-16,2-4 41 15,-11-8-47-15,-5-12 56 16,-7-7 63-16,-7-7 8 16,-12-10 75-16,-8-2-2 15,-20-1 50-15,-10 3 35 0,-13 12-36 16,0 6-29-16,-13 16 62 16,-13 12-34-16,-3 13-12 15,-2 12-57-15,0 4-40 16,-3 39 36-16,2 25-48 15,5 24 0-15,4 21 18 16,11 6-17-16,1 8 17 16,11 0-17-16,0-10 13 15,0-10-28-15,3-12 14 16,17-24-37-16,3-22 8 16,4-16-8-16,2-25 17 15,8-8-11-15,-2-3-17 0,7-32-22 16,5-13-60-16,-1-9 31 15,-1-6 10-15,7-11-12 16,7-6 73-16,11-11 16 16,7-3 12-16,2-2 1 15,0-3 19-15,-4 8-16 16,-19 8 42-16,-13 12-7 16,-24 15 28-16,-16 13 9 15,-3 8 36-15,-13 8 19 16,-19 10-56-16,-8 0-8 15,-2 16-22-15,-4 1-36 16,1 0 37-16,-2 29-45 16,4 21-1-16,5 15 21 0,5 20-19 15,7 14-2-15,9 6 0 16,8 10 10-16,9-2 2 16,0-2-12-16,0-6-6 15,15-10-10-15,16-18-14 16,3-18-23-16,14-20 11 15,6-19-15-15,8-20 5 16,8 0-106-16,5-16 23 16,7-21 73-16,0-11 47 15,-3-1 10-15,-11-9 4 16,-12 3 2-16,-21 2 36 16,-18 3-3-16,-17 9 16 15,0 5 74-15,-17 10-5 16,-25 8-17-16,-4 16-47 15,-5 2-25-15,-3 0 42 0,6 32-58 16,2 12 2 0,10 10 44-16,10 11-54 0,18 0 8 15,8-1-14-15,0-9 0 16,31-4-12-16,11-12 9 16,4-18-66-16,2-5 15 15,6-13-57-15,-3-3-68 16,5-3-67-16,19-41 94 15,-8-1-320-15,-13 5-851 0</inkml:trace>
  <inkml:trace contextRef="#ctx0" brushRef="#br0" timeOffset="465">3336 718 1866 0,'0'0'506'15,"0"0"-372"-15,0 0 101 16,0 0 18-16,-187-20-83 16,141 38-84-16,4 14-43 15,13 12-10-15,9 6 16 16,13 2-49-16,7 5-3 16,3 3 3-16,33-11 0 15,10-4-6-15,7-10-40 16,12-12-40-16,3-10 5 0,8-11-37 15,-1-2 63 1,-2-11-39-16,-5-28-10 0,-9-11 21 16,-10-12 38-16,-10-20 30 15,-5-13 0-15,-11-17 30 16,-7-8 11-16,-10-5 62 16,-6 14 37-16,0 13-7 15,0 30 9-15,0 28-19 16,0 25 18-16,0 15-81 15,0 21-36-15,0 40 12 16,3 25-8-16,3 17 23 16,2 6-36-16,1-3 1 15,2-5 0-15,-2-14-1 16,-3-7-22-16,-3-12-41 16,2-17-145-16,1-26-252 0,-3-13-3 15,0-12-726-15</inkml:trace>
  <inkml:trace contextRef="#ctx0" brushRef="#br0" timeOffset="631">3585 619 1815 0,'0'0'530'0,"0"0"-463"15,0 0 166-15,0 0 39 16,0 0-184-16,190 0-56 15,-89-9-32-15,-16-2-181 16,-10 1-555-16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8:25:46.807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26 40 899 0,'0'0'1249'0,"0"0"-997"15,0 0-70-15,0 0 82 16,0 0-37-16,0 0-140 0,0 0-51 16,-26-32-36-1,26 26-19-15,0 4-83 0,0 2-157 16,12 0-300-16,2 21-131 15,-5-2-835-15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8:25:47.041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50 85 1965 0,'0'0'651'16,"0"0"-497"-16,0 0 83 15,0 0 7-15,0 0-114 16,0 0-80-16,0 0-50 16,-50-50-23-16,50 38-60 15,27 4-178-15,8-1-513 16,1 3-1206-16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8:25:47.731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70 166 1896 0,'0'0'499'0,"0"0"-448"15,0 0 85-15,0 0 121 16,0 0-94-16,0 0-90 16,145-155-19-16,-97 149 34 15,4 6-43-15,-2 0-4 0,-4 12 6 16,-10 16-15-16,-7 7-1 16,-12 3-13-16,-11 6 6 15,-6 0 12-15,0 2-36 16,-23 2 14-16,-17 0-14 15,-2-8 0-15,-4-7 5 16,4-3-4-16,5-13 8 16,8-2-6-16,10-9-3 15,5-3 0-15,8-3 0 16,6 0 1-16,0 0-1 0,0-6 0 16,3-6 7-16,20 0-11 15,7 3 4 1,2 7-11-16,8 2 11 0,-1 0 0 15,7 0-5-15,-4 17 7 16,4 16-2-16,-1 5 16 16,2 14-8-16,-4 5-8 15,-5 5 32-15,-11 3-31 16,-18 0 13-16,-9-3-7 16,0-1-4-16,-39-2 15 15,-16-8-7-15,-15-11-11 16,-7-11 21-16,-8-7-14 15,0-16 41-15,3-6-13 16,9 0-29-16,14-15 7 16,21-15-13-16,10-28-99 0,16 4-195 15,4 1-1157-15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8:25:50.413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0 49 1837 0,'0'0'528'16,"0"0"-306"-16,0 0-78 16,0 0 35-16,0 0 26 15,0 0-134-15,0 0-53 16,79-20 22-16,-11 9-35 16,5 1-5-16,1 3-84 0,22 7-195 15,-24 0-366-15,-16 0-508 16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8:25:50.612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0 52 2254 0,'0'0'533'0,"0"0"-403"15,0 0-86-15,0 0 45 16,0 0 16-16,0 0-55 16,167 0-46-16,-79 0-4 0,53-10-233 15,-21-11-516-15,-11 0-1352 16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8:25:53.497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0 159 1637 0,'0'0'299'16,"0"0"-157"-16,0 0 9 15,0 0 133-15,0 0-30 0,0 0-138 16,0 0-49-16,118-142 1 16,-89 130-21-16,-6 7 18 15,-3 5-22-15,-4 3-28 16,-4 32 51-16,-1 15-27 15,-2 12 12-15,2 9-5 16,-2 0-31-16,8-6 0 16,5-6-15-16,4-10 1 15,5-7-4-15,0-13 3 16,3-5-28-16,-5-12-8 16,-9-7-21-16,-4-2 6 0,-10 0 11 15,-6-3 31 1,0 3 3-16,-6 3 7 0,-20 6-1 15,-4 11 12-15,1 7-6 16,6 7-6-16,4 13 0 16,16-2 1-16,3 11-9 15,0 4 20-15,9 2-12 16,13 2 3-16,6 1 8 16,1 2 2-16,0 4 8 15,7-1 12-15,-3-4 61 16,-1-8-65-16,-12-4-13 15,-9-10 16-15,-11-6-19 16,-8-6 8-16,-31-6-13 16,-7-5-8-16,-6-8 8 15,-1-8-8-15,2-8-57 0,8 0-111 16,13-15-615-16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8:25:57.492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0 11 2009 0,'0'0'314'0,"0"0"-210"16,0 0 140-16,0 0-10 15,0 0-110-15,186 0-63 16,-126 0-46-16,2 0 11 16,3 0-26-16,-7 0-85 15,9 0-205-15,-19 10-274 16,-16 3-851-16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8:25:57.701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0 0 2230 0,'0'0'353'0,"0"0"-290"15,0 0 86-15,0 0 62 16,0 0-111-16,219 0-66 15,-137 0-34-15,33 0-61 16,-21 3-245-16,-9 0-599 0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8:25:58.173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17 339 580 0,'0'0'1621'0,"0"0"-1360"15,0 0-181-15,0 0 121 16,-17-186 41-16,23 141-134 16,20 5-75-16,8 7-5 15,-3 13-19-15,6 8 26 16,-1 12-13-16,1 0-13 15,-8 12 30-15,-4 20-13 16,-5 14-7-16,-9 2 27 16,-11 5-35-16,0 5 20 15,-3-1-17-15,-25 3-13 16,-6-7 30-16,-3-3-31 0,1-3-14 16,4-2-20-16,-2-5-83 15,8-2-51-15,1 6-168 16,5-9-378-16,6-5-1089 0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8:25:58.340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0 0 2359 0,'0'0'793'0,"0"0"-781"16,0 0-12-16,0 0-174 16,0 0-1095-16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9:42:11.708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89 207 1993 0,'0'0'316'0,"0"0"-193"16,0 0 75-16,0 0 12 16,147-180-105-16,-108 162-51 15,4 16-15-15,-4 2-2 16,-5 23 42-16,-11 30-55 16,-17 20 3-16,-6 19 11 15,-6 9-22-15,-37 1 17 16,-10-5-20-16,-6-11-12 15,1-15 10-15,2-21-11 16,10-23 0-16,7-19-6 0,13-8 9 16,6-8-16-16,13-25 8 15,7 1 5-15,0-1 0 16,4 14-9-16,22 8 7 16,9 11 2-16,4 0 0 15,8 28 16-15,2 7-8 16,0 3-7-16,4-3 5 15,1-5-6-15,9-15-22 16,45-15-154-16,-13-11-475 16,-7-17 139-16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8:25:55.951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662 270 980 0,'0'0'259'0,"0"0"-36"15,0 0 10-15,0 0-47 16,0 0 6-16,0 0 1 15,-36-54 7-15,33 54-62 16,3 0-13-16,0 0-8 16,0 2-56-16,0 31 5 15,0 20 13-15,0 20-24 0,0 19 17 16,0 11-36-16,0 4-12 16,0-8-13-16,0-4-1 15,0-13 14-15,0-15-24 16,0-12 0-16,0-18 9 15,0-9-9-15,0-16-6 16,0-6-7-16,0-6-46 16,3-1 16-16,7-35-37 15,0-17-18-15,3-12 23 16,-7-15 8-16,-6-8 34 16,0-10 7-16,0-4 1 15,0 1 16-15,-9 10 5 16,9 11 4-16,0 21 4 0,0 15 8 15,0 12 27-15,15 7 13 16,5 8-16-16,3 6 24 16,7 2-35-16,2 3-1 15,8 3 31-15,2 3-38 16,7 0 1-16,7 0-12 16,0 0 3-16,3 0-5 15,-1 6-4-15,-5-3-34 16,-7-3-23-16,-10 3-103 15,-7-3-38-15,-18 3-266 16,-8 0-45-16,-3 4-1089 0</inkml:trace>
  <inkml:trace contextRef="#ctx0" brushRef="#br0" timeOffset="259">659 631 1631 0,'0'0'295'0,"0"0"-207"16,0 0 61-16,0 0 45 16,0 0-19-16,0 0-75 15,0 0-29-15,160 12 20 16,-107-12-52-16,1 0-27 15,3 0-12-15,-4 2-85 16,2 2-109-16,-13-2-332 0,-12 4-686 0</inkml:trace>
  <inkml:trace contextRef="#ctx0" brushRef="#br0" timeOffset="504">656 1007 1679 0,'0'0'395'0,"0"0"-276"16,0 0 43-16,0 0 83 0,0 0-75 16,0 0-109-16,0 0 19 15,88 74-42-15,-33-70-5 16,4-4-29-16,9 0-4 15,2 0-10-15,28 0-152 16,-13-19-189-16,-16 2-397 0</inkml:trace>
  <inkml:trace contextRef="#ctx0" brushRef="#br0" timeOffset="805">1634 41 1817 0,'0'0'575'0,"0"0"-457"16,0 0 55-16,0 0 69 15,0 0-88-15,-6 156-66 16,6-76-43-16,0 8 30 15,0 9-46-15,0 7-20 16,0 3 23-16,0-5-24 16,0 1-7-16,0-13-1 15,0-12-61-15,0-16-77 16,0-20-353-16,0-21-233 0,6-14-1128 16</inkml:trace>
  <inkml:trace contextRef="#ctx0" brushRef="#br0" timeOffset="1218">135 0 1592 0,'0'0'303'0,"0"0"-213"15,0 0 129-15,0 0-14 16,-42 236-40-16,25-133-44 16,-3 12-27-16,-2 9 16 15,5 0-60-15,5-5-17 16,7-6 18-16,5-16-44 16,0-14-7-16,0-15 0 0,23-18-57 15,27-18-118-15,-7-10-212 16,-4-20-323-16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8:26:02.054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0 0 1733 0,'0'0'559'0,"0"0"-338"15,0 0-25-15,0 0 87 16,0 0-87-16,0 0-99 16,0 0-33-16,19 8-43 15,21-8 9-15,5 0-9 16,5 0-19-16,2 0 9 16,-2 0-11-16,-1 0-1 15,-4 0-26-15,-5 0-58 16,-4 0-210-16,-13 0-360 15,-11 6-330-15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8:26:02.338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0 12 1879 0,'0'0'396'0,"0"0"-227"15,0 0-16-15,0 0 115 16,0 0-41-16,0 0-119 16,0 0-57-16,-3 3 14 15,26 0-15-15,7 0 3 0,5-3-19 16,7 0-7-16,5 0 6 15,2 0-24-15,7 0-9 16,25-12-57-16,-11 6-276 16,-16 3-750-16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8:26:01.287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70 105 1024 0,'0'0'628'16,"0"0"-459"-16,0 0-47 16,0 0 98-16,0 0 43 15,0 0-67-15,-59-17-55 0,56 17-26 16,3 4-6-16,-3 35-70 15,3 17-1-15,0 20 31 16,0 17-24-16,0 3-4 16,0 4-11-16,0-2-20 15,0-10 27-15,3-9-37 16,6-14 0-16,1-12 12 16,-3-16-12-16,-1-16 0 15,-2-8 0-15,-1-13 1 16,0 0-13-16,3-17 4 15,0-25-8-15,2-29 2 16,1-11-20-16,-6-15 5 16,-3-7 4-16,0-2 8 15,0-4 7-15,-15 17 10 16,1 8 0-16,1 14 20 0,7 22-19 16,2 10 36-16,4 17-8 15,0 8-28-15,7 11 38 16,18 3-31-16,15 0 7 15,10 0 12-15,5 6-13 16,7 10-2-16,8-4-10 16,1-1-2-16,-3-3 18 15,5-5-10-15,-7-3-8 16,-7 0 0-16,-7 0-35 16,-7 0-56-16,-8 0-126 15,-12-3-290-15,-8-5-89 16,-14 4-1222-16</inkml:trace>
  <inkml:trace contextRef="#ctx0" brushRef="#br0" timeOffset="291">125 555 1741 0,'0'0'395'0,"0"0"-222"16,0 0 10-16,0 0 59 15,0 0-7-15,0 0-80 0,0 0-92 16,-23 12 5-16,26-12-11 16,24 0-25-16,8 0 18 15,15 0-17-15,5-2-15 16,12 2-18-16,1 0-2 15,7 0-28-15,26-7-178 16,-16 4-449-16,-15-3-498 0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8:26:08.519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241 736 977 0,'0'0'742'0,"0"0"-607"0,0 0-47 15,0 0 86-15,0 0 33 16,0 0-85-16,-19-86-57 16,7 61 27-16,-5 4-35 15,0 3 4-15,-6 7 16 16,1 4-27-16,-4 7-17 16,3 0-29-16,-1 3 8 15,4 18-15-15,8 8 3 16,1 3-15-16,8 1 5 15,3-1 8-15,0 1-14 0,8-4-7 16,15-2-8-16,5-4 29 16,6 0-24-16,1-1 6 15,-2-2 14-15,-4 2 6 16,1-4 0-16,-7 1-7 16,-6 2 7-16,-8-4 4 15,-9 4-4-15,0 0 0 16,0-1 15-16,-23-2-15 15,-3-3 22-15,-4-3-6 16,1 0-16-16,-4-10 19 16,4-2-19-16,-5 4 0 15,6-4 9-15,2 0-9 16,9 0-39-16,6 0-87 0,11 0-118 16,14-12-130-1,15-6-315-15</inkml:trace>
  <inkml:trace contextRef="#ctx0" brushRef="#br0" timeOffset="303">582 748 1523 0,'0'0'239'15,"0"0"-163"-15,0 0 30 16,0 177 70-16,0-127-15 15,0-3-95-15,3-8-44 16,7-10 7-16,-1-8-29 16,5-13 0-16,0-8 13 0,-2 0 5 15,5-20 12-15,2-22-18 16,-5-10-12-16,-5-5 22 16,-6-2-22-16,-3 13 1 15,0-6 13-15,-9 18-14 16,-11-1-55-16,1 11-147 15,-15 0-86-15,8 7-207 16,1 4-881-16</inkml:trace>
  <inkml:trace contextRef="#ctx0" brushRef="#br0" timeOffset="447">566 477 940 0,'0'0'363'0,"0"0"-104"16,0 0-82-16,0 0-71 15,0 0-27-15,0 0-79 16,190-114 0-16,-152 114-122 16,-7 0-471-16</inkml:trace>
  <inkml:trace contextRef="#ctx0" brushRef="#br0" timeOffset="573">1080 220 1482 0,'0'0'265'16,"0"0"-198"-16,0 0-55 0,173-150-12 16,-111 114-382-16</inkml:trace>
  <inkml:trace contextRef="#ctx0" brushRef="#br0" timeOffset="1608">2154 285 1942 0,'0'0'366'15,"0"0"-268"-15,0 0 49 16,0 0 45-16,-14 198-51 0,11-127-107 15,0 2-33-15,0 5 39 16,3-5-23-16,0 1-10 16,0-8-7-16,0-3 1 15,0-10 9-15,0-9-10 16,0-17-2-16,0-13-8 16,0-11-13-16,13-3-44 15,7-9 28-15,9-26 11 16,4-15 7-16,5-12-36 15,9-9-16-15,5-6 22 16,7-8-24-16,4-4 24 16,5 5 41-16,-3-8 10 0,-2 13 20 15,-15 8-19-15,-14 18 31 16,-18 6 30-16,-16 14 10 16,0 12 23-16,-13 11 30 15,-19 10-39-15,-5 0-23 16,-5 0-22-16,2 19-14 15,4 22 17-15,4 12-32 16,9 10 3-16,3 10-9 16,7 7-5-16,7 3 4 15,3-1-5-15,3 0 0 16,0-8 0-16,0-3 0 16,0-19-21-16,0-10-18 15,0-12-21-15,6-18 26 0,3-12-41 16,1 0-10-1,4-15 68-15,4-18-4 0,7-7-1 16,0-2-1-16,1 4 6 16,0 5 16-16,-3 12-5 15,-3 10 6-15,-4 11 7 16,-5 0-7-16,1 32 30 16,-1 11 6-16,1 11-3 15,5-9 23-15,2-1-50 16,10-12-4-16,5-14-2 15,8-11-11-15,1-7-45 16,5-13 5-16,2-20 7 16,-7-2 13-16,-8-3-20 0,-8 5 19 15,-7 7 32 1,-14 7 0-16,-3 15 48 0,-3 4 40 16,0 0-27-16,0 17-1 15,0 15-38-15,3 1-2 16,11-4-7-16,8-4-13 15,7-8 0-15,8-15-1 16,5-2-13-16,-2 0 14 16,-1-19-39-16,-7-15 26 15,-9 5 4-15,-3-1-11 16,-10 10 20-16,-7-2 31 16,0 18 15-16,-3 4 59 15,0 0-17-15,0 0-37 16,0 26-24-16,0 13-15 15,0 1 3-15,3 2-14 0,8-4 5 16,1-7 7-16,5-9-13 16,0-10-6-16,-4-12-35 15,-4 0-127-15,2-27-68 16,-8-11-356-16,0 0-257 0</inkml:trace>
  <inkml:trace contextRef="#ctx0" brushRef="#br0" timeOffset="1822">3447 598 1622 0,'0'0'381'0,"0"0"-235"16,0 0 38-16,0 0 72 16,0 0-70-16,0 0-46 15,0 0-56-15,148 46-48 16,-142-16-9-16,-6 7-27 15,0-3-21-15,0-1-157 16,-20-20-188-16,3-7-259 16,5-6-1156-16</inkml:trace>
  <inkml:trace contextRef="#ctx0" brushRef="#br0" timeOffset="1975">3774 218 1918 0,'0'0'574'0,"0"0"-397"0,0 0 39 16,0 0-86-16,0 0-109 15,249-148-21-15,-170 112-507 16,-14 2-486-16</inkml:trace>
  <inkml:trace contextRef="#ctx0" brushRef="#br0" timeOffset="2412">1567 780 2221 0,'0'0'575'0,"0"0"-478"15,0 0-72-15,0 0 13 16,289-23-38-16,-139-4-109 15,-2-5-864-15</inkml:trace>
  <inkml:trace contextRef="#ctx0" brushRef="#br0" timeOffset="3492">4940 462 1013 0,'0'0'668'16,"0"0"-531"-16,0 0-16 15,0 0 45-15,0 0 44 16,0 0-101-16,-92-96-27 15,92 62-2-15,0 4-25 16,16 5 12-16,10 1-17 16,5 9-9-16,-3 10 24 15,6 5-53-15,-2 7 14 16,1 32 43-16,-10 14-39 16,-6 12-10-16,-11 6-5 15,-6 0-15-15,0 3 27 16,-34-7-27-16,-5-2 0 0,-13-6 12 15,-7-7-12-15,-6-1 6 16,2-18-6-16,4-7 1 16,11-4 28-16,8-18-28 15,17-4-1-15,14 0 36 16,5 0-30-16,4-11 3 16,4-4-9-16,22 1 1 15,13 2-3-15,7 7-5 16,3 5 7-16,4 0 13 15,1 25-4-15,3 3 14 16,-6 3 11-16,2 3-16 16,-4-9 24-16,1-4-42 15,-4-9 0-15,2-12 21 0,-2 0-21 16,19-46-44-16,-9 0-211 16,-7-13-667-16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8:26:13.903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14 0 1592 0,'0'0'318'0,"0"0"-89"16,0 0 33-16,0 0-25 15,0 0-76-15,0 0-86 16,-20 12 25-16,43 14 18 16,10 7-43-16,13 7 8 15,5 5-32-15,11 0-26 16,5-1 15-16,8-6-39 15,4 0 5-15,-5-5-6 16,5-8 0-16,-11 3 5 16,-11-8-5-16,-12 1 0 0,-14 3 0 15,-19-7 0-15,-12 7 0 16,0 5 5-16,-26 7-4 16,-30 8 19-16,-10 3-20 15,-16 9 0-15,-9 0 16 16,-3 0-14-16,1-3 11 15,5-6 11-15,17-6-10 16,15-8 34-16,16-13-38 16,17-2-9-16,13-9 12 15,10-1-13-15,0 1-9 16,0 0-19-16,14 0-52 16,11-3-45-16,29-6-214 15,-6-6-344-15,-5-12-981 0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8:26:14.977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282 437 1575 0,'0'0'340'15,"0"0"-92"-15,0 0 45 0,0 0-50 16,0 0-74-1,-62-177-66-15,62 136 0 0,19 4-33 16,10 11-23-16,8 8-14 16,2 16-12-16,1 2 7 15,-1 33-10-15,-10 19 9 16,-3 22 19-16,-16 12-37 16,-10 8 0-16,0 7-2 15,-22-2-6-15,-24-2 8 16,-7-10-9-16,-9-14 0 15,-4-17 14-15,4-18-14 16,6-17-1-16,13-15 1 16,11-6 0-16,10-10 10 15,8-23-10-15,11-1-1 16,3-7 1-16,0 5-25 0,29 8 24 16,4 16-13-16,10 5 7 15,-1 7 6-15,7 7 2 16,1 12 4-16,2 11 9 15,4-3-7-15,3-1-8 16,3-5 1-16,4-19-52 16,35-2-137-16,-20-8-564 15,-8-19-1322-15</inkml:trace>
  <inkml:trace contextRef="#ctx0" brushRef="#br0" timeOffset="377">1185 788 1250 0,'0'0'1081'0,"0"0"-925"16,0 0-99-16,0 0 75 16,0 0 10-16,168-74-65 15,-106 26-56-15,0-5-21 16,-10-3 9-16,-10 3-3 15,-11-1-6-15,-19 5 12 16,-8 2 25-16,-4 5 42 16,-4 10-17-16,-19 6-7 15,-9 15 44-15,-1 11-42 0,-7 4-23 16,5 38-7-16,-1 17-25 16,7 18 13-16,9 2-14 15,7 6 11-15,9-2 15 16,4-7-27-1,0-1 0-15,13-8-1 0,6-14-4 16,9-6-49-16,-2-14-83 16,30-27-169-16,-11-6-253 15,1-3-187-15</inkml:trace>
  <inkml:trace contextRef="#ctx0" brushRef="#br0" timeOffset="1036">1962 672 1657 0,'0'0'608'16,"0"0"-375"-16,0 0 42 15,0 0-37-15,0 0-77 16,0 0-77-16,-177-23-16 16,135 52-27-16,8 13-21 15,12-8 11-15,16 8-31 16,6-4-1-16,0-5-11 15,28-10-36-15,12-8-54 16,5-9-34-16,1-6-56 16,0-3 91-16,-4-21-19 15,-12-1 38-15,-4-3 56 16,-12 8 17-16,-8 7 9 16,-6 13 45-16,0 0 61 0,0 8-6 15,0 26-67-15,-6 4 35 16,-2 1-15-16,8-1-31 15,0-9-21-15,0-5-1 16,8-15-7-16,12-9-59 16,2 0-8-16,1-16 32 15,3-15 15-15,0-7-6 16,-3-1 8-16,4 5 7 16,-7 6 18-16,0 8 0 15,-8 15 0-15,1 5 0 16,-4 0 45-16,-1 31 7 15,-2 3-8-15,-6 3-25 16,0-2-10-16,0-8 21 0,0-9-30 16,0-9 7-1,0-5-7-15,0-4 11 0,3 0-11 16,6-25-76-16,2-8 36 16,9-5 38-16,2 0-37 15,7 2 6-15,5 10 32 16,-2 6 0-16,-2 13 1 15,-4 7 54-15,-6 7 55 16,-10 31 18-16,-4 9-67 16,-6 8-8-16,0 2-13 15,0-13-25-15,0-8-14 16,0-16-58-16,6-20-216 16,0 0-329-16,-1-20-685 0</inkml:trace>
  <inkml:trace contextRef="#ctx0" brushRef="#br0" timeOffset="1272">1801 502 1780 0,'0'0'354'16,"0"0"-230"-16,0 0-27 15,0 0 79-15,144-151 1 16,-94 120-96-16,-5 12-66 16,-5 7-15-16,-8 9-37 0,-2 3-81 15,5 0-156-15,-7 0-248 16,-3 0-347-16</inkml:trace>
  <inkml:trace contextRef="#ctx0" brushRef="#br0" timeOffset="1388">2375 127 1722 0,'0'0'609'16,"0"0"-465"-16,0 0 126 16,0 0-85-16,0 0-123 15,252 46-62-15,-155-22-304 16,-4 0-491-16</inkml:trace>
  <inkml:trace contextRef="#ctx0" brushRef="#br0" timeOffset="1786">3533 519 155 0,'0'0'1982'15,"0"0"-1742"-15,0 0-179 16,0 0 92-16,0 0 8 0,-177 57-67 16,157-32-61-1,11 8-26-15,9-7 30 0,0 3-37 16,0 5 0-16,23-5 11 16,5 0-11-16,6 1 8 15,2-1 23-15,-7 2-14 16,-3 6 42-16,-9-2-35 15,-11 4 8-15,-6-7 29 16,0 7-25-16,-23-4-6 16,-9-3-13-16,-7-6-16 15,2-11 12-15,8-9-13 16,10-6-81-16,19-15-106 16,0-26-330-16,12-4-194 0</inkml:trace>
  <inkml:trace contextRef="#ctx0" brushRef="#br0" timeOffset="2086">3743 760 1773 0,'0'0'517'0,"0"0"-419"16,0 0 104-16,0 0-30 15,6 175-84-15,11-128-41 16,2-12-47-16,7-3-14 15,8-6 8-15,4-7-17 16,4-19-8-16,1 0 1 16,-1-6 19-16,-8-29 10 15,-9-8 1-15,-11-9 0 0,-11-1 50 16,-3-2 23-16,-3 1 12 16,-27 10-18-16,-8 12-35 15,-2-1-32-15,1 8-21 16,-1 10-220-16,4 2-127 15,7 1-326-15,9 3-418 0</inkml:trace>
  <inkml:trace contextRef="#ctx0" brushRef="#br0" timeOffset="2231">3811 486 1512 0,'0'0'484'0,"0"0"-281"15,0 0 96-15,0 0-73 0,0 0-69 16,170-101-70-16,-133 101-87 15,-2 0-48 1,21 5-164-16,-7 6-322 0,-10-2-306 0</inkml:trace>
  <inkml:trace contextRef="#ctx0" brushRef="#br0" timeOffset="2330">4423 325 1483 0,'0'0'687'15,"0"0"-426"-15,0 0-175 16,154-201-86-16,-92 133-351 15,-6 12-1697-15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8:26:19.806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0 445 2068 0,'0'0'494'16,"0"0"-473"-16,0 0 7 16,0 0 146-16,0 0-75 15,138-179-66-15,-100 129-17 16,2-1 23-16,-10 4 52 15,-7 5 4-15,-11 11-29 0,-1 4 43 16,-11 12-19-16,0 12 1 16,0 3-19-16,0 0-24 15,0 24 17-15,-11 21-65 16,-1 16 0-16,-2 12 12 16,5 9-12-16,2 5 0 15,4 1 0-15,3-5-36 16,0 1-103-16,0-21-571 15,0-13-1905-15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8:26:18.738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161 178 1423 0,'0'0'588'15,"0"0"-375"-15,0 0-100 16,0 0 96-16,0 0-47 16,0 0-59-16,-48 170-15 15,34-109-38-15,2 5-5 16,1-1-14-16,5 0-25 0,-1-3 16 15,1-3-22 1,2-9 0-16,4-9 3 0,0-8 2 16,0-9-5-16,0-10-57 15,0-7-21-15,10-3 16 16,3-4-6-16,4 0 12 16,3-19 56-16,6-11-11 15,7-5 11-15,2-12 0 16,10-4 1-16,6-8-13 15,8-6 5-15,3-6-2 16,3-5 3-16,-2 6 6 16,-9-4 0-16,-14 9 0 15,-10 9 1-15,-18 7 7 0,-12 5-2 16,0 16 6 0,0-2 82-16,-22 13-2 0,-4 9 3 15,-5 8-39-15,-1 0-35 16,4 10 29-16,-3 27-50 15,5 6 0-15,7 14 10 16,5 5-10-16,2 3 0 16,4 8-1-16,-1 1 1 15,-2-1-1-15,2 1 1 16,3-8-15-16,-1-5 6 16,4-11 3-16,3-15-12 15,0-11-9-15,0-18-25 16,6-6 2-16,18 0-14 0,5-33 39 15,4 1 19 1,2-7-14-16,5 1 7 16,-4 4-7-16,-4 9 20 0,-2 8 5 15,-10 13-5-15,-3 4 0 16,-8 12 48-16,-3 22 16 16,-3 12-25-16,2 4-18 15,1-3-21-15,3-6 23 16,8-5-23-16,5-15-21 15,4-13-28-15,8-8-39 16,2 0 0-16,-1-29-36 16,-2-4 24-16,-4-2 70 15,-9 5 8-15,-9 7 22 16,-5 11 0-16,-6 9 64 0,0 3 39 16,0 0-35-16,0 12-53 15,0 14 21-15,3 1-32 16,10 0 4-16,10-12-11 15,11-11 3-15,4-4-36 16,12 0-7-16,1-4 15 16,2-26 26-16,-7-1 2 15,-14 0 0-15,-5 4 18 16,-15 8 30-16,-4 10 35 16,-8 9 46-16,0 0-26 15,0 9-22-15,0 22-63 16,0 11 1-16,0 8 40 15,0-9-31-15,0 2-19 16,0-13-9-16,0-6-3 16,0-9-21-16,0-13-84 0,0-2-180 15,3-10-210-15,-3-21-473 16</inkml:trace>
  <inkml:trace contextRef="#ctx0" brushRef="#br0" timeOffset="196">1311 411 1696 0,'0'0'339'15,"0"0"-97"-15,0 0 34 16,0 0-44-16,0 0-96 0,0 0-82 16,0 0-3-1,131 153-51-15,-131-106-11 0,0-6-74 16,-3 3-206-16,-14-17-333 15,3-18-814-15</inkml:trace>
  <inkml:trace contextRef="#ctx0" brushRef="#br0" timeOffset="352">1657 158 1903 0,'0'0'469'0,"0"0"-338"15,0 0-14 1,0 0-117-16,252-98-50 0,-173 78-556 16,-13 2-776-16</inkml:trace>
  <inkml:trace contextRef="#ctx0" brushRef="#br0" timeOffset="594">0 376 684 0,'0'0'1783'16,"0"0"-1577"-16,0 0-166 15,0 0 17-15,230 0-57 16,-121 0-132-16,-12 0-686 0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8:31:40.233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3 0 2080 0,'0'0'462'16,"0"0"-369"-16,0 0 127 16,0 0 4-16,0 154-88 15,0-64-44-15,0 17-58 16,0 7 0-16,0 4-18 15,10-2-15-15,2-11 3 16,2-7-4-16,-3-16-69 16,1-14-60-16,-9-9-176 15,0-18-418-15,-3-14-469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9:42:11.885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0 2167 0,'0'0'546'0,"0"0"-473"15,0 0-30-15,0 0-43 16,0 0-33-16,0 0-261 16,0 0-834-16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8:31:40.799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0 39 758 0,'0'0'1732'0,"0"0"-1713"16,0 0-19-16,203-26-18 15,-137 20 11-15,5 3-119 16,-18-1-224-16,-13 4-603 0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8:31:40.967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0 44 2186 0,'0'0'496'16,"0"0"-447"-16,0 0-32 15,0 0 53-15,167 11-34 16,-85-11-36-16,40-17-114 16,-18-4-268-16,-12 4-345 0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8:31:39.977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990 238 1618 0,'0'0'326'16,"0"0"-182"-16,0 0 33 15,0 0-1-15,0 0-15 16,-226-44-48-16,161 56-62 16,2 16-22-16,4 3 16 15,17 7-25-15,13 4 15 16,18 5-20-16,11 2-9 15,20 5-9-15,33-1 3 16,12-4 0-16,17 3-10 16,3-9-11-16,0 4-7 15,-3-1-2-15,-10-6-6 16,-19 0 28-16,-24 3-11 0,-23-2 19 16,-6-2 15-16,-29 4 10 15,-30-1 1-15,-13-4-1 16,-10-6-7-16,3-9 13 15,3-11-22-15,19-12-8 16,14 0-1-16,20-17-30 16,23-48-197-16,6 3-414 15,23 3-1273-15</inkml:trace>
  <inkml:trace contextRef="#ctx0" brushRef="#br0" timeOffset="589">41 0 1662 0,'0'0'359'16,"0"0"-219"-16,0 0 2 15,0 0 90-15,-24 182 11 16,18-82-157-16,3 16-34 16,3 8 10-16,0 3-55 15,0-8 19-15,0-7-26 16,13-14-59-16,30-3-57 15,-4-29-234-15,-7-14-389 0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8:31:36.516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322 697 1207 0,'0'0'334'16,"0"0"-159"-16,0 0-116 15,0 0 12-15,0 0 77 16,0 0 17-16,-46-68-9 16,39 62-79-16,-2 4-6 15,1-3 39-15,2 5-43 16,3 0-2-16,0 0-18 0,0 0-23 15,0 7 23 1,-2 22-47-16,5 11 0 0,0 14-6 16,0 9 14-16,0 1-16 15,8 4 4-15,4 1 4 16,2-2 9-16,-8 0-9 16,-6-8 0-16,0-2 8 15,0-7-7-15,-29-9-1 16,-5-9 0-16,-5-8 1 15,-4-10 42-15,5-8-43 16,2-6 0-16,6 0 18 16,10 0-17-16,8 0 15 15,9 0-16-15,3 0 14 16,0 0-25-16,6 0 11 16,20 0-4-16,10 15-4 0,3 14 9 15,1 13-1-15,-5 6 0 16,-5 4 6-16,-4 7 1 15,-3-4-7-15,-9 1 0 16,-5-2 3-16,-6-10-1 16,-3-5 6-16,0-13-8 15,0-5-3-15,0-12-14 16,0-7-162-16,10-4-197 16,7-22-173-16,3-8-1142 0</inkml:trace>
  <inkml:trace contextRef="#ctx0" brushRef="#br0" timeOffset="361">714 1460 1418 0,'0'0'405'15,"0"0"-302"-15,0 0-37 16,0 0 76-16,0 0-14 15,0 0-46-15,209-115-35 16,-159 50-38-16,-7-6 12 16,-8 0-8-16,-5 4 32 15,-10 8 81-15,-8 11-14 16,-4 16-26-16,-8 18 22 16,3 8-24-16,-3 6 10 15,0 14-42-15,0 37-43 16,0 16 52-16,0 19-61 0,0 12 0 15,0-5 4-15,0-1 2 16,3-13-1-16,7-10-5 16,3-14-66-16,0-15-30 15,-1-9-190-15,16-18-226 16,-9-7-10-16,1-6-844 0</inkml:trace>
  <inkml:trace contextRef="#ctx0" brushRef="#br0" timeOffset="596">1784 1518 1595 0,'0'0'324'0,"0"0"-176"15,0 0 78-15,0 0-33 16,0 0-15-16,0 0-57 15,50 165-63-15,-50-131-19 16,0 1-38-16,-13-4-1 16,-1-3-10-16,-1-11-211 15,4-8-149-15,8-9-303 0</inkml:trace>
  <inkml:trace contextRef="#ctx0" brushRef="#br0" timeOffset="781">2289 1635 1759 0,'0'0'377'0,"0"0"-272"16,0 0-88-16,0 0 43 15,0 0-60-15,0 0-126 16,0 0-228-16,89-28-832 0</inkml:trace>
  <inkml:trace contextRef="#ctx0" brushRef="#br0" timeOffset="909">2659 1604 1452 0,'0'0'305'0,"0"0"-240"15,0 0-33-15,0 0-32 16,0 0-91-16,0 0-1026 0</inkml:trace>
  <inkml:trace contextRef="#ctx0" brushRef="#br0" timeOffset="1095">3172 1589 1525 0,'0'0'269'15,"0"0"-53"-15,0 0 83 16,0 0-75-16,0 0-23 0,0 0-101 15,122 184-61-15,-122-144 22 16,0 6-61-16,-23 0-23 16,-6-2-38-16,-13-9-154 15,8-8-131-15,5-18-335 0</inkml:trace>
  <inkml:trace contextRef="#ctx0" brushRef="#br0" timeOffset="1433">3475 997 1962 0,'0'0'378'0,"0"0"-299"16,0 0 37-16,176-115 150 15,-103 95-103-15,-2 14-79 16,-3 6-45-16,-11 14 3 15,-18 36 46-15,-19 24-87 16,-20 17 16-16,-3 15 5 16,-44 9-16-16,-11 0-1 15,-4-12-5-15,9-17 0 16,7-19 11-16,20-17-11 16,19-13-15-16,7-15 13 15,7-3-31-15,36-11-18 16,11-2-42-16,16-6-70 15,12 0-128-15,29-25-182 16,-17 0-123-16,-18-8-925 0</inkml:trace>
  <inkml:trace contextRef="#ctx0" brushRef="#br0" timeOffset="1756">4503 876 2076 0,'0'0'505'0,"0"0"-400"16,0 0 21-16,0 0 34 15,0 0-27-15,-141 174-22 16,127-75-91-16,14 6 1 0,0-1 12 16,17-9-21-16,28-6-2 15,14-18-10-15,13-18-33 16,10-19 24-16,0-26-43 15,-3-8-1-15,-14-27 20 16,-16-26 30-16,-19-12 2 16,-21-15 1-16,-9-2 0 15,-20-6 12-15,-25-1-12 16,-14 14-9-16,1 3-30 16,-4 1-179-16,19 19-468 15,13 7-1237-15</inkml:trace>
  <inkml:trace contextRef="#ctx0" brushRef="#br0" timeOffset="2238">5186 650 1987 0,'0'0'311'15,"0"0"-231"-15,0 0 31 16,0 0 74-16,0 0 13 15,193-90-54-15,-163 97-71 16,-7 30 6-16,-3 11-26 16,0 9-26-16,-1-3-2 15,10 3-25-15,8-9-24 16,5-16-6-16,7-14-37 16,-7-12-4-16,-2-6-8 15,-17 0 10-15,-10-22 36 0,-13 5-34 16,0 5 57-16,-22 12 10 15,-9 0 7-15,-1 12 26 16,5 29 3-16,12 18 10 16,7 9 31-16,8 6-65 15,3 6 8-15,34-4-9 16,8-1-10-16,11-9 20 16,7-4-9-16,-4-9 37 15,-10-5 7-15,-13-13-55 16,-16-5 26-16,-20-5 14 15,0 4-13-15,-26-10 18 16,-30 4-40-16,-10-5-5 16,-3-5-1-16,0-9-2 0,10-4-50 15,16 0-57-15,15-35-113 16,11-5-492-16,14-8-1405 0</inkml:trace>
  <inkml:trace contextRef="#ctx0" brushRef="#br0" timeOffset="2551">5894 122 2189 0,'0'0'188'0,"0"0"-175"16,0 0-13-16,0 0 149 16,187-122 74-16,-158 122-80 15,-13 0-87-15,-13 36 33 16,-3 21 7-16,-22 10-16 16,-24 10-10-16,-4-6-70 15,12-10 30-15,18-19 7 16,20-16-37-16,23-20 0 15,94-12-17-15,-5-26-180 16,-4-10-830-16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8:31:41.621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7 689 1746 0,'0'0'498'0,"0"0"-360"0,0 0-116 15,0 0 46-15,0 0 124 16,0 0-101-16,0 0-48 15,161-134-22-15,-109 134 6 16,-3 8 55-16,-10 30-44 16,-16 21-8-16,-15 12 50 15,-8 14-50-15,-20 6 26 16,-30 6-31-16,-8 1-19 16,-1-8 33-16,0-12-28 15,13-13-5-15,16-16 25 16,17-13-16-16,13-13 2 15,0-1-17-15,23-5 0 16,20-5 4-16,8 0-4 16,12-4-51-16,3-5-4 15,3-3-120-15,13 0-200 0,-17-5-356 16,-13-11-1110-16</inkml:trace>
  <inkml:trace contextRef="#ctx0" brushRef="#br0" timeOffset="323">931 775 2154 0,'0'0'490'16,"0"0"-362"-16,0 0 3 16,0 0 47-16,-184 147-14 15,139-61-54-15,11 12-75 16,16-3-4-16,18 0-17 0,0-7-13 15,15-10 20-15,31-17-21 16,10-13-15-16,12-23 5 16,2-18 10-16,1-7-8 15,-8-30 7-15,-10-20 1 16,-18-15 6-16,-15-9-6 16,-17-11 0-16,-3-3 30 15,-23-7-20-15,-26 7 1 16,-10 5-11-16,-3 16-17 15,-4 2-11-15,18 19-276 16,17 12-607-16</inkml:trace>
  <inkml:trace contextRef="#ctx0" brushRef="#br0" timeOffset="592">1324 109 2123 0,'0'0'278'0,"0"0"-203"15,0 0-58-15,0 0 227 16,179-101-61-16,-165 101-57 16,-14 24-14-16,0 23-37 15,-20 12 5-15,-19 9-27 0,-4-4-30 16,14-7 32-1,22-15-55-15,7-19-9 0,53-17 8 16,91-16-105-16,-10-25-353 16,0-10-2189-16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8:25:51.207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521 0 1207 0,'0'0'1151'16,"0"0"-945"-16,0 0-111 15,0 0 65-15,0 0 57 16,0 0-95-16,0 0-96 16,-88 21 2-16,82 40-28 15,3 10 0-15,3 7 35 16,0-4-34-16,0-10-1 15,0-3 0-15,0-7 1 16,0-7 5-16,-14-6-6 16,-16-3 0-16,-8-4 17 15,-13-6-16-15,-8-4 9 0,2-5-10 16,-3-8 0-16,12-7 29 16,8-4-29-16,13 0 0 15,12 0 21-15,10 0-15 16,5 0-6-16,8 0-3 15,28 0 3-15,10 0 0 16,8 27 0-16,6 8-5 16,2 13 5-16,-6 11 1 15,-7 12-1-15,-7 11-1 16,-5 9 1-16,-12-2 51 16,-5-3-33-16,-3-13-4 15,0-14 38-15,-8-12-31 0,0-12-4 16,1-12-17-1,-3-4-7-15,6-13-8 0,16-6-128 16,-2-3-433-16,2-23-996 0</inkml:trace>
  <inkml:trace contextRef="#ctx0" brushRef="#br0" timeOffset="1022">3090 1281 1609 0,'0'0'279'0,"0"0"-159"16,0 0 91-16,0 0 35 15,0 0-76-15,0 0-112 16,-6-11-58-16,49 2-8 16,42-3-168-16,-6 6-169 15,-8 1-357-15</inkml:trace>
  <inkml:trace contextRef="#ctx0" brushRef="#br0" timeOffset="1533">5789 1214 1640 0,'0'0'624'0,"0"0"-596"0,0 0-28 15,0 0-184-15,0 0-296 16</inkml:trace>
  <inkml:trace contextRef="#ctx0" brushRef="#br0" timeOffset="1197">4056 1297 1588 0,'0'0'283'16,"0"0"-209"-16,0 0-74 16,0 0-30-16,0 0-261 15,170-74-1271-15</inkml:trace>
  <inkml:trace contextRef="#ctx0" brushRef="#br0" timeOffset="1380">4744 1312 1495 0,'0'0'288'16,"0"0"-80"-16,0 0 119 0,0 0-84 15,0 0-186-15,0 0-57 16,0 0-290-16,219-109-245 16,-163 85-1185-16</inkml:trace>
  <inkml:trace contextRef="#ctx0" brushRef="#br0" timeOffset="-71008.73">1427 857 1448 0,'0'0'204'0,"0"0"-157"16,0 0-27-16,0 0 100 15,0 0-29-15,0 0-34 16,190-102 19-16,-156 49-14 16,-5-4 20-16,-2-5 14 15,-9 4-5-15,-4 2 66 16,-4 6-20-16,-4 6 2 15,-6 11 0-15,0 14-39 16,0 11-16-16,0 8-8 0,0 2-28 16,-3 44 1-1,-7 19-49-15,4 21 0 0,0 10 22 16,-2 4-20-16,5 0 4 16,3-8-6-16,0-9 1 15,0-10 3-15,0-5-4 16,0-10-40-16,0-10-62 15,20-16-179-15,6-15-284 16,-7-13-199-16</inkml:trace>
  <inkml:trace contextRef="#ctx0" brushRef="#br0" timeOffset="-70775.73">2158 967 1699 0,'0'0'324'16,"0"0"-129"-16,0 0 48 15,0 0 43-15,42 182-122 16,-42-132-73-16,0 4-49 16,-3-1-18-16,-16-7 9 15,-1-4-33-15,0-17-81 16,14-25-130-16,3 0-268 15,3-4-432-15</inkml:trace>
  <inkml:trace contextRef="#ctx0" brushRef="#br0" timeOffset="-69904.73">2685 451 1633 0,'0'0'354'0,"0"0"-167"16,0 0-14-16,0 0 40 15,0 0-44-15,0 0-104 16,0 0 4-16,6-94-2 16,21 73-14-16,2 7-14 15,8 7-23-15,2 7-3 16,1 0 16-16,-5 25-23 16,1 13-3-16,-10 14-2 15,-9 10 1-15,-11 12 21 16,-6 8-22-16,0 4 7 0,-29 0 4 15,-11-1-4-15,-5-5-9 16,-5-13 1-16,1-11 0 16,3-15 11-16,10-17-10 15,7-13 10-15,9-7 21 16,4-4-31-16,7 0 5 16,6-9-6-16,3-6 0 15,0-2 3-15,0 0-3 16,15-2 0-16,15 7 0 15,10 3-8-15,5 9 2 16,4 0 6-16,7 6 5 16,-1 24 25-16,4 8-10 15,0 3-7-15,-3-3 13 0,2 0-25 16,-2-7 37 0,-3-14-20-16,-1-11-17 0,-7-6-2 15,1 0-81-15,1-58-68 16,-12 1-537-16,-15 1-306 0</inkml:trace>
  <inkml:trace contextRef="#ctx0" brushRef="#br0" timeOffset="-69454.73">3317 204 1631 0,'0'0'533'0,"0"0"-311"16,0 0 29-16,0 0 25 15,0 0-149-15,0 0-76 16,0 0-20-16,79 77 44 0,-17-22 12 16,6 19-58-16,-2 11-4 15,-1 16 35-15,-6 7-48 16,-13 8 16-16,-10-1-1 15,-19-4-21-15,-14-6 23 16,-3-7-29-16,-20-12 0 16,-22-10-2-16,-10-10-28 15,-10-16-64-15,-34-22-173 16,14-12-573-16,0-16-1291 0</inkml:trace>
  <inkml:trace contextRef="#ctx0" brushRef="#br0" timeOffset="-68891.73">1232 77 1061 0,'0'0'564'16,"0"0"-419"-16,0 0-15 0,0 0 72 16,-131 192 9-16,101-92-52 15,10 15 0-15,5 11-28 16,7 4-20-16,8-2-2 16,0-5-60-16,36-9-27 15,21-7-22-15,14-17 11 16,14-9-22-16,50-14-125 15,-18-20-239-15,-12-17-393 0</inkml:trace>
  <inkml:trace contextRef="#ctx0" brushRef="#br0" timeOffset="-68147.73">4322 939 1534 0,'0'0'317'0,"0"0"-171"15,0 0-3-15,0 0 45 16,0 0 14-16,0 0-31 16,0 0-73-16,-9 172 8 0,9-119-23 15,-11 3-29-15,-5 1-19 16,-7-1-29-16,0-6 0 16,3-9 8-16,4-15-14 15,3-7-15-15,10-11-52 16,3-8-122-16,0-21-115 15,3-10-459-15</inkml:trace>
  <inkml:trace contextRef="#ctx0" brushRef="#br0" timeOffset="-67913.73">4875 1203 2381 0,'0'0'377'16,"0"0"-282"-16,0 0 16 16,0 0-2-16,0 0-109 15,0 0-190-15,0 0-180 16,124-174-414-16</inkml:trace>
  <inkml:trace contextRef="#ctx0" brushRef="#br0" timeOffset="-67771.73">5203 1090 1810 0,'0'0'302'16,"0"0"-302"-16,0 0-164 15,0 0-442-15</inkml:trace>
  <inkml:trace contextRef="#ctx0" brushRef="#br0" timeOffset="-67625.73">5730 1147 1785 0,'0'0'369'0,"0"0"-226"16,0 0 3-16,0 0 48 0,0 0-167 15,0 0-27-15,0 0-519 16,88-69-772-16</inkml:trace>
  <inkml:trace contextRef="#ctx0" brushRef="#br0" timeOffset="-67051.73">6483 82 1045 0,'0'0'836'16,"0"0"-634"-16,0 0-34 15,0 0 76-15,0 0 10 16,0 0-96-16,-177 223-54 15,137-129-22-15,8 12 9 16,6 8 26-16,13 1-65 16,10-2-37-16,3-10 30 0,0-10-36 15,32-15-7 1,10-17-2-16,8-17-54 0,2-15-73 16,10-29-221-16,-12 0-412 15,-15-8-1234-15</inkml:trace>
  <inkml:trace contextRef="#ctx0" brushRef="#br0" timeOffset="-66607.73">6568 516 2000 0,'0'0'270'0,"0"0"-197"0,0 0-35 16,0 0 151-16,0 0 2 15,0 0-112-15,20-149-57 16,6 136 47-16,0 10-29 16,4 3-8-16,-4 0 20 15,0 27-30-15,-7 11 2 16,-5 8 14-16,-11 14-5 15,-3 5 28-15,0 5-43 16,-23-1-17-16,-7-4 29 16,1-3-19-16,3-13 2 15,3-12-5-15,4-6-2 16,8-14 37-16,5-8-43 16,6-3 0-16,0 0 7 15,0-1-7-15,20 2 0 0,3 2-1 16,5-3 1-16,9-1 6 15,-1 1-6-15,4-3-30 16,-2-3-83-16,12 0-188 16,-11-23-351-16,-4-1-385 0</inkml:trace>
  <inkml:trace contextRef="#ctx0" brushRef="#br0" timeOffset="-66232.73">7115 449 1962 0,'0'0'392'0,"0"0"-303"16,0 0 40-16,0 0 130 16,0 0-102-16,0 0-88 15,-135 196-35-15,126-137 4 16,9 0 41-16,0-6-65 15,0-3-13-15,13-8 16 16,16-12-17-16,0-10-11 16,4-11-31-16,4-9 0 15,-5 0 40-15,1-32-32 16,-7-10 26-16,-9-14 8 16,-11-6 0-16,-6-4 0 0,0-6-5 15,-26 5 5-15,-10 7 20 16,-1 10-18-16,5 15 5 15,6 17-4-15,10 12-3 16,10 6-155-16,6 9-347 16,0 21-132-16,15-1-1119 0</inkml:trace>
  <inkml:trace contextRef="#ctx0" brushRef="#br0" timeOffset="-65989.73">7602 918 2065 0,'0'0'374'0,"0"0"-250"16,0 0-22-16,0 0 169 15,0 0-75-15,0 0-142 16,0 0-30-16,-19 172-24 15,-7-136-6-15,-4-1-55 16,1-8-180-16,6-10-282 16,3-14-388-16</inkml:trace>
  <inkml:trace contextRef="#ctx0" brushRef="#br0" timeOffset="-64545.73">7993 774 1654 0,'0'0'349'0,"0"0"-252"16,0 0 108-16,0 0 131 15,0 0-130-15,0 0-136 16,0 0-24-16,-8 17-26 15,16-33-4-15,10-4-16 16,2-5 6-16,7-1 4 0,-4-3-10 16,-3-1-3-16,-1 1-9 15,1-4 12-15,-8 1-11 16,2-1 10-16,-8 10 1 16,0 3 15-16,-6 7-15 15,5 4 0-15,-5 9 5 16,0 0 2-16,0 0 14 15,0 34-8-15,0 10 5 16,0 17 42-16,0 8-39 16,0 0-13-16,0 0 23 15,0-4-17-15,0-9-14 16,0-6 0-16,0-9-23 0,0-9-11 16,0-10-126-16,6-14-161 15,3-5-288-15,-2-3-232 16</inkml:trace>
  <inkml:trace contextRef="#ctx0" brushRef="#br0" timeOffset="-64049.73">8644 498 1950 0,'0'0'479'0,"0"0"-416"16,0 0 18-16,0 0 146 0,0 0-49 15,0 0-112-15,0 0-41 16,-147-91 27-16,111 118-35 16,2 8 25-16,5 6-11 15,13 3-13-15,10 0-2 16,6-9-16-16,0-3 0 15,12-7-1-15,18-13-36 16,2-10 1-16,4-2 1 16,1 0-2-16,-2-14 5 15,-5-4 13-15,-4 0 19 16,-6 8-13-16,-4 5 10 16,1 5 2-16,-5 0 1 15,2 6 22-15,3 21 10 0,2 5-14 16,1 7 10-16,-5 2 22 15,2 1-37-15,-6-4 11 16,-8-3-1-16,-3-3-11 16,0-5 30-16,-31-4-29 15,-4-2-1-15,-4-10 7 16,-4-4-19-16,4-7-22 16,5 0-29-16,9-9-70 15,5-15-186-15,11-5-504 0</inkml:trace>
  <inkml:trace contextRef="#ctx0" brushRef="#br0" timeOffset="-63580.73">8713 283 1879 0,'0'0'384'16,"0"0"-273"-16,0 0 98 15,0 0 69-15,85 153-90 16,-40-97-109-16,8 3 4 15,-1 6-11-15,-3 3-36 16,-10 5 19-16,-8 4-54 0,-19 3 5 16,-12 2 16-1,0 0-22-15,-69 16-39 0,4-21-176 16,-3-18-681-16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8:26:21.919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29 707 1345 0,'0'0'365'16,"0"0"-212"-16,0 0 21 16,0 0-10-16,0 0-13 15,0 0 12-15,39 0-52 16,4 4-24-16,7-4 8 16,4 7-62-16,6-7-33 15,-1 0-1-15,15 0-169 16,-14-7-374-16,-18-3-1019 0</inkml:trace>
  <inkml:trace contextRef="#ctx0" brushRef="#br0" timeOffset="225">0 1160 1603 0,'0'0'823'16,"0"0"-663"-16,0 0-111 0,0 0-11 15,0 0 65 1,0 0-24-16,215 0-79 0,-104 6-44 16,-18 0-225-16,-14-6-471 0</inkml:trace>
  <inkml:trace contextRef="#ctx0" brushRef="#br0" timeOffset="931">1374 160 1644 0,'0'0'479'0,"0"0"-308"0,0 0 14 16,0 0-6-16,0 0-81 15,0 0-77-15,0 0 5 16,-74 93-25-16,74-41 4 15,0 7-5-15,3 1 1 16,3-2 8-16,-6 1-9 16,0 0 0-16,-12-6 30 15,-22-5-17-15,-2-4 15 16,-7-9-5-16,4-9-7 16,4-8 35-16,-1-9-30 15,10-9-12-15,3 0 33 16,6 0-42-16,4 0 8 0,10 0-8 15,3-3 0-15,0-3-6 16,0 6 6-16,16 0 0 16,13 0-13-16,11 0 13 15,2 21 0-15,4 5 14 16,1 13-13-16,-2 5 35 16,-5 15-29-16,-5 2 2 15,-8 10 33-15,-4-3-30 16,-8-3-1-16,-4-7 4 15,-5-10-15-15,-3-10 30 16,0-14-30-16,4-9-51 16,10-15-45-16,3-7-406 15,-5-13-266-15</inkml:trace>
  <inkml:trace contextRef="#ctx0" brushRef="#br0" timeOffset="1969">4033 1237 907 0,'0'0'843'0,"0"0"-706"0,0 0-80 15,0 0 38-15,0 0-73 16,0 0-22-16,190 32-165 16,-130-39-490-16</inkml:trace>
  <inkml:trace contextRef="#ctx0" brushRef="#br0" timeOffset="2147">4892 1290 1320 0,'0'0'377'0,"0"0"-242"16,0 0-32-16,0 0-56 0,0 0-47 15,0 0-51-15,173-28-461 0</inkml:trace>
  <inkml:trace contextRef="#ctx0" brushRef="#br0" timeOffset="-92854.46">2017 765 1713 0,'0'0'364'0,"0"0"-332"16,0 0-7-16,0 0 77 15,0 0-7-15,0 0-43 16,91-137-27-16,-71 103 11 16,-1-4 11-16,4 3-16 0,-3-1-4 15,0 1 12-15,-1 2 4 16,1 1 22-16,-8 6-11 16,-1 5 7-16,-5 6 10 15,1 6-19-15,-7 0-4 16,4 9-9-16,-4 0-2 15,0 0 36-15,3 0-32 16,0 27-20-16,0 13 33 16,0 21-27-16,1 8-5 15,-4 2-13-15,3 2-3 16,-3-1 11-16,0-14-17 16,6-1 0-16,-3-13-9 15,8-6 0-15,-2-11-45 16,5-7-78-16,12-20-173 15,-4 0-282-15,-2-26-300 0</inkml:trace>
  <inkml:trace contextRef="#ctx0" brushRef="#br0" timeOffset="-92611.46">2645 765 1706 0,'0'0'639'16,"0"0"-455"-16,0 0 32 0,0 0-4 15,0 0-47 1,3 177-123-16,-3-140-36 0,0 5-5 16,0 3-1-16,0-13-76 15,0 1-92-15,10-13-143 16,9-11-232-16,-2-9-265 0</inkml:trace>
  <inkml:trace contextRef="#ctx0" brushRef="#br0" timeOffset="-92089.46">2832 372 1061 0,'0'0'932'16,"0"0"-703"-16,0 0-112 0,0 0 18 16,0 0-16-16,0 0-43 15,0 0-55-15,173-46-11 16,-144 58 32-16,-3 14-15 16,-9 7 22-16,-7 3 6 15,-10 7 3-15,0-4 25 16,-3-7-30-16,-21 1 16 15,1-4 11-15,-3-4-23 16,4-13-9-16,5 1-20 16,5-10-10-16,1-3 18 15,8 0-36-15,3 0-5 16,0 0 4-16,0 0-19 0,11 0 6 16,12 0-1-16,2 0 15 15,7 0-12-15,5 18 11 16,-1 3-5-16,1 11 5 15,-9 7-4-15,-2-5 0 16,-9 5 4-16,-8-1 2 16,-4-6 9-16,-5 1-1 15,0-6-3-15,-17-1 28 16,-13-6-10-16,-2-8 0 16,-5 4-13-16,5-12 7 15,2-4 0-15,4 0-18 16,6 0-32-16,7-4-44 0,10-12-132 15,3-22-170 1,10 5-373-16,10-2-1106 0</inkml:trace>
  <inkml:trace contextRef="#ctx0" brushRef="#br0" timeOffset="-91779.46">3260 196 1642 0,'0'0'889'16,"0"0"-671"-16,0 0-157 0,0 0 117 16,0 0 16-16,0 0-119 15,0 0-40-15,190 168-10 16,-141-108 0-16,-7 5 22 15,-5 9 22-15,-11 1-35 16,-13 5-7-16,-10 0-27 16,-3-10 0-16,-6 4-3 15,-24-15-40-15,-5-11-5 16,-18-11-76-16,10-16-200 16,-2-10-571-16</inkml:trace>
  <inkml:trace contextRef="#ctx0" brushRef="#br0" timeOffset="-91133.46">2049 2 954 0,'0'0'298'16,"0"0"-158"-16,0 0 5 0,0 0 8 15,0 0-33-15,0 0-19 16,0 0 8-16,-78-9 20 16,64 28-11-16,1 4-16 15,4 18 11-15,-2 3-26 16,2 15-11-16,6 15 42 15,0 5-16-15,3 6-22 16,0 0-23-16,0 7-24 16,20-6 27-16,5-7-53 15,4-8-7-15,5-4 19 16,-2-2-19-16,7-14-6 16,4-5-31-16,36-13-116 0,-11-7-200 15,-3-13-359-15</inkml:trace>
  <inkml:trace contextRef="#ctx0" brushRef="#br0" timeOffset="-90480.46">3991 950 1562 0,'0'0'499'15,"0"0"-331"-15,0 0 23 16,0 0 44-16,0 0-11 16,0 164-107-16,0-121-49 0,0 4 24 15,-3 1-22-15,-14-4-23 16,1-4 2-16,-1-1-43 16,5-13-6-16,1 1 0 15,5-12-46-15,6-4-74 16,0-11-229-16,17 0-401 15,5 0-947-15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8:39:12.229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10 47 2072 0,'0'0'627'16,"0"0"-527"-16,0 0 24 15,0 0 45-15,0 0-51 16,0 0-118-16,0 178-117 16,0-146-66-16,0-3-504 15,0-12-1411-15</inkml:trace>
  <inkml:trace contextRef="#ctx0" brushRef="#br0" timeOffset="2249">1 0 199 0,'0'0'72'16,"0"0"-72"-16,0 0 0 15,0 0 113-15,0 0 40 16,0 0 36-16,6 0 52 15,-6 0-63-15,0 0-38 0,0 0-50 16,0 0-19-16,0 0 38 16,0 0-30-16,0 0-11 15,0 0 1-15,0 0-6 16,0 0 3-16,0 0 29 16,0 0 13-16,0 0 3 15,0 0-15-15,0 3 5 16,0 3-13-16,0 1 2 15,0-3-15-15,0 4-13 16,0 5-7-16,0-1 7 16,8 3-37-16,-5-2 14 15,3 5-5-15,0 10-14 16,-1-1 14-16,-2 5-14 0,0 1-10 16,0 5 7-1,-3-9-17-15,0 9 2 0,0-6 8 16,0-5-9-16,-3 5 18 15,-8-10-11-15,-1 1-8 16,1-3 0-16,5-7-30 16,6-4-88-16,0-5-180 15,6-4-431-15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8:26:24.241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0 1399 1265 0,'0'0'308'16,"0"0"-151"-16,0 0-43 0,0 0-67 16,0 0-47-1,0 0-75-15,207-39-250 0,-153 7-1123 16</inkml:trace>
  <inkml:trace contextRef="#ctx0" brushRef="#br0" timeOffset="138">723 1399 1400 0,'0'0'317'16,"0"0"-168"-16,0 0-29 15,0 0 0-15,0 0-84 16,0 0-36-16,181-6-163 16,-130-27-664-16</inkml:trace>
  <inkml:trace contextRef="#ctx0" brushRef="#br0" timeOffset="1229">4309 17 1071 0,'0'0'704'0,"0"0"-578"16,0 0-103-16,0 0 76 15,0 0 105-15,0 0-80 16,0 0-66-16,54-15 16 16,-37 13 15-16,-6 2 10 15,1 0-43-15,1 0-15 16,1 0 50-16,-2 14 4 16,-1 18-12-16,-8 7-13 15,0 14-4-15,-3 9-5 16,0 3-34-16,6-7-26 0,8-5 17 15,2-8-17-15,4-14-2 16,3-9-11-16,0-16-20 16,-1-4 25-16,-2-2-25 15,-3 0 32-15,-5-8 2 16,-6-8-1-16,2 10 17 16,-8-5 17-16,0 11-4 15,0 0 51-15,-14 0-67 16,-9 27-7-16,-3 5 1 15,4 9-9-15,5 5-6 16,11 0 0-16,1 4 6 16,5 2-8-16,0-4 8 15,5 5-1-15,10 0-13 0,5 3 20 16,3-9-6 0,4 0 0-16,-4 4 1 0,-11-10 14 15,-8-3-15-15,-4 4 12 16,-7 2 30-16,-22-6-30 15,-10 3-10-15,-7-15-2 16,3-2-9-16,-22-15-48 16,9-9-236-16,4 0-844 0</inkml:trace>
  <inkml:trace contextRef="#ctx0" brushRef="#br0" timeOffset="-83478.46">2088 421 1132 0,'0'0'264'0,"0"0"-174"16,0 0 51-1,0 0 31-15,0 0-78 0,0 0-43 16,0 0 17 0,0-59 9-16,0 47 3 0,0-3-18 15,0 3 7-15,0-1 36 16,-9 0-17-16,-8 1-11 15,1 4 1-15,-7 2-22 16,0 0-11-16,-3 6-25 16,-1 0-6-16,-2 0 15 15,-3 6-29-15,2 14 12 16,4 12 5-16,0 1 7 0,7-1 16 16,2 7-16-1,6 2-5-15,8-3 7 0,3-3-26 16,0 4 1-16,20-1 0 15,6-11-1-15,10-2 0 16,1-12 0-16,5-10-25 16,4-3-24-16,-1-3-24 15,1-28 4-15,-4-9-4 16,-11-4 10-16,-9 2 38 16,-8 10 25-16,-14-1 30 15,0 13 67-15,0 2 10 16,0 10 13-16,-10 2-36 15,3 6 1-15,7 0-13 16,0 12-54-16,0 25-9 16,0 11 9-16,13 11-18 0,3 6 0 15,1 3 5-15,-3-3-4 16,-5-6-2-16,-6-7 2 16,0-7 7-16,-3-4 8 15,0-9-15-15,0-5 18 16,-9-7-1-16,-11-2-8 15,-9-9 20-15,2 2-24 16,-5-11 7-16,6 0 9 16,-1 0-22-16,7 0 0 15,8 0 0-15,9 0-47 16,3-11-67-16,26-4-260 16,6 1-496-16</inkml:trace>
  <inkml:trace contextRef="#ctx0" brushRef="#br0" timeOffset="-83154.46">2618 777 1650 0,'0'0'533'16,"0"0"-440"-16,0 0 53 15,0 0 83-15,0 0-27 0,0 0-146 16,0 0-33-16,14 174 26 16,-14-139-8-16,0 4-12 15,0-4-12-15,-20-3-17 16,0-2 12-16,4-4-12 15,4-11-37-15,12-15-39 16,0 0-233-16,0-13-365 0</inkml:trace>
  <inkml:trace contextRef="#ctx0" brushRef="#br0" timeOffset="-82584.46">3003 409 1527 0,'0'0'283'0,"0"0"-219"16,0 0 66-16,0 0 100 15,0 0-66-15,0 0-66 16,0 0-36-16,170-97 22 16,-145 114 4-16,-8 22-43 15,-11 8-8-15,-6 12 43 16,0 6-3-16,-9 1-26 16,-18 6-10-16,1-7 4 15,-3-11 6-15,6-14-28 16,4-7 4-16,5-10 7 0,8-8-20 15,3-9-4 1,3-6-10-16,0 6 0 0,0 2-3 16,12-1 3-16,11-2 0 15,4 1 1-15,2-6-1 16,7 0-16-16,7 0-83 16,22 0-214-16,-6 0-422 15,-7-11-702-15</inkml:trace>
  <inkml:trace contextRef="#ctx0" brushRef="#br0" timeOffset="-82261.46">3487 457 1847 0,'0'0'638'16,"0"0"-521"-16,0 0 63 15,0 0 31-15,0 0-75 16,-59 195-70-16,59-137-49 16,0 1 5-16,0-12-17 15,20-6-5-15,5-12 0 16,4-8-27-16,2-12-31 16,-3-9 11-16,-2 0-10 15,-1-30 22-15,-13-8 23 16,-5-10 12-16,-7-4 9 15,0-4 50-15,-10 9 24 0,-16-5-40 16,0 12-43-16,12 2-21 16,8 11-185-16,6 13-678 15</inkml:trace>
  <inkml:trace contextRef="#ctx0" brushRef="#br0" timeOffset="-81989.46">3836 165 2256 0,'0'0'707'16,"0"0"-595"-16,0 0-59 15,0 0 70-15,0 0-1 0,0 0-56 16,135 170-65-16,-95-96 20 15,-11 17 12-15,-9 6-27 16,-14 4 0-16,-6-3-6 16,0-5-32-16,-17-8-41 15,-18 14-165-15,2-34-462 16,-4-13-1022-16</inkml:trace>
  <inkml:trace contextRef="#ctx0" brushRef="#br0" timeOffset="-81166.46">1699 230 950 0,'0'0'153'0,"0"0"-119"16,0 0-26-16,0 0 21 0,0 0 3 16,0 0-31-1,0 0-1-15,16 26 13 0,-16-26-13 16,0-7 31-16,0-4 37 15,0-1 42-15,-12 4 34 16,-5 2-47-16,-3-6-5 16,-3 9 12-16,1 3 22 15,2 0 50-15,3 3 14 16,8 35-60-16,9 47 29 16,0 49 19-16,3 8-21 15,17 1-48-15,6-22-33 16,2-24-19-16,15 0-57 15,53 9-4-15,-8-29-255 16,-3-24-722-16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8:26:32.643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0 0 1984 0,'0'0'346'0,"0"0"-287"16,0 0 0-16,0 0 183 16,0 0-20-16,0 0-131 15,212 15-58-15,-153-15-32 16,-4 0-1-16,-2 0-75 16,-13 0-237-16,-18 0-408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9:42:12.016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0 2343 0,'0'0'566'0,"0"0"-439"0,0 0-127 16,0 0-33-16,0 0-956 0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8:26:32.866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0 0 2089 0,'0'0'360'15,"0"0"-270"-15,0 0-34 16,0 0 166-16,0 0-101 16,0 0-74-16,189 3-47 15,-90 3-35-15,-14 3-162 16,-9-3-536-16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8:26:33.468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139 252 1603 0,'0'0'311'15,"0"0"-180"-15,0 0 65 16,0 0 66-16,0 0-40 16,0 0-91-16,0 0-80 15,-93-166-5-15,93 149 20 16,5 3-48-16,18 4-6 0,5 3 1 15,9 7-1 1,5 0 2-16,4 13-3 0,-1 11-10 16,1 3 34-16,-6 5-34 15,-4 2 0-15,-10 3 8 16,-10 4-3-16,-9 4-6 16,-7-2 3-16,0 3 4 15,-20-1-14-15,-12 0 5 16,-8-8-26-16,1-3-34 15,-1-5-86-15,4-10-50 16,4 0-43-16,-1 6-98 16,7-8-137-16,3 0-802 0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8:26:33.725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0 0 1744 0,'0'0'338'15,"0"0"-13"-15,0 0-8 16,0 0-112-16,0 0-97 0,0 0-108 16,0 0-126-1,72 0-565-15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8:26:31.298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446 291 971 0,'0'0'654'16,"0"0"-508"-16,0 0 2 15,0 0 64-15,0 0 7 16,0 0-112-16,-3 54-67 16,-3 11 88-16,-2 19-42 15,2 14-24-15,0 5 11 16,-2-3-36-16,5-3-7 16,3-13-17-16,0-16-11 0,0-16 22 15,0-16-24-15,0-16 0 16,0-11 0-16,0-9 0 15,0 0-9-15,8-29 0 16,7-19-24-16,-1-20 31 16,2-11-48-16,-7-14 16 15,-1-6 33-15,-8-5-15 16,0 2 7-16,0 5-5 16,-5 9 14-16,-1 16 17 15,0 16-16-15,3 18-1 16,3 18 45-16,0 5-22 15,0 13-2-15,23 2-20 0,9 0 4 16,7 0 30-16,7 0-35 16,4 0 0-16,2 0 29 15,4 0-29-15,3 0 13 16,-4 0-13-16,1-3 0 16,-4-3-9-16,-13-1-18 15,-5 4-137-15,-22 3-140 16,-8 0-242-16,-4 6-363 0</inkml:trace>
  <inkml:trace contextRef="#ctx0" brushRef="#br0" timeOffset="225">508 645 1545 0,'0'0'342'16,"0"0"-212"-16,0 0 71 16,0 0 50-16,0 0-67 15,0 0-70-15,187 3-53 16,-131-12-60-16,-1-2-1 16,17-1-155-16,-20 3-417 15,-9 0-1024-15</inkml:trace>
  <inkml:trace contextRef="#ctx0" brushRef="#br0" timeOffset="502">1573 56 2099 0,'0'0'394'0,"0"0"-348"16,0 0 61-16,0 0 126 16,0 206-82-16,0-105-50 15,0 11-48-15,0 2-28 16,0-5 23-16,0-6-48 16,0-14 0-16,0-12 0 0,3-16-48 15,-3-8-75 1,0-11-192-16,0-13-329 15,-17-14-708-15</inkml:trace>
  <inkml:trace contextRef="#ctx0" brushRef="#br0" timeOffset="1015">145 0 1348 0,'0'0'397'0,"0"0"-259"0,0 0-14 15,0 0 85-15,-20 239-14 16,7-118-45-16,0 13-29 16,-6 5-8-16,-1-14 5 15,0 7-70-15,6-14-7 16,2-12 20-16,8-19-48 16,4-16-13-16,0-15-8 15,0-14 7-15,0-12-23 16,16-13-141-16,30-17-120 15,-3-6-252-15,-4-22-599 0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8:32:04.655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46 0 1270 0,'0'0'1287'0,"0"0"-1087"16,0 0-171-16,0 0-20 16,0 0-18-16,0 0-31 0,0 0-541 15,-46 0-735-15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8:32:04.787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0 0 2213 0,'0'0'517'16,"0"0"-444"-16,0 0 77 15,0 0-150-15,0 0-63 16,0 0-1037-16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8:32:03.151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366 201 1625 0,'0'0'383'0,"0"0"-273"15,0 0-43-15,0 0 138 16,0 0-43-16,6 210-10 16,2-128-94-16,1 7-15 15,1 1 51-15,3 3-50 16,0-8 5-16,-1-9-10 16,-1-11-39-16,3-9 36 0,-5-14-36 15,-3-10 0-15,1-12 9 16,-3-7-9-16,-1-13-27 15,-3 0-37-15,3-21-69 16,3-27 31-16,-2-14-75 16,-4-14-15-16,0-8 87 15,0-8 25-15,-20 0 42 16,-10 3 23-16,7 10 15 16,4 8 77-16,6 18-5 15,9 14 25-15,4 11 44 16,0 7-53-16,14 3-17 15,14 3 1-15,12 6-11 16,13 5 52-16,6 4-80 0,10 0-19 16,-4 0 37-1,3 0-51-15,-5 11 1 0,-4-2-1 16,-11-3-74-16,-5-4-74 16,-19-2-218-16,-12 0-286 15,-12 0-1072-15</inkml:trace>
  <inkml:trace contextRef="#ctx0" brushRef="#br0" timeOffset="220">500 632 1796 0,'0'0'398'0,"0"0"-296"15,0 0-53-15,0 0 182 0,0 0-91 16,0 0-59-16,197 9-30 16,-132-9-50-16,-2 0-1 15,11-4-106-15,-12 4-263 16,-19 0-605-16</inkml:trace>
  <inkml:trace contextRef="#ctx0" brushRef="#br0" timeOffset="442">690 1056 2018 0,'0'0'309'0,"0"0"-205"15,0 0 94-15,0 0 32 16,0 0-88-16,171 18-43 15,-116-18-99-15,4 0-2 16,3 0-5-16,17 0-102 16,-16-15-353-16,-12-5-330 0</inkml:trace>
  <inkml:trace contextRef="#ctx0" brushRef="#br0" timeOffset="743">1423 109 1960 0,'0'0'535'16,"0"0"-443"-16,0 0 56 15,0 0 67-15,0 0-84 16,0 0 19-16,33 151-79 15,-19-56-10-15,-2 8-9 16,-1 9-31-16,-2-1 21 16,2-4-42-16,-2-7 8 15,0-12-17-15,-2-14-9 16,0-12-38-16,-4-17-104 0,-3-16-151 16,0-15-346-16,-6-8-476 15</inkml:trace>
  <inkml:trace contextRef="#ctx0" brushRef="#br0" timeOffset="1187">46 0 1595 0,'0'0'229'0,"0"0"-87"16,0 0-20-16,0 0 59 15,-37 199 45-15,37-93-70 0,0 14-53 16,0 13 40-16,0 5-38 16,0 4-49-16,0-6 21 15,0-8-71-15,0-15 3 16,-3-18-9-16,3-18 1 15,0-23-14-15,0-15-16 16,32-23-141-16,1-12-157 16,-4-4-432-16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8:32:23.556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14 586 1597 0,'0'0'255'15,"0"0"-148"-15,0 0 13 16,0 0 54-16,0 0-3 16,-14 27-57-16,14-24-102 15,0-3 4-15,14 0-16 0,8 0 1 16,10-10 22-16,11-16-23 15,4-13 0-15,1-7 0 16,4-13 0-16,-2-3-8 16,-7-6 8-16,-8 5 0 15,-5 1 8-15,-10 5-2 16,-8 9 1-16,-4 14 109 16,-8 9-19-16,3 11 11 15,-3 11-17-15,0 3-33 16,0 9 22-16,0 33-56 15,0 23-6-15,0 12 46 16,0 16-47-16,0 7-5 0,6-3-12 16,4-2 6-16,-1-11-5 15,2-10-1-15,-2-12 0 16,0-14-4-16,-1-14 4 16,-2-9-1-16,0-14-31 15,-1-1-40-15,-2-10 5 16,6 0-220-16,1-21-321 15,-4-10-282-15</inkml:trace>
  <inkml:trace contextRef="#ctx0" brushRef="#br0" timeOffset="570">1084 419 1974 0,'0'0'377'0,"0"0"-306"15,0 0 9-15,0 0 93 16,0 0-30-16,0 0-71 16,0 0-54-16,170 2 0 15,-107-2 55-15,5 0-73 16,6-2 8-16,8-2 10 15,0-2-18-15,-3 0 6 16,-7 4-6-16,-10-5 0 16,-15 3 13-16,-15-2-13 15,-15-1 0-15,-11 4 13 0,-6-6 2 16,0-2 71-16,-6-7-49 16,-20-2 8-16,-7-4 24 15,-4 1-45-15,-1-1-17 16,2 3 47-16,5 3-30 15,5 3-1-15,10 5-5 16,4 1-12-16,4 5 21 16,8 4-27-16,0 0-11 15,14 0-2-15,22 13 13 16,7 12 0-16,5 8 0 16,1-1 0-16,-5 3 15 15,-2 1-15-15,-10-4 0 0,-9-5-12 16,-6-4 12-16,-11-1-8 15,-6-5-13-15,0 6 21 16,-29 0 20-16,-14 5-20 16,-2 1-33-16,-2-6 3 15,4-8-97-15,18-15-137 16,5 0-389-16,17-7-1290 0</inkml:trace>
  <inkml:trace contextRef="#ctx0" brushRef="#br0" timeOffset="1027">2586 124 2212 0,'0'0'370'15,"0"0"-291"-15,0 0 2 16,0 0 105-16,0 0-96 16,0 0-35-16,0 0-54 15,128-109 5-15,-80 109-6 16,0 12 9-16,-14 20 30 16,-3 12-37-16,-14 10 14 15,-14 10 59-15,-3 7-10 0,-14 8-4 16,-29 0-40-1,-5 2-15-15,-5-8 19 0,7-10-25 16,13-14 0-16,7-16 10 16,17-15-10-16,6-10 0 15,3-5 0-15,0-3 0 16,9 0-5-16,17 3 5 16,10-3 0-16,4 0 6 15,8 0-6-15,2 0 0 16,2 0-9-16,4 0-18 15,-1 0-30-15,-5 0-144 16,15-24-275-16,-16-6-206 16,-10-5-1174-16</inkml:trace>
  <inkml:trace contextRef="#ctx0" brushRef="#br0" timeOffset="1404">3487 35 2029 0,'0'0'571'0,"0"0"-437"16,0 0 140-16,0 0 3 15,0 0-131-15,0 0-47 16,0 0-88-16,-88 112 14 16,68-47 22-16,6 6-19 15,11 8-22-15,3 1-6 16,0-1 0-16,20-4-1 0,23-13-42 15,13-16-7-15,18-17 26 16,14-19 20-16,8-10-2 16,-5-16-3-16,-12-27 9 15,-20-10 7-15,-24-6-7 16,-21-12 0-16,-14-6 11 16,-9-5-4-16,-41-2 8 15,-13 11 6-15,-8 15-20 16,-5 19 23-16,8 16-24 15,12 11-31-15,18 10-23 16,33 2-119-16,5 0-535 16,5 0-1258-16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8:32:25.618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0 651 2293 0,'0'0'489'0,"0"0"-440"15,0 0 5-15,0 0 116 16,0 0 0-16,0 0-98 16,0 0-56-16,117-30-10 15,-32 12 46-15,17 1-52 16,14 3 0-16,4-1 4 15,1-1-3-15,-6 5 6 16,-10 1-7-16,-8-3 0 16,-18-2 1-16,-13-1-1 0,-21-1-1 15,-14-6-1-15,-16-6 4 16,-11-7 11-16,-4-6 2 16,0-1 5-16,-30-7 56 15,-2 0-49-15,-7 3-1 16,-1 2 14-16,1 10-1 15,10 5 20-15,6 10-28 16,6 8-13-16,10 5 24 16,7 7-42-16,0 0-18 15,13 10 0-15,24 19 18 16,8 12 20-16,18 6-20 16,5 8 0-16,5-3 32 15,1-5-24-15,-1 1-8 16,-1-5 7-16,-7-4-6 0,-6-7 73 15,-13-2-47-15,-23-10-18 16,-23 0-9 0,0 5-18-16,-46-2-8 0,-16 4-44 15,-29 5-77-15,12-5-60 16,10-6-728-16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8:32:26.820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0 0 1162 0,'0'0'584'16,"0"0"-474"-16,0 0-82 15,0 0 116-15,0 0 49 16,0 0 25-16,0 0-59 16,125 84-40-16,-54-53 32 15,11-1-4-15,14 1-79 16,6 3-21-16,6-3-10 16,5-4-36-16,9-1 33 15,-1-8-34-15,-7-1 2 16,-12-5-8-16,-14-3-9 0,-18-5 1 15,-21-4-1-15,-17 0 15 16,-13 0 5-16,-11 0-4 16,-8-19-1-16,0-4 48 15,-8-8-19-15,-18-3 8 16,-2-3 5-16,-9 1-9 16,-2-2 30-16,-1 5-33 15,5 3-2-15,8 10 49 16,4 5-44-16,14 13 9 15,6 2-17-15,3 0-17 0,6 20 9 16,31 18-16-16,11 10-1 16,11 4 36-16,7-2-35 15,-4 0-1-15,-7-5 0 16,-8-7 2-16,-15-3 4 16,-19-5-6-16,-13-1 0 15,-10 1-14-15,-39-3-2 16,-13-2-23-16,-14-3-33 15,-27-16-66-15,16-6-175 16,16 0-862-16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9:42:10.132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488 130 1597 0,'0'0'389'0,"0"0"-179"0,0 0-74 16,0 0 0-16,0 0-23 16,0 0-70-16,-222-131 3 15,160 131-45-15,0 20-1 16,5 21 42-16,15 6-37 15,13 5-4-15,15 8-2 16,14 5 15-16,6-4-16 16,37 1 2-16,16-5 0 15,10-8 3-15,3-5-3 16,0-2-1-16,-2-1-6 0,-16-3 7 16,-11 4 3-16,-20 2-3 15,-20 3 0-15,-3 6 1 16,-26 0-1-16,-26-1-1 15,-10-1-5-15,-11-13 12 16,5-11 4-16,5-13-10 16,12-10 0-16,11-4-1 15,21-18 1-15,16-28-103 16,18-53-172-16,27 7-286 16,8 10-750-16</inkml:trace>
  <inkml:trace contextRef="#ctx0" brushRef="#br0" timeOffset="222">714 213 1530 0,'0'0'521'0,"0"0"-375"16,0 0-66-16,0 0 79 16,0 0 34-16,0 0-47 15,29 180-46-15,-24-90-61 16,-5 14-6-16,0 0-23 15,0-5-10-15,0-4 3 16,0-19-3-16,3-14-152 16,9-21-39-16,-2-17-320 15,-4-17-261-15</inkml:trace>
  <inkml:trace contextRef="#ctx0" brushRef="#br0" timeOffset="392">459 691 1746 0,'0'0'360'0,"0"0"-283"15,0 0-13-15,0 0-11 16,176 0 14-16,-94 0-67 16,37-3-84-16,-25-1-170 15,-12 2-332-15</inkml:trace>
  <inkml:trace contextRef="#ctx0" brushRef="#br0" timeOffset="1148">1120 753 1525 0,'0'0'325'16,"0"0"-234"-16,0 0 11 15,0 0 60-15,0 0-72 16,0 0-54-16,0 0-5 15,203 43-31-15,-154-49 0 16,-10-15-8-16,-5-2 18 16,-15 3-7-16,-13-5-3 15,-6 2 19-15,0 3 45 16,-25 2-19-16,-9 6 24 16,-8 7 3-16,-4 5-10 0,-2 0 15 15,-3 23-24 1,6 15 7-16,13 12 13 0,12 6-50 15,16 0-11-15,4 1-12 16,27-8 6-16,22-10-15 16,10-15-30-16,9-13-114 15,5-11 10-15,-5 0-115 16,-8-15 3-16,-6-11 142 16,-11-2 48-16,-10-3 65 15,-7 5 9-15,-12 5 117 16,-8 3 75-16,-3 9-20 15,-3 9 12-15,0 0-20 16,0 18-95-16,0 32-12 0,0 18-39 16,0 20-18-1,0 13 37-15,0 10-45 0,0 4-1 16,6 1 36-16,14-10-35 16,-4-12 36-16,1-24-37 15,-8-20-12-15,-1-21-6 16,-5-20 14-16,-3-9-2 15,0-11-6-15,0-37 24 16,0-13-15-16,0-22 3 16,0-14 0-16,-3-18-6 15,-11-9 6-15,-6-8 0 16,4 0 0-16,0 2 1 16,6 17 2-16,10 25-3 15,0 27 0-15,3 22 13 16,27 22-11-16,16 14-1 15,5 3 11-15,6 20-4 0,-1 21 17 16,-8 12-25-16,-8 9 0 16,-17 6 17-16,-17 3-16 15,-6 0-2-15,-9-6-13 16,-31-6-25-16,1-19 39 16,-4-19-64-16,1-21-141 15,13-32-98-15,6-16-507 0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8:32:28.022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0 0 2032 0,'0'0'478'16,"0"0"-400"-16,0 0-68 16,0 0 83-16,0 0 72 15,112 156-87-15,-47-97-6 16,17 8-45-16,16 13 2 0,17-1 147 15,10 2-122-15,5-6-32 16,-5-2-8-16,-7-8-13 16,-10-2 37-16,-17-9-38 15,-15-11 0-15,-21-6 0 16,-16-15 0-16,-19-10-7 16,-14-9-7-16,-6-3 14 15,0 0-15-15,-6-31 15 16,-17-6 0-16,-3-3-28 15,-1-8 28-15,4 1-10 16,-3 5 4-16,4 4 6 16,2 5 1-16,0 7-1 15,3 4 0-15,2 9 27 0,5 5-19 16,4 8 27 0,2 0 24-16,4 0-37 0,0 8 38 15,0 16-59-15,0 5 7 16,20 3 41-16,6 3-49 15,3 1 26-15,-2-4-26 16,-1 1 0-16,-9-1 6 16,-14 1-6-16,-3 2-15 15,-8-1-3-15,-27 3-1 16,-18-3-29-16,-2-3-63 16,-24-14-109-16,14-9-287 15,15-8-516-15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8:32:30.087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0 0 2343 0,'0'0'493'0,"0"0"-438"15,0 0-34-15,0 0-21 16,0 0-12-16,0 0-480 16,0 0-1176-16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8:32:30.244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0 0 2288 0,'0'0'492'16,"0"0"-445"-16,0 0-47 15,0 0-5-15,0 0-206 16,0 0-934-16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8:32:30.687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0 250 2428 0,'0'0'358'0,"0"0"-260"15,0 0-88-15,0 0 2 16,184-80 78-16,-132 80-72 15,-10 4-18-15,-13 31 9 16,-12 13-9-16,-17 7-2 16,0 4-26-16,-17 0 8 15,-18-6 4-15,-4-9 13 16,2-8-8-16,12-16 10 16,8-5-9-16,11-9 10 15,6-1-27-15,0 2-9 0,23 4 26 16,16 4 5-16,7 5-2 15,2 8 5-15,2 1 2 16,-4 5 1-16,-14 3 14 16,-9 4 9-16,-13-2 37 15,-10 1-25-15,0-4 12 16,-26-3-11-16,-13-4-10 16,-7-9 12-16,-4-5-24 15,5-6-14-15,2-9-2 16,11 0-68-16,19-9-97 15,13-17-142-15,0-4-528 0</inkml:trace>
  <inkml:trace contextRef="#ctx0" brushRef="#br0" timeOffset="795">1425 639 2333 0,'0'0'370'15,"0"0"-285"-15,0 0-58 16,0 0 128-16,0 0 31 16,-194-35-111-16,154 35-48 15,8 29 13-15,3 7-23 16,13 5-16-16,8 2-1 15,8 3-3-15,0-6 3 0,20-6-59 16,16-11-7-16,4-9 29 16,2-14-43-16,1 0 9 15,-4-17-31-15,1-21 21 16,-11-12 65-16,-7-12-1 16,-5-12 17-16,-8-18-1 15,-4-8 11-15,-2-12-10 16,-3 4 11-16,3 10 37 15,3 21 43-15,-3 27-18 16,5 27-12-16,-5 23 14 16,3 0-57-16,0 46 45 15,-2 22-6-15,2 24-40 0,0 14 23 16,2 1-24 0,1-4-15-16,8-13 14 0,3-10-15 15,2-15-27-15,10-17-27 16,5-23-37-16,5-15 26 15,4-10-25-15,1-18-47 16,-5-27 40-16,-7-1 18 16,-12-8 41-16,-6 10 21 15,-11 6 17-15,-6 17 3 16,0 15 23-16,0 6 41 16,0 19-8-16,0 21-16 15,0 10 45-15,0 4-28 16,11-4-29-16,20-6-8 15,20-12-22-15,3-15-1 16,5-10 0-16,4-7-32 0,-10-9-32 16,-4-23-12-16,-13-3 24 15,-10-7 50-15,-10 4 2 16,-9 5 0-16,-7 10 100 16,0 12 4-16,0 11 10 15,0 0-12-15,0 13-55 16,0 23 14-16,0 8-19 15,0 1-18-15,0-1-24 16,6-6-11-16,13-9-52 16,1-8-103-16,-3-21-212 15,-4 0-375-15,-9 0-990 0</inkml:trace>
  <inkml:trace contextRef="#ctx0" brushRef="#br0" timeOffset="993">2347 363 1390 0,'0'0'924'0,"0"0"-734"15,0 0-59-15,0 0 114 16,0 0-21-16,0 0-101 16,0 0-72-16,152 34-33 15,-152-1-18-15,0 5-9 16,-31 16-156-16,3-13-414 15,2-11-496-15</inkml:trace>
  <inkml:trace contextRef="#ctx0" brushRef="#br0" timeOffset="1254">3045 371 1403 0,'0'0'1255'16,"0"0"-1061"-16,0 0-153 16,108-197 127-16,-68 139 43 15,-5 4-102-15,-8 18-41 16,-7 16-34-16,-11 14 20 0,-9 6-12 16,0 32-34-1,0 30 43-15,-20 25-51 0,3 12-9 16,5 9-24-16,12 22-110 15,0-27-499-15,0-20-1377 0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8:32:28.887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24 148 1935 0,'0'0'238'0,"0"0"-156"16,0 0 69-16,0 0 46 0,0 0 26 16,0 0-111-16,-26-45-88 15,26 42-24-15,0 3-76 16,0 0-224-16,12 0-256 16,-1 12-1321-16</inkml:trace>
  <inkml:trace contextRef="#ctx0" brushRef="#br0" timeOffset="176">53 581 1859 0,'0'0'395'0,"0"0"-290"0,0 0-53 16,0 0-52-16,0 0-9 15,0 0-529-15,0 0-1240 0</inkml:trace>
  <inkml:trace contextRef="#ctx0" brushRef="#br0" timeOffset="329">188 964 1795 0,'0'0'468'15,"0"0"-320"-15,0 0 36 0,0 0-68 16,0 0-116-16,0 0-220 16,0 0-414-16</inkml:trace>
  <inkml:trace contextRef="#ctx0" brushRef="#br0" timeOffset="846">829 144 1220 0,'0'0'1228'16,"0"0"-1085"-1,0 0-78-15,0 0 71 0,0 0 45 16,0 0-75-16,194-140-81 15,-142 140-10-15,-6 11-7 16,-10 21-7-16,-19 16 28 16,-17 5-29-16,0 6 0 15,-31 1 15-15,-17 1-15 16,-11-11 0-16,7-9 1 16,5-12 0-16,15-9 16 15,12-11-17-15,17-7 0 16,3-2-1-16,3 0-17 15,31 0 18-15,14 0-12 16,8 0 5-16,13 0-10 16,2 23 7-16,5 15-5 0,-1 9 9 15,-6 14 7-15,-14 4-2 16,-12 6-4-16,-21-1 5 16,-17-5 35-16,-5-2-34 15,-30-15 14-15,-25-4 27 16,-15-17-17-16,-12-8 19 15,-3-10 2-15,-3-9-46 16,3 0 6-16,6 0-6 16,11-12-111-16,-1-14-141 15,19-1-521-15,15 10-1284 0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8:32:32.566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6 0 2300 0,'0'0'575'0,"0"0"-508"0,0 0-6 15,0 0 18-15,0 0-76 16,0 0-3-16,0 0-296 15,-6 33-288-15,6-20-354 0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8:32:32.737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0 0 2172 0,'0'0'393'0,"0"0"-264"0,0 0-69 16,0 0-20-16,0 0-40 15,0 0-308-15,0 0-464 0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8:32:34.613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0 123 2239 0,'0'0'321'0,"0"0"-240"0,0 0-5 16,0 0 209-16,187-112-101 15,-134 110-118-15,-1 2 0 16,-7 7-12-16,-8 27-2 16,-17 15-10-16,-17 15-19 15,-3 6 29-15,-23 8-29 16,-23 8-8-16,-10 3 24 16,-3-7-32-16,7-10 4 15,10-16-4-15,16-13 1 16,15-13 14-16,11-3-21 15,0-10-1-15,20-5 24 16,19-3-23-16,13-9-1 16,10 0-11-16,8 0-72 0,21-30-17 15,-15-5-403 1,-15-2-747-16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8:32:33.217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0 96 2335 0,'0'0'304'15,"0"0"-248"-15,0 0-55 16,0 0 95-16,0 0 70 15,196-94-111-15,-146 94-10 16,-10 10-35-16,-8 22 8 16,-15 9-18-16,-17 10 0 15,0 2 17-15,-23 0-17 16,-17-7-3-16,1-5 3 16,-1-8 0-16,8-13-2 15,7-5 1-15,14-9 1 0,11-3-10 16,0 0 10-16,14-3-21 15,28 3 20-15,10 6 1 16,10 8-17-16,3 7 7 16,-2 14 10-16,-10 7-1 15,-8 5 1-15,-19 7-6 16,-12-1 6-16,-14-1 0 16,0-5 0-16,-34-4 12 15,-14-7 9-15,-8-13 13 16,1-11-33-16,2-9-1 15,10-6 9-15,7-2-9 16,16-30-95-16,20-33-147 16,0 5-431-16,17 3-1183 0</inkml:trace>
  <inkml:trace contextRef="#ctx0" brushRef="#br0" timeOffset="825">1366 553 1360 0,'0'0'1130'16,"0"0"-976"-16,0 0-91 16,0 0 143-16,0 0-21 15,0 0-53-15,0 0-114 16,-125 4-4-16,93-4 31 15,5 8-23-15,4 16-22 0,7 9-5 16,6 1 5-16,10 8 0 16,0 2-2-16,0-2-35 15,29-7 2-15,5-6-34 16,5-9 14-16,4-10-80 16,-1-10 7-16,1-6 54 15,-7-30-24-15,-4-14-18 16,-9-15 59-16,-6-13 13 15,-7-14 32-15,-7-8 10 16,-3-4 2-16,0 4 11 16,0 12 10-16,0 17 96 15,0 23 29-15,0 20 24 16,0 18-22-16,0 10-61 0,0 12-51 16,0 33 36-1,0 20-37-15,9 17-26 0,2 12 17 16,1 9-25-16,5 1 5 15,0-1-6-15,5-5 0 16,4-16-2-16,5-15-14 16,3-23-53-16,9-25 33 15,7-19-9-15,2-9 9 16,-4-36-22-16,2-11 6 16,-10-3 31-16,-11 0-6 15,-9 6 27-15,-11 12 3 16,-5 13 46-16,-4 11 47 15,0 15-14-15,0 2-7 16,0 21-17-16,0 23-40 0,0 11-17 16,6 3 32-16,26 3-22 15,18-12-11-15,9-13-28 16,7-13 1-16,2-17-16 16,-6-6-50-16,-5-9 21 15,-15-29 24-15,-10-6 0 16,-9-6 30-16,-10-2 17 15,-9 5 1-15,-4 7 65 16,0 14 12-16,-7 9 20 16,-6 14 21-16,4 3-50 15,4 11-37-15,5 24-14 16,0 10 1-16,0 2 0 16,24-6-18-16,5-4-47 0,0-6-43 15,8-28-175-15,-12-3-414 16,-8 0-358-16</inkml:trace>
  <inkml:trace contextRef="#ctx0" brushRef="#br0" timeOffset="1014">2590 224 2070 0,'0'0'376'16,"0"0"-269"-16,0 0 59 15,0 0 82-15,0 0-128 16,0 0-83-16,0 0 4 0,105 123-41 16,-118-70-48-1,-9-11-263-15,2-13-559 0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8:32:37.248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700 88 1415 0,'0'0'246'0,"0"0"-108"15,0 0 92-15,0 0 55 0,0 0-94 16,0 0-60-16,0 0-33 15,-49-74-5-15,29 66 20 16,-2 2-44-16,-7 6-14 16,-5 0-17-16,-8 0-8 15,-4 17 24-15,-10 13-32 16,0 11-4-16,-2 3 35 16,-1 10-23-16,6 6 7 15,7 10-21-15,7-1-16 16,13 9 44-16,6-9-35 15,14 4-9-15,6-6 11 16,0-6-4-16,0-5-8 16,26-6 1-16,13-10-11 0,10-9 2 15,7-8-16-15,10-12 14 16,5-11-1-16,-1 0 0 16,-5-4-3-16,-13-21-10 15,-13 2 25-15,-19-2-9 16,-20-6 18-16,0 1-4 15,-29-2 30-15,-27 3-34 16,-12 8 20-16,-11 6-9 16,0 13-5-16,1 2-14 15,13 0-66-15,3 17-198 16,14 4-440-16,20-4-1449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9:42:20.692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95 805 902 0,'0'0'253'0,"0"0"-7"15,0 0-29-15,131-186 15 16,-105 144-29-16,-3 2-18 16,-4 2-11-16,-5 2-52 15,-5 3-12-15,-1 7-1 16,-8 4-28-16,0 5 1 15,0 2-61-15,0 4-20 16,0-1 26-16,0-2-27 0,9-1 0 16,11-6-6-1,2 0 6-15,4-2-15 0,1-4 7 16,-4 7 8-16,0-2 3 16,-6 5-3-16,-5 3 0 15,-1 2-6-15,-2 1 6 16,-2 0 27-16,-4 7-7 15,0-3 2-15,0-1 56 16,3-1-29-16,2-3-5 16,-2 0-16-16,0-3-17 15,-3 5 35-15,5 1-45 16,-5-1-1-16,-3 7 50 16,3 3-34-16,-3 0 11 0,3 0-14 15,3 3-7 1,8 28 29-16,5 21-28 0,4 19-7 15,8 14 39-15,3 15-37 16,3 9 11-16,2 4-4 16,4-5-8-16,-4-7 39 15,1-14-40-15,-8-10 0 16,-2-16 11-16,-7-9-10 16,-11-14 5-16,-1-15-6 15,-8-10-11-15,-3-5 10 16,0-8-65-16,0 0-48 15,-6-8-133-15,-19-20-512 16,7-1-871-16</inkml:trace>
  <inkml:trace contextRef="#ctx0" brushRef="#br0" timeOffset="241">155 525 2076 0,'0'0'358'0,"0"0"-245"16,0 0-62-16,0 0 192 16,0 0-83-16,0 0-86 15,173 8-19-15,-79-8-55 0,41 0-27 16,-21-2-197-1,-15-7-657-15</inkml:trace>
  <inkml:trace contextRef="#ctx0" brushRef="#br0" timeOffset="1074">445 222 611 0,'0'0'513'0,"0"0"-374"15,0 0 82-15,0 0-34 0,0 0-41 16,0 0 8-16,0 0-40 16,-9-13-13-16,9 13-29 15,-4 0-6-15,4 6 34 16,-6 12-29-16,-4 5-14 15,-4 17 32-15,-1 6-28 16,-5 7 9-16,0 6-24 16,-2-1-13-16,-6 4 30 15,3 1-36-15,-1-2-6 16,0 1 33-16,-1-3-30 16,4-3 13-16,0-7-12 15,3-3-11-15,5-8 34 16,-2-4-38-16,1-6-9 15,-1-4 29-15,5-3-29 16,-2-1 11-16,0-6-12 0,5-2 0 16,3 0 7-16,2-5-7 15,1-5-10-15,3-2-38 16,0 0-69-16,3-9-192 16,16-17-299-16,4-4-843 0</inkml:trace>
  <inkml:trace contextRef="#ctx0" brushRef="#br0" timeOffset="1743">1322 590 1585 0,'0'0'331'16,"0"0"-250"-16,0 0 42 16,0 0 109-16,0 0-88 15,0 0-62-15,0 0-23 16,63 104 37-16,-60-58-2 15,0 7-58-15,-3 1-17 16,0-8 12-16,0-6-31 16,0-9 7-16,0-10-7 15,0-12 1-15,0-9 21 16,0 0-13-16,0-16-8 0,0-19 13 16,0-7-14-16,0-8 0 15,4-6-1-15,19 1 2 16,3 2 2-16,10 5-3 15,-1 13 0-15,8 12 13 16,-4 15-11-16,1 8 41 16,-1 8-9-16,-2 27-8 15,-11 12 32-15,-4 9-40 16,-8 3-17-16,-8 1 26 16,-3-5-21-16,-3-8-4 15,0-10-2-15,0-12-65 16,0-16-4-16,0-9-225 15,0-15-250-15,6-15-522 0</inkml:trace>
  <inkml:trace contextRef="#ctx0" brushRef="#br0" timeOffset="2238">2259 625 1370 0,'0'0'365'0,"0"0"-235"16,0 0 46-16,0 0 122 15,0 0-82-15,0 0-80 0,0 0-57 16,-39-41 21-16,16 34-4 15,-3 4-51-15,-4 3-7 16,-9 0-3-16,-1 30-8 16,-2 14 39-16,7 10-50 15,1 4-14-15,11 4 14 16,17-3-16-16,6-11-7 16,0-11-46-16,32-15-5 15,11-16-9-15,2-6-144 16,5-9-22-16,-4-24 6 15,-7-3 2-15,-7 4 108 16,-12 6 111-16,-6 10 6 0,-8 15 131 16,-3 1-19-16,1 1 17 15,3 32 36-15,-1 6-52 16,7 5 0-16,-1 0-34 16,5-4-37-16,6-9 0 15,-3-10-42-15,2-13 0 16,6-8-115-16,-8-20-152 15,-8-12-452-15</inkml:trace>
  <inkml:trace contextRef="#ctx0" brushRef="#br0" timeOffset="3364">2509 825 1382 0,'0'0'558'16,"0"0"-403"-16,0 0-86 15,0 0 76-15,0 0 21 16,0 0-97-16,0 0-47 16,142-39-12-16,-85-1-9 15,-1-4 18-15,-5-8-19 16,-5 0 0-16,-4-3 9 16,-8-8-9-16,-5-2 19 15,-10-2 11-15,-8-1 13 0,-11 3 42 16,0 7-17-1,0 11-19-15,-14 11 24 0,-8 15-19 16,-4 13 3-16,3 8-8 16,-7 0-34-16,4 35 42 15,3 15-39-15,0 18-18 16,4 11 34-16,5 13-26 16,5 5 2-16,6 3-10 15,3-3 1-15,0-8 5 16,3-10-6-16,16-17-42 15,7-15 21-15,3-17-42 16,8-22 7-16,2-8-33 16,1 0-64-16,-1-32 41 0,1-9 2 15,-6-4 19-15,-3 1 60 16,-8 1 1-16,-7 4 30 16,-7 13 8-16,-2 8 57 15,-7 15 85-15,0 3-18 16,0 15-59-16,0 26-1 15,0 9-32-15,0-1 3 16,0 2-41-16,4-11 5 16,22-9-14-16,10-14-29 15,2-17-15-15,9 0 24 16,-4-11-65-16,-5-26-41 16,-5-3 78-16,-10-6 47 15,-3-6 2-15,-10 6 12 16,-3 1 9-16,-4 8 89 15,-3 9 35-15,0 14 2 0,0 14-33 16,0 0-33-16,0 17-8 16,-7 28-43-16,0 17-5 15,4 8 11-15,3 12-16 16,0 11-13-16,0 7 4 16,10 3 1-16,22 6 30 15,5-6-9-15,-1-6-8 16,-10-10-10-16,-12-18-8 15,-14-10 14-15,0-15-15 16,-34-11 0-16,-11-14 18 16,-11-6-18-16,-4-10 0 15,3-3 8-15,-3-6 2 16,10-23-2-16,15-12-8 0,13-10 1 16,14-8 10-16,8-6-11 15,23-8-18-15,24-4-30 16,38-37-78-16,-14 16-175 15,-5 13-764-15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8:32:42.077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0 0 1729 0,'0'0'306'0,"0"0"-203"15,0 0 74-15,0 0 49 16,0 0-67-16,0 0-111 16,63 26-27-16,-4-10 34 15,9-6-42-15,7 0 13 16,7-7-19-16,0-3-5 16,-3 0 8-16,-8 0-10 15,-15 0 0-15,-13-13 3 16,-21 9 6-16,-8-5 45 0,-14 5 47 15,0 2 6-15,0 2 11 16,-3 0-42-16,-17 26-28 16,-2 28 8-16,-6 19-43 15,8 13 19-15,5 8-23 16,5-4-9-16,10-1 40 16,0-9-40-16,0-12 0 15,0-9 5-15,3-13-5 16,4-10-33-16,-1-10-37 15,-6-8-108-15,0-18-141 16,-6 0-285-16,-13-15-506 0</inkml:trace>
  <inkml:trace contextRef="#ctx0" brushRef="#br0" timeOffset="161">334 576 2078 0,'0'0'481'15,"0"0"-407"-15,0 0 64 16,0 0 87-16,0 0-80 16,216-7-145-16,-88-8-1 15,-17 3-270-15,-16-2-1042 0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8:32:51.356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14 65 1543 0,'0'0'235'0,"0"0"-98"0,0 0-15 16,0 0 80-16,0 0 8 15,0 0-81-15,-14-27-21 16,14 27-88-16,0 0 9 16,14 0-7-16,19 0 45 15,10 0-25-15,14 0-28 16,6 0 11-16,9 0 15 15,0 0-40-15,1-4 0 16,-8-9 7-16,-10 4-7 16,-8 3 10-16,-15 3-10 15,-6 0 2-15,-13 3 37 16,-7 0-24-16,-3 3 32 0,-3 22 19 16,0 9-15-1,0 14 0-15,-6 10-15 0,-10 7-22 16,0 6 28-16,3 5-42 15,-1 4 0-15,5-1 13 16,3-2-12-16,-5-3 15 16,5-7-14-16,0-8 4 15,1-9 7-15,5-8-13 16,0-11-1-16,0-9 1 16,0-10 0-16,0-6 11 15,0-6-10-15,0 0-1 16,0 0 15-16,0 0-15 15,0 0-9-15,0 0-15 16,0 0-26-16,0 0-18 16,0 0-116-16,0-9-178 0,0-6-246 15,0-2-226-15</inkml:trace>
  <inkml:trace contextRef="#ctx0" brushRef="#br0" timeOffset="187">393 600 1741 0,'0'0'527'0,"0"0"-384"16,0 0-48-16,0 0 65 0,0 0-13 15,213-37-147-15,-82 16-82 16,7-5-630-16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8:33:02.640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640 136 383 0,'0'0'683'0,"0"0"-475"15,0 0-90-15,0 0 36 16,0 0 7-16,0 0-75 16,0-6-36-16,0 6-2 15,0 0 14-15,0-3 58 16,0 1-30-16,0-4-24 15,0 0-7-15,0 0-27 16,0-3 9-16,0 3-16 16,0 1-17-16,0-5 27 15,-6 2-11-15,-6-4-17 0,-1 3 23 16,-1-4-14-16,-1 5-4 16,-5-1 6-16,0 1-16 15,0 2 15-15,-7 3-17 16,1 3 0-16,1 0 11 15,-4 0-5-15,-2 0-6 16,-1 0 0-16,2 15 1 16,1 0 2-16,-4 5-3 15,4 4 0-15,-1 1 7 16,1 5-1-16,3 3-6 16,0-1 0-16,2 7 0 15,5-1 20-15,0 2-20 16,2 5 0-16,3 0 27 15,5 1-17-15,-1 2 16 16,7 2 6-16,0-1-8 0,3 5 43 16,0 0-49-16,0-5-3 15,0-3 30-15,13 2-39 16,-1-4 10-16,5-2-7 16,3-2-8-16,3-6 29 15,-1-2-30-15,4-6 0 16,8-5 32-16,-2 0-24 15,1-7-1-15,6-5-7 16,4-2 6-16,-1-6 11 16,4-1-17-16,-3 0 0 15,2 0 0-15,-2-13 0 16,-7-8-1-16,1-5 0 16,-9 0 1-16,-8-7 5 0,-3-1-5 15,-11 3 0-15,-6-5 16 16,0 3-16-16,-17 3 51 15,-21 2 0-15,-9 0-9 16,-11 11 21-16,-1 4-60 16,-3 3 3-16,6 4 10 15,7 6-16-15,7 0-6 16,8 0-45-16,8 25-115 16,10 0-288-16,7-1-492 0</inkml:trace>
  <inkml:trace contextRef="#ctx0" brushRef="#br0" timeOffset="1150">1246 573 1390 0,'0'0'305'16,"0"0"-203"-16,0 0-14 16,0 0 125-16,0 0-14 15,0 0-79-15,0 0-3 16,96 156-19-16,-56-117 4 0,2-5 4 15,7-1-44-15,-1-7-11 16,-1-3-27-16,-9-5-7 16,-1-3 20-16,-14-7-37 15,-4 2 0-15,-8-7 18 16,-5-3-18-16,-6 3-12 16,0-3-25-16,0 0-108 15,0 0-101-15,0-3-324 16,-3-10-85-16</inkml:trace>
  <inkml:trace contextRef="#ctx0" brushRef="#br0" timeOffset="1465">1623 532 857 0,'0'0'810'0,"0"0"-629"16,0 0-70-16,0 0 144 15,0 0-35-15,0 0-111 16,0 0-54-16,-108 37 1 16,79-4 25-16,-7 6-2 15,-7 7-58-15,-2 2-15 0,-5 2 30 16,4-6-36-1,11-3 0-15,2-4 0 0,10-12-14 16,9-2-31-16,11-6-110 16,3-9-112-16,3-6-76 15,17-2-407-15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8:33:04.953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685 105 1428 0,'0'0'256'15,"0"0"-142"-15,0 0 4 16,0 0 95-16,0 0-11 16,0 0-92-16,0 0-31 15,-122-86 3-15,97 77-2 16,-1 5 20-16,-5 0-52 16,-1 4 4-16,-4 0 21 0,0 0-52 15,-7 21 3-15,1 8-3 16,-4 7-13-16,0 4 47 15,7 8-42-15,-1 7 7 16,9 5 37-16,3 3-21 16,5 4-14-16,8 7 10 15,2 1-7-15,7 7 45 16,2 4-59-16,4-3-11 16,0-4 25-16,16-5-25 15,11-5 0-15,5-8-1 16,10-5 9-16,7-9-10 15,7-8 2-15,6-13-18 16,7-9 17-16,1-11-25 16,1-6 13-16,0 0-5 0,-8-27 12 15,-10 1-13-15,-17-6 19 16,-21 3 0-16,-15-4 15 16,-3 4-9-16,-39 2 8 15,-20 0 18-15,-16 9-26 16,-11 4 15-16,-3 2-21 15,10 9-41-15,7-3-33 16,23 4-401-16,15-2-1064 0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8:33:08.499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0 293 1053 0,'0'0'756'15,"0"0"-573"-15,0 0-60 16,0 0 143-16,0 0-18 15,0 0-102-15,164 21-30 16,-96-21-69-16,4 0-20 0,0 0 15 16,-6-3-42-16,-12-3-68 15,3 0-139-15,-15 4-290 16,-16 2-191-16</inkml:trace>
  <inkml:trace contextRef="#ctx0" brushRef="#br0" timeOffset="203">323 0 1857 0,'0'0'605'16,"0"0"-541"-16,0 0 73 15,0 0 90-15,3 173-91 16,8-88-79-16,-5 4-45 0,0-1-12 15,5 12-124-15,-2-19-436 16,-2-23-544-16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8:33:06.010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388 186 1309 0,'0'0'758'15,"0"0"-605"-15,0 0-98 16,0 0 142-16,0 0 30 16,0 224-46-16,0-136-123 0,0 4-34 15,0-13 15-15,0-9-3 16,0-17-15-16,0-17-14 15,3-13-5-15,-3-10 17 16,0-11-19-16,0-2 0 16,0 0 24-16,0-23-24 15,0-21-19-15,0-12-14 16,-9-15 0-16,-2-11 27 16,2-7-25-16,1-2-1 15,2 3 31-15,6 14-5 16,0 12 4-16,0 20 2 15,20 12 0-15,12 13 20 16,7 5-20-16,11 6 0 0,2 6 11 16,10 0-10-1,1 0 7-15,-4 0-8 0,0 6-106 16,-4 10-129-16,-13-5-325 16,-22 0-691-16</inkml:trace>
  <inkml:trace contextRef="#ctx0" brushRef="#br0" timeOffset="212">427 563 1753 0,'0'0'318'16,"0"0"-215"-16,0 0-13 0,0 0 107 15,167-6-120-15,-112-9-77 16,-2 4-70-16,-4 5-217 16,-13 6-263-16,-19 0-1031 0</inkml:trace>
  <inkml:trace contextRef="#ctx0" brushRef="#br0" timeOffset="406">400 896 1807 0,'0'0'479'0,"0"0"-388"15,0 0 75-15,0 0 71 0,0 0-127 16,0 0-53 0,0 0-36-16,132 26-21 0,-64-26-23 15,34 0-175-15,-14 0-327 16,-12-12-321-16</inkml:trace>
  <inkml:trace contextRef="#ctx0" brushRef="#br0" timeOffset="700">1006 30 1976 0,'0'0'503'16,"0"0"-414"-16,0 0 28 15,0 0 83-15,0 0-33 16,0 0-80-16,-9 231-41 16,18-129 25-16,4-1-37 15,0 10-10-15,-3-8 3 16,4-3-27-16,-5-12-12 15,2-6-37-15,-5-17-88 16,3-2-136-16,-6-22-401 16,-3-15-203-16</inkml:trace>
  <inkml:trace contextRef="#ctx0" brushRef="#br0" timeOffset="1113">8 0 1654 0,'0'0'345'16,"0"0"-244"-16,0 0 17 15,0 0 134-15,-8 203-57 16,8-100-64-16,0 9-67 15,0 4 6-15,0-2-29 16,8-11-29-16,-2-15-12 16,0-11 0-16,8-15-57 15,0-12-130-15,8-9-202 0,1-11-299 16,-6-15-922-16</inkml:trace>
  <inkml:trace contextRef="#ctx0" brushRef="#br0" timeOffset="1421">1553 569 1709 0,'0'0'287'16,"0"0"-148"-16,0 0 33 16,0 0 16-16,0 0-30 15,209 0-104-15,-153 0-54 16,4 0-113-16,-15 0-237 15,-16 0-386-15</inkml:trace>
  <inkml:trace contextRef="#ctx0" brushRef="#br0" timeOffset="1600">1635 942 2215 0,'0'0'565'15,"0"0"-469"-15,0 0-14 16,0 0 68-16,0 0-41 16,0 0-109-16,258 13-31 15,-146-37-258-15,-10 1-775 0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8:33:18.057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0 262 1748 0,'0'0'518'0,"0"0"-438"16,0 0-46-16,0 0 171 16,0 0-29-16,0 0-116 15,0 0-2-15,205 6-13 16,-149-6-27-16,0 0 12 16,-7 0-30-16,0 0-27 15,-10 0-98-15,-2 0-133 16,-9-2-22-16,-5-13-87 15,-12-2-337-15</inkml:trace>
  <inkml:trace contextRef="#ctx0" brushRef="#br0" timeOffset="238">261 0 1639 0,'0'0'400'0,"0"0"-198"16,0 0 101-16,0 0 17 16,0 0-135-16,0 0-71 15,0 0-75-15,-29 65 29 16,29-13 27-16,-7 11-66 16,4 4-7-16,-3 5-22 15,0-6-3-15,6 18-60 0,0-23-267 16,0-9-533-16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8:33:16.531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12 448 988 0,'0'0'1052'0,"0"0"-923"16,0 0-36-16,0 0 125 15,0 0-21-15,60 174-24 16,-21-124-139-16,4-4-3 16,2 2 31-16,4-10-41 15,-2-6 9-15,-5-5-30 16,-7-10-5-16,-4-4 5 16,-6-7-164-16,1-6-97 15,-6-6-103-15,-9-11-286 0</inkml:trace>
  <inkml:trace contextRef="#ctx0" brushRef="#br0" timeOffset="215">343 513 1603 0,'0'0'363'0,"0"0"-230"0,0 0 19 16,0 0 143-16,0 0-55 15,0 0-86-15,0 0-88 16,-147 200-20-16,99-144-3 16,-3 0-43-16,9-4-18 15,10-10-106-15,15-12-130 16,11-13-245-16,6-11-339 0</inkml:trace>
  <inkml:trace contextRef="#ctx0" brushRef="#br0" timeOffset="727">887 0 1876 0,'0'0'386'16,"0"0"-272"-16,0 0-84 0,0 0 123 15,0 0 38-15,0 0-124 16,173 0-33-16,-113 0 29 16,8 0-20-16,5 3-5 15,7-3 4-15,2 3-28 16,0-3 28-16,-9 0-42 15,-11 0-3-15,-16 6 3 16,-10-1 8-16,-10 4 22 16,-9 4-3-16,-8 4 16 15,-6 6 52-15,-3 12-52 16,0 16-4-16,0 10-5 0,0 14-14 16,0 7 20-1,0 7-26-15,0-1-7 0,0-3 28 16,0-6-35-16,0-9-9 15,0-12 9-15,3-5 0 16,2-13 7-16,-5-10-7 16,0-6-39-16,0-7-3 15,0-9-88-15,0-8-48 16,12 0-109-16,2-13-62 16,-5-11-243-16</inkml:trace>
  <inkml:trace contextRef="#ctx0" brushRef="#br0" timeOffset="978">1513 624 2196 0,'0'0'504'0,"0"0"-419"15,0 0-40-15,0 0 154 16,0 0-54-16,0 0-65 16,0 0-28-16,111 15-52 15,-49-15 0-15,9 0-44 16,34-12-153-16,-17-5-329 16,-12-1-271-16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8:33:15.824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23 73 1382 0,'0'0'387'0,"0"0"-240"16,0 0-9-16,0 0 98 15,0 0-6-15,-23 0-166 16,43 0-36-16,16-7 88 16,10 3-13-16,10-3-28 15,6 1-21-15,3 4-39 16,7-7 43-16,1 3-42 15,-2-3-10-15,-9 3 26 16,-9-1-32-16,-10 2 0 16,-11 1-1-16,-12 3 3 0,-7 1 2 15,-7 0 2-15,-6 8-6 16,0 22 87-16,0 7-42 16,0 15-16-16,0 6-1 15,-13 9-20-15,4 3 47 16,-5 3-55-16,2 1 0 15,-2 1 21-15,5 1-21 16,-2-1 0-16,5-10 0 16,3-5 1-16,0-6 2 15,3-7-3-15,0-3 0 16,-4-8 6-16,4-5-6 16,-3-3 0-16,-1-6 0 15,1-7 2-15,0 1-14 0,0-4 9 16,-1-3-72-1,4-6 6-15,0-3-182 0,0-3-133 16,0-18-349-16</inkml:trace>
  <inkml:trace contextRef="#ctx0" brushRef="#br0" timeOffset="227">187 574 1803 0,'0'0'551'15,"0"0"-492"-15,0 0 91 16,0 0 54-16,0 0-50 0,0 0-64 16,0 0-66-16,177 0 16 15,-102 0-40-15,46-9-96 16,-19 0-362-16,-14 1-603 0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8:33:21.672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0 59 1625 0,'0'0'326'0,"0"0"-131"16,0 0-57-16,0 0 51 15,0 0-6-15,0 0-84 16,0 0-25-16,88-42 11 15,-35 42-17-15,9 0 5 16,1 0-73-16,2 6 1 16,3 10 5-16,1-8-6 15,-7 1 9-15,-3-6-9 16,-6 0 0-16,-13-3-9 16,-14 0 3-16,-14 0-16 15,-5 0 21-15,-7 0 1 16,0 0 26-16,0 12 3 15,-3 11 11-15,-16 21 14 16,-1 21-46-16,0 18 26 0,3 13-8 16,4 5-20-16,7-6 21 15,0-7-27-15,6-12 2 16,-3-7 8-16,-2-15-10 16,2-2-6-16,0-14-34 15,0-6-92-15,0-11-157 16,0-7-424-16,-5-11-736 0</inkml:trace>
  <inkml:trace contextRef="#ctx0" brushRef="#br0" timeOffset="183">317 674 2038 0,'0'0'543'0,"0"0"-474"0,0 0 20 15,0 0 122-15,0 0-98 16,0 0-95-16,252-11-18 16,-113-2-179-16,-18 1-510 15,-13-1-1399-15</inkml:trace>
  <inkml:trace contextRef="#ctx0" brushRef="#br0" timeOffset="446">1569 529 71 0,'0'0'2350'16,"0"0"-2087"-16,0 0-187 15,0 0 97-15,0 0-1 16,0 0-56-16,202 121-109 15,-135-81 5-15,1-9-12 16,-3 3-12-16,-6-7-21 16,-10-7-130-16,-6-3-103 15,-7-8-204-15,-13-6-18 16,-14-3-483-16</inkml:trace>
  <inkml:trace contextRef="#ctx0" brushRef="#br0" timeOffset="634">2073 536 1600 0,'0'0'390'16,"0"0"-192"-16,0 0-4 15,0 0 50-15,0 0 27 16,0 0-130-16,-88 167-69 16,48-113 19-16,-2 5-91 15,-5 0-4-15,9-9-23 16,18-6-141-16,13-15-160 15,7-14-389-15</inkml:trace>
  <inkml:trace contextRef="#ctx0" brushRef="#br0" timeOffset="1104">2617 87 679 0,'0'0'1813'16,"0"0"-1548"-16,0 0-221 15,0 0 125-15,0 0-9 16,167-37-86-16,-99 34-20 16,7 3-54-16,10-4 0 15,0 0 50-15,-3-3-49 0,-6-2 16 16,-14 1-17-1,-17 2 0-15,-8 0 23 0,-17 3-23 16,-8 3 6-16,-5 0 27 16,-4 0-19-16,0 0 5 15,-3 17 32-15,0 22-27 16,0 13 36-16,0 19-48 16,-6 15 0-16,-4 14 51 15,4 6-40-15,0 4 5 16,1-1-26-16,5-6-2 15,0-9 22-15,0-12-22 16,-3-11 0-16,0-12 24 16,0-13-24-16,-3-9 1 15,-2-9-1-15,5-9-4 0,0-7-6 16,3-6-76-16,0-6-44 16,0 0-54-16,9-18-324 15,8-10-280-15</inkml:trace>
  <inkml:trace contextRef="#ctx0" brushRef="#br0" timeOffset="1307">3226 769 1637 0,'0'0'1093'0,"0"0"-917"15,0 0-146-15,0 0 180 16,0 0-42-16,0 0-100 16,261-49-68-16,-134 7-112 15,-8-9-581-15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9:42:35.336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258 39 1144 0,'0'0'335'16,"0"0"-229"-16,0 0-48 16,0 0 72-16,0 0 3 15,0 0-23-15,9 0-43 16,-9 0 20-16,0 0-17 0,0 0-32 15,0-6 23-15,0 0-12 16,0 0-2-16,0-1 24 16,-9 1-32-16,-17 4 1 15,-7 2-39-15,-3 0-1 16,1 0 22-16,-5 0-22 16,7 8 1-16,7 8 11 15,6-1-11-15,14 2 14 16,6 3-15-16,0 4 0 15,9 4 3-15,25 1-3 16,2 0 0-16,2 1 0 16,-2-1 2-16,4-2 11 15,-4 2-13-15,-7-1 0 16,-3-7-10-16,-6 0 22 0,-13-5-13 16,-7-1 1-16,0-5 0 15,-16 6-5-15,-18-4 5 16,-8-1 0-16,-1-2-10 15,4-6-8-15,7-3-39 16,24-3-20-16,8-23-246 16,0-6-449-16</inkml:trace>
  <inkml:trace contextRef="#ctx0" brushRef="#br0" timeOffset="398">527 198 1597 0,'0'0'247'0,"0"0"-193"16,0 0 7-16,0 0 80 15,0 0-57-15,179 0-57 16,-133-9 5-16,-4-3-31 15,-5-2 5-15,-11-7-6 16,-10 3 0-16,-13-6 51 16,-3 3 33-16,-6-2 47 15,-27 3 19-15,-10 2-8 16,-8 6-35-16,-9 10-56 0,1 2 11 16,5 2 30-16,3 31-57 15,12 7-10-15,16 15 19 16,17 3-23-16,6 7 3 15,11-4-24-15,34-4 7 16,14-11-2-16,13-13-5 16,13-12-56-16,42-21-70 15,-19 0-343-15,-12-12-552 0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8:35:22.946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0 29 1936 0,'0'0'583'15,"0"0"-455"-15,0 0-28 0,0 0 130 16,0 0-60-16,0 0-59 16,0 0-75-16,89-3 19 15,-47-3-4-15,7 4-40 16,4-4 2-16,6 0-7 16,-4 2 2-16,-2 2-4 15,-8 2-4-15,-8 0-12 16,-8 0-51-16,-13 0-124 15,-12 20-278-15,-4 4-229 16,0-1-1206-16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8:35:23.193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0 3 2074 0,'0'0'564'0,"0"0"-397"15,0 0 71-15,0 0-10 16,0 0-95-16,0 0-90 16,0 0 26-16,79 1-27 15,-31-1-4-15,6 0-4 16,3 0-34-16,6 3-36 15,19 13-111-15,-10-5-415 16,-17 6-617-16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8:35:22.315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717 171 836 0,'0'0'228'15,"0"0"-89"-15,0 0 45 0,0 0 39 16,0 0-45-16,0 0-70 15,7 0-20-15,-7 0 30 16,0-11-17-16,0-4-10 16,0 0-2-16,0 6-55 15,0 1 12-15,0-2 12 16,-7 0-16-16,-5-3 10 16,-5 1-24-16,-3-2-7 15,1 1 16-15,-1 2-28 16,-3-1 20-16,-3 3 5 15,-4 3 2-15,-2 4 27 16,-1 2-35-16,1 0-6 16,-5 0 14-16,5 2-25 15,-4 13 14-15,2 8-13 16,3 4-10-16,-6 6 14 0,1 2-16 16,4 6 0-16,-2 0-7 15,5 4 10-15,7 1-3 16,2-1 15-16,3 5-14 15,4-2 14-15,3 4-15 16,4 2 0-16,-1 5 0 16,7 0 6-16,0 2-6 15,0 1 0-15,0-1 0 16,0 0-9-16,10-9 9 16,13-8 0-16,6-6-2 15,4-8-4-15,7-10 5 16,6-8-6-16,5-6-18 0,2-6 24 15,7 0-18 1,-3-14-10-16,-1-19 11 16,1-5-25-16,-12-6 21 0,-5-8 14 15,-8 3 8-15,-10 3 9 16,-5 3-1-16,-11 5 20 16,2 9 27-16,-8 9-8 15,0 5-1-15,0 9 2 16,0 3-6-16,0 3 22 15,0 0-41-15,3 18-17 16,-3 17 27-16,3 10-32 16,-3 7 19-16,3 7-19 15,0-6 5-15,1-1-6 0,-1-7 1 16,1-4-1 0,-1-8 0-16,-3-8-17 0,3-3-35 15,-3-7-55-15,3-6-114 16,1-3-57-16,-4-6-237 15,0 0 24-15,0-8-1079 0</inkml:trace>
  <inkml:trace contextRef="#ctx0" brushRef="#br0" timeOffset="281">422 696 1517 0,'0'0'331'16,"0"0"-163"-16,0 0 23 0,0 0 42 16,0 0-68-16,0 0-18 15,0 0-29-15,70-15-9 16,-35 15 3-16,12 0-52 16,2 0 9-16,7-11-15 15,2 2-24-15,-2-4 25 16,0 2-32-16,-10 2-17 15,-4 3-6-15,-13 3-2 16,-3 3-62-16,-2 0-98 16,-9 0-313-16,2 6-358 0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8:35:26.123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266 565 1722 0,'0'0'267'0,"0"0"-135"0,0 0-104 16,0 0 109-16,0 0 53 15,0 0-95-15,-29-120-25 16,12 109-12-16,-6 2-18 16,-7 5 38-16,1 4-69 15,-1 0-3-15,-2 0 3 16,6 13-9-16,3 7-14 16,7 3 5-16,5 3 9 15,11 1-15-15,0 0-6 16,0-3-19-16,20-1 33 0,10-3-31 15,9 2-15 1,4-8 4-16,0 1-3 0,2-3 43 16,-2 3-30-1,-4 2 38-15,-7 0-1 0,-2 1 2 16,-14 4-12-16,-6 1 12 16,-10 0 11-16,0 2 54 15,-3-2-20-15,-24-3-4 16,-5 1 35-16,-1-8-29 15,1-2 0-15,-2-6-15 16,5-2-20-16,4-3 13 16,2 0-25-16,6 0-81 15,6 0-29-15,11-19-181 16,0 2-214-16,17-3-452 0</inkml:trace>
  <inkml:trace contextRef="#ctx0" brushRef="#br0" timeOffset="285">566 622 1452 0,'0'0'292'16,"0"0"-179"-16,0 0 1 16,28 154 81-16,-16-102-96 15,2-2-68-15,8-12 3 16,7-5-34-16,5-18 28 15,2-13-18-15,-1-2-10 16,-2-17 3-16,-4-21-3 16,-9-9 0-16,-9-6 18 15,-11 0-18-15,0-1 23 0,-17 4 17 16,-17 6-32-16,0 8-8 16,-3 10-6-16,-16 11-172 15,13 6-88-15,6 7-377 0</inkml:trace>
  <inkml:trace contextRef="#ctx0" brushRef="#br0" timeOffset="570">566 622 1136 0,'-35'-123'362'16,"51"90"-164"-16,6-3-43 15,6-8 110-15,1 6-17 16,-1 3-93-16,3 5-38 0,-5 7-32 15,-4 6-41-15,-2 9-44 16,3 8-63-16,-3 0-32 16,-1 0-99-16,4 21-66 15,0-3 8-15,0-3 30 16,4-13 3-16,-1-2 29 16,3 0 150-16,-6-20 40 15,-1-9 114-15,6-6 52 16,-3-2-12-16,12-3-62 15,25-12-92-15,-7 10-12 16,-2 6-587-16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8:35:29.036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344 144 2089 0,'0'0'338'16,"0"0"-237"-16,0 0-47 15,0 0 99-15,0 0 38 16,0 0-72-16,0 0-76 16,201-144-13-16,-166 144 30 15,-2 0-5-15,-4 27 26 16,-6 17-57-16,-13 10-3 15,-10 11 25-15,-3 9-20 16,-44 5-11-16,-14 3-15 0,-18 2 1 16,-6-8 14-16,-3-11-15 15,6-16 0-15,9-19-4 16,19-20 4-16,11-10-2 16,13 0-14-16,10-24 8 15,14-6-2-15,6-2-1 16,0 5 11-16,17 10-4 15,11 5 5-15,12 12-1 16,6 0 13-16,2 27 14 16,8 11 33-16,7 4-49 15,-1-2 22-15,6-3 12 16,2-9-27-16,1-12-11 16,-2-14-7-16,1-2-48 15,15-18-70-15,-23-14-503 16,-13 2-1971-16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8:35:27.752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337 226 624 0,'0'0'1425'0,"0"0"-1203"16,0 0-159-16,0 0 78 15,0 0 24-15,0 157-77 0,0-87-53 16,0 11 21-16,0 5-26 15,0 6-18-15,0-4 22 16,0-2-33-16,0-14-1 16,0-17-12-16,0-14-6 15,0-17 17-15,0-13-32 16,0-11-25-16,0 0 44 16,17-4-2-16,6-29-2 15,2-15-12-15,15-14-7 16,2-11 26-16,15-13-32 15,2-6 40-15,6-7-3 16,-3-3 7-16,-10 9-1 16,-5 4 2-16,-18 16-2 15,-9 8 52-15,-14 16-35 16,-6 10 42-16,0 9 55 0,0 10-23 16,-9 11-3-1,-8 9-1-15,-3 0-42 0,-6 23-11 16,1 28-34-16,-3 11 0 15,2 17 14-15,4 9-14 16,5 7-12-16,0 5 11 16,8-1 1-16,3 5-6 15,6-7-27-15,0-5 1 16,0-16 26-16,0-19-30 16,0-18 5-16,0-19-8 15,0-19-31-15,6-1-17 16,8-10 7-16,1-26 24 0,5-11 40 15,7-8-14 1,-1-2 9-16,0 7 11 0,3 5 10 16,1 19 13-16,-4 15-12 15,-3 11 22-15,-1 5 57 16,-2 33-13-16,3 9-28 16,-3 10-24-16,2-5-4 15,6 0 23-15,1-14-34 16,7-9-32-16,4-18-6 15,-3-7-90-15,0-4-3 16,-4-9-8-16,-7-21 5 16,-6-2 70-16,-3 0 23 15,-8 1 41-15,-3 5 37 0,-6 8 45 16,4 10 33-16,-4 8 3 16,0 0-24-16,3 6-21 15,3 20-52-15,8 7 9 16,6-1 3-16,9-4-32 15,7-6-1-15,10-16-6 16,2-6-52-16,9 0 57 16,-6-23-66-16,-4-10-13 15,-9-4 33-15,-7 3 24 16,-12 2 23-16,-10 6 0 16,-1 11 56-16,-8 9 71 15,0 6 3-15,0 0-42 16,0 27-27-16,0 7-22 15,0 10-12-15,3-2-12 16,3 0-15-16,0-7 18 0,5-5-18 16,-2-10-44-16,-1-9-54 15,-2-5-108-15,-3-6-163 16,-3 0-1-16,0 0-478 16</inkml:trace>
  <inkml:trace contextRef="#ctx0" brushRef="#br0" timeOffset="199">1713 659 1373 0,'0'0'368'15,"0"0"-236"-15,0 0 41 16,0 0 108-16,0 0-46 0,0 0-53 16,0 0-87-16,179-39-28 15,-168 70 1-15,-11 3-55 16,0 2-13-16,0-1-113 15,-23 1-137-15,3-9-248 16,7-14-357-16</inkml:trace>
  <inkml:trace contextRef="#ctx0" brushRef="#br0" timeOffset="337">2122 220 1840 0,'0'0'474'15,"0"0"-326"-15,0 0 40 0,0 0-184 16,223-174-4-16,-164 148-547 16,-7 6-969-16</inkml:trace>
  <inkml:trace contextRef="#ctx0" brushRef="#br0" timeOffset="632">0 677 2464 0,'0'0'283'15,"0"0"-253"-15,0 0-8 16,317-74-22-16,-172 57-163 16,-4 2-635-16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8:35:29.981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0 229 1657 0,'0'0'359'0,"0"0"-174"15,0 0-18-15,0 0 36 16,0 0-19-16,0 0-96 16,55-17-18-16,7 17 0 15,14 17-28-15,12 4-31 0,11 2-10 16,9 5 1-16,6-3 21 15,-4 2-23-15,0 0 0 16,-16 0 12-16,-18 3-12 16,-24-1 2-16,-22 6-2 15,-24 3 12-15,-6 6 42 16,-29 9-32-16,-30 9-14 16,-14 10 25-16,-12 1-21 15,-9-2-11-15,-2-2 1 16,8-4-2-16,6-8 33 15,17-10-33-15,16-15 0 16,19-12 0-16,18-8-38 0,12-12-53 16,22 0-244-1,24-14-328-15,3-16-1014 0</inkml:trace>
  <inkml:trace contextRef="#ctx0" brushRef="#br0" timeOffset="428">1915 506 1881 0,'0'0'397'15,"0"0"-285"-15,0 0 77 16,0 0 128-16,0 0-168 0,0 0-87 15,0 0-18-15,-98-11-38 16,69 35 14-16,4 2-20 16,10 4 0-16,12-1 0 15,3 3 0-15,3 1 0 16,26 3 7-16,14-5-7 16,5 3-14-16,5-7 14 15,4 6 0-15,-3-3 0 16,-1-3 1-16,-10 3-1 15,-14-5 13-15,-13 2-12 16,-16 3 1-16,0 2 4 16,-22 1-6-16,-27-4 19 15,-7-3-19-15,-3-8 0 16,2-6 3-16,9-12-3 16,11 0-42-16,22-6-57 0,15-50-233 15,12 3-356-15,25-2-1259 16</inkml:trace>
  <inkml:trace contextRef="#ctx0" brushRef="#br0" timeOffset="751">2442 586 1810 0,'0'0'470'15,"0"0"-348"-15,0 0 102 16,0 159 56-16,0-109-152 0,0 0-78 15,0-6-36-15,12-6-8 16,16-5-5 0,-2-10 7-16,5-10-8 0,0-13-15 15,-5 0 7-15,-1-13 1 16,-2-22 7-16,-6-6-6 16,-3-13 6-16,-8-2 21 15,-3 4-15-15,-3-1 1 16,0 11 29-16,0 7-15 15,-12 8-21-15,-8 10-5 16,0 6-55-16,-3 5-88 16,1 6-193-16,-12 0-218 15,8 17 60-15,7-2-841 0</inkml:trace>
  <inkml:trace contextRef="#ctx0" brushRef="#br0" timeOffset="889">2442 586 1295 0,'55'-85'394'0,"-41"55"-223"15,5-9 82-15,7-2-27 16,8 3-92-16,1 6-124 16,1 9-10-16,0 15-93 15,7 8-191-15,-11 2-217 16,-5 13-818-16</inkml:trace>
  <inkml:trace contextRef="#ctx0" brushRef="#br0" timeOffset="995">2972 265 1463 0,'0'0'378'0,"0"0"-120"0,0 0 59 16,111-151-192-16,-38 104-125 16,-8 8-175-16,-10 11-754 0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8:35:32.120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124 242 1855 0,'0'0'473'15,"0"0"-472"-15,0 0 103 16,0 0 156-16,-13 171-70 16,10-95-79-16,0 4-35 15,3 0-9-15,0-1-19 16,0 0-9-16,0-5-27 15,0-3 3-15,0 0-15 16,0-10 0-16,0-10 0 0,0-12-11 16,0-22-4-16,3-14-21 15,17-3 25-15,5-20 1 16,15-25-5-16,11-19-27 16,9-9-2-16,8-9 10 15,5-9-23-15,1 0-12 16,-4 3 37-16,-8 2 24 15,-7 6 2-15,-8 7 6 16,-12 5 14-16,-12 12 24 16,-6 6 13-16,-14 9 9 15,-3 9-8-15,0 5 40 16,-17 9-44-16,-9 9 4 16,-6 9-17-16,-4 0-14 0,-1 30-4 15,2 17-6 1,5 12-11-16,7 12 8 0,1 8-8 15,5 9 0-15,8 5-2 16,-2 0 2-16,5 4 0 16,0-9-23-16,1-8 7 15,5-13 6-15,0-19-43 16,0-16 19-16,0-16 2 16,0-14-22-16,8-2 17 15,4-14 25-15,5-18-5 16,3-10 16-16,2-2-16 15,1 3 6-15,4 8 10 0,-4 9-5 16,0 12 6-16,-3 12 16 16,-1 0 21-16,1 24 19 15,3 17-49-15,3 6 32 16,3 6-21-16,4-5-12 16,4-7-6-16,-3-8-15 15,6-13-30-15,-4-11 18 16,1-9-46-16,-5 0-3 15,-3-27-29-15,-2-11 10 16,-4-4 47-16,-4 2 33 16,-2-2 15-16,-8 13 40 15,-3 4 32-15,-6 17 25 16,3 8-7-16,-3 0-29 16,5 18-22-16,1 17 6 15,8 4-23-15,4 4 2 0,12-3-23 16,7-10-1-16,8-13-1 15,1-11-41-15,-1-6 15 16,-2-6-4-16,-7-24-17 16,-10-3 17-16,-3-2 2 15,-6 3 29-15,-8 0 7 16,-5 11 19-16,-1 9 33 16,-3 9 24-16,0 3-8 15,0 9-36-15,0 27-20 16,6 5 4-16,1 1 3 15,3 4-11-15,2-8-1 16,5-5-14-16,0-9-1 16,-4-10-40-16,-3-5-95 0,-7-6-69 15,-3-3-156-15,0-3-268 16,-10-15-408-16</inkml:trace>
  <inkml:trace contextRef="#ctx0" brushRef="#br0" timeOffset="207">1538 640 1750 0,'0'0'532'15,"0"0"-394"-15,0 0 124 16,0 0 8-16,0 0-131 16,0 0-52-16,171 15-26 15,-152 16-34-15,-10 1-11 0,-9 4-16 16,0-1-82-16,0-2-83 15,-6-3-303-15,-7-7-156 16,4-14-1042-16</inkml:trace>
  <inkml:trace contextRef="#ctx0" brushRef="#br0" timeOffset="354">1915 366 1949 0,'0'0'620'0,"0"0"-463"15,0 0 49-15,0 0-40 16,216-166-166-16,-168 140-12 0,5 8-318 16,-13 9-369-1,-17 9-450-15</inkml:trace>
  <inkml:trace contextRef="#ctx0" brushRef="#br0" timeOffset="656">0 598 2183 0,'0'0'641'15,"0"0"-536"-15,0 0-54 16,0 0 52-16,0 0-99 16,292-44-4-16,-169 44-369 15,-2 0-879-15</inkml:trace>
  <inkml:trace contextRef="#ctx0" brushRef="#br0" timeOffset="1240">2955 613 2292 0,'0'0'481'15,"0"0"-481"-15,0 0 0 16,0 0 128-16,0 0-9 16,0 0-94-16,0 0 4 15,167-185-28-15,-133 143 8 16,-2-6-6-16,-2 4 8 15,-7-2 13-15,-6-2 30 16,-5 4-14-16,1 3 20 16,-3 2-30-16,-3 8 15 15,-1 6 13-15,0 12-20 16,-3 6 1-16,2 7-8 0,-2 0-19 16,0 24 29-16,0 24 1 15,0 15-6-15,-3 18 19 16,0 6-37-16,0 11 21 15,0-2-15-15,0-1-24 16,0-9 3-16,0-10-3 16,0-11-53-16,0 16-70 15,-12-23-212-15,-5-11-779 0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8:35:34.922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55 654 1918 0,'0'0'610'0,"0"0"-522"16,0 0 16-16,0 0 115 15,0 0-56-15,0 0-88 16,138-35-30-16,-89 26-45 16,4 6 0-16,-2 3-58 15,6 0-176-15,-1 36-299 16,-14 2-168-16,-13 2-932 0</inkml:trace>
  <inkml:trace contextRef="#ctx0" brushRef="#br0" timeOffset="217">0 1096 2045 0,'0'0'604'15,"0"0"-510"-15,0 0-14 16,0 0 64-16,0 0-25 16,0 0-27-16,0 0-91 15,219 42-1-15,-143-35-9 16,9 6-104-16,39 7-193 16,-16-1-295-16,-17-2-300 0</inkml:trace>
  <inkml:trace contextRef="#ctx0" brushRef="#br0" timeOffset="871">1844 0 1881 0,'0'0'533'0,"0"0"-373"0,0 0 30 15,0 0 22-15,0 0-96 16,0 0-62-16,0 0-4 15,-141 12-50-15,130 25 0 16,8 11 29-16,3 8-23 16,0 9-6-16,0 2-5 15,0 2 5-15,0-2 10 16,0-5-10-16,0-3 0 16,-6-7 17-16,-14-10-10 15,-6-6-7-15,-4-10 1 0,-2-11-1 16,-5-7 21-16,-2-8-21 15,3 0 0 1,1 0 24-16,1-11-23 0,8-4-1 16,4 1-1-16,5 5 1 15,11 6 7-15,6 3-7 16,0 0-36-16,6 0 35 16,20 17 2-16,13 14-7 15,11 9 4-15,2 6 2 16,7 15 5-16,0 4-5 15,-1 4 0-15,-5 9 28 16,-4 1-26-16,-13-2 10 16,-7-4 8-16,-9-8-19 15,-6-9 29-15,-11-11-30 16,-3-13 0-16,0-12 23 0,0-5-23 16,0-13-18-16,0 3-46 15,6-5-113-15,1 0-528 16,2-16-1564-16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8:35:50.111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0 30 1763 0,'0'0'525'0,"0"0"-373"15,0 0 108-15,0 0-20 16,0 0-93-16,0 0-51 15,171-19-86-15,-119 18 17 16,1 1-27-16,2 0-42 16,-2 0-69-16,-4 26-257 15,-13 3-365-15,-13 1-1120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9:42:37.821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589 639 1431 0,'0'0'265'0,"0"0"-186"0,0 0 19 15,0 0 100-15,0 0-19 16,0 0-59-16,0-21-63 15,-5 10 13-15,-4-7 17 16,-11 4-35-16,-2-4 23 16,-12 0-27-16,-8 3-8 15,-10 7-3-15,-7 8-37 16,-6 0 2-16,-1 6-2 16,1 27 7-16,9 10 1 15,13 7-8-15,11 4 0 16,16 2 2-16,13-4-2 15,3-2-7-15,15-9 6 16,24-8-11-16,17-12-3 0,7-10-24 16,8-11-22-16,2 0 12 15,-2-29-30-15,-2-18 9 16,-7-11 4-16,-6-16 22 16,-10-12 43-16,-10-9-6 15,-13-8 7-15,-9-4 21 16,-8 5 44-16,0 7 45 15,-3 19 70-15,4 23-42 16,-4 20-2-16,4 25-64 16,-4 8-44-16,0 38 19 15,1 36-37-15,-1 21 8 0,6 13-12 16,-1 13 2-16,1 0 1 16,5-4-9-16,-2-7-22 15,1-14 21-15,-3-13-54 16,0-21-23-16,-1-18-32 15,5-20-143-15,-5-15-117 16,2-9-268-16</inkml:trace>
  <inkml:trace contextRef="#ctx0" brushRef="#br0" timeOffset="676">1360 725 1545 0,'0'0'333'0,"0"0"-166"16,0 0 74-16,0 0 21 15,0 0-100-15,0 0-40 16,0 0-37-16,-147-118-38 15,98 125 34-15,-2 33-47 16,1 12-33-16,7 16 33 16,11 2-34-16,16-5 0 15,16-4-1-15,0-17-17 16,36-19-10-16,16-16-48 0,10-9-48 16,3-20 28-16,1-21-8 15,-10-9 4-15,-14-1 55 16,-10 8 45-16,-12 10 2 15,-10 13 22-15,-6 14 57 16,-4 6 51-16,0 6-86 16,0 29-30-16,6 12 23 15,4 6-18-15,10 3-2 16,12-2-19-16,10-10-14 16,15-10-4-16,5-9-21 15,6-20-54-15,-6-5 5 16,-2-3-78-16,-9-29-39 15,-8-15-51-15,-10-10 74 0,-13-8 81 16,-14-11 63 0,-6-9 38-16,0-13 76 0,-3 1 9 15,-14-2 56-15,8 9 40 16,-1 20 17-16,7 20 23 16,3 17-64-16,0 19-30 15,0 14-59-15,0 0-35 16,0 23 33-16,10 29-3 15,2 23-38-15,-1 17 16 16,-5 9-28-16,0 9-2 16,-1 0-11-16,-2-8-17 15,6-13-25-15,17-1-193 16,-2-29-343-16,-1-18-232 0</inkml:trace>
  <inkml:trace contextRef="#ctx0" brushRef="#br0" timeOffset="867">1780 733 1726 0,'0'0'537'16,"0"0"-356"-16,0 0-3 16,0 0 53-16,0 0-110 15,0 0-68-15,0 0-47 16,226-18-6-16,-118 18-187 15,-23 0-432-15,-9 0-1048 0</inkml:trace>
  <inkml:trace contextRef="#ctx0" brushRef="#br0" timeOffset="1652">2756 878 506 0,'0'0'999'0,"0"0"-811"16,0 0-17-16,0 0 112 15,0 0-2-15,0 0-101 16,0 0-60-16,0-127 28 15,-8 103-52-15,-11 6-24 16,-4 5 26-16,-9 4-47 16,-11 9-6-16,-10 0-15 15,-6 17-19-15,-6 27 29 16,7 15-23-16,11 9-16 16,15 2 20-16,15 5-21 15,17-11-6-15,0-10 5 0,40-14-39 16,9-13 1-16,10-18-66 15,3-9-8-15,-3-9 28 16,-10-29-16-16,-10-8 75 16,-10-2 26-16,-9-3 18 15,-6 10 83-15,-11 9 16 16,-3 11-6-16,0 15 18 16,0 6-59-16,0 3-34 15,0 29-21-15,6 15-14 16,4 10 23-16,7-5-24 15,3 0 0-15,6-15-14 16,2-11 8-16,12-16-52 16,33-10-78-16,-8-27-219 0,-7-11-511 15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8:35:50.335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0 0 1986 0,'0'0'585'0,"0"0"-505"16,0 0 20-16,0 0 150 15,0 0-114-15,0 0-55 16,0 0-17-16,183 12-29 15,-114-10-18-15,10 4-17 16,42 0-148-16,-19-6-488 16,-11 0-1183-16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8:35:50.853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77 209 1750 0,'0'0'375'0,"0"0"-166"15,0 0 65-15,0 0-3 16,0 0-105-16,-77-151-75 15,77 133-37-15,0 1 20 16,0 8-62-16,19-4 4 16,10 13 32-16,8 0-39 15,1 5 25-15,1 20-14 16,-2 10-4-16,-4 10 29 16,-13 8-45-16,-11 1 6 0,-9 4 39 15,0-3-32-15,-6 2 4 16,-28-7-4-16,-2-2-11 15,-2-8 5-15,-1-1-7 16,5-11-25-16,8 2-7 16,4 3-121-16,8-7-342 15,8 0-333-15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8:35:51.024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0 0 2507 0,'0'0'648'0,"0"0"-516"16,0 0-35-16,0 0-16 16,0 0-81-16,0 0-87 15,0 0-616-15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8:35:48.832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914 222 1517 0,'0'0'266'16,"0"0"-182"-16,0 0 88 15,0 0 89-15,0 0-141 0,0 0-80 16,-17-51 69-16,4 37-9 16,-4 2 26-16,-1-3-9 15,-7 2-47-15,-4 5 17 16,-7-1-45-16,-3 9-27 16,-10 0 42-16,-3 0-39 15,-1 9 0-15,-2 18 22 16,2 8-31-16,5 16 30 15,-2 8-39-15,10 2 0 16,8 13 17-16,12 0-16 16,7 5 5-16,13-5-6 15,0 4 0-15,0-12 18 16,20-1-18-16,10-6 0 0,2-12 3 16,10-10-3-1,11-15-8-15,2-10-13 0,12-12-18 16,1-6 38-16,4-28-56 15,-7-18-36-15,-9 6 73 16,-10-7-13-16,-16 13 21 16,-15 15 2-16,-7 10 10 15,-5 9 79-15,-3 6-19 16,0 0-34-16,0 12-5 16,0 11-20-16,0 7-1 15,0 3 0-15,0-4 6 16,0 0-15-16,0-3-31 15,0-2-94-15,0-4-130 16,0 4-264-16,0-9 134 16,0-3-1248-16</inkml:trace>
  <inkml:trace contextRef="#ctx0" brushRef="#br0" timeOffset="181">654 752 1625 0,'0'0'392'0,"0"0"-269"16,0 0 68-16,0 0 37 16,0 0-107-16,0 0-54 15,184-73-67-15,-122 61 1 16,4 5-12-16,32 3-101 16,-16-3-260-16,-13 1-225 0</inkml:trace>
  <inkml:trace contextRef="#ctx0" brushRef="#br0" timeOffset="453">1427 18 1774 0,'0'0'600'0,"0"0"-433"16,0 0-30-16,0 0 82 15,0 0-67-15,0 0-60 16,0 0-25-16,23 186-32 0,-12-103 34 16,-5 9-68-1,-6 1 11-15,0 4 10 0,0-2-22 16,0-10-7-16,0-8-48 16,-3-10-94-16,-8 1-154 15,5-21-305-15,3-12-128 0</inkml:trace>
  <inkml:trace contextRef="#ctx0" brushRef="#br0" timeOffset="918">36 0 1573 0,'0'0'361'0,"0"0"-154"0,0 0-48 16,0 0 30-16,0 0 19 15,-11 182-68-15,5-83-71 16,3 1-8-16,-3 9-14 15,3 3 0-15,-1 0-17 16,4-12-24-16,0-6-6 16,0-12 0-16,0-10 0 15,0-14-62-15,19 4-154 16,4-18-278-16,0-14-254 0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8:42:34.508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176 69 1773 0,'0'0'387'0,"0"0"-272"15,0 0-84-15,0 0 184 16,0 0-5-16,0 0-87 15,0 0-7-15,-15 109-26 16,-16-57-54-16,-5 3-14 16,1 2-22-16,4-10-33 0,12-15-13 15,10-17-126 1,9-15-71-16,3-18-310 0,16-13-255 16</inkml:trace>
  <inkml:trace contextRef="#ctx0" brushRef="#br0" timeOffset="200">546 117 1866 0,'0'0'291'15,"0"0"-198"-15,0 0 109 16,0 0 6-16,0 0-120 15,0 0-88-15,0 0-42 0,94 7-159 16,-66-31-287-16,-2 0-660 16</inkml:trace>
  <inkml:trace contextRef="#ctx0" brushRef="#br0" timeOffset="329">1093 69 1043 0,'0'0'664'0,"0"0"-664"16,0 0-891-16</inkml:trace>
  <inkml:trace contextRef="#ctx0" brushRef="#br0" timeOffset="566">1606 0 1250 0,'0'0'520'16,"0"0"-434"-16,0 0-33 16,0 0 83-16,0 0 92 15,0 0-59-15,0 0-78 16,66 48 43-16,-56-31 36 16,-4 6-10-16,-3 13-30 15,-3 7-46-15,0 10-47 16,-15 10-37-16,-15-2-33 15,-2-3-88-15,-18 5-202 16,7-19-379-16,8-15-1252 0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8:42:32.673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77 909 1258 0,'0'0'735'15,"0"0"-561"-15,0 0-160 0,0 0 12 16,0 0 135-16,0 0-58 15,30 14-23-15,-1-14-43 16,7-23-3-16,4-7 10 16,2-12-35-16,1-7 10 15,2-10-10-15,-2-3-8 16,-7-3 26-16,-7 6 15 16,-6 12 73-16,-9 12 5 15,-8 14-31-15,-3 12-17 16,0 7-1-16,-3 2-20 15,0 0 7-15,0 29-45 16,4 15-5-16,-1 14 20 0,-3 10-22 16,0 10 0-16,0-5-6 15,0-2 6-15,0-6 6 16,0-9-12-16,0-10-33 16,0-7 6-16,0-9-91 15,0-13-86-15,6-15-264 16,11-2-159-16,0 0-544 0</inkml:trace>
  <inkml:trace contextRef="#ctx0" brushRef="#br0" timeOffset="218">892 828 1500 0,'0'0'332'0,"0"0"-112"0,0 0 0 15,0 0 12-15,0 0 2 16,34 175-101-16,-31-131-55 16,-3 1-29-16,0-5-29 15,0 2-4-15,0-9-16 16,0-5-176-16,0-15-111 16,0-7-331-16,0-6-1028 0</inkml:trace>
  <inkml:trace contextRef="#ctx0" brushRef="#br0" timeOffset="616">1206 623 1679 0,'0'0'539'15,"0"0"-394"-15,0 0 66 16,0 0 7-16,0 0-75 15,0 0-53-15,168-121-60 16,-120 118-18-16,5 3 24 16,-4 6-2-16,-7 30 14 15,-16 10-24-15,-12 11 11 16,-14 10 7-16,-6 7-27 0,-31 3-5 16,-11 2-9-1,-5-6 0-15,4-3 40 0,3-12-33 16,13-15 2-16,10-13 16 15,14-13-17-15,9-6-9 16,0-6 0-16,12-3 1 16,19-2 5-16,8 0-6 15,4 0 0-15,5 0-1 16,1 0-11-16,1-2-11 16,-1-7-39-16,2-2-88 15,25-20-155-15,-14 1-31 16,-5-1-501-16</inkml:trace>
  <inkml:trace contextRef="#ctx0" brushRef="#br0" timeOffset="887">1989 305 2039 0,'0'0'627'15,"0"0"-546"-15,0 0 38 16,0 0 99-16,0 0-44 16,0 0-111-16,197 147-38 15,-139-77 10-15,-8 10-11 16,-8 8 1-16,-13 1-10 16,-18 0-15-16,-11-1 0 15,0-4-42-15,-31-3-28 0,-8-13-137 16,-35-14-337-1,8-14-210-15,-4-19-999 0</inkml:trace>
  <inkml:trace contextRef="#ctx0" brushRef="#br0" timeOffset="1269">348 0 1521 0,'0'0'279'0,"0"0"-142"16,0 0 38-16,-202 211 54 15,140-53-30-15,12 48-24 16,24 16-31-16,26-11 1 16,0-49-62-16,26-49-29 15,7-30-36-15,7-15-16 16,19 7-4-16,22 3-113 0,83 4-166 15,-20-23-243 1,-3-21-497-16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8:42:35.998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340 787 1633 0,'0'0'301'0,"0"0"-232"16,0 0-57-16,0 0 88 15,0 0 13-15,0 0-33 16,176-98-61-16,-114 39-11 16,-2-12 21-16,-1 0-17 0,-14 4 24 15,-8 5 22-15,-14 14 10 16,-14 16 50-16,-2 15 0 16,-7 8-23-16,0 9 43 15,0 0-19-15,0 23-63 16,0 28-35-16,-7 16-21 15,1 16 12-15,3 5-12 16,3 0 0-16,0-8 8 16,0-9-8-16,0-10-62 15,0-13-135-15,25-18-182 16,1-16-217-16,-3-14-739 0</inkml:trace>
  <inkml:trace contextRef="#ctx0" brushRef="#br0" timeOffset="504">1459 161 1618 0,'0'0'522'0,"0"0"-342"16,0 0 34-16,0 0 8 15,0 0-25-15,0 0-96 16,-190-61-41-16,139 91 2 15,1 16-31-15,1 14-20 16,10 1 19-16,16 1-29 16,17-3-1-16,6-12 0 15,15-14-19-15,27-14-26 16,15-14-71-16,2-5-35 0,3-16 42 16,-10-16 17-16,-7-7 50 15,-11 0 23-15,-12 7 19 16,-8 12 52-16,-8 7 48 15,-6 11 31-15,0 2-5 16,0 0-54-16,3 30-29 16,0 17-20-16,5 8-8 15,1 14 18-15,2 0-33 16,-2 2 0-16,-3-3 6 16,1-6-4-16,-7-5 44 15,0-7-4-15,0-12-26 16,-16-3 23-16,-18-7-33 0,-11-5-5 15,-1-5 17-15,-2-7-17 16,0-7-1-16,14-2 0 16,3-2-8-16,16 0-10 15,10 0-94-15,10-23-153 16,30-4-409-16,4-3-223 0</inkml:trace>
  <inkml:trace contextRef="#ctx0" brushRef="#br0" timeOffset="1000">2062 863 2070 0,'0'0'584'0,"0"0"-520"16,0 0-46-16,0 0 164 15,0 0-52-15,0 0-74 16,0 0-32-16,20 136 0 15,-20-86 13-15,0 5-16 16,-20-2-12-16,-10 1 0 16,1-7-9-16,3-12-40 0,6-11-49 15,17-24-133 1,3 0-157-16,0-28-546 0</inkml:trace>
  <inkml:trace contextRef="#ctx0" brushRef="#br0" timeOffset="1382">2586 421 400 0,'0'0'1938'0,"0"0"-1651"15,0 0-201-15,0 0 104 16,0 0-23-16,0 0-63 15,179-120-71-15,-139 120-17 0,-4 0 28 16,-7 20-16 0,-12 21 23-16,-11 18-18 0,-6 12-21 15,-9 11 13-15,-31 6-19 16,-8-2 0-16,-5-7 3 16,4-8-9-16,3-12 0 15,16-13 0-15,10-12 6 16,14-7 4-16,6-7-10 15,3-2-2-15,26-4 1 16,15-1 1-16,8-4-12 16,7-9 4-16,3 0-20 15,7 0 7-15,-4 0-91 16,28-36-195-16,-22 0-346 0,-12-5-467 16</inkml:trace>
  <inkml:trace contextRef="#ctx0" brushRef="#br0" timeOffset="1703">3440 344 2060 0,'0'0'649'0,"0"0"-471"16,0 0-3-16,0 0-3 15,0 0-54-15,0 0-29 16,-120 227-61-16,106-136-11 15,8 1 17-15,6-7-25 16,3-5 0-16,36-21-9 16,16-18-1-16,15-23-7 0,4-18-22 15,5-21 6 1,-10-35 23-16,-13-15 2 0,-17-9-1 16,-27-7 1-16,-12-2 26 15,-12 3 6-15,-38 7-33 16,-9 14 1-16,-2 18-11 15,5 18-13-15,14 16-131 16,19 9-530-16,12 4-1327 0</inkml:trace>
  <inkml:trace contextRef="#ctx0" brushRef="#br0" timeOffset="1954">3954 76 2868 0,'0'0'463'15,"0"0"-392"-15,0 0-13 16,0 0 77-16,0 0-51 16,157 200-55-16,-121-97 13 15,-4 12-31-15,-7 9-11 16,-22 2-1-16,-3 4-83 15,-31-9-33-15,-77 22-80 16,7-32-383-16,-7-19-314 0</inkml:trace>
  <inkml:trace contextRef="#ctx0" brushRef="#br0" timeOffset="2541">402 0 1698 0,'0'0'500'16,"0"0"-330"-16,-212 297 66 15,119-79 65-15,25 18-93 16,42-36-49-16,26-53-120 16,42-58-37-16,56-9-2 15,99 0-144-15,-18-19-420 0,11-11-1038 16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8:42:39.677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37 65 1370 0,'0'0'323'16,"0"0"-209"-16,0 0 44 16,0 0 47-16,0 0-55 15,0 0 2-15,-37 6-66 16,37-12-57-16,23-17-16 15,5 6 5-15,-3 3 39 16,4 5-1-16,-3 9 32 0,-3 2 62 16,-9 40-17-16,-4 23-30 15,-10 14-34-15,0 12-33 16,0 1 15-16,3-4-47 16,17-15 2-16,12-8-1 15,18-14-5-15,5-14-1 16,7-13-15-16,0-12-30 15,-9-8 25-15,-10-4-23 16,-14 0-22-16,-13 0 57 16,-13 0 9-16,-3-4 0 15,-3 4 12-15,-30 0 0 16,-6 21 38-16,-10 17-36 16,0 10-13-16,4 8 27 0,11 3-27 15,15 2 5-15,19-2-6 16,0 0 1-16,16-1-2 15,27 4 1-15,2 2 0 16,1-6 7-16,-7-2 4 16,-10-9 26-16,-9-3-6 15,-20 0-2-15,0-2 40 16,-29 1-23-16,-27 2-23 16,-12-3 16-16,-7-7-32 15,2-12-7-15,11-15-7 16,20-16-80-16,13-27-190 15,15-12-1289-15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8:42:44.965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0 363 2031 0,'0'0'570'16,"0"0"-414"-16,0 0 76 15,0 0-14-15,0 0-80 16,0 0-84-16,0 0 3 16,76-9-21-16,-27-1-9 15,4 1 18-15,6-3-36 16,3 6 7-16,0 4-16 16,-4-3 8-16,-2 5-4 15,-4 0-4-15,-2 0 0 0,-7 0-9 16,-11 0-31-16,-2 0-46 15,-10 0-60-15,-8 0-102 16,-8-10-221-16,-4-8-154 16,0-8-1249-16</inkml:trace>
  <inkml:trace contextRef="#ctx0" brushRef="#br0" timeOffset="203">410 0 1618 0,'0'0'720'0,"0"0"-446"16,0 0-64-16,0 0 5 0,0 0-28 15,0 0-60 1,-20 197-56-16,34-118-53 0,-5 1 14 16,5 3-32-16,-8-8-34 15,3 11-95-15,-1-18-375 16,-8-21-763-16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8:42:43.852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0 577 1737 0,'0'0'384'0,"0"0"-272"0,0 0-79 16,0 0 99-16,0 0 16 16,0 0-59-16,157-82-72 15,-101 39-4-15,3-8 33 16,-4-2-34-16,-2-3 0 16,-7 1-6-16,-4 2-5 15,-13 6 51-15,-5 1-1 16,-8 18 41-16,-9 10 16 15,-4 4-17-15,-3 9-13 16,0 5-12-16,0 0-30 16,0 34 15-16,0 22-50 0,0 20 5 15,3 14 21 1,-3 2-27-16,3 0 0 0,-3-2 0 16,3-12 1-16,0-5 8 15,2-8-9-15,-5-4-3 16,0-18-6-16,0-8-3 15,0-8-15-15,0-15-37 16,0-6-66-16,3-6-78 16,9 0-115-16,-1-18-255 15,1-3-194-15</inkml:trace>
  <inkml:trace contextRef="#ctx0" brushRef="#br0" timeOffset="587">1338 104 1781 0,'0'0'374'15,"0"0"-170"-15,0 0-38 16,0 0 49-16,0 0 13 15,0 0-101-15,0 0-38 16,-205-109-22-16,163 115-13 16,-1 26-21-16,1 15-5 15,5 10-11-15,12 4-2 0,11 1-9 16,14-3-5 0,0-10 0-16,17-6-1 0,25-17-12 15,13-9-6-15,4-17-47 16,3 0-18-16,1-8 1 15,-7-18-16-15,-14-7 52 16,-10 3 4-16,-8 7 33 16,-11 5 9-16,-10 9 57 15,-3 3 42-15,0 6 9 16,0 0-18-16,0 15-23 16,0 22-43-16,3 15-9 15,4 9-6-15,2 13 1 16,2 0 10-16,-2 0-12 15,-6-13-7-15,0-5 6 16,-3-3 2-16,0-12-9 0,-12-2 24 16,-18-13 0-16,-5-6 12 15,-8-1-8-15,-2-17-4 16,-2-2 18-16,1 0-33 16,4-8-3-16,5-12-1 15,5-1-5-15,6 3-38 16,10-3-76-16,16-9-131 15,0 10-543-15,9 5-1538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9:27:36.755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92 419 1307 0,'0'0'344'16,"0"0"-178"-16,0 0 3 15,0 0 116-15,0 0-58 16,0 0-132-16,-47 32-29 0,47 44 32 16,0 25 23-1,0 19-22-15,0 7-59 0,0-2 11 16,0-13-36-16,0-18-8 15,0-18 16-15,0-23-23 16,0-18-1-16,0-20 1 16,0-15 0-16,0 0 31 15,-3-39-31-15,0-21-12 16,0-22 1-16,0-20 5 16,-3-10 6-16,1-7 0 15,-1-4 0-15,3 6 3 16,3 13-3-16,0 14 0 15,9 19 12-15,22 14-1 16,4 14-4-16,9 10 8 16,4 7-9-16,7 5 26 0,4 12-31 15,7 9-1-15,3 0 42 16,-3 20-36-16,-7 19 9 16,-14 14 2-16,-10 12-16 15,-18 6 25-15,-17 8-25 16,-6 5 0-16,-40-2 34 15,-19-4-35-15,-11-7 11 16,2-17-11-16,-2-16 1 16,17-19 12-16,10-19-13 15,16 0-43-15,24-19-37 16,9-40-236-16,31 8-315 16,9 2-305-16</inkml:trace>
  <inkml:trace contextRef="#ctx0" brushRef="#br0" timeOffset="344">858 731 1600 0,'0'0'248'16,"0"0"-65"-16,0 0 90 15,3 162-20-15,-3-98-86 16,0 5-50-16,0-1-71 15,0-6-15-15,0-12-13 16,0-15 12-16,0-15 11 0,-3-11-25 16,-3-9 48-16,-2 0 52 15,5-32-73-15,0-12-20 16,3-15-1-16,0-9-4 16,14-3 24-16,14 5-42 15,12 1 6-15,-1 10 8 16,1 14-14-16,-1 15 0 15,-4 11 0-15,-1 13-11 16,-2 2-21-16,7 5-156 16,14 33-166-16,-7-3-347 15,-4-2-482-15</inkml:trace>
  <inkml:trace contextRef="#ctx0" brushRef="#br0" timeOffset="849">1605 766 1803 0,'0'0'637'16,"0"0"-393"-16,0 0 15 15,0 0-37-15,0 0-93 16,-178 99-73-16,146-41 3 16,9 9-54-16,13-2-4 15,10 0 13-15,0-9-14 16,39-11-30-16,13-13-18 15,15-18-24-15,4-14 50 16,-2 0-1-16,-4-20-31 0,-15-21 39 16,-18-13 15-1,-18 2 3-15,-14-5 18 0,0 2 15 16,-17 7 42 0,-15 7-27-16,-11 8-3 0,4 10 6 15,2 8-24-15,9 10-9 16,8-1-18-16,9 6 3 15,11 0-12-15,0 0-2 16,0 0-38-16,0 0 11 16,0 0 14-16,14 8 3 15,-2 4-3-15,-1-6-20 16,-2 0 41-16,-2-6-33 16,-4 0 1-16,-3 0 32 15,0 0 0-15,0 0 6 0,0 0-4 16,0 0 5-16,0 0-14 15,0 0-19-15,0-3-37 16,-3-3 5-16,-1-3-90 16,4 1-84-16,0 2-345 15,0-3-1362-15</inkml:trace>
  <inkml:trace contextRef="#ctx0" brushRef="#br0" timeOffset="1636">2053 230 1458 0,'0'0'319'16,"0"0"-141"-16,0 0 53 15,0 0 74-15,0 0-83 16,0 0-151-16,0 0-51 15,-29 92 75-15,29-8-3 16,0 18-21-16,0 9-35 16,0 5-6-16,0-2-4 15,0-12-25-15,3-12-1 0,0-19 0 16,0-23-5-16,0-14-4 16,-3-22 5-16,0-12 4 15,0 0 44-15,3-27-37 16,-3-17-6-16,8-13-2 15,4-1 2-15,2 2 7 16,8 5-8-16,4 11-12 16,8 13 11-16,5 12-16 15,4 15 2-15,2 0 15 16,-2 15 0-16,-4 22-6 16,-7 11 6-16,-12 3 0 15,-10 2 18-15,-10-5-12 16,0-5 0-16,-10-10 6 0,-27-7-6 15,-5-11 24-15,-7-9-23 16,-2-6 8-16,1 0 23 16,1-6-38-16,9-15 14 15,12-2-14-15,11-4-37 16,14 4-58-16,15-13-241 16,31 7-447-16,4 1-1079 0</inkml:trace>
  <inkml:trace contextRef="#ctx0" brushRef="#br0" timeOffset="2050">2911 852 1258 0,'0'0'998'16,"0"0"-817"-16,0 0-45 15,0 0 112-15,0 0-48 16,0 0-52-16,0 0-101 16,-150-107-14-16,122 107 13 15,-1 9-23-15,4 30 11 16,5 11-34-16,6 6 0 16,11 0-9-16,3-6 9 15,9-8-47-15,31-12-16 16,5-16-60-16,5-11-24 15,5-3-32-15,-8-7-15 16,-7-10 99-16,-12 0 42 0,-11 5 53 16,-11 6 0-16,-6 6 50 15,0 0 53-15,0 8-24 16,0 16 19-16,0 4 11 16,0 6-82-16,6-7-18 15,14-4-9-15,10-5-94 16,36-11-18-16,-7-7-220 15,-7 0-225-15</inkml:trace>
  <inkml:trace contextRef="#ctx0" brushRef="#br0" timeOffset="2651">3373 203 1408 0,'0'0'849'0,"0"0"-662"16,0 0-29-16,0 0 88 15,0 0-12-15,0 0-155 16,0 0-78-16,-50 101 22 16,46-12-6-16,-2 8 20 0,0 9-37 15,-1-1 1-15,1-2 4 16,3-8-5-16,0-16-6 16,-2-16-6-16,5-21-3 15,0-23 15-15,0-9-31 16,0-10 31-16,0-4 9 15,0-27-9-15,0-11-24 16,11-5 7-16,5 3 17 16,4 5-9-16,0 11 9 15,3 17-18-15,-1 10 12 16,7 1 2-16,8 8 4 16,-1 27 6-16,-1 8-6 15,2 15 28-15,-4 3-28 16,-7-2 6-16,-6 0 21 0,-11-9-16 15,-9-9-5-15,-3-5 15 16,-29-13-3-16,-18-9 21 16,-10-14-38-16,3 0 10 15,-6-14 28-15,7-21-38 16,3-12-1-16,15-5-18 16,15-2-76-16,23-18-120 15,3 16-421-15,29 6-465 0</inkml:trace>
  <inkml:trace contextRef="#ctx0" brushRef="#br0" timeOffset="2848">3935 804 1930 0,'0'0'346'0,"0"0"-238"16,0 0 91-16,0 151 59 15,4-94-109-15,-1-5-114 16,6 1-35-16,5-5-39 16,6-1-130-16,-1-9-198 15,-6-15-454-15</inkml:trace>
  <inkml:trace contextRef="#ctx0" brushRef="#br0" timeOffset="2997">3959 439 2316 0,'0'0'484'0,"0"0"-484"15,0 0-16-15,0 0-65 16,0 0-541-16,0 0-1346 0</inkml:trace>
  <inkml:trace contextRef="#ctx0" brushRef="#br0" timeOffset="3536">4308 970 2257 0,'0'0'281'0,"0"0"-281"15,0 0 0-15,0 0 92 16,0 0-67-16,0 0-25 15,181-112-28-15,-119 64-3 16,6-8-14-16,1-11-34 16,-7-12-11-16,-3-6 1 15,-10-11 3-15,-16 0 57 16,-16 5 29-16,-14 7 14 16,-3 17 84-16,0 19 72 15,-26 19 15-15,-7 17 51 0,-7 12-44 16,-5 24-88-16,-1 35-25 15,1 26-23-15,2 19-12 16,13 13-8-16,7 10-22 16,11 6 11-16,12 2-14 15,0-11-11-15,0-12 0 16,26-20-33-16,6-28-45 16,10-26 5-16,1-23-66 15,4-15-5-15,-2-21 46 16,-2-28 57-16,-8-10 25 15,-5 0-2-15,-10 2 18 16,-8 13 76-16,-4 17 47 16,-5 19 32-16,-3 8-57 0,0 3-67 15,0 36 11-15,0 10-30 16,3 8-3-16,3 2-9 16,4-6-54-16,10-12-81 15,23-15-145-15,-1-14-431 16,-10-12-28-16</inkml:trace>
  <inkml:trace contextRef="#ctx0" brushRef="#br0" timeOffset="3698">4954 572 2340 0,'0'0'583'15,"0"0"-523"-15,0 0 35 0,0 0 33 16,0 0-128-1,0 0-96-15,0 0-178 0,94 12-477 16,-55 0-1225-16</inkml:trace>
  <inkml:trace contextRef="#ctx0" brushRef="#br0" timeOffset="3995">5520 194 2089 0,'0'0'372'0,"0"0"-275"0,0 0 47 15,0 0 127-15,0 0-161 16,0 0-72-16,0 0 29 15,-3 210-19-15,3-101 17 16,0 12-30-16,-3 3-33 16,-2 0-2-16,5-12-16 15,0-12-131-15,0-15-164 16,8-26-361-16,4-27-232 0</inkml:trace>
  <inkml:trace contextRef="#ctx0" brushRef="#br0" timeOffset="4641">5232 699 2194 0,'0'0'359'16,"0"0"-241"-16,0 0-38 16,0 0 37-16,0 0-10 15,0 0-80-15,215-3-19 16,-133 14-7-16,0 10 5 15,-3 3-1-15,-7 8-5 16,-13 7 0-16,-14 4 9 16,-8 10-9-16,-11 0 0 15,-7 4-1-15,-2-8 7 16,0-4-5-16,2-9-1 16,1-13-18-16,6-8 2 0,3-15-99 15,7 0 10-15,1-15-74 16,5-20 23-16,-2-10 14 15,-2-4 21-15,-5-1 48 16,-10-5 73-16,-6 9 22 16,-8 4 123-16,-5 13 64 15,-4 8 14-15,0 11 16 16,0 7-67-16,0 3-70 16,0 3-21-16,-7 28-45 15,-2 13 4-15,1 11-5 16,2 9-19-16,6 6 11 15,0 13-27-15,0 4 0 16,0 5 27-16,17 6-27 0,2-1 9 16,4 0-8-16,0 1 1 15,-3-7 34-15,-4-1-36 16,-3-3 1-16,-9-11 23 16,-4-5-23-16,0-13 0 15,-17-6 4-15,-13-15-4 16,-9-11 32-16,-7-11-31 15,-3-9-1-15,1-6 37 16,1-2-22-16,4-34 13 16,5-20-16-16,8-15-2 15,10-20 19-15,14-11-30 16,6-9-21-16,14 0 6 0,80-30-84 16,-3 26-104-16,5 14-647 15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9:42:42.243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0 117 2237 0,'0'0'352'16,"0"0"-276"-16,0 0-48 15,0 0 90-15,0 0 16 16,0 0-33-16,218-117-85 15,-164 117-6-15,-12 28 40 16,-10 20-11-16,-15 10-12 16,-17 10-9-16,0 5 3 15,-14-2 18-15,-18-10-32 16,-1-9-7-16,7-18 13 0,3-10-12 16,10-11 10-16,9-10-11 15,4-3 1-15,0 0-1 16,0 0-17-16,20-9-2 15,14 0 17-15,5 5-23 16,10 4 19-16,5 9-14 16,6 27 20-16,2 14 2 15,-6 8-2-15,-10 11 0 16,-17 1 5-16,-19-1 5 16,-10-4 14-16,-3-7-10 15,-36-9 2-15,-7-12 16 16,-7-16-13-16,1-10-10 15,-1-11 25-15,5 0-7 0,5-21 23 16,10-15-50-16,7-1-7 16,12-5-17-16,14 2-62 15,24-25-122-15,22 8-374 16,6 7-669-16</inkml:trace>
  <inkml:trace contextRef="#ctx0" brushRef="#br0" timeOffset="168">1257 623 2465 0,'0'0'387'0,"0"0"-387"0,0 0-115 15,0 0-92-15,0 0-471 0</inkml:trace>
  <inkml:trace contextRef="#ctx0" brushRef="#br0" timeOffset="300">1505 1081 2485 0,'0'0'621'0,"0"0"-481"15,0 0-107-15,0 0-33 16,0 0-249-16,30-163-2001 0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8:43:25.248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0 330 2367 0,'0'0'560'16,"0"0"-496"-16,0 0-38 16,0 0 107-16,0 0 14 15,0 0-113-15,175 0-27 16,-104 0 17-16,5 0-24 15,-5 0 0-15,1 0-1 16,-7 0 2-16,-3 0-2 16,-6 0-4-16,-13 0-69 0,-7 0-73 15,-10-1-202-15,-12-12-304 16,-8 4-129-16</inkml:trace>
  <inkml:trace contextRef="#ctx0" brushRef="#br0" timeOffset="194">445 0 1955 0,'0'0'649'16,"0"0"-581"-16,0 0 150 16,0 0 29-16,8 222-118 0,8-134-87 15,-4 10-11-15,2-5-31 16,-5-1-38-16,8 11-169 15,-3-32-599-15,-5-15-1318 0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8:43:24.411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0 621 1714 0,'0'0'283'0,"0"0"-210"16,0 0-60-16,0 0 31 15,0 0 58-15,0 0-77 16,121-59-18-16,-75 16 5 16,-4-5-12-16,1-5 15 15,-7-4-2-15,-5 3-1 16,-9 0 83-16,-2 6-6 0,-11 11 8 16,2 7 17-16,-8 9-11 15,-3 12 24-15,0 9-38 16,0 0-39-16,3 15 30 15,-3 33-67-15,3 23 16 16,0 13 11-16,0 10-29 16,5 5-1-16,-5-9-10 15,0-4 1-15,0-13 1 16,0-2-2-16,-3-12-24 16,0-15-29-16,3-9-82 15,17-22-160-15,-1-13-266 16,1 0-265-16</inkml:trace>
  <inkml:trace contextRef="#ctx0" brushRef="#br0" timeOffset="517">1113 33 1753 0,'0'0'678'15,"0"0"-467"-15,0 0 10 16,0 0-38-16,0 0-5 16,0 0-103-16,-190-34-34 15,161 46 3-15,6 18-39 16,7 8-4-16,10 2 26 16,6 12-27-16,0-3 0 0,22 4-1 15,18-4 2 1,8 9 5-16,9-12-6 0,2 1 0 15,-1-1-6-15,1-6 13 16,-3-3-7-16,-4 3 0 16,-7-8 1-16,-5 1 1 15,-13-4-2-15,-12-3 0 16,-7 5-9-16,-8-3 18 16,-3 2-8-16,-31-2-1 15,-5-1 0-15,-10-9 4 16,-1-11-4-16,5-7 0 15,-1-8 12-15,10-29-10 0,10-16-2 16,9-15 0-16,17-11 0 16,0-9-5-16,11-1 5 15,18 0 0-15,4 10-12 16,-1 11 24-16,-2 9-12 16,-7 19 0-16,-6 16-16 15,-5 6 10-15,2 9-90 16,22 9-172-16,-7 0-372 15,4 0-419-15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8:43:26.373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15 1019 1497 0,'0'0'739'0,"0"0"-505"15,0 0-141-15,0 0 46 16,0 0 42-16,0 0-114 16,-15 12-51-16,24-9-16 0,14-3-88 15,22 0-137 1,-5 0-324-16,-7-13-1425 0</inkml:trace>
  <inkml:trace contextRef="#ctx0" brushRef="#br0" timeOffset="254">641 895 1950 0,'0'0'498'0,"0"0"-440"0,0 0-37 16,0 0 101 0,0 0-36-16,0 0-84 0,0 0-2 15,42-6-77-15,-2-5-181 16,-4 3-265-16,-7-8-1272 0</inkml:trace>
  <inkml:trace contextRef="#ctx0" brushRef="#br0" timeOffset="570">1318 735 1585 0,'0'0'390'0,"0"0"-232"16,0 0 15-16,0 0 8 15,207 0-54-15,-134 0-56 16,1 0-19-16,-1-1-13 16,-11-2-18-16,-7 3-21 15,-13 0-12-15,-8 0-30 16,-14 0-62-16,-11 0-82 15,-9 0-107-15,0 0 14 16,-6 0-400-16</inkml:trace>
  <inkml:trace contextRef="#ctx0" brushRef="#br0" timeOffset="767">1578 568 846 0,'0'0'876'16,"0"0"-593"-16,0 0-45 15,0 0 8-15,0 0-55 16,0 0 31-16,0 0-73 16,6 142-54-16,8-69-46 15,-8 7-10-15,-3 3-39 16,-3-1-59-16,6 12-188 16,1-24-518-16,0-19-1276 0</inkml:trace>
  <inkml:trace contextRef="#ctx0" brushRef="#br0" timeOffset="1576">2434 606 121 0,'0'0'1468'0,"0"0"-1290"15,0 0-89-15,0 0 49 16,0 0 43-16,0 0-42 16,0 0-89-16,139-41-23 0,-88-5 7 15,6-12-34 1,-1-2 18-16,-8-3-11 0,-8-2 5 16,-7 6 79-16,-10 4 15 15,-11 7 6-15,-1 7 25 16,-8 13-29-16,0 3-2 15,-3 13-9-15,0 7-23 16,0 5 15-16,0 0-51 16,0 5-23-16,0 36 19 15,0 22-28-15,0 21 11 16,0 23-1-16,-6 8-16 16,-5 5 32-16,2 3-32 15,1-12 1-15,2-10 10 16,3-17-10-16,3-17-2 15,0-15-17-15,0-26-116 0,0-20-531 16,6-6-1873-16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8:43:29.646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0 0 2046 0,'0'0'374'15,"0"0"-279"-15,0 0-65 16,167 0-19-16,-96 0-11 16,42 0-13-16,-22 0-335 0,-15 0-585 15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8:43:29.841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0 15 2275 0,'0'0'476'0,"0"0"-367"15,0 0-63-15,0 0-11 16,181 0 2-16,-40-2-37 16,-21-4-149-16,-8-1-757 0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8:43:32.701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0 74 1719 0,'0'0'513'0,"0"0"-310"16,0 0 42-16,0 0 39 15,0 0-106-15,0 0-84 16,0 0-50-16,19 0 24 16,12 6-27-16,1 14-10 15,10 8 19-15,1 3-37 16,2 7-11-16,-2 1 23 16,4 2-25-16,-5-2 5 15,-4-1-5-15,2-3-9 16,-7-5 3-16,-1-3-76 15,-2-8-68-15,13-13-149 16,-7-6-323-16,-4 0-293 0</inkml:trace>
  <inkml:trace contextRef="#ctx0" brushRef="#br0" timeOffset="197">628 0 1980 0,'0'0'603'0,"0"0"-435"16,0 0 50-16,0 0 37 15,-206 159-112-15,144-94-80 16,4 0-31-16,8-6-32 16,18-15-87-16,15-14-204 15,6-16-749-15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8:43:31.905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66 186 1597 0,'0'0'330'16,"0"0"-157"-16,0 0 13 0,0 0-19 15,0 0-3-15,0 0-75 16,7-159-29-16,28 141-18 16,8 9-17-16,7 9 14 15,5 0-9-15,-2 15-30 16,-2 27 24-16,-11 14 0 15,-14 17-6-15,-19 3 0 16,-7 13-9-16,-19 8 15 16,-30-8-24-16,-13-6 0 15,-5-5 27-15,2-13-2 16,7-21 38-16,8-11-13 0,18-12-11 16,9-13 22-1,15-4-26-15,8-4-34 0,0 0 42 16,11 0-42-16,21-10 0 15,14-4-1-15,7 2 6 16,6 3-10-16,0 5 4 16,-1 4-2-16,-5 0 2 15,-4 0 0-15,-10 7-3 16,-2 2-16-16,-9 2-36 16,6-5-19-16,17-6-192 15,-5-2-295-15,-6-19-217 0</inkml:trace>
  <inkml:trace contextRef="#ctx0" brushRef="#br0" timeOffset="406">1164 171 709 0,'0'0'1600'0,"0"0"-1267"15,0 0-99-15,0 0 13 16,0 0-82-16,-175 26-80 16,133 22-6-16,-1 13-28 15,8 10 2-15,5 8-17 16,13 2-18-16,17 1 16 16,0-11-34-16,17-6-3 0,25-9-11 15,18-16 8-15,5-11-15 16,11-23-13-16,1-6-1 15,-1-13 29-15,-4-29-9 16,-16-14 15-16,-14-12 3 16,-19-14-1-16,-17-6 4 15,-6-10-6-15,-15 1 14 16,-28 2 24-16,-13 13-37 16,-3 17-1-16,0 15 13 15,10 21-13-15,13 19-42 16,21 10-82-16,15 24-221 15,18 15-389-15,18 2-620 0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8:43:37.401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1445 118 1500 0,'0'0'283'0,"0"0"-163"15,0 0 44-15,0 0 70 16,0 0-63-16,0 0-36 16,173-65 22-16,-85 51-29 15,11 2-5-15,11 6-26 16,12 0-34-16,9 6-9 16,4 0-39-16,24 0-5 0,39 0 15 15,26 0-25 1,-14-3-1-16,-43-1 1 0,-42 2 1 15,-34 2 8-15,24 0-9 16,13 0 0-16,22 2 9 16,0 11-9-16,-2-1 0 15,2-4 0-15,-3-2 1 16,1-2 1-16,-4-4 12 16,-6 0-13-16,-7 0-2 15,-7 0 11-15,-10-4-10 16,-9-2 0-16,-6 4-1 15,-11-4 1-15,-6 6 0 16,-9-9 6-16,-8 3 2 16,-13 0-8-16,-16 0 0 15,-13 6-10-15,-13 0-20 0,-10 0-14 16,0 0-55-16,0 0-140 16,-27 0-125-16,1 0-209 15,0 0-429-15</inkml:trace>
  <inkml:trace contextRef="#ctx0" brushRef="#br0" timeOffset="556">3929 537 1685 0,'0'0'246'0,"0"0"-142"16,0 0-48-16,0 0 99 16,0 0-34-16,0 0-45 15,0 0-24-15,6-138 4 16,25 105 41-16,1 1-14 15,4 5-8-15,0 9-5 16,2 2-36-16,-1 16 28 16,-4 0-22-16,-4 22 2 0,-6 13 3 15,-9 21-26-15,-14 6 5 16,0 9 5-16,-23 6-29 16,-20-4 10-16,-10-6-8 15,-6-2-2-15,-2-12 22 16,5-9-21-16,7-11 19 15,5-11 2-15,12-12-16 16,13-10 15-16,5 0-7 16,11-4-13-16,3-21 12 15,0 8-7-15,0 5-6 16,20 5 0-16,10 7-4 16,2 0 2-16,11 0 1 15,-1 13 1-15,11 1-8 16,-1 1 10-16,10-2-2 0,6-7 0 15,8-6-105-15,19-16-138 16,-13-14-325-16,-23 9-427 0</inkml:trace>
  <inkml:trace contextRef="#ctx0" brushRef="#br0" timeOffset="1151">0 1529 1780 0,'0'0'488'15,"0"0"-430"-15,0 0 32 16,0 0 99-16,0 0-62 0,204-44-54 16,-122 35-73-16,9 3-11 15,-3-2-71-15,20 4-133 16,-23 4-176-16,-26 0-441 0</inkml:trace>
  <inkml:trace contextRef="#ctx0" brushRef="#br0" timeOffset="1359">85 1791 1798 0,'0'0'481'16,"0"0"-433"-16,0 0-39 0,0 0 125 16,0 0-27-16,178 0-68 15,-90 0-39-15,14 0-75 16,41 0-107-16,-22 0-350 16,-22 0-1221-16</inkml:trace>
  <inkml:trace contextRef="#ctx0" brushRef="#br0" timeOffset="1765">1621 1621 1582 0,'0'0'507'15,"0"0"-420"-15,0 0-40 16,0 0 62-16,0 0-3 16,212-126-71-16,-139 74-26 15,2-6-7-15,-5-7 2 16,-19 6-4-16,-8 6 0 16,-20 7 8-16,-10 13 11 15,-10 5 28-15,-3 9 26 16,0 13-15-16,0 6 50 15,-6 0-38-15,-8 32-51 0,-2 22 9 16,-1 13-27-16,5 15 10 16,-2 6-6-16,2 1-4 15,5-7 15-15,0-4-16 16,4-9-16-16,3-12 16 16,0-7-100-16,0-12-79 15,10-11-120-15,9-13-192 16,1-14-450-16</inkml:trace>
  <inkml:trace contextRef="#ctx0" brushRef="#br0" timeOffset="2333">2682 1246 1573 0,'0'0'256'16,"0"0"-142"-16,0 0 10 16,0 0 41-16,0 0-15 15,0 0-88-15,0 0-13 16,-118-123 9-16,78 123-18 16,-5 0 18-16,2 18 5 15,1 14-27-15,2 9 25 16,11 3-49-16,7 3-11 15,11-2 7-15,11-4-8 16,0-6-12-16,23-5-37 16,13-10-23-16,10-14 12 0,-1-6-2 15,1 0-8-15,-4-6 43 16,-5-21 5-16,-7 4 21 16,-7 0-12-16,-11 5 13 15,-1 7 40-15,-8 2-10 16,0 9-5-16,0 0 21 15,5 0-35-15,-2 10 4 16,3 26 44-16,1 11-29 16,-7 9 4-16,0 5-22 15,-3-1-6-15,0-1 37 16,0-3-1-16,-19-3-6 16,-1-12 4-16,-3-8-2 15,0-7 10-15,-2-13-29 0,-1-4-10 16,-2-8 15-16,0-1-23 15,2 0-1-15,3-1-16 16,3-15-54-16,13-4-36 16,7-7-102-16,0-11-136 15,30 5-172-15,-1 7-1148 0</inkml:trace>
  <inkml:trace contextRef="#ctx0" brushRef="#br0" timeOffset="2868">3182 1352 1053 0,'0'0'539'15,"0"0"-392"-15,0 0-14 16,0 0 64-16,0 0-7 15,0 0-64-15,0 0-39 16,-62 6-23-16,50 21-39 16,-5 11 17-16,-3 3 36 15,3 9-7-15,5 5-10 16,2-3-14-16,4 1-26 16,3-1 7-16,3-4-28 0,0-4 0 15,0 0 14 1,12-9-14-16,4-3-9 0,1 1 9 15,3-14 0-15,0 0 10 16,5-10-10-16,1-3 0 16,2 0-3-16,3-6 4 15,3 0-2-15,-2 0 1 16,4-14 0-16,1-3 25 16,-5-11-25-16,1-5 0 15,-7 1 15-15,0-3-14 16,-10-9 5-16,-2-3 8 15,-11-7-7-15,-3-4 22 16,0-1-22-16,-11-6 1 16,-24 0 18-16,-12 6-17 0,-4 6 3 15,-8 15 17-15,4 18-29 16,5 12 0 0,1 8-156-16,16 8-396 0,7 5-1700 0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8:43:35.929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0 649 1358 0,'0'0'333'15,"0"0"-143"-15,0 0-24 16,0 0 37-16,0 0-52 16,0 0-23-16,-3-59-52 15,23 32-17-15,6-5 5 16,0-3-38-16,4-1-13 0,-1-3 5 16,-3 2-17-16,1-4 14 15,-9 2-15-15,-1 5 0 16,-3-2 9-16,-5 2-7 15,-2 5 4-15,-4 6 4 16,-3 6 22-16,0 4 35 16,0 7-19-16,0 4-2 15,0 2 14-15,0 0-33 16,0 25-12-16,0 29-14 16,0 14 0-16,0 20 42 15,0 10-34-15,0 3-3 16,0-8 8-16,0-4-13 0,0-16 4 15,0-11-5-15,0-12 0 16,0-11 1-16,0-10-1 16,0-9 0-16,0-4 3 15,0-7-1-15,0-5-4 16,0-4-5-16,0 4-34 16,0-4 16-16,0 0-98 15,0 0-68-15,3 0-85 16,23 0-85-16,0-11-215 15,-2-7-985-15</inkml:trace>
  <inkml:trace contextRef="#ctx0" brushRef="#br0" timeOffset="676">937 319 725 0,'0'0'745'0,"0"0"-573"16,0 0-75-16,0 0 19 15,0 0 7-15,0 0-32 16,0 0-24-16,32-130 26 15,-32 106 9-15,0 1 15 16,0-1-24-16,0 1-10 0,-16 3-9 16,-10-4-21-16,-8 3 26 15,-1 3-27-15,-4 7-6 16,-4 11 16-16,1 0-56 16,-1 3-5-16,1 32 20 15,8 9-21-15,9 13-7 16,8 3 6-16,14 14 2 15,3-9 3-15,3-3-4 16,27-9-1-16,13-11 0 16,5-13-75-16,4-16-30 15,4-11 27-15,-7-2 22 16,-2-2 38-16,-12-26-4 0,-5-1 23 16,-13 0 11-1,-8-2 18-15,-3 9 33 0,-6 1 44 16,0 3 1-16,0 10-5 15,0 1-30-15,0 7 7 16,0 0-20-16,0 18-38 16,0 23-12-16,0 13-4 15,0 10-4-15,0 4 6 16,0 5-7-16,-3-2 0 16,-3-3 14-16,-5-3-14 15,-4-9 0-15,-8-7-6 16,-1-10 6-16,-5-6 23 15,0-10-22-15,-4-8-1 0,4-2 0 16,-7-11-2 0,7-2-80-16,-11 0-81 0,7-8-346 15,4-11-235-15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8:39:30.382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668 186 1594 0,'0'0'322'15,"0"0"-143"-15,0 0 48 16,0 0 87-16,0 0-83 16,0 0-72-16,0 0 1 15,-26-6-81-15,23 17-12 16,3 31-26-16,-3 25-32 15,-5 25 52-15,5 18-32 16,-3 4-29-16,0 1 46 16,3-12-46-16,-1-13-1 0,4-16 1 15,0-18 0-15,0-14 8 16,0-19-8-16,0-14 0 16,0-9 9-16,0-4-9 15,0-38-9-15,0-17 7 16,0-21 2-16,0-12-1 15,0-2 1-15,-3 3 0 16,-4 6-8-16,4 14 26 16,3 12-18-16,0 11 12 15,0 10-12-15,0 6 49 16,17 6-49-16,6 2 0 16,6 6 22-16,10 1-21 0,7 7 5 15,7 5-6-15,9 5 2 16,1 0 16-16,-6 0-18 15,2 0 0-15,-5 2 18 16,-12 5-17-16,-2-1-2 16,-8-6-23-16,-7 0-52 15,3 0 25-15,-10 0-157 16,-4-19-260-16,-8-1-206 16,-6 2-912-16</inkml:trace>
  <inkml:trace contextRef="#ctx0" brushRef="#br0" timeOffset="240">642 616 2041 0,'0'0'597'0,"0"0"-422"0,0 0 18 15,0 0 21-15,0 0-9 16,0 0-130-16,0 0-60 15,6 21 43-15,44-21-47 16,9 0 8-16,13 0-19 16,4 0-41-16,1 0 9 15,28-8-194-15,-20-5-396 16,-20 1-485-16</inkml:trace>
  <inkml:trace contextRef="#ctx0" brushRef="#br0" timeOffset="516">1664 0 2335 0,'0'0'665'16,"0"0"-490"-16,0 0-34 15,0 0 39-15,0 0-89 16,0 0-23-16,-7 225 7 15,7-111-32-15,0 15 13 16,0 5-32-16,0-2-12 16,0-6 22-16,0-9-34 0,4-18-12 15,-1-20 11-15,0-20-33 16,-3-18-48-16,3-41-109 16,0 0-140-16,-3-20-523 0</inkml:trace>
  <inkml:trace contextRef="#ctx0" brushRef="#br0" timeOffset="986">69 41 1185 0,'0'0'722'0,"0"0"-432"16,0 0 18-16,0 0 1 15,0 0-118-15,0 0-40 16,-33 177-62-16,33-23-3 0,0 47 12 16,-3 13-47-16,3-29 9 15,0-46-9-15,0-53-30 16,0-13 16-16,0 1-37 15,0-3 0-15,0-1 10 16,0-23-10-16,3-15-6 16,5-14-54-16,4-18-92 15,18-18-116-15,-1-23-534 16,0-8-1377-16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9:42:40.548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398 69 1562 0,'0'0'334'16,"0"0"-158"-16,0 0 5 0,0 0 34 15,0 0-61-15,0 0-82 16,-141-71-41-16,92 71-31 15,-4 10 0-15,1 14-1 16,10 5 1-16,8 8-1 16,11 5 0-16,20 5-14 15,3 9 14-15,23 3-11 16,30 5 12-16,13-1-13 16,13 2-1-16,-2-4-8 15,2-4-2-15,-3-3-7 0,-11-2 25 16,-10-2-6-1,-19-3 12-15,-16-1 4 0,-20-4 4 16,0 2-5 0,-29-4 38-16,-27-6-5 0,-9-3 51 15,-8-10-26-15,1-8-9 16,7-13 17-16,9 0-42 16,13 0-11-16,18-26-16 15,19-13-127-15,15-39-132 16,33 11-376-16,7 0-1229 0</inkml:trace>
  <inkml:trace contextRef="#ctx0" brushRef="#br0" timeOffset="234">752 115 2045 0,'0'0'469'15,"0"0"-430"-15,0 0 78 16,0 0 98-16,31 166-109 16,-17-72-31-16,3 15-56 15,-2 2-2-15,2 0 18 16,-1-8-35-16,-2-18-13 16,-5-17-59-16,2-18-196 15,-5-21-316-15,-6-12-505 0</inkml:trace>
  <inkml:trace contextRef="#ctx0" brushRef="#br0" timeOffset="392">562 638 1410 0,'0'0'717'0,"0"0"-577"15,0 0-118-15,0 0 34 16,0 0 63-16,190 11-119 15,-99-11-110-15,-12 0-474 0</inkml:trace>
  <inkml:trace contextRef="#ctx0" brushRef="#br0" timeOffset="1163">1186 859 1698 0,'0'0'536'0,"0"0"-514"16,0 0-6-16,0 0 15 15,0 0 9-15,0 0-16 16,200-15-24-16,-143-8 1 16,-6-4-3-16,-11-2-5 15,-14-1-2-15,-13 1 2 16,-13 2 14-16,0 1 23 15,-30 5 72-15,-13 7 11 16,-5 8 35-16,-4 6-53 0,-1 0-13 16,7 29 22-1,10 12-40-15,16 7-21 0,20 1-32 16,0 1-4-16,31-5-14 16,23-13-22-16,19-8-78 15,5-15-29-15,4-9-58 16,0 0-30-16,-3-7 51 15,-14-12 173-15,-12-3 46 16,-18 1-30-16,-15 1-2 16,-13 5 149-16,-7 7 2 15,0 4 26-15,0 4-31 16,0 6-67-16,0 35-24 16,-4 21-68-16,1 24 26 15,3 17 23-15,0 41-49 0,0-5 11 16,13 5-3-16,7-6 11 15,-3-31 11-15,3-6-31 16,-8-28 0-16,-2-25 7 16,-7-22-7-16,-3-24-10 15,0-2-1-15,0-41-32 16,0-27 33-16,-7-24-32 16,-8-16 9-16,-2-13 22 15,-6-28-22-15,0 9 11 16,1-4 7-16,5 3-6 15,11 28 6-15,6-1 15 0,0 23-3 16,29 26 3 0,16 23 0-16,11 28 17 0,10 14 8 15,2 0-4-15,-3 32 29 16,-5 15-49-16,-12 14-1 16,-17 11 44-16,-25 4-32 15,-6 4-6-15,-26-1-6 16,-27-8 9-16,-2-14-20 15,-1-21-37-15,10-17-63 16,13-27-104-16,18-34-284 16,7-13-379-16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8:39:31.931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207 0 2645 0,'0'0'591'15,"0"0"-494"-15,0 0 0 16,0 0-97-16,0 0-87 15,0 0-1127-15</inkml:trace>
  <inkml:trace contextRef="#ctx0" brushRef="#br0" timeOffset="2566">0 112 1704 0,'0'0'338'0,"0"0"-160"0,0 0 93 16,0 0 24-16,0 0-50 15,0 0-86-15,0 0-54 16,-6 29 20-16,6-29-57 16,0 0-52-16,17 0 47 15,11 0-15-15,18 0 3 16,13 0-12-16,7-9-19 15,3-6 39-15,0 2-59 16,-4 0 0-16,-9 7-8 16,-7 0 8-16,-13 6-21 15,-4 0-60-15,5-2-102 16,-8-4-288-16,-7-6-811 0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8:39:31.797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167 0 2629 0,'0'0'528'0,"0"0"-428"16,0 0-22-16,0 0 70 16,0 0-113-16,0 0-35 15,0 0-71-15,0 16-189 16,3-1-597-16,1-4-1332 0</inkml:trace>
  <inkml:trace contextRef="#ctx0" brushRef="#br0" timeOffset="2318">69 80 535 0,'0'0'1045'16,"0"0"-828"-16,0 0-75 15,0 0 114-15,0 0 27 0,0 0-105 16,-69 16-35-16,69-16-43 16,0 0-20-16,0 0 18 15,6 0-33-15,14 0 11 16,6 0-14-16,7 0-28 16,7 0 39-16,9 0-49 15,7 0-10-15,3 0 38 16,6-10-50-16,1-2 11 15,-4 1-13-15,-3 0 8 16,-10 3-22-16,-10 6-43 16,-13 2-71-16,-6 0-40 15,-17 0-213-15,-3 0-265 0,0 9-345 16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8:39:44.434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454 101 1540 0,'0'0'492'15,"0"0"-282"-15,0 0 33 16,0 0-32-16,0 0 14 15,0 0-87-15,0 0-65 16,-15-15 22-16,10 15-61 16,2 32-13-16,-3 20 52 15,-4 18-56-15,-6 12 8 16,0 6-8-16,-4-3-17 16,6-1 33-16,2-15-33 15,2-7-18-15,7-11 7 0,-1-11-84 16,4-10-133-16,0-12-373 15,0-12-289-15</inkml:trace>
  <inkml:trace contextRef="#ctx0" brushRef="#br0" timeOffset="323">0 548 1699 0,'0'0'360'16,"0"0"-149"-16,0 0-38 0,0 0 37 15,0 0-18 1,0 0-107-16,0 0-11 0,9-74-49 16,25 33 29-16,5-8 37 15,7-12-34-15,5 1 0 16,5-9-6-16,4 8-15 15,-12 4 46-15,-5 17-53 16,-14 16-2-16,-5 12 22 16,-9 12-37-16,-1 9 8 15,6 31-10-15,8 16-10 16,38 28-37-16,-4-10-245 16,-3-20-897-16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8:39:42.977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0 618 1692 0,'0'0'315'15,"0"0"-214"-15,0 0-50 16,0 0 96-16,0 0 4 0,0 0-46 15,9 5 10-15,21-5-64 16,5-5-8-16,12-25 23 16,5-11-38-16,4-15 6 15,-1-6-13-15,-2-6-21 16,-8-3 30-16,-11 6-30 16,-9 5 39-16,-12 3 90 15,-3 13-65-15,-7 11 38 16,0 13-51-16,-3 8-26 15,0 9 43-15,0 3-59 16,0 3 3-16,0 37-12 16,3 23 10-16,2 23-5 15,-2 14-5-15,-3 7 0 16,3 4 21-16,-3-11-21 16,0-12-17-16,0-8 16 0,0-15 2 15,0-12 7-15,0-9-8 16,0-9 0-16,0-12-20 15,0-6 2-15,0-6-49 16,0-9-65-16,6-2-193 16,30-14-28-16,4-22-124 15,-5 0-93-15</inkml:trace>
  <inkml:trace contextRef="#ctx0" brushRef="#br0" timeOffset="593">1266 113 1603 0,'0'0'501'16,"0"0"-244"-16,0 0-48 16,0 0-13-16,0 0 16 15,0 0-132-15,0 0-23 16,-203-111 36-16,168 111-72 15,1 3 6-15,2 23-18 16,5 9 0-16,12 9 2 16,4 11-11-16,11 3 0 15,0 3-2-15,17 4 8 16,22-6-6-16,10-7 0 16,10 0 6-16,3-5 2 0,4-7-8 15,-1 5 0-15,0-4-17 16,-2 0 34-16,-4 1-17 15,-3-1 1-15,-7 2 11 16,-10-1-1-16,-10 6-11 16,-15 0 0-16,-11-2 31 15,-3 1-31-15,-17 0-1 16,-19-3 0-16,-13-8 1 16,-7-10 6-16,-2-11-6 15,-7-15 0-15,-2 0 2 16,2-38-2-16,7-27 0 15,8-20 6-15,18-15-5 0,15-11 43 16,17-8-44-16,6 1 0 16,37 0 28-16,10 8-28 15,2 13 0-15,-5 15 0 16,-8 14 1-16,-13 21 41 16,-9 18-42-16,-14 13 0 15,-3 11 16-15,-3 5-16 16,0 0-1-16,0 0-32 15,0 5-102-15,0 17-473 16,0 1-973-16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8:39:50.146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0 297 1600 0,'0'0'248'15,"0"0"-151"-15,0 0 176 16,52-174 56-16,-39 124-13 15,-4 12-119-15,-1 11-60 16,-5 19 23-16,-3 8-67 16,0 12-26-16,0 38-4 15,0 18-63-15,-11 17 0 16,2 6-21-16,6 4-74 16,3 16-42-16,0-25-617 15,0-15-1647-15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8:39:50.448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252 0 2112 0,'0'0'909'0,"0"0"-755"15,0 0-132-15,0 170 83 16,-26-111-14-16,-10-1-91 15,-33 5-49-15,10-19-403 16,-3-10-876-16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8:39:48.217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167 45 1622 0,'0'0'557'0,"0"0"-427"0,0 0 50 16,0 0 34-16,0 0-45 16,0 0-36-16,0 207-57 15,0-122-24-15,0 0 32 16,-7 1-55-16,4-9-20 15,3-9-9-15,0-9-14 16,0-14-43-16,0-13-190 16,10-15-310-16,-1-8-223 0</inkml:trace>
  <inkml:trace contextRef="#ctx0" brushRef="#br0" timeOffset="189">0 562 753 0,'0'0'1331'0,"0"0"-1102"16,0 0-111-16,0 0 41 15,0 0 54-15,0 0-116 16,0 0-77-16,202-54-20 16,-135 42-120-16,24-1-218 15,-16 0-201-15,-16 4-1291 0</inkml:trace>
  <inkml:trace contextRef="#ctx0" brushRef="#br0" timeOffset="360">602 591 1620 0,'0'0'297'16,"0"0"-158"-16,0 0 101 15,0 0 24-15,-13 159-70 16,13-132-140-16,0-9-54 15,0-13-38-15,0-5-196 16,10-3-265-16,0-16-258 0</inkml:trace>
  <inkml:trace contextRef="#ctx0" brushRef="#br0" timeOffset="489">582 252 1603 0,'0'0'289'0,"0"0"-289"15,0 0 0-15,0 0-315 16,0 0-801-16</inkml:trace>
  <inkml:trace contextRef="#ctx0" brushRef="#br0" timeOffset="1090">943 585 857 0,'0'0'373'16,"0"0"-254"-16,0 0-42 0,0 0 234 16,0 0-192-16,0 0-78 15,199-31 75-15,-173-3-89 16,-6 3 78-16,-13-3-27 16,-7 5 40-16,0 5 31 15,-19 4 14-15,-15 11-58 16,-2 9 65-16,-2 0-79 15,-2 17-24-15,1 28-13 16,5 9-31-16,12 5 14 16,8 1-28-16,14-3-7 15,0-9 5-15,17-8-7 16,19-15-60-16,10-14-16 16,4-11-66-16,1 0 24 0,6-30-63 15,-9-9 16-15,1-4 107 16,-10 2 17-16,-2 5 39 15,-14 9 2-15,-4 16 0 16,-10 11 5-16,-4 0 39 16,-2 32 71-16,-3 10-19 15,0 1-72-15,0 2-1 16,0-10-22-16,0-9 11 16,0-8 2-16,3-12-14 15,0-6 0-15,3 0-3 16,2-24 3-16,4-14 0 15,2-6-1-15,5-4 1 16,7 1-9-16,3 8 9 0,11 13 0 16,2 9 75-1,5 17-32-15,-4 0 25 0,-1 22 27 16,-4 21-44-16,-4 10 37 16,-12-1-67-16,-2-1-15 15,-6-13-12-15,-5-11-7 16,-6-27-153-16,-3 0-195 15,0 0-326-15</inkml:trace>
  <inkml:trace contextRef="#ctx0" brushRef="#br0" timeOffset="1324">949 226 1795 0,'0'0'365'0,"0"0"-244"16,0 0 24-16,105-150 68 15,-56 114-12-15,-4 10-89 16,-2 15-13-16,-10 11-96 16,1 0-3-16,-2 11-21 15,27 36-249-15,-8-4-373 16,6-2-668-16</inkml:trace>
  <inkml:trace contextRef="#ctx0" brushRef="#br0" timeOffset="1521">2429 411 2372 0,'0'0'455'0,"0"0"-438"16,0 0 4-16,0 0-21 16,177-18-21-16,-125 15-292 15,-16 3-398-15,-10 0-1035 0</inkml:trace>
  <inkml:trace contextRef="#ctx0" brushRef="#br0" timeOffset="1675">2394 724 2248 0,'0'0'573'15,"0"0"-464"-15,0 0-109 16,0 0-5-16,0 0-4 16,244-57-298-16,-171 30-565 0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8:39:45.426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309 564 1588 0,'0'0'305'0,"0"0"-133"0,0 0 13 16,0 0 100-16,-174 6-112 16,134-4-63-16,5 4 22 15,5 6-90-15,10 3-5 16,14 9-32-16,6 5 11 16,3 7-16-16,30 3 0 15,10 1-12-15,9-2 2 16,-2-2-16-16,-2-1-1 15,-5-2 3-15,-10-2 24 16,-10-1-9-16,-11 4 9 16,-12-7 0-16,0 4 15 15,-20-1-9-15,-19-7 9 16,-4-5 0-16,-2-11-9 16,-1-7 15-16,10 0-21 0,16-11-48 15,20-50-127-15,11 3-342 16,21 0-181-16</inkml:trace>
  <inkml:trace contextRef="#ctx0" brushRef="#br0" timeOffset="255">511 706 1422 0,'0'0'549'15,"0"0"-388"-15,0 0-9 0,-20 184 48 16,20-121-29-1,0-5-119-15,0-7-11 16,31-15-41-16,8-13-51 0,10-15 15 16,6-8-26-16,1-14 16 15,-3-25 40-15,-11-13-6 16,-16-2-5-16,-17-1 34 16,-9-1-13-16,-3 5 65 15,-29 8-34-15,-7 4-35 16,-17 1-73-16,10 8-226 15,4 7-354-15</inkml:trace>
  <inkml:trace contextRef="#ctx0" brushRef="#br0" timeOffset="524">511 706 1692 0,'-114'-189'389'15,"114"165"-213"-15,17-9-28 16,18-2-25-16,7-3 2 15,4 9-111-15,1 10-13 16,-9 15-1-16,-1 4-17 16,-7 0-35-16,-10 11-25 15,-2 7-35-15,-4-7 61 16,2-2-63-16,-4-9 40 16,2 0 53-16,3 0 21 15,3-15 2-15,5-17 12 16,9-6 26-16,1-10 58 15,7-4-78-15,31-26-20 0,-14 13-224 16,-4 9-1668-16</inkml:trace>
  <inkml:trace contextRef="#ctx0" brushRef="#br0" timeOffset="1072">1955 717 1986 0,'0'0'469'0,"0"0"-335"15,0 0 30-15,0 0 42 0,0 0-40 16,0 0-107-16,-173-53-10 15,131 59 7-15,-5 26-29 16,9 9 42-16,1 14-69 16,12 0 0-16,8-3 25 15,17 1-23-15,0-6-4 16,6-2-7-16,27-12-57 16,7-7 25-16,5-12-52 15,4-14-35-15,4 0-3 16,-4-30-56-16,-1-13-21 15,-8-16 52-15,-7-12-7 16,-13-8 102-16,-11-10 27 0,-9-10 34 16,0-5 127-16,0-2 13 15,0 9 54-15,0 17-15 16,0 22-37-16,0 22 19 16,0 21-50-16,0 15-52 15,0 12 7-15,3 39-59 16,0 22 42-16,-3 21-31 15,0 12-16-15,0 6 20 16,0-5-22-16,0-8-13 16,0-10 2-16,0-15-65 15,0-21-116-15,0-27-272 16,0-15-139-16,0-11-62 0</inkml:trace>
  <inkml:trace contextRef="#ctx0" brushRef="#br0" timeOffset="1247">1766 567 1650 0,'0'0'570'15,"0"0"-324"-15,0 0-51 16,0 0 49-16,0 0-145 16,0 0-70-16,0 0-29 15,196-85-9-15,-81 68-163 16,-21 6-198-16,-12 9-400 0</inkml:trace>
  <inkml:trace contextRef="#ctx0" brushRef="#br0" timeOffset="1952">2627 672 1991 0,'0'0'528'0,"0"0"-436"16,0 0 39-16,0 0 114 15,-181 0-68-15,142 0-63 16,7 22-90-16,6 13 5 16,9 7 15-16,7 2-43 15,10 2 23-15,0 2-24 0,16-6-11 16,21-11 10-16,5-10-101 15,7-14 11-15,4-7-4 16,-1-7-47-16,-7-26 32 16,-5-5 28-16,-15-4 77 15,-11 8 5-15,-11 3 24 16,-3 14 83-16,0 11 39 16,0 6 2-16,-9 0-60 15,-2 30-65-15,5 11-10 16,6 1-5-16,0-2-8 15,9-4-2-15,19-9-37 16,1-12-34-16,4-13 10 16,-1-2-11-16,-6-6 0 0,1-20 17 15,-7-3 13-15,-8-3 31 16,-1 5 13-16,-5 9 35 16,-6 5 49-16,0 13-10 15,0 0 7-15,0 13-13 16,0 19-61-16,0 9-3 15,13 0-4-15,10-2 0 16,9-13-18-16,8-10 3 16,13-16-33-16,1 0 41 15,-1-16-49-15,-4-19 1 16,-6-3-12-16,-10-1 28 16,-10 4 24-16,-6 11 30 15,-11 9 21-15,-3 13 56 16,-3 2-27-16,0 0-4 0,0 27-5 15,0 11-34-15,0 6 37 16,0 3-59-16,0-2 1 16,0-11-4-16,0-10 3 15,9-8-106-15,-2-16-179 16,-1-9-353-16,-6-16-355 0</inkml:trace>
  <inkml:trace contextRef="#ctx0" brushRef="#br0" timeOffset="2170">2341 467 1932 0,'0'0'565'0,"0"0"-521"0,0 0 87 16,0 0 54-16,0 0-91 15,190-165-35-15,-140 144-59 16,-1 8-127-16,16 9-105 16,-16 1-311-16,-7 3-329 0</inkml:trace>
  <inkml:trace contextRef="#ctx0" brushRef="#br0" timeOffset="2289">2993 104 1855 0,'0'0'559'0,"0"0"-382"15,0 0-39 1,0 0-36-16,187-6-102 0,-111 25-106 16,-5-2-687-16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8:39:51.273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330 147 1612 0,'0'0'473'0,"0"0"-276"15,0 0 9-15,0 0 36 16,0 0-51-16,0 0-84 15,-173 62-30-15,133-30-47 16,1 5 44-16,6 5-55 16,10 8-7-16,11 1 23 15,7-2-35-15,5-2-12 16,11-2 12-16,21-13-39 16,15-9 14-16,7-7-40 15,9-8 5-15,-1-2 39 0,-9 3-25 16,-10 3 13-16,-21 6 21 15,-16 8 12-15,-6 7 20 16,-6 5-1-16,-33 4-18 16,-4-5 49-16,-5-1-50 15,1-10 13-15,12-11-13 16,7-12 8-16,19-3-23 16,9-41-164-16,29-12-363 15,8-3-238-15</inkml:trace>
  <inkml:trace contextRef="#ctx0" brushRef="#br0" timeOffset="271">549 609 1650 0,'0'0'380'0,"0"0"-234"16,0 0 18-16,-12 195 110 15,12-145-102-15,0-6-101 16,25-9-71-16,15-12-2 15,6-7 1-15,2-16 1 16,-5 0-39-16,-7-16 27 16,-13-19-9-16,-9-12 20 15,-14-2-6-15,0-5 7 16,-17 1 50-16,-17 7-36 16,-1 0-14-16,-4 12-22 0,3-3-162 15,-7-1-203-15,7 9-200 16,7 3-393-16</inkml:trace>
  <inkml:trace contextRef="#ctx0" brushRef="#br0" timeOffset="503">549 609 332 0,'-91'-221'1145'0,"91"209"-873"16,13-6-79-16,19-5 20 16,11-1-24-16,-1 0-97 15,-2 7-40-15,-7 14-31 16,-7 3-21-16,-6 3 0 15,-4 24-19-15,0-4-116 16,3-4-42-16,4-11-20 16,0-8 34-16,1 0-31 0,-1-8 158 15,-8-23 36-15,2-3 108 16,3-8 29-16,10-8 14 16,28-21-151-16,1 9 0 15,-6 13-331-15</inkml:trace>
  <inkml:trace contextRef="#ctx0" brushRef="#br0" timeOffset="1480">1676 140 1418 0,'0'0'794'0,"0"0"-581"15,0 0-71-15,0 0 4 16,0 0-4-16,0 0-57 16,-11 163-34-16,11-96 31 15,0 16-41-15,0 6 1 16,5 10-20-16,7 3 1 16,1-3 20-16,0-2-43 15,3-15-40-15,-2-14-1 16,3-14-70-16,-5-29-47 15,1-16 73-15,7-9-21 0,3-26 100 16,6-30-10 0,7-19-22-16,10-18-11 0,7-9-73 15,5-11 24 1,4 4 63-16,-6 9 35 0,-7 14 3 16,-16 16 72-16,-13 17 35 15,-14 12 35-15,-6 8-22 16,0 9 39-16,-12 10-34 15,-11 5-51-15,-4 9 19 16,-2 0-52-16,-5 15-43 16,9 26 38-16,-1 15-38 15,6 9-1-15,6 10 0 16,5 11 1-16,6 2 8 16,3 4-9-16,0 0-6 15,0-1-7-15,0-10-5 16,0-15-18-16,0-15-18 15,0-21 6-15,0-13 32 0,6-17-79 16,3 0-41-16,5-6 118 16,6-27-8-16,3-6 0 15,5-4 4-15,3-5-11 16,-2 7 32-16,-2 13-45 16,-12 15 31-16,-1 13 15 15,-5 0 6-15,-1 35 43 16,-5 10-1-16,3 8-23 15,4-6 96-15,6-6-121 16,3-11 2-16,4-18-11 16,4-12-30-16,2 0-21 15,0-21 14-15,1-15-10 16,-7-6 55-16,-6 5-25 0,-5 8 26 16,-7 5 31-16,-5 12 42 15,0 12 54-15,0 0-46 16,0 18-56-16,0 17 14 15,6 6-39-15,6 1 0 16,8-5 13-16,13-9-13 16,4-14-47-16,8-14-14 15,-2 0-39-15,-1-20 42 16,-10-16-13-16,-2-5 21 16,-10 0 50-16,-11 6 0 15,-9 5 43-15,0 12 47 16,0 9 28-16,0 9 36 0,0 0-89 15,0 24-40-15,0 11-10 16,0 12-14 0,0-2 11-16,3 2-12 0,14-9-11 15,0-10-47-15,9-15-191 16,-4-9-357-16,-8-4-328 0</inkml:trace>
  <inkml:trace contextRef="#ctx0" brushRef="#br0" timeOffset="1671">2778 616 1508 0,'0'0'755'0,"0"0"-595"16,0 0 5-16,0 0 60 0,0 0-61 15,0 0-77-15,0 0-48 16,66 114-39-16,-53-81-105 15,1-7-258-15,-5-14-460 0</inkml:trace>
  <inkml:trace contextRef="#ctx0" brushRef="#br0" timeOffset="1794">3112 294 1982 0,'0'0'397'16,"0"0"-310"-16,0 0-35 15,158-152-52-15,-106 116-132 16,-7 7-454-16</inkml:trace>
  <inkml:trace contextRef="#ctx0" brushRef="#br0" timeOffset="2023">1417 668 472 0,'0'0'2230'16,"0"0"-1940"-16,0 0-182 16,0 0-107-16,0 0 7 0,0 0-8 15,315-106-53-15,-175 78-551 16,-5 0-1225-16</inkml:trace>
  <inkml:trace contextRef="#ctx0" brushRef="#br0" timeOffset="2627">3718 682 489 0,'0'0'2021'0,"0"0"-1779"16,0 0-224-16,0 0 49 15,0 0 85-15,0 0-61 16,184-75-68-16,-119 20 11 15,7-9-34-15,-2-1 0 16,-13-2 5-16,-10 8 1 16,-18 6-6-16,-20 9 0 15,-9 8 6-15,0 12 28 16,-25 14-34-16,-12 10 31 0,-5 0 16 16,-4 17-19-1,4 24 14-15,7 15-14 0,4 8-20 16,14 7 31-16,8 3-39 15,9 0-7-15,0 2 6 16,0-5 1-16,0-2 11 16,6-11-11-16,-3-5-17 15,2-15 17-15,-2-12-39 16,0-11-15-16,0-15-10 16,11 0-38-16,6-12 84 15,5-26-8-15,7-3 2 16,8-6 2-16,-1 3-26 15,-2 8 24-15,-5 14 5 16,-2 20 19-16,-10 2 1 16,-5 15 34-16,-1 26-4 0,-1 10 66 15,-4-1-70-15,-3-4-27 16,8-7-1-16,6-16-138 16,16-20-224-16,-1-3-365 15,-4 0-1085-15</inkml:trace>
  <inkml:trace contextRef="#ctx0" brushRef="#br0" timeOffset="3132">4733 672 1758 0,'0'0'575'0,"0"0"-452"15,0 0 65-15,0 0 34 16,-176 9-8-16,133 9-93 15,4 10-85-15,5 5 26 16,16 2-62-16,10 2 10 16,8 2-11-16,0-1 1 15,34-8-60-15,1-6-42 16,12-11-42-16,-5-13-16 16,1 0-47-16,-8-4 73 15,-8-22 63-15,-7 1-3 16,-11 7 74-16,-6 7 57 15,-3 9 105-15,0 2 78 16,0 0-89-16,0 17-103 0,0 15 1 16,0-3-49-1,11 4 0-15,11-10-34 0,4-10-57 16,3-11 21 0,1-2-30-16,-1-2-5 0,-3-28 38 15,-2-3 21-15,-8-5 46 16,-6 5 28-16,-7 4 28 15,-3 9 116-15,0 14 22 16,0 6-37-16,0 0-47 16,0 23-77-16,0 13-12 15,9 7-21-15,8-1 13 16,6-2-26-16,7-10-4 16,10-7-85-16,14-23-40 15,-3-11-348-15,-17-15-241 0</inkml:trace>
  <inkml:trace contextRef="#ctx0" brushRef="#br0" timeOffset="3318">5008 570 2326 0,'0'0'519'16,"0"0"-518"-16,0 0 14 15,0 0-15-15,0 0-57 16,0 0-290-16,0 0-391 16,30-70-920-16</inkml:trace>
  <inkml:trace contextRef="#ctx0" brushRef="#br0" timeOffset="3529">5715 771 2078 0,'0'0'866'15,"0"0"-866"-15,0 0-265 16,0 0 177-16,0 0-9 0,0 0-724 15</inkml:trace>
  <inkml:trace contextRef="#ctx0" brushRef="#br0" timeOffset="3644">5787 1106 1847 0,'0'0'367'15,"0"0"-284"-15,0 0-83 16,0 0-283-16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8:39:55.753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0 197 1716 0,'0'0'478'0,"0"0"-334"0,0 0 4 15,0 0 62-15,0 0-23 16,0 0-105-16,0 0 7 15,102-151-65-15,-59 144 12 16,2 7 11-16,-5 0-29 16,-7 20 12-16,-10 21-14 15,-17 10 1-15,-6 5 34 16,0 7-50-16,-33 0-1 16,-5-7 8-16,-2-8-7 15,4-14 10-15,10-9-11 16,6-11 1-16,10-8 8 0,10-6-9 15,0 0-15 1,0 0 15-16,3 0-5 0,21 0-13 16,5 0 18-16,4 0 0 15,2 7-10-15,5 13 10 16,-4 3 0-16,-4 3 0 16,-2 0 1-16,-10 2-9 15,-14-4 8-15,-6-1 0 16,0 0 28-16,-20-4-27 15,-19-6 11-15,-4 0 9 16,1-11-20-16,-4-2 37 16,10 0-38-16,4 0-17 15,12-18 16-15,17-5-125 16,6-29-200-16,32 4-416 16,2 4-605-16</inkml:trace>
  <inkml:trace contextRef="#ctx0" brushRef="#br0" timeOffset="497">658 437 1674 0,'0'0'476'16,"0"0"-336"-16,0 0 10 16,223 0 45-16,-135 0-89 15,11 0 97-15,-8 9-97 16,-6-3-106-16,-15 3-8 15,-18-1-5-15,-16-3-31 0,-16 1 38 16,-17-2-27-16,-3-4 33 16,-6 0 83-16,-27 0-37 15,-7-6 54-15,-5-9-13 16,-1-5-42-16,0 2 58 16,7-2-73-16,5 2-30 15,12 3 45-15,5 3-36 16,8 6 6-16,3 0-10 15,6 4 4-15,0 2-9 16,6-5 0-16,23 5 0 16,7 0-3-16,4 0 3 15,5 0 0-15,-2 0-6 16,-4 0 6-16,-7 5 9 16,-1 3-9-16,-9 4-2 15,-5 3 2-15,-5 0 0 0,-4 2 10 16,-8 4 4-16,0 3-7 15,-5 2 52-15,-24 0-59 16,-10 4-6-16,-7-4-2 16,4-8-11-16,2-4-20 15,11-7-23-15,19-7-90 16,10-4-190-16,0-16-501 0</inkml:trace>
  <inkml:trace contextRef="#ctx0" brushRef="#br0" timeOffset="911">1745 111 1640 0,'0'0'246'0,"0"0"-185"16,0 0 142-16,0 0 91 16,0 0-34-16,0 0-112 15,184-81-54-15,-125 81 15 16,-7 7-34-16,-6 23 24 16,-16 18-30-16,-21 13-15 15,-9 5 30-15,-20 15-42 16,-31 2-29-16,-15 1 37 15,-3-5-50-15,3-11 13 0,15-15 0 16,11-16-12-16,20-16 18 16,17-6-19-16,3-5 0 15,3-2-9-15,31-2 9 16,8-6-1-16,10 0-11 16,7 0-55-16,10 0-5 15,38-8-166-15,-14-13-333 16,-15 0-243-16</inkml:trace>
  <inkml:trace contextRef="#ctx0" brushRef="#br0" timeOffset="1255">2655 100 2540 0,'0'0'386'16,"0"0"-255"-16,0 0-23 16,0 0 50-16,0 0-27 15,-167 130-102-15,149-62-10 16,4 9 16-16,14 0-26 16,0-1 15-16,37-12-24 15,17-10-25-15,16-17 24 16,5-18-40-16,7-19 2 0,-6-3 38 15,-11-34 1-15,-20-20-9 16,-19-8 29-16,-26-12-20 16,0-1 57-16,-45-3-32 15,-15 7 5-15,-5 7-30 16,-11-1-13-16,22 14-65 16,14 13-617-16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9:42:43.947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815 242 1370 0,'0'0'291'16,"0"0"-132"-16,0 0-1 15,0 0 34-15,0 0-5 16,0 0-63-16,-119-127-20 16,79 109-37-16,-6 7-24 15,-7 3 38-15,-6 3-48 16,-6 5-2-16,-4 17 20 15,-7 29-39-15,-1 19-5 0,4 19 22 16,14 17-23-16,13 16 44 16,27 13-49-16,19 4 0 15,0-8 26-15,42-14-27 16,20-21 0-16,14-26-6 16,12-24-50-16,8-29-18 15,4-12-47-15,-4-15-2 16,-14-32-8-16,-14-9 7 15,-14-5 67-15,-20 1 56 16,-11 12 1-16,-12 20 65 16,-8 19 3-16,-3 9 26 15,0 9-37-15,0 26-37 0,0 12 6 16,0 7-12 0,6-5-13-16,27-5-2 0,10-11-5 15,12-12-58-15,7-19-32 16,-3-2-40-16,-3-10 29 15,-10-30 13-15,-20-7 58 16,-19-5 36-16,-7-8 21 16,-27 2 78-16,-25 5 25 15,-10 11-36-15,0 15-14 16,-1 12-10-16,12 11-21 16,14-1 8-16,18 5-36 15,19 0-8-15,0 0-7 16,32 0-27-16,24 0 14 15,12 0-34-15,11 0 7 16,0 0 34-16,-5 16-34 0,-11 10-8 16,-7 10 10-16,-20 12 4 15,-13 7 33-15,-14 7 1 16,-9-4 0-16,0-4 21 16,0-13-15-16,-6-13 3 15,-4-12 18-15,6-13 4 16,1-3 36-16,3-19-42 15,0-21-18-15,11-15-1 16,18-10-6-16,7 0 0 16,10 5-1-16,0 10 2 15,2 18 5-15,5 11 7 16,-1 19 7-16,1 2 117 16,-1 20-28-16,-5 24-73 15,-5 9-8-15,-10 6-27 16,-1 4-1-16,-3-11-50 0,-2-5-95 15,11-12-45-15,-4-11-396 16,-7-12-740-16</inkml:trace>
  <inkml:trace contextRef="#ctx0" brushRef="#br0" timeOffset="848">2583 771 1647 0,'0'0'605'16,"0"0"-448"-16,0 0 71 15,0 0 12-15,-179 7-110 0,130 26-18 16,-1 8-49-16,11 6-13 16,10 3-19-16,9 0-30 15,14-1 22-15,6-1-23 16,3-4-11-16,29-6 10 15,8-8-35-15,10-4 0 16,-2-9-15-16,8-8-17 16,2-3 37-16,4-6-53 15,4 0-8-15,4-10 12 16,4-26 15-16,8-10 51 16,3-24-59-16,3-18 3 15,-6-18 48-15,-6-11 1 0,-8-7 21 16,-5 4 2-16,-13 7 16 15,-12 16 16-15,-8 12 13 16,-10 14 9-16,-14 12 55 16,-6 15-11-16,0 8-23 15,-6 9 18-15,-21 12-18 16,-8 13-8-16,-5 2-39 16,-5 15-29-16,-5 29 41 15,1 21-42-15,6 14 0 16,10 12 23-16,15 16-23 15,10 2-8-15,8 10 7 16,0-6 2-16,31-2-10 16,8-6-18-16,10-19-61 0,2-26 26 15,8-21-89 1,4-27-12-16,-4-12 60 0,0-15-1 16,-10-29 70-16,-7-12-12 15,-8-1 31-15,-11 5 15 16,-14 14 55-16,-9 11 40 15,0 19 74-15,0 8-57 16,-3 8-36-16,-7 31-52 16,6 11-8-16,4 5 19 15,0-2-35-15,27-7-21 16,19-18-9-16,13-13-87 16,9-15-5-16,-2 0-36 15,-1-22 45-15,-12-12-3 0,-10-10 21 16,-14 2 95-1,-13 7 2-15,-13 6 144 0,-3 14 55 16,0 15 17-16,0 0-101 16,-9 18-28-16,-4 20-32 15,6 6-15-15,0 3-6 16,7-3-35-16,0-8 14 16,0-3-15-16,3-13-63 15,17-5-18-15,16-15-185 16,1 0-234-16,-9-15-446 0</inkml:trace>
  <inkml:trace contextRef="#ctx0" brushRef="#br0" timeOffset="1216">4605 761 1257 0,'0'0'986'15,"0"0"-764"-15,0 0-115 16,0 0 85-16,0 0-13 16,0 0-116-16,-181-21-43 15,148 38-20-15,4 13 0 16,12 2-6-16,11 2 3 16,6 10-44-16,0-4 13 15,26-2-27-15,10-3 7 16,4 1 19-16,-1-4 16 0,1-1 4 15,-2 0 12-15,1 3 3 16,1-3 81-16,-10-2 10 16,-12 1-66-16,-13-7-8 15,-5 2 17-15,-14-4 8 16,-25-2-42-16,-7-7-16 16,-3-6 14-16,13-6-83 15,13-3-136-15,9-20-260 16,14-3-156-16</inkml:trace>
  <inkml:trace contextRef="#ctx0" brushRef="#br0" timeOffset="1437">4899 843 2029 0,'0'0'387'16,"0"0"-268"-16,0 0 76 15,0 156 65-15,0-100-91 16,0-1-106-16,0-7-42 16,0-4-13-16,0-7-8 15,0-12 0-15,6-8-120 16,14-17-163-16,0 0-306 16,-3-8-387-16</inkml:trace>
  <inkml:trace contextRef="#ctx0" brushRef="#br0" timeOffset="1571">4984 533 2051 0,'0'0'337'0,"0"0"-317"16,0 0-20-16,0 0-13 16,0 0-318-16,0 0-568 0</inkml:trace>
  <inkml:trace contextRef="#ctx0" brushRef="#br0" timeOffset="2208">5180 811 1512 0,'0'0'300'0,"0"0"-181"0,0 0 140 16,0 0 88-1,-62 164-82-15,62-125-127 0,0-1-113 16,33-3 10-16,16-5-23 15,10-7-12-15,3-8-20 16,7-12-23-16,-7-3 22 16,-3-9 21-16,-7-27-14 15,-19-8 1-15,-10-9 13 16,-20-5 0-16,-3 1 9 16,-9 5-8-16,-24 8-1 15,-4 9 35-15,2 11-28 16,5 6-7-16,7 5 0 15,9 7 1-15,14 6-7 16,0 0-3-16,8 0-5 16,18 13 1-16,10 7 5 0,-1 8-12 15,5 1 14-15,2 4-8 16,1 1 7-16,-7 10 4 16,-2 1 3-16,-9 5-2 15,-5 0 2-15,-8-3 0 16,2-3-1-16,-5-12 2 15,2-11 1-15,-5-9-2 16,-3-12 1-16,1 0-3 16,-1-20-14-16,0-19-2 15,4-11 7-15,6-6 11 16,10-9 14-16,6-2-14 16,10 2 7-16,4 9 46 15,10 11-18-15,-1 16 18 0,4 16 22 16,-1 13 11-16,-8 3 28 15,-5 42-34-15,-10 17-3 16,-6 19 15-16,1 3-37 16,-4 2 2-16,3-10-21 15,7-11-22-15,5-22 7 16,12-21-21-16,5-22-18 16,15-13-15-16,35-89-98 15,-17 1-347-15,-12-4-1153 0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8:40:00.028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0 285 1607 0,'0'0'548'0,"0"0"-372"16,0 0 17-16,0 0 64 16,0 0-79-16,0 0-49 15,101 3-41-15,-58-6-40 16,5 3 27-16,4 0-45 15,7 0-12-15,4 0 15 16,2 0-33-16,-3-6 0 16,0 0-1-16,-2-5-15 15,-12-1-5-15,-11-3-76 16,-18 0-52-16,-9 5-60 0,-10-3-74 16,-6 4-62-16,-20 3-126 15,-8 3-608-15</inkml:trace>
  <inkml:trace contextRef="#ctx0" brushRef="#br0" timeOffset="204">300 0 1857 0,'0'0'598'15,"0"0"-352"-15,0 0 71 16,0 0-138-16,0 0-105 15,0 0 35-15,-16 176-78 0,10-88 8 16,-1 6-39-16,0 4-8 16,7 15-13-16,0-25-238 15,4-21-714-15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8:40:12.001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0 687 1455 0,'0'0'565'16,"0"0"-465"-16,0 0-77 0,0 0 57 15,0 0 138-15,0 0-101 16,93-31-77-16,-34-10 45 16,3-8-48-16,4-13 20 15,-9-6-5-15,0-5-10 16,-12-5 69-16,-8 4-50 15,-12 8 6-15,-5 9 41 16,-9 13-37-16,-8 17-10 16,-3 12-6-16,0 13-31 15,0 2 51-15,0 0-75 16,0 35 0-16,0 27 0 16,0 23 1-16,0 22-1 15,0 8 0-15,0-1 6 16,0-8-3-16,0-11-3 0,0-13 0 15,0-15-3-15,-3-13 3 16,0-13-10-16,-5-13-7 16,5-3-40-16,3-10 15 15,0-7-154-15,11-8-271 16,18 0-145-16,-1-14-537 0</inkml:trace>
  <inkml:trace contextRef="#ctx0" brushRef="#br0" timeOffset="442">1563 35 1906 0,'0'0'691'0,"0"0"-507"16,0 0 54-16,0 0-6 15,0 0-93-15,0 0-67 16,0 0-40-16,-115 0-31 16,66 49 45-16,-7 16-34 15,1 13-12-15,2 7 22 16,4 3-21-16,10 7 13 16,10-1-3-16,12 0-10 15,10-4-2-15,7-3-1 16,4-8-23-16,34-14-13 0,12-14-25 15,10-19 33-15,8-23-22 16,0-9-8-16,1-3 36 16,-10-29-24-16,-14-10 27 15,-14 2 21-15,-15-2 0 16,-16 4 39-16,-4-1 16 16,-42 11 12-16,-25 3 1 15,-22 10-58-15,-7 12-9 16,1 3-1-16,17 0-31 15,34 9-82-15,25 8-431 16,20 2-707-16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8:40:13.140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389 56 205 0,'0'0'1421'15,"0"0"-1204"-15,0 0-5 16,0 0 109-16,0 0-48 16,0 0-70-16,0 0-91 15,-9-3-70-15,9 27 42 16,0 13-17-16,0 17-4 15,-3 13 2-15,-5 4-18 0,-1 5 1 16,-1-2-21-16,0-8-10 16,0-5 8-16,4-11-25 15,0-5-9-15,6-10-3 16,0-5-81-16,0-13-170 16,3-8-402-16,10-9-255 0</inkml:trace>
  <inkml:trace contextRef="#ctx0" brushRef="#br0" timeOffset="277">0 357 1662 0,'0'0'383'16,"0"0"-225"-16,0 0 13 15,0 0 60-15,59-171-69 16,-21 120-19-16,10 1-9 16,-3 12-31-16,-2 9-1 15,-4 14-36-15,-7 15-37 16,1 0 25-16,-4 21-42 16,2 20-12-16,7 8 0 15,38 16-192-15,-11-11-402 16,-3-13-708-16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8:40:14.027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256 401 133 0,'0'0'1582'0,"0"0"-1260"15,0 0-159-15,0 0 3 16,0 0 91-16,0 0-133 15,-187-53-56-15,164 53 35 16,4 7-68-16,9 14-18 0,10 10-17 16,0 3 0-16,6 2 3 15,28 1-3-15,5 3-41 16,7-5 19-16,6-3-12 16,-2 0 5-16,-5-5 1 15,-5-2 28-15,-11 0-17 16,-16-1 16-16,-13 0 1 15,0 2 12-15,-16 0 6 16,-24-3 7-16,-5-1-17 16,-9-4-8-16,6-10 34 15,5-3-32-15,14-5-4 16,13 0-18-16,16-17-89 16,0-12-143-16,45-24-112 15,11 3-158-15,-1 4-519 0</inkml:trace>
  <inkml:trace contextRef="#ctx0" brushRef="#br0" timeOffset="273">502 525 1128 0,'0'0'570'15,"0"0"-443"-15,0 0 15 16,0 0 103-16,0 0-30 16,0 0-125-16,-6 164-51 15,6-123-2-15,6-2-28 16,17-7-18-16,6-5 9 15,1-13-53-15,-1-7 26 16,1-7-28-16,-4-4 34 16,-6-25 15-16,-5-11 8 0,-8-8-2 15,-7-3 69-15,0-2 3 16,0 1 22-16,-22 5-51 16,-6 11-42-16,-1 7-1 15,4 7-128-15,-6 14-110 16,5 2-148-16,7 6-433 0</inkml:trace>
  <inkml:trace contextRef="#ctx0" brushRef="#br0" timeOffset="438">502 525 927 0,'-68'-145'727'16,"68"128"-540"-16,0-4 76 15,6-10-1-15,22 3-78 0,9 1-107 16,5 7-60-1,1 9-16-15,-1 6-1 0,-2 5-180 16,3 9-73-16,-12 15-60 16,-6 0-306-16</inkml:trace>
  <inkml:trace contextRef="#ctx0" brushRef="#br0" timeOffset="545">865 262 1189 0,'0'0'552'0,"0"0"-386"16,0 0 73-16,0 0-43 15,124-186-196-15,-67 144-108 16,-6 8-415-16</inkml:trace>
  <inkml:trace contextRef="#ctx0" brushRef="#br0" timeOffset="1120">1876 575 1899 0,'0'0'359'16,"0"0"-235"-16,0 0 44 16,0 0 76-16,-202 0-25 15,146 2-125-15,3 22-40 16,7 8 27-16,11 6-30 16,11 6-21-16,15 1-19 15,9-1-10-15,0-3-1 16,26-5-25-16,16-11-37 15,4-13-5-15,10-7-40 16,-3-5-32-16,2-17-26 16,-5-27-25-16,-12-8 79 15,-5-10 14-15,-10-9 62 0,-9-5 35 16,-8-11 26 0,-6 1 115-16,0 2 29 0,0 8-42 15,0 17 44-15,0 21-58 16,0 18 10-16,0 20-29 15,0 4-63-15,0 47 0 16,0 20-8-16,0 15-9 16,3 7 3-16,3 2-17 15,5-4-2-15,-2-9-23 16,2-11-81-16,-2-13-40 16,-2-12-308-16,-1-18-272 15,-6-15-942-15</inkml:trace>
  <inkml:trace contextRef="#ctx0" brushRef="#br0" timeOffset="1303">1644 374 1722 0,'0'0'575'0,"0"0"-415"15,0 0-89-15,0 0 89 16,0 0-31-16,0 0-100 15,229-11-29-15,-124 11-130 16,-23 0-238-16,-14 0-438 0</inkml:trace>
  <inkml:trace contextRef="#ctx0" brushRef="#br0" timeOffset="2006">2449 598 439 0,'0'0'1679'0,"0"0"-1342"15,0 0-120-15,0 0 73 16,0 0-102-16,0 0-105 16,-190-36-8-16,158 49-56 15,-1 13 3-15,10 10-22 16,6 4 1-16,11 1 3 15,6 1-4-15,0-7-59 0,17-6 11 16,12-11-59 0,7-8-23-16,4-10-33 0,-1 0 21 15,1-24 38-15,-8-9-3 16,-10 1 74-16,-5 3 33 16,-11 8 55-16,-6 13 60 15,0 5 70-15,0 3-18 16,0 0-52-16,0 16-109 15,0 11-4-15,0 4 2 16,11-10-4-16,11 1-46 16,7-13-48-16,5-9-23 15,-2 0 34-15,-2-9-22 16,-1-17 31-16,-6-2 47 16,-10 2 27-16,-4 2 6 15,-4 7 59-15,-5 5 44 0,0 9 85 16,0 3-87-16,0 0-36 15,0 19-49-15,0 9-21 16,0 5 2-16,0-1-3 16,20-5-45-16,3-7 9 15,2-9-82-15,1-6 0 16,5-5 26-16,-9 0 7 16,1-28 51-16,-3-1 22 15,-8-3 12-15,2 2 22 16,-8 4 48-16,-3 5 33 15,-3 9 51-15,0 9-38 16,0 3 12-16,0 15-98 0,0 23-8 16,0 10 24-16,0 2-45 15,0-3-1-15,0-6 0 16,7-11-36-16,-1-12-8 16,8-13-64-16,-5-5-164 15,2-27-195-15,-8-5-451 0</inkml:trace>
  <inkml:trace contextRef="#ctx0" brushRef="#br0" timeOffset="2240">2279 415 2140 0,'0'0'327'16,"0"0"-257"-16,0 0 83 16,0 0 44-16,0 0-73 15,135-153-92-15,-103 141-32 16,1 6-46-16,7 4-225 16,-8 2-367-16,-2 0-522 0</inkml:trace>
  <inkml:trace contextRef="#ctx0" brushRef="#br0" timeOffset="2349">2743 188 1884 0,'0'0'387'0,"0"0"-229"0,0 0-158 16,0 0-12-16,221 0-640 16</inkml:trace>
  <inkml:trace contextRef="#ctx0" brushRef="#br0" timeOffset="2555">3494 595 2383 0,'0'0'452'16,"0"0"-392"-16,0 0-47 0,0 0 67 15,0 0-80-15,0 0-183 16,206 36-383-16,-163-27-225 0</inkml:trace>
  <inkml:trace contextRef="#ctx0" brushRef="#br0" timeOffset="2763">3245 975 1713 0,'0'0'1115'0,"0"0"-976"0,0 0-106 16,0 0 0-16,0 0 40 16,0 0-54-16,174-17-19 15,-73 1-80-15,-16 5-203 16,-9 3-603-16</inkml:trace>
  <inkml:trace contextRef="#ctx0" brushRef="#br0" timeOffset="3252">4162 438 2376 0,'0'0'601'15,"0"0"-554"-15,0 0 5 16,0 0 83-16,0 0-35 16,0 0-31-16,173-96-68 15,-130 96 4-15,-10 30 7 16,-13 19-6-16,-17 13 33 0,-3 15-38 16,-17 11-1-16,-28 9 42 15,-15 0-42-15,-5-5 1 16,6-13-1-16,7-16 0 15,16-22 6-15,13-15-6 16,17-14 0-16,6-9 0 16,0-3 6-16,29 0 14 15,13 0-15-15,10 0-4 16,4-3 12-16,0 0-13 16,-4 3-75-16,4 0-124 15,-16 0-570-15,-12 3-1564 0</inkml:trace>
  <inkml:trace contextRef="#ctx0" brushRef="#br0" timeOffset="7565">3629 1964 2365 0,'0'0'430'15,"0"0"-430"-15,0 0-77 16,0 0 60-16,0 0-228 16,0 0-662-16</inkml:trace>
  <inkml:trace contextRef="#ctx0" brushRef="#br0" timeOffset="7697">3726 2257 1886 0,'0'0'540'0,"0"0"-523"16,0 0-17-16,0 0-126 0,0 0-266 15</inkml:trace>
  <inkml:trace contextRef="#ctx0" brushRef="#br0" timeOffset="4063">216 1767 1562 0,'0'0'297'0,"0"0"-163"15,0 0 58-15,0 0 58 16,0 0-48-16,0 0-106 16,0 0-14-16,-35-25 21 15,11 25-78-15,-2 0 11 16,-6 13-19-16,2 14-2 0,1 2 16 16,6 7-23-16,10-3-7 15,13 2 0-15,0-5-1 16,3-4-9-16,27-2-36 15,2-7-27-15,8-2 56 16,-1 0-12-16,4-3 10 16,-7-4 10-16,-7 4-10 15,-6-1 18-15,-7 2 0 16,-13 2 7-16,-3-3 19 16,0 2 0-16,-12 1-2 15,-18-3 18-15,-2 0-41 16,-1-4 0-16,-1-5-1 15,11 0 12-15,8-3-27 0,11 0-72 16,11-14-153 0,25-16-270-16,11-3-230 0</inkml:trace>
  <inkml:trace contextRef="#ctx0" brushRef="#br0" timeOffset="4333">502 1918 1610 0,'0'0'545'0,"0"0"-477"16,0 0 61-16,0 0 131 16,0 0-102-16,-37 167-85 15,37-133-55-15,0-7-17 16,0-7-2-16,11-8-20 0,9-4-35 16,-2-8 30-1,2 0-53-15,0 0 32 0,-7-23 25 16,1-10 22-16,-11 1-9 15,-3-6 9-15,0-2 0 16,0 3-18-16,0 5-37 16,0 2-135-16,-8 2-87 15,-1 13-20-15,-1 2-344 0</inkml:trace>
  <inkml:trace contextRef="#ctx0" brushRef="#br0" timeOffset="4502">502 1918 1323 0,'-30'-153'367'0,"30"138"-200"16,0-2-40-16,13-1-5 0,13 3-66 15,7 3-19-15,4 5-37 16,-5 5 0-16,4 2-1 16,7 0-89-16,-11 0-92 15,-2 0-391-15</inkml:trace>
  <inkml:trace contextRef="#ctx0" brushRef="#br0" timeOffset="4613">871 1605 1575 0,'0'0'497'15,"0"0"-295"-15,0 0-67 16,0 0-135-16,0 0-3 16,203-167-371-16,-140 140-1536 0</inkml:trace>
  <inkml:trace contextRef="#ctx0" brushRef="#br0" timeOffset="5356">1570 1599 1620 0,'0'0'479'0,"0"0"-308"15,0 0 41-15,0 0-18 16,0 0-54-16,-60 168-6 15,57-105-53-15,-4-2-33 16,4 2 19-16,0-5-53 16,0-4-13-16,0-11-1 15,3-6-61-15,0-16-48 16,0-14-171-16,0-7-427 16,0 0-1117-16</inkml:trace>
  <inkml:trace contextRef="#ctx0" brushRef="#br0" timeOffset="5633">1343 1915 1844 0,'0'0'337'16,"0"0"-228"-16,0 0 75 0,0 0-32 16,0 0-113-16,236-50-39 15,-168 26-263-15,-6 3-488 0</inkml:trace>
  <inkml:trace contextRef="#ctx0" brushRef="#br0" timeOffset="5931">2037 1547 2045 0,'0'0'372'15,"0"0"-277"-15,0 0-43 16,0 0 133-16,-68 159 34 16,44-83-141-16,-5 7-36 15,3-1 39-15,0-2-30 16,3-6-33-16,4-9-18 15,8-12-17-15,11-21-88 16,0-17-399-16,6-15-185 16,11 0-1143-16</inkml:trace>
  <inkml:trace contextRef="#ctx0" brushRef="#br0" timeOffset="6406">2165 1989 1429 0,'0'0'215'16,"0"0"-159"-16,0 0 65 15,0 0 22-15,173-169-55 16,-137 126-16-16,-7 1-53 16,-12 4 11-16,-11 5 52 15,-6 4 1-15,0 6 27 16,-9 8 31-16,-17 9-25 0,-1 6 38 15,1 0-78 1,0 21-52-16,3 17 29 0,1 9-41 16,8 8-5-16,2 4-5 15,4 2 10-15,2-9-7 16,0 1-5-16,-2-10 0 16,5-7-20-16,0-7 20 15,0-12-11-15,3-10-16 16,0-7-18-16,0 0 15 15,0-15-47-15,13-13 10 16,14-5 58-16,2 3-8 16,4 4 4-16,-4 13 4 15,-6 11 9-15,0 2 10 16,-7 15 17-16,-7 20-3 16,2 7 28-16,-8 2-29 15,0-3-22-15,8-6-1 0,1-8-70 16,15-17-247-16,-1-10-300 15,-6 0-1088-15</inkml:trace>
  <inkml:trace contextRef="#ctx0" brushRef="#br0" timeOffset="6894">2748 1989 1694 0,'0'0'547'15,"0"0"-429"-15,0 0 100 0,0 0 60 16,0 0-83 0,0 0-105-16,0 0-54 0,-141-12 5 15,124 36-41-15,8 2 0 16,9 7-8-16,0-3 2 16,0-1-40-16,9-6-32 15,17-6-139-15,4-10 20 16,2-7-75-16,2 0 24 15,-9-16 88-15,-5-1 88 16,-14 3 72-16,-6 4 18 16,0 8 132-16,0 2 97 15,0 0-100-15,0 8-82 16,0 13-25-16,0 0-16 0,8 0-24 16,9-10-42-1,5-2-56-15,1-9 23 0,3 0-60 16,-3 0 26-16,-4-18 44 15,-5-5 55-15,-5 2 10 16,-3 0 88-16,-6 4 35 16,0 9 63-16,0 1 2 15,0 7 52-15,0 0-123 16,0 7-89-16,0 12 2 16,0 8-24-16,5 0-6 15,4-4-30-15,8-11-200 16,-1-3-287-16,-3-9-627 0</inkml:trace>
  <inkml:trace contextRef="#ctx0" brushRef="#br0" timeOffset="7060">2930 1808 2189 0,'0'0'321'0,"0"0"-321"16,0 0-41-16,0 0-122 16,0 0-746-16</inkml:trace>
  <inkml:trace contextRef="#ctx0" brushRef="#br0" timeOffset="8823">4381 1777 1622 0,'0'0'368'0,"0"0"-137"0,0 0 7 16,0 0-125-16,0 0-64 16,0 0-31-16,0 0-16 15,79 0 51-15,-43 0-17 16,1 0-15-16,-6 0 34 16,-2 0-46-16,-4 0 0 15,-13 0-9-15,-6 0 0 16,-6 0 25-16,0 0 7 15,-9 0 24-15,-20 0-9 16,-5 0-37-16,-5 0 11 16,-4 0-13-16,4 0 5 15,-1 0 44-15,9 0-57 0,5 0 6 16,3 2 13 0,6 7-19-16,7 1-1 0,0-1 1 15,4 4 0-15,2-1 3 16,4 6-3-16,0-3 0 15,0 2 21-15,0 4-20 16,0-6-2-16,0-1-4 16,0-1 5-16,0-3 8 15,0-1-8-15,0 1 0 16,0-4 12-16,4-1-11 16,9-1 11-16,6-4-12 15,4 2 9-15,7-2-6 16,2 0-3-16,2 6-4 15,-5 5-4-15,4 0 8 16,-4 9-1-16,-3 7 0 0,-7 1 1 16,-2 8 9-16,-8 1-9 15,-9 0 0-15,0-5 14 16,0-5 8-16,-26-4-10 16,-5-5 14-16,-9-6-25 15,-2-10 56-15,-1-2-55 16,1 0 2-16,2 0 37 15,7-12-41-15,13-1-9 16,11-6-49-16,9 2-89 16,23-12-134-16,22 2-447 15,1 4-662-15</inkml:trace>
  <inkml:trace contextRef="#ctx0" brushRef="#br0" timeOffset="9342">4899 2036 553 0,'0'0'1379'0,"0"0"-1220"16,0 0-14-16,0 0 72 15,0 0-41-15,195 3-100 16,-141-3-51-16,-3 0-23 15,-1 3 17-15,-4 3-19 0,-7 0-12 16,-4 0 10-16,-4-4-14 16,-9-2 16-16,-9 0 0 15,-9 0 1-15,-4-8 57 16,0-13-52-16,-17-3 2 16,-13-5 29-16,1 0-25 15,0 2 14-15,-4 2 24 16,10 8-11-16,0 7 35 15,10 3-39-15,4 7 7 16,9 0-7-16,0 0-28 16,0 13-7-16,19 8 0 15,10 6 1-15,8 2 16 16,-1-1-17-16,2-2 0 16,-4 1 5-16,-6-7-5 15,-8 5 0-15,-3-8 9 0,-7-2 3 16,-10-1 60-16,0-2-29 15,0-1 3-15,-27 2 8 16,-2-4-54-16,-4-3-4 16,4 0-64-16,6-6-95 15,13 0-91-15,7 0-357 16,3-6-342-16</inkml:trace>
  <inkml:trace contextRef="#ctx0" brushRef="#br0" timeOffset="9823">5939 1759 1729 0,'0'0'290'0,"0"0"-221"16,0 0 217-16,0 0-14 16,0 0-69-16,0 0-98 0,0 0-42 15,115-33 26-15,-86 33-36 16,-2 12-40-16,-7 12 29 15,-14 8-19-15,-6 6 4 16,0 10-3-16,-19 2-23 16,-18 5 39-16,-5-1-40 15,-1-3 0-15,4-11 22 16,7-4-22-16,9-13 11 16,9-8-11-16,11-6 0 15,3-3 3-15,0-1-3 16,3-1-3-16,20-1 2 15,3-2 1-15,10-1 0 16,4 4-15-16,2-4-51 16,27 0-60-16,-10-5-465 15,-8-13-538-15</inkml:trace>
  <inkml:trace contextRef="#ctx0" brushRef="#br0" timeOffset="10190">6513 1762 1295 0,'0'0'1141'0,"0"0"-985"16,0 0-98-16,0 0 144 15,0 0 10-15,0 0-109 16,-170 91-67-16,150-45-3 0,9 6 12 15,8-2-16-15,3 3-28 16,0-6 24-16,23-6-25 16,11-5-19-16,8-10-1 15,1-9-20-15,5-10 39 16,-2-7-8-16,-4 0 9 16,-2-30 9-16,-14-5 0 15,-7-13 12-15,-11-7 21 16,-8-4 1-16,0 1 8 15,-27 0-33-15,-8 11-11 16,-2 9-7-16,-11 0-146 16,8 9-508-16,4 8-1804 0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8:40:26.472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0 218 1360 0,'0'0'754'0,"0"0"-656"16,0 0-47-16,0 0 115 15,203 17 44-15,-134-17-76 16,10 0-104-16,6 0 106 15,-3 0-136-15,-6-6-2 16,-14 2-160-16,-24-4-151 16,-11 1-217-16,-21 1-1307 0</inkml:trace>
  <inkml:trace contextRef="#ctx0" brushRef="#br0" timeOffset="188">387 0 2199 0,'0'0'481'16,"0"0"-245"-16,0 0 12 15,0 0-65-15,0 0-83 16,0 0-77-16,0 170-22 16,3-89-1-16,14 33-79 15,-5-19-125-15,-1-18-810 0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8:40:25.654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0 127 1761 0,'0'0'813'0,"0"0"-656"0,0 0-8 16,0 0 99-16,0 0-110 15,0 0-106-15,0 0-32 16,-3 7-45-16,3-7-78 16,16 0-233-16,10 0-264 15,0 0-325-15</inkml:trace>
  <inkml:trace contextRef="#ctx0" brushRef="#br0" timeOffset="191">448 37 1748 0,'0'0'695'0,"0"0"-569"15,0 0-21-15,0 0-53 16,0 0-52-16,0 0-176 16,0 0-211-16,118-12-296 0</inkml:trace>
  <inkml:trace contextRef="#ctx0" brushRef="#br0" timeOffset="394">779 6 1602 0,'0'0'507'0,"0"0"-324"16,0 0 56-16,0 0-24 16,0 0-65-16,0 0-150 15,0 0-113-15,82 0-107 16,-46 0-313-16,-4-6-817 0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8:40:25.136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0 247 1622 0,'0'0'630'15,"0"0"-418"-15,0 0 32 16,0 0 7-16,0 0-83 15,0 0-81-15,0 0-74 16,116-20 44-16,-51 20-56 16,3 0 0-16,-3 0-2 15,-5 0-31-15,-9 0-79 16,-11 0-165-16,-10 0-308 16,-15 0-158-16</inkml:trace>
  <inkml:trace contextRef="#ctx0" brushRef="#br0" timeOffset="176">178 0 1874 0,'0'0'548'16,"0"0"-435"-16,0 0 112 16,0 0-41-16,0 185-105 15,0-105-46-15,0 3-33 16,0-7-6-16,12 10-158 15,2-25-311-15,-2-17-335 0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8:40:30.831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197 332 1637 0,'0'0'273'0,"0"0"-128"0,0 0 52 16,0 0 14-16,0 0-3 15,0 0-121-15,3-102-32 16,23 69 42-16,7-2-33 16,2-4-5-16,2 7 3 15,-1 3-24-15,4 2 34 16,-6 9-51-16,6 7-5 16,-4 5 15-16,4 6-30 15,-1 2 7-15,-7 31 3 16,-1 14-10-16,-12 15 30 15,-13 18-30-15,-6 11 7 16,-13 8 7-16,-30 8-14 16,-19-6-1-16,-6-4 0 15,-11-8 6-15,1-14-9 0,2-11 3 16,8-18-5-16,9-10 4 16,10-18 2-16,10-5-1 15,13-9 0-15,9-4 0 16,10-4 35-16,7-23-24 15,0-7-10-15,4-6 22 16,25 0-21-16,10 3 10 16,10 12 0-16,4 10-11 15,9 15 32-15,4 0-33 16,5 12 0-16,5 17 32 16,-1 1-20-16,-6-1 21 15,-6-3-5-15,-9-5-14 0,-8 1 22 16,-4-11-36-16,9-4 0 15,0-7-15-15,57-34-18 16,-15-14-122-16,-2-13-551 0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8:40:40.328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111 55 1202 0,'0'0'233'0,"0"0"-63"15,0 0-1-15,0 0 17 16,0 0 66-16,0 0-21 16,-101-52-98-16,94 50 1 15,4 2 17-15,3 0-63 16,0 0 18-16,0 0-74 0,0 0-31 16,26 0 44-1,14 0-43-15,8 0 2 0,18 0-4 16,2 0-61-16,11 0-56 15,3 6-128-15,17 3-135 16,-17 3 15-16,-22-3-548 0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8:40:40.535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0 0 1855 0,'0'0'507'15,"0"0"-418"-15,0 0-49 16,0 0 54-16,0 0 25 16,229 71-116-16,-51-62-3 15,-19 0-336-15,-15-9-1100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9:47:48.385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811 221 1415 0,'0'0'235'16,"0"0"-157"-16,0 0 4 0,0 0 77 15,0 0 7 1,0 0-85-16,0 4-34 0,0-4 10 16,0-13 24-16,0-3-28 15,0-1 11-15,-3-2-29 16,-7 2 3-16,-5-3 11 16,-5-5-17-16,-3 5 14 15,-7-3 6-15,-7 5-16 16,-1 1 7-16,-4 6 5 15,-5 5-15-15,-2 6-2 16,-7 0-19-16,-2 10-1 16,-4 23-6-16,0 8-4 15,-1 13 15-15,10 13-9 16,5 11-4-16,8 13 14 16,14 6-5-16,10 2 10 0,9 2-8 15,7-7-13-15,0-8 7 16,17-10-8-16,15-9-9 15,11-13 9-15,5-13 6 16,8-11-6-16,7-15 0 16,2-15-9-16,0 0 3 15,-2-23-39-15,-7-17 14 16,-11-1 31-16,-11 3 0 16,-12 3 15-16,-9 8 3 15,-6 9 28-15,-4 9 23 16,-3 7-18-16,0 2-16 15,3 0-4-15,0 15-17 16,3 11 4-16,-1 9-18 0,1 6 1 16,-6-2-2-16,3-1-20 15,-3-5-63-15,0-4-47 16,0-15-176-16,0-5-257 16,0-9-167-16</inkml:trace>
  <inkml:trace contextRef="#ctx0" brushRef="#br0" timeOffset="481">386 763 1639 0,'0'0'397'0,"0"0"-205"0,0 0-127 16,0 0 77-16,0 0 78 15,0 0-60-15,0 0-77 16,140 0-35-16,-81 0-19 15,3 0-4-15,4 0-12 16,-4 0-12-16,-6 0 3 16,-10 0-4-16,-7 0-42 15,-10 0-32-15,-2 5-36 16,-11 2 41-16,-3 1 34 16,-2 1 9-16,-8 9 19 15,0 2-5-15,0 7 12 16,-3 2 16-16,0 7-16 15,0-4 6-15,0 0-6 0,0-2 0 16,0-10 17 0,0-7-17-16,0-9 0 0,0-4 31 15,0 0 45-15,0 0 30 16,0-4-72-16,-6-18-28 16,-2-8 35-16,5-4-40 15,3-7 8-15,0-4 14 16,0 1-23-16,17 3 3 15,6 2-3-15,3 6 0 16,4 12 6-16,2 4-6 16,4 9-44-16,4 2-122 15,16 6-136-15,-7 0-285 16,-10 0-1207-16</inkml:trace>
  <inkml:trace contextRef="#ctx0" brushRef="#br0" timeOffset="1742">1525 629 1642 0,'0'0'507'0,"0"0"-425"16,0 0 34-16,0 0 48 15,0 0-68-15,0 0-26 16,-130 154-45-16,119-100 17 16,8 1 7-16,3-5-28 0,0-4-20 15,26-10-1 1,13-11-9-16,11-14-54 0,2-11-50 16,1-3-39-16,-1-27 48 15,-13-11 11-15,-13-6 62 16,-12 0 31-16,-14 1 19 15,0-2 112-15,-26 3-20 16,-11 10 11-16,-2 5 39 16,3 13-30-16,4 8-51 15,12 6-37-15,6 3-25 16,14 0-18-16,0 0-17 16,17 9-3-16,25 3 5 0,10 1-33 15,7-7-48 1,1-4 14-16,-1-2 12 0,-8 2 37 15,-8 5 0-15,-7 1 17 16,-13 9 16-16,-6 7 0 16,-8 10 37-16,-1 10 1 15,-5-1-17-15,0 7 14 16,3-5-35-16,7-4-8 16,10-12 7-16,11-12-7 15,1-13-28-15,7-4-16 16,5-6-58-16,-4-27 25 15,-1-6 7-15,-13-7 61 16,-3-1 17-16,-9 6 18 16,-4 5 40-16,-7 16 46 15,-3 7 9-15,-3 13 51 16,0 0-50-16,0 15-69 0,0 25-11 16,0 6-14-16,0 13-20 15,11 0-1-15,7-3 1 16,10-9 3-16,11-9-3 15,4-13-10-15,-1-16 8 16,1-9-56-16,-4 0-53 16,-7-28 19-16,-2-9 29 15,-7-9 61-15,0-6-8 16,-8-1 10-16,-1 0 27 16,-1 6 28-16,-7 2 5 15,1 8 14-15,0 7-14 16,-4 6 18-16,-3 8-32 15,0 8-4-15,3 6 23 16,-3 2-28-16,0 0-8 0,0 0-17 16,0 0-5-16,0 6 22 15,3 20-23-15,3 9 5 16,-1 19 16-16,-5 13-18 16,0 15 8-16,0 19-16 15,3 7-1-15,0 16 26 16,6 3-16-16,5 0 4 15,2-7 8-15,1-14-22 16,-2-13 1-16,-1-20-2 16,0-17 3-16,-8-18-10 0,0-17 8 15,-6-9-6 1,0-12-3-16,0 0 5 0,0-12-8 16,0-28-6-16,0-14 7 15,-9-17 5-15,-8-16-10 16,0-15-29-16,-9-34 29 15,4 7-19-15,2-7 8 16,3 0 2-16,8 34 25 16,2-7-14-16,7 23 14 15,0 21 0-15,0 19 21 16,30 15-19-16,9 14 7 16,7 9 4-16,9 8-13 15,4 0 27-15,-3 10-22 0,-4 15-4 16,-10 6 17-1,-8 9-3-15,-18 2 6 0,-13 6 0 16,-3 3-21-16,-22-1 27 16,-29-4-27-16,-3-4-25 15,-8-6-19-15,-7-19-121 16,13-8-305-16,10-9-466 0</inkml:trace>
  <inkml:trace contextRef="#ctx0" brushRef="#br0" timeOffset="2597">166 1684 1627 0,'0'0'355'0,"0"0"-240"0,0 0-5 15,0 0 72-15,0 0 4 16,0 0-40-16,0 0-58 15,138 4 10-15,-82-4-36 16,10 0-19-16,5 0 15 16,11 0-40-16,3 0 8 15,11 2-13-15,-2 4-11 16,8-3 17-16,2 3-19 16,7-3 0-16,5 0 21 15,8 0 30-15,-1 0-18 16,6-3-19-16,-6 2 4 15,2 2 21-15,-10 3-28 16,-4-3-9-16,-9 4 32 0,-11 1-28 16,-3 4 9-16,-9 1-14 15,-3-2 0-15,-1-1 32 16,-6-7-32-16,-3-2 0 16,-7 3 20-16,-7-5-21 15,-7 0 2-15,-11 0 4 16,-15 0-5-16,-7 0-2 15,-7 0 1-15,-5 0-19 16,0 0 17-16,0 0-44 16,-14 0-51-16,4 0-85 15,4-11-398-15,6-14-974 0</inkml:trace>
  <inkml:trace contextRef="#ctx0" brushRef="#br0" timeOffset="3035">4344 857 2023 0,'0'0'321'0,"0"0"-267"16,0 0-53-16,0 0 33 15,0 0-14-15,0 0-20 0,0 0-559 16,-40-30-1249-16</inkml:trace>
  <inkml:trace contextRef="#ctx0" brushRef="#br0" timeOffset="3197">4318 1296 2381 0,'0'0'521'0,"0"0"-450"16,0 0-46-16,0 0-25 16,0 0-244-16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8:41:21.821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88 126 768 0,'0'0'1069'0,"0"0"-774"0,0 0-156 16,0 0 53-1,0 0-12-15,0 0-34 0,0 0-47 16,46 4-17-16,-13 17 9 16,3 4-44-16,4-2 4 15,-5 0-2-15,1 2-38 16,1-8 16-16,-8 0-26 16,-7-2 5-16,-5-3 3 15,-3-3-9-15,-8-3-45 16,-6-3-31-16,0 0-111 15,3-3-97-15,-3 0-284 16,3 0-146-16</inkml:trace>
  <inkml:trace contextRef="#ctx0" brushRef="#br0" timeOffset="200">370 0 1594 0,'0'0'512'0,"0"0"-234"16,0 0-51-16,0 0-3 16,0 0-25-16,0 0-60 15,-186 191-111-15,136-118-28 16,4 0-1-16,7 3-148 16,13-7-237-16,9-19-435 15,11-18-947-15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8:41:18.495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15 908 1590 0,'0'0'242'16,"0"0"-151"-16,0 0-20 15,0 0 30-15,0 0 52 16,-23-15-2-16,23 9-90 16,26-5-27-16,8-7 9 15,8-6-34-15,10-8 12 16,4-11-14-16,3-9-5 15,-4-6 6-15,-2-7-7 16,-10 3-1-16,-10 0 0 16,-10 13 9-16,-14 3-9 15,-6 17 28-15,-3 12 32 16,0 5 40-16,0 12-4 16,0 0-31-16,0 0-36 0,0 33-20 15,0 17-8-15,0 11-1 16,0 10 1-16,3 5-4 15,2 1 11-15,-2-3-16 16,-3 1 4-16,3-6-86 16,-3 0-56-16,3-4-73 15,10-2-151-15,-4-9-159 16,5-22-1030-16</inkml:trace>
  <inkml:trace contextRef="#ctx0" brushRef="#br0" timeOffset="545">1305 257 1702 0,'0'0'376'0,"0"0"-165"16,0 0-18-16,0 0-53 15,0 0-16-15,-205-40-12 16,162 40-68-16,4 23-11 16,8 12-12-16,16 9-20 15,7 5 14-15,8 9-15 16,3 2 0-16,34 10 0 16,8-4 1-16,12 2-1 15,8-6 0-15,8 0-6 0,-2-6-3 16,-2-7-7-16,-4-4-16 15,-9-7 26-15,-10-4-6 16,-16-9 11-16,-10-1-11 16,-20-2 12-16,0-3 21 15,-25 2-12-15,-23-1-8 16,-17-3 16-16,-7-1-16 16,-1-10 9-16,5-6-4 15,12 0 0-15,13-23 16 16,17-22-22-16,20-11-15 15,6-12 14-15,15-14-54 16,33-5 22-16,14-3-6 16,3 2 23-16,0 8 14 0,-5 9 2 15,-12 15-1-15,-16 16 1 16,-8 13 15-16,-14 9 19 16,-7 15 0-16,0 3-34 15,10 12-103-15,1 17-486 16,1 3-364-16</inkml:trace>
  <inkml:trace contextRef="#ctx0" brushRef="#br0" timeOffset="834">2081 720 1943 0,'0'0'556'0,"0"0"-433"16,0 0-34-16,0 0 64 16,0 0-56-16,0 0-58 15,203-36-3-15,-124 36-22 16,3 0 4-16,0 0-5 16,-10 0-12-16,-10 0 16 15,-14 0-17-15,-11 10 0 16,-14-1-2-16,-13-5-135 15,-4 4-93-15,-6-3-270 16,0-5 23-16,0 0-782 0</inkml:trace>
  <inkml:trace contextRef="#ctx0" brushRef="#br0" timeOffset="1024">2406 504 1534 0,'0'0'317'16,"0"0"-118"-16,0 0-28 15,0 0 95-15,0 0-62 16,0 0-39-16,9 153-98 16,14-88-49-16,-1 4 9 15,-5-4-27-15,0 2-38 16,-4-6-62-16,7 19-98 16,-8-18-184-16,2-14-282 0</inkml:trace>
  <inkml:trace contextRef="#ctx0" brushRef="#br0" timeOffset="1438">3179 469 1741 0,'0'0'378'0,"0"0"-213"15,0 0 17-15,0 0 18 16,224-82-74-16,-158 76-55 16,-4 6-7-16,-12 3 3 15,-15 26-1-15,-18 12 1 0,-14 13-22 16,-3 9 24 0,-26 15-43-16,-26 5-7 0,-7 2 20 15,-6-5-14-15,6-9-4 16,13-19-6-16,10-13-6 15,13-16 29-15,12-11-37 16,11-10-1-16,0-2 21 16,0 0-21-16,11 0-1 15,18 0 1-15,10 0 0 16,11 0 0-16,5 0 0 16,4 0-20-16,3 0 10 15,1 0-50-15,-1 11 14 16,3 0-53-16,17-1-245 15,-16 0-299-15,-15-7-762 0</inkml:trace>
  <inkml:trace contextRef="#ctx0" brushRef="#br0" timeOffset="1710">4163 283 1986 0,'0'0'501'0,"0"0"-424"0,0 0 63 15,0 0 115 1,177 63-96-16,-131-11-60 0,3 16-29 16,-7 11 5-16,-5 14-18 15,-12 3-42-15,-11 13-6 16,-14 3-9-16,0 3-44 15,-20-1-83-15,-48 29-210 16,9-32-436-16,-3-23-935 0</inkml:trace>
  <inkml:trace contextRef="#ctx0" brushRef="#br0" timeOffset="2468">585 42 1015 0,'0'0'315'0,"0"0"-155"15,0 0-60-15,0 0 26 16,0 0 9-16,0 0-11 16,-187-48-37-16,141 54 40 15,-2 33-1-15,-5 20 13 16,-2 24 7-16,-1 37-38 16,10 5-32-16,10 7 17 0,13 8-47 15,17-21-10-15,6 10-15 16,0-11-9-16,29-8-10 15,13-13-2-15,17-9-138 16,46 6-105-16,-14-21-377 16,-6-21-1270-16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8:41:24.866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529 327 1186 0,'0'0'221'0,"0"0"-146"16,0 0 53-16,0 0 28 15,0 0-70-15,0 0-23 16,16-117 8-16,-16 93 43 16,0-2-23-16,0 3-15 15,0-1 20-15,-9 0-34 0,-8 1-10 16,-5 1-16-16,-9 5-9 16,-1 5 16-16,-7-1-12 15,-4 12-12-15,-2 1 5 16,-2 0-13-16,-2 0 11 15,4 14 2-15,2 13-12 16,1 7 24-16,8 11-4 16,8 2-5-16,13 6 9 15,7 5-12-15,6 3 4 16,0-3-22-16,13-2-4 16,16-6 4-16,11-9-6 15,5-5-12-15,11-11-13 16,1-14-35-16,0-10-40 0,-1-1 45 15,-4-8-11-15,-5-19 41 16,-15-11-14-16,-6 0 39 16,-9-4 19-16,-14 1 48 15,-3 6 23-15,0 3 22 16,0 2-11-16,-6 10 22 16,-4 5-39-16,0 7-30 15,7 8 24-15,0 0-56 16,3 0 5-16,0 29-26 15,0 18-1-15,0 15 22 16,0 13-22-16,0 9 0 16,16 7 16-16,-3 7-16 15,3-4 0-15,-2 0 0 0,-2-8 0 16,-4-13-3 0,-5-12 3-16,-3-13 0 0,0-10 9 15,-14-11-8-15,-22-10 12 16,-10-9-13-16,-6-3 14 15,-7-5 38-15,0 0-35 16,3-24-16-16,7 1 32 16,10 0-33-16,10 6-17 15,15 16-67-15,11 1-371 16,3 0-1012-16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8:41:30.238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0 290 1270 0,'0'0'279'15,"0"0"-135"-15,0 0-84 0,0 0 10 16,0 0 29-1,0 0-18-15,82-79 1 0,-50 75-42 16,7 4 19-16,15-2 28 16,6 2-28-16,16-5-10 15,9 4 29-15,14-2-45 16,12-1 15-16,7 4-23 16,10 0-7-16,-1 0 14 15,-2 0-32-15,-5 0 0 16,-2 0 9-16,1 0-8 15,-5 0 18-15,-6-4-3 16,-1-3 4-16,-5-2 15 16,0 3-27-16,3-2-8 15,3-2 30-15,10-4-21 16,10-2 13-16,2 2-17 0,8-1-4 16,2 1 10-16,-5 8-11 15,-4 3 0-15,-7 3 8 16,-2 0-8-16,-5 0 0 15,1 6 11-15,-4 3-2 16,5-7 30-16,-1-2-37 16,-1 0 17-16,8 0 15 15,-4 0-14-15,-4 0-19 16,2 0-1-16,-6 0 6 16,0 0 0-16,-2 0-6 15,-7 0 0-15,4 0 10 16,3 0-10-16,5 0-8 15,5-2 8-15,-1-4 1 0,5-3 14 16,-4-4-15-16,-2 5 0 16,-12-1 5-16,-5 3-5 15,-14 4-1-15,-6-2 1 16,-7 4 0-16,-2 0 1 16,-2 0-1-16,2 0 0 15,-5 0-1-15,4 0 2 16,-3-2 4-16,-3-7-5 15,-12 0 0-15,-7 2-7 16,-12 5-4-16,-7-2-62 16,-10 4-33-16,-4 0-107 15,-8 0-140-15,-6 10-191 0,0-1-1061 16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8:41:30.839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278 214 1654 0,'0'0'276'16,"0"0"-204"-16,0 0-21 16,0 0 107-16,0 0 1 15,0 0-68-15,-17-159-38 16,63 133-17-16,10 7 25 15,3 11-16-15,7 8-24 16,2 0-2-16,-9 33-10 16,-7 13 4-16,-19 16-1 15,-27 6-1-15,-6 11 23 16,-32 4-9-16,-36 3 5 16,-19-1-3-16,-7-11 15 15,-1-9 12-15,3-19-20 16,10-13 14-16,17-16-5 0,17-11-29 15,17-6 8-15,19 0-13 16,12-11-9-16,3-13 3 16,37 1-3-16,14 2 0 15,12 6-1-15,6 15-20 16,0 0 21-16,4 18 0 16,3 17 0-16,-2 10 15 15,5-4 0-15,6-4 34 16,5-10 2-16,-2-12-40 15,8-15 5-15,-5 0-16 0,2-17-3 16,34-37-118-16,-25 8-228 16,-20-4-436-16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8:41:31.481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0 8 2284 0,'0'0'478'16,"0"0"-440"-16,0 0-30 15,0 0 134-15,0 0-75 0,196 0-43 16,-105 0-24-16,5 0-9 16,9 7-164-16,-23 19-393 15,-28-2-573-15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8:41:31.652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0 0 1482 0,'0'0'1190'0,"0"0"-1047"16,0 0-103-16,0 0-16 16,320 26-24-16,-179-18-133 15,-16-5-880-15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8:41:37.709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533 346 829 0,'0'0'250'0,"0"0"-66"15,0 0 15-15,0 0-17 16,0 0-67-16,0 0-33 16,0-125-25-16,0 99 9 15,0-1 35-15,0 2 6 16,-3 5 31-16,-8 2-44 0,5-1-3 15,-7 7-9 1,0-4-35-16,-3 4-8 0,-1 0-15 16,-3 1-3-16,0 1 25 15,-5 6-29-15,-1-1-4 16,-8 5 24-16,3 0-28 16,-9 0 30-16,1 7-25 15,-4 14-13-15,4 8 23 16,-1 9-17-16,5 10 2 15,8 8 36-15,7 5-25 16,8 1 8-16,12 0-5 16,0-9-23-16,9-5 24 15,27-11-24-15,13-9 1 16,7-14-7-16,10-8 6 16,-1-6-23-16,-3-3-24 0,-3-25 5 15,-10-9 42-15,-10-4-13 16,-8-4 13-16,-13 4 3 15,-7 4 36-15,-8 1 19 16,-3 7 6-16,0 8 13 16,0 6 10-16,0 6-41 15,-3 9 5-15,0 0-12 16,3 24-39-16,0 29 1 16,0 14 14-16,0 16-7 15,0 12 7-15,0 5-15 16,3 2 0-16,6-1 10 15,-2-5-10-15,-1-8 1 0,-6-10 8 16,0-13-9 0,0-15 33-16,-3-12-32 0,-19-9 8 15,-12-7 21-15,-5-11-14 16,-4-5-7-16,-5-6 8 16,-1 0-8-16,-4-9 6 15,4-8-15-15,4-7 0 16,2 4-8-16,7-1 5 15,5 4-36-15,19-2-40 16,12-1-110-16,20 5-346 16,16-6-297-16</inkml:trace>
  <inkml:trace contextRef="#ctx0" brushRef="#br0" timeOffset="467">1204 168 1704 0,'0'0'383'16,"0"0"-241"-16,0 0 64 15,0 0 50-15,0 0-40 16,0 0-84-16,0 0-83 0,-95 20 23 16,69 21 4-16,-3 9-23 15,-2 15-20-15,6 8 10 16,5 7-1-16,3 6 12 16,14-1-44-16,3-3 4 15,3-4 1-15,40-5-8 16,19-15 0-16,28-10-7 15,14-19 0-15,16-17 8 16,2-12-2-16,-7-15-6 16,-14-32 1-16,-16-15 6 15,-26-21-6-15,-20-12-1 16,-28-15 39-16,-11-8 30 16,-37-2-45-16,-28 9 5 0,-23 21-29 15,-11 25-3 1,-42 53-29-16,27 12-151 0,16 10-707 15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8:43:58.468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12 0 1207 0,'0'0'810'0,"0"0"-641"16,0 0-72-16,0 0 10 16,0 0 49-16,0 0-15 15,0 99-41-15,11-60-22 16,15 14-13-16,7 10-3 16,10 13 23-16,8 11-39 15,5 12 20-15,4 5-12 16,-3 4-24-16,0-5 6 15,-4-5-22-15,-8-16-4 16,-5-14 18-16,-8-15-28 0,-6-18 14 16,-4-14-7-1,-5-12-1-15,3-9 23 0,6-22 13 16,4-37-8-16,9-29 20 16,1-24-53-16,2-18 8 15,-7-2-9-15,-1 0 0 16,-8 17 13-16,-7 16-13 15,-2 30-12-15,-5 15-12 16,-1 22-89-16,12 11-135 16,-7 10-447-16,4 8-285 0</inkml:trace>
  <inkml:trace contextRef="#ctx0" brushRef="#br0" timeOffset="579">1391 112 1850 0,'0'0'666'0,"0"0"-514"16,0 0 19-16,0 0 13 16,0 0-12-16,3 188-64 15,8-99-59-15,-2 5-19 16,-3 4-7-16,2-7-5 15,-8-5 3-15,0-13-21 16,0-17 0-16,0-12-1 16,0-17-3-16,0-13-4 15,0-10 8-15,0-4-6 0,-8-6-6 16,-1-30-46-16,3-17 16 16,-5-17 15-16,5-16 20 15,-7-10 7-15,3-9 0 16,0 6 0-16,1 4 9 15,9 15 9-15,0 15 20 16,0 18-2-16,3 8-4 16,20 13 5-16,13 6-17 15,6 5-7-15,10 7 20 16,7 4-12-16,4 4-1 16,-1 12-14-16,0 28 3 15,3 14 24-15,4 15-32 16,-7 7 30-16,-9 9-7 0,-18 7-22 15,-11 2 10 1,-21 4-8-16,-3-8 5 0,-3-7 6 16,-27-9-15-16,-9-15 1 15,-7-9-3-15,-10-11 2 16,-2-11-1-16,-4-10-8 16,-3-9-24-16,5-9-13 15,1 0-52-15,3-23-168 16,13-13-496-16,11 4-1163 0</inkml:trace>
  <inkml:trace contextRef="#ctx0" brushRef="#br0" timeOffset="1291">0 1653 101 0,'0'0'1738'0,"0"0"-1366"15,0 0-155-15,0 0 9 16,0 0 4-16,0 0-73 16,0 0-33-16,23 30-25 15,22-30 3-15,18 0-30 16,8 0-12-16,11 0 10 16,14 0-11-16,6 0-7 15,2 0 10-15,10 0-41 0,8 0 7 16,5-9-10-16,7-4-10 15,33-4 11-15,37-3-19 16,42-10 8-16,-22 1 19 16,-40 2-20-16,-53 8-7 15,-46 6 6-15,10 4-6 16,0 3 10-16,0 3-9 16,-20 3-1-16,-19 0 6 15,-14 0-5-15,-16 6-2 16,-9 3 1-16,-11-3 0 0,-1-3 9 15,-5-3-9 1,0 3 1-16,0-3-2 0,-8 0-12 16,-15 0-11-16,-9 0-21 15,-4 0-66-15,2-12-51 16,6-29-168-16,5 2-464 16,12-5-652-16</inkml:trace>
  <inkml:trace contextRef="#ctx0" brushRef="#br0" timeOffset="1520">3335 501 2300 0,'0'0'640'0,"0"0"-551"16,0 0-79-16,0 0 44 16,0 0-29-16,0 0-25 15,0 0-511-15,8-11-380 0</inkml:trace>
  <inkml:trace contextRef="#ctx0" brushRef="#br0" timeOffset="1659">3434 1041 1807 0,'0'0'914'0,"0"0"-732"0,0 0-4 15,0 0 22-15,0 0-142 16,0 0-58-16,6-171-747 16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8:44:06.179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89 166 1272 0,'0'0'258'15,"0"0"-137"-15,0 0-3 16,0 0 2-16,0 0-48 0,0 0-25 15,0 0 23-15,0 6-38 16,0-6 2-16,0 0 3 16,0 0-19-16,0 0 7 15,0 0-4-15,3 0-10 16,5 0 22-16,-5 0-33 16,0 0 1-16,-3 0 56 15,0 0 20-15,0 0 6 16,0 0-13-16,-9 0 0 15,-11 0 34-15,0 7-58 16,3 1-20-16,1 4 10 16,3 0-17-16,3 1-18 0,10 0-1 15,0 2 0-15,0-3-4 16,3-3 4 0,17 1-23-16,5-8 10 0,6-2-32 15,-2 0 15-15,1-9-7 16,-4-12 20-16,-6-3 8 15,-8-2 9-15,-8 0 0 16,-4 0 35-16,0 5 30 16,-4 3 38-16,-14 3-20 15,-2 6-25-15,-3 7 15 16,6-2-52-16,1 4-7 16,5 0-11-16,8 4-3 15,3 13-27-15,0 4-76 0,20 6-150 16,13-8-342-16,-7-4-642 15</inkml:trace>
  <inkml:trace contextRef="#ctx0" brushRef="#br0" timeOffset="577">179 697 1152 0,'0'0'776'0,"0"0"-621"15,0 0-29-15,0 0 133 16,0 0-69-16,0 0-121 15,0 0-30-15,-20 39-30 0,20-16 14 16,0 0-13-16,0 1-9 16,0-3 6-16,0-5-7 15,0-8-12-15,3-6 6 16,3-2 0-16,0 0 1 16,-6-2 5-16,0-22 17 15,0 0 67-15,0 0-10 16,-9 4 0-16,-8 3 3 15,0 1-18-15,5 7-14 16,2 1-23-16,4 5-21 16,3 1 16-16,0 2-17 15,3 0-62-15,0 0-47 0,0 0-150 16,0 2-259 0,12 1-360-16</inkml:trace>
  <inkml:trace contextRef="#ctx0" brushRef="#br0" timeOffset="1164">236 108 1445 0,'0'0'292'0,"0"0"-227"16,0 0-42-16,0 0 20 15,0 0-11-15,0 0 7 16,0 0-38-16,37-7 0 16,-24-6 43-16,-4-5 1 15,-2 0 29-15,-7 2 60 16,0 3 42-16,0 5 4 16,0-2-41-16,-13 7-30 15,-6 3-8-15,-4 0-45 16,3 0-23-16,0 9-33 15,7 8-12-15,4 7-15 0,9 0-169 16,0 8-130 0,0-8-251-16,12-3-1229 0</inkml:trace>
  <inkml:trace contextRef="#ctx0" brushRef="#br0" timeOffset="1596">227 635 1704 0,'0'0'392'0,"0"0"-240"15,0 0 30-15,0 0 105 16,0 0-118-16,0 0-111 16,0 0-15-16,-23-2-43 15,23 2-9-15,0 19 8 16,0 9 1-16,0 1 9 15,6 0-9-15,1-2 0 16,0-10-11-16,-4-4 13 16,-3-11-2-16,0-2 1 0,0 0 11 15,0 0 54 1,0 0-44-16,-10-9-21 0,-3 0 17 16,0-5-18-16,4 2-88 15,6 1-608-15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9:47:55.294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1391 447 1609 0,'0'0'320'15,"0"0"-140"-15,0 0 87 0,0 0-16 16,0 0-64 0,0 0-75-16,-17 76-69 0,17-14-2 15,0 24 17-15,0 18-24 16,0 20 41-16,6 9-48 15,2 5-6-15,-5 1 29 16,0-10-50-16,0-12 20 16,-3-16-20-16,0-21 0 15,3-24 17-15,-3-18-17 16,3-17-3-16,0-15-15 16,2-6-34-16,1-3-92 15,0-32-146-15,7-59-309 16,1 4 70-16,-8-1-902 0</inkml:trace>
  <inkml:trace contextRef="#ctx0" brushRef="#br0" timeOffset="309">1368 755 993 0,'0'0'485'0,"0"0"-310"16,0 0 12-16,-20-161 65 15,20 121 6-15,0 6-44 16,12 3-102-16,22 8-23 15,11 8 16-15,9 6-50 16,6 9 2-16,10 0-17 16,2 17-9-16,0 23 28 15,0 7-44-15,-13 12-14 16,-7 6 31-16,-19 1-24 0,-19 6-8 16,-14-5-6-16,-14 3 6 15,-39-5 18-15,-18-8-18 16,-8-7 1-16,-6-18 17 15,6-11-17-15,7-15 7 16,16-6-8-16,21-12-56 16,35-53-66-16,0 6-434 15,20 0-388-15</inkml:trace>
  <inkml:trace contextRef="#ctx0" brushRef="#br0" timeOffset="654">2167 628 1765 0,'0'0'479'0,"0"0"-443"16,0 0 61-16,0 0 74 16,0 0-65-16,0 0-30 15,105 198-66-15,-90-149-2 16,2-2 4-16,-7-8-12 15,-4-8-1-15,0-19-13 16,-6-12 14-16,0 0 23 16,0-17-17-16,0-26-6 15,0-14 52-15,0-4 14 16,0-1 1-16,0 0-19 16,0 10-9-16,14 4 27 15,15 12-66-15,13 7 0 0,8 15-8 16,8 5-19-16,1 9-62 15,17 0-186-15,-21 15-297 16,-8 2-164-16</inkml:trace>
  <inkml:trace contextRef="#ctx0" brushRef="#br0" timeOffset="985">3020 575 1687 0,'0'0'480'0,"0"0"-391"16,0 0 52-16,0 0 28 0,-62 153-98 15,59-97-36 1,3 3-24-16,0-3-10 0,30-10-2 16,8-6 1-16,12-16-105 15,2-14 38-15,4-10-22 16,1 0 21-16,-9-32 67 15,-11-16 1-15,-18-6 31 16,-16-11 82-16,-3 0 34 16,-16 6 74-16,-27 6-54 15,-13 12-40-15,-6 14-59 16,2 12-43-16,12 15-25 16,16 0-75-16,32 21-248 0,0 9-319 15,29-4-649-15</inkml:trace>
  <inkml:trace contextRef="#ctx0" brushRef="#br0" timeOffset="1307">3819 564 2111 0,'0'0'486'0,"0"0"-399"15,0 0 24-15,0 0 39 16,0 0-34-16,3 170-23 0,14-78-69 16,-3 9 0-1,-5 10 0-15,1 7-13 0,-7 2 33 16,-3-5-43-16,0-9-1 16,-3-14 34-16,-19-15-13 15,-9-18 3-15,-4-19-14 16,-4-10-4-16,-8-15 15 15,1-12-21-15,-2-3 0 16,2-6-7-16,6-29-52 16,12-56-120-16,11 5-308 15,14-6-651-15</inkml:trace>
  <inkml:trace contextRef="#ctx0" brushRef="#br0" timeOffset="1458">3802 308 1721 0,'0'0'951'15,"0"0"-951"-15,0 0-54 16,0 0-295-16,0 0-163 0</inkml:trace>
  <inkml:trace contextRef="#ctx0" brushRef="#br0" timeOffset="1854">4199 740 669 0,'0'0'1682'0,"0"0"-1650"16,0 0-32-16,0 0 0 15,0 0 60-15,209 41-10 16,-133-41-26-16,-1 0-24 16,-2-23 0-16,-8-7 13 15,-16-5-12-15,-16 0-1 16,-16-4 38-16,-17-2 6 16,0 0 18-16,-20 5 50 15,-20 7 12-15,-5 12 8 16,-11 13-71-16,0 4-21 15,-2 8 26-15,5 34-36 0,10 15 3 16,11 13 3-16,19 4-19 16,13-1 14-16,3-2-31 15,36-12 0-15,13-16-8 16,15-10 2-16,4-14-80 16,40-19-112-16,-16 0-358 15,-6-21-314-15</inkml:trace>
  <inkml:trace contextRef="#ctx0" brushRef="#br0" timeOffset="2330">5634 628 1921 0,'0'0'527'0,"0"0"-416"0,0 0 65 16,-207-22 75-16,135 22-62 15,6 13-86-15,7 22-49 16,10 7-29-16,16 7 31 16,15 7-49-16,13 5-5 15,5-1 1-15,28-1-3 16,23-6 0-16,15-5-27 16,9-15-64-16,4-12-15 15,-1-12-59-15,1-9-88 16,0-13-37-16,-8-31 12 0,-2-18 108 15,-10-20 24 1,-9-13-100-16,-12-18 227 0,-11-10 19 16,-15-7 86-16,-1 4 75 15,-5 11 125-15,-6 18 36 16,3 26-36-16,-3 24-67 16,0 23-6-16,0 22-82 15,0 2-68-15,0 37-19 16,0 37-23-16,0 26 27 15,0 22-15-15,3 10-21 16,2 0 28-16,-2-2-40 16,0-15-12-16,-3-10 11 15,0-15-79-15,0-17-86 16,0-22-208-16,0-28-650 0</inkml:trace>
  <inkml:trace contextRef="#ctx0" brushRef="#br0" timeOffset="2489">5816 552 2395 0,'0'0'519'0,"0"0"-438"16,0 0 54-16,207-51-18 16,-105 39-117-16,51 4-23 15,-22 5-311-15,-27 0-949 0</inkml:trace>
  <inkml:trace contextRef="#ctx0" brushRef="#br0" timeOffset="3531">0 1583 1505 0,'0'0'328'16,"0"0"-157"-16,0 0 19 15,0 0 29-15,0 0-74 0,0 0-58 16,0 0-45-16,60-19 7 15,-20 19 25-15,7 0-2 16,8 0-2-16,10 0-20 16,8 0-29-16,12 0 46 15,12 0-45-15,12-4-13 16,8-13 30-16,11-2-38 16,7-6-2-16,2 4-4 15,4 2 5-15,-4 4 12 16,1 7-12-16,-1 4 0 15,7 2 16-15,26-2-1 16,37 4 8-16,39-2 1 16,15-5-8-16,-5 3 28 0,-23-1-43 15,-31 1 4 1,1-3 22-16,-10-2-27 0,0-6 0 16,-9 3-13-16,-34 1 13 15,-28 0 7-15,-31 4-7 16,-9-2 0-16,16 1 5 15,13-7-4-15,17 0 4 16,-1 0-5-16,-5 1 0 16,-7-1 5-16,-7 3-5 15,-11 4 0-15,-7 1 7 16,-13 5-7-16,-7-1 1 16,-15 3-1-16,-5-4 0 0,-15 2-6 15,-12 2 6-15,-9-2-14 16,-11 2 14-16,-3-4-43 15,-7-14-94-15,-18 1-504 16,-9 0-1315-16</inkml:trace>
  <inkml:trace contextRef="#ctx0" brushRef="#br0" timeOffset="3933">7368 434 2464 0,'0'0'386'0,"0"0"-333"15,0 0-53-15,0 0 67 16,0 0-67-16,0 0-160 16,0 0-196-16,0 80-334 0</inkml:trace>
  <inkml:trace contextRef="#ctx0" brushRef="#br0" timeOffset="4063">7405 1038 1832 0,'0'0'914'0,"0"0"-784"16,0 0-121-16,0 0-9 0,0 0-87 15,0 0-1016-15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8:44:09.952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0 156 1575 0,'0'0'260'16,"0"0"-171"-16,0 0 43 15,0 0 86-15,0 0-25 16,0 0-73-16,-9-96-65 16,35 78-28-16,14-3 22 15,2 10-37-15,13 5 11 16,7 6-1-16,3 0 5 15,5 23 6-15,-8 16-14 0,-7 10-11 16,-12 8 22 0,-21 5-29-16,-14 3-1 0,-8 3 9 15,-20-4 3-15,-30-5-2 16,-12-6-9-16,-3-7 5 16,-1-10 47-16,7-12-13 15,10-13 2-15,18-5 3 16,6-6-2-16,13 0 1 15,12 0-25-15,0 0-17 16,0-6-2-16,23-3-6 16,13 3-2-16,13 4-8 15,7 2 1-15,9 0 14 16,4 17-14-16,-1 22 13 0,2 11-11 16,-5 6 10-1,-13 9-5-15,-7 6 7 0,-14 0-15 16,-19-1 15-16,-9-5-7 15,-3-7 8-15,-18-11 6 16,-29-5-6-16,-16-10 0 16,-8-8 25-16,-11-12 17 15,-6-9 22-15,6-3-13 16,3-3 6-16,11-20 9 16,11-7-39-16,18 1-8 15,10-3-10-15,15 1-7 16,11 6-2-16,3 0-3 15,8 2-99-15,57-18-100 16,-5 9-400-16,0-1-360 0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8:44:11.737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510 584 1465 0,'0'0'406'16,"0"0"-256"-16,0 0-49 15,0 0 196-15,0 0 11 16,0 0-115-16,0 0-96 16,22-82 23-16,-22 56-24 15,-16 2-20-15,-13 3-7 0,-14 3-29 16,-10 16 37 0,-9 2-56-16,-10 6-15 0,-3 36 21 15,6 10-15-15,13 13-4 16,18 0-8-16,24 2 0 15,14-8-6-15,9-7 0 16,45-12-30-16,14-17 12 16,14-17-39-16,0-6-33 15,-3-12-16-15,-14-23 31 16,-16-6 73-16,-16-5-7 16,-18 10 15-16,-10 6 44 15,-5 6 34-15,0 13 25 16,0 11-24-16,-14 0-32 15,5 2-9-15,5 28-38 16,4 8-2-16,0 6-10 0,10 0 6 16,22-2-76-1,30-7-179-15,-5-11-493 0,-9-13-370 0</inkml:trace>
  <inkml:trace contextRef="#ctx0" brushRef="#br0" timeOffset="182">1150 706 1053 0,'0'0'1085'16,"0"0"-909"-16,0 0 8 15,0 0 99-15,0 0-38 16,0 0-152-16,43 191-65 16,-43-135 5-16,-9 1-33 0,-8-11-33 15,-3-17-159-15,4-11-314 16,10-18-218-16</inkml:trace>
  <inkml:trace contextRef="#ctx0" brushRef="#br0" timeOffset="646">1685 0 2431 0,'0'0'560'0,"0"0"-482"16,0 0-65-16,0 0 91 16,0 0 13-16,6 186-71 0,-3-91-6 15,5 2-40-15,-2 3 0 16,0 0 4-16,-3-6-3 16,-3-12-2-16,0-12-43 15,0-23-32-15,0-25 55 16,0-12-9-16,-6-10 30 15,6-12 0-15,0-26 0 16,0-9-27-16,3-6-3 16,23 2-8-16,4 11 38 15,2 7-23-15,1 18 14 16,-4 15 2-16,2 0 8 16,-6 17-1-16,-5 23 18 15,-6 9-1-15,-8 10 29 0,-6 0-2 16,0-4-29-16,-26-3 24 15,-16-9-17-15,-9-11-4 16,0-11-17-16,1-15 0 16,7-6 9-16,14-3-10 15,10-30-64-15,13-8-37 16,6-32-284-16,25 5-464 16,12 6-985-16</inkml:trace>
  <inkml:trace contextRef="#ctx0" brushRef="#br0" timeOffset="850">2329 900 1965 0,'0'0'497'16,"0"0"-335"-16,0 0 133 15,0 0-55-15,8 175-99 16,-42-138-71-16,-5 1-53 15,-10-6-17-15,0-1-77 16,-1-21-109-16,11-7-280 16,13-3-338-16</inkml:trace>
  <inkml:trace contextRef="#ctx0" brushRef="#br0" timeOffset="1143">2938 643 2096 0,'0'0'671'0,"0"0"-526"16,0 0-85-16,0 0 76 15,0 0 62-15,0 0-74 16,-173-107-85-16,127 149-2 15,4 15 17-15,8 8 2 16,19 8 8-16,15-2-50 16,0-3-13-16,46-12 24 15,19-14-25-15,17-19-48 0,52-23-69 16,-23-15-156-16,-19-18-798 16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8:44:10.513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336 436 1872 0,'0'0'366'16,"0"0"-253"-16,0 0 32 15,0 0 90-15,0 0-15 16,0 0-141-16,-170-82-34 16,128 82 0-16,-1 9-15 15,7 23-21-15,10 7-9 16,12 5 1-16,14 5-11 15,0-2 7-15,20 1-9 16,25-7 0-16,12-1-15 16,8-13-5-16,0 0-30 15,5-6 8-15,-12-4 34 0,-5-2-14 16,-11 1 16-16,-13-2 17 16,-12 2 0-16,-14 1 1 15,-3 6 23-15,-6 4 21 16,-33 2 5-16,-10 6-26 15,-10-5-13-15,-1-1 2 16,9-8-6-16,8-6 7 16,16-7-13-16,15-8 0 15,12 0-20-15,0-2-117 16,20-27-137-16,48-40-204 16,-9 11-127-16,0 1-893 0</inkml:trace>
  <inkml:trace contextRef="#ctx0" brushRef="#br0" timeOffset="265">679 631 1602 0,'0'0'305'0,"0"0"-178"0,0 0 94 15,0 0 23-15,0 0-75 16,0 0-54-16,0 171-64 16,0-117-12-16,14-5-39 15,12-2 1-15,16-12 4 16,9-15-5-16,3-10-40 15,2-10 8-15,-4-3-18 16,-5-30 2-16,-12-8 21 16,-12-3 26-16,-16-9 0 15,-7 3 2-15,0 0 0 0,-27 3 22 16,-5 6-23 0,-7 5 0-16,-17-2-166 0,10 11-415 15,6 0-126-15</inkml:trace>
  <inkml:trace contextRef="#ctx0" brushRef="#br0" timeOffset="510">710 328 1692 0,'0'0'364'16,"0"0"-249"-16,0 0 77 16,0 0 27-16,0 0-125 15,190-101-48-15,-139 96-46 0,-1 5-34 16,-1 0-55-16,-6 9-87 15,-7 8-86-15,-4 0 66 16,-5-5 57-16,-9-6 106 16,7-6 22-16,-3 0 11 15,1-8 77-15,9-23 30 16,8-7 5-16,5-2-53 16,31-25-59-16,-11 9-127 15,-8 11-1308-15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8:44:13.749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0 521 1505 0,'0'0'307'16,"0"0"-195"-16,0 0 68 15,0 0 68-15,0 0-104 16,0 0-68-16,108-8-30 16,-102 41-22-16,-2 6 19 15,-4 8-13-15,0-4-21 16,-4-2 15-16,-11-7-24 15,1-11 6-15,5-8 10 16,1-9-15-16,5-6 18 16,3 0-3-16,0-27-15 15,6-11-2-15,25-10 7 16,8-1-6-16,10-1 0 0,-1 2 9 16,5 12-6-16,-1 13 15 15,-5 14 6-15,-9 9 32 16,-1 3-33-16,-12 31-7 15,-5 12 8-15,-6 4-24 16,-8 2 15-16,2-1-15 16,-2-7-10-16,3-9-29 15,4-8-145-15,21-27-194 16,-5 0-223-16,-1-3-1098 0</inkml:trace>
  <inkml:trace contextRef="#ctx0" brushRef="#br0" timeOffset="510">1034 537 643 0,'0'0'1006'0,"0"0"-731"0,0 0 30 15,0 0 39-15,0 0-54 16,0 0-142-16,0 0-71 16,-144 3-18-16,95 39-7 15,10 10 13-15,13 5-49 16,15-2-2-16,11-4-14 15,11-6-29-15,31-11-47 16,7-14-19-16,4-17-84 16,-4-3 37-16,-7-8 29 15,-11-24 74-15,-13-10 39 16,-7-2 0-16,-11 0 65 0,0 6 33 16,0 5 57-1,0 9 5-15,0 16-44 0,0 8-35 16,0 8-40-16,0 43-39 15,3 19 26-15,19 27-5 16,12 18-22-16,5 12 20 16,10 11 19-16,-1 4-8 15,-2-4-4-15,-10-8-28 16,-16-16 0-16,-17-16 0 16,-3-27 0-16,-16-18 8 15,-27-24-8-15,-12-14 0 16,-7-15-2-16,-11 0-10 0,2-35-3 15,6-18 0 1,11-21 3-16,12-17 6 0,22-19 0 16,20-14-31-16,0-8-16 15,40-4-102-15,25 5-22 16,53-25-156-16,-13 31-294 16,-9 25-163-16</inkml:trace>
  <inkml:trace contextRef="#ctx0" brushRef="#br0" timeOffset="1194">2003 537 1664 0,'0'0'573'16,"0"0"-426"-16,0 0 10 0,0 0 73 15,-182-26-12-15,132 26-85 16,1 0-90-16,7 26-20 16,5 11 10-16,14 3-33 15,10 4-7-15,13 0-8 16,0-2-17-16,16-7-5 16,21-11-59-16,5-13-67 15,7-11 38-15,-2 0-26 16,-1-20 59-16,-11-13 46 15,-8 1 25-15,-15 2 21 16,-4 6 44-16,-8 13 106 16,0 7 17-16,0 4-53 0,0 0-68 15,0 27-38-15,12 9-7 16,7-1-2-16,12 1-24 16,11-10-29-16,4-11 14 15,6-8-30-15,1-7 14 16,-5-7 12-16,-5-23 25 15,-10-2 18-15,-10-3 2 16,-6 2 28-16,-11 9 77 16,-3 7 15-16,-3 13 6 15,0 4-39-15,0 4-65 16,0 29-11-16,9 8-12 16,11 6 0-16,13-3 0 15,7-6-27-15,5-11-1 0,7-10 8 16,-2-13-19-16,-1-4-8 15,-7-10 14-15,-9-19 6 16,-4-9 27-16,-9-2 0 16,-6 9 17-16,-5 4 37 15,-6 12 11-15,-3 13 28 16,0 2-9-16,0 2-51 16,0 25-10-16,0 11-22 15,0 4-1-15,7-2 0 16,3-4-17-16,3-7-65 15,-4-19-38-15,2-10-370 16,-8 0-388-16</inkml:trace>
  <inkml:trace contextRef="#ctx0" brushRef="#br0" timeOffset="1444">1555 257 2090 0,'0'0'321'15,"0"0"-241"-15,0 0 42 16,0 0 106-16,181-123-72 16,-124 102-122-16,-6 7-25 15,-12 7-9-15,-10 7-12 0,-6 0-137 16,-7 0-126-16,7 13-213 15,-3-5-26-15,-3-5-1012 0</inkml:trace>
  <inkml:trace contextRef="#ctx0" brushRef="#br0" timeOffset="1615">2204 4 1572 0,'0'0'491'16,"0"0"-298"-16,0 0 119 15,0 0-35-15,0 0-96 16,0 0-73-16,0 0-35 15,150-15-4-15,-114 30-52 16,-1-1-16-16,8-1-1 0,-1-6-10 16,8-3-74-1,25-4-138-15,-10 0-155 16,-3-15-622-16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8:44:16.371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15 528 1947 0,'0'0'347'16,"0"0"-224"-16,0 0 133 0,19 173-21 15,-15-108-136-15,0-2-66 16,-4-4-20-16,0-9-12 16,0-12-1-16,0-11 1 15,-11-13 2-15,2-8-3 16,-1-6-1-16,1-6 1 16,9-26-6-16,0-12 5 15,3-12-1-15,29-9-33 16,10-6 11-16,8 4-18 15,5 4 27-15,1 14 14 16,-3 13-5-16,-7 15 6 16,-7 21 28-16,-7 0 7 15,-6 21 19-15,-9 23-35 0,-4 13 6 16,-1 5-10-16,-1 6-9 16,3-2-6-16,1 3 1 15,8-8-1-15,-1-5 0 16,3-11-11-16,4-12-41 15,0-16-26-15,7-15-1 16,6-2-5-16,4-19-11 16,4-29-27-16,5-17 44 15,4-15-2-15,0-14 27 16,4-8 32-16,-9-11 18 16,-7 5 3-16,-12 7 36 15,-15 13 39-15,-12 16 73 16,-8 15-17-16,0 17 8 15,-20 14-39-15,-8 9-15 16,3 14-15-16,-4 3-19 0,-5 20-33 16,3 29 16-16,-3 20-34 15,5 9-5-15,-1 14 5 16,7 4 8-16,6 3-8 16,2-1-9-16,5-7-13 15,3-16 2-15,7-12-35 16,0-19 16-16,0-21-12 15,20-16-21-15,9-7 15 16,8-18-2-16,5-23 9 16,7-9 41-16,-4-3-20 0,5 9 9 15,-7 8 19 1,-7 22 2-16,-1 14 47 0,-1 0 99 16,-5 36-77-16,4 13 11 15,-4 13-39-15,4 3-20 16,-1-3 3-16,1-3-24 15,4-16-2-15,-8-10-6 16,0-15-33-16,-2-16 20 16,-1-2-41-16,-6-23 1 15,-1-24-7-15,-2-11 25 16,-5-11 32-16,-1 0-2 16,-5 4 12-16,-3 9 17 15,-3 16 26-15,0 17 71 16,0 16 5-16,0 7-57 15,0 9-46-15,0 30 7 0,0 8-11 16,0 10 10-16,3-5-22 16,5 1-30-16,-2-12-67 15,-3-14-173-15,3-13-295 16,-6-14-339-16</inkml:trace>
  <inkml:trace contextRef="#ctx0" brushRef="#br0" timeOffset="145">1658 313 2263 0,'0'0'219'16,"0"0"-219"-16,0 0-89 0,0 0-46 16,0 0-447-16</inkml:trace>
  <inkml:trace contextRef="#ctx0" brushRef="#br0" timeOffset="794">2015 814 1505 0,'0'0'208'15,"0"0"-142"-15,0 0 7 16,0 0 97-16,190-9 20 15,-143-13-88-15,-5-3-21 16,-7-10-19-16,-7-4 48 0,-22 0-14 16,-6-1-59-16,0 6-21 15,-29 7 5-15,-8 11 28 16,-2 13 108-16,-4 3-86 16,-2 15-37-16,8 23-12 15,4 16-21-15,18 5 5 16,7 2-5-16,8 4 0 15,0-9-2-15,27-7-15 16,5-13-65-16,8-16-1 16,5-16 16-16,1-4 20 15,4-15-12-15,-4-20 1 16,-4-5 56-16,-5-5-10 16,-9 9 11-16,-5 7 1 0,-3 18 26 15,-6 11 40-15,-2 0-6 16,-2 19-4-16,-3 26 12 15,-1 2-48-15,1 6-20 16,-4-3 23-16,0-5-23 16,0-13-1-16,-3-12-14 15,3-11-37-15,-3-9 42 16,8-6 2-16,1-30-8 16,8-16 14-16,9-13 2 15,4-9 4-15,5 4-5 16,-2 5 0-16,-1 12 48 15,-1 15 5-15,-6 19 8 16,-5 17 29-16,0 2-14 16,-3 24-7-16,-2 19-8 15,-2 14-25-15,-2 4 9 0,1 1-45 16,2-7-3-16,3-10-3 16,-5-12-48-16,1-16-128 15,-7-17-132-15,-6-11-178 16,0-19-398-16</inkml:trace>
  <inkml:trace contextRef="#ctx0" brushRef="#br0" timeOffset="1023">2100 186 2045 0,'0'0'586'0,"0"0"-448"0,0 0-101 16,0 0 141-16,0 0 7 16,200-167-81-16,-143 151-13 15,-9 15-61-15,-2 1-23 16,-7 8-7-16,7 44-107 16,-7-7-529-16,-10-2-1832 0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8:44:19.999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0 453 1748 0,'0'0'335'16,"0"0"-256"-16,0 0-65 16,0 0 51-16,0 0 66 15,0 0-70-15,135-26-45 16,-78-11 11-16,-3-5-26 15,-1-9-1-15,-10-3 43 16,-8 2 41-16,-8-1 23 16,-12 5-10-16,-4 11 33 15,-5 7 0-15,-6 12-52 16,0 13-18-16,0 5 7 0,0 0-25 16,0 29-31-16,0 24-10 15,0 20 12-15,0 15 24 16,-6 5-37-16,0-2 1 15,1-12 7-15,2-7-8 16,0-14 2-16,3-14-2 16,0-7-18-16,0-16-9 15,0-5-141-15,0-16-197 16,0 0-314-16,0-9-389 0</inkml:trace>
  <inkml:trace contextRef="#ctx0" brushRef="#br0" timeOffset="577">1019 362 1898 0,'0'0'589'0,"0"0"-490"16,0 0 110-16,0 0 9 15,0 0-73-15,190-12-67 16,-122 6-37-16,17 4-14 16,14-2 25-16,6 4-12 15,9 0-22-15,4 0 2 0,-10 0-14 16,-9 0 4-16,-20 0-10 16,-18 0 6-16,-22 0-12 15,-16 0 8-15,-13 0-2 16,-10 0 15-16,0 0 7 15,-28-15-3-15,-16-8-19 16,-8-10 0-16,-4-2 3 16,1-3-3-16,-1-1 0 15,10 6 12-15,7 1-5 16,10 9 19-16,9 9-19 16,13 5 4-16,7 5 1 15,0 4-12-15,4 0-21 16,28 4 20-16,14 16 1 15,7 6 0-15,6 6 0 16,3 5 0-16,-7 1 16 0,-2 0-16 16,-13 0-12-16,-8-5 11 15,-10-7 2-15,-11-5 6 16,-11 1-7-16,0-7 0 16,-20 4 46-16,-22-1-46 15,-11-1 0-15,-7 4-12 16,6-6-33-16,8-1-19 15,13-2-82-15,24-12-120 16,9 0-399-16,0 0-572 0</inkml:trace>
  <inkml:trace contextRef="#ctx0" brushRef="#br0" timeOffset="992">2796 480 2280 0,'0'0'558'16,"0"0"-540"-16,0 0-18 16,0 0 79-16,0 0 8 15,201-19-46-15,-139-9-30 16,3-9-3-16,-9 0-8 15,-7-8 0-15,-13 2 48 0,-10-2-5 16,-9 2 37 0,-11 1 8-16,-3 10-19 0,-3 8-17 15,0 12 5-15,0 6-9 16,0 6 14-16,0 3-62 16,0 32 0-16,0 19 17 15,0 7-7-15,0 13-9 16,0 3-1-16,0 0 1 15,0-1 7-15,0-2-8 16,3-9-13-16,8-7-40 16,-5-14-41-16,7-10-126 15,10-30-244-15,-3-4-188 16,0 0-446-16</inkml:trace>
  <inkml:trace contextRef="#ctx0" brushRef="#br0" timeOffset="1345">3887 55 2126 0,'0'0'569'16,"0"0"-486"-16,0 0 129 16,0 0 47-16,0 0-104 15,0 0-84-15,0 0-46 16,-66 89 14-16,40-30 36 15,7 9-51-15,2 3-7 16,11 5 0-16,6 3-16 16,0 2 9-16,26-7-10 0,24-8 1 15,8-15-1-15,14-17 0 16,10-15-15-16,3-19 15 16,-3 0 0-16,-7-32 0 15,-16-20-7-15,-16-15 7 16,-21-15 33-16,-22-13-15 15,0-9 8-15,-39 8 2 16,-23 8-28-16,-55 11-4 16,15 27-166-16,3 20-894 0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8:44:26.153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660 127 1117 0,'0'0'409'15,"0"0"-282"-15,0 0-10 16,0 0 39-16,0 0 10 16,0 0 0-16,12 51 6 15,-12-49-23-15,0-2 13 0,0 0-13 16,-3-12-95-16,-17-13 32 16,-9-5-71-16,-7-3-15 15,-13 7 28-15,-4-1-20 16,-2 8 1-16,-4 11-9 15,3 8 6-15,4 0 36 16,2 8-42-16,5 32-1 16,5 10-1-16,8 12 4 15,10 3-4-15,11 0-7 16,11-5 9-16,0 1 6 16,23-12-6-16,16-2-10 15,7-3 4-15,10-5-2 16,3 0 7-16,0-4-19 15,4-1 20-15,-1 3-22 16,-4-2 7-16,-5 3-22 0,-8 1 28 16,-11-2-11-16,-11 2 14 15,-17 2-13-15,-6 0 19 16,-3 4-2-16,-34-3 3 16,-8-2-1-16,-15-5 51 15,-2-5-24-15,-6-10 10 16,-1-5-7-16,3-11-6 15,5-4 51-15,5 0-64 16,10-4 7-16,10-13 16 16,7-4-32-16,4 1 23 15,13 2-25-15,6 6 0 16,2 0-12-16,4 9-22 16,0 0-118-16,27-4-105 0,13 1-129 15,-3 4-406-15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8:44:26.558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0 0 1807 0,'0'0'394'15,"0"0"-237"-15,0 0-101 16,0 0 178-16,0 0-33 15,0 0-71-15,0 0-46 16,111 24-35-16,-52-22 37 16,7 0-32-16,7-2-23 15,1 4 44-15,2-4-75 16,-2 0 11-16,-4 3-7 16,-8-3-2-16,-13 0-4 15,-9 0-10-15,-15 1-43 0,-5 4-15 16,-20-3-162-16,0-2-151 15,0 0-379-15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8:44:26.839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0 0 1894 0,'0'0'584'0,"0"0"-501"15,0 0 58-15,0 0 112 16,0 0-96-16,0 0-6 16,0 0-79-16,180 30-18 15,-105-30 19-15,7 0-72 16,-3 0 17-16,0 0-11 15,-14-3-1-15,-10 3-12 16,-5-3-85-16,-15 0-289 16,-16 3-597-16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8:44:27.781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407 0 1498 0,'0'0'318'0,"0"0"-156"15,0 0-43-15,0 0 29 16,0 0-2-16,0 0-35 16,0 0-66-16,-108 79-44 15,104-20 40-15,4 2-29 0,0 7-6 16,-3 0 18-16,-3-3-23 16,-8 0-1-16,-9-3 14 15,-6-9-13-15,-7-6 26 16,-4-9-16-16,1-8-10 15,7-13 35-15,6-8-30 16,6-9 7-16,7 0-10 16,4 0 6-16,4 0-1 15,5-9-8-15,0-3 0 16,8 4-2-16,20 2-10 16,9 3 3-16,5 3 9 15,1 0-3-15,3 17-3 0,-4 12 6 16,-2 10 0-1,-4 6-6-15,-10 1 12 0,-6 10-6 16,-11 1 6-16,-9 2 0 16,0-6 55-16,0-6-19 15,-12-9 8-15,1-11 3 16,2-10-53-16,6-5-1 16,3-12-9-16,0 0-135 15,6-17-122-15,14-10-422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9:48:04.981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92 2174 0,'0'0'204'15,"0"0"-160"-15,0 0 14 16,0 0 148-16,0 0-47 15,0 0-102-15,209-91-38 16,-156 91 14-16,-10 20-32 16,-14 18-1-16,-16 10 11 15,-13 10-11-15,0 1-7 16,-33-1-40-16,-6-4 16 16,1-10 25-16,1-10-30 0,11-15 20 15,13-7 4 1,7-8 4-16,6-4 1 0,0 0-21 15,28 0 10-15,12 0 10 16,9 0-1-16,7 8-12 16,6 22 20-16,0 11-8 15,4 15 9-15,-7 12-7 16,-5 5 7-16,-14 5 36 16,-17-3-15-16,-16-1 13 15,-7-9 19-15,-16-12-4 16,-27-16 12-16,-10-9-10 15,-9-16-16-15,-1-12 18 0,6 0-33 16,4-18 7 0,10-14-27-16,23-33-15 0,14 6-133 15,6 0-469-15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8:44:28.158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0 1832 1759 0,'0'0'272'16,"0"0"-188"-16,0 0 79 16,173-142-14-16,-117 85-52 15,-7-1-34-15,-9-5-62 16,-7 8 5-16,-13 5 73 16,-11 6 45-16,-6 11 46 15,-3 13-77-15,0 10 22 16,0 8 25-16,0 2-84 15,0 12-30-15,0 30-26 0,0 16 1 16,-3 16 31 0,3 2-32-16,0 4 0 0,0-6 3 15,0-10-2-15,0-8-2 16,10-9 1-16,3-9-48 16,-3-11 9-16,-4-12-132 15,0-12-289-15,-3-3-338 0</inkml:trace>
  <inkml:trace contextRef="#ctx0" brushRef="#br0" timeOffset="303">1198 1919 182 0,'0'0'1705'0,"0"0"-1415"15,0 0-62-15,0 0 14 16,0 0 18-16,0 0-78 16,0 0-122-16,17 177-33 15,-37-147 53-15,-8 3-68 16,-6-3-8-16,1-5-4 0,7-1-73 15,3-9 7 1,14-15-224-16,1 0-198 0,8-6-201 0</inkml:trace>
  <inkml:trace contextRef="#ctx0" brushRef="#br0" timeOffset="500">1539 1981 140 0,'0'0'1914'15,"0"0"-1617"-15,0 0-187 16,0 0 107-16,0 0-81 16,0 0-103-16,0 0-33 0,88-17-66 15,-61 2-189 1,-1 1-400-16</inkml:trace>
  <inkml:trace contextRef="#ctx0" brushRef="#br0" timeOffset="670">2088 1914 1714 0,'0'0'392'15,"0"0"-392"-15,0 0-14 0,0 0-131 16,0 0-522-16</inkml:trace>
  <inkml:trace contextRef="#ctx0" brushRef="#br0" timeOffset="870">2580 1854 1640 0,'0'0'320'0,"0"0"-122"16,0 0 64-16,0 0-21 15,0 0-15-15,49 181-150 16,-49-132-51-16,0 2 48 16,-17-4-73-16,-9 0-61 15,4-14-248-15,5-16-505 0</inkml:trace>
  <inkml:trace contextRef="#ctx0" brushRef="#br0" timeOffset="1231">3255 1825 1971 0,'0'0'229'16,"0"0"-188"-16,0 0-40 16,176-187 12-16,-131 117 143 0,-2-5-106 15,-10-8-50-15,-10-6 43 16,-6 3 24-16,-8 13 36 16,-4 15 9-16,-5 19-18 15,3 21 59-15,-3 18-97 16,0 21-29-16,0 38 50 15,0 24-17-15,0 17 3 16,-11 10-19-16,5 3-20 16,6-4 18-16,0-5-42 15,0-18-25-15,14-19-35 16,4-17-64-16,-2-27-104 16,-2-14-342-16,-5-9-308 0</inkml:trace>
  <inkml:trace contextRef="#ctx0" brushRef="#br0" timeOffset="1597">4116 1095 2063 0,'0'0'655'0,"0"0"-508"16,0 0-41-16,0 0 78 15,-65 150 15-15,37-74-126 16,5 10-52-16,8 0 63 0,11-4-66 16,4 0-10-16,4-7 31 15,39-11-39-15,19-11-6 16,19-21-15-16,17-20-1 16,4-12 21-16,-8-15-58 15,-7-31 46-15,-22-10 2 16,-19-13 12-16,-21-9-1 15,-22-12 0-15,-3-6 1 16,-28-8 11-16,-29 4-12 16,-8 8 0-16,-3 16 6 15,8 18-6-15,15 16-51 16,15 11-231-16,14 6-706 16,12 6-1055-16</inkml:trace>
  <inkml:trace contextRef="#ctx0" brushRef="#br0" timeOffset="2140">4918 752 1431 0,'0'0'1020'15,"0"0"-869"-15,0 0-139 16,0 0 13-16,0 0 215 15,187-70-70-15,-162 79-14 16,6 23-96-16,-9 13 18 16,4 8 12-16,0 9-45 15,0-1-11-15,4 1-14 0,2-9-19 16,2-8 23 0,-2-16-24-16,4-17 0 0,-3-12-4 15,-4 0 4-15,5-15 0 16,-9-16-12-16,-5 3 12 15,-8 4 6-15,-7 7-6 16,-5 13 0-16,-5 4-5 16,-24 10 5-16,-7 28 0 15,4 12-9-15,6 9 9 16,13 6 11-16,10-3-11 16,3 2-5-16,12-1 4 15,24-1 1-15,17-4 0 0,2-1-7 16,4-2 7-16,-3-4 22 15,-10-2-22-15,-14 2 0 16,-18-5 24-16,-14 2-15 16,-10-4 27-16,-40-6-24 15,-12-3-11-15,-9-9 28 16,-5-7-29-16,7-7-18 16,13-12-13-16,11 0-40 15,16-6-40-15,26-51-148 16,3 4-589-16,0-5-1336 0</inkml:trace>
  <inkml:trace contextRef="#ctx0" brushRef="#br0" timeOffset="2868">5963 68 2022 0,'0'0'247'0,"0"0"-200"0,0 0 161 15,0 0-1-15,0 0-70 16,0 0-68-16,0 0-12 16,97-64 28-16,-64 62-16 15,-1 2-26-15,5 0 31 16,-1 6-73-16,-7 14 17 15,-2 10 2-15,-9-1-20 16,-4 7 18-16,-11-1-18 16,-3 1 7-16,0-5-4 15,-12-4-3-15,-11-3-3 16,-4-4-3-16,4-5 12 0,3-7-2 16,4-2-3-1,10-3 0-15,-1-3 22 0,7 0-23 16,0 0-10-16,0 0 9 15,0 0-2-15,7 0-8 16,15 0 11-16,1 0 0 16,7 4 12-16,2 7-12 15,5 7-11-15,-1 10 10 16,-1 6 2-16,5 7 6 16,-7 3-6-16,-1 3-1 15,-5-2 23-15,-12 2-17 16,-4-6-6-16,-11 1 10 15,0-4-8-15,-6-2 34 16,-27-5-21-16,-10-7 4 0,-9-4 34 16,-4-7-46-16,-6-11 4 15,0-2 8-15,-4 0-17 16,7-15-4-16,3-8-19 16,-2-23-72-16,11 0-290 15,12-1-2164-15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8:44:36.109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0 22 696 0,'0'0'2068'16,"0"0"-1799"-16,0 0-210 16,0 0 67-16,0 0 81 15,0 0-125-15,0 0-52 16,148-13-1-16,-88 10-28 15,3 3-1-15,4 0 0 16,-2 0-65-16,-10 0 20 0,-5 0-119 16,-11 0-212-1,-13 11-152-15,-17-2-349 0</inkml:trace>
  <inkml:trace contextRef="#ctx0" brushRef="#br0" timeOffset="194">140 369 2221 0,'0'0'672'0,"0"0"-520"16,0 0 60-16,0 0-28 16,0 0-22-16,0 0-109 15,0 0-44-15,201-6-9 0,-107 0-29 16,-18 0-161-16,-14 6-817 15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8:44:35.573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352 55 1542 0,'0'0'489'0,"0"0"-349"15,0 0 85-15,0 0 79 16,0 0-69-16,0 0-119 15,-3 53-53-15,-17-3 2 16,-5 21 43-16,-7 21-71 16,-5 20-12-16,-2 5 13 15,-1 10-13-15,4-7-10 16,4-9-15-16,2-9 1 16,10-22 17-16,2-16-18 15,7-20-4-15,5-14 3 16,3-15 1-16,3-10-9 15,0-5-2-15,0-2 11 0,0-31-15 16,9-19 5-16,11-17-25 16,6-19 14-16,-4-12-23 15,6-15-3-15,-6-6-19 16,4-6 32-16,0 1 19 16,7 10 7-16,2 15 7 15,5 20 1-15,-1 19 33 16,4 27 15-16,-1 18 1 15,4 17 8-15,-3 13 42 16,4 43-42-16,-5 22-6 16,-2 18 15-16,-5 13-2 15,-2 8-11-15,-1-4-14 0,-2-6-21 16,-1-10 22 0,1-12-40-16,-4-11-13 0,-3-12-2 15,0-9-2-15,-6-11-29 16,-8-11-97-16,-2-6-20 15,-7-12-155-15,0-9-524 16,0-4-21-16</inkml:trace>
  <inkml:trace contextRef="#ctx0" brushRef="#br0" timeOffset="235">58 786 2016 0,'0'0'513'0,"0"0"-385"0,0 0 108 16,0 0-45-16,0 0-18 16,0 0-109-16,0 0-43 15,121-16 1-15,-53 12-22 16,54-3-9-16,-17 7-161 15,-10-2-691-15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8:44:40.026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616 455 1181 0,'0'0'274'16,"0"0"-158"-16,0 0-29 15,0 0 55-15,0 0-40 0,0 0-39 16,3-29 16-16,-3 22-1 16,0 1-12-16,0 0 32 15,0 0-28-15,0 0-22 16,-12 0-16-16,-2-1 11 16,-6-4 15-16,-2 2-43 15,-4-3-14-15,-8 4 42 16,-5 4-33-16,-4 4 1 15,-2 0 14-15,-4 0-6 16,-4 6 44-16,5 17-41 16,-6 2-7-16,9 10 48 15,2 10-17-15,7 3 3 16,13 6-22-16,11 5-16 0,12-3 39 16,0 0-50-1,3-2 0-15,23-6 25 0,13-8-25 16,7-11 0-16,10-8 0 15,9-15 0-15,4-6-9 16,10-3-15-16,-3-30-36 16,-8-10 12-16,-9-8-11 15,-13-5 39-15,-20 3 19 16,-13 1 1-16,-13 7 41 16,0 10 21-16,-3 5 30 15,-14 13 14-15,4 5-21 16,4 12-7-16,1 0-5 15,5 32-64-15,3 23 38 16,0 17-44-16,0 4 3 16,0-2 10-16,23-7-15 0,4-8 5 15,-1-12-6 1,6-11 0-16,1-8-12 0,-1-11-62 16,15-17-102-16,-12-7-182 15,-1-19-502-15</inkml:trace>
  <inkml:trace contextRef="#ctx0" brushRef="#br0" timeOffset="637">1330 27 1735 0,'0'0'373'0,"0"0"-159"0,0 0 6 16,0 0 64-16,0 0-70 16,0 0-93-16,0 0-65 15,-69-27-26-15,101 54-5 16,21 8 28-16,19 4-42 15,24 1-11-15,11 2 1 16,15-7 0-16,5 3 7 16,4-3-8-16,-3 1 0 15,-4-1-1-15,-13 0-4 16,-12 4 4-16,-20-3 1 16,-25 0 0-16,-26-2 3 15,-28 7-3-15,0 9 0 16,-47 3 31-16,-25 12-30 0,-16 3 6 15,-14 2 13-15,-8 1-20 16,0-2 41-16,10-8-19 16,10-9-4-16,19-6 21 15,12-14-30-15,19-6-9 16,18-10 0-16,12-8-44 16,10-6-16-16,0-2-130 15,29-2-132-15,8-19-393 16,-1-8-1355-16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8:44:42.797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25 0 2043 0,'0'0'326'0,"0"0"-190"16,0 0 49-16,0 0-3 16,-3 174-158-16,3-134-24 15,0-7-118-15,3-13-104 16,20-8-274-16,-1-9-170 0</inkml:trace>
  <inkml:trace contextRef="#ctx0" brushRef="#br0" timeOffset="141">257 38 2068 0,'0'0'610'0,"0"0"-485"15,0 0 76-15,0 0-25 16,0 0-137-16,-13 197-39 15,6-133-298-15,-6-5-870 0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8:44:41.639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51 0 1716 0,'0'0'277'15,"0"0"-129"-15,0 0 44 16,0 0 51-16,0 0 27 16,0 0-99-16,0 0-130 15,-48 48-2-15,48 23 23 16,0 14-8-16,0 16 10 15,6 7-52-15,10 2-10 0,1-2 45 16,0-8-39 0,-2-8-3-16,-1-19-5 0,-4-20 0 15,-1-18 12-15,-6-14-12 16,0-13 0-16,1-8 0 16,-4 0 1-16,4-25-1 15,2-16 0-15,0-13 0 16,8-5-12-16,3 0 5 15,2 4-11-15,10 9 9 16,5 9 6-16,4 14 2 16,9 12 0-16,-2 11-1 15,4 0-11-15,-4 25 13 0,-5 20 0 16,-10 11-6-16,-7 6 12 16,-14 7 6-16,-9 1 0 15,0-10-5-15,-6-3 12 16,-30-15-19-16,-7-2 0 15,-9-10 12-15,-7-10-11 16,3-8 0-16,0-12 5 16,10 0-5-16,7-9 7 15,10-14-8-15,9-7-49 16,14-3-47-16,6-28-193 16,20 8-471-16,12 1-1291 0</inkml:trace>
  <inkml:trace contextRef="#ctx0" brushRef="#br0" timeOffset="218">841 742 1460 0,'0'0'849'0,"0"0"-718"16,0 0 10-16,193 4 90 15,-114-4-7-15,6 0-154 16,3-7-40-16,-3 5-16 15,-12 0-14-15,-15 2-31 16,-16 0-120-16,-12 0-146 16,-23 0-211-16,-7 0-21 15,0 0-604-15</inkml:trace>
  <inkml:trace contextRef="#ctx0" brushRef="#br0" timeOffset="400">1266 431 1609 0,'0'0'504'0,"0"0"-280"16,0 0 23-16,0 0 60 16,0 0-131-16,-29 151-86 15,29-90-34-15,9 1-35 16,5 2-2-16,-2-2-19 16,-1-3-66-16,-2-7-98 15,2-4-220-15,-2-15-399 16,-2-13-987-16</inkml:trace>
  <inkml:trace contextRef="#ctx0" brushRef="#br0" timeOffset="737">2635 502 2381 0,'0'0'363'0,"0"0"-281"15,0 0-9-15,-177-89 188 16,109 76-137-16,-5 13-63 16,-6 0 4-16,5 44-19 15,1 14 25-15,11 22-11 0,16 11-12 16,26 5 49-16,20 0-58 15,14-12-12-15,45-7 8 16,23-16-35-16,15-15 0 16,16-20-7-16,4-14-46 15,1-12-40-15,16-21-111 16,-35-17-469-16,-25-4-1341 0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8:44:43.782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122 0 1330 0,'0'0'408'0,"0"0"-143"16,0 0-66-16,0 0 8 16,0 0-18-16,0 0-73 15,0 0-52-15,-76 156-3 16,57-106-61-16,2 3 0 16,8-8-61-16,9-5-134 15,0-10-143-15,6-15-283 0</inkml:trace>
  <inkml:trace contextRef="#ctx0" brushRef="#br0" timeOffset="147">253 64 1820 0,'0'0'498'0,"0"0"-412"15,0 0 13-15,0 0-3 16,-40 188-96-16,27-114-140 15,7-9-569-15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8:44:46.350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0 0 1495 0,'0'0'315'0,"0"0"-172"15,0 0 55-15,0 0 5 16,0 0-71-16,0 0-73 15,36 4-7-15,10-4 27 16,16 0-68-16,14 2-10 16,44 4-2-16,-12-3-150 0,-18 0-496 15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8:44:46.610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0 0 1979 0,'0'0'288'0,"0"0"-172"15,0 0-116-15,0 0 50 16,0 0 100-16,0 0-99 16,229 12-51-16,-89-12-3 15,-19 0-196-15,-10-4-498 0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8:44:47.368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615 80 1498 0,'0'0'259'0,"0"0"-164"16,0 0 27-16,0 0 110 15,0 0-74-15,0 0-40 16,0 0-32-16,-164-67-22 16,158 78-7-16,-1 30-43 15,0 16 22-15,4 16 30 16,3 9-56-16,0 1 2 15,0 1-7-15,0-11-4 16,0-6 2-16,-9-8 3 16,-8-9-6-16,-9-5 15 0,-7-10-14 15,-7-5-1 1,-5-7 3-16,-4-5 3 0,-4-4 7 16,7-7-13-16,7-4 1 15,7-3 4-15,12 0 8 16,7 0-13-16,7 0 0 15,6 0 6-15,0 0-14 16,6 0 4-16,19 0 4 16,9 0 0-16,8 6 1 15,1 11-2-15,2 3 1 16,4 8 0-16,1 3 0 16,-1 11 0-16,-4 8 0 15,-2 8 17-15,-10 10-15 0,-4 5 11 16,-9 4-12-16,-6 4-1 15,-8-10 27-15,0-11-21 16,-2-9-3-16,-1-13 35 16,0-9-37-16,6-8-2 15,11-21-101-15,0 0-381 16,3-23-1484-16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9:48:03.307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190 0 1265 0,'0'0'327'15,"0"0"-174"-15,0 0-22 16,0 0 61-16,0 0-70 16,0 0-49-16,-4 65 44 15,-2-20-16-15,-3 11-8 16,-7 18-6-16,-1 12-2 16,-6 13 13-16,0 10-40 15,-2 3-28-15,0 0 17 16,7-9-40-16,4-11 2 15,11-18-9-15,3-16 8 16,0-10 16-16,0-16-24 16,17-11 0-16,15-7 6 15,7-5 9-15,13-9 4 0,7 0 23 16,7 0-21-16,3-3 21 16,3-6-42-16,-4 4 0 15,-6 1-13-15,-2 4 1 16,8 0-87-16,-12 9-248 15,-10 3-486-15</inkml:trace>
  <inkml:trace contextRef="#ctx0" brushRef="#br0" timeOffset="938">1084 761 1842 0,'0'0'321'15,"0"0"-238"-15,0 0 16 16,0 0 136-16,0 0-55 16,-181-9-101-16,146 39-27 15,2 7-17-15,1 15-5 16,5 6-9-16,7 6-15 15,11 5 6-15,6-4-12 16,3-10 0-16,0-7-3 16,23-16 3-16,16-14-29 0,10-18-26 15,7 0-47-15,-1-40 41 16,-2-8-16-16,-8-11 13 16,-11 0 55-16,-15 3 9 15,-12 8 0-15,-7 16 32 16,0 8 46-16,0 15 41 15,0 9-35-15,0 0-54 16,0 18-15-16,0 16-15 16,0 8 0-16,3 0-1 15,19-9 2-15,4-11-10 16,8-9 9-16,-3-13-24 16,9 0 24-16,-1-20-38 15,1-19 9-15,2-6 17 16,-5 3 12-16,-8 5-7 15,-6 10 7-15,-7 16-6 0,-5 11-3 16,-5 0 18-16,0 20 3 16,0 21 7-16,2 13-18 15,-2 1 17-15,0-3-18 16,1-8 0-16,-4-12 7 16,1-12-7-16,-1-14 0 15,-3-6-9-15,3-3 9 16,0-32-2-16,4-16 2 15,-1-8-4-15,8 0-7 16,3 3 11-16,1 6-1 16,6 15-7-16,-1 11 8 15,3 18-1-15,-3 6-14 16,-1 21 15-16,-5 27 7 0,-5 11 1 16,-4 6 5-16,-5-3-13 15,-3-4 2-15,0-13 7 16,0-14-9-16,0-14 0 15,0-17 17-15,0 0 12 16,-3-19-13-16,0-27-16 16,3-8 0-16,0-9 0 15,6 2 0-15,20 4 0 16,7 10-9-16,2 12 9 16,4 17-2-16,4 12-8 15,0 6 10-15,4 24 45 16,-5 21-20-16,1 14 28 15,-5 7-9-15,-2 6-15 16,-3-5-11-16,-4-4-8 16,-6-16-2-16,0-12-16 0,-9-14-8 15,-5-21-66-15,-2-15-181 16,-7-17-522-16</inkml:trace>
  <inkml:trace contextRef="#ctx0" brushRef="#br0" timeOffset="1143">1048 219 2158 0,'0'0'341'15,"0"0"-259"-15,0 0-81 16,0 0 42-16,0 0-15 15,278 23-28-15,-157-1-298 16,-13-3-834-16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8:44:50.244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0 27 1460 0,'0'0'293'0,"0"0"-146"15,0 0 35 1,0 0 85-16,0 0-52 0,0 0-91 15,30-27-8-15,-27 27-47 16,0 0-18-16,0 0 4 16,0 0-38-16,5 0-16 15,1 0 17-15,2 17 8 16,1 13 33-16,2 8-41 16,-1 7 3-16,2 3 29 15,5 6-28-15,6-1-2 16,7 0-20-16,7-5 0 15,12-7 21-15,10-9-21 16,8-9 0-16,4-11-8 0,2-12 8 16,-8 0-18-1,-11 0-19-15,-18 0-14 0,-19 0 45 16,-17 0-36-16,-3 0 42 16,-20 11-2-16,-22 14 8 15,-18 10 5-15,-2 6 25 16,0 6-3-16,10 4 33 15,8-1-47-15,15-1-7 16,16 3-6-16,13-3-5 16,0 7-1-16,16 3 1 15,18 3 5-15,8 6-1 16,7-2-5-16,7 4-11 16,-4-6 11-16,1-3 0 15,-14-5 0-15,-10-8 0 16,-18-5 1-16,-11-4 34 0,-11 0-26 15,-34-7 28-15,-18 1-9 16,-10-9-7-16,2-7 16 16,3-9-37-16,5-8 0 15,18-2-69-15,15-27-258 16,17-9-813-16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8:45:03.400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0 0 1913 0,'0'0'570'16,"0"0"-433"-16,0 0 102 16,0 0 1-16,0 0-90 15,0 0-73-15,0 0-48 16,27 16 19-16,18-10 2 0,13 4-16 15,12-2 17 1,1-2-27-16,5 3 8 0,-1-3 2 16,-2 1-34-16,-8-5 7 15,-13 2-7-15,-5-4-16 16,-12 0-25-16,-8 0-71 16,-1-6-87-16,-7-16-274 15,-6 2-343-15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8:45:03.040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4 1177 1667 0,'0'0'529'0,"0"0"-383"16,0 0 10-16,0 0 118 16,0 0-65-16,0 0-92 15,0 0-68-15,-3 8-2 16,29-5 32-16,11 0-38 15,5 1-12-15,7-1 16 0,7-3-19 16,3 0-5-16,9 0-17 16,1 0-2-16,1 0 11 15,-10 0-13-15,0 0-10 16,-15 0 1-16,-5-7-36 16,-10 4-42-16,-7 0-91 15,-11 3-181-15,-4 0-250 16,-8 0-262-16</inkml:trace>
  <inkml:trace contextRef="#ctx0" brushRef="#br0" timeOffset="916">67 198 1560 0,'0'0'264'15,"0"0"-138"-15,0 0 15 0,0 0 65 16,0 0-28-16,0 0-57 16,0 0-65-16,-63-148 4 15,74 131 14-15,7 6 0 16,9 2 18-16,5 3-44 15,5 3-7-15,2 3 5 16,4 0-33-16,-1 0-1 16,-5 6-12-16,-5 15 0 15,-10-2 14-15,-5 11-13 16,-14 3-1-16,-3 2 29 0,0 9-19 16,-23 0 4-1,-13 4 4-15,1 2-18 0,-7-5 19 16,2-2-19-16,4-4-13 15,7-4-10-15,15-5-55 16,11-13-204-16,3-5-470 0</inkml:trace>
  <inkml:trace contextRef="#ctx0" brushRef="#br0" timeOffset="1128">171 900 2535 0,'0'0'562'16,"0"0"-428"-16,0 0-19 15,0 0-81-15,0 0-34 16,0 0-587-16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8:45:00.734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429 1345 1620 0,'0'0'287'16,"0"0"-204"-16,0 0-53 16,0 0 141-16,0 0 20 15,0 0-68-15,0 0-72 16,0-9 32-16,13-17-4 15,10-10-9-15,3-8-8 0,3-6-26 16,4-11-17-16,7-14 9 16,5-7-28-16,4-7-6 15,4-7 6-15,-5-4 0 16,1 2 1-16,-2 1 8 16,-4 2-9-16,-8 13 42 15,1 5-18-15,-10 19 31 16,-9 16 14-16,-4 13-16 15,-10 17 5-15,0 12-28 16,-3 0 8-16,3 0 9 16,0 26-33-16,11 22 8 15,3 13 8-15,6 19-21 16,2 11 21-16,9 7-29 16,-2-1 0-16,4 1 13 0,-2-7-14 15,-6-9 0-15,-5-3 0 16,0-9 1-16,-3-12-10 15,-7-11 9-15,-4-6-36 16,-2-12 7-16,0-1-75 16,-4-11-70-16,0-15-149 15,0-2-325-15,-3 0-330 0</inkml:trace>
  <inkml:trace contextRef="#ctx0" brushRef="#br0" timeOffset="265">766 936 1850 0,'0'0'384'0,"0"0"-291"16,0 0 31-16,0 0 30 15,0 0-56-15,0 0-3 16,0 0-59-16,147-54-7 16,-101 45-11-16,4 1-18 15,4 2-9-15,25-3-129 16,-13 0-204-16,-10-2-364 0</inkml:trace>
  <inkml:trace contextRef="#ctx0" brushRef="#br0" timeOffset="708">1675 25 1796 0,'0'0'385'0,"0"0"-252"16,0 0 77-16,0 0 51 16,0 180-79-16,0-102-85 15,0 18-22-15,5 16-1 16,4 11-29-16,5 5-2 0,-5-5-21 16,1-9-21-1,0-12 8-15,-4-20-9 0,4-15-15 16,-4-17-39-16,14-18-111 15,-3-14-190-15,-5-12-488 0</inkml:trace>
  <inkml:trace contextRef="#ctx0" brushRef="#br0" timeOffset="1643">272 0 1137 0,'0'0'384'15,"0"0"-197"-15,0 0-57 16,0 0 35-16,0 0 18 16,0 0-67-16,0 0 7 15,-56 34-40-15,50 3 19 16,1 15-32-16,2 18 0 0,3 16 9 15,0 8-28-15,0 11 4 16,0 12-28-16,0 6-20 16,0 0 11-16,0-2-18 15,0-9 0-15,0-12 6 16,0-11-5-16,0-16 3 16,0-5-4-16,0-12 0 15,0-3 8-15,0-6-8 16,0-12-9-16,0-2 9 15,0-9 0-15,0-6 0 16,0-10-11-16,0-2-30 16,0-6-20-16,0 0-51 15,0 0-36-15,14-9-123 0,9-14-199 16,2-4-914-16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8:45:51.128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0 0 1818 0,'0'0'615'0,"0"0"-461"15,0 0 19-15,0 0 113 16,0 0-83-16,0 0-83 16,0 0-69-16,-7 21-36 15,7-21 46-15,10 4-50 16,12 2 7-16,15-4 52 0,8 4-47 16,15-6 23-16,8 0-11 15,14 0-14-15,9 0 45 16,18 0-59-16,8 4 1 15,14 1 47-15,13-1-43 16,7 0 6-16,0-1-17 16,-3 3 0-16,-12 1 28 15,-14-1-29-15,-23 2-3 16,-19 2-3-16,-18-2 12 16,-15 1-6-16,-15-2 0 15,-9-1 0-15,-9-6-1 16,-5 0 1-16,-6 0 0 0,2 0 1 15,-5 0 0 1,0 0 10-16,0 0-11 0,0 0-24 16,0 0 9-16,-5 0-99 15,-4 0-51-15,3-19-65 16,-2-4-352-16,5-6-411 0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8:45:51.588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0 0 2235 0,'0'0'464'0,"0"0"-427"16,0 0-19-16,0 0 158 15,0 0-176-15,0 0 0 16,0 0-218-16,17 10-239 16,-11 1-328-16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8:45:51.751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0 0 2730 0,'0'0'479'0,"0"0"-426"15,0 0-8-15,0 0-45 16,0 0-337-16,0 0-2397 0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8:45:49.798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79 44 1627 0,'0'0'358'16,"0"0"-192"-16,0 0-23 15,0 0 83-15,0 0-21 16,0 0-17-16,-42-21-96 16,42 17-36-16,0 2 43 0,0 2-58 15,0 0-14-15,0 14 27 16,11 27-42-1,17 24 13-15,9 18 15 0,5 13-28 16,1 8 24 0,-1-1-36-16,1-5 0 0,-4-11 23 15,4-4-22-15,-4-11 13 16,1-15-6-16,-5-9-7 16,-5-13 19-16,-4-11-20 15,-6-15 0-15,0-9 18 16,-1 0-17-16,4-41 24 15,6-24-17-15,1-27 4 16,2-17 33-16,-1-12-45 16,-3 4 0-16,-8 5 22 15,-11 14-13-15,-1 21 4 0,-8 22-5 16,0 19-7-16,0 16 19 16,0 14-20-16,0 6-41 15,0 0-53-15,9 32-159 16,5 6-291-16,-2-2-317 0</inkml:trace>
  <inkml:trace contextRef="#ctx0" brushRef="#br0" timeOffset="556">1311 201 1614 0,'0'0'778'15,"0"0"-533"1,0 0-32-16,0 0 10 0,0 0-16 16,0 0-115-16,0 0-30 15,0 138-34-15,6-54 7 16,5 10 22-16,-5 5-48 16,3-1 6-16,2-5-15 15,-5-11 1-15,0-17 16 16,-2-18-17-16,-4-15 0 15,0-17-17-15,0-13 17 16,0-2 0-16,0-8 0 16,0-31 0-16,-13-19-15 15,-1-20 15-15,-1-16 0 0,-2-11-11 16,0-12 11-16,4 4-1 16,4 6-1-16,6 13 2 15,3 20 9-15,0 22-9 16,0 13 0-16,16 15 36 15,16 10-35-15,11 8 26 16,13 6-22-16,6 0-4 16,13 9 27-16,4 26-28 15,3 15 0-15,-3 16 12 16,-5 12-11-16,-15 14-1 16,-19 11 7-16,-21 4-5 15,-19-2 23-15,-13-2-25 16,-39-7 0-16,-10-14 31 15,-14-16-31-15,-2-15 1 0,-1-21-1 16,4-16-27-16,12-14-7 16,9-38-149-16,14-14-381 15,17-11-600-15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8:46:06.778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43 188 2140 0,'0'0'288'0,"0"0"-260"16,0 0 57-16,0 0 68 15,212-163-5-15,-142 152-52 16,2 11-65-16,0 0 23 15,-9 42-12-15,-18 12 0 16,-19 22 61-16,-26 10-65 16,0 12-19-16,-56 3 37 15,-19-5-46-15,-13-4 3 16,-4-19-13-16,7-16 6 16,13-25 14-16,16-17-20 0,17-15-5 15,13 0-11-15,12-9 16 16,14-14-1-16,0 4-14 15,0 7 15-15,31 10-28 16,8 2 28-16,10 8 0 16,7 27 24-16,9 11 0 15,3 1 15-15,11-3-15 16,3-6-24-16,10-12 0 16,2-19-10-16,35-14-185 15,-29-25-536-15,-18-11-1583 0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8:46:07.200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0 873 1908 0,'0'0'516'0,"0"0"-516"16,0 0-12-16,203-98 12 15,-128 45 122-15,4-6-59 16,-8-8-26-16,-4-4-31 0,-16-9-3 16,-14 1 18-16,-20-7 28 15,-14 7 18-15,-3 8-55 16,-8 12 84-16,-18 18 58 15,-6 17-50-15,-4 22 25 16,-4 2-41-16,-5 35-62 16,-1 32 35-16,4 21-46 15,11 22-14-15,15 11 62 16,13 9-50-16,3 2-1 16,0-2-10-16,22-16 11 15,12-15-26-15,5-21-17 16,10-27-32-16,7-25 19 15,3-23-96-15,23-31-360 0,-13-20-174 16,-15-11-344-16</inkml:trace>
  <inkml:trace contextRef="#ctx0" brushRef="#br0" timeOffset="704">1057 590 1538 0,'0'0'662'15,"0"0"-489"-15,0 0 48 16,0 0 55-16,0 0 1 16,0 0-150-16,-199 26-57 15,153 13 19-15,7 5-32 16,8 5-20-16,16 3-37 0,15 0 6 16,0-2-3-16,15-5-3 15,25-10-52-15,10-14-11 16,5-15-70-16,1-6-25 15,-5-9-36-15,-8-27 82 16,-7-9 76-16,-10-1-62 16,-6 1 58-16,-9 14 40 15,-8 6 75-15,-3 19 77 16,0 6 4-16,0 3-53 16,0 32-4-16,0 10-45 15,0 8-17-15,0-4-20 16,16-4-16-16,7-11 10 15,3-5-11-15,3-21 0 16,1-8 0-16,-4 0-21 0,0-24-2 16,4-14-18-16,-4-10-13 15,0 2 53-15,1 1-26 16,-1 10 27-16,-3 12-17 16,-4 15 6-16,1 8 11 15,0 4 9-15,-8 32-1 16,-1 10 56-16,-8 6-56 15,-3 0-2-15,0-7 6 16,0-6-12-16,0-11-9 16,0-13-23-16,0-9-22 15,0-6 44-15,0-3-22 16,0-26-41-16,0-15 73 16,23-9-25-16,10-5 17 0,2-3-2 15,1 11 10-15,1 9 14 16,-2 17-13-16,1 16 8 15,-5 8 69-15,-3 2-24 16,-2 35 28-16,-3 6-37 16,0 9-21-16,0 2 15 15,1 0-39-15,-1-7-6 16,-4-11-2-16,-3-11-77 16,-9-10-110-16,-7-15-329 15,-4-5-131-15,-19-20-1144 0</inkml:trace>
  <inkml:trace contextRef="#ctx0" brushRef="#br0" timeOffset="992">795 513 2008 0,'0'0'468'16,"0"0"-420"-16,0 0-11 16,0 0 228-16,0 0-70 15,119-156-98-15,-74 131-31 16,-2 7-11-16,-8 2 11 0,-2 10-39 16,-7 3-27-1,-6 3 0-15,0 0-55 0,-4 0-99 16,-2 0-147-16,9 0-239 15,-3 0-46-15,-2-15-917 0</inkml:trace>
  <inkml:trace contextRef="#ctx0" brushRef="#br0" timeOffset="1102">1379 136 1681 0,'0'0'676'16,"0"0"-505"-16,0 0 43 15,0 0-97-15,186 24-4 16,-91 0-113-16,-13-7-131 15,-11-3-735-15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9:48:05.546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0 475 1602 0,'0'0'924'15,"0"0"-876"-15,0 0-38 16,0 0 68-16,0 0 108 16,0 0-78-16,26 212-65 15,-16-114-7-15,-4 4 43 16,0 1-25-16,-6-2-27 16,0-10-10-16,0-9-17 15,0-17 20-15,0-21-20 16,0-15 0-16,0-16 3 15,0-13-2-15,0 0-1 16,0-32 3-16,0-14 5 16,8-6-7-16,1-7-1 0,8 3 6 15,6 6-18-15,7 9 12 16,5 14-18-16,8 13 18 16,7 14-15-16,4 0 14 15,9 12 0-15,-1 23 1 16,-3 8 0-16,-10 9 9 15,-10 0-7-15,-16 4-2 16,-23 0 8-16,0-2 11 16,-26-8 1-16,-26-1-7 15,-10-13 7-15,-8-14-19 16,5-12 4-16,3-6-5 16,10-15-13-16,13-24 4 15,16-8-44-15,23-41-95 16,12 11-401-16,28 6-760 0</inkml:trace>
  <inkml:trace contextRef="#ctx0" brushRef="#br0" timeOffset="906">841 967 2176 0,'0'0'376'0,"0"0"-282"15,0 0 10-15,0 174 104 16,3-103-47-16,8-1-113 16,9 1-30-16,9-13 3 15,10-10-21-15,10-18-6 0,7-22 0 16,3-8-34-16,-4-13 14 16,1-33-20-16,-8-13-5 15,-5-6 15-15,-7-4 6 16,-5 4 15-16,-8 9 15 15,-8 14 0-15,-8 19 42 16,-4 16 22-16,0 7-8 16,-3 11-25-16,4 31 7 15,6 6-14-15,-1 7-7 16,8-1-16-16,3-4 6 16,2-9-7-16,7-9-56 15,8-16 14-15,2-15-6 16,1-1-61-16,-1-13-10 15,-4-26 11-15,-1-9 35 16,-3 0 15-16,-3-4 28 0,-2 8 29 16,-7 6 2-16,-5 12 3 15,-8 11 60-15,-6 15 23 16,0 0 7-16,0 9-60 16,0 23 0-16,0 9 23 15,0 6-46-15,6 3-11 16,11-2 9-16,6-4-7 15,13-9 10-15,10-11-12 16,-1-14 0-16,8-10-1 16,-7 0-8-16,-4-18 0 15,-2-22-8-15,-11-1 11 16,-9-4 6-16,-14-1 1 16,-6 1 5-16,0 4 42 0,-26 6-18 15,-11 3-9-15,-5 8-2 16,7 4-11-16,2 5 10 15,10 6-18-15,9 4 0 16,8 5-2-16,6 0-5 16,0 0-28-16,14 0 10 15,18 8-20-15,10 7-18 16,8-3-41-16,2 0 26 16,4-3 35-16,-4-5-9 15,-2 0 25-15,-8-4 20 16,-7 0 7-16,-12 0 17 15,-6 0 50-15,-11 0 86 0,-6 0 11 16,0 0-55-16,0 0-26 16,-23 0-13-16,-3 0-25 15,0 24-5-15,7 9-28 16,5 10-11-16,14 4 21 16,0 5-22-16,8-4 0 15,17-3 0-15,7-6-4 16,8-11-2-16,2-10-41 15,-2-15-41-15,-14-3-220 16,-13-23-375-16,-13-9-1175 0</inkml:trace>
  <inkml:trace contextRef="#ctx0" brushRef="#br0" timeOffset="1119">1903 734 2252 0,'0'0'293'0,"0"0"-212"16,0 0 125-16,0 0-35 15,0 0-116-15,0 0-33 16,173 86 4-16,-167-46-26 16,-6 8-2-16,-20 2-110 15,-54 3-221-15,1-14-359 16,5-17-1128-16</inkml:trace>
  <inkml:trace contextRef="#ctx0" brushRef="#br0" timeOffset="1288">1388 607 1728 0,'0'0'477'15,"0"0"-386"-15,0 0 95 16,0 0-45-16,0 0-46 15,0 0-95-15,0 0-49 16,173 178-229-16,-146-143-344 16,-7-12-1077-16</inkml:trace>
  <inkml:trace contextRef="#ctx0" brushRef="#br0" timeOffset="1404">1880 499 2009 0,'0'0'513'0,"0"0"-373"16,134-200 53-16,-72 119-98 15,20-10-95-15,-20 20-206 16,-10 15-1248-16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8:46:05.602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0 5 2032 0,'0'0'508'15,"0"0"-456"-15,0 0-17 16,0 0 144-16,0 0 7 16,0 0-76-16,0 0-65 15,224 174-22-15,-156-117 40 16,0-8-62-16,-2-2 8 15,-7-3-9-15,-7-5-17 16,-13-6-23-16,-6-10-129 16,-13-14-130-16,-14-9-392 15,-6 0-305-15</inkml:trace>
  <inkml:trace contextRef="#ctx0" brushRef="#br0" timeOffset="202">537 0 1758 0,'0'0'390'16,"0"0"-246"-16,0 0 107 15,0 0 68-15,-101 164-142 16,54-95-116-16,-10-1 21 16,-3-2-82-16,4-3 2 15,11-10-4-15,11-15-101 16,25-26-156-16,9-9-329 15,0-3-562-15</inkml:trace>
  <inkml:trace contextRef="#ctx0" brushRef="#br0" timeOffset="437">865 76 2257 0,'0'0'346'16,"0"0"-285"-16,0 0 127 16,0 0 15-16,0 0-50 15,173 191-94-15,-117-143-50 16,-4 0 18-16,1-2-27 16,-8-6-60-16,-8-3-80 0,-8-2-235 15,-10-14-266-15,-13-10-228 16</inkml:trace>
  <inkml:trace contextRef="#ctx0" brushRef="#br0" timeOffset="628">1382 55 1588 0,'0'0'790'0,"0"0"-634"16,0 0-55-16,0 0 163 15,0 0-101-15,-183 181-73 16,137-119-89-16,-4-1-1 16,8 1-46-16,-13 3-222 15,15-12-285-15,7-17-513 0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8:46:03.454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432 150 1476 0,'0'0'518'0,"0"0"-395"15,0 0-67-15,0 0 65 16,0 0 103-16,0 0-137 16,0 104-13-16,0-46 86 0,3 15-63 15,8 8-18 1,-2 4-36-16,-3-3-10 0,2-1 35 16,-2-7-68-16,-6-14 0 15,3-3 16-15,-3-10-16 16,3-9-6-16,8-10-54 15,-2-12-157-15,1-16-124 16,-1 0-330-16,-6-26-1126 0</inkml:trace>
  <inkml:trace contextRef="#ctx0" brushRef="#br0" timeOffset="233">0 130 1914 0,'0'0'316'0,"0"0"-202"16,0 0 38-16,0 0 8 16,0 0 13-16,0 0-88 15,217-101-73-15,-129 84 20 16,9 8-32-16,47 6-73 15,-22 3-200-15,-24 0-505 0</inkml:trace>
  <inkml:trace contextRef="#ctx0" brushRef="#br0" timeOffset="997">1096 450 1884 0,'0'0'360'16,"0"0"-298"-16,0 0 12 16,0 0 91-16,24 205-53 15,-18-137-30-15,0 3-82 16,8-11 0-16,-2-7 15 0,13-11-13 15,-3-13-4-15,7-17-28 16,5-12-16-16,-2 0 33 16,1-30-84-16,-4-13 14 15,1-13 43-15,-7-7-1 16,-3 0 41-16,-8 5-10 16,-2 11 10-16,-3 12 95 15,-4 11-8-15,0 16 0 16,-3 8-17-16,0 0-46 15,0 21-18-15,0 19-6 16,3 11 0-16,4 3 10 16,5 0-10-16,2-3-15 0,6-9-10 15,0-11-42 1,-1-13-8-16,4-11-39 0,0-7 19 16,0-4 53-16,2-29-45 15,3-4 37-15,-2-8 14 16,2 7 8-16,-2 4 27 15,2 17 1-15,-6 16-8 16,-5 1-2-16,-5 25 4 16,-6 23 6-16,2 8 1 15,-2 3 0-15,-3-6 110 16,5-9-80-16,-5-12-12 16,0-14 5-16,0-12-15 15,-3-6 11-15,3 0 25 0,-3-27-29 16,3-17 21-1,4-8-36-15,6-9 18 0,3 0 19 16,7 5-37-16,7 7 11 16,5 12-12-16,8 15 9 15,2 16 25-15,6 6-23 16,-3 9 70-16,-2 31 12 16,-4 10-59-16,-8 7 15 15,-9 5-28-15,-2-7-21 16,-3-5 0-16,0-5 0 15,-1-13-100-15,15-17-34 16,-8-7-188-16,0-8-432 0</inkml:trace>
  <inkml:trace contextRef="#ctx0" brushRef="#br0" timeOffset="1560">2911 666 1711 0,'0'0'492'0,"0"0"-358"16,0 0 50-16,0 0 32 15,0 0-13-15,0 0-55 16,0 0-109-16,-155 48 8 15,123-5 29-15,6 9-49 0,10 2-3 16,12 2-24-16,4-9-15 16,13-5 14-16,23-16-93 15,10-8 0-15,4-18-68 16,-2 0-9-16,-5-12 42 16,-11-20 39-16,-12-10 78 15,-7 1 12-15,-10 0 6 16,0 5 81-16,-3 10 33 15,0 9 29-15,0 14-19 16,0 3-39-16,0 13-59 16,0 42 10-16,0 18-20 15,8 21-2-15,4 17-11 0,-1 10-8 16,1 7 46 0,1-4-37-16,-3-15 10 0,-6-15-17 15,-4-18 7-15,0-23-10 16,-7-15 5-16,-22-14-4 15,-5-15 33-15,-8-9-33 16,-4-3 1-16,4-28 13 16,2-17-6-16,8-6-15 15,13-5 6-15,16-8-9 16,3-4 0-16,45-44-114 16,14 18-205-16,7 4-604 0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8:46:13.212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627 253 1624 0,'0'0'302'0,"0"0"-129"0,0 0 43 16,0 0 5-16,0 0-50 15,0 0-77-15,-34-127-36 16,25 103 74-16,-7 2-107 15,-7 1-1-15,-8-1-2 16,-4 5-22-16,-7 6 28 16,-5 5-20-16,-5 6-2 15,-1 0 9-15,-2 8-15 16,5 25 0-16,5 12 0 16,2 11 6-16,7 5-14 15,10 4 9-15,14 2-1 16,7-2 4-16,5-6-4 15,0-7-19-15,17-4 18 0,9-6-21 16,10-6 8-16,7-5 8 16,7-2 6-16,8-5-25 15,4 0 24-15,0-1-5 16,0 1 5-16,1-1-6 16,-7 5-11-16,-8 1 18 15,-5 4-15-15,-7 5-5 16,-13-1-4-16,-14 5 15 15,-9-1-1-15,0 0 10 16,-18 1-9-16,-24-4 18 16,-15-5 1-16,-5-10 80 15,-6-3-59-15,-5-10 5 16,1-8-1-16,4-2-8 16,6 0 45-16,6-2-60 15,10-13-12-15,13 0 51 0,7 0-51 16,9 3 0-16,11 6 0 15,6 0-12-15,0 6-47 16,29-6-195-16,13 1-54 16,4-3-399-16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8:46:13.539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0 7 1182 0,'0'0'1233'15,"0"0"-1081"-15,0 0-67 16,0 0 133-16,0 0-2 15,0 0-54-15,0 0-142 16,88 0 1-16,-34 0 13 16,14 0-28-16,3 0 15 15,8 0-18-15,0 0 3 16,-3 0-11-16,-7 0 5 16,-10 6-50-16,-8 3-43 0,-5 6-130 15,-16-4-282 1,-14 1-219-16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8:46:13.800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0 41 2246 0,'0'0'315'0,"0"0"-265"16,0 0 52-16,0 0 125 15,0 0-97-15,167 0-5 0,-79-2-106 16,10-5 7-16,6 5-13 16,6-2-13-16,-6 4 0 15,4 0-79-15,23-8-219 16,-26 2-394-16,-23-6-1182 0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8:46:16.140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525 164 2288 0,'0'0'349'0,"0"0"-216"16,0 0-125-16,0 0 196 16,0 0 36-16,-96-157-116 15,51 157-36-15,-10 0-64 16,-4 36 5-16,-9 29 50 15,5 18-59-15,4 18 8 16,17 16 5-16,16 0-31 16,21-3 4-16,5-1-6 15,14-10-12-15,25-11 11 16,13-15-74-16,7-25 27 16,3-22 12-16,4-21-28 0,-1-9 38 15,-9-16-20-15,-7-25 34 16,-19-8-10-16,-15-7 28 15,-15-1-6-15,-3 3 13 16,-39 8-12-16,-20 15 74 16,-13 14-59-16,-10 10-10 15,0 7 14-15,12 0-20 16,18 19-59-16,28 3-83 16,21-8-388-16,6-8-369 0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8:46:14.428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541 21 2065 0,'0'0'239'0,"0"0"-180"16,0 0 6-16,0 0 111 16,0 0 65-16,0 0-94 0,0 0-116 15,-91-21-3-15,88 77-28 16,-2 18 9-16,5 11 21 16,0 7-30-16,0-1 0 15,8-5-6-15,-2-6 15 16,-6-9 0-16,0-6-9 15,-17-7 0-15,-18-5 16 16,-7-9-16-16,-11-9 0 16,-4-11-7-16,3-7 17 15,-3-7-2-15,9-8-8 16,8-2 0-16,12 0 19 16,11 0-18-16,9 0-1 15,8-2 0-15,0-2 1 0,34 4-13 16,11 0 12-16,11 0 0 15,10 18-13-15,-1 15 13 16,8 14-1-16,-8 9-9 16,1 14 10-16,-15 7 16 15,-8 3-16-15,-13 0 0 16,-15-7 12-16,-7-8-11 16,-8-15 0-16,0-14-1 15,0-16-13-15,0-17 12 16,0-26-202-16,0-25-378 15,0-14-990-15</inkml:trace>
  <inkml:trace contextRef="#ctx0" brushRef="#br0" timeOffset="385">1085 834 2092 0,'0'0'349'16,"0"0"-229"-16,0 0-119 15,0 0 77-15,0 0 74 16,203-121-101-16,-163 68-29 16,-5-2-16-16,-5-1-6 15,-7-3 68-15,-7 5-23 16,-10 10 12-16,-3 13 40 0,-3 7-26 15,0 12 29-15,0 12-25 16,0 0-39-16,0 36 7 16,0 22-41-16,0 18-2 15,0 16 19-15,0 5-13 16,0-4 23-16,0 0-29 16,0-14 1-16,7-8-10 15,6-9-9-15,-4-12-57 16,-1-11-99-16,1-13-170 15,-3-14-357-15,-1-10-790 0</inkml:trace>
  <inkml:trace contextRef="#ctx0" brushRef="#br0" timeOffset="627">2145 1141 1840 0,'0'0'360'0,"0"0"-209"15,0 0 18-15,0 0 150 16,0 0-116-16,30 162-119 16,-30-128-11-16,-23 5-73 15,-10-3-9-15,1-7-79 16,2-14-195-16,10-13-239 15,11-2-357-15</inkml:trace>
  <inkml:trace contextRef="#ctx0" brushRef="#br0" timeOffset="842">2640 1153 2105 0,'0'0'588'0,"0"0"-508"16,0 0-4-16,0 0 131 15,0 0-6-15,0 0-190 16,0 0-11-16,42 3-62 0,-19-18-135 16,-3-3-343-16,-4 1-523 15</inkml:trace>
  <inkml:trace contextRef="#ctx0" brushRef="#br0" timeOffset="1008">3232 1100 489 0,'0'0'1856'0,"0"0"-1641"16,0 0-215-16,0 0-38 15,0 0-56-15,0 0-466 0</inkml:trace>
  <inkml:trace contextRef="#ctx0" brushRef="#br0" timeOffset="1216">3730 1150 1497 0,'0'0'623'0,"0"0"-385"16,0 0-37-16,0 0 39 16,0 0-32-16,94 166-142 15,-89-126-30-15,-5 4-32 16,0 3-4-16,-14-2-25 0,-25-8-261 16,5-7-418-1,2-18-775-15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8:46:16.710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0 546 2241 0,'0'0'277'0,"0"0"-182"15,0 0 12-15,0 0 171 16,0 0-115-16,0 0-83 16,55 153 26-16,-28-79-88 15,5 2 3-15,11 1 27 16,7-6-48-16,2-10 0 0,4-11-6 15,-5-14-54 1,-1-16 49-16,-7-13-71 0,-11-7 13 16,-12 0 42-16,-14-3 10 15,-6-7 17-15,0 5 0 16,-12 5 10-16,-22 0 59 16,-1 15-55-16,2 17 19 15,10 12 7-15,6 10-33 16,17 4 13-16,0 6-20 15,0 5 0-15,26 2 15 16,11-4-15-16,8 4 0 16,5-4 3-16,-4-5-3 0,-11-3 42 15,-8-10-26-15,-18-1 1 16,-9-9 32-16,-6-7-47 16,-36-2 13-16,-15-9-14 15,-8-10 11-15,-3-5 12 16,6-6-24-16,-1 0 0 15,15-6-14-15,5-15-35 16,26-26-73-16,10 4-170 16,7-2-596-16</inkml:trace>
  <inkml:trace contextRef="#ctx0" brushRef="#br0" timeOffset="646">845 151 675 0,'0'0'1501'0,"0"0"-1262"15,0 0-199-15,0 0 36 16,0 0 186-16,0 0-97 15,0 0-110-15,-3-138-32 16,29 131 15-16,7 5 46 16,2 2-61-16,7 0-8 15,5 17 37-15,-4 13-31 16,-8 11 11-16,-8 9-14 16,-15 6-9-16,-12 3 29 0,-3 2-36 15,-30-2-2 1,-13-5 1-16,-2-10 10 0,2-12-11 15,1-8 6-15,8-11-6 16,7-11 22-16,7-2-22 16,11 0-1-16,4 0 1 15,8-8 0-15,0-2 0 16,0 4 0-16,14 1 0 16,15 5-1-16,10 0 14 15,8 0-13-15,-1 27 29 16,3 5-16-16,4 5 59 15,-2 2-37-15,9-6-11 16,2-10 46-16,3-17-68 16,7-6-2-16,20-53-47 15,-14-15-182-15,-22-12-1051 0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8:46:23.120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0 8 2290 0,'0'0'274'0,"0"0"-205"16,0 0-45-16,0 0 155 15,226 0-30-15,-160 0-116 16,5 0-16-16,-4 0-17 16,-6 0-6-16,-5 0-128 15,-17 0-201-15,-13 3-341 16,-15-1-1103-16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8:46:23.331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0 36 2102 0,'0'0'548'16,"0"0"-437"-16,0 0-96 15,0 0 152-15,0 0 0 16,167 6-93-16,-91-6-47 15,9-6-27-15,35-10-119 16,-18 8-371-16,-26-4-1754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9:48:07.624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288 0 1478 0,'0'0'334'0,"0"0"-201"15,0 0-20-15,0 188 195 16,0-28-42-16,0 43-114 15,0-11-53-15,0-39-50 16,0-53-20-16,0-36 7 16,0-4-35-16,3-3-1 15,20-15-18-15,11-42-124 16,-9 0-131-16,-2-25-382 0</inkml:trace>
  <inkml:trace contextRef="#ctx0" brushRef="#br0" timeOffset="420">0 673 1685 0,'0'0'277'16,"0"0"-173"-16,0 0 56 15,0 0 70-15,0 0-65 16,187 17-99-16,-125-26 14 15,0 2-17-15,-3 7-41 16,-10 0 2-16,-10 11-23 16,-2 20 5-16,-8 14-6 0,-9 11 0 15,-4 9 15-15,-2 2-15 16,-8 0 0-16,0-4 0 16,-6-9 0-16,0-16-11 15,0-15 10-15,0-13-10 16,0-10 11-16,0-4 0 15,-3-35-3-15,-6-10 3 16,-2-14 0-16,8-8-1 16,3 1 1-16,0-1 10 15,3 9 38-15,25 7-38 16,4 9-4-16,7 19 20 16,4 8-26-16,5 17-1 15,5 2-68-15,19 0-198 16,-13 11-411-16,-14 5-1188 0</inkml:trace>
  <inkml:trace contextRef="#ctx0" brushRef="#br0" timeOffset="1073">1093 908 1773 0,'0'0'271'15,"0"0"-205"-15,0 0-31 16,0 0 61-16,0 0-44 16,172 11-51-16,-120-25 18 15,-7-9-18-15,-5-7-1 0,-18 1 20 16,-11-7 1-16,-11 4 24 16,-8-3-20-16,-23 5 3 15,-12 4 55-15,-7 15-19 16,-2 7 20-16,-1 4 18 15,8 24-6-15,10 19-17 16,10 19-44-16,19 6-23 16,6 0 12-16,17-4-24 15,29-7-8-15,10-15-10 16,9-19-79-16,6-15-70 16,-1-8-33-16,-4-8-20 15,-7-28 23-15,-11-8 31 16,-8-3 91-16,-8-1 75 15,-13 11 9-15,-2 7 105 16,-11 15 36-16,-3 15-4 0,-3 0-27 16,0 30-30-16,0 14-31 15,0 3-12-15,0 1-30 16,0-7-10-16,0-13-5 16,0-9-1-16,0-13 18 15,0-6-7-15,0 0 10 16,0-27-8-16,0-17-13 15,0-9 1-15,11-6-1 16,9 1 6-16,9-3 6 16,4 15-11-16,3 10 28 15,-1 19 38-15,8 14 13 16,-1 3-2-16,1 27 43 16,2 14-53-16,-5 12-7 0,-7 2-35 15,-4-2-14-15,-6-6-12 16,-3-9-41-16,-4-11-70 15,-16-27-213-15,0 0-339 16,0 0-394-16</inkml:trace>
  <inkml:trace contextRef="#ctx0" brushRef="#br0" timeOffset="1294">1042 498 1906 0,'0'0'307'0,"0"0"-220"15,0 0 143-15,0 0 76 16,199-144-118-16,-152 123-53 16,-5 15-98-16,1 6-37 15,5 10-34-15,-8 16-330 16,-4 1-1654-16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8:46:22.586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462 65 511 0,'0'0'179'0,"0"0"3"16,0 0 18-16,0 0-6 15,0 0 57-15,0 0-91 16,6-35-30-16,-6 26 3 16,0 6 9-16,0 0 41 15,0 3-57-15,0 0 0 16,0 3 26-16,-3 17-39 15,-10 12-16-15,-10 20-28 16,-9 17-21-16,-8 20 31 16,-5 14-57-16,-5 7-11 15,-2-2 37-15,3-5-26 0,2-9-2 16,9-12-12-16,8-12-7 16,7-15 30-16,10-14-31 15,3-10 0-15,7-18 0 16,3-5 0-16,0-8-39 15,0 0 6-15,0-10 33 16,20-29-23-16,3-11 7 16,6-15-10-16,7-12 13 15,1-11-26-15,5-6 3 16,1-9-9-16,2-4 44 16,1 1-17-16,-1 11 13 15,-5 11 5-15,-4 17 34 16,-7 13 25-16,-9 19 23 0,0 14-16 15,-1 18-17 1,7 3 16-16,8 30-18 0,5 32 18 16,4 26-11-16,2 21-12 15,-2 11 28-15,-4 5-31 16,-7-8-22-16,-1-13-2 16,-9-16-15-16,-2-15 0 15,-8-10 0-15,-1-17-13 16,-5-4-2-16,-3-11-54 15,-3-6-24-15,0-8-85 16,-6-11-168-16,-17-6-390 16,0 0-595-16</inkml:trace>
  <inkml:trace contextRef="#ctx0" brushRef="#br0" timeOffset="255">301 746 1624 0,'0'0'494'16,"0"0"-317"-16,0 0-79 16,0 0 87-16,0 0 25 15,0 0-105-15,0 0-38 16,34 0-17-16,8 0-16 15,13 0 18-15,12 0-45 0,7 0-7 16,34-7-101-16,-16 6-436 16,-20-6-1181-16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8:46:26.033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202 0 1455 0,'0'0'198'0,"0"0"-87"15,0 0-5-15,0 0-50 16,0 0 45-16,0 0-14 16,-96 80-47-16,71-39 41 15,-1-2-40-15,3 1-14 16,6 0-8-16,8-5-19 16,5-3-66-16,4-5-161 15,0-7-93-15,4-11-902 0</inkml:trace>
  <inkml:trace contextRef="#ctx0" brushRef="#br0" timeOffset="201">231 135 1440 0,'0'0'249'0,"0"0"-173"15,0 0-9-15,0 0 50 16,0 0-71-16,0 0-46 16,0 0-14-16,-114 199-113 15,94-151-203-15,4-6-565 0</inkml:trace>
  <inkml:trace contextRef="#ctx0" brushRef="#br0" timeOffset="707">1525 153 1028 0,'0'0'805'15,"0"0"-664"-15,0 0-77 16,0 0 91-16,0 0 101 16,-6 186-40-16,6-91-93 15,-5 7-24-15,5 6-27 0,0-7-29 16,0-9-1-1,0-9-35-15,0-18-1 0,0-10 0 16,0-13-6-16,0-9-47 16,0-11-138-16,0-18-127 15,-3-4-287-15,-6 0-1217 0</inkml:trace>
  <inkml:trace contextRef="#ctx0" brushRef="#br0" timeOffset="931">700 296 2020 0,'0'0'284'0,"0"0"-209"0,0 0-45 16,0 0 144-16,196-61-7 15,-91 36-85-15,13-2-17 16,10 4-64-16,3 2 13 15,-7 12-14-15,-4 9-107 16,18 0-161-16,-30 17-270 16,-23 5-1041-16</inkml:trace>
  <inkml:trace contextRef="#ctx0" brushRef="#br0" timeOffset="1157">2160 690 1483 0,'0'0'769'15,"0"0"-668"-15,0 0-77 16,0 178 109-16,6-121 101 16,1-4-135-16,3-6-83 15,0-11-16-15,-4-10-40 16,0-8-126-16,-6-18-206 15,0 0-280-15,0 0-917 0</inkml:trace>
  <inkml:trace contextRef="#ctx0" brushRef="#br0" timeOffset="1281">2108 501 1672 0,'0'0'302'0,"0"0"-235"0,0 0-67 15,0 0-97-15,0 0-595 0</inkml:trace>
  <inkml:trace contextRef="#ctx0" brushRef="#br0" timeOffset="1982">2740 648 1899 0,'0'0'359'0,"0"0"-253"15,0 0-82-15,-178 15 163 16,136 8-29-16,5 12-50 16,14 5-90-16,8 7-9 15,15 3 7-15,0 0-16 16,0 0 0-16,29-3-18 15,8-9-21-15,5-9-35 16,7-8 8-16,7-12 30 16,2-9 23-16,1 0-72 15,3-26 8-15,-3-16 16 16,4-11-38-16,-4-8 39 16,-5-9 1-16,0-8 43 0,2-4 9 15,-8-4 7-15,1 3 0 16,-3 5 12-16,-10 4 27 15,-10 9 38-15,-9 7 18 16,-7 18 3-16,-10 9 20 16,0 7-31-16,0 12-10 15,-20 6 27-15,-2 6-23 16,-9 6-39-16,-1 30-26 16,-1 13-1-16,7 16 22 15,3 15-37-15,7 11 0 16,2 9 4-16,11 9-4 15,0 0 0-15,3 0-12 0,0-15 0 16,0-20-35 0,20-21-33-16,5-20 24 0,3-22 9 15,1-11 0-15,7 0 2 16,2-27 16-16,9-11 19 16,2-3-2-16,10 0 11 15,3 9-8-15,1 11 9 16,-4 15 15-16,-5 6 34 15,-8 18 57-15,-7 23-27 16,-8 6 19-16,-5 3-66 16,-4-3-5-16,-2-6-9 15,-6-11-18-15,-2-9 0 16,2-13-51-16,-11-8-157 16,0-23-112-16,-3-10-614 0</inkml:trace>
  <inkml:trace contextRef="#ctx0" brushRef="#br0" timeOffset="2186">2500 153 2397 0,'0'0'273'0,"0"0"-273"16,0 0-73-16,243-48 24 16,-126 11-290-16,-9-1-1732 0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8:46:29.856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0 7 352 0,'0'0'2012'0,"0"0"-1791"16,0 0-161-16,0 0 58 15,0 0 74-15,167-13-80 16,-124 41-80-16,-10 7-32 16,-24 28-21-16,-9-10-308 15,0-9-517-15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8:46:29.238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230 10 461 0,'0'0'1237'0,"0"0"-1043"0,0 0-81 15,0 0 66-15,0 0 53 16,0 0-37-16,0 0-103 16,-118-30-24-16,81 69 8 15,9 10 16-15,2 10 9 16,12 6-78-16,14 0-21 16,0-6 30-16,11-9-32 15,28-9-18-15,10-14-40 16,7-13-33-16,6-14 18 15,7 0-72-15,-7-14-101 16,0-25 42-16,-13-7-1 16,-10-6 66-16,-10 6 73 15,-9 9 53-15,-10 9 13 0,-10 16 38 16,0 12 92-16,0 0 41 16,0 37-47-16,0 12 14 15,0 7-23-15,0 3-65 16,20-7 8-16,23-13-58 15,5-13-8-15,8-13 7 16,2-13-33-16,1 0-17 16,-5-22-13-16,-6-15-11 15,-8-14 39-15,-8-2-5 16,-8-2 35-16,-9 0 5 16,-4 15 1-16,-8 9 60 15,-3 20 50-15,0 11 7 16,0 0-23-16,0 36-52 15,0 9 49-15,3 8-39 0,10 2-31 16,7-1-21-16,6-13-16 16,0-9-114-16,10-17-37 15,-7-8-302-15,-9-7-118 0</inkml:trace>
  <inkml:trace contextRef="#ctx0" brushRef="#br0" timeOffset="397">1530 113 1866 0,'0'0'337'0,"0"0"-171"16,0 0 72-16,0 0 48 15,-194 18-99-15,148 8-114 16,7 9-20-16,13 10-13 15,14 2-22-15,12 3 6 16,0 0-24-16,29-7-39 16,16-7-15-16,12-16-22 15,2-7-30-15,3-13-80 16,-10 0 0-16,-7-7 71 16,-11-19 22-16,-12-3 79 15,-12-1 14-15,-7 1 0 16,-3 8 90-16,0 6 59 15,0 7 51-15,0 8 3 0,0 0-95 16,0 3-55 0,0 23 2-16,4 3-31 0,8 7-24 15,8-1-25-15,0-6-71 16,6 1-64-16,-10-9-337 16,-5-8-302-16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8:46:31.165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204 313 1443 0,'0'0'377'0,"0"0"-235"16,0 0-73-16,0 0 86 16,0 0 86-16,-20-181-108 15,20 147-70-15,23 1-5 16,0 5-7-16,8 10 2 16,6 5-11-16,5 13-28 15,4 2 31-15,7 40-31 0,-1 17 6 16,-7 21-7-1,-8 14-11-15,-17 11 13 0,-20 12-14 16,0 0-1-16,-37-4 0 16,-21 0-2-16,-14-12-16 15,-11-19 17-15,6-20 1 16,1-17 0-16,11-20 1 16,12-13-1-16,15-12 16 15,13 0-15-15,16-29-1 16,9-9 0-16,0-6-2 15,34-4-10-15,14 7 12 16,15 9 0-16,2 11-7 16,3 18 19-16,5 3-11 0,-5 11 15 15,1 22-15-15,-4-1 41 16,-3-2-42-16,-2-4 0 16,-1-2 4-16,0-12-4 15,26-12-120-15,-14 0-84 16,-5-12-535-16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8:46:32.158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0 973 2002 0,'0'0'212'16,"0"0"-151"-16,0 0-39 15,0 0 64-15,199-87-17 0,-132 41-69 16,-2-13 12-1,-7-6-12-15,-8-2 0 0,-11-4-1 16,-16 1 8-16,-14 5 5 16,-9 9 95-16,0 8-32 15,-12 14-17-15,-15 15 12 16,1 19 26-16,-3 0 16 16,2 45-82-16,4 24-14 15,3 23 59-15,11 15-63 16,3 8 6-16,6 5-11 15,0-3 7-15,0 0-10 16,0-14-4-16,0-18-1 16,3-26-19-16,3-21 11 0,-3-23-4 15,-3-15 5 1,3 0 8-16,2-24-7 0,4-23 4 16,5-16-27-16,8 0 28 15,7-6-38-15,11 8-12 16,8 4 26-16,6 13 14 15,8 15-1-15,-3 8 1 16,-1 15 6-16,-8 6-6 16,-15 0 12-16,-19 30 0 15,-16 4 0-15,0 8 9 16,-28-3 28-16,-15-4-37 16,-10-12 0-16,1-8 34 15,7-15-12-15,2 0 8 16,10 0-12-16,7-8-12 15,12-3 43-15,11 2-32 0,3 9-8 16,0 0 0 0,17 0-2-16,15 20 25 0,15 4-10 15,5 5-22-15,13 0 20 16,8-1-20-16,9-8-18 16,3-6-72-16,26-14-239 15,-23 0-421-15,-17 0-1174 0</inkml:trace>
  <inkml:trace contextRef="#ctx0" brushRef="#br0" timeOffset="479">1728 878 986 0,'0'0'1235'0,"0"0"-1033"15,0 0-45-15,0 0 98 16,0 0-48-16,0 0-34 16,-179-74-111-16,137 87-22 15,2 26 39-15,10 10-52 16,10 7-6-16,17 3-21 16,3-1 11-16,8-7-25 15,26-9-7-15,17-16-49 16,0-15 0-16,2-11-41 15,-1 0 1-15,-9-20-21 16,-7-12 74-16,-13-4 45 0,-7 1 11 16,-6-1 1-16,-4 9 46 15,-6 14 51-15,0 7 11 16,0 6-8-16,0 23-49 16,0 34 60-16,0 25-56 15,0 20-14-15,0 16 31 16,0 9-36-16,0-1 0 15,0-5-8-15,10-12-17 16,7-19 28-16,-2-21-39 16,-1-22-35-16,-4-14-5 15,-3-12-56-15,-4-18-68 16,-3-3-83-16,0-34-214 16,0-19-303-16,0-3-1035 0</inkml:trace>
  <inkml:trace contextRef="#ctx0" brushRef="#br0" timeOffset="826">2176 931 1949 0,'0'0'375'16,"0"0"-308"-16,0 0 75 15,0 0 97-15,0 0-80 16,87 158-97-16,-61-115-52 15,0-10-4-15,7-13-6 16,2-14-31-16,4-6-89 0,1-12 29 16,-1-24-13-1,-7-12-11-15,2-4 23 0,-12 4 48 16,-2 1 43-16,-6 13 2 16,-8 13 55-16,-6 14 89 15,0 7-20-15,0 7-1 16,0 25-50-16,0 13-9 15,0-2-7-15,9 3-57 16,8-5-1-16,6-6-38 16,7-10-167-16,22-14-107 15,-2-11-312-15,-8 0-350 0</inkml:trace>
  <inkml:trace contextRef="#ctx0" brushRef="#br0" timeOffset="1215">3294 890 1846 0,'0'0'398'0,"0"0"-280"15,0 0 115-15,0 0 116 16,-190 9-105-16,148 15-87 16,8 4-76-16,15 9-54 15,9 1 15-15,10 4-42 16,0-2-6-16,16-5 0 15,20-5-25-15,7-9-62 16,2-11-30-16,1-10-22 16,-7 0-5-16,-2-13 20 0,-11-19 56 15,-10-4 23-15,-2 0 18 16,-5 4 19-16,-6 6 14 16,0 10 63-16,-3 12 132 15,0 4-51-15,0 0-72 16,0 26 21-16,0 13-11 15,0 5-12-15,0-3-38 16,0 0-32-16,17-9 0 16,-1-5-16-16,-2-9-81 15,-2-9-46-15,-12-9-199 16,0-7-326-16,0-16-879 0</inkml:trace>
  <inkml:trace contextRef="#ctx0" brushRef="#br0" timeOffset="1443">3176 0 1896 0,'0'0'274'0,"0"0"-200"16,0 0-31-16,0 0 193 15,0 0-7-15,0 0-124 16,170 77-43-16,-164-39-62 0,-6 24-33 16,-15-9-310-1,-19-9-694-15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8:46:34.381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0 0 1943 0,'0'0'507'16,"0"0"-409"-16,0 0 51 15,0 0 151-15,0 0-126 16,0 0-123-16,0 0-13 16,0 5-37-16,0-5-2 15,0 0-53-15,0 0-88 16,3 1-136-16,0 4-264 0,-3-1-555 0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8:46:34.726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0 0 1798 0,'0'0'393'0,"0"0"-291"16,0 0 24-16,0 0 169 15,0 0-82-15,0 0-144 16,0 0-46-16,6 2-22 15,-6-2-2-15,3 0-10 16,-3 0-94-16,0 0-13 16,0 0-128-16,0 0-332 15,0 0-584-15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8:46:35.184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0 16 1870 0,'0'0'551'0,"0"0"-471"15,0 0 125-15,0 0 137 16,0 0-97-16,0 0-106 16,0 0-129-16,0 13-1 0,0-13-9 15,0 0-24-15,0 0-91 16,6 0-180-16,-3-13-528 15,0-3-1244-15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8:46:36.016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663 989 1523 0,'0'0'320'16,"0"0"-234"-16,0 0 7 15,0 0 143-15,0 0 2 16,0 0-99-16,0 0-66 16,-74-69-11-16,43 63 42 15,-1 6-23-15,-1 0-32 16,-5 0 6-16,-1 0-29 15,-4 22-7-15,0 1-19 16,-4 3 9-16,2 11 36 16,2-2-43-16,1 6 22 0,5 3 15 15,8 6-17-15,1 7 17 16,5-1-22-16,6 5 24 16,6 1 15-16,5 0-56 15,6-1 15-15,0-3-5 16,0 3-9-16,3-2 14 15,14-7-15-15,6-2 1 16,6-5-2-16,7-13-24 16,7-9 5-16,10-7 1 15,2-14-16-15,10-2-5 16,-3 0-11-16,0-9-10 16,-2-8 19-16,-4-4-6 15,-8-3 34-15,-8 2 8 0,-14-5 6 16,-16-2 9-1,-10-1-9-15,0 3 0 0,-39 2 26 16,-17 0-2-16,-13 6 10 16,-10 11 19-16,-6 3-44 15,0 5 4-15,11 0-13 16,4 0-96-16,15 13-86 16,19 3-302-16,13-4-514 0</inkml:trace>
  <inkml:trace contextRef="#ctx0" brushRef="#br0" timeOffset="931">1453 564 773 0,'0'0'1081'16,"0"0"-968"-16,0 0-84 15,0 0 97-15,0 0 75 16,0 0-71-16,0 0-73 15,124-50 7-15,-98 43 31 16,0 6-22-16,1 1-27 16,-4 0 4-16,3 0-38 15,0 0 12-15,0 0 1 0,1 8-15 16,-1 13 34-16,-7 3-8 16,-2 2 1-16,-5 9 38 15,-1 4-39-15,-5 8 34 16,-3 3-5-16,0 6-19 15,-3 3 32-15,0 3-56 16,0-2-22-16,0-1 24 16,11-5-23-16,1-6-2 15,8-7-10-15,4-11-29 16,2-13 38-16,0-6-53 16,2-11-12-16,0 0 40 15,-2 0-44-15,-4-2 23 16,-5-13 8-16,-8 1 34 15,-6 2-3-15,-3-1 9 16,0 8 0-16,-26 0 24 0,-6 5 16 16,-1 0 37-16,0 0-46 15,7 14-30-15,6 15 12 16,5 7-13-16,7 8-1 16,8 3-10-16,0 9 12 15,0 0-1-15,8 2 0 16,10 3 0-16,9 0 1 15,5 4-1-15,5-3 0 16,5-3 39-16,1-1 3 16,-4 0 19-16,1-4-23 15,-8-4-11-15,-10-3 39 16,-11-3-36-16,-11-2 22 0,-11-5 7 16,-34 0-23-16,-14-5-5 15,-4-8-31-15,-5-4-9 16,6-7-15-16,7-11-77 15,-12-2-38-15,19-11-182 16,8-16-811-16</inkml:trace>
  <inkml:trace contextRef="#ctx0" brushRef="#br0" timeOffset="2913">1881 479 1498 0,'0'0'302'15,"0"0"-153"-15,0 0 34 16,0 0 78-16,0 0-59 16,0 0-147-16,-42 98 98 15,38-25-53-15,1 6-32 16,3 4-5-16,0-7-31 0,0-7-15 15,0-14-5-15,0-9-11 16,11-12 10-16,4-13-11 16,5-12-24-16,-3-9-6 15,-4-7-4-15,-3-31 16 16,-7-15-24-16,-3-7 37 16,0-10-7-16,0 4 12 15,-7 3 0-15,-9 16 2 16,4 18 58-16,1 25 17 15,-3 4 7-15,-4 50-52 16,-2 34 40-16,1 17-23 16,2 16-33-16,11 3-1 0,6-8-9 15,0-9 8 1,12-13-14-16,18-18 0 0,5-24-15 16,8-22-60-16,4-25 24 15,1-1-7-15,-2-25-17 16,-10-23 34-16,-7-7-9 15,-12-1 39-15,-11 3-1 16,-6 8 21-16,0 16-9 16,0 23 54-16,-12 6 19 15,-11 39-1-15,3 30-16 16,-4 21-17-16,9 11 17 16,7-5-50-16,8-7 11 15,0-13-17-15,20-17 1 16,10-21 6-16,-4-14-7 15,3-18-29-15,-6-6 28 0,-6-3-20 16,-1-30 6-16,-10-8-4 16,-6-9 19-16,0 0 12 15,0 6-12-15,-12 12 0 16,-7 14 0-16,2 18 10 16,-3 14 11-16,0 45-2 15,1 16 2-15,6 12 32 16,9 5-53-16,4-7 0 15,4-5 16-15,22-15-15 16,11-15-1-16,1-18-5 16,-2-20 5-16,4-12-2 15,-4 0-32-15,-7-29 1 16,-3-12 4-16,-10-7-8 0,-5-2 25 16,-8 1 11-1,-3 7 1-15,0 10 12 0,-11 17-12 16,-14 15 13-16,-4 15 17 15,-5 41-11-15,-2 14 28 16,4 9-20-16,6 3-3 16,6-8 24-16,10-11-38 15,7-20-2-15,3-13-8 16,0-15-6-16,6-15 5 16,21-3-26-16,-1-33 1 15,3-13-8-15,-6-8-40 16,-7-4 28-16,-10-1 19 0,-6 3 12 15,0 10 15-15,-12 10 1 16,-18 17-1-16,-2 22 48 16,-4 0-29-16,-4 40 22 15,1 13 4-15,4 5-32 16,7 1 31-16,6-9-29 16,12-12-14-16,4-14 4 15,6-13-5-15,0-11-19 16,6-17-113-16,17-22-431 15,-3-4-2008-15</inkml:trace>
  <inkml:trace contextRef="#ctx0" brushRef="#br0" timeOffset="3628">994 78 1416 0,'0'0'303'15,"0"0"-144"-15,0 0 111 16,0 0 30-16,0 0-88 15,0 0-108-15,0 0-44 0,-9 6 26 16,6 9-32-16,-5 6-22 16,-1 2 17-16,-1 4-48 15,-3 2-1-15,6-3-49 16,1-2-135-16,6-3-114 16,0-8-317-16,3-9-359 0</inkml:trace>
  <inkml:trace contextRef="#ctx0" brushRef="#br0" timeOffset="3807">994 78 1295 0,'164'-78'670'0,"-164"78"-442"15,0 0-54-15,0 10 54 0,0 20-14 16,0 8-136-16,0 10-78 15,-9 22-70-15,4-11-265 16,2-10-586-16</inkml:trace>
  <inkml:trace contextRef="#ctx0" brushRef="#br0" timeOffset="4746">1784 723 1610 0,'0'0'320'0,"0"0"-84"0,0 0 20 16,0 0-48-16,0 0-72 16,0 0 4-16,-73 187-84 15,70-121 7-15,3 4-25 16,0-6-26-16,3-7 12 15,14-11-23-15,2-10 0 16,4-16-1-16,0-9-22 16,0-11-20-16,0 0-37 15,-4-20-15-15,-2-18 41 16,-6-9 35-16,-2-6 18 16,-6-4-12-16,-3 2 14 15,0 4-2-15,0 12 25 16,0 13 59-16,0 18 42 0,0 8-59 15,-3 21-31 1,0 29 24-16,3 17 0 0,0 11-9 16,0 4-10-16,0-4-30 15,19-3 40-15,1-8-51 16,6-15 0-16,0-10 9 16,-3-17-9-16,4-14-6 15,-1-11-20-15,-3 0-20 16,-1-4 39-16,-2-17-29 15,-11-4 28-15,-1 6 7 16,-8 10 1-16,0 9 0 16,0 0 27-16,-11 36-25 0,-12 17 41 15,4 11-43-15,6 12-7 16,13 15-18-16,0-18-348 16,26-14-805-16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6:45:27.725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131 98 1043 0,'0'0'671'16,"0"0"-542"-16,0 0-65 15,0 0 102-15,0 0 76 0,0 0-35 16,0 0-55-16,0 17-101 16,0 16-11-16,0 18 18 15,0 16 5-15,0 16 21 16,4 12-48-16,-4 4-11 16,0 5 50-16,0-7-44 15,0-6 2-15,0-11-12 16,0-17-20-16,0-14 33 15,0-14-34-15,0-14-10 16,0-13-25-16,0-8-129 16,0-29-166-16,0-18-392 15,0-9-644-15</inkml:trace>
  <inkml:trace contextRef="#ctx0" brushRef="#br0" timeOffset="555">0 366 1363 0,'0'0'278'15,"0"0"-141"-15,0 0-57 16,0 0 91-16,0 0 64 16,0 0-103-16,0 0-45 15,23-167-24-15,7 131-14 16,10 4 49-16,8-1-62 15,11 4 22-15,4 2 9 0,-1 5-55 16,3 6 0 0,-6 13 3-16,-4 3 0 0,1 3 45 15,-4 33-32-15,-6 7-10 16,-4 11 24-16,-9 4-41 16,-10 7 14-16,-20 4-9 15,-3-2-4-15,-26 4 40 16,-30 0-42-16,-15-7 1 15,-11-9 39-15,-6-8-38 16,6-20 35-16,3-12-19 16,13-11-9-16,15-4 27 15,8 0-36-15,16-6 0 16,15-3 12-16,9 5-11 16,3 4-2-16,0 0-10 0,32 0 11 15,13 4-3-15,14 19 3 16,10 6 0-16,4 11 9 15,6 7-8-15,-5 3 10 16,-1 4 1-16,-5-2-11 16,-8-3 31-16,-9-3-32 15,-8-12 0-15,-10-2-2 16,-7-12 9-16,-6-1-14 16,-4-13-12-16,-3-6-116 15,0-15-181-15,-7-16-581 0</inkml:trace>
  <inkml:trace contextRef="#ctx0" brushRef="#br0" timeOffset="1412">1359 721 1485 0,'0'0'280'16,"0"0"-168"-16,0 0 105 15,0 0 15-15,0 0-44 0,0 0-6 16,0 0-55-16,-121-11-12 15,75 11-40-15,-7 8-32 16,1 20 30-16,-4 13-58 16,4 5 0-16,10 7 41 15,12 0-49-15,10-1 4 16,17-2-11-16,3-2 0 16,13-8-5-16,27-7 5 15,15-14-75-15,10-17 5 16,5-2-66-16,-2-18 22 15,-3-21 23-15,-16-4 28 16,-13-2 62-16,-16 2-16 16,-14 4 17-16,-6 9 41 15,0 13 43-15,0 11 55 0,-6 6-11 16,-7 0-71-16,3 27-9 16,7 8-48-16,3 6 2 15,0-3-11-15,3-5 9 16,23-10-1-16,2-7 1 15,3-16-40-15,-2 0 13 16,5-7-28-16,-5-25 31 16,4-13 13-16,-4 1 12 15,1 3-2-15,-4 9 1 16,-6 17 0-16,-7 15 0 16,-6 3 8-16,-4 35-7 15,0 16 28-15,-3 4-28 0,0 1-1 16,0-6 0-16,0-11 0 15,0-13 0-15,-6-15 0 16,3-14 0-16,-1 0 20 16,-3-17-20-16,7-25-9 15,0-11-3-15,0-6 12 16,7-5 6-16,16 5-6 16,6 9 0-16,5 12 9 15,-6 18-7-15,6 13 5 16,-5 7 14-16,-4 16 5 15,-5 24 58-15,-3 10-47 16,-11 2-31-16,2 5 19 16,-5-7-24-16,-3-6-2 15,0-9-16-15,3-9-37 16,-3-7-17-16,3-19-219 0,3 0-399 16,4-12-818-16</inkml:trace>
  <inkml:trace contextRef="#ctx0" brushRef="#br0" timeOffset="2695">2518 786 1874 0,'0'0'329'0,"0"0"-215"15,0 0-61-15,0 0 149 0,0 0 78 16,0 0-129-16,-170-81-72 16,130 86-68-16,1 31 2 15,-1 14 35-15,5 13-46 16,8 4 10-16,15 4 15 16,12-4-26-16,0-6-1 15,12-12 0-15,28-12-29 16,5-12 13-16,11-19-73 15,4-6-71-15,2-24 28 16,-3-26 8-16,-7-15 15 0,-7-17 30 16,-8-15 48-1,-15-16 19-15,-8-11 24 0,-8-5 19 16,-6 6 81-16,0 11 3 16,0 25 43-16,0 25-18 15,0 30-16-15,0 24 20 16,0 8-81-16,-3 20-29 15,3 37-4-15,-3 25-18 16,3 24 0-16,0 12-12 16,0 5 1-16,0-1 14 15,12-10-15-15,14-15-12 16,8-12 12-16,2-16-63 16,-1-26-51-16,1-20-30 15,4-23-63-15,-4-10 101 16,-1-42 21-16,-1-13 43 15,-9-4 41-15,-5-2 1 0,-6 8 6 16,-11 17 43-16,-3 18 24 16,0 20 90-16,0 8-58 15,0 17-64-15,-14 31-21 16,5 11-8-16,-2 9 6 16,11-1-18-16,0-8 7 15,5-8-17-15,24-16 1 16,4-16-29-16,5-14 13 15,5-5-29-15,-7-22-6 16,-5-21 21-16,-9-10 39 16,-9-9-1-16,-13 3 10 15,0 4-9-15,-7 7 49 0,-26 18-5 16,-2 12 14-16,-7 16-1 16,-1 2-48-16,10 0 9 15,10 14-18-15,14 5-9 16,9-8-5-16,3-2-4 15,36-3 17-15,10-6-27 16,10 0-29-16,6 0 17 16,-2-5-38-16,-1-3 41 15,-7 4 31-15,-5 4-1 16,-8 0 7-16,-7 4 0 16,-10 29 21-16,-13 7 45 15,-6 8-44-15,-6 2-7 0,0 1 3 16,0-9-16-1,0-11 4-15,-6-10-6 0,3-13 1 16,0-8 31-16,3 0-22 16,0-20-10-16,0-20-8 15,3-12-11-15,19-3 13 16,7-1-8-16,5 3 14 16,-1 13-9-16,-7 19 9 15,-3 11 0-15,-7 10 5 16,-3 19 28-16,-6 24 17 15,-7 13-27-15,0 6-8 16,0-1 9-16,0-7-24 16,-7-13-10-16,0-15 9 15,4-15 2-15,-3-11-1 16,2 0 8-16,1-21-7 0,3-25 1 16,0-15-2-1,10-7-8-15,25-6 7 0,15 2-4 16,5 14 5-16,1 11 8 15,-3 18 8-15,-7 23 29 16,-11 6-6-16,-15 35 26 16,-10 34 12-16,-10 15-36 15,0 11-2-15,0-1-23 16,0-9 4-16,0-15 8 16,0-28-28-16,3-17-10 15,23-23-20-15,30-31-84 16,-7-24-184-16,-6-12-1009 0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8:46:41.882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0 4 1677 0,'0'0'335'0,"0"0"-222"15,0 0-55-15,0 0 178 16,0 0 25-16,0 0-94 16,0 0-87-16,170 6-39 15,-93-16-23-15,16 10-18 16,37 0-63-16,-22 0-298 16,-23 6-452-16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8:46:42.109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0 0 2094 0,'0'0'718'15,"0"0"-676"-15,0 0-12 16,0 0-11-16,0 0 89 16,214 9-58-16,-72-6-50 15,-13 0-97-15,-9-3-544 0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8:46:45.567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28 1523 1670 0,'0'0'288'0,"0"0"-178"15,0 0-69-15,0 0 123 16,0 0 12-16,0 0-110 15,0 0-51-15,144-162 17 16,-99 95-3-16,9-19 21 16,-6-14-39-16,1-16 4 15,-2-3 23-15,-5-11-14 16,-7-2 33-16,-1 7-2 16,-5 7 17-16,1 18 57 0,-7 20-71 15,-3 23-3 1,-5 20 8-16,-2 20-12 0,1 17-21 15,6 0-6-15,3 41 0 16,8 29 48-16,6 24-42 16,-1 21-12-16,-1 13-5 15,-1 4-13-15,-1-3 10 16,-7-11-2-16,-3-15-8 16,-7-17 0-16,-3-19-12 15,-3-15-23-15,-7-12-44 16,-3-11-102-16,0-9-107 15,-3-10-254-15,-20-10-40 0,-4 0-1120 16</inkml:trace>
  <inkml:trace contextRef="#ctx0" brushRef="#br0" timeOffset="228">322 1051 1979 0,'0'0'284'16,"0"0"-212"-16,0 0-48 15,0 0 118-15,0 0-33 16,0 0-66-16,224-23-5 16,-153 15-38-16,5-5-6 15,-2 9-131-15,19-3-218 0,-22 3-214 16,-11 2-1003-16</inkml:trace>
  <inkml:trace contextRef="#ctx0" brushRef="#br0" timeOffset="526">1311 0 2223 0,'0'0'292'0,"0"0"-159"0,0 0-123 15,0 0 186 1,0 0 2-16,62 209-85 0,-42-115-28 16,0 15-38-16,-7 6 3 15,-4 6 6-15,2 0-46 16,-8-6-10-16,-3-7-25 15,0-14-63-15,0-12-6 16,0-12-122-16,-7-12-282 16,-12-16-151-16,-5-13-1116 0</inkml:trace>
  <inkml:trace contextRef="#ctx0" brushRef="#br0" timeOffset="932">78 8 1654 0,'0'0'308'0,"0"0"-180"16,0 0-72-16,-37 210 90 15,30-75 84-15,4 39-96 16,3 33-46-16,0-19 33 15,0-34-72-15,0-45-16 16,0-36-11-16,-6 7-20 16,0 2-4-16,-2 0-4 15,5-20-109-15,3-20-73 16,8-21-411-16,14-21-511 0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8:46:48.360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413 0 1505 0,'0'0'223'0,"0"0"-98"16,0 0-32-16,0 0 81 16,0 0-1-16,0 0-56 15,0 0-41-15,-96 119-33 16,96-39 28-16,17 10-25 16,12 8-20-16,-3 1 3 15,4-4-6-15,-4-10-7 16,-6-11 15-16,-4-9-30 15,-13-9 10-15,-3-6 19 16,0-2-21-16,-33-2 28 16,-13-6-37-16,-8-3 2 15,-8-9 15-15,-5-6-17 0,6-4 0 16,5-8 0-16,10-3 0 16,13-3 43-16,16-4-43 15,8 2 8-15,9-2-13 16,0 0 5-16,14 0-13 15,18 0 2-15,10 0 11 16,7 0-9-16,1 2 9 16,4 14 0-16,0 5-13 15,2 7 13-15,-2 11 0 16,3 8 0-16,-9 10 1 0,-2 8 41 16,-7 6 26-1,-5 2-29-15,-12-4 5 0,-8-4-32 16,-8-8 6-16,-6-13-9 15,0-11-3-15,0-12 12 16,0-7-18-16,0-11-15 16,0-3 8-16,0-12-141 15,0-22-185-15,0-8-465 0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8:46:50.073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0 0 1352 0,'0'0'553'16,"0"0"-451"-16,0 0-40 16,0 0 116-16,0 0 50 15,0 0-19-15,127 180-77 16,-103-104-32-16,5 7 14 16,8 6-65-16,11-1 35 15,18-5-13-15,19-13-49 16,19-14-7-16,15-17-15 15,1-19-31-15,1-14 0 0,-13-6-50 16,-23 0-31 0,-22-10-5-16,-30 5 38 0,-30 5 44 15,-3 0 35-15,-26 18 8 16,-22 21 73-16,-12 7 19 16,4 13-8-16,11 0-27 15,5 3-2-15,17 3-21 16,13 0-24-16,10 2 12 15,0 4-3-15,16-1-26 16,21 7 5-16,2-6-6 16,4 0 0-16,-1-3 8 15,-5-8-7-15,-8-3 17 16,-13-7-3-16,-10-5 0 16,-6-6 17-16,-9-8-14 15,-27-2-17-15,-10-5 26 0,-7-6-27 16,-1-9-9-16,0-6-34 15,-8-3-119-15,17-12-139 16,5-12-573-16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8:49:38.053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0 42 1091 0,'0'0'1321'16,"0"0"-1102"-16,0 0-219 15,0 0-9-15,0 0-3 16,0 0-113-16,0 0-451 0,193-42-690 15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8:49:38.219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0 37 1802 0,'0'0'543'15,"0"0"-442"-15,0 0-33 16,0 0-14-16,0 0-54 16,0 0-269-16,167-37-614 0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8:49:38.378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0 0 2051 0,'0'0'299'0,"0"0"-282"15,0 0-17-15,0 0-75 16,0 0-219-16,0 0-1584 0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8:49:38.661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213 0 1866 0,'0'0'745'0,"0"0"-492"15,0 0-109-15,0 0 46 16,13 181-36-16,-13-125-94 0,-10 5-60 16,-19 5-3-16,-37 31-151 15,7-15-456-15,-3-11-1087 0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8:49:32.616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354 201 1377 0,'0'0'293'16,"0"0"-236"-16,0 0-56 16,0 0 50-16,0 0-1 15,0 0-19-15,0-9-25 16,0 9-6-16,0 0 30 16,0 0-29-16,0 0 21 15,0 0 64-15,-3 0-20 16,-6 0 46-16,-11 7-32 15,-2 13-34-15,-9 12 16 16,-5 7-44-16,1 8 11 16,-5 3 35-16,1 9-21 0,2 6 12 15,6 6-13 1,8 5-9-16,9 7 40 0,8 1-52 16,6 2 14-16,0-3 24 15,3-7-32-15,14-7-21 16,2-8 14-16,-3-8-11 15,3-9 26-15,1-5-29 16,0-7-6-16,-3-8 6 16,-1-7-6-16,1-2-69 15,6-2-126-15,-3-9-277 16,-5-1-157-16</inkml:trace>
  <inkml:trace contextRef="#ctx0" brushRef="#br0" timeOffset="1134">436 852 1547 0,'0'0'303'15,"0"0"-214"-15,0 0-24 16,0 0 108-16,0 0-3 16,0 0-56-16,0 0-62 15,85-61 5-15,-42 30 11 16,7-6-57-16,-1-9-1 15,-1-11 4-15,-2-2-13 16,-4 0-1-16,-5 0 1 16,-12 9 22-16,-8 9 39 15,-6 5 9-15,-8 10 32 16,-3 6-1-16,0 5-18 0,0 3 10 16,0 9-32-16,0 3-1 15,0 3-5-15,0 41-55 16,0 21 24-16,0 26-7 15,-3 17-12-15,3 9 18 16,0-6-24-16,0-8 0 16,0-13-14-16,0-9-7 15,0-19-67-15,0-3-129 16,0-14-476-16,0-24-572 0</inkml:trace>
  <inkml:trace contextRef="#ctx0" brushRef="#br0" timeOffset="1863">1369 1127 1508 0,'0'0'346'0,"0"0"-122"0,0 0 22 15,0 0 20-15,0 0-8 16,0 0-116-16,0 0-40 15,50 141-29-15,-50-104-37 16,0 3-31-16,0 1-5 16,-20 12-155-16,-6-9-355 15,4-8-866-15</inkml:trace>
  <inkml:trace contextRef="#ctx0" brushRef="#br0" timeOffset="4091">2552 316 1547 0,'0'0'284'15,"0"0"-154"-15,0 0-35 16,0 0 62-16,0 0 5 15,0 0-67-15,-119-33-19 16,77 33 0-16,-4 10-21 16,-2 16 21-16,-2 15-33 15,1 12 7-15,6 18 2 16,1 9-19-16,8 14 9 16,12 7-18-16,10-5-9 15,7 0 3-15,5-14-18 0,0-9 0 16,27-16 2-16,8-11-2 15,8-15 0-15,7-9-50 16,2-13-20-16,1-9 22 16,-5 0-36-16,-5-20 20 15,-10-12 48-15,-13-1 16 16,-11-3 10-16,-9 3 14 16,0 5 61-16,-26 1 35 15,-13 6-71-15,-1 7-10 16,-2 3-22-16,5 6-7 15,12 5-10-15,8 0-67 16,17 24-160-16,0 5-253 0,0-1-377 0</inkml:trace>
  <inkml:trace contextRef="#ctx0" brushRef="#br0" timeOffset="4437">2872 0 2070 0,'0'0'539'16,"0"0"-430"-16,0 0 9 0,0 0 39 15,0 0-11-15,52 151-51 16,-10-53-47-16,9 13 2 16,0 15-33-16,-1 11 5 15,-4-1 8-15,-10-2-30 16,-13 0 0-16,-14-7 9 16,-9-10-1-16,-13-12-16 15,-30-10-44-15,-12-12-27 16,-30-4-88-16,12-22-444 15,16-25-413-15</inkml:trace>
  <inkml:trace contextRef="#ctx0" brushRef="#br0" timeOffset="5146">3864 1037 1868 0,'0'0'368'0,"0"0"-248"0,0 0 27 15,0 0 51-15,0 0-41 16,-20 161-93-16,-6-120-37 16,1 0-6-16,-3-3-21 15,13-3-44-15,4-12-106 16,11-4-194-16,0-10-299 16,14-9-1070-16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9:27:42.889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541 82 2331 0,'0'0'283'0,"0"0"-219"15,0 0 25-15,-174-79 102 16,102 79-82-16,-7 2-74 15,5 39-35-15,7 16-5 16,22 12 4-16,19 6 2 16,23 3-9-16,3-2-1 15,23-3-7-15,28-6 10 16,16-2-13-16,7-3 19 0,2-3 0 16,-4-5 0-16,-10-1 7 15,-13 0-7-15,-16-5 0 16,-16-2 18-16,-17-2-17 15,0 1 19-15,-46-4 11 16,-16-5-16-16,-14-5 20 16,-3-10-27-16,-3-11-7 15,14-10-2-15,19 0-8 16,38-45-75-16,11-2-191 16,8-10-487-16</inkml:trace>
  <inkml:trace contextRef="#ctx0" brushRef="#br0" timeOffset="226">874 193 2428 0,'0'0'459'15,"0"0"-458"-15,0 0 33 16,0 0 139-16,0 0-63 15,0 225-61-15,-6-122-37 16,-8 9 32-16,2 3-44 16,-1 0-2-16,3-9-11 15,3 4-178-15,4-32-380 16,0-26-367-16</inkml:trace>
  <inkml:trace contextRef="#ctx0" brushRef="#br0" timeOffset="422">541 723 2116 0,'0'0'561'16,"0"0"-514"-16,0 0-6 16,0 0 71-16,0 0 19 15,0 0-49-15,183-4-74 16,-98 4-8-16,47 4-87 0,-18 4-231 15,-15 1-638-15</inkml:trace>
  <inkml:trace contextRef="#ctx0" brushRef="#br0" timeOffset="1007">1369 719 2442 0,'0'0'486'0,"0"0"-399"16,0 0 94-16,-173-18-9 15,111 18-56-15,3 12-85 0,5 19 3 16,16 11-34 0,14 6 0-16,15 5-14 0,9-4 13 15,17-2-38-15,31-12-51 16,21-13-36-16,7-20-39 15,0-2-89-15,-5-8-16 16,-15-20 120-16,-18-3 86 16,-14 8 64-16,-15 7 82 15,-5 10 89-15,-4 6 34 16,0 0-66-16,0 13-84 16,0 16 41-16,3 9-60 15,16 0-35-15,15 2-1 16,5-9-63-16,10-6-8 15,7-12-89-15,6-9-113 16,-4-4-35-16,-2-8-6 0,-7-28-14 16,-13-17-29-16,-5-16 248 15,-9-16 109-15,-6-18 122 16,-3-33 59-16,-7 6 55 16,-3-6-78-16,-3 14 57 15,0 32 67-15,0 17 5 16,0 29 21-16,0 31-88 15,0 13-105-15,0 34-51 16,0 41-46-16,0 26 33 16,0 24-18-16,-9 16-19 15,3-1 14-15,6-6-28 16,0-12-25-16,0-20-40 16,3-10-158-16,14-34-290 0,-2-25-185 15</inkml:trace>
  <inkml:trace contextRef="#ctx0" brushRef="#br0" timeOffset="1273">1723 627 2129 0,'0'0'390'16,"0"0"-295"-16,0 0-56 15,0 0 49-15,0 0-9 16,193 0-72-16,-111 12-5 15,0 9 10-15,-8 8-11 0,-8 9 4 16,-16 10 13 0,-15 11 10-16,-16 2 43 0,-8 7-28 15,-11-6 5-15,0-4-8 16,0-10-30-16,0-15-10 16,0-10-47-16,17-23-181 15,3 0-306-15,2-11-362 0</inkml:trace>
  <inkml:trace contextRef="#ctx0" brushRef="#br0" timeOffset="1407">2387 501 1585 0,'0'0'1093'16,"0"0"-963"-16,0 0-129 15,0 0-2-15,0 0-48 0,0 0-553 16,0 0-585-16</inkml:trace>
  <inkml:trace contextRef="#ctx0" brushRef="#br0" timeOffset="1727">2865 698 517 0,'0'0'1727'16,"0"0"-1381"-16,0 0-136 15,0 0-77-15,-176-67-55 16,136 67-57-16,10 0-2 16,10 0-19-16,14 20-16 0,6 13-5 15,11 6 7 1,27 1 5-16,12 6 3 0,2 2 6 16,-2-1 0-16,-5 1 1 15,-8-5-1-15,-8-4 0 16,-10-7 1-16,-13-6 3 15,-6-5 5-15,-3-5-3 16,-39-8 0-16,-14-1-6 16,-2-4-61-16,2-3-93 15,13-3-117-15,20-18-228 16,16-3-298-16</inkml:trace>
  <inkml:trace contextRef="#ctx0" brushRef="#br0" timeOffset="1985">3170 150 2333 0,'0'0'519'16,"0"0"-416"-16,0 0 54 15,0 0-45-15,0 0-80 16,-4 170 17-16,-2-63-1 15,3 14-6-15,0 9 7 16,3-3-47-16,0-6 7 0,0-13-9 16,0-13-40-1,0-19-56-15,0-20-232 0,9-22-537 16,-2-21-1145-16</inkml:trace>
  <inkml:trace contextRef="#ctx0" brushRef="#br0" timeOffset="2276">2961 666 2227 0,'0'0'262'16,"0"0"-234"-16,0 0-2 15,0 0 60-15,212 0 38 16,-143 9-60-16,-1 5-10 0,-9 10 31 15,-6 7-30-15,-15 11 17 16,-7 8-3-16,-14 12-23 16,-11 0 29-16,-3 5-43 15,-3-4-6-15,0-6-2 16,0-11-24-16,0-9-7 16,3-12-44-16,4-13-93 15,2-12-126-15,0-6-358 16,-1-20-1078-16</inkml:trace>
  <inkml:trace contextRef="#ctx0" brushRef="#br0" timeOffset="2412">3559 548 2172 0,'0'0'348'0,"0"0"-275"15,0 0-73-15,0 0-26 16,0 0-452-16,0 0-704 0</inkml:trace>
  <inkml:trace contextRef="#ctx0" brushRef="#br0" timeOffset="2673">4031 713 1989 0,'0'0'642'0,"0"0"-521"16,0 0 97-16,0 0-55 16,-197 27-44-16,155 16-46 15,13 13-46-15,9 6-14 16,12 6-1-16,8-3-12 16,11-7 15-16,25-6-15 15,13-14-30-15,7-15-8 16,13-8-103-16,25-15-112 15,-12 0-314-15,-12-18-293 0</inkml:trace>
  <inkml:trace contextRef="#ctx0" brushRef="#br0" timeOffset="3002">4554 704 2345 0,'0'0'511'0,"0"0"-395"16,0 0 107-16,0 0-81 15,0 0-73-15,0 0-42 16,-176-59-25-16,153 62-4 16,9 28-1-16,8 13-3 15,6 4-3-15,3 11 9 16,28 0-15-16,14 4 9 15,7-1 6-15,4-3 0 16,0-3 0-16,-10-3 0 16,-14-6 17-16,-16-9-17 0,-16-10 6 15,0-6 6-15,-29-13-12 16,-24-9-1-16,-21 0-177 16,12-27-353-16,9-8-736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6:45:31.201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0 504 1620 0,'0'0'278'0,"0"0"-193"15,0 0 0-15,0 0 27 16,173 32 37-16,-107-32-38 16,3-3-57-16,5-22-19 15,-4-12-27-15,-12-4-2 16,-14 0-6-16,-21-1 4 0,-17 2-4 15,-6-2 31-15,-26 6 39 16,-24 10 81-16,-13 10-30 16,-8 16-43-16,0 0-10 15,-5 36-32-15,10 21 14 16,16 10 2-16,18 7-25 16,19 6 26-16,13-7-46 15,27-5-5-15,35-15 5 16,23-11-7-16,13-22-49 15,17-20-86-15,29-6-158 16,-30-25-403-16,-23-3-1155 0</inkml:trace>
  <inkml:trace contextRef="#ctx0" brushRef="#br0" timeOffset="204">855 276 411 0,'0'0'1734'15,"0"0"-1423"-15,0 0-183 16,0 0-49-16,0 0 130 16,0 0-76-16,0 0-97 15,153 148-17-15,-94-101-18 16,-7-6 8-16,-2 1-18 16,-5-13-89-16,1-9-214 15,-10-8-319-15,-10-12-208 0</inkml:trace>
  <inkml:trace contextRef="#ctx0" brushRef="#br0" timeOffset="389">1274 242 1590 0,'0'0'526'0,"0"0"-340"16,0 0 49-16,0 0 49 15,0 0-140-15,0 0-77 16,0 0-34-16,-76 191-20 15,36-112 22-15,-5 1-35 16,-4-7-55-16,7-1-117 16,8-24-174-16,14-23-337 0</inkml:trace>
  <inkml:trace contextRef="#ctx0" brushRef="#br0" timeOffset="835">1693 316 1716 0,'0'0'316'15,"0"0"-181"-15,0 0 15 16,0 0 80-16,0 0-7 16,0 0-114-16,0 0-1 15,12 241-35-15,-1-103-21 16,-2 35 44-16,-2 37-55 15,-7-24-35-15,3-41 13 16,-3-59-5-16,3-36-14 16,0-10 0-16,0-4 0 15,1-7-10-15,-4-17-52 0,0-12-58 16,0 0-40-16,0-39-160 16,0-18-167-16,-7-60 153 15,-6 14-209-15,-2-3-529 0</inkml:trace>
  <inkml:trace contextRef="#ctx0" brushRef="#br0" timeOffset="1031">1597 508 1205 0,'0'0'391'0,"0"0"-167"15,0 0-48-15,0 0 50 16,111-157 32-16,-55 151-103 16,3 6 12-16,1 6-36 15,-9 30-53-15,-1 7 7 16,-18 10-56-16,-9 6-23 0,-20 2 34 15,-3 4-31-15,-15-1-9 16,-28-3-31-16,-10-15-28 16,-6-21-44-16,13-18-213 15,15-7-392-15</inkml:trace>
  <inkml:trace contextRef="#ctx0" brushRef="#br0" timeOffset="1689">2347 489 1987 0,'0'0'303'16,"0"0"-255"-16,0 0-48 0,0 0 81 15,0 0 5-15,207 9-50 16,-152-9 1-16,-2-9-37 15,-5-9-1-15,-5-8-6 16,-10-1 7-16,-13 0 7 16,-14-1-1-16,-6-1 2 15,0 4 81-15,-29 4 18 16,-13 4 34-16,-8 5-51 16,-5 12-53-16,-1 0 17 15,3 2-36-15,10 31-11 16,14 12 7-16,13 7-14 15,16 11-1-15,0-5 1 16,30 1 0-16,19-9-21 0,7-12-16 16,9-11-87-16,6-15-30 15,2-12-15-15,2 0 104 16,-2-24-94-16,-5-20 5 16,-6-5 99-16,-10-11 21 15,-7 3 34-15,-11 11 40 16,-11 9 81-16,-13 15 51 15,-7 14-23-15,-3 8-40 16,0 0-13-16,0 20-72 16,0 19 1-16,3 2 14 15,-3 6-39-15,0-7 8 16,3-4-8-16,-3-9 0 0,0-13-8 16,0-5-8-16,0-9 13 15,-6 0-8-15,-4-21 11 16,1-17 0-16,5-11-1 15,4-7-1-15,0-5-11 16,20 7 7-16,6 7 6 16,10 8 33-16,-1 14-18 15,5 8 0-15,2 12-10 16,1 5-5-16,22 0-91 16,-9 3-227-16,-10 9-495 0</inkml:trace>
  <inkml:trace contextRef="#ctx0" brushRef="#br0" timeOffset="1902">3869 363 2145 0,'0'0'371'15,"0"0"-286"-15,0 0-52 16,-29 162 106-16,23-110-11 15,-1-5-70-15,7-8-58 16,0-10-8-16,0-8-12 16,0-21-168-16,0 0-326 15,3-27-466-15</inkml:trace>
  <inkml:trace contextRef="#ctx0" brushRef="#br0" timeOffset="2041">3814 0 2550 0,'0'0'371'16,"0"0"-371"-16,0 0-30 15,0 0-11-15,0 0-219 16,0 0-988-16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8:49:41.205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606 329 1257 0,'0'0'300'0,"0"0"-177"16,0 0-14-16,0 0-7 16,0 0 67-16,0 0-53 15,-5-92-30-15,-1 81 25 16,-8-1-25-16,2 0 15 16,-7 3-6-16,-4 6-37 15,-8 3 38-15,-4 0-36 16,-4 0-11-16,-7 12 23 0,-1 17-59 15,2 10 13 1,2 8 27-16,1 9-24 0,10 5-14 16,1 8 6-16,12-2-21 15,10 5 13-15,9-6-13 16,0 2 0-16,0-6-6 16,22 0 12-16,7-5-6 15,11-8 0-15,-1-7-16 16,7-13 1-16,4-8-41 15,2-8-2-15,-4-13 27 16,2 0-35-16,-10-5 18 16,-8-15 21-16,-13-3 27 15,-13-1 5-15,-6 1 1 16,-3-1 10-16,-29 0 56 0,-7 3-26 16,-7 4-16-16,-1 3 7 15,2 8-35-15,10 6 10 16,1 0-12-16,12 0-73 15,11 8-92-15,11 33-155 16,11-5-252-16,11-4-838 0</inkml:trace>
  <inkml:trace contextRef="#ctx0" brushRef="#br0" timeOffset="377">1155 930 1677 0,'0'0'370'15,"0"0"-267"-15,0 0 49 16,0 0 78-16,0 0-36 16,0 0-132-16,0 0-36 15,-33 193 10-15,1-141-35 0,-1-2-1 16,-4-3-14-16,8-8-80 15,10-7-43-15,10-18-253 16,4-8-226-16,5-6-936 0</inkml:trace>
  <inkml:trace contextRef="#ctx0" brushRef="#br0" timeOffset="751">1620 209 1837 0,'0'0'339'0,"0"0"-180"16,0 0 55-16,0 0-19 15,0 0-96-15,-85 204-63 16,49-131-13-16,-4 1 6 15,4-12-28-15,7-10 14 16,9-18 3-16,11-7-5 16,6-15 10-16,3-6-5 15,0-6-8-15,26 0 9 16,6 0-17-16,7-6 7 16,1-11-6-16,-1-2 4 0,1 6 2 15,-8 0-9 1,-2 5-13-16,-4 5-12 0,-3 3-134 15,-7 0-81-15,1 11-131 16,-8 10-227-16,-3 0-787 0</inkml:trace>
  <inkml:trace contextRef="#ctx0" brushRef="#br0" timeOffset="972">1754 488 1433 0,'0'0'492'16,"0"0"-222"-16,0 0-12 16,0 0-39-16,0 0-13 15,-37 160-84-15,28-84-58 0,3 3-31 16,-1 0-10-16,1-8-10 16,3-6-13-16,-4-12-30 15,7-9-43-15,0-2-130 16,0-15-269-16,0-12-225 0</inkml:trace>
  <inkml:trace contextRef="#ctx0" brushRef="#br0" timeOffset="1232">1804 229 1654 0,'0'0'484'0,"0"0"-320"16,0 0 75-16,0 0 5 16,0 0-63-16,153 220-84 15,-124-139-17-15,-3 11-55 16,-2 3 25-16,-8 13-10 16,-9 0-8-16,-7 0 11 15,0-4-43-15,-11-9-49 16,-17-11-29-16,-32 17-125 15,9-28-346-15,-5-10-227 0</inkml:trace>
  <inkml:trace contextRef="#ctx0" brushRef="#br0" timeOffset="1808">229 92 1397 0,'0'0'298'0,"0"0"-152"15,0 0-57-15,0 0 112 16,-118 166 4-16,84-45-31 15,11 6-15-15,1 10-65 16,9 6-7-16,9-22 1 16,4 5-75-16,0-14 11 15,11-15-24-15,28-17-19 16,10-13-68-16,55 9-141 16,-11-15-283-16,-5-18-155 0</inkml:trace>
  <inkml:trace contextRef="#ctx0" brushRef="#br0" timeOffset="2269">2773 1092 1502 0,'0'0'773'0,"0"0"-615"16,0 0-92-16,0 0 105 15,0 0 27-15,15 150-83 16,-15-100-55-16,-12 3-51 15,-11 4 12-15,-10-7-21 16,4-4-54-16,2-8-115 0,8-13-119 16,6-11-333-1,7-11-1086-15</inkml:trace>
  <inkml:trace contextRef="#ctx0" brushRef="#br0" timeOffset="2724">3620 187 1982 0,'0'0'537'16,"0"0"-459"-16,0 0 38 16,0 0 111-16,-206 62-64 15,147-3-75-15,4 15-64 16,5 15 15-16,10 4 17 16,18 2-49-16,12-7 15 15,10-6-13-15,6-8-9 16,31-13-34-16,12-19-30 15,7-15-26-15,3-14 0 0,-4-13-51 16,-8 0 52 0,-9-24 35-16,-14-9 54 0,-18-3 1 15,-6-1 44-15,-6 1 46 16,-34 7-11-16,-13 5-49 16,-6 9-1-16,1 12-30 15,5 3-2-15,14 0-59 16,19 18-202-16,17 8-358 15,3-2-124-15</inkml:trace>
  <inkml:trace contextRef="#ctx0" brushRef="#br0" timeOffset="2944">3827 933 1943 0,'0'0'558'0,"0"0"-404"16,0 0 40-16,0 0 25 16,0 0-64-16,-26 169-134 15,-1-126-14-15,-2-2-7 16,3 1-73-16,6-11-108 16,13-9-350-16,7-11-148 15,0-8-1034-15</inkml:trace>
  <inkml:trace contextRef="#ctx0" brushRef="#br0" timeOffset="3326">4213 438 393 0,'0'0'1853'16,"0"0"-1500"-16,0 0-163 15,0 0 62-15,0 0-74 16,0 0-73-16,0 0-55 16,-131 103-44-16,102-32 24 15,2 8-9-15,7 3-21 16,11-2 6-16,6-9-4 16,3-6-4-16,0-8-7 0,26-11-52 15,10-8-15-15,7-14 7 16,5-15-39-16,-2-9 69 15,-7 0 8-15,-10-21 26 16,-12-10 5-16,-17-3 1 16,0 3 46-16,-20 1 4 15,-22 6-15-15,-10 0 20 16,-1 9-50-16,4 3-6 16,10 4-27-16,16 5-117 15,14 3-382-15,9-3-561 0</inkml:trace>
  <inkml:trace contextRef="#ctx0" brushRef="#br0" timeOffset="3605">4533 400 2198 0,'0'0'623'0,"0"0"-501"16,0 0 4-16,0 0 81 16,0 0-46-16,0 0-95 15,90 189-15-15,-75-107-50 16,-1 7 6-16,-8 10 10 16,-6 6-17-16,0 0-10 15,-20 3-31-15,-15-1-11 16,-12-11-38-16,-28 14-187 0,13-25-450 15,0-23-621-15</inkml:trace>
  <inkml:trace contextRef="#ctx0" brushRef="#br0" timeOffset="4235">3116 0 339 0,'0'0'1352'15,"0"0"-1052"-15,0 0-52 16,0 0 4-16,0 0 9 0,-209 296-75 16,186-66-24-16,23 17-48 15,36-16 16-15,64-40-85 16,36-38-45-16,11-23-33 15,-33-35-210-15,-22-31-1213 0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8:50:19.816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0 49 1822 0,'0'0'399'16,"0"0"-287"-16,0 0-11 15,0 0 107-15,0 0 25 16,170 0-103-16,-88 0-63 16,12-3 20-16,11-6-42 15,10 0-18-15,10 4 15 16,5 1-40-16,1 4 13 16,-6 0 29-16,-7 0-15 15,-18 0 8-15,-10 0-37 16,-19 4-45-16,-5-4-7 0,9 0-297 15,-12-4-303-15,-18-15-937 16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8:50:19.982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0 0 595 0,'0'0'1368'0,"0"0"-1368"15,0 0-1195-15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8:50:20.129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0 0 1013 0,'0'0'1430'16,"0"0"-1138"-16,0 0-103 15,0 0-32-15,0 0-157 16,0 0-203-16,0 0-1188 0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8:50:21.801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399 0 2318 0,'0'0'311'0,"0"0"-218"15,0 0 99-15,-202 70 15 16,139-10-84-16,7 21-72 16,14 13-42-16,19 5 29 15,15 8-38-15,8-2 1 16,25 0 14-16,23-15-15 15,21-16-25-15,10-22-15 16,6-27-11-16,-3-25 19 16,-14 0-8-16,-19-24 38 15,-22-11 2-15,-27-1 18 16,-14 1 47-16,-45 10-26 16,-26 6-26-16,-12 10 18 15,-2 9-31-15,14 0-41 0,49 6-45 16,23 7-526-16,13-13-1367 15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8:50:22.430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0 541 2150 0,'0'0'641'0,"0"0"-535"15,0 0-66-15,0 0 31 16,0 0 72-16,0 0-74 16,0 0-54-16,252-64-6 0,-132 46-8 15,15 0-1-15,-1 5 15 16,-6-6-14-1,-10 2-1-15,-13-4 18 0,-23 0-18 16,-20 0 2-16,-22 1 13 16,-25-4 23-16,-15-5 63 15,0-7-52-15,-23-1-11 16,-16-5 17-16,-7 4-37 16,0 2 14-16,4 10-10 15,5 6-11-15,18 7 16 16,10 5-27-16,9 8 0 15,0 0-14-15,25 0-5 16,24 25 17-16,18 9 1 0,1 4 1 16,1 6 3-1,-7 0-3-15,-14 0 0 0,-14-2 17 16,-17-2-16-16,-17-1 9 16,0-1-4-16,-37 3-6 15,-19-2 0-15,-9-2-106 16,-10-12-103-16,19-10-487 15,16-15-1783-15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8:50:20.967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0 584 1587 0,'0'0'226'0,"0"0"-156"15,0 0-51-15,0 0-6 16,0 0 90-16,0 0-47 15,140-154-36-15,-84 85 23 0,-3-11 16 16,-1 0 37 0,-12 6 25-16,-12 18 53 0,-11 15 32 15,-11 17-57-15,-6 18-7 16,0 6-46-16,0 34-66 16,0 62-13-16,-6 12-10 15,-8 21 4-15,2 12 28 16,2-27-39-16,7 4-3 15,3-24-9-15,0-18 5 16,19-22-133-16,41-35-238 16,-4-14-292-16,-5-5-499 0</inkml:trace>
  <inkml:trace contextRef="#ctx0" brushRef="#br0" timeOffset="458">868 486 1691 0,'0'0'267'16,"0"0"-49"-16,0 0 17 16,0 0-28-16,229 0-108 15,-141 0-61-15,11 0-24 16,5 0-13-16,4 0 14 16,-6 0 127-16,-11 0-67 15,-19 0-29-15,-22-2-46 16,-25-8 18-16,-18-2-9 15,-7-5 47-15,-13-7 5 16,-26-2-10-16,-10-6 9 0,-7 2 25 16,0 0-40-16,4 4-18 15,7 3 21-15,8 4-47 16,14 9 35-16,10 1-36 16,13 9 1-16,0 0-1 15,13 0-9-15,27 13 8 16,15 14-5-16,7 7 6 15,3 0-1-15,-3 5 1 16,-2-4-17-16,-18-5 10 16,-8-1 7-16,-19-6-1 15,-11-1-5-15,-4-4 6 16,-7 7 11-16,-33 5-11 16,-5-1 0-16,-7 0-1 15,2-2-22-15,4-6-58 16,24-4-112-16,13-4-268 0,9-13-267 0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8:50:17.393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38 463 1572 0,'0'0'295'0,"0"0"-178"16,0 0-3-16,0 0 121 16,0 0-47-16,0 0-45 15,0 191-35-15,0-114-5 16,0 5-14-16,0 8-30 0,-3-8 15 15,-3-3-45-15,0-5-28 16,-2-7 35-16,5-11-36 16,0-6 1-16,0-12-2 15,3-5-19-15,0-13-22 16,0-5-172-16,20-15-156 16,9 0-165-16,4-18-440 0</inkml:trace>
  <inkml:trace contextRef="#ctx0" brushRef="#br0" timeOffset="227">429 500 1642 0,'0'0'339'16,"0"0"-145"-16,0 0 65 15,0 0-7-15,39 212-38 16,-33-134-82-16,0-2-83 15,-1-2-32-15,-2-9-1 16,3-10-16-16,-3 0 0 16,4-12-60-16,-4-3-138 15,-3 4-83-15,0-16-300 16,0-7-252-16</inkml:trace>
  <inkml:trace contextRef="#ctx0" brushRef="#br0" timeOffset="399">66 913 1664 0,'0'0'367'0,"0"0"-137"15,0 0-78-15,0 0 36 16,0 0-18-16,0 0-41 16,0 0-60-16,153-10-69 15,-45 10-45-15,-13 0-155 16,-17 0-484-16</inkml:trace>
  <inkml:trace contextRef="#ctx0" brushRef="#br0" timeOffset="1253">1074 731 1493 0,'0'0'296'0,"0"0"-199"15,0 0 39-15,0 0 43 16,0 0-68-16,0 0-43 16,0 0-43-16,-36 120 5 15,36-105-30-15,0-6 13 16,0-6 8-16,0-3-21 16,0 0 20-16,0 0 30 0,0-17-39 15,0-9-11-15,0-7-21 16,3 0 7-16,0 3 2 15,-3 7 11-15,0 2 1 16,0 4 11-16,0 8 2 16,0 3 65-16,0 6 29 15,-3 0-13-15,-14 30-21 16,-6 22-52-16,-6 22 6 16,-4 18 10-16,-2 5-20 15,1 3 19-15,6-5-36 16,0-13 12-16,9-14 20 15,3-19-32-15,6-13 5 16,7-16-5-16,3-16 0 0,0-4-6 16,0-27-5-16,19-26-30 15,15-21 2-15,4-17-15 16,4-11-1-16,1-5 20 16,-4 8 25-16,-2 9-4 15,-4 22 28-15,-4 21-14 16,-6 27 64-16,0 20-13 15,2 7 51-15,6 39-25 16,-2 19-9-16,-4 11-4 16,3 7-49-16,-8-1 2 15,-5-9-9-15,-2-4-7 16,1-16-2-16,-5-9-79 16,5-6-161-16,-2-11-262 15,-4-16-258-15</inkml:trace>
  <inkml:trace contextRef="#ctx0" brushRef="#br0" timeOffset="1444">904 1032 1815 0,'0'0'511'16,"0"0"-363"-16,0 0-33 15,0 0 117-15,0 0-18 16,0 0-124-16,167 0-30 15,-106 0-60-15,12 0-18 16,18 0-54-16,-15 0-273 16,-14 0-470-16</inkml:trace>
  <inkml:trace contextRef="#ctx0" brushRef="#br0" timeOffset="1651">1706 777 1783 0,'0'0'401'0,"0"0"-156"15,0 0-20-15,-11 208 8 16,8-143-82-16,0-3-77 16,3-10-51-16,0-8-23 15,0-6-39-15,0-8-182 0,6-10-325 16,5-14-420-16</inkml:trace>
  <inkml:trace contextRef="#ctx0" brushRef="#br0" timeOffset="1773">1604 587 1709 0,'0'0'0'0,"0"0"-81"16,0 0-1499-16</inkml:trace>
  <inkml:trace contextRef="#ctx0" brushRef="#br0" timeOffset="2003">1214 50 1943 0,'0'0'505'0,"0"0"-419"16,0 0-47-16,0 0 46 16,0 0-11-16,0 0-56 15,190-50-18-15,-177 81-28 16,-13 21-42-16,0 15-70 16,-59 42-190-16,4-15-47 0,-4-12-513 15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8:50:24.076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55 135 1543 0,'0'0'312'0,"0"0"-108"15,0 0 19-15,0 0 32 16,0 0-120-16,0 0-63 16,0 0-35-16,33-125-24 15,13 125 20-15,-1 0-25 16,1 21 2-16,-13 12 22 15,-10 9-32-15,-17 5 0 16,-6 0 27-16,-3-1-21 16,-26-5 24-16,-7-5-29 15,-1-10 7-15,6-8 20 16,3-6-1-16,13-6-3 16,7-6-9-16,8 3-8 0,0-3-7 15,0 6-11 1,28 5-24-16,7 9 29 0,7 11-18 15,5 3-16-15,-4 15 17 16,-8 0 13-16,-8 4-1 16,-18 4 11-16,-9-4 0 15,0-3 12-15,-36-9-1 16,-7-6 23-16,-8-12 7 16,-3-10 10-16,3-11 13 15,5-2-36-15,4 0 1 16,11-12-29-16,15-8-8 15,16-4-107-15,30-17-173 0,25 6-402 16,12 3-1246-16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8:50:26.225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17 459 2857 0,'0'0'337'16,"0"0"-337"-16,0 0-6 0,0 0-14 16,0 0-186-16,0 0-746 15</inkml:trace>
  <inkml:trace contextRef="#ctx0" brushRef="#br0" timeOffset="126">0 792 2045 0,'0'0'862'0,"0"0"-699"16,0 0-163-16,0 0-49 15,0 0-637-15</inkml:trace>
  <inkml:trace contextRef="#ctx0" brushRef="#br0" timeOffset="1959">3349 139 2526 0,'0'0'622'16,"0"0"-532"-16,0 0-36 15,0 0 80-15,0 0-57 16,0 0-44-16,-170-36-28 16,117 78-5-16,1 14-2 15,7 14 2-15,5 16-3 16,14 7-4-16,13 8-1 15,13 2-28-15,10-5-27 16,42-13-28-16,24-13 52 16,12-26-13-16,6-23-17 15,-4-17 46-15,-19-6 4 16,-15-8 19-16,-24-22 68 0,-21-5 9 16,-11-6 29-16,-17-1-42 15,-36 4-26-15,-15 2-38 16,-37 13-9-16,17 8-128 15,12 7-519-15</inkml:trace>
  <inkml:trace contextRef="#ctx0" brushRef="#br0" timeOffset="710">465 59 1813 0,'0'0'558'0,"0"0"-477"16,0 0-34-16,0 0 116 15,0 0-70-15,190-17-44 0,-138 17 39 16,-5 9-15-16,-18 23-34 15,-16 9-4-15,-13 11 2 16,-10 11 35-16,-36 8-38 16,-13 3-25-16,-3-8 20 15,7-5-29-15,15-15 11 16,21-10-11-16,11-13 7 16,8-2-8-16,17-4 1 15,28 1-11-15,21-6-22 16,16 0-49-16,56-2-153 15,-20-8-310-15,-13-2-217 0</inkml:trace>
  <inkml:trace contextRef="#ctx0" brushRef="#br0" timeOffset="907">1408 649 1964 0,'0'0'488'0,"0"0"-424"15,0 0 164-15,0 0 6 16,0 0-128-16,0 0-55 16,15 173-21-16,-37-123-28 15,-7 4-2-15,3-10-113 16,3-6-217-16,10-11-310 16,9-19-824-16</inkml:trace>
  <inkml:trace contextRef="#ctx0" brushRef="#br0" timeOffset="1184">1944 0 2172 0,'0'0'626'0,"0"0"-583"15,0 0-41-15,0 0 125 16,0 0-51-16,0 0-51 15,-111 168 11-15,72-108-25 16,7-5 8-16,12-8-14 0,16-4 1 16,4-15 5-1,13-4-11-15,30-7 0 0,13-6 14 16,13-1-13-16,2-4-2 16,2-3-62-16,15-3-151 15,-20 0-295-15,-15 0-382 0</inkml:trace>
  <inkml:trace contextRef="#ctx0" brushRef="#br0" timeOffset="1375">2165 245 2041 0,'0'0'350'15,"0"0"-279"-15,0 0 108 16,0 0 61-16,0 165-129 0,0-91-80 15,0 5-8-15,3 1-23 16,0-4 0-16,0 18-113 16,0-20-215-16,-3-15-376 0</inkml:trace>
  <inkml:trace contextRef="#ctx0" brushRef="#br0" timeOffset="1584">2479 669 2112 0,'0'0'296'0,"0"0"-220"0,0 0 66 16,0 0 61-1,0 0-97-15,26 168-82 0,-26-127-24 16,-17 7-158-16,-3-10-211 15,8-18-626-15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6:45:37.283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0 671 1290 0,'0'0'280'16,"0"0"-124"-16,0 0-10 15,0 0 21-15,0 0 4 16,0 0-121-16,0 0-35 16,-11 12 28-16,28 7 24 15,3 4 35-15,-4 10 4 16,-2 10-9-16,-5 5 31 16,-6 6-89-16,-3-2-15 0,0-3-18 15,0-3 4-15,0-12 6 16,0-8-16-16,0-11 6 15,0-13 0-15,0-2 2 16,0 0 1-16,0-31-9 16,0-14-40-16,0-10 30 15,3-8 8-15,14 2 2 16,0 2 4-16,6 12-4 16,-1 9-1-16,7 14-9 15,2 19 20-15,0 5-3 16,6 18 5-16,-4 28 3 15,-1 16 21-15,-4 6-34 16,-6 5-2-16,-2-8 0 16,-8-6-24-16,-6-13 24 15,2-9-37-15,-8-20-26 0,0-10 62 16,0-7-19 0,-8-7 14-16,-7-28 5 0,1-18 2 15,5-8 20-15,9-11-21 16,0 2 9-16,0-1-6 15,3 9 5-15,20 13-8 16,6 13 4-16,10 9 2 16,1 19 36-16,2 8-29 15,1 0-2-15,-4 31 31 16,-10 13-42-16,-1 11 20 16,-13 7-5-16,-1-1-9 15,-1 0-8-15,-4-7 2 16,8-5-6-16,0-10-7 0,2-9-10 15,7-10-31-15,6-11-28 16,8-9-15-16,5 0 15 16,5-21-16-16,5-13 3 15,1-12 70-15,3 2-7 16,-4-6 14-16,-2 0 17 16,-4 0 2-16,-7 3-2 15,-8 1 10-15,-11 1 2 16,-10 6 74-16,-13 4-12 15,0 10 22-15,-4 3 16 16,-25 7-4-16,-5 5-2 16,0 9-59-16,-6 1-22 0,1 0 40 15,2 17-43 1,2 14-4-16,8 3-3 0,7 7-13 16,14 3 6-16,6 2-7 15,0 2 0-15,17-6-21 16,19-4 16-16,2-5-49 15,12-12-20-15,2-12-74 16,7-9 42-16,6 0-35 16,1-19 27-16,4-14 89 15,-5-4-14-15,-6-1 32 16,-7 5 6-16,-10 13 1 16,-13 14 43-16,-5 6-6 15,-14 8 35-15,-4 31 30 0,-6 5-40 16,0 6-24-1,0-1-21-15,-3-4-16 0,-4-12 11 16,1-10-12-16,-1-14 0 16,4-9 21-16,0 0-6 15,0-30-15-15,3-14-7 16,0-12 1-16,0-8-9 16,0-1 12-16,6 1 3 15,14 7 7-15,5 13-7 16,1 15 1-16,5 13 29 15,-3 16-5-15,0 0 47 16,-2 24-23-16,-4 21-17 16,-5 8 36-16,3 2-56 15,-5 7-3-15,8-7-3 16,4-1-6-16,2-13 4 0,4-9-4 16,2-10-28-16,5-14 27 15,-1-8-64-15,4 0-11 16,-4-21-6-16,1-11-8 15,-8-15 44-15,-2-12-15 16,-1-12 42-16,-6-14 8 16,-1-15 11-16,-2-15-6 15,-3-2 6-15,-3-4 0 16,-8 15 55-16,-6 19 42 16,0 26 36-16,0 23 53 15,0 17-65-15,-3 21-15 16,-3 0-44-16,1 23-47 0,-1 38 24 15,3 16-33-15,3 22-5 16,0 10 35-16,0 5-36 16,0-2 0-16,3-5 0 15,8-10 9-15,-2-15-18 16,-3-17-17-16,-2-15-85 16,2-21-58-16,0-29-187 15,-6 0-244-15,0-11-367 0</inkml:trace>
  <inkml:trace contextRef="#ctx0" brushRef="#br0" timeOffset="165">2360 582 2138 0,'0'0'660'16,"0"0"-506"-16,0 0-61 0,0 0 76 15,170-8-48-15,-82-7-94 16,14-5-27-16,30-3-88 15,-32-1-276-15,-18 9-637 0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8:50:25.173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0 56 1839 0,'0'0'734'0,"0"0"-534"16,0 0-12-16,0 0-33 16,0 0-134-16,0 0-21 15,0 0-223-15,30-59-324 16,-14 85-20-16,-6-2-959 0</inkml:trace>
  <inkml:trace contextRef="#ctx0" brushRef="#br0" timeOffset="148">105 363 932 0,'0'0'636'15,"0"0"-496"-15,0 0 8 16,0 0 117-16,0 0-116 15,0 0-149-15,0 0-268 16,7 2-769-16</inkml:trace>
  <inkml:trace contextRef="#ctx0" brushRef="#br0" timeOffset="307">102 754 1075 0,'0'0'909'0,"0"0"-694"0,0 0 28 15,0 0 126-15,0 0-96 16,0 0-162-16,0 0-111 16,-72 45-72-16,88-45-276 15,3 0-464-15</inkml:trace>
  <inkml:trace contextRef="#ctx0" brushRef="#br0" timeOffset="775">597 197 502 0,'0'0'1971'0,"0"0"-1742"15,0 0-162-15,0 0 109 16,0 0 26-16,0 0-82 16,0 0-85-16,128-106-20 15,-94 112-1-15,-3 29-13 16,-8 16 22-16,-17 14-23 15,-6 14 0-15,-20 13 29 0,-29 1-22 16,-13 5-7 0,0-16-8-16,6-14 8 0,13-21-3 15,17-20 3-15,13-12 0 16,13-6-6-16,0-9 2 16,10 0-2-16,30 0-2 15,8 0 16-15,12 0-6 16,8 0-2-16,8 0-52 15,29 0-80-15,-20 0-408 16,-17 0-309-16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8:50:24.451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315 285 1104 0,'0'0'1248'16,"0"0"-982"-16,0 0-60 15,0 0-37-15,0 0 12 16,-200-25-123-16,154 52-56 16,13 7 23-16,10 0-25 0,14 5-9 15,9-1 8-15,3-2-4 16,33-1-5-16,10-5-5 15,8-1-10-15,6-6 24 16,-1 0-20-16,-11-2 20 16,-5 0-6-16,-16-3 7 15,-15 2-3-15,-12 1 3 16,0 3 0-16,-34-2 34 16,-14 2-19-16,-6-3 15 15,-2-4-18-15,4-8-12 16,9-9 3-16,16 0-3 15,21 0-81-15,26-38-166 16,28 0-411-16,12 0-166 0</inkml:trace>
  <inkml:trace contextRef="#ctx0" brushRef="#br0" timeOffset="279">635 491 1609 0,'0'0'480'0,"0"0"-361"15,0 0 90-15,0 0 35 16,0 0-65-16,-82 190-117 16,82-146-42-16,3-10-14 15,26-2-6-15,11-8-20 16,2-13 13-16,1-11-49 16,-4 0 55-16,-5-11-6 15,-11-25 7-15,-7-8 12 16,-13-10 14-16,-3 2 5 15,0-3 3-15,-19 4-17 0,-15 10 4 16,5 11-21-16,-4 10-90 16,-5 8-189-16,4 5-363 15,6 1-1152-15</inkml:trace>
  <inkml:trace contextRef="#ctx0" brushRef="#br0" timeOffset="518">635 491 1637 0,'-115'-177'352'16,"115"156"-164"-16,23-3 40 0,4 4-50 16,5 5-129-1,-2 7-49-15,2 8-110 0,2 0-95 16,-5 0-49-16,4 2 23 16,-4 4 57-16,-3-6 173 15,-4 0 1-15,-2 0 116 16,0-17 31-16,0-7 108 15,2-2 1-15,9-4-118 16,4 2-92-16,51-16-46 16,-11 10-233-16,1 3-332 0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8:50:29.400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46 28 1661 0,'0'0'280'0,"0"0"-74"16,0 0-2-16,0 0 73 15,0 0-45-15,0 0-132 16,-46-28-75-16,88 47 7 15,24 16 23-15,16 12-12 16,15 6-17-16,8 3-5 0,4 0-11 16,-4-1-8-16,-8-13-2 15,-9-2-5-15,-12-11 5 16,-14-9-21-16,-13-7-9 16,-16-9 23-16,-16-4-13 15,-11 0 16-15,-6-4 2 16,0-27 4-16,-26 0 17 15,-10-9-4-15,-7-1 12 16,-2 6 23-16,2 4-14 16,7 3 4-16,10 10 5 15,6 3-18-15,14 11 21 16,6 4-48-16,0 0-3 16,3 0-6-16,32 17 4 15,8 14 5-15,10 7-9 0,-1 7 20 16,-5 2-23-16,-9-1 7 15,-8 0-4-15,-18-8-1 16,-7 1 11-16,-5-4-1 16,-17 0 0-16,-23-2 1 15,-8-2-10-15,-2-1-10 16,4-3-42-16,14-6-49 16,22-4-187-16,10-8-320 15,0-6-683-15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8:50:31.156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0 0 2592 0,'0'0'299'16,"0"0"-298"-16,0 0-1 16,0 0 0-16,0 0-225 15,0 0-461-15,0 0-1199 0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8:50:31.299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0 0 1927 0,'0'0'344'0,"0"0"-242"15,0 0-99-15,0 0-3 16,0 0-237-16,0 0-531 0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8:50:31.428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0 0 1672 0,'0'0'389'15,"0"0"-299"-15,0 0-37 0,0 0 54 16,0 0-107-16,0 0-674 0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8:50:29.991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180 407 1803 0,'0'0'468'0,"0"0"-409"16,0 0 54-16,0 0 130 15,0 0-15-15,-50-180-104 16,50 142-67-16,28 10 28 16,11 3-46-16,7 13-37 15,5 12 38-15,6 3-32 16,-12 39 13-16,-8 16-6 15,-21 23-14-15,-16 9 35 16,-19 13-35-16,-41 1-1 16,-16-8 19-16,-1-10-13 15,4-17-10-15,14-23 4 16,16-16 0-16,17-15 16 0,13-9-16 16,10-6 0-16,3 0 15 15,0 0-15-15,19-4-27 16,15-3 17-16,11 6 10 15,4 1-2-15,4 0 2 16,2 0-7-16,7 0 5 16,8 0-42-16,7 8-127 15,48-8-315-15,-13 0 118 16,-14 0-1740-16</inkml:trace>
  <inkml:trace contextRef="#ctx0" brushRef="#br0" timeOffset="377">1319 519 2304 0,'0'0'385'0,"0"0"-299"15,0 0 8-15,0 0 36 16,0 0-24-16,-192-15-55 15,172 28-51-15,9 12-1 16,11 6-1-16,0 1-23 16,14 3 17-16,19 3-16 15,5-3 12-15,9 4 6 0,-4-4 6 16,-4 1 0 0,-4-3-2-16,-12-7 2 0,-9 0 31 15,-14-5-31-15,0-1 21 16,-6 1 40-16,-31-1-29 15,-8 1-25-15,-9-3-1 16,6-7 0-16,5-11-12 16,10 0-42-16,21 0-81 15,12-35-108-15,29 3-332 16,10-7-103-16</inkml:trace>
  <inkml:trace contextRef="#ctx0" brushRef="#br0" timeOffset="655">1591 631 1699 0,'0'0'355'16,"0"0"-201"-16,0 0 132 15,0 0-18-15,0 0-94 16,0 198-93-16,0-143-52 16,17 2-7-16,26-10-22 15,11-12 0-15,8-9-18 16,4-13-21-16,-4-13 0 15,-6 0-16-15,-13-22 15 16,-14-11 40-16,-16-7 0 16,-13-10 9-16,0 0 20 0,-13 0 0 15,-19 3 19 1,-11 1-48-16,1 12 0 0,-15-1-151 16,12 8-304-1,5 6-221-15</inkml:trace>
  <inkml:trace contextRef="#ctx0" brushRef="#br0" timeOffset="830">1679 370 1662 0,'0'0'312'0,"0"0"-176"16,0 0 69-16,0 0-24 15,0 0-86-15,178-130-95 16,-143 130-24-16,-5 0-148 15,13 28-144-15,-11 3-67 16,-2-10-1026-16</inkml:trace>
  <inkml:trace contextRef="#ctx0" brushRef="#br0" timeOffset="942">2226 284 1532 0,'0'0'584'0,"0"0"-317"16,0 0-11-16,0 0-58 15,138-178-111-15,-92 143-87 16,22-1-154-16,-12 16-484 15,-4 5-1359-15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8:50:31.957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0 136 1403 0,'0'0'1286'0,"0"0"-1195"0,0 0-72 16,0 0 55-16,0 0 156 16,0 0-125-16,0 0-48 15,203-134-50-15,-169 155-1 16,-8 17 26-16,-14 12-32 15,-12 6 0-15,0 0 0 16,-12 0 6-16,-22-8-10 16,-5-8 4-16,4-7-5 15,-2-10 5-15,11-11 0 16,7-9 0-16,2-3 0 16,11 0 6-16,6-6-1 15,0-9-5-15,0 0-6 16,15 6-5-16,16 3 11 0,-3 6-1 15,6 0-10-15,1 22 11 16,1 19-6-16,1 8 6 16,-5 8 0-16,-5 3 23 15,-7 3-23-15,-14-3 8 16,-6-8-2-16,0-7-6 16,-17-10 36-16,-19-11-23 15,-2-16-2-15,-10-8 32 16,6 0-25-16,-1-8-9 15,8-18-9-15,5-13-61 16,13 6-116-16,5 4-778 0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8:50:32.668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0 0 2121 0,'0'0'502'0,"0"0"-408"16,0 0-64-16,0 0-9 15,0 0-21-15,0 0-269 16,11 46-653-16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8:50:32.815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0 0 1925 0,'0'0'535'0,"0"0"-477"16,0 0-23-16,0 0-35 15,0 0-180-15,0 0-579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6:45:41.208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784 172 1322 0,'0'0'251'0,"0"0"-152"16,0 0 34-16,0 0 62 16,0 0 34-16,0 0-56 0,-170-99-94 15,124 87-17 1,-7 6 11-16,-2 4-22 0,-4 2 32 16,0 0-35-16,-1 14-27 15,9 17 30-15,1 6-50 16,12 11-1-16,10 6 1 15,16 4 11-15,9 7 13 16,3-1-25-16,9-2 0 16,25-3 11-16,8-9-11 15,4 0 0-15,5-6 0 16,6-2 0-16,2 2 4 16,-4-3-4-16,1 0 0 15,-5 1-1-15,-4-2 1 16,-12 2-1-16,-7 2 1 15,-13 0 0-15,-15 4 7 0,0-4-7 16,-9 2 0-16,-28-4 17 16,-8-6-17-16,-11-10 0 15,-7-5 10-15,-2-10-9 16,-3-7 56-16,-1-4-38 16,4 0 5-16,9-6 34 15,7-15-49-15,10 0 11 16,5 0-20-16,15 1-16 15,10 2-7-15,9 0-168 16,12-8-164-16,24 5-175 16,4 1-554-16</inkml:trace>
  <inkml:trace contextRef="#ctx0" brushRef="#br0" timeOffset="2113">1254 870 1445 0,'0'0'250'15,"0"0"-161"1,0 0 66-16,0 0 43 0,0 0-6 16,0 0-70-16,0 0-52 15,-74-104 55-15,41 98-55 16,-2 6-5-16,-8 0 24 16,-4 17-79-16,-5 19 15 15,-1 15-16-15,8 4-9 16,13 7 53-16,15 0-44 15,14 0-8-15,3-6 12 16,9-6-13-16,28-9 0 16,8-15-2-16,8-9-13 15,5-17-3-15,4 0-79 16,-2-14 9-16,-7-21 57 16,-11-8-24-16,-10-9 43 0,-15 3 12 15,-7 3 0-15,-10 2 22 16,0 13 22-16,0 8 15 15,-4 12 89-15,-5 11-74 16,-2 0-10-16,8 28-64 16,3 14 6-16,0 5 9 15,0 3-15-15,27-3 0 16,5-5 1-16,8-13-1 16,5-12 0-16,1-11-23 15,0-6-24-15,1-6 27 0,-2-27-20 16,-5-8-16-1,-5-9 37-15,-5 2-9 0,-4 5 27 16,-3 10-1-16,-7 13 2 16,-2 14-16-16,-5 6 20 15,-3 6-4-15,2 30 69 16,-2 3-59-16,-6 4 10 16,3-2-20-16,-3-6 1 15,0-7 10-15,3-15-11 16,-3-7 0-16,0-6 13 15,0 0-7-15,0-18-6 16,0-13-9-16,3-11-18 16,8-2 17-16,2 0-19 15,5 5 1-15,2 7 18 16,3 12 1-16,4 14 8 0,-4 6-14 16,0 6 15-16,-3 26 30 15,-4 7-30-15,0 4 0 16,-3 2 9-16,1-10-7 15,-8-3-4-15,0-10-4 16,-3-11-9-16,-3-9 15 16,0-2 0-16,0 0 2 15,0-29 20-15,0-7-22 16,-3-4 0-16,3-10 0 16,0 3 0-16,17 0 12 15,9 5-12-15,7 13 1 16,-1 6 2-16,1 17 6 15,-7 6-5-15,0 0 32 0,-6 35-16 16,-4 13 43-16,-2 13-60 16,-2 4 8-16,-1 0 9 15,2-7-19-15,3-8-2 16,0-11-4-16,7-13 0 16,7-15 4-16,2-11-130 15,2 0-51-15,1-11-61 16,1-22-31-16,1-8 45 15,-9-6 68-15,-2-3 64 16,-6-6 96-16,-3 3-1 16,-4 0 2-16,-7 5 117 15,1 7 45-15,0 13 40 0,-7 9 40 16,0 11-40 0,0 8 40-16,0 6-134 0,0 35-76 15,0 25 37-15,0 24-34 16,0 19 14-16,0 14-14 15,0 12-13-15,0 3 29 16,0-4-48-16,0 0 5 16,3-12-10-16,3-17 3 15,-3-23-2-15,5-23 1 16,-5-21 0-16,-3-21-3 16,0-17 3-16,0 0 0 15,0-29-21-15,0-21 15 16,0-24-16-16,0-15-14 15,0-17-21-15,0-12 56 16,0-12-41-16,0-9-16 0,0 5 49 16,0 7-33-16,0 19 42 15,0 25-9-15,12 24 9 16,12 24 28-16,5 20-28 16,3 15 1-16,5 0 67 15,-4 15-53-15,-7 26 39 16,-9 15-9-16,-11 9-30 15,-6 8 37-15,-3 3-52 16,-26 0 0-16,-8-10-17 16,4-9-5-16,7-21 5 15,3-11-11-15,13-16 5 16,7-9 14-16,3 0-55 16,0-29-38-16,30-10 33 0,9-10-25 15,7-8 6-15,9-2-12 16,4-3-11-16,6-2 82 15,8-1-17-15,9-6 25 16,6-2 8-16,3-4 14 16,-3-3-1-16,-3-2 0 15,-6 0 9-15,-16 2 52 16,-10 0 10-16,-18 6-22 16,-15 3 42-16,-13 7-24 15,-7 2 41-15,0 6-33 16,-4 7-21-16,-19 7 50 15,-3 10-41-15,-6 8-15 0,-7 15 21 16,-4 9-54 0,-4 0 0-16,-2 33-15 15,4 25 0-15,5 18 11 0,8 19-11 16,5 11 0-16,12 6 20 16,7-1-20-16,5 2 6 15,3-8-6-15,0-3 0 16,11-14 21-16,12-12-21 15,6-9 0-15,4-13-1 16,2-10 1-16,4-15-1 16,7-9-14-16,4-10-20 15,8-10 34-15,4 0-34 16,8-31-1-16,1-11 27 16,-2-6-12-16,0-8 12 15,-14 0 8-15,-9 1 1 0,-16 4 7 16,-16 7-7-16,-14 6 0 15,0 8 65-15,-25 7-27 16,-17 14 9-16,-7 9-19 16,-10 0-27-16,-3 30 52 15,7 23-43-15,5 18 11 16,11 8 41-16,16 1-41 16,20-5 1-16,3-3-22 15,19-20 6-15,27-10-16 16,13-19-7-16,10-12-64 15,35-11-4-15,-14-23-170 16,-16-8-551-16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8:50:33.873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547 0 2065 0,'0'0'487'0,"0"0"-423"15,0 0 145-15,0 0 63 16,0 0-124-16,0 0-91 15,0 0-20-15,-226 14-11 16,157 45 4-16,4 12-12 16,9 3-12-16,7-1 15 0,13 6-21 15,16 1 0-15,14 3 4 16,6-4-4-16,14-4-24 16,28-14-1-16,16-17-20 15,9-14 45-15,-2-21-42 16,-3-9 5-16,-13 0 35 15,-20-24 4-15,-13-6-1 16,-16-7 29-16,-6-2 0 16,-39 0 10-16,-21 10-40 15,-9 8-16-15,-21 21-15 16,21 0-219-16,16 6-692 0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8:50:33.266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0 19 1906 0,'0'0'487'16,"0"0"-416"-16,0 0 10 15,0 0 79-15,0 0-75 16,196-24-43-16,-173 57-18 16,-9 7-24-16,-11 6 0 15,-3 6-21-15,-9-8-24 16,-22-3 1-16,-1-9-9 15,2-8 0-15,4-7 17 16,9-7 11-16,8-8 17 16,9-2 8-16,0 0-15 15,3 0-27-15,23 0-10 16,11 0 35-16,8 6 0 0,4 13-7 16,7 13 24-16,-4 5 55 15,1 11-19-15,-14 2-8 16,-13-1 5-16,-12 5 3 15,-14-7 8-15,0-5-11 16,-20-10 43-16,-16-6 0 16,-10-11-19-16,0-9 1 15,-1-6-46-15,5 0-12 16,10 0-70-16,18-17-94 16,11-4-169-16,3 3-436 0</inkml:trace>
  <inkml:trace contextRef="#ctx0" brushRef="#br0" timeOffset="204">854 655 1612 0,'0'0'294'16,"0"0"-29"-16,0 0 70 15,0 0-58-15,0 0-110 16,17 162-77-16,-46-123-57 15,-8-2-21-15,1 2-12 16,4-10-114-16,12-4-222 16,6-14-286-16,11-10-1288 0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8:52:05.610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82 1787 0,'0'0'375'0,"0"0"-291"16,0 0-65-16,0 0 146 16,0 0-33-16,0 0-56 15,45 18 34-15,-5-18-23 16,8 2 7-16,5 4-54 16,5 3 2-16,12 6 7 15,4 0-31-15,11 3-6 0,3-1-12 16,5-2 0-1,-2-3 13-15,-6-3-13 0,-12-3-9 16,-15-4 8-16,-19-2-14 16,-16 0 9-16,-12 0 6 15,-11 0 4-15,0-17 43 16,-23-12-46-16,-10-4 24 16,-7-3 46-16,-2 4-14 15,-1 6-1-15,8 2-2 16,8 7-12-16,7 5 15 15,11 6-31-15,6 6-25 16,3 0-1-16,0 0-3 16,20 12 3-16,19 15 0 15,10 5 0-15,10 5-8 16,6-1 5-16,1-1 3 0,-10-2 0 16,-8-7-6-16,-11-5 5 15,-17 0 1-15,-20-1 0 16,0 4-9-16,-34 2 9 15,-25 5 0-15,-12-6-1 16,-8 2-17-16,7-6 1 16,10-11-61-16,25-10-118 15,18-10-274-15,19-17-508 0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8:52:06.082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541 99 2092 0,'0'0'546'15,"0"0"-431"-15,0 0 87 16,0 0 66-16,0 0-123 16,0 0-63-16,0 0-29 15,-196-134-26-15,137 180 0 0,-6 31 1 16,-1 27-17-16,4 17 20 16,13 9-31-16,16-5 0 15,24-7-1-15,9-15-14 16,15-21 15-16,31-22-32 15,16-22-13-15,8-24 6 16,4-14-33-16,-4 0-29 16,-8-29 18-16,-13-11 14 15,-13-3 62-15,-13 6-7 16,-11 6 14-16,-4 14 71 16,-8 15-16-16,0 2 27 15,0 9-38-15,0 23-38 16,-5 11 17-16,-1 3-23 15,6-3-27-15,0-6-79 16,0-18-249-16,0-7-441 0,3-12-1223 16</inkml:trace>
  <inkml:trace contextRef="#ctx0" brushRef="#br0" timeOffset="176">175 663 2162 0,'0'0'506'16,"0"0"-446"-16,0 0 107 16,0 0-13-16,0 0-57 15,190 0-97-15,-102 0-33 16,33 0-170-16,-19-4-401 16,-17 4-1077-16</inkml:trace>
  <inkml:trace contextRef="#ctx0" brushRef="#br0" timeOffset="954">1173 719 2154 0,'0'0'533'15,"0"0"-373"-15,0 0 9 16,0 0 27-16,-196-53-44 15,150 53-86-15,7 1-21 0,8 30-34 16,16 10-11-16,8 4 0 16,7 2-4-16,0-3-8 15,30-5-21-15,13-13-48 16,8-14-12-16,-1-12-28 16,-1 0-12-16,-7-12 14 15,-8-12 49-15,-14 1 58 16,-11 5 12-16,-6 9 63 15,-3 5 63-15,0 4-25 16,0 0-57-16,0 9-14 16,0 18-30-16,3 4 0 15,30-8-15-15,7-6-47 16,8-8-23-16,5-9-84 16,-4 0-11-16,-9-21 52 15,-9-7 68-15,-3-6 60 0,-16-1 34 16,-1 0 84-16,-8 5 86 15,-3 7-14-15,0 5-33 16,0 13-8-16,0 5-63 16,0 11-47-16,0 39-25 15,0 18-1-15,6 20 23 16,4 17-36-16,-1 14 0 16,5 8 14-16,1 2 7 15,5 1-6-15,3-14-9 16,-7-22-5-16,1-24 10 15,-8-20-11-15,-4-23-8 16,-5-19 7-16,0-8-7 16,0-8-7-16,-5-34-3 0,-10-19 5 15,-8-17 13-15,-4-18-27 16,-2-15 9-16,3-17 5 16,-1-6-2-16,12 6 9 15,12 13-9-15,3 21 3 16,0 26 10-16,29 27 2 15,13 17-15-15,10 18 4 16,7 6 11-16,0 3 36 16,-3 24-28-16,-7 7-8 15,-16 5 32-15,-17 5-32 16,-16 0 10-16,0 0-10 16,-26-8-65-16,-17-13-90 15,-39-23-191-15,11 0-364 16,3-21-678-16</inkml:trace>
  <inkml:trace contextRef="#ctx0" brushRef="#br0" timeOffset="1167">776 166 1207 0,'0'0'1051'0,"0"0"-818"16,0 0-110-16,0 0 128 15,0 0-87-15,0 0-80 16,122 166-29-16,-69-148-46 0,2-12-9 16,4-6-8-16,-3-3-77 15,-1-43-166-15,-16 4-300 16,-16 4-1031-16</inkml:trace>
  <inkml:trace contextRef="#ctx0" brushRef="#br0" timeOffset="1354">1039 1438 2322 0,'0'0'549'15,"0"0"-479"-15,0 0-56 16,0 0-14-16,0 0-69 0,0 0-521 15,0 0-1556-15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8:52:08.748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0 867 2357 0,'0'0'215'0,"0"0"-215"0,0 0 0 15,0 0 103-15,0 0-42 16,187-157-44-16,-136 98-10 15,2-6-6-15,-10-8-1 16,-14-4 0-16,-12-2 0 16,-14 3 20-16,-3 7-20 15,-3 16 19-15,-23 20 132 16,-3 22-4-16,-5 11-57 16,-2 24-29-16,1 36-37 15,5 30 24-15,4 17-38 16,12 10-1-16,11 1-9 0,3-3 0 15,0-12 0-15,0-18 0 16,0-20-16-16,3-18 14 16,0-21-32-16,-3-17 10 15,0-9 13-15,0 0 4 16,0-32 7-16,5-10-1 16,10-11-10-16,8 1 10 15,10 2-29-15,7 5 7 16,5 13 8-16,1 12 2 15,-7 14 5-15,-2 6 1 16,-14 0 7-16,-10 18-8 16,-13 11 16-16,0 1 1 15,0-4 12-15,-27-2-12 16,1-14 21-16,-3-3-29 0,2-7-1 16,7 0 27-16,2 0-26 15,7-9 1-15,8 3-2 16,3 4 6-16,0 2-14 15,0 0-7-15,20 2 15 16,6 19 9-16,0 0-9 16,4 0-1-16,-1-8 1 15,4-1 0-15,2-8-8 16,2-4-2-16,-1 0-38 16,7-19 15-16,-4-18-24 15,4-16-18-15,-4-10 15 16,-1-6 8-16,-5-11 52 15,-7-6-13-15,-6 3 13 0,-3 1 25 16,-8 11 22-16,-2 8 10 16,-4 15-7-16,-3 12 6 15,0 13 47-15,0 11-40 16,-10 12-2-16,-13 0-14 16,-3 29-40-16,-6 21 8 15,5 15-8-15,1 14-6 16,6 8 1-16,11 3-2 15,2 2-11-15,7-7 10 16,0-9-29-16,0-13 3 16,0-16-31-16,10-21 25 15,3-11-12-15,3-15-12 0,1 0 14 16,6-21 10-16,0-11 0 16,-1-3 33-1,1 2 0-15,-6 9 0 0,-1 14 13 16,-2 10 0-16,-8 0 38 15,-3 34 8-15,-3 10-29 16,0 4-3-16,3 2-27 16,3-4 9-16,5-7-17 15,3-15 8-15,1-13-46 16,5-11-8-16,-1 0-23 16,1-32-6-16,3-12-16 15,-3-9 42-15,-1-3 57 16,-5 3-5-16,-5 8 5 15,-1 16 48-15,-5 14 66 16,0 15 16-16,0 0-73 0,3 31-23 16,8 15 13-16,2 13-29 15,16 6-11-15,14-4-7 16,21-5 0-16,10-12 33 16,8-15-33-16,-9-16 0 15,-17-13-6-15,-19 0 1 16,-25-25 5-16,-15-15-1 15,0-7 1-15,-43-5 45 16,-14-8-20-16,-16 1-2 16,-2 3 2-16,2 9-25 15,8 4-9-15,17-11-128 16,17 9-319-16,14 9-567 0</inkml:trace>
  <inkml:trace contextRef="#ctx0" brushRef="#br0" timeOffset="152">1588 335 2143 0,'0'0'387'16,"0"0"-280"-16,180-131-107 16,-73 51-25-16,-17 13-272 15,-16 10-1157-15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8:52:11.084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0 2058 0,'0'0'1125'0,"0"0"-1124"15,0 0 16-15,0 0-23 16,0 0 6-16,0 0-371 0,0 0-895 0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8:52:11.218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0 1664 0,'0'0'1271'15,"0"0"-1061"-15,0 0-156 16,0 0-5-16,0 0-49 16,0 0-588-16,0 0-1888 0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8:52:09.986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0 644 1790 0,'0'0'731'16,"0"0"-678"-16,0 0-47 0,0 0 23 16,186-47 73-1,-117 1-8-15,1-6-66 0,-8-10-27 16,-8-6 16-16,-8-5 9 15,-13-1 23-15,-16 6-10 16,-14 7-6-16,-3 14 20 16,0 14-2-16,-23 20 39 15,-7 13-18-15,1 9-46 16,0 43 5-16,7 15-10 16,5 17-21-16,6 14 9 15,8 9-9-15,3-2-1 16,0-2 0-16,0-11-21 15,0-21 7-15,0-18-12 16,0-27 17-16,0-17 10 16,-3-9 0-16,0-3-1 0,-3-33-8 15,6-10-1 1,0-13 9-16,0 0 1 0,23 2-15 16,9 11 14-16,7 10-5 15,4 16-2-15,-1 14 7 16,1 6-5-16,-10 0-6 15,-7 32 10-15,-17 7 2 16,-9 4 14-16,0 2-13 16,-20-3 9-16,-15-13-8 15,-1-6-2-15,0-15 18 16,1-8-18-16,7 0 0 16,5 0 11-16,11-19-2 15,5 1-8-15,7 6-2 0,0 7 2 16,10 5-8-1,16 0 2-15,8 2-5 0,1 25 4 16,4 2 12-16,0 3-12 16,1 0-30-16,3-5-30 15,2-2 27-15,4-17-2 16,4-8-2-16,-5 0-63 16,-2-24 15-16,1-17 28 15,-4-18 14-15,-8-16 22 16,-2-9 20-16,-4-10 1 15,-9-5 6-15,-4 3 27 16,-5 11 17-16,-5 14 41 16,-6 18 61-16,0 18-19 15,0 19 13-15,-20 16-52 0,-6 5-39 16,-4 41-28-16,-5 19-13 16,2 18 10-16,-1 10-18 15,8 5 6-15,7 3 0 16,7-7-6-16,4-12-1 15,5-17-12-15,3-18-17 16,0-18 10-16,0-20-33 16,20-9 0-16,5-2 25 15,6-34-23-15,4-5 16 16,1-7 8-16,1 8 11 16,-5 12 14-16,-5 18-5 15,-4 10 7-15,-11 4 43 16,-5 38 7-16,-7 8 4 0,0 9-23 15,0-2 7-15,0-2-3 16,0-8-35-16,6-11-31 16,14-17-68-16,20-19-127 15,-4 0-304-15,-1-19-261 0</inkml:trace>
  <inkml:trace contextRef="#ctx0" brushRef="#br0" timeOffset="661">1600 622 1859 0,'0'0'626'16,"0"0"-485"-16,0 0 71 15,0 0 48-15,0 0-65 0,-179 7-104 16,146 41-24 0,10 4-44-16,11 7-17 0,12 0 3 15,0-7-9-15,15-4-1 16,21-16-32-16,4-11-57 15,2-13-10-15,1-8-20 16,-7-5 25-16,-4-27 15 16,-1-7 20-16,-12-3 30 15,-3 7 24-15,-9 8 6 16,-7 16 99-16,0 11 17 16,0 0-39-16,0 30-46 15,-4 13-5-15,4 8 10 0,0-4-30 16,16-6-6-1,24-11 0-15,2-16-6 16,4-10-9-16,1-4-13 0,-9-18-23 16,-2-21 27-16,-5-4-2 15,-5-5 23-15,-4 8 2 16,-5 6 2-16,-5 13 4 16,-4 15 46-16,-5 6-18 15,-3 9 22-15,0 27-25 16,0 9-22-16,0 1 14 15,0 2-21-15,0-10-1 16,0-9 0-16,0-14-26 16,3-11 4-16,3-4-35 15,5-8 36-15,1-32 13 16,4-7-8-16,7-7-1 16,0 0 8-16,0 3 9 0,0 10 15 15,-4 14 6-15,1 18 29 16,-3 9 34-16,-1 9 2 15,-3 36-18-15,-3 7-11 16,-4 13-12-16,5-3 6 16,4-3-50-16,5-9 1 15,0-15-4-15,2-14-35 16,-8-14-29-16,-8-7-48 16,-6-48-142-16,-3-5-452 15,-23-10-635-15</inkml:trace>
  <inkml:trace contextRef="#ctx0" brushRef="#br0" timeOffset="889">1398 63 2036 0,'0'0'724'0,"0"0"-609"16,0 0-24-16,0 0 142 15,0 0-79-15,0 0-89 16,0 0-22-16,125 130-43 16,-80-130 11-16,10 0-11 15,4 0-83-15,26-29-107 16,-15 1-420-16,-12 8-643 0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8:52:12.759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9 0 2306 0,'0'0'465'0,"0"0"-371"16,0 0 70-16,178 218-10 15,-119-121-53-15,-11 9-51 16,-5 9-30-16,-17 4 23 16,-19-2 2-16,-7-3-31 15,-30-13-14-15,-26-12-11 16,-49-15-111-16,14-25-208 16,3-20-494-16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8:52:14.011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351 445 1635 0,'0'0'325'15,"0"0"-202"-15,0 0 80 16,0 0 60-16,0 0-56 16,-199 108-52-16,149-49-72 15,7 0-7-15,12 6-24 16,11-6-13-16,17-7-6 16,3-4-33-16,23-16-1 0,28-10 0 15,19-22-58 1,15 0-8-16,6-24-126 0,5-23 1 15,-16-3 53-15,-10 2 78 16,-21 7 54-16,-20 15 7 16,-19 13 31-16,-10 13 119 15,0 0-51-15,-10 33-61 16,-13 12 39-16,8 7-13 16,4-2-31-16,11-3-14 15,0-8-11-15,30-13-2 16,8-14-6-16,5-12-12 15,4 0 11-15,-9-31-8 16,-11-15 6-16,-15-9 3 0,-12-8 29 16,0 4 36-1,-31 0-27-15,-12 10-20 0,1 8-18 16,-9-7-81-16,16 16-209 16,13 2-533-16</inkml:trace>
  <inkml:trace contextRef="#ctx0" brushRef="#br0" timeOffset="146">823 317 1881 0,'0'0'624'16,"0"0"-495"-16,0 0 50 16,0 0-26-16,249-208-153 0,-154 149-63 15,-4 9-732-15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6:45:44.247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324 53 1498 0,'0'0'275'16,"0"0"-108"-16,0 0 11 15,0 0 98-15,0 0-29 16,0 0-126-16,0 0-26 16,-125-59-80-16,83 62-9 15,-4 23 30-15,4 4-35 16,5 2 8-16,14 1-9 15,14-1 8-15,9 1-16 16,0-4 8-16,32-2 0 16,14-1-16-16,10-3 16 15,6-1-9-15,-3-2-12 0,1-1 20 16,-12 1-23 0,-11 0 16-16,-11 5 8 0,-17-6-12 15,-9 2 18-15,0 0-6 16,-26 0 0-16,-17-1 1 15,-13-3 14-15,-5 2-15 16,-1-9 0-16,6-1 10 16,7-9-4-16,13 0-12 15,16-2-61-15,20-40-173 16,0 4-247-16,26 3-366 0</inkml:trace>
  <inkml:trace contextRef="#ctx0" brushRef="#br0" timeOffset="554">1012 135 1763 0,'0'0'500'0,"0"0"-435"15,0 0 120-15,0 0-10 16,0 0-43-16,0 158-12 15,0-76-75-15,9 15-8 16,11 9 41-16,-1 8-47 16,7 8-14-16,-3-2-14 15,4-5 7-15,-7-9 1 16,-5-18-11-16,-1-14 0 16,-3-20-11-16,-8-19 11 0,-3-17-7 15,0-16-1-15,0-2 8 16,0-8-7-16,0-31-14 15,-3-16-14-15,-5-19 22 16,5-15 2-16,-3-12-14 16,-8-7 12-16,-6-9 13 15,-5-9-6-15,2 3 6 16,0 6 0-16,12 17 7 16,11 17-5-16,0 25 17 15,11 18-19-15,24 17 0 16,12 15 41-16,5 8-41 15,10 0 0-15,-3 17 27 16,-3 21-26-16,-13 9 4 16,-14 10 2-16,-20 8-7 0,-9 8 31 15,-12 0-31-15,-28 1-9 16,-5-9-3-16,-5-15-4 16,7-15-7-16,11-20-44 15,9-15-96-15,16-32-116 16,7-22-327-16,0-5-1146 0</inkml:trace>
  <inkml:trace contextRef="#ctx0" brushRef="#br0" timeOffset="963">2079 293 1685 0,'0'0'334'0,"0"0"-245"16,0 0 63-16,0 0 151 16,0 0-35-16,0 0-168 15,-177-40-67-15,118 52 45 16,1 28-35-16,5 17 26 16,10 12-22-16,20-2-26 15,17 0 27-15,6-6-48 16,23-12 0-16,32-16-9 15,15-16-44-15,7-17-79 16,5 0-71-16,-6-35-25 0,-11-10 55 16,-16-2 63-16,-16 1 91 15,-10 10 19-15,-14 9 36 16,-9 13 114-16,0 14 82 16,0 0-53-16,-3 2-74 15,-9 25-63-15,1 2 7 16,8 7 31-16,3-7-64 15,0 0-16-15,9-11-25 16,31-16-131-16,-4-2-231 16,1 0-759-16</inkml:trace>
  <inkml:trace contextRef="#ctx0" brushRef="#br0" timeOffset="1593">3029 230 895 0,'0'0'1161'16,"0"0"-954"-16,0 0-167 15,0 0 108-15,0 0 123 16,-181-19-86-16,141 19-106 15,-5 12-31-15,2 12 9 16,4 6 40-16,7 3-71 0,5 6-17 16,11 1 22-1,9 6-30-15,7 2 9 0,0 0-10 16,3-1 0-16,24-4 11 16,5-4-11-16,8-9 0 15,8-8-11-15,5-6 11 16,7-7-30-16,5-9-12 15,3 0-21-15,8 0 62 16,2-25-67-16,4-9-7 16,3-10 9-16,4-4-11 15,-7-5 27-15,-7-3 30 16,-13 3 20-16,-9-1 13 16,-18 6 9-16,-8 0 50 15,-18 4 34-15,-9 6-31 0,0 0 16 16,-6 8-22-16,-27 4-15 15,-13 11 27-15,-7 13-71 16,-1 2-10-16,-6 2 25 16,1 30-23-16,8 10 23 15,8 7 10-15,10 4-16 16,10 6 47-16,9 4-49 16,14-2-8-16,0 3 40 15,14-5-37-15,22-8 11 16,16-7-22-16,16-14 16 15,14-15-25-15,14-15 8 16,9 0-49-16,42-39-31 16,-25-6-140-16,-22-2-620 0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8:52:11.987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977 282 1540 0,'0'0'487'16,"0"0"-260"-16,0 0-16 16,0 0-37-16,0 0-12 15,-171-33-2-15,106 40-70 16,0 30-14-16,-4 22 22 15,4 16-38-15,9 13-26 16,17 6-13-16,13 0-21 16,23-1 13-16,3-16-13 0,19-5-35 15,30-18-18 1,13-22-53-16,10-24-11 0,-2-8-28 16,-13-8 40-16,-13-31 79 15,-26-2 9-15,-18-3 17 16,-3 6 70-16,-39 5 12 15,-17 12-6-15,-2 13-1 16,2 5-53-16,13 3-22 16,19 0-52-16,27 0-262 15,7 0-448-15,25 0-1084 0</inkml:trace>
  <inkml:trace contextRef="#ctx0" brushRef="#br0" timeOffset="180">1209 903 1798 0,'0'0'499'15,"0"0"-322"-15,0 0 91 16,-18 151-46-16,-13-103-142 16,-1-8-66-16,-1-7-14 15,10-21-191-15,10-9-280 16,10-3-280-16</inkml:trace>
  <inkml:trace contextRef="#ctx0" brushRef="#br0" timeOffset="516">1772 226 2099 0,'0'0'585'15,"0"0"-509"-15,0 0 149 16,0 0-3-16,-170 153-85 16,111-75-90-16,13 6-41 15,18 2 20-15,20-7-26 16,8-5-26-16,24-10-7 16,28-10-65-16,7-18-9 15,3-19 10-15,-2-17-21 16,-12 0 64-16,-11-14 23 0,-22-20 31 15,-15 0 56 1,-6-2 51-16,-46 7-25 0,-18 2-9 16,-12 9-31-16,-3 7-5 15,11 1-37-15,28-10-94 16,24 2-226-16,22-2-651 0</inkml:trace>
  <inkml:trace contextRef="#ctx0" brushRef="#br0" timeOffset="1095">545 0 1965 0,'0'0'516'0,"0"0"-409"0,-249 174 96 16,141-72 64-16,20 18-61 15,23 7-79-15,38 7-69 16,27-8-47-16,13-6-7 15,50-13-4-15,58-4-112 16,-13-29-463-16,-6-25-1738 0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8:52:16.949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0 2593 0,'0'0'471'16,"0"0"-458"-16,0 0-13 15,0 0-13-15,0 0-168 16,0 0-547-16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8:52:17.480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537 746 2078 0,'0'0'285'16,"0"0"-200"-16,0 0-54 15,-193-26 179-15,124 26 36 16,-1 9-128-16,5 22-95 16,10 8 16-16,8 8 13 0,19-3-22 15,18 0-19 1,10-5-11-16,7-9-1 0,32-13-8 16,16-9-48-16,12-8-54 15,-2-6-76-15,3-29 5 16,-9-10 14-16,-7-11 3 15,-9-11 52-15,-10-13 92 16,-7-6 21-16,-10-19 56 16,-3 2 80-16,-3 3 23 15,-1 12 5-15,-1 19-1 16,1 23-42-16,-3 25 21 16,-1 21-37-16,1 10-51 15,-3 49-11-15,3 23-7 16,-2 20 10-16,-4 10-37 0,0 5-9 15,0 2 17-15,0-13-17 16,0-12-16-16,0-22-67 16,0-38-147-16,0-19-340 15,0-15-313-15</inkml:trace>
  <inkml:trace contextRef="#ctx0" brushRef="#br0" timeOffset="187">259 448 129 0,'0'0'2302'15,"0"0"-2035"-15,0 0-198 16,0 0 131-16,0 0-41 16,0 0-83-16,235 21-71 0,-97-21-5 15,-21-13-190-15,-12 2-613 16</inkml:trace>
  <inkml:trace contextRef="#ctx0" brushRef="#br0" timeOffset="1013">982 804 2235 0,'0'0'344'16,"0"0"-344"-16,0 0 0 0,0 0 103 16,0 0 1-16,0 0-71 15,0 0-17-15,212 54-15 16,-162-54-2-16,-7-21-12 16,-7-4-44-16,-13-6 51 15,-14-4-5-15,-9-4 11 16,0-3 0-16,-23 2 1 15,-19 7 23-15,-7 7 14 16,-10 14 34-16,-3 12 24 16,6 3-29-16,4 39 11 15,12 12-2-15,21 9-47 16,16 12-1-16,3-6-28 16,19-4-20-16,30-12 14 0,10-17-57 15,7-22-24-15,9-14-44 16,-3-2-25-16,-1-34-3 15,-12-12 29-15,-8-4 81 16,-17 2 44-16,-11 9 5 16,-6 12 30-16,-11 11 80 15,-1 18 9-15,-5 0-1 16,0 23-78-16,0 21-12 16,0 13-10-16,0 1-17 15,0-5 0-15,3-6-1 16,6-13-2-16,7-15-20 15,1-19-36-15,3 0-8 0,0-18 12 16,5-29-20 0,1-8 23-16,11-10 24 0,2 0 27 15,1 6-6-15,-5 11 11 16,-5 23-5-16,-4 15 73 16,-13 10-6-16,-3 18-3 15,-7 27-25-15,-3 14-17 16,0 1 34-16,0 1 15 15,0-9-36-15,0-14-21 16,-3-17-13-16,0-11-2 16,0-10-2-16,3-4-47 15,0-29 37-15,0-14-10 16,0-9 8-16,22-7 4 16,7 2 8-16,11 5-3 15,2 18 6-15,-2 15 0 0,-1 17 37 16,-2 6 36-16,-6 27-9 15,3 26-17-15,-5 7 65 16,-3 5-34-16,-4-2-69 16,1-7-9-16,-6-18-19 15,-7-20-142-15,-3-11-343 16,-7-7-238-16</inkml:trace>
  <inkml:trace contextRef="#ctx0" brushRef="#br0" timeOffset="1255">1074 486 1855 0,'0'0'680'0,"0"0"-607"15,0 0-48-15,0 0 164 16,190-70-14-16,-125 45-93 15,-5 8-61-15,-15 6-6 16,-8 8-15-16,-15 3-58 16,-6 0-160-16,0 0-272 15,1 0-55-15,-3 0-560 0</inkml:trace>
  <inkml:trace contextRef="#ctx0" brushRef="#br0" timeOffset="1358">1758 219 927 0,'0'0'1008'0,"0"0"-679"0,0 0-75 15,0 0-59-15,0 0-119 16,235-161-76-16,-165 129-256 16,-2 6-890-16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8:52:16.451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0 1607 0,'0'0'403'0,"0"0"-185"0,0 0 28 16,0 0 1-16,0 0-111 15,0 0-5-15,29 174-41 16,-21-77-65-16,-5 13 13 15,-3 7-17-15,0-5-20 16,0-6 19-16,0-15-19 16,0-18-1-16,0-19 0 15,0-19-8-15,0-20-13 16,0-15 20-16,6 0 1 16,8-24-1-16,2-20 1 0,10-5-3 15,6-3-3 1,8 6 6-16,2 6-10 0,1 13 9 15,-1 10 1-15,-2 16-9 16,-7 1 6-16,-10 18-8 16,-11 17 4-16,-7 12 4 15,-5 0 3-15,-20 2-2 16,-20-4 10-16,-13-6 2 16,-6-10-10-16,1-12 0 15,5-11 18-15,11-6 3 16,10-10-9-16,15-30-12 15,17-10-46-15,29-44-138 16,27 12-327-16,6 9-393 0</inkml:trace>
  <inkml:trace contextRef="#ctx0" brushRef="#br0" timeOffset="168">766 737 1748 0,'0'0'372'0,"0"0"-285"16,0 0 81-16,0 179 89 16,0-146-139-16,11-10-118 15,11-23-83-15,-2 0-235 16,3-23-379-16</inkml:trace>
  <inkml:trace contextRef="#ctx0" brushRef="#br0" timeOffset="299">799 199 2167 0,'0'0'490'15,"0"0"-490"-15,0 0-71 16,0 0-182-16,0 0-468 0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8:52:15.084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481 200 1305 0,'0'0'1164'0,"0"0"-1015"16,0 0-128-16,0 156 65 0,0-85 116 15,0 8-123-15,0 7-36 16,0-4-41-16,0 1 4 16,0-9 7-16,0-7-13 15,0-10-16-15,-3-16-38 16,0-17-36-16,0-13 32 15,3-11-2-15,0 0-10 16,12-20 12-16,19-16-30 16,14-14-2-16,7-11-39 15,13-10 23-15,11-15 27 16,6-5-17-16,3-7 35 16,-3 1 61-16,-3 5 90 15,-14 7 17-15,-19 12-23 0,-20 14 25 16,-16 14 55-1,-10 17-20-15,0 9-14 0,-19 13 36 16,-12 6-85-16,-8 6-48 16,-4 33-5-16,4 14-4 15,-4 14 12-15,8 13-36 16,5 8-6-16,4 6 6 16,10 3 0-16,0 4 0 15,6-10-25-15,1-9-31 16,4-14-11-16,2-21-3 15,3-17-25-15,0-15 18 16,0-15 25-16,0-3 43 16,20-28-11-16,3-21 20 15,7-7 0-15,2-5 0 16,7 2-7-16,4 6 7 0,-1 14 0 16,1 19 28-16,-4 20-2 15,-5 3 19-15,-5 30 51 16,-10 18-50-16,-2 13-10 15,-5 6 9-15,-1-2-27 16,-2-3-2-16,8-9-16 16,2-11-13-16,7-16-35 15,11-17-54-15,8-9 20 16,4-6-1-16,4-30-47 16,3-11 39-16,-10-6 48 15,-7-3 43-15,-10 3 3 16,-12 3 65-16,-11 4 50 0,-6 10 58 15,0 9 7-15,-26 8-29 16,-7 19-69-16,-2 0-44 16,1 23 17-16,8 19-24 15,7 12-8-15,8 5-14 16,11 0-12-16,0 0 21 16,20-9-21-16,16-4-13 15,7-12-8-15,-1-8-42 16,4-10-7-16,-7-15-46 15,-2-1-129-15,-11-8-25 16,-10-50-119-16,-7 1-93 16,-9 1-373-16</inkml:trace>
  <inkml:trace contextRef="#ctx0" brushRef="#br0" timeOffset="198">1561 371 1058 0,'0'0'729'15,"0"0"-538"-15,0 0-26 16,0 0 116-16,0 0-55 16,0 0-99-16,0 0-32 15,197-47-53-15,-165 40-27 16,-9 6-15-16,-6 1-73 16,-3 0-65-16,-5-10-100 15,1 1-293-15,2-6-466 0</inkml:trace>
  <inkml:trace contextRef="#ctx0" brushRef="#br0" timeOffset="352">2226 0 1728 0,'0'0'314'0,"0"0"-127"16,0 0 47-16,0 0-51 15,0 0-72-15,0 0-96 16,0 0-15-16,128 123-63 15,-171-81-260-15,-8-4-322 0</inkml:trace>
  <inkml:trace contextRef="#ctx0" brushRef="#br0" timeOffset="544">0 616 2347 0,'0'0'318'15,"0"0"-259"-15,263-41-59 16,-130 11-47-16,-2 3-637 0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8:52:21.709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0 1918 0,'0'0'277'16,"0"0"-277"-16,0 0-204 0,0 0-1301 0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8:52:21.416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23 2670 0,'0'0'475'0,"0"0"-475"16,0 0-61-16,0 0 61 15,0 0 0-15,0 0-444 16,0 0-614-16</inkml:trace>
  <inkml:trace contextRef="#ctx0" brushRef="#br0" timeOffset="154">351 0 2054 0,'0'0'319'0,"0"0"-319"15,0 0-19-15,0 0-123 16,0 0-389-16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8:52:19.179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219 151 2313 0,'0'0'283'16,"0"0"-256"-16,0 0 13 15,0 227 224-15,0-130-57 16,0 5-119-16,0 8-41 16,-3-4-11-16,3-9-26 15,0-15-10-15,0-20-118 16,0-38-114-16,0-15-295 0,0-9-415 15</inkml:trace>
  <inkml:trace contextRef="#ctx0" brushRef="#br0" timeOffset="387">0 666 1694 0,'0'0'600'0,"0"0"-519"15,0 0-50-15,0 0 21 16,0 0 54-16,173-44-35 16,-113 42-56-16,-4 2 15 15,-5 0 9-15,-5 19-8 0,-7 20 26 16,-5 11-14-16,-8 6-3 16,-4 7 20-16,-5-4-42 15,-5-4-9-15,-1-8-9 16,-5-14-6-16,2-11-13 15,-8-15-50-15,0-7 8 16,0 0 52-16,0-29-8 16,0-14 16-16,0-9-7 15,0-7 8-15,6-3 10 16,7-3-10-16,10 9 0 16,3 2 0-16,3 14 0 15,4 7-3-15,-1 11-6 16,-1 9-26-16,-6 10-74 15,12 3-150-15,-11 0-280 0,-7 0-1221 0</inkml:trace>
  <inkml:trace contextRef="#ctx0" brushRef="#br0" timeOffset="1041">1080 630 1510 0,'0'0'682'0,"0"0"-556"16,0 0 9-16,0 0 78 16,0 208-34-16,0-153-124 15,0 1-28-15,14-7-27 16,5-10 0-16,4-13-1 0,6-13-50 16,1-13-15-1,-1-6-14-15,5-33-33 0,-5-11 35 16,1-8 38-16,-4-7 31 15,-6 2 9-15,-4 14 0 16,-4 9 44-16,-9 21 50 16,0 19 13-16,-3 0 1 15,0 19-59-15,0 23 30 16,8 15-41-16,-2-3-28 16,8 7 14-16,1-11-24 15,9-15-11-15,2-9-22 16,0-16-66-16,0-10 20 15,1 0-3-15,-4-27 1 0,0-15 28 16,2-6 6 0,1 0 16-16,-3 0 30 0,0 10-11 15,-3 15 12-15,-4 16 0 16,-2 7 37-16,-8 17 33 16,-3 25-25-16,0 11-8 15,-3 4 23-15,0-1-37 16,0-12-16-16,0-12-7 15,0-14-20-15,0-18 8 16,0 0-11-16,0-18 1 16,5-23 20-16,1-11-11 15,10-5-2-15,7-3 0 0,6 2 8 16,4 11 1 0,2 7 7-16,2 17-1 0,-4 18 46 15,-7 5 26-15,-3 11 19 16,-6 31-26-16,-1 7-18 15,-4 5 2-15,5-4-49 16,3-5-16-16,25-13-162 16,-5-17-301-16,2-10-615 0</inkml:trace>
  <inkml:trace contextRef="#ctx0" brushRef="#br0" timeOffset="1505">2533 694 2176 0,'0'0'334'16,"0"0"-171"-16,0 0 138 15,0 0-81-15,-120 164-119 16,113-119-83-16,7-8-18 16,7-7-14-16,22-12-93 15,11-17-66-15,-1-1-166 16,1-10-180-16,-8-26 245 15,-5-1 94-15,-12-3 180 16,-4 2 35-16,-11 5 37 16,0 11 174-16,0 9 132 15,-8 13-34-15,-4 0-102 16,1 24-107-16,5 26-27 16,6 19-31-16,0 13-41 0,0 18 8 15,26 12-34 1,20 13 4-16,10 7 37 0,6 2-14 15,0-7-19-15,-8-15 0 16,-16-18 2-16,-14-23 28 16,-15-18-32-16,-9-24-15 15,0-16 17-15,-9-13-6 16,-18 0 5-16,-2-39-17 16,-2-10 0-16,9-14 9 15,6-6-9-15,9-9-14 16,4-2-61-16,3-37-73 15,0 19-215-15,3 13-687 0</inkml:trace>
  <inkml:trace contextRef="#ctx0" brushRef="#br0" timeOffset="1734">1227 0 2744 0,'0'0'81'0,"0"0"-81"16,0 0-66-16,0 0 66 15,263 32 0-15,-158-11-249 0,-8 10-2050 0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8:52:35.592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10 475 1676 0,'0'0'311'16,"0"0"-211"-16,0 0 44 15,0 0 126-15,0 0-14 16,0 0-60-16,0 0-103 16,-12-3 1-16,12 3 2 15,0 11-41-15,0 13-9 16,6 23-14-16,20 21-7 16,10 23 41-16,7 12-31 15,-1 12-22-15,4-3 37 16,-4 0-50-16,-2-12 12 15,-4-12-12-15,-4-14 12 0,-1-18-7 16,-9-14-5-16,-5-19-2 16,-5-14-8-16,5-9 11 15,0-11-1-15,6-49 0 16,5-22 1-16,9-31 24 16,-1-10-25-16,-4-4 0 15,-1 8 9-15,-12 15-9 16,-7 22-9-16,-4 17-22 15,-2 17-29-15,-3 18-21 16,8 13-147-16,1 17-325 0,2 0-141 16,-2 4-1027-16</inkml:trace>
  <inkml:trace contextRef="#ctx0" brushRef="#br0" timeOffset="391">950 648 555 0,'0'0'1490'0,"0"0"-1121"15,0 0-235-15,0 0 91 16,0 0 12-16,0 0-135 16,3 189-33-16,-3-118-26 15,0 2-8-15,-3 7 17 16,3-3-28-16,0-1-14 0,0-9 17 15,17-5-21-15,3-7-6 16,2-12 0-16,7-8 6 16,2-14 1-16,8-12-7 15,-1-9-15-15,9-11 7 16,2-34-8-16,-4-14 5 16,-5-7 11-16,-7-12 0 15,-13-2 4-15,-11 3-2 16,-9 4-2-16,0 2 54 15,-17 10-24-15,-11 4-14 16,-3 4-16-16,-1 8-1 16,6-1-61-16,-1-19-255 15,15 12-445-15,1 9-1219 0</inkml:trace>
  <inkml:trace contextRef="#ctx0" brushRef="#br0" timeOffset="669">1072 141 1884 0,'0'0'370'16,"0"0"-254"-16,0 0 7 15,0 0 47-15,0 0 13 0,0 0-59 16,0 0-52-1,193-141-5-15,-157 169 38 0,-4 9-22 16,1 1-22-16,-1-2-55 16,5-16 12-16,2-15-18 15,4-5-41-15,2-11-51 16,1-39-179-16,-13 3-341 16,-10 6-532-16</inkml:trace>
  <inkml:trace contextRef="#ctx0" brushRef="#br0" timeOffset="1148">157 1918 2090 0,'0'0'543'0,"0"0"-434"16,0 0 91 0,0 0 0-16,0 0-90 0,0 0 2 15,0 0-67-15,136 15 1 16,-74 1 16-16,6 1-31 16,8 4-2-16,9-4-13 15,0-1-7-15,3-5 5 16,3-7-14-16,-1-4-14 15,-2 0-4-15,-3 0-22 16,0-13 32-16,-10-8-17 16,-5-3-46-16,-13 0 32 15,-4-17-170-15,-16 6-138 16,-11 3-346-16</inkml:trace>
  <inkml:trace contextRef="#ctx0" brushRef="#br0" timeOffset="1346">2217 1002 2191 0,'0'0'0'15,"0"0"-513"-15,0 0-279 0</inkml:trace>
  <inkml:trace contextRef="#ctx0" brushRef="#br0" timeOffset="1477">2287 1415 2254 0,'0'0'586'16,"0"0"-506"-16,0 0-60 15,0 0-20-15,0 0-432 16,51-151-1796-16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8:52:50.401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157 0 1187 0,'0'0'349'0,"0"0"-168"15,0 0-16-15,0 0 37 16,0 0 20-16,0 0-76 0,-39 44-1 16,33-32-49-1,-2-3-6-15,2 4-15 0,0 1-34 16,3 1-8-16,3 5-3 16,0 0-16-16,0 1 10 15,0 3-24-15,0-4 1 16,15-1-1-16,2-5 1 15,3-5-2-15,2-9 1 16,4 0-11-16,-2 0-19 16,-5-9-34-16,-3-11 19 15,-5-6 21-15,-8-1 23 16,-3-2 1-16,0-1 0 0,-14 3 0 16,-5 6 69-1,-7 4-5-15,3 8-1 0,-3 3-6 16,-1 6-26-16,1 0 29 15,3 0-31-15,0 17-29 16,7 6 30-16,-1 5-30 16,11 1-1-16,3-4 0 15,3 6 1-15,0-5-10 16,3 1 10-16,20-6-22 16,0-7 21-16,4-3-29 15,2-11 1-15,0 0-13 16,-2 0-8-16,-1-2 24 15,-7-15-47-15,-6-4-8 16,-6 1 80-16,-7 0-14 16,0-5 15-16,-7 7 21 0,-16 0 42 15,-6 8 37-15,-4 3-49 16,4 6-9-16,-5 1 6 16,8 0-18-16,4 0-3 15,5 0-6-15,5 12-21 16,9 3 14-16,3 4-14 15,0 4-15-15,0-2 15 16,23 0-10-16,2-1-2 16,7-5-9-16,2-6-26 15,2-5 38-15,-1-4-34 16,-1 0-7-16,-9 0 12 16,-8 0-2-16,-11-11 39 15,-6-3 2-15,0-3 1 16,-12-1 52-16,-15 1-7 15,-8 1 12-15,-2 2-4 0,1 4-26 16,4 4 23-16,6 4-32 16,2 2-14-16,9 0 29 15,4 0-35-15,8 0-1 16,3 12 0-16,0 5-7 16,0 2-7-16,17-2 1 15,8-3-37-15,1-5 42 16,2-6-40-16,0-3 17 15,-5 0-5-15,-3 0-10 16,-6-20 38-16,-11 1-23 16,-3-1 32-16,0 2 22 15,-14 6 23-15,-15 3 7 0,-1 7 1 16,4 2-44-16,3 0-9 16,10 0-98-16,9 0-256 15,4 0-827-15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6:45:52.148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43 361 801 0,'0'0'854'15,"0"0"-695"-15,0 0-58 16,0 0 52-16,0 0-3 0,0 0-70 16,-6 124-33-16,3-51 75 15,3 6-48-15,0 10-37 16,0-7 32-16,3-1-42 16,6-11-8-16,1-11-19 15,-4-9 7-15,-3-15 4 16,0-8-11-16,-3-16 0 15,0-11 28-15,0 0-5 16,0-19-10-16,-3-26-13 16,-3-20 19-16,0-16-41 15,-1-12 9-15,1-4-26 16,-4-7 31-16,-3 2 2 16,2 4-1-16,8 13 7 0,3 12 0 15,0 16 22-15,14 12-7 16,15 13 12-16,10 12 45 15,7 7-14-15,13 3-9 16,6 3-2-16,5 3-29 16,5-2 28-16,-3 1-46 15,-3 3 0-15,-4 2-24 16,-6 0-4-16,-10 0-155 16,-10 0-143-16,-13 2-249 15,-15 9-161-15</inkml:trace>
  <inkml:trace contextRef="#ctx0" brushRef="#br0" timeOffset="230">99 588 1255 0,'0'0'622'0,"0"0"-459"16,0 0-40-16,0 0 12 15,0 0 26-15,0 0-24 16,0 0-77-16,124 14 16 16,-55-14-67-16,2-12-9 15,5 3 0-15,20 9-99 16,-25 0-412-16,-19 0-461 0</inkml:trace>
  <inkml:trace contextRef="#ctx0" brushRef="#br0" timeOffset="442">170 1068 1800 0,'0'0'516'0,"0"0"-460"15,0 0 26-15,0 0 147 16,0 0-74-16,0 0-68 15,0 0-59-15,233 32-26 16,-151-32-4-16,33 0-92 16,-21-20-385-16,-15-3-401 0</inkml:trace>
  <inkml:trace contextRef="#ctx0" brushRef="#br0" timeOffset="780">813 558 1711 0,'0'0'487'0,"0"0"-319"16,0 0 36-16,0 0 63 16,0 0-181-16,0 0-60 0,0 0 4 15,68 103-18-15,-26-32 15 16,1 3-17-16,3-3-9 15,-4-6 20-15,5-12-21 16,-9-12-9-16,-4-18 9 16,-6-17 0-16,0-6 0 15,-5-17 2-15,-4-30 12 16,1-23-28-16,-8-5 14 16,-6-7-33-16,-6-2 13 15,0 8-65-15,0 11-51 16,0-2-84-16,0 17-170 15,5 15-217-15</inkml:trace>
  <inkml:trace contextRef="#ctx0" brushRef="#br0" timeOffset="1736">1546 767 1588 0,'0'0'332'16,"0"0"-234"-16,0 0-78 16,0 0 79-16,0 0-11 15,0 0-45-15,0 0-3 16,196-14-39-16,-147-11-1 16,-2 6 30-16,-5-5-8 15,-7-2-1-15,-4-2 2 16,-9 2-6-16,-9-4 30 0,-13 4-45 15,0-4 45-15,-7 2 5 16,-24 4-29-16,-9 7 57 16,-2 10-40-16,-6 7-13 15,0 9 72-15,-1 36-37 16,10 10 6-16,10 16-13 16,12 7-37-16,17-3-2 15,0-3-11-15,32-14-4 16,14-11 16-16,13-17-17 15,3-17-43-15,8-13-25 16,-5-4-99-16,1-35-46 16,-4-8 14-16,-4-5 73 0,-5-9 107 15,-11 9-8-15,-5 5 27 16,-11 14 21-16,-13 21 44 16,-7 12-15-16,-3 10 26 15,-3 32 17-15,0 10-8 16,0 9-55-16,0-2-17 15,0-2 4-15,0-16-16 16,0-9 0-16,-3-14 3 16,0-12-2-16,0-6 36 15,-4 0-38-15,4-26 1 16,3-16-2-16,0-11 4 16,0-8-9-16,16-1 0 15,13-2 6-15,5 12-8 16,2 12 8-16,2 9-7 15,1 19 7-15,-2 12 31 0,-1 6 36 16,-4 35 8-16,-4 18-11 16,-10 10 23-16,-1 2-73 15,2-4 2-15,1-8-3 16,6-12-7-16,7-14-2 16,4-16-4-16,5-11-31 15,7-6-12-15,-1-15-119 16,3-22-26-16,-3-11-45 15,-2-11-8-15,-10-6 12 16,-7-9 91-16,-6-8 52 16,-10-9 67-16,-6-6-3 15,-4-9 22-15,-3 2 32 16,0 7 78-16,0 15 80 16,0 23 40-16,0 23 14 0,0 22 30 15,0 14-107-15,0 24-93 16,0 37 6-16,0 25-6 15,0 17 16-15,0 10-39 16,0 6-20-16,0-4 18 16,0-10-49-16,0-12-1 15,10-16 1-15,7-13-58 16,-5-22-92-16,-1-16-382 16,-5-20-331-16</inkml:trace>
  <inkml:trace contextRef="#ctx0" brushRef="#br0" timeOffset="1919">2921 617 1868 0,'0'0'526'0,"0"0"-409"16,0 0 8-16,0 0 60 15,0 0-40-15,176 20-81 16,-103-20-54-16,21-1-10 15,-21-4-269-15,-17 5-573 0</inkml:trace>
  <inkml:trace contextRef="#ctx0" brushRef="#br0" timeOffset="2290">3811 549 1923 0,'0'0'484'0,"0"0"-382"16,0 0 11-16,0 0 89 16,0 0-81-16,-193-23-73 15,150 29-27-15,8 20-20 16,11 4 8-16,12 5-9 15,12 1 0-15,0 1-1 16,32-1 1-16,15-1 0 0,10-5 0 16,9-1 0-16,-4-1-1 15,-3-3 1-15,-13 2 0 16,-13 3 1-16,-16-1 0 16,-17 2-1-16,0 6 28 15,-33 0-27-15,-16-4 29 16,-10-6-30-16,-23-22-47 15,13-5-276-15,10-3-993 0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8:52:52.481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447 175 1647 0,'0'0'284'16,"0"0"-198"-16,0 0-5 15,0 0 146-15,0 0-56 16,0 0-78-16,0 0-5 15,-45-99 0-15,14 73-7 16,-3 2-4-16,-9 9-20 16,0 8 28-16,-4 7-41 15,2 0-38-15,2 22 28 16,7 15-34-16,7 12-4 0,9 6 3 16,14 4 0-1,6 0-12-15,0-3 13 0,29-6-12 16,11 0 4-16,5-3 10 15,1-6-4-15,4 1-2 16,-5-4 4-16,-2 0 4 16,-4 0-4-16,-13 1 1 15,-6-7-4-15,-14 7 3 16,-6-7 0-16,0 1 0 16,-15-5 0-16,-25-1 19 15,-10-2-18-15,-5-8-1 16,-1-6 18-16,0-7-16 15,8-4-1-15,8 0 10 16,11 0-11-16,9-19 0 16,17-7-83-16,3-45-154 0,29 12-306 15,8 1-252-15</inkml:trace>
  <inkml:trace contextRef="#ctx0" brushRef="#br0" timeOffset="265">706 155 1169 0,'0'0'1083'0,"0"0"-810"16,0 0-143-16,0 0 20 15,0 0 18-15,0 0-91 16,-52 182-57-16,52-113 11 15,0 0-31-15,0 9 0 0,6-1 8 16,3 2-8-16,2-5-24 16,-2-3-123-16,-5-16-78 15,-4-20-119-15,0-13-203 16,0-20-558-16</inkml:trace>
  <inkml:trace contextRef="#ctx0" brushRef="#br0" timeOffset="450">329 553 1500 0,'0'0'334'0,"0"0"-227"0,0 0-60 16,0 0 148-16,0 0 8 16,0 0-80-16,0 0-62 15,190 0-46-15,-117 0-15 16,28-8-78-16,-13-8-412 15,-13 2-1365-15</inkml:trace>
  <inkml:trace contextRef="#ctx0" brushRef="#br0" timeOffset="1231">1138 503 188 0,'0'0'1517'16,"0"0"-1247"-16,0 0-93 16,0 0 51-16,0 0-14 15,0 0-64-15,0 0-33 16,-147-12-28-16,111 21-38 15,-1 18-28-15,2 5 14 16,2 10-25-16,13 1-2 16,11 2 19-16,9-4-29 15,0-9-5-15,26-9 4 16,16-6-13-16,7-16-20 16,1-1-107-16,-1-1 10 0,-7-27 9 15,-5-5 9-15,-15 4 56 16,-5 2 45-16,-11 8 12 15,-6-3 40-15,0 10 17 16,0 10 38-16,0 2 35 16,-3 0-9-16,-4 0-70 15,3 23-41-15,4 7-10 16,0 2 11-16,0-2-11 16,17-7-12-16,9-8 6 15,4-9-97-15,2-6 14 16,2 0-46-16,-2-27-10 15,-5-5 31-15,-9-5 31 16,-1 3 46-16,-7-1 37 0,-6 5 0 16,-1 10 40-16,-3 5 41 15,0 9 8-15,0 6 26 16,3 0-42-16,0 6-41 16,1 21-18-16,2 5-13 15,0 3 3-15,5 5-2 16,-5-3-2-16,-3-2 7 15,0-9-7-15,0-4-8 16,-3-12 7-16,0-6 2 16,0-4 14-16,0 0 1 15,-9-17 4-15,-5-19-1 16,-1 1-9-16,5-7 28 0,0 1 18 16,10-1-21-16,0 8-2 15,0-6-23-15,0 15-9 16,13 4 2-16,6 7-3 15,1 9-26-15,6 3-93 16,16 2-59-16,-8 0-132 16,-5 0-362-16</inkml:trace>
  <inkml:trace contextRef="#ctx0" brushRef="#br0" timeOffset="1535">1825 161 1617 0,'0'0'514'16,"0"0"-267"-16,0 0 3 15,0 0-61-15,0 0-81 16,0 0-56-16,0 0 4 15,-12 213-9-15,12-137-15 16,3 1 17-16,6-1-41 16,1-3-8-16,4-8 8 15,-5-4-8-15,0-15-80 16,-1-15-181-16,-2-24-208 16,-3-7-67-16,-3 0-550 0</inkml:trace>
  <inkml:trace contextRef="#ctx0" brushRef="#br0" timeOffset="1716">1691 586 1582 0,'0'0'383'16,"0"0"-197"-16,0 0 15 15,0 0 68-15,0 0-81 16,0 0-72-16,0 0-81 15,187-80-35-15,-125 45-168 16,-10-1-725-16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8:53:04.824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0 69 1694 0,'0'0'299'16,"0"0"-122"-16,0 0-7 15,0 0 87-15,0 0-45 16,0 0-63-16,91 26-22 16,-45 18-43-16,7 12-12 15,-1 9 22-15,1 0-55 16,-1-4-3-16,-4 2-11 16,-1-10-24-16,-9-4 8 15,-1-7-9-15,-7-6-24 16,-4-7-15-16,-3-8-101 0,-1-10-103 15,12-11-114-15,-11-15-277 16,-4-18-520-16</inkml:trace>
  <inkml:trace contextRef="#ctx0" brushRef="#br0" timeOffset="237">709 143 1592 0,'0'0'322'0,"0"0"-187"16,0 0 63-16,0 0 83 16,0 0-93-16,-127 176-34 15,78-120-72-15,-4 3-18 0,-2 0-21 16,-4-5-19-16,11-5-9 16,2-8-14-16,13-5-2 15,7-13-46-15,15-8-153 16,11-12-82-16,0-3-298 15,0 0-164-15</inkml:trace>
  <inkml:trace contextRef="#ctx0" brushRef="#br0" timeOffset="557">984 151 772 0,'0'0'1390'15,"0"0"-1124"-15,0 0-163 16,0 0 147-16,0 0-27 16,0 0-92-16,0 0-41 15,155 168-36-15,-115-115 16 16,-1-4-53-16,4-1-11 15,-5-3 20-15,-5-9-26 16,1-5 0-16,-12-4-15 16,-2-10-58-16,-8-2-47 0,-1-9-143 15,-8-6-52 1,0 0-68-16,0-26-148 0,-3-4-1102 0</inkml:trace>
  <inkml:trace contextRef="#ctx0" brushRef="#br0" timeOffset="803">1473 147 1452 0,'0'0'477'16,"0"0"-285"-16,0 0 109 15,0 0-54-15,0 0-81 16,0 0-39-16,0 0-49 15,-200 175-32-15,138-122-1 0,-1 3-32 16,1-2-2-16,10-5-4 16,10-2-7-16,6-5-60 15,16-7-119-15,20-12-134 16,0-8-254-16,0-13-261 0</inkml:trace>
  <inkml:trace contextRef="#ctx0" brushRef="#br0" timeOffset="1245">1754 338 1694 0,'0'0'336'15,"0"0"-249"-15,0 0 21 16,0 0 32-16,0 0-68 16,0 0-32-16,0 0-40 15,164-169 40-15,-144 130 64 16,0 0 6-16,-8 11 78 15,-1 1-46-15,-8 8-31 16,0 9-16-16,0 3-19 0,-3 7-16 16,0 0-29-16,0 0-14 15,0 16 4-15,0 19-15 16,0 12-6-16,0 15 12 16,0 5-6-16,0 4 10 15,0 0-4-15,0-3-12 16,0-8 0-16,-6-2-52 15,-8-8-179-15,2-18-530 16,-2-8-1559-16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8:53:09.704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0 1200 1418 0,'0'0'364'0,"0"0"-217"16,0 0 59-16,0 0 68 16,0 0-44-16,0 0-82 15,183 21-29-15,-114-21-11 16,7 0-39-16,6-3 0 16,6-15-6-16,0-6-17 15,7-5 5-15,0 0-21 16,3-1-14-16,4-2 8 15,3 3-23-15,0-1-1 16,-1 0 0-16,-9 7 1 16,0 0 8-16,-7 4-8 15,-3 6-1-15,3-2 3 16,-6 3 3-16,-3 2-3 0,-7 2-3 16,-7 1 1-16,-12 5 11 15,-7 0-12-15,-10 2-12 16,-13 0-4-16,-3 0-31 15,-8-5-101-15,12-7-211 16,-5-5-483-16,5 3-1038 0</inkml:trace>
  <inkml:trace contextRef="#ctx0" brushRef="#br0" timeOffset="969">3742 130 1472 0,'0'0'286'15,"0"0"-194"-15,0 0 118 0,0 0 38 16,0 0-102 0,0 0-12-16,0 0-22 0,-92-96 7 15,59 84-4-15,-5 2-49 16,-12 3-18-16,-9 7-20 15,-7 0 28-15,-11 0-14 16,-5 2-42-16,-11 19 32 16,-1 8 8-16,-1 9-25 15,0 6 23-15,10 6-13 16,9 7-3-16,11 4 7 16,6 10-28-16,10 9 13 15,10 9-2-15,7 8-11 16,8 3 23-16,8 3-18 15,9 4-6-15,4-8 28 16,3 1-26-16,0-8 16 0,3-4-3 16,13-6-9-16,4-2 24 15,0-5-30-15,6-2 0 16,4-6 19-16,5-2-8 16,12 0 10-16,5-6-8 15,10-6-12-15,6-1 17 16,8 0-18-16,6-6 0 15,-4 5 5-15,4-8-5 16,-3-1 0-16,3-4-3 16,3-6 10-16,3-7-2 15,8-12 4-15,5-3-6 16,7-10 24-16,3 0-11 0,0-4-2 16,1-20-13-1,2-7-1-15,-3-5 13 0,-6-5-13 16,-3-6 0-16,-10-3-1 15,-11-4 1-15,-8-3 0 16,-14-9-10-16,-7-8 10 16,-7-15 0-16,-8-13-11 15,-12-9 10-15,-2-15-5 16,-6 3-2-16,-7 5 7 16,0 13 1-16,-7 10 0 15,0 13 5-15,-3 5-4 16,0 9-1-16,-3-3 1 15,-26 0 1-15,-8-3 20 0,-11 1-16 16,-8-1 3-16,-10 8 2 16,-5 3-5-16,-5 10-6 15,-3 5 0-15,1 8 1 16,-4 1 14-16,0 7-15 16,-3 5-27-16,0 7-30 15,-4 11-59-15,-39 5-17 16,20 4-803-16,14 0-1240 0</inkml:trace>
  <inkml:trace contextRef="#ctx0" brushRef="#br0" timeOffset="1502">3517 644 1829 0,'0'0'400'0,"0"0"-304"0,0 0 94 16,0 0 105-16,0 0-115 15,-119-174-71-15,77 147-34 16,-7 6 4-16,-10 15-5 16,-6 6-28-16,-8 6-12 15,-5 40-11-15,2 12-4 16,8 18 14-16,15 12-13 15,18 10-14-15,18 5 19 16,17 6-19-16,3 0 18 16,43-3-24-16,19-11 0 15,17-17-1-15,9-22-22 16,8-26 7-16,-6-20-7 16,-13-10-9-16,-21-16 31 0,-25-19 0 15,-25-6 1-15,-9-3 0 16,-40 2 1-16,-28 7-2 15,-17 9-10-15,-33 7-89 16,17 11-203-16,22 2-718 0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8:53:12.581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6 13 1960 0,'0'0'340'0,"0"0"-178"0,0 0-3 15,0 0 75-15,0 0-99 16,0 0-110-16,0-12-25 15,0 10-63-15,0 2-216 16,0 0-512-16,-6 12-1006 0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8:53:12.729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0 0 1866 0,'0'0'524'0,"0"0"-428"0,0 0-78 16,0 0-18-16,0 0-98 15,0 0-583-15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8:53:13.368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292 182 1844 0,'0'0'380'16,"0"0"-240"-16,0 0 68 15,0 0 68-15,0 0-116 16,0 0-60-16,0 0-77 16,-19-143 26-16,61 123-11 15,4 8-25-15,-1 6 37 16,8 6-31-16,-4 0-11 15,-3 34 19-15,-2 9-26 0,-12 14-1 16,-13 13 3 0,-13 13 6-16,-6 7 7 0,-9 11-16 15,-33 1 0-15,-17-1 8 16,-10-5-2-16,-7-12-7 16,-3-10 1-16,8-18 0 15,9-15 17-15,5-15-17 16,19-11-2-16,5-13 2 15,10-2 1-15,4 0 0 16,8-17 8-16,8-9-9 16,3 0 20-16,0-7-20 15,14 3-2-15,14 7 2 16,9 2 0-16,2 15 0 16,7 6 2-16,7 0 6 15,-1 22 22-15,7 15-8 0,0 8 7 16,0 5 14-16,2-9-8 15,6-6 7-15,1-11-9 16,1-18-18-16,3-6 13 16,3-9-28-16,4-39-15 15,29-48-120-15,-20 5-446 16,-15 2-2168-16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8:52:55.859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10 4091 833 0,'0'0'606'0,"0"0"-394"16,0 0-53-16,0 0 65 15,0 0-21-15,0 0-12 16,0 0-72-16,0 29-30 16,0-29-7-16,0 0-23 15,3 0 33-15,19-17 2 16,12-9-41-16,8-10 8 16,15-10-42-16,14-15-17 15,11-4 13-15,9-4-15 16,11-9 1-16,3-1-1 0,5-1-10 15,3 4-3-15,1-3-60 16,4-4-60-16,10-6 58 16,5-7 49-16,9-4 25 15,-1-4 1-15,-1 4 0 16,-5 6-9-16,-11 8 8 16,-10 7 1-16,-12 5 1 15,-14 5 6-15,-6 5 3 16,-11 2-10-16,2 1 11 15,-1-1 19-15,4-6-15 16,3 0-3-16,3-2 4 16,-5 1-16-16,-7 10 17 15,-9 7-16-15,-11 10-1 0,-11 13 42 16,-13 5-13 0,-6 7 4-16,-11 8-9 0,-1 0-12 15,-5 5 18-15,-3 0-30 16,3 0 0-16,0 1 3 15,3-3-3-15,1 4-1 16,-1-4-14-16,1 3-17 16,-3 0 0-16,-4-9-98 15,0 3-140-15,0 1-320 0</inkml:trace>
  <inkml:trace contextRef="#ctx0" brushRef="#br0" timeOffset="992">3156 1792 967 0,'0'0'331'16,"0"0"-86"-16,0 0-32 16,0 0-21-16,0 0-18 15,0 0-14-15,0 0-32 16,63-26-24-16,-44 9-1 15,4-4-21-15,0 0-24 16,-3 1 32-16,2-2-23 16,4 3-31-16,5-2 1 15,-3 1-25-15,6-2-12 0,-2 2 0 16,1-3 9-16,-1 1-18 16,-2 5 0-16,-7-1-12 15,-3 4 15-15,-8 3-4 16,-4 2 10-16,-5 2 1 15,0 4-1-15,-3 0 12 16,0 1-12-16,3-2-60 16,3-10-60-16,5 2-243 15,-5 1-514-15</inkml:trace>
  <inkml:trace contextRef="#ctx0" brushRef="#br0" timeOffset="2426">4904 60 1307 0,'0'0'395'0,"0"0"-217"16,0 0-59-16,0 0 51 0,0 0-29 15,-209-3-45 1,160 3-52-16,-7 13 1 0,0 0 65 16,-2 8-46-16,-1 6 8 15,-6 5 23-15,-1 14-22 16,-1 6-29-16,2 9-19 16,0 8-24-16,10 4 13 15,5 7-14-15,11 0 0 16,4-1 7-16,4-1-7 15,5 0-1-15,7-1-5 16,5-7 6-16,5 1 22 16,6 0-20-16,3-4 13 0,0-2 13 15,0 3-21-15,0-6 4 16,0 3 4-16,0 0-8 16,-3-5 22-16,3 9-23 15,0-4 6-15,0-2 69 16,0-9-45-16,3-3-20 15,20-5-11-15,2-1 2 16,6 2 7-16,-5-1 8 16,3 0-1-16,1 1-15 15,2-3-5-15,4 1-1 16,4-2 45-16,8-2-30 16,9 1 6-16,8-8-14 15,6-1 4-15,5-4-2 0,3-1 1 16,2-8 23-1,-5 2-32-15,-1-10 26 0,-3 5 13 16,1-6-26-16,-5-5 7 16,0-3 12-16,11-3-20 15,13 0 25-15,12-3-19 16,15-18 22-16,5-2-1 16,4-3-30-16,-1-4-10 15,-5 2 0-15,-5-3 0 16,-12 1 3-16,-10-2-3 15,-17-3 0-15,-8-1-1 16,-13-5 1-16,-3-3 0 16,-12-9 0-16,-2-6 1 15,-1-3 6-15,-7-8-7 16,4 1-14-16,-2 2 7 0,-2 0 4 16,-2-2-11-16,-4 2 13 15,-3 0-2-15,-7-5-4 16,-7 1 7-16,-6-2 0 15,-3-1 2-15,0 0-2 16,0-2-6-16,0 2 6 16,0 6 0-16,-6 9-13 15,-7 6 13-15,-2 5 0 16,-5 5 1-16,-3 2-1 16,-4-4 0-16,-5-2 0 15,-5 0 0-15,-2 2 6 16,-1 5-5-16,1 1-1 0,-4 4 8 15,5 2-8-15,-6 4 0 16,-1-4-1-16,-1 5 2 16,4 1 6-16,-4 0-7 15,1 6-20-15,-1-2 20 16,4 6-9-16,-6-4 9 16,6 3-1-16,2-3 2 15,2 1-2-15,-4 2 1 16,2 1-11-16,-5 2 10 15,-2 1 1-15,-8 1-1 16,-4 4 1-16,-9 1-10 16,-8 2-20-16,0-4 15 15,1 4 9-15,7-1 4 0,-2 1 2 16,8-1-4 0,-3 7 4-16,2 0-147 0,-19 0 109 15,14 13-129-15,12 7-736 16</inkml:trace>
  <inkml:trace contextRef="#ctx0" brushRef="#br0" timeOffset="3694">4185 1345 1530 0,'0'0'321'0,"0"0"-230"0,0 0 30 16,0 0 121-16,0 0-34 15,0 0-120-15,0 0-21 16,88-26-3-16,-55-4-36 15,-1-5 0-15,1-7-27 16,-4-2 0-16,-3-4-1 16,-3 2 1-16,-7 0 15 15,-5 1-10-15,-8 6 25 16,0 6 102-16,-3 7-45 16,0 6-4-16,0 5-19 0,0 9-19 15,0 6 32 1,0 0-51-16,0 6-14 0,0 27 17 15,0 14-24-15,0 14 2 16,0 13 2-16,0 3-4 16,0 2 27-16,0-2-33 15,0-4 6-15,0-8 6 16,3-12-12-16,-3-7 0 16,0-6-1-16,0-15-15 15,0-3-8-15,0-10-128 16,11-12-307-16,-2 0-248 15,5 0-608-15</inkml:trace>
  <inkml:trace contextRef="#ctx0" brushRef="#br0" timeOffset="3988">4895 1404 1003 0,'0'0'836'0,"0"0"-650"16,0 0-8-16,0 0 87 15,0 0-35-15,0 0-65 16,0 0-56-16,58 153-30 16,-58-123 11-16,0 2-5 15,0 3-49-15,-9 1-12 16,-11 0-9-16,-3-5-15 0,4-2-39 15,2-7-90-15,8-14-140 16,-2-5-64-16,11-3-160 16,0-27-62-16,0 1-895 0</inkml:trace>
  <inkml:trace contextRef="#ctx0" brushRef="#br0" timeOffset="5090">5550 953 1523 0,'0'0'350'16,"0"0"-228"-16,0 0 93 15,0 0-4-15,0 0-99 16,0 0-45-16,0 0-44 15,127-29 21-15,-92 29-7 0,5 0-19 16,-7 0 1-16,4 0 2 16,-8 0 10-16,-7 0 8 15,-2 0-15-15,-6 0 18 16,-5 2 10-16,-3 2-25 16,-6-4 3-16,0 0-12 15,0 0 13-15,0 0 7 16,-20 0-37-16,-3 0 1 15,-5 0-2-15,-6 0-5 16,2 0 5-16,-1 0 7 16,-2 0-7-16,1 0 21 15,3-4-14-15,-3 4 5 16,8 0 12-16,-1 0-18 0,4 0 30 16,3 0-25-16,1 0-4 15,4 0 32-15,1 0-13 16,0 4-13-16,5 4 7 15,3 4-14-15,-2 3 23 16,2 3-23-16,3 2 2 16,0 1 16-16,3 2-12 15,0 4 1-15,0 0-1 16,0-1-10-16,0-3 20 16,0 2-22-16,0-8 0 15,0-3 14-15,3-5-14 16,6 0 0-16,2-6 0 15,1-3 1-15,5 0 9 16,0 0-10-16,5 0 0 16,4 0 11-16,2-6-11 0,3-3-1 15,3 1 1-15,-2 4 0 16,4 4-1-16,1 0 1 16,-5 0-2-16,1 12 1 15,-4 9 1-15,1 3 0 16,-7 2 0-16,-8 6 7 15,2 1-2-15,-7 3-5 16,-3 2-4-16,-7 0 3 16,0-3 1-16,0-3-1 15,0 1 1-15,-10-4 5 0,-14-2 13 16,-5-3-18 0,-3-7 0-16,-4-3 1 0,0-1 0 15,-7-7 8 1,4-6-1-16,-4 0 19 0,0 0 16 15,7 0-20-15,1-12 1 16,2-5-6-16,7 2-9 16,3-3 19-16,3 3-16 15,4 0-10-15,7 6 13 16,1 1-15-16,2 6-6 16,3-2 5-16,3 4-12 15,0 0 12-15,0 0-28 16,0 0-26-16,0 4 11 15,0 6-64-15,0-3-164 16,9-3-429-16,2-4-414 0</inkml:trace>
  <inkml:trace contextRef="#ctx0" brushRef="#br0" timeOffset="22717">0 4226 1235 0,'0'0'263'0,"0"0"-135"15,0 0-25-15,0 0 64 16,0 0-42-16,0 0-42 15,10-41-6-15,-3 39 7 16,-1 2 18-16,0-4-35 0,8 2-11 16,-2-2 17-16,5 2-15 15,6 2-10-15,2 0-11 16,3 0 20-16,4 0 17 16,1 0-11-16,4 0-2 15,1 0-13-15,1 0-18 16,0 0 10-16,1 0-2 15,3 0-8-15,-1-4 21 16,7-4-36-16,4-1 10 16,6 1-4-16,0-1-20 15,-1 1 27-15,-2 3-28 16,-4 3 1-16,-5 2 4 0,-5 0-5 16,-2 0 0-1,-5 0 0-15,4 0 1 0,1 0 5 16,-1-6-6-16,4 2 0 15,2-1 5-15,-2-1-5 16,-1 3 0-16,1 3-7 16,-7 0 7-16,4 0 1 15,-1 0-1-15,4 0 0 16,-1 0 3-16,7-3-2 16,0 0-1-16,4 0 0 15,-2-3 1-15,3 4 5 16,-6-2-6-16,-2 4 0 15,-7 0 3-15,1 0-3 16,-1 0-9-16,-2 0 8 16,1 0 1-16,-2 0 6 0,0 0-6 15,1-3 0-15,-2 3 3 16,1-2-3-16,-7-2 6 16,5 1-6-16,-6 2 1 15,3-4 1-15,-2 3-2 16,4-2 0-16,-4 2-1 15,4-1 2-15,-4 0-1 16,2 3 1-16,-3-3-1 16,-5 3 4-16,3 0-3 15,1 0-1-15,2 0 3 16,0-3-3-16,1 0 15 16,2-3-15-16,2 3 0 15,2 0 9-15,-7-1-3 0,4 0-6 16,-4 0 0-16,0 2 0 15,2 2 10-15,-3-3-10 16,3 3 1-16,-5-4 2 16,2 4-3-16,6 0 0 15,-5-3-1-15,4 3 2 16,-1 0 11-16,1-1-12 16,-1-3 0-16,2 1 0 15,-2 1 6-15,-5-2-6 16,-1 4 0-16,-10-3 0 0,-3 3 5 15,-9 0-5 1,-1 0 0-16,-3 0 28 0,0 0-11 16,0 0-5-1,0 0-3-15,0 0-8 0,0 0 8 16,0 0-9-16,0 0-1 16,0 0 1-16,0 0 0 15,0 0-9-15,0 0 9 16,0 0 0-16,0 0-15 15,0 0-21-15,-7 0-145 16,-3 0-495-16,0-6-1705 0</inkml:trace>
  <inkml:trace contextRef="#ctx0" brushRef="#br0" timeOffset="24190">3360 4073 1073 0,'0'0'499'15,"0"0"-377"-15,0 0-2 16,0 0 121-16,0 0-22 16,0 0-86-16,0 0 8 15,23 8-35-15,-11-10-14 16,4-7-10-16,-6 3-6 0,3 3 11 15,1 2-40-15,-2 1-22 16,2 0 33-16,2 0-23 16,4 0 2-16,3 0-7 15,3 0-9-15,3 0 32 16,4 0-32-16,0 0-11 16,5 0 32-16,-1 0-33 15,2 0-2-15,1 0-4 16,-4 0 11-16,2-5-10 15,-4-1-4-15,-5 1 0 16,-7-1 14-16,-5 3-14 16,-6 3 0-16,-8 0 2 15,-3 0 4-15,0 0 9 0,0 0-14 16,0 0-1 0,0 0 0-16,0 0 0 0,0 0-39 15,0 0-49-15,0-6-116 16,0-7-365-16,0 3-416 0</inkml:trace>
  <inkml:trace contextRef="#ctx0" brushRef="#br0" timeOffset="25706">5018 3404 1104 0,'0'0'368'15,"0"0"-212"-15,0 0-16 16,0 0 28-16,0 0-4 16,0 0-25-16,0 0-42 15,-48-17-8-15,28 13 6 16,-6 4-8-16,-7 0-17 16,-2 0-39-16,-12 0 15 15,-8 0 5-15,-4 9-26 16,-7 7 22-16,1 1 2 15,-8 2-22-15,8 0 13 0,0 2-19 16,5-1 8-16,9 2-1 16,5 1-16-16,10 3 16 15,-1 7-14-15,8 2-5 16,4 7 14-16,-3 2-22 16,6 10 10-16,-4-2 15 15,0 10-20-15,3 0 25 16,-4 2-10-16,9 1 3 15,4-3 15-15,11-4-37 16,3-3 24-16,0-3-11 16,12-1-13-16,11-1 22 15,4 2-24-15,-1 1 0 16,0 6 18-16,0 0-9 16,1 3 9-16,-4 3-5 15,6-4-1-15,1 5 21 0,2-7-33 16,4 2 0-16,4-2 19 15,2-3-19-15,4-1 1 16,2-1 12-16,3-4-11 16,-3-9 23-16,4-2-24 15,1-3-1-15,-1-9 27 16,4-1-19-16,0-6 10 16,2-1 1-16,4-5-5 15,5-7 26-15,10 2-29 16,8-5 59-16,8-4-25 15,1 0-34-15,-1 0-5 16,-5 0 3-16,-3 0-8 16,-3-8 2-16,-5-4-1 0,-1-2-2 15,-4-8 0-15,-6 0 6 16,-3-3 0-16,-1-8-6 16,-7-5 0-16,-2-4 3 15,-2-4-3-15,-2-7-1 16,-2-4 1-16,-1 1 0 15,-1-9 0-15,-2 0 0 16,-1-6 0-16,-2 2-12 16,-1-4 12-16,-2-1 0 15,-5 1-1-15,-4 1 2 16,-3 5-6-16,-2 5 5 16,-8-1 0-16,-5 5 10 15,-4 1-10-15,-3-2-9 16,-3-2 9-16,0 2 0 0,0-6-1 15,0 3 1-15,0 3 0 16,-6 1-6-16,-10 5 6 16,-4 2-1-16,0 3-12 15,-6 7 13-15,1 5 13 16,-1-1-13-16,-5 4-9 16,-1 7-7-16,-1-1 14 15,4 5 1-15,-7 0 1 16,2 5 0-16,-4 0-11 15,-4-2 11-15,-1 2-21 16,-7 1 9-16,2 3 5 16,-6 0 1-16,3 2 4 15,-5-1-2-15,1 0-8 0,-4 4 7 16,3-1-13-16,-7 3-22 16,4-1 19-16,-3 3 21 15,4 0-9-15,-1 1 3 16,3 0-4-16,-4 3-1 15,6 0 5-15,-5 0-3 16,-1 3-1-16,-2 15 1 16,0 3 8-16,3 5-11 15,1-2 12-15,-1 2-27 16,5-3 12-16,0 1 13 16,-5-1-34-16,-1-5 29 15,1-2-49-15,0-3 11 16,1-3 14-16,8-5-99 0,-8-2-116 15,14-3-318-15,9 0-503 16</inkml:trace>
  <inkml:trace contextRef="#ctx0" brushRef="#br0" timeOffset="27270">4270 3970 1450 0,'0'0'294'0,"0"0"-179"16,0 0 70-16,0 0-19 16,0 0-59-16,0 0-51 15,0 0-18-15,28-70 41 16,-5 58-22-16,-3 2-26 16,3 5 24-16,4 1-15 15,-1 4-4-15,3 0 4 16,1 0-4-16,-1 4 34 15,-3 14-27-15,0 2-8 16,-7 7 1-16,-2 2-27 0,-6 3-8 16,-8 1 10-1,-3 3-10-15,0 2 25 0,0-1-18 16,-23 3-7-16,-4-4 16 16,-2 4-10-16,-3-4-7 15,1-7 12-15,0 1-10 16,0-1 21-16,2-5-22 15,4-2 10-15,-3 0 9 16,8-5-5-16,1-4 3 16,4-5-2-16,4 1-5 15,8-6 25-15,0-3-35 16,3 0-1-16,0 0 17 16,0 0-17-16,0 0 10 0,0 3-9 15,0-1-1-15,6 2 21 16,11-2-15-16,2 1 0 15,4-3 6-15,3 3-11 16,4 0 22-16,2 0-17 16,2-3 3-16,-2 3 16 15,-2 0-24-15,2 0 5 16,-2 1 4-16,-7 1-10 16,0-1 23-16,-7-2-23 15,-6 0 6-15,-4-2 15 16,-6 0-20-16,4 4 0 15,-4-4 14-15,0 0-8 0,0 0 31 16,0 0-38-16,0 0 1 16,0 0 2-16,0 0-3 15,0 0-82-15,0 0-150 16,0 0-503-16,6-4-990 0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8:53:32.310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105 0 998 0,'0'0'333'0,"0"0"-166"16,0 0 15-16,0 0 22 0,0 0-21 16,0 0-44-16,-23 0-12 15,23 3 35-15,0-1-45 16,0 2-34-16,0-4 2 15,0 0-4-15,0 0-2 16,0 2-23-16,0 4-34 16,0 6 18-16,0 6-16 15,-3 5-10-15,-8 4 13 16,2 3-27-16,-4 1 1 16,-1-2-1-16,2-1-4 15,1-8 3-15,5-3-43 16,3-8-63-16,3-5-76 15,0-4-297-15,0 0-267 0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8:53:40.756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39 77 1726 0,'0'0'355'15,"0"0"-169"-15,0 0 92 0,0 0 3 16,0 0-74-16,0 0-88 16,0 0-50-16,0-77-25 15,29 122 44-15,8 19 2 16,2 16-57-16,4 8-17 15,-7 0 17-15,4-2-33 16,-6-12 1-16,3-9-1 16,-1-7-32-16,-4-10 2 15,-1-10-75-15,-6-9-83 16,4-17-138-16,-9-9-358 16,0-3-429-16</inkml:trace>
  <inkml:trace contextRef="#ctx0" brushRef="#br0" timeOffset="226">603 136 1568 0,'0'0'387'16,"0"0"-231"-16,0 0 51 15,0 0 90-15,-173 106-110 16,100-59-107-16,-6 6-19 15,1 3-39-15,8-7-10 16,13-4-12-16,14-6-61 16,16-13-66-16,24-9-183 15,3-8-288-15,0-9-730 0</inkml:trace>
  <inkml:trace contextRef="#ctx0" brushRef="#br0" timeOffset="505">890 51 1741 0,'0'0'604'0,"0"0"-406"15,0 0-88-15,0 0 176 0,0 0-75 16,44 155-109-1,-15-96-20-15,3 3-31 0,10-3-28 16,2-2 10-16,-1-5-32 16,-5-4-1-16,-2-8-5 15,-3-1-75-15,-10-6-68 16,3-4-184-16,-9-11-287 16,-5-7-149-16</inkml:trace>
  <inkml:trace contextRef="#ctx0" brushRef="#br0" timeOffset="736">1317 174 1515 0,'0'0'359'0,"0"0"-182"15,0 0 47-15,0 0 59 16,0 0-81-16,-155 165-92 15,109-112-38-15,-6 2 9 16,-1-1-49-16,2-4-21 16,5-5-11-16,13-6-123 15,7-11-159-15,9-7-434 16,11-12-1056-16</inkml:trace>
  <inkml:trace contextRef="#ctx0" brushRef="#br0" timeOffset="1292">1733 177 1778 0,'0'0'332'16,"0"0"-192"-16,0 0 93 15,0 0 34-15,0 0-75 0,0 0-108 16,0 0-48 0,6-85 24-16,30 81-29 0,7 4-8 15,5 0 32-15,-2 7-29 16,2 10-8-16,-5 10-8 15,-10 2 4-15,-10 6 11 16,-12 4-25-16,-11 2 9 16,0 3 4-16,-37 2-7 15,-8 7 0-15,-8-7-6 16,-7-2 0-16,6-3 12 16,4-7-12-16,7-6 0 15,11-8 9-15,12-3 2 16,7-8 7-16,10-2-5 15,3-4-13-15,0 0 22 16,6-3-21-16,27 0 6 0,7 0 22 16,8 0-11-16,9 0 4 15,-3 0 4-15,2 0-14 16,-7 0 18-16,-2 0-30 16,-12 0-12-16,-2 0 12 15,-10 6 0-15,-6 6-75 16,-5-4-162-16,-4-1-700 0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8:53:46.461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700 0 1827 0,'0'0'542'15,"0"0"-407"-15,0 0 99 0,0 0 62 16,0 0-130-16,0 0-112 16,0 0-31-16,-102 73 2 15,34-14-16-15,-14 6 22 16,-6 3-19-16,-1 0 12 16,10-6 24-16,14-12-28 15,15-11 1-15,15-13 7 16,12-9-20-16,10-8 22 15,7-3-30-15,6-6 6 16,0 0 14-16,6 0-19 16,19 0-1-16,12-3 1 15,8-6 5-15,6-3 11 16,3 0-17-16,2 7 0 0,4-2-8 16,2 6 8-16,6 1 0 15,1 0 0-15,-1 0 8 16,-3 1-16-16,-2 11-11 15,-4-4-85-15,-6 2-56 16,-1-7-299-16,-16-3-172 16,-10 0-325-16</inkml:trace>
  <inkml:trace contextRef="#ctx0" brushRef="#br0" timeOffset="295">887 141 1446 0,'0'0'735'0,"0"0"-534"15,0 0 19-15,0 0 105 16,0 0-72-16,0 0-129 15,0 0-55-15,-46 124-9 16,35-32 25-16,2 13-29 16,2 10-16-16,1-3 0 15,3-6-40-15,3-8-1 16,0-4-78-16,0-26-154 16,6-21-689-16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6:46:47.436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85 1035 93 0,'0'0'960'16,"0"0"-804"-16,0 0 27 15,0 0 3-15,0 0-4 16,0 0-31-16,-32 0-15 15,25 0 42-15,1 0-21 16,0 0-43-16,3 0 30 16,3 0-54-16,0 0 5 15,0 0-16-15,0 0-38 16,0 0 35-16,0 0-43 16,0 0-23-16,0 0 52 15,9 0-61-15,16 0 32 0,12 0-1 16,8 0-32-16,1 0 34 15,7 0-34-15,3 0 0 16,2 0 15-16,1-6-15 16,1 4 0-16,-4 2-1 15,-8-4 16-15,-2 2-5 16,-10-2-10-16,-4 2 0 16,-7-1 8-16,-10-3-8 15,-2 2-1-15,-10 2-8 16,-3 0-78-16,0 2-45 15,-6 0-401-15,-13 0-152 0</inkml:trace>
  <inkml:trace contextRef="#ctx0" brushRef="#br0" timeOffset="532">43 1391 1071 0,'0'0'303'0,"0"0"-184"16,0 0 15-16,0 0 36 16,0 0-31-16,0 0 18 15,0 0-58-15,-29 24 10 16,29-22 22-16,0-2-57 16,0 0-7-16,0 4 10 15,0-2 47-15,3 2 24 16,11-1-84-16,1 0-7 15,1-3 42-15,4 0-42 16,0 0-3-16,0 0-26 16,2 0-14-16,1 0 43 15,8 0-57-15,4 0 0 0,7 0 15 16,8 0-9-16,5 6-2 16,7 3-4-16,0-1 11 15,1 3-7-15,-4-7-4 16,-11 4-1-16,-11-1-10 15,-14-1 13-15,-13-3-2 16,-10-3 0-16,0 0-35 16,-19-3-94-16,-15-14-565 0</inkml:trace>
  <inkml:trace contextRef="#ctx0" brushRef="#br0" timeOffset="4461">2214 19 827 0,'0'0'266'0,"0"0"-118"0,0 0 33 16,0 0-9-16,0 0-100 16,0 0-10-16,-66-15 3 15,60 12-16-15,-1 3-4 16,1 0 12-16,-1 0-13 16,4 0 29-16,0 0-36 15,-3 0 15-15,-2 3-11 16,-1 18-17-16,-2 9 18 15,2 14-8-15,3 5 11 16,2 13 16-16,4 6-29 16,0 6 8-16,0 4-11 15,0-3-16-15,0-2 0 16,0-1-7-16,0-10 8 0,-16-3 33 16,-11-10-27-16,-5-1 14 15,-10-7 18-15,-4-3 0 16,-10-4 17-16,0-6-36 15,1-4-17-15,-1-1 21 16,7-5-36-16,10-6 0 16,5-4 13-16,15-4-14 15,6-2 24-15,6-2-22 16,7 0 11-16,0 0-1 16,0-12-12-16,7-2-5 15,13-4 4-15,3 1 2 16,6 1-7-16,4 2 6 0,2 3 0 15,-1 2-1 1,-1 1-2-16,-4 1 3 0,-3 7 0 16,-4 0 1-16,1 0-8 15,0 0 7-15,1 8 0 16,-6 10 12-16,2 9-12 16,0 4 0-16,-3 9-1 15,-7 2 7-15,-1 12 4 16,-3 9-9-16,-6 8 0 15,0 5 33-15,0 2-28 16,0 3 10-16,0-5 3 16,0-2-18-16,-3-6 40 15,0-9-35-15,0-4 10 0,0-2 46 16,-4-5-28 0,1-5 2-16,0 1 0 0,-2-8-18 15,2-3 28-15,6-8-38 16,0-2-8-16,0-6 39 15,0 0-31-15,0-4-8 16,0-1 17-16,11-4-16 16,1 1 11-16,7 1-12 15,1-6 0-15,3 0 14 16,7-4-14-16,5 0-12 16,28-27-62-16,-10-11-385 15,-5-7-1670-15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8:54:02.589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0 44 1425 0,'0'0'316'0,"0"0"-189"16,0 0 57-16,0 0 39 16,0 0-70-16,0 0-97 15,-13 0 15-15,13 0-5 16,0 0 10-16,7 0 52 16,13 0-22-16,3 0-28 15,9 0-17-15,4-9-11 16,4-3 11-16,5 2-26 15,1 8-11-15,-4-4 15 16,1 6-27-16,-7 0-2 16,-4 15-3-16,-4 17-6 15,-9 13 17-15,-10 1-18 0,-9 10 0 16,0 5 13-16,-6-3-12 16,-24-5 0-16,1-4-1 15,0-10 2-15,2-9 10 16,4-10-12-16,0-11 0 15,4-3 5-15,2-6 5 16,5 0 11-16,1 0 0 16,5-18-15-16,3 1 19 15,3-3-25-15,0 4 0 16,0 8-4-16,0-4 4 16,20 6 0-16,3 6 0 15,2 0 0-15,9 0 3 0,1 12-3 16,4 12 0-1,1 2 5-15,-4 6-5 0,1 1 1 16,-6 2-1-16,0-3 6 16,-8 3 0-16,-4 3-6 15,-3 1 0-15,-9-5 2 16,-4 3-2-16,-3 2 2 16,0-4-1-16,0-3 0 15,-14-5 23-15,-8-2-23 16,-7-3 10-16,-8 2 7 15,-2-5-11-15,-4-3 16 16,1-2-17-16,-1-5 1 16,4-3 25-16,4-6-23 15,2 0 1-15,4 0 14 0,1 0-6 16,3-3 24-16,2-9-27 16,3 4-9-16,0-5 27 15,4 4-32-15,3 5 8 16,3-3 3-16,1 5-11 15,1-4 15-15,2 2-16 16,3 2 0-16,0-2 9 16,0 4-8-16,3-2-1 15,-3 2 0-15,-2 0 0 16,2-6 3-16,-3 3-3 16,3 3 0-16,0-3 1 15,-1 3-1-15,4 0 0 16,-4 0-6-16,4 0 12 0,0 0-18 15,-3 0 9-15,3 0-69 16,0-3-93-16,0 0-414 16,0-6-1155-16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8:54:05.181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218 31 225 0,'0'0'248'0,"0"0"-124"16,0 0-32-16,0 0-53 15,0 0-37-15,0 0 5 16,-88-11-7-16,72 11 0 16,0 0 46-16,3 0 81 15,-1 0-10-15,5 0-4 16,3 0-25-16,-2-3-9 16,5 0-16-16,0 0 52 15,0 3-41-15,3-3-30 0,-3 0 23 16,-1 3-3-16,-2-3 6 15,3 3 19-15,-4-2-45 16,4 2-3-16,-4 0 28 16,4 0 2-16,0 0 17 15,3 0-21-15,0 0-26 16,0 0 20-16,0 2-26 16,0-2-3-16,0 3-18 15,0-3-14-15,0 0 0 16,0 3-69-16,0 0-51 15,0 0 24-15,0 0-16 16,0 3 31-16,0-3 35 16,0 0 31-16,3-1 8 0,10 2 7 15,0 2 0-15,3 3 24 16,4 4 16-16,3 9 42 16,3 1 5-16,4 7 1 15,2 8 38-15,4 6-18 16,4 6-39-16,-1 2 27 15,7 9-18-15,-1-3-5 16,4 1 9-16,1 0-33 16,2 0 13-16,1-4-38 15,2 5 1-15,4-2 5 16,-3-1-12-16,0-4-3 16,-4-3 0-16,-4-2-2 0,3-2 25 15,-9 5-31 1,1-1 14-16,-1 2-3 0,-2 1-6 15,-2-3 15-15,1-2-3 16,1-4-22-16,-1-8 19 16,1-1-21-16,2-5 0 15,4-1-1-15,-1 0 2 16,2 1 11-16,-4-4-12 16,-8 2 0-16,1 3 10 15,-2 1-4-15,-6-2-6 16,1 3 0-16,-1-4 2 0,1 7 2 15,-1-11-4 1,6 8 0-16,-1 1 8 0,-1 3-8 16,8 4 0-16,-1-2 5 15,4 1-4-15,2 2 17 16,4-1-18-16,4 0 0 16,2-2 3-16,-2-4-3 15,-2 1 0-15,3-7-1 16,-3 3 7-16,-1-6-9 15,-4 1 3-15,-1 0 0 16,-5 2 5-16,-1 0-4 16,1 1-1-16,-5-1 0 15,7 3 0-15,2 4 3 16,-1-3-3-16,-1-4 0 16,4 0 2-16,-4 1-2 0,1-3-1 15,0-1 1 1,-1 3 0-16,1 0-2 0,-1 1 2 15,1 1 0 1,-1-3 5-16,1 2-5 0,-4-2 0 16,1-3-1-16,-1 2 2 15,-4-1 7-15,-2-6-8 16,-1 8-4-16,-1-5 2 16,-5 3 4-16,2 0 2 15,3 1-4-15,1-6 0 16,4 0-6-16,4-1 1 15,-1 4 5-15,1-7 0 0,-6 4 0 16,3 0-1-16,-7 6 2 16,-4-7 1-16,3 6-2 15,-3-3 1-15,4 1-1 16,2 0 0-16,5-3 1 16,-1-4 9-16,3 4-10 15,-4-9 1-15,5 7 7 16,-4-6-8-16,1 8 0 15,-5-1 1-15,4 0 0 16,-7-1 23-16,4 1-24 16,-1 2 1-16,-1-5 11 15,-2 3-11-15,1-5-1 16,-1 6 7-16,4 2-1 0,-1-2 9 16,1-3-13-1,2 2 4-15,5 1 7 0,-1-1-12 16,1 4 9-16,-1-1 8 15,-2 1-17-15,-8-4 35 16,-1 4-20-16,0-3-15 16,-2-1 32-16,-4 1-20 15,1-3 10-15,-3 3-2 16,0-11-14-16,2 6 23 16,-5-4-30-16,3-4 2 15,-3 4 5-15,-2-5-7 16,-2-1 0-16,1 1 8 15,-5-1-6-15,2 1 18 16,-5-5-19-16,0 4-1 16,-3 0 12-16,0 0-6 0,2-6 9 15,-2 6-8-15,-3-6-5 16,3 0 20-16,-3 3-14 16,0-3-8-16,0 0 0 15,0 0-1-15,0 0-11 16,-3-3-82-16,-17-17-121 15,3-3-584-15</inkml:trace>
  <inkml:trace contextRef="#ctx0" brushRef="#br0" timeOffset="1013">5870 4150 1605 0,'0'0'348'0,"0"0"-207"16,0 0 80-16,0 0-4 16,0 0-91-16,0 0-42 15,0 0-26-15,-199 0 81 16,148 4-20-16,0 11-27 15,-5 5-26-15,-4-2 10 16,3 9-21-16,-3-1 8 16,4 6-40-16,5 1-10 15,4 2 4-15,4 9-16 16,8-9 17-16,8 10-8 16,7-4 1-16,11 3 10 15,9 0-20-15,0 9 5 16,0 1 9-16,17-2-1 0,5 1 11 15,1 6-24-15,3-7 0 16,4 0 13-16,-1-5-13 16,0-1-1-16,1-1 6 15,2-10-4-15,2-3 9 16,2 1-11-16,7-9 0 16,-1-1 5-16,4-5 1 15,5 2-6-15,6-8-6 16,2-3 6-16,0-3 14 15,3 1-14-15,1-7 0 16,-6 0-11-16,3 0 11 16,-1-7-6-16,0-8 5 15,0-3 2-15,4-3-3 16,5 1 2-16,11-6 0 0,1-1 1 16,5 1 0-16,5-7-1 15,-8 1 0-15,-11 0 0 16,-2-1-1-16,-10 7 3 15,-10-6-2-15,-2 5 18 16,-12-7-17-16,-5 0 13 16,-4 1-6-16,-7-11-7 15,-5-9 17-15,-5 1-18 16,-9-8 1-16,0 1-2 16,0 1 2-16,0-1-1 15,-13 6 0-15,-7 5 1 0,-3 4 6 16,0 6-7-1,-3-1 0-15,-2 4 1 0,-6 3 0 16,1-9 1-16,-2 8-2 16,-11 1 7-16,-1 2 28 15,-7 10-29-15,-9 5-5 16,-10 9 10-16,-9 6-10 16,-9 0 8-16,-3 6-9 15,-8 14 0-15,1 7 0 16,5 6-50-16,8-1-16 15,3 5-48-15,26-9-181 16,13-8-788-16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8:54:18.530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798 102 1728 0,'0'0'342'0,"0"0"-104"0,0 0 66 15,0 0-38-15,0 0-124 16,0 0-84-16,0 0 17 16,-138-99-39-16,83 99 12 15,-4 0 0-15,-6 0-18 16,-4 8 32-16,0 25-23 15,-3 5-37-15,4 15 37 16,9 6-33-16,5 12-5 16,12 8 7-16,16 8-7 15,9-4 9-15,17 10-10 0,0 0-6 16,14-2 0-16,32 1 6 16,13-15-9-1,12-9-14-15,14-24-34 0,11-17 18 16,-2-27-37-16,2 0 33 15,-11-34 41-15,-17-3-4 16,-18-9 6-16,-21 0 12 16,-26 5 36-16,-3 2 28 15,-39 7-35-15,-27 6-13 16,-22 6 8-16,-10 7-22 16,-4 7-14-16,2-8-34 15,21 2-174-15,26-3-612 0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8:53:45.587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13164 889 1758 0,'0'0'240'15,"0"0"-165"-15,0 0 14 16,0 0 52-16,0 0-89 15,0 0-52-15,24 0-27 16,-21 0-159-16,-3 0-197 0,0 0-1305 16</inkml:trace>
  <inkml:trace contextRef="#ctx0" brushRef="#br0" timeOffset="184">13177 1223 1800 0,'0'0'547'15,"0"0"-473"-15,0 0-12 16,0 0 66-16,0 0-128 16,0 0-144-16,0 0-353 15,82-30-1366-15</inkml:trace>
  <inkml:trace contextRef="#ctx0" brushRef="#br0" timeOffset="-8663">5923 675 1197 0,'0'0'538'0,"0"0"-360"16,0 0-23-16,0 0 63 15,0 0-20-15,0 0-100 16,0 0-45-16,0 29-17 16,0-14 39-16,-4 8 37 15,-9 10-39-15,-10 7-7 0,-3 8-23 16,-10 5-24 0,-1 3 41-16,5-5-46 0,4-8 5 15,3-9 26-15,10-9-30 16,4-10 8-16,5-9-8 15,6-2-15-15,0-4 20 16,0 2-20-16,13-2 0 16,11 0 20-16,2 0-19 15,6 0-1-15,4 0 0 16,7 0 0-16,-1 0-7 16,1 0-25-16,-1 0-97 15,1 0-116-15,2 0-138 16,-11 0-283-16,-9 0-1028 0</inkml:trace>
  <inkml:trace contextRef="#ctx0" brushRef="#br0" timeOffset="-8457">6096 798 1588 0,'0'0'377'16,"0"0"-254"-16,0 0-23 15,0 0 237-15,0 0-81 16,-6 197-96-16,6-117-66 16,0 3-22-16,0-5 1 0,0 0-73 15,-6-11-9 1,1-8-78-16,2-20-460 0,0-16-1022 16</inkml:trace>
  <inkml:trace contextRef="#ctx0" brushRef="#br0" timeOffset="-7234">6922 949 925 0,'0'0'250'16,"0"0"-135"-16,0 0 105 16,0 0-35-16,0 0-23 15,0 0-31-15,-28-8 14 16,25 8-24-16,3 0-7 15,0 4-7-15,0 0-23 16,0 0 37-16,0 1-12 0,17-4-6 16,6-1 9-1,6 3-34-15,10-3-9 0,7 0 6 16,7 0-29-16,6 0 42 16,10 0-58-16,7 0-9 15,1 0 23-15,5 0-34 16,6-3 11-16,5 2 0 15,4-4-19-15,2 3 16 16,-1-4-18-16,7 3 0 16,3-3 4-16,-3 0-3 15,-4 4 18-15,-9-4-8 16,-21 3-10-16,-15 0 31 16,-13 3-32-16,-17-3 1 15,-7 3 21-15,-2 0-22 16,-6-3 7-16,-5 0 5 0,-6 0-12 15,0 0 25-15,0-5-25 16,0-1-63-16,0-4-21 16,0-16-137-16,0 6-436 15,-6-1-607-15</inkml:trace>
  <inkml:trace contextRef="#ctx0" brushRef="#br0" timeOffset="-6120">10110 273 1674 0,'0'0'362'0,"0"0"-245"0,0 0 95 16,0 0 54-16,0 0-133 15,0 0-78-15,0 0 26 16,-131-65-11-16,78 65-11 16,-5 0-56-16,-7 0 4 15,-5 0 11-15,-4 16-18 16,-2 1 1-16,-6 3 8 16,3 7-9-16,-2 3 15 15,-1 5-15-15,0 3 0 16,0 7 3-16,6-1-2 15,11 4 5-15,10-4-6 16,5-4 1-16,15 5-4 16,2-1 3-16,7 1 0 15,-1 1-2-15,4 7 2 16,3 3 0-16,2 2-9 0,1 1 9 16,3 4 25-16,5-7-14 15,9 3-1-15,0 0 40 16,0-4-4-16,6 8 10 15,20 2-31-15,8-3-11 16,1 5 28-16,7-2-41 16,2-2 5-16,2 1 23 15,2-2-23-15,1-4 22 16,10 1 7-16,0-6-7 16,10-6 19-16,4-2-46 15,-2-10 9-15,8-5 8 16,0-4-10-16,-2-9 20 0,5-6-19 15,0-4 2-15,0-7 14 16,6 0-25-16,5 0 9 16,7-11-9-16,10-4 6 15,4-6 11-15,7 1-5 16,-1-4-12-16,-5 1 14 16,-4-4-14-16,-6 2 0 15,-3-6 0-15,-11-2 0 16,-1-5 18-16,-13-3-18 15,-4-7 0-15,-8-10 6 16,-5-9-5-16,-6-17-1 16,-4-7 0-16,-7-6 0 15,-4-5 8-15,-4-2-8 0,-7 5 0 16,-6 3 3 0,-9 4-3-16,-6 10-10 0,-7 4 9 15,0 3 2-15,-11 5 5 16,-14 2-6-16,-12-3 0 15,-2 8 1-15,-4-1-1 16,-2 8 0-16,-4 6-1 16,-4 3 1-16,-9 8-1 15,-7 2 1-15,-7 5 0 16,-9 2-3-16,-9 4 3 16,-5 4-9-16,-8 8 9 15,-7 2 0-15,-5 7-9 16,-2 5 9-16,-1 0 0 15,2 0-14-15,8 11-29 16,15 9-26-16,9 10-68 0,25-6-135 16,24-7-530-16</inkml:trace>
  <inkml:trace contextRef="#ctx0" brushRef="#br0" timeOffset="-1888">9546 958 1121 0,'0'0'349'16,"0"0"-196"-16,0 0 7 15,0 0 17-15,0 0-8 16,0 0-35-16,0 0 0 15,-65-42-33-15,65 30 13 16,0 1-36-16,0-2-25 16,14-2 22-16,5 1-21 15,7 2 4-15,3 1 2 16,7 2-26-16,1 1 24 16,2 4-41-16,4 1 1 15,-1 3 28-15,-2 0-37 16,-5 0 6-16,-5 11-12 0,-10 6 3 15,-11 8 10-15,-6 4-16 16,-3 4 0-16,-3 1 14 16,-23 6-13-16,-7-2 0 15,1-5-1-15,-5-5 0 16,6-3 11-16,3-8-11 16,8-5 0-16,11-6 5 15,3-6-4-15,2 0 7 16,4 0-2-16,0 0 0 15,0 0 8-15,0 0-14 16,10 0-9-16,13 0 3 16,0-2 6-16,7-2-1 15,2 4 0-15,2 0 1 0,1 0-12 16,1 15 8-16,-7 8 4 16,1 6-1-16,-7 1 0 15,-6 3 1-15,-8-1-1 16,-9-3 1-16,0-2-7 15,0-4 7-15,-17-5 0 16,-9-7 2-16,-6 1-1 16,-7-9 16-16,-1-3-16 15,1 0 11-15,-4 0 18 16,7-3-8-16,1-9-1 16,5-2-2-16,4 2-18 15,9 3 17-15,5 1-18 0,7 1-8 16,5 5-19-16,0 0-131 15,17-14-188-15,17 4-361 16,0-2-727-16</inkml:trace>
  <inkml:trace contextRef="#ctx0" brushRef="#br0" timeOffset="-1595">10296 1211 1405 0,'0'0'380'0,"0"0"-177"0,0 0 29 16,0 0 115-16,0 0-99 15,3 159-108-15,-3-127-41 16,-3 1-38-16,-16-1-5 15,-4-3-17-15,-3 1-33 16,0-6 4-16,2-5-10 16,6-3-90-16,1-8-113 15,6-8-149-15,8-2-362 16,3-15-1069-16</inkml:trace>
  <inkml:trace contextRef="#ctx0" brushRef="#br0" timeOffset="-851">10965 893 1298 0,'0'0'489'0,"0"0"-416"0,0 0-4 15,0 0 177-15,0 0-77 16,0 0-85-16,0 0-11 16,-46-61-11-16,29 57 38 15,1 0-28-15,-1 4-25 16,-3 0 34-16,5 0-17 16,-8 0-23-16,3 0-4 15,-4 12-13-15,6 3 24 16,-2 3-47-16,4 2 1 15,-1 4 34-15,3 4-14 16,2 3 14-16,-2 4 9 0,2 6-24 16,2 3 17-16,3 1-26 15,0 2-12-15,4 1 20 16,0-2-19-16,0-2-1 16,3 0 0-16,0-5 1 15,0-4 20-15,13-5-21 16,13-7-13-16,0-3 12 15,11-7-22-15,-1-7-5 16,-1-4-8-16,1-2-20 16,-2 0 32-16,-5 0-22 15,-4-8 16-15,-2-7 10 16,-9-4 16-16,-5-3-5 16,-4 0 10-16,-5 1-1 15,0-4 16-15,0 4-15 16,-28 4 7-16,-4 2 7 0,-10 6-14 15,-1 6 23-15,1 3-18 16,2 0 0-16,7 0-12 16,10 0-30-16,17 0-190 15,6 0-426-15,0 0-947 0</inkml:trace>
  <inkml:trace contextRef="#ctx0" brushRef="#br0" timeOffset="3382">0 1211 783 0,'0'0'282'0,"0"0"-103"15,0 0-26-15,0 0 35 16,0 0-46-16,0 0-11 16,0-29 7-16,0 29 6 15,0 0-5-15,3 0-18 16,7 0-47-16,-1 0 14 16,11 0-45-16,7 0-12 15,8 11 19-15,11 15-25 16,10 7 30-16,9 5 3 0,14 9-4 15,9 3 16-15,8 1-28 16,9-2-15-16,3-2 22 16,0-3-32-16,-1-5-7 15,-2 0 0-15,-6-4-9 16,-2 1 18-16,-4 1-19 16,-5-1 0-16,-3-1 19 15,0 3-19-15,3-5 0 16,0 2 0-16,2-5 0 15,1 2 7-15,5-5-7 16,-5 3 0-16,-6-5-2 16,-3 6 4-16,-8-5-2 15,-7 3 0-15,-9 0 11 0,-2 4 14 16,-3-3-25 0,-1-1 0-16,-4 0 28 0,-1-2-26 15,2-1 4-15,-7-1 4 16,4-2-9-16,-3 0 14 15,-1 0-9-15,4 1 10 16,-1 2 2-16,2-2-18 16,2 0 14-16,2-3-13 15,6-2 6-15,-4 3 4 16,2-4-11-16,1-1 0 16,0 0 4-16,-1 2-4 15,1 1 0-15,-8-5 0 16,2 4 0-16,-4 3 8 15,0 8-8-15,-7-6 0 16,4 2 3-16,-4 0 3 0,1 4 6 16,2-4-12-16,4 0 24 15,-4 1-4-15,4 0-14 16,-7-1-6-16,1 0 6 16,-5-2-4-16,-2 3 14 15,-4-7-16-15,1 2 0 16,-4-5 14-16,0-3-5 15,0-2-6-15,-7 1-2 16,-2-2 5-16,0-2-1 16,-3-3-5-16,-5 0 0 15,1 2 3-15,2-2-3 16,2 0 0-16,3 3 0 0,-5-3 0 16,5-4 24-16,-8 7-24 15,-2-9 0-15,-4 0-10 16,-3 0 10-16,0 0-36 15,0 4-47-15,0-4-95 16,3 0-108-16,11 0-221 16,-5 0-92-16,5-4-126 0</inkml:trace>
  <inkml:trace contextRef="#ctx0" brushRef="#br0" timeOffset="4494">5327 3019 1508 0,'0'0'299'0,"0"0"-183"16,0 0 71-16,0 0 32 15,0 0-53-15,0 0-81 0,-187 15-15 16,148-9-3-16,-7 3 9 15,1-3 34-15,-5 6-45 16,-2-4-22-16,-4 5 17 16,0 4-27-16,4 4 36 15,3 6-26-15,2-1-7 16,12 9 29-16,8 1-45 16,9 6 0-16,7 1 5 15,8 7-13-15,3 6 26 16,0 2-38-16,0 3 1 15,0-1 20-15,6 3-15 16,8 2 18-16,-5 2-11 0,5-5-7 16,2-3 23-16,0-3-29 15,3-2 1-15,1-5 6 16,3-2-7-16,1-5 0 16,2-4 0-16,3-2 0 15,4-7 26-15,2 4-25 16,8-7-1-16,1 3 20 15,1-2-20-15,1-1 2 16,2-2 10-16,3 2-11 16,0-8 5-16,-2-1-6 15,1 6 0-15,2-10 0 16,1 8 1-16,1-13 12 16,3 2-4-16,2-1 2 0,3-9 13 15,3 0-23-15,14 0 6 16,6 0 19-16,7-13-4 15,6-7 11-15,-4-12-23 16,2-1-9-16,-8 1-2 16,-6-1 1-16,-10 5-1 15,-10 7 0-15,-6 2 1 16,-7-6-1-16,-7 4 1 16,-2-6 0-16,-1-8 19 15,-2-7-19-15,-9-11 0 16,1-6 0-16,-4 1 1 15,-3-7 4-15,-6 3-5 16,-3-3 0-16,-2 0 9 0,-5 0-8 16,-3 0-2-1,-3 3 0-15,0 0 1 0,-3 7 10 16,-20-4-10-16,-7 3 0 16,-2 0 1-16,-8 3-1 15,-5 0-7-15,-5 3 6 16,-5 2 2-16,-4 10-1 15,-7-1 0-15,1 10 0 16,-8 3 9-16,-4 5-9 16,-2 0 0-16,-3 7-8 15,-3-1 19-15,3 2-10 16,-3 5-1-16,3 6-13 16,3 2 7-16,-3 0 6 15,4 0-17-15,-1 23-10 16,6 4-28-16,8-2 1 0,17 2-68 15,8-6-86-15,14-6-275 16,13-6-258-16,6-7-1237 0</inkml:trace>
  <inkml:trace contextRef="#ctx0" brushRef="#br0" timeOffset="5313">5177 3441 1785 0,'0'0'608'0,"0"0"-511"16,0 0 102-16,0 0 20 15,0 0-87-15,0 0-66 16,0 0-42-16,202-84 25 16,-160 84-20-16,4 0-14 15,-4 0 7-15,1 8-11 16,-7 15 1-16,-5 10-2 15,-13-1-1-15,-4 7 30 16,-14-2-30-16,0 2-8 16,0-4 12-16,-23-3-11 15,-3-8 8-15,-1-4-4 16,1-8 12-16,6-5 27 0,0-1-24 16,8-6-4-1,2 0 1-15,4 0-11 0,6 0 4 16,0-6-11-16,0-7 1 15,16 5-2-15,13 2-8 16,11 6 8-16,5 0 0 16,1 0 0-16,4 8 0 15,-2 20 1-15,-2 1 0 16,0 7-11-16,-10 1 12 16,-6 1-1-16,-14 4 0 15,-13-4 1-15,-3 1 4 16,-3-11-5-16,-26-1 0 0,-11-2 13 15,-8-15-12-15,-5-3 0 16,-2-4 11-16,-1-3 1 16,2 0 40-16,9 0-16 15,5-3-11-15,12-4 4 16,8 1-30-16,11 2-28 16,9-21-68-16,0 8-184 15,12-6-847-15</inkml:trace>
  <inkml:trace contextRef="#ctx0" brushRef="#br0" timeOffset="6490">6983 3715 740 0,'0'0'274'0,"0"0"-84"16,0 0 11-16,0 0 0 15,0 0-36-15,0 0-47 16,0 17 64-16,0-11 5 16,0-2-32-16,13 2 16 15,4-4-37-15,6 4 5 16,3-6-10-16,10 6-47 0,3-6 15 16,7 7-16-1,6-3-31-15,7 3 27 0,0 2-38 16,6-1-7-1,-2 2-5-15,2-2-20 0,0-5 23 16,1 0-28-16,0-3 8 16,0 0 29-16,-1 0-38 15,-3 0 11-15,-10 0 0 16,-2 0-12-16,-12 0 25 16,-5 0-25-16,-4 0 0 15,-1 0 16-15,-6 0-10 16,-2 0 9-16,-5 0-14 0,2 0 0 15,-6 0 19 1,-2 0-20-16,1 0-3 16,-7-3 3-16,1 3 0 0,-1 0 0 15,-3 0 0-15,3 0 1 16,-3 0 17-16,0-3-18 16,0 3 0-16,0 0 7 15,0 0-7-15,0 0-1 16,0 0-31-16,0 0-32 15,0-6-7-15,0-8-106 16,0-1-291-16,0-3-329 0</inkml:trace>
  <inkml:trace contextRef="#ctx0" brushRef="#br0" timeOffset="7550">8076 3803 1360 0,'0'0'330'15,"0"0"-212"-15,0 0 30 0,0 0 88 16,0 0-51-1,0 0-36-15,0 0-2 0,62-13-13 16,-37 12-11-16,3 1-44 16,1 0-15-16,8 0 17 15,2 0-28-15,4 0-19 16,2 0 11-16,4 0-13 16,4 0-1-16,-1 0-9 15,4-9-14-15,-3 7 19 16,-4-4-26-16,-4-1 7 15,-8 4 7-15,-12-3-14 16,-8 6 5-16,-8 0-5 16,-9 0-1-16,0 0 15 15,0 0-15-15,-3 0-39 16,-16 0-55-16,-4-6-97 0,6-2-294 16,5-2-285-16</inkml:trace>
  <inkml:trace contextRef="#ctx0" brushRef="#br0" timeOffset="14924">12719 3603 2538 0,'0'0'621'0,"0"0"-563"16,0 0-31-16,0 0 87 15,0 0-48-15,0 0-66 16,0 0-228-16,13 0-402 16,-10 0-1210-16</inkml:trace>
  <inkml:trace contextRef="#ctx0" brushRef="#br0" timeOffset="15064">12741 3977 2457 0,'0'0'737'0,"0"0"-585"0,0 0-104 16,0 0-48-16,0 0-25 15,0 0-608-15</inkml:trace>
  <inkml:trace contextRef="#ctx0" brushRef="#br0" timeOffset="11455">10050 2978 1099 0,'0'0'515'0,"0"0"-440"16,0 0-24-16,0 0 68 16,0 0 49-16,0 0-86 15,0 0-40-15,0-15 64 16,0 15-4-16,-6-2-23 15,0-5-5-15,-1 5-38 0,-6-2 2 16,0-3-1 0,-10 3-25-16,-3 2 21 0,-10 2-33 15,-4 0 0-15,-8 0 14 16,-9 0-3-16,-2 0 7 16,-2 2-4-16,-1 9 14 15,3 2 44-15,0 1-27 16,0 4-14-16,7 0 8 15,-4 5-21-15,4-2-9 16,-1 6 0-16,4-1-9 16,-1 6 31-16,8-2-26 15,-1 3-4-15,8 2 13 16,5-3 4-16,1 2-11 16,6 3 2-16,7-2-8 0,5 6 26 15,5 1-18-15,6 4 0 16,0 2 5-16,0-1-2 15,0-1 21-15,0 6-23 16,3-8 11-16,-3 3 14 16,0-6-28-16,0 3 7 15,0-6-4-15,0 4-9 16,0-4 23-16,0-5-24 16,0 1 0-16,0 2 21 15,17 5-20-15,-1-6 6 16,1 10-1-16,3-3-5 0,-5 1 31 15,5-3-13 1,2 7-18-16,1-7 35 0,8 2-35 16,0-1 5-16,9-7 12 15,2 5-18-15,9 0 34 16,0 0-28-16,2-8-6 16,2 11 30-16,1-10-21 15,0 1 3-15,-1-7-2 16,1 6-9-16,-4-12 25 15,4 1-26-15,0-3 1 16,2-3 16-16,1-8-16 16,4-7-1-16,-1 0 1 15,-3 0 0-15,-3 0 21 16,-4 0-22-16,-4-13-1 16,0 7 1-16,-6-3 1 15,-2 1 19-15,5-4 11 16,4-5-30-16,7-5 23 0,12 2-24 15,8-12 0-15,9 5 16 16,6 0-8-16,-3-5-7 16,-3 5 5-16,-6 2-5 15,-3-3 3-15,-7 2 2 16,-1 0-6-16,-9-1 0 16,-3-3 1-16,-4-5 8 15,-3-9-3-15,-2-8 12 16,-2-9-13-16,1-10 2 15,-1-2-7-15,-5-3 8 16,-4 0-7-16,-4-1 11 16,-6 6-12-16,-6 0 1 0,-6 9 5 15,-5 4-6-15,-2-1 0 16,-4 5 0-16,-3-2 1 16,0 7 3-16,0 1-4 15,0 4 0-15,0 4-1 16,-3-4 1-16,-7 4-1 15,-3-2 1-15,0 5 0 16,-4 5-1-16,-3-7 1 16,-2 5 0-16,-4-3-2 15,-3 5 2-15,-5 2 0 16,6 1-1-16,-9 2 1 16,4 1-3-16,-5 2 3 15,-2 4-1-15,-7 2-1 0,2 4 2 16,-4-2-1-16,0 8-11 15,-7 2 12-15,5 0-15 16,-6 6 9-16,1 0-6 16,5 0 6-16,-3 0 6 15,6 0-2-15,-1 0 1 16,-4 0 0-16,1 0-14 16,-4 0 12-16,-3 3-5 15,-3 4-1-15,-4 1 6 16,4-3-7-16,-3 3 4 15,0 8 3-15,2-1-11 16,4 6 14-16,0-2-11 16,0 0 10-16,-2 2-5 0,-6-2 6 15,2-4 0-15,-1-3 1 16,1 0-7-16,3-3 2 16,3 4-17-16,1-11-18 15,-15 4-93-15,14-1-237 16,13-1-758-16</inkml:trace>
  <inkml:trace contextRef="#ctx0" brushRef="#br0" timeOffset="13256">9127 3529 1517 0,'0'0'314'16,"0"0"-185"-16,0 0 40 15,0 0 38-15,0 0-32 16,0 0-86-16,0 0-10 16,76-59 25-16,-40 57 1 15,4 2 1-15,-8 0-46 16,1 0-32-16,-7 6 19 15,-6 15-38-15,-14 11-2 16,-6 3 14-16,0 9-20 0,-17 6 25 16,-18 2-26-16,-4 2 0 15,2-7 7-15,5-2-7 16,5-13-1-16,12-9 1 16,7-5 0-16,8-9-12 15,0-3 12-15,0 0 0 16,17 0 2-16,12 0-2 15,7-6 0-15,7 0 0 16,7 0-68-16,21-9-183 16,-8-9-443-16,-12 1-584 0</inkml:trace>
  <inkml:trace contextRef="#ctx0" brushRef="#br0" timeOffset="13470">9897 3883 1610 0,'0'0'371'0,"0"0"-193"15,0 0 102-15,0 0 49 16,0 0-129-16,-6 156-148 16,-14-117-22-16,-3-6-30 15,-4 1-39-15,4-3-135 16,4-12-103-16,6-17-188 15,7-2-151-15</inkml:trace>
  <inkml:trace contextRef="#ctx0" brushRef="#br0" timeOffset="13781">10225 3323 2051 0,'0'0'544'0,"0"0"-501"16,0 0 12-16,0 0 157 15,0 0-81-15,0 0-100 16,-82 182-31-16,55-143 30 16,11-4-15-16,3-8 6 15,7-2-20-15,6-10 13 0,0 1-4 16,0-1-10-16,19-3 0 15,10-3-1-15,5 0 1 16,-2-5 0-16,4-4-37 16,1 0-34-16,-6 0-129 15,6-3-151-15,-11-14-227 16,-10-1-363-16</inkml:trace>
  <inkml:trace contextRef="#ctx0" brushRef="#br0" timeOffset="13980">10378 3480 1706 0,'0'0'352'0,"0"0"-182"15,0 0 104-15,-6 166-21 16,6-108-111-16,0 0-67 16,0-11-48-16,-4-1-15 15,4 0-12-15,0-5-3 16,0-6-113-16,0-5-165 15,0-6-257-15,0-9-191 0</inkml:trace>
  <inkml:trace contextRef="#ctx0" brushRef="#br0" timeOffset="14179">10523 3912 1759 0,'0'0'339'0,"0"0"-183"16,0 0 142-16,0 0-16 16,0 0-193-16,0 0-60 15,-11 160-28-15,2-128-1 16,3-12-71-16,1 1-186 16,5-12-340-16,0-6-276 0</inkml:trace>
  <inkml:trace contextRef="#ctx0" brushRef="#br0" timeOffset="14592">11066 3403 2038 0,'0'0'554'15,"0"0"-477"-15,0 0 32 16,0 0 99-16,0 0-45 16,0 0-70-16,-200 77-38 15,151-30 12-15,4 5 7 16,2 13-37-16,10-5-11 16,13 1-26-16,6 4 6 15,14-6 1-15,0-3-7 16,0-7-15-16,28-12 14 0,7-12-24 15,4-9-2-15,8-16-9 16,-1 0-15-16,-7-22 30 16,-10-9-17-16,-9-3 14 15,-14 0 16-15,-6 3 9 16,0 6-2-16,-29 7 1 16,-10 7 0-16,-7 7-11 15,4 4-13-15,5 0-114 16,14 0-198-16,10 6-426 15,13 0-1138-15</inkml:trace>
  <inkml:trace contextRef="#ctx0" brushRef="#br0" timeOffset="25291">6211 5613 1592 0,'0'0'394'0,"0"0"-262"15,0 0 25-15,0 0 117 0,0 0-70 16,0 0-50-16,0 0-75 16,0 0 18-16,0 0 5 15,0 0-52-15,0 0-23 16,-17-6 3-16,-5-9-14 15,-9 9-4-15,-1 0-1 16,-7-1-10-16,-4 7 12 16,4 0-13-16,-1 13-7 15,5 14 6-15,-1 7 2 16,6 18 3-16,4 0-4 16,6 7 0-16,3 0 7 15,11 6-6-15,6 2-1 16,0 4 2-16,0-6 7 0,11 3-2 15,9-3-7-15,2-12 1 16,1-9-1-16,3-10 0 16,3-9 0-16,1-11-1 15,2-8-7-15,5-6-1 16,2-6-4-16,-2-20-23 16,-3-7 36-16,-6 1-27 15,-8-2 7-15,-11 6 19 16,-9 4 2-16,0 5 7 15,-3-2-8-15,-31 9-2 16,-8-1 1-16,-7 11 1 16,0 2-6-16,-1 0 5 15,11 0 2-15,13 0-3 0,23 0-67 16,3 0-308 0,0-17-881-16</inkml:trace>
  <inkml:trace contextRef="#ctx0" brushRef="#br0" timeOffset="27304">7160 5940 340 0,'0'0'643'15,"0"0"-494"-15,0 0-84 16,0 0 55-16,0 0 59 15,0 0-85-15,0-4-18 16,0 2-7-16,0 2-29 0,0 0-3 16,0 0-11-1,0 0 2-15,0 0 28 0,-3 0-9 16,3 0 33-16,-3 0 29 16,3 0-1-16,-4 0-9 15,4 2 3-15,0 2-7 16,0-4 4-16,0 0-31 15,0 0-14-15,0 0 24 16,0 0-26-16,0 0-18 16,7 0-7-16,16 0 15 15,9 0 25-15,7 0-32 16,12 0-5-16,-3 0 28 0,4 14-31 16,1-5-12-1,-5 8-4-15,3-4-2 0,-3 1 9 16,4-2-18-16,1-9 0 15,-1 0 22-15,1 0-21 16,-2-3 6-16,0 0-5 16,-3 0 4-16,-2 0 17 15,-4 0-11-15,1 6-11 16,-4-6 33-16,4 0-19 16,2 0-3-16,5 0 8 15,2 0-20-15,1 0 36 16,2 0-15-16,1 0-11 15,0 0 5-15,-1 0-7 16,1 0 4-16,3-12-11 16,-4 3 8-16,1 3 6 0,-4-8-15 15,-2 7 0-15,-7-3 1 16,-7 3 0-16,-1 5-2 16,-5 2 7-16,2 0-6 15,2 0 6-15,-6 0-6 16,6 0 0-16,-5 0 5 15,1 0-4-15,-4 0-1 16,-3 0 8-16,-4 0-4 16,1-4 8-16,0 1-12 15,0 3 0-15,-1-6 0 16,0 0 1-16,0 0 21 16,1 0-22-16,-3 4 0 15,3-4 12-15,-4-7-12 16,1 9 7-16,-2-1-6 0,-1-6-1 15,-1 5 15-15,-6 0-15 16,-4 0 1-16,0 6 2 16,-3 0-3-16,0 0 7 15,0 0-14-15,0 0-14 16,0 0-20-16,-3 0-136 16,-11 0-359-16,5 6-335 0</inkml:trace>
  <inkml:trace contextRef="#ctx0" brushRef="#br0" timeOffset="29263">10605 5442 423 0,'0'0'1099'0,"0"0"-926"16,0 0-128-16,0 0 80 16,0 0 21-16,0 0-61 15,0 0-17-15,-20-26 32 16,9 26 35-16,2-7-35 15,-8 1-23-15,1 0-6 16,-4 6-29-16,0-8-12 16,-6 4 3-16,1 2 8 15,-9-4 21-15,2 6 2 16,-7 0-7-16,-1-6-14 0,1 6-42 16,-4 0 5-16,1 0 8 15,-1 0-13-15,-2 0 4 16,2 0-2-16,-2 0-3 15,-1 14 12-15,-1 4-12 16,5-3 10-16,2 9-10 16,2-4 8-16,5-1-5 15,4 2-3-15,-2 4 0 16,12 3 10-16,-1-10-10 16,11 10 1-16,-2-1 11 15,5-1-11-15,3 6 14 16,3 1-14-16,0 5-1 15,0-6 17-15,0 3-16 0,0 4 9 16,0 0-10 0,3-1 6-16,8-2 33 0,1-5-39 15,2 3 0-15,-2-9 16 16,1 2-15-16,4-8-1 16,-8 0 6-16,5-7-5 15,-5-3 0-15,-1 3-1 16,-5-12 0-16,0 0 15 15,-3 2-15-15,0-2 1 16,0 0 9-16,0 0-1 16,0 0 17-16,0 0-20 15,0 0-5-15,0 0 14 16,3 4-14-16,0-2-1 16,4 5 1-16,-1 3 5 15,0-1 18-15,8 10-23 0,0 1 10 16,-2 6 7-16,5-2-12 15,-1 6 8-15,4 2-13 16,3 7 5-16,3-7 1 16,3 3-1-16,4-3-6 15,3 8 2-15,-1-9 4 16,5 3 7-16,2-9-5 16,4 2 1-16,7-13 2 15,-1 3-10-15,7-10 7 16,0-7-8-16,0 0 1 15,7 0 16-15,2-13-17 16,5-12 0-16,1-2 4 0,8 2-4 16,0-9 0-16,0-4 0 15,3 3-4-15,-3-4-4 16,3 1 8-16,-2-3-12 16,-1-3 11-16,0 5-13 15,-2-1 3-15,-1-6-5 16,3 6 14-16,-3-12 1 15,0-3 1-15,-5-1-1 16,-5 3 0-16,-7 0 1 16,-6 1-1-16,-7-2 1 15,-2 4 0-15,-5 3 6 16,-4-5-6-16,-1-9-1 16,-4 9 0-16,-1-7 1 15,-5 6 0-15,-4-1-1 16,-3 11 1-16,-14-1 3 0,-3 14-3 15,-3 1 0-15,0 5 10 16,0 0-10-16,-9-2 0 16,-5 6 1-16,-5-8-1 15,-4 9 29-15,-3-2-25 16,-7 9 4-16,-7-5-5 16,-6 9-3-16,-5 1 0 15,-2 1 9-15,-7 6-3 16,1 0 0-16,-3 0-6 15,-3 0-4-15,-4 0 3 16,-5 0 1-16,-5 17 0 0,-6 4-5 16,-3 6 5-1,-8-2 14-15,2 9-14 0,-5-3-9 16,1 2 9-16,3 8-5 16,0-2 5-16,1-1 0 15,-2 3 0-15,8 0-1 16,3-1-8-16,6-3 9 15,13-3-2-15,7-3-10 16,11-2-24-16,2 1-76 16,4 5-75-16,8-9-265 15,11-1-287-15</inkml:trace>
  <inkml:trace contextRef="#ctx0" brushRef="#br0" timeOffset="30383">10018 5755 1877 0,'0'0'565'0,"0"0"-436"16,0 0-76-16,0 0 65 16,0 0 21-16,0 0-106 15,0 0-32-15,-3 134 15 16,0-82-9-16,-1-1 5 0,1-5 3 16,0-13-9-16,0-7 8 15,3-11-14-15,0-3-15 16,0-12 2-16,0 0-57 15,0 0 13-15,0-14 3 16,0-16-13-16,0-5 18 16,0-10-15-16,0 3 34 15,3 5 24-15,7-2 12 16,3 7-5-16,3 6 34 16,4 5-7-16,6 3 23 15,3 4-28-15,7 2-14 16,4 8 18-16,-1 4-19 0,-2 0-7 15,-12 7 4-15,-2 22-4 16,-14 4 14-16,-4 5-15 16,-5-6 1-16,0 1 14 15,-17-6 4-15,-3-14 41 16,-2 0 0-16,5-5-17 16,0-8 11-16,8 0-34 15,6 0-9-15,-2 0-3 16,5 0-8-16,0-2-1 15,5-4-8-15,15 6 6 16,3 0-7-16,2 0 10 16,-2 14-10-16,0 7 10 15,-6 9 0-15,-5-4-1 0,-5-4 1 16,-7-3 0-16,0 2 9 16,-10-3-9-16,-16-5 0 15,-3-7 1-15,-1-6-1 16,-2 0 19-16,1 0-18 15,6-4 0-15,2-11-1 16,3 3-16-16,14-15-125 16,6 8-132-16,0-3-487 0</inkml:trace>
  <inkml:trace contextRef="#ctx0" brushRef="#br0" timeOffset="30963">10687 5706 1986 0,'0'0'513'16,"0"0"-467"-16,0 0-35 15,0 0 104-15,0 0 46 16,0 0-100-16,0 0-49 15,3 162 47-15,0-103 2 16,0 0-24-16,-3-7-16 16,0-4-13-16,0-10 5 0,0-17-13 15,0-7 0 1,0-9-1-16,0-5 1 0,0 0-14 16,3-28-2-16,7-11-24 15,3-11-4 1,9-3-59-16,9 0 25 0,1 6 19 15,10 3 1-15,1 3 35 16,4 9 17-16,-2-1 6 16,1 13 2-16,-7-7 4 15,-10 16-6-15,-6-2 19 16,-12 7 11-16,-8 6 13 16,-3 0 54-16,0 0 9 15,-20 0-41-15,-13 23-40 16,-2-1-4-16,-2 10-17 15,1-5-2-15,10 5 11 0,6-6 7 16,11 1-7-16,9-1-4 16,0-8-9-16,0 3-8 15,15-1 7-15,10-3 2 16,-3-1 10-16,4-2-11 16,-3 4-1-16,3-5 0 15,0 0-98-15,13-13-209 16,-6 0-414-16,-7 0-1183 0</inkml:trace>
  <inkml:trace contextRef="#ctx0" brushRef="#br0" timeOffset="31172">11350 5829 217 0,'0'0'1943'16,"0"0"-1644"-16,0 0-181 15,0 0 128-15,0 0-70 16,0 0-92-16,-22 165-66 16,22-131-17-16,0-15-1 15,0-1-17-15,0-12-42 16,0-6-173-16,0-12-240 16,6-15-319-16</inkml:trace>
  <inkml:trace contextRef="#ctx0" brushRef="#br0" timeOffset="31300">11364 5607 1505 0,'0'0'880'0,"0"0"-880"16,0 0-142-16,0 0-192 16,0 0-612-16</inkml:trace>
  <inkml:trace contextRef="#ctx0" brushRef="#br0" timeOffset="31451">11478 5388 2508 0,'0'0'708'16,"0"0"-631"-16,0 0-39 0,0 0-38 15,200 19-70-15,-121-19-927 16</inkml:trace>
  <inkml:trace contextRef="#ctx0" brushRef="#br0" timeOffset="32218">13177 5552 1972 0,'0'0'578'0,"0"0"-530"15,0 0-26-15,0 0-22 0,0 0-71 16,0 0-307-16,26 0-813 15</inkml:trace>
  <inkml:trace contextRef="#ctx0" brushRef="#br0" timeOffset="32371">13217 5974 1901 0,'0'0'651'0,"0"0"-557"15,0 0-29-15,0 0-35 16,0 0-30-16,0 0-376 16,0 0-653-16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8:54:20.316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0 219 1493 0,'0'0'257'0,"0"0"-129"0,0 0-60 16,0 0 109-16,0 0 39 15,0 0-71-15,12-76-44 16,7 59-64-16,4-5-8 16,8 0 7-16,-3 5-23 15,6-3-4-15,-2 5-8 16,-5 0-1-16,-7 7 25 16,-5 1-14-16,-4 7 10 15,-2 0 13-15,1 13 0 16,0 22 63-16,0 18-25 15,-1 14-21-15,-3 14-5 16,2 12-37-16,-2 14 2 0,-6 34 13 16,0 45-5-1,0 52 26-15,0 22 3 0,-9-1-22 16,1-13 26-16,8-23-33 16,0-2-2-16,0-1-10 15,20 2-6-15,10-6 27 16,10-13-26-16,5-16-1 15,1-37 15-15,0-34-10 16,-4-24-3-16,4-17-3 16,13 7 1-16,9 8 14 15,14-2-15-15,-3-17 7 16,0-18-2-16,-7-13-5 16,-4-13-2-16,-6-12-4 15,-6-12-16-15,-7-3 16 16,-13 0-14-16,-13 0 20 0,-9 0-7 15,-14 9 16-15,0 15-9 16,-26 21 7-16,-18 16-6 16,-14 25 24-16,-4 19-25 15,-8 39 0-15,-4 42 7 16,1 47-7-16,15 11-1 16,11-8 0-16,15-21-32 15,6-26 25-15,-1 2-23 16,1-4-8-16,0-5 23 15,1-6-26-15,2-11 16 16,6-3 16-16,3-2 10 16,8-28-11-16,3-20 11 15,3-22 0-15,0-6-1 16,0 16-67-16,0 9 68 0,0 18 8 16,0-8 7-16,0-2 30 15,3 1-9-15,0-1-3 16,3-2 0-16,-1 0-20 15,-5-8 8-15,0-5 11 16,0-1-20-16,0-10 19 16,-20-6-19-16,-4-5 5 15,-8-9-5-15,-7-10-12 16,-4-4 2-16,-3-11 7 16,-7-13 3-16,2-6-12 15,-5-16-2-15,1-2-32 0,-1-9-20 16,10 0-81-1,7-33-31-15,13-2-306 0,12-18-414 16</inkml:trace>
  <inkml:trace contextRef="#ctx0" brushRef="#br0" timeOffset="654">2062 4359 1547 0,'0'0'605'0,"0"0"-489"16,0 0-71-16,0 0 171 16,0 0 33-16,0 0-94 15,0 0-114-15,111-100-7 16,-58 31-33-16,-1-4 8 15,-13-9 7-15,-10 2 18 16,-15 6 62-16,-8 10-19 16,-6 16-10-16,0 25 26 15,-3 23-38-15,-17 21-20 16,-9 76-4-16,0 68-1 16,-1 50 42-16,7 8-27 0,17-37-21 15,6-56 3-15,0-53-27 16,0-18-6-16,0-6-29 15,0-3-71-15,6-12-19 16,8-30-188-16,12-28-316 16,-4-30-108-16,-2-12-965 0</inkml:trace>
  <inkml:trace contextRef="#ctx0" brushRef="#br0" timeOffset="1322">2635 3903 2176 0,'0'0'542'16,"0"0"-512"-16,0 0-30 15,0 0 11-15,186-10 32 16,-107 4 9-16,3 0-52 16,6 1 8-16,-3-4-5 15,-9 0-2-15,-7 0-1 16,-21 0 0-16,-11 3 6 15,-21 0 0-15,-16 0 1 16,0-2 81-16,-30-4-37 16,-25-4-31-16,-11 3-20 15,-9 1 7-15,-1 0-5 16,2 3 52-16,1 1-3 16,8 2 10-16,2 6 7 0,12 0-34 15,8 0 6-15,7 20-14 16,10 12-14-16,6 10 19 15,10 2-30-15,3 5 5 16,7-1 2-16,0-1-8 16,0-5 14-16,7-2-14 15,6-5 1-15,1-1 25 16,-2-7-25-16,2-7-1 16,-5-2 1-16,-2-4 5 15,3-1-3-15,3-9-3 16,2 3 6-16,5-7 9 15,14 0-13-15,5 0-2 16,7 0 0-16,7 0 6 0,1 9-2 16,0 14-4-16,-3 18 0 15,-5 13 7-15,-4 20-6 16,-5 8 22-16,-8 12 8 16,-5 4 2-16,-12-2 23 15,-12-7-32-15,0-10 7 16,-20-12 25-16,-28-4-28 15,-15-16-13-15,-8-15-6 16,-5-12-8-16,0-16 30 16,2-4-31-16,1-15 0 15,11-20 11-15,10-10-11 16,12 2-51-16,21-28-71 0,13 15-154 16,6 3-878-16</inkml:trace>
  <inkml:trace contextRef="#ctx0" brushRef="#br0" timeOffset="2102">1742 4517 1401 0,'0'0'482'15,"0"0"-359"-15,0 0 34 16,0 0 84-16,0 0-15 15,0 0-108-15,0 0-2 16,19 0 2-16,10-17-19 16,0-3 4-16,4-6-31 15,1-5-18-15,1-3 12 16,7-9-42-16,1 0-15 16,-1-1-9-16,1-3-11 0,-1 0-22 15,18-7-117 1,-15 10-339-16,-5 14-450 0</inkml:trace>
  <inkml:trace contextRef="#ctx0" brushRef="#br0" timeOffset="4016">3034 3799 1664 0,'0'0'285'0,"0"0"-96"15,0 0 54-15,0 0-29 16,0 0-89-16,0 0-91 0,0 0 15 15,-40-41 8 1,60 38 1-16,11 3-10 0,0 0-13 16,9 0 2-16,5 6-24 15,6 6-2-15,-3-1 12 16,-2-2-22-16,-1-3-1 16,-8 0 0-16,-8-3 1 15,-13 0 7-15,-5-3-8 16,-11 3 0-16,0-3 16 15,-11 0-7-15,-21 3-1 16,-18-3 2-16,-4 3-9 16,-9-1 16-16,-2 1-16 15,3 0-1-15,0-3 8 16,8 0-1-16,3 0-7 16,4 0 0-16,4 0 0 0,5-3-1 15,2-2 1-15,2 2 0 16,5 0-8-16,10 3 1 15,-1 0-7-15,3 0 14 16,5 0-3-16,-2 8-8 16,5 10 11-16,-1 0 0 15,1 5 27-15,1 4-18 16,2-4 8-16,3 4 7 16,3 0-17-16,0-1 28 15,0-2-29-15,0 1-5 16,0 5 37-16,0-1-23 15,0 1 3-15,0 3 19 16,6-3-16-16,0-4 25 0,-6 0-28 16,0-5-12-1,0-6 29-15,0-3-25 0,0-6 2 16,0-4 11-16,0-2-13 16,0 0 29-16,0 0-39 15,0 0 2-15,8 0 23 16,4-8-25-16,8-1 0 15,2 0-9-15,9 6 9 16,1 3-5-16,7 0 5 16,7 6 0-16,4 21 3 15,1 8-3-15,3 6 0 16,-6 6-8-16,1 0 17 16,-7 4-7-16,-5-2-2 15,-7 2 0-15,-15-2 1 0,-12 7 11 16,-3 4 11-16,-3 1 4 15,-26 1-14-15,-4 0 23 16,4-6-22-16,0-9-14 16,2-1 11-16,1-15-5 15,3-2 7-15,1-7 10 16,-4-5-17-16,-2-5 13 16,-3-4-17-16,-6-2 4 15,-2-6-6-15,-1 0 1 16,-2 0-8-16,4-2 7 15,4-10-48-15,5 0-17 16,10-14-88-16,5 1-172 16,11 2-809-16</inkml:trace>
  <inkml:trace contextRef="#ctx0" brushRef="#br0" timeOffset="5617">1757 4432 1316 0,'0'0'365'15,"0"0"-154"-15,0 0-48 16,0 0-10-16,0 0-55 16,0 0-27-16,0 0-6 15,24 18-17-15,-1-18 21 16,6 0-22-16,-1-12-25 0,6-8 29 16,-1-9-17-16,2-4-15 15,2-5 10-15,5-8-28 16,1 3 5-16,2-4-6 15,-2 6 6-15,-1 0-7 16,-5 4 1-16,-11 9 0 16,-4 7-8-16,-8 3 10 15,-8 7-2-15,-3 3 14 16,2 1-2-16,-5 1 44 16,0 0-4-16,3 0-19 15,0 3 22-15,-3 0-29 16,3 0-8-16,-3 3 4 15,3-3-21-15,-3 3 20 16,0-3-21-16,3-1 0 0,-3 2 6 16,0 0-6-16,3-2 1 15,-3-1 0-15,0-2 8 16,5-1 35-16,-5-1-19 16,0-3-10-16,0 0 12 15,0 4-15-15,0 2 8 16,0 3 4-16,0 3 7 15,0 0 18-15,0 0-29 16,0 9-7-16,0 14 10 16,-8 10-13-16,-1 5 2 15,-2 9-11-15,2 2 11 16,-5 14 21-16,2 10-15 0,-1 9-10 16,-7 14 7-1,0 7-14-15,0 6-1 0,4-2-14 16,16 23-65-16,0-28-128 15,0-23-544-15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10:08:02.689"/>
    </inkml:context>
    <inkml:brush xml:id="br0">
      <inkml:brushProperty name="width" value="0.07938" units="cm"/>
      <inkml:brushProperty name="height" value="0.07938" units="cm"/>
      <inkml:brushProperty name="color" value="#00B050"/>
      <inkml:brushProperty name="fitToCurve" value="1"/>
    </inkml:brush>
  </inkml:definitions>
  <inkml:trace contextRef="#ctx0" brushRef="#br0">702 216 1624 0,'0'0'264'0,"0"0"-169"15,0 0-38-15,0 0 141 16,0 0 33-16,0 0-69 15,-11-82-47-15,-4 65 13 16,-1 4-34-16,-7-3-3 16,-11-1-32-16,-2-2-14 15,-13 2 13-15,-7 5-38 16,-2 4-10-16,-4 5 28 16,6 3-25-16,7 0 13 15,10 0-15-15,9 3-3 0,7 17 8 16,14 13-16-1,6 12 0-15,3 7-1 0,0 10 1 16,19 3-6-16,13-1 6 16,14-5 0-16,7 4-14 15,6-4 13-15,6-1 1 16,1 2 3-16,-1-1-3 16,-6 2-1-16,-10 1-5 15,-16 0 12-15,-10-1-7 16,-23-5 1-16,0-1 0 15,-20-9 13-15,-33-9-13 16,-12-3 18-16,-13-11 8 16,-8-10 2-16,1-9 46 15,7-4-55-15,9 0 19 0,11-4 2 16,11-18-25-16,18 4-5 16,6 1-10-16,12 3-47 15,11-2-11-15,0 2-83 16,45-4-88-16,46-16-224 15,-9 3-214-15,0-2-693 0</inkml:trace>
  <inkml:trace contextRef="#ctx0" brushRef="#br0" timeOffset="472">1206 348 2092 0,'0'0'656'0,"0"0"-497"16,0 0-117-16,0 0 17 15,0 0 78-15,0 0-35 16,0 232-28-16,0-131-55 16,0-1-1-16,0-3 4 15,3-9-22-15,3-11 0 16,2-15 1-16,-2-17 1 15,-3-17 2-15,-3-12-4 16,0-16-7-16,0-4 1 16,0-40-9-16,0-21-3 15,0-23-3-15,0-16 21 16,-3-13-12-16,-11-4 13 16,2 7-1-16,5 10 17 0,4 19-9 15,3 17 10-15,0 18 3 16,10 15-12-16,22 8 18 15,11 6-27-15,16 7 0 16,9 5-1-16,14 7 8 16,11 2-5-16,-2 0-2 15,3 0 0-15,-4 2-8 16,-8 7-14-16,-11-3-60 16,-9 0-32-16,-13-4-46 15,-26 8-168-15,-13-2-318 16,-10 1-118-16</inkml:trace>
  <inkml:trace contextRef="#ctx0" brushRef="#br0" timeOffset="695">1346 463 1798 0,'0'0'362'0,"0"0"-208"16,0 0 36-16,0 0-5 15,0 0-41-15,0 0-35 16,0 0-59-16,175 63-19 16,-104-61-8-16,8 0-23 15,-5 2-5-15,-4 3-168 16,-7 21-187-16,-18-4-252 0,-22-1-795 16</inkml:trace>
  <inkml:trace contextRef="#ctx0" brushRef="#br0" timeOffset="911">1076 1010 1942 0,'0'0'511'16,"0"0"-424"-16,0 0-41 15,0 0 67-15,0 0 71 16,0 0-90-16,0 0-57 15,215 109-11-15,-113-105-25 16,6-2-2-16,6-2-43 0,44 0-104 16,-28 0-236-16,-22 0-419 0</inkml:trace>
  <inkml:trace contextRef="#ctx0" brushRef="#br0" timeOffset="1268">2306 811 2179 0,'0'0'330'0,"0"0"-270"16,0 0-14-16,0 0 108 15,127-172-8-15,-84 113-88 0,-4-1-17 16,-5 1 27-16,-5 1 12 15,-13 9 5-15,-3 11-34 16,-6 8-17-16,-7 13 25 16,0 11-23-16,0 6-12 15,3 6-11-15,-3 33-13 16,3 21 12-16,-3 18-11 16,0 13 6-16,0 5 11 15,0 0-12-15,0-11-6 16,0-10 0-16,0-10-38 15,0-12-38-15,0-14-93 16,6-14-155-16,11-13-276 0,0-12-95 16</inkml:trace>
  <inkml:trace contextRef="#ctx0" brushRef="#br0" timeOffset="1727">3433 269 1517 0,'0'0'724'16,"0"0"-556"-16,0 0-96 0,0 0 166 15,0 0-25-15,0 0-54 16,0 0-57-16,-93-16-56 15,54 16-5-15,-7 18 7 16,-3 15-28-16,-4 14 7 16,5 11-1-16,2 16-16 15,7 9 31-15,10 2-27 16,12 1-13-16,17-3 18 16,0-14-18-16,26-7-2 15,22-16-19-15,19-20-4 16,5-15 6-16,-1-11-25 15,-1-3 1-15,-21-22 36 16,-16-6-6-16,-27 1 12 16,-6 4 21-16,-29 0 4 15,-33 0-1-15,-17 5-24 0,-9 3 0 16,-2 10 14-16,13 2-14 16,11 3-10-16,27-1-70 15,39 1-132-15,9 3-387 16,31-6-539-16</inkml:trace>
  <inkml:trace contextRef="#ctx0" brushRef="#br0" timeOffset="2102">3934 360 2359 0,'0'0'516'0,"0"0"-448"16,0 0 44-16,0 0 53 16,0 0-33-16,-181 8-89 15,155 45-29-15,13 18 1 16,13 6-2-16,0-1-13 16,16-2 0-16,27-12 0 15,2-9-2-15,9-15-14 16,-6-14-4-16,-2-15 2 15,-4-9 2-15,-8-3 10 16,-11-32 6-16,-11-17 9 16,-12-13 21-16,0-4-10 15,-29-9 1-15,-17 1 4 16,-7 6-14-16,4 10-11 0,10 18 0 16,13 17-29-16,23 17-34 15,26 9-244-15,26 13-535 16,13 12-112-16</inkml:trace>
  <inkml:trace contextRef="#ctx0" brushRef="#br0" timeOffset="2476">4918 274 2574 0,'0'0'527'0,"0"0"-461"0,0 0 31 16,0 0 30-16,-176-75-20 16,120 75-26-16,1 25-60 15,2 28-20-15,7 12 22 16,13 14-8-16,18 7-8 16,15 0 12-16,0-4-19 15,45-7-1-15,14-5-33 16,10-14-10-16,2-21 7 15,2-14-19-15,-5-21 25 16,-14 0 14-16,-12-15 9 16,-19-22 8-16,-17-3 7 15,-6-2 29-15,-26 1 18 0,-30 3-10 16,-23 11-22 0,-12 12-8-16,-11 13-14 0,8 2-42 15,4 27-81-15,28 11-229 16,24-3-727-16</inkml:trace>
  <inkml:trace contextRef="#ctx0" brushRef="#br0" timeOffset="3266">467 1503 1655 0,'0'0'377'0,"0"0"-188"16,0 0-86-16,0 0 47 16,0 0 12-16,0 0-63 15,0 0-25-15,51 0 1 0,12 0 1 16,22 0 29-1,16 0-36-15,44 0-2 16,61 0-13-16,75 0-13 0,43 0 41 16,10 0-31-16,-12 0-27 15,-41 0 22-15,-16 0-28 16,-17 0-4-16,-22 6-14 16,-19 8 0-16,-17 4 7 15,-37-9-7-15,-28-1-1 16,-24-5 1-16,-2 1 1 15,18-4 17-15,15 0-1 16,11 0 2-16,-16 0 13 16,-8 0-20-16,-17-8-2 15,-11 1-2-15,-12 1-7 16,-11 0 8-16,-9 0-8 16,-5 3 0-16,-9 0 6 0,-5 3-7 15,-12-3 0-15,-5 3-17 16,-12 0-17-16,-5 0-16 15,-6-2-37-15,0-4-52 16,0-4-326-16,0-1-404 0</inkml:trace>
  <inkml:trace contextRef="#ctx0" brushRef="#br0" timeOffset="3486">6411 685 2693 0,'0'0'532'16,"0"0"-516"-16,0 0-10 15,0 0-6-15,0 0-13 16,0 0-300-16,0 0-699 0</inkml:trace>
  <inkml:trace contextRef="#ctx0" brushRef="#br0" timeOffset="3605">6382 1144 2536 0,'0'0'558'15,"0"0"-537"-15,0 0-21 0,0 0-222 16,0 0-866-16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10:08:08.044"/>
    </inkml:context>
    <inkml:brush xml:id="br0">
      <inkml:brushProperty name="width" value="0.07938" units="cm"/>
      <inkml:brushProperty name="height" value="0.07938" units="cm"/>
      <inkml:brushProperty name="color" value="#00B050"/>
      <inkml:brushProperty name="fitToCurve" value="1"/>
    </inkml:brush>
  </inkml:definitions>
  <inkml:trace contextRef="#ctx0" brushRef="#br0">0 0 1600 0,'0'0'242'15,"0"0"-135"-15,0 0-16 16,0 0 121-16,0 0-19 16,0 0-113-16,-3 0-45 15,23 50 50-15,17 22 14 0,5 19 41 16,7 12-68-16,4 9-20 16,-4 0 9-16,-1-5-41 15,-2-15 7-15,-7-8-11 16,-2-19-10-16,-12-15 32 15,-2-21-37-15,-6-12 7 16,0-17 14-16,-1 0-4 16,4-37 17-16,6-32 1 15,0-18-35-15,-4-13 24 16,-2-9-25-16,-6 2-1 16,-8 11 0-16,-3 6-38 15,5 20-105-15,17 11-144 16,1 21-307-16,3 14-74 0</inkml:trace>
  <inkml:trace contextRef="#ctx0" brushRef="#br0" timeOffset="511">963 151 1637 0,'0'0'308'16,"0"0"-104"-16,0 0 31 15,0 215-39-15,0-127-27 16,0 7-66-16,0 3-51 16,3-6-9-16,3-2-19 15,2-14-6-15,-2-17-16 16,-6-16-2-16,3-18 0 16,-3-14 6-16,0-11 1 0,0-2-7 15,0-40-14-15,0-16 13 16,0-18-24-16,0-16 19 15,0-15 5-15,-6-8-5 16,-5-5 6-16,5 5 7 16,3 12-6-16,3 18 45 15,0 20-39-15,9 25 35 16,25 21-21-16,8 19 4 16,12 6 29-16,3 34-30 15,9 16-1-15,0 9 6 0,-3 13-28 16,-12 0 15-1,-5 11-6-15,-13-1-10 0,-13 0 15 16,-20 1-3-16,0-6-8 16,-20-10 19-16,-30-5-23 15,-12-9 0-15,-6-9 5 16,-7-15 1-16,2-12 7 16,8-7-13-16,13-16-7 15,13 0 1-15,19 0-95 16,20-33-120-16,12 1-647 15,22-1-759-15</inkml:trace>
  <inkml:trace contextRef="#ctx0" brushRef="#br0" timeOffset="1121">37 1418 1753 0,'0'0'290'0,"0"0"-178"16,0 0-27-16,0 0 179 15,0 0-35-15,0 0-112 16,0 0-40-16,6 0-42 16,37 0 46-16,13 0 7 15,12 0-30-15,14 0 17 16,6 0-37-16,5 0-6 16,4 9 22-16,5 3-33 15,0-1-6-15,2 4-4 16,1 3-11-16,0-3 17 0,-6-1-17 15,-11-2 0-15,-9-1 12 16,-22 1-12-16,-14-5 0 16,-16-3 0-16,-12 1 2 15,-7-5 4-15,-8 0-6 16,0 0 0-16,0 0 0 16,0 0-27-16,0-6-111 15,0-27-160-15,0 3-455 16,0-2-617-16</inkml:trace>
  <inkml:trace contextRef="#ctx0" brushRef="#br0" timeOffset="1345">2300 693 2174 0,'0'0'504'0,"0"0"-429"15,0 0-51-15,0 0 99 16,0 0-123-16,0 0-138 16,0 0-535-16,32 29-101 0</inkml:trace>
  <inkml:trace contextRef="#ctx0" brushRef="#br0" timeOffset="1472">2326 1177 1800 0,'0'0'581'0,"0"0"-486"16,0 0-81-16,0 0-14 16,0 0-311-16,0 0-1746 0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10:08:14.292"/>
    </inkml:context>
    <inkml:brush xml:id="br0">
      <inkml:brushProperty name="width" value="0.07938" units="cm"/>
      <inkml:brushProperty name="height" value="0.07938" units="cm"/>
      <inkml:brushProperty name="color" value="#00B050"/>
      <inkml:brushProperty name="fitToCurve" value="1"/>
    </inkml:brush>
  </inkml:definitions>
  <inkml:trace contextRef="#ctx0" brushRef="#br0">761 161 1099 0,'0'0'545'0,"0"0"-398"16,0 0-56-16,0 0 71 15,0 0 15-15,0 0-34 16,-104-119-37-16,72 102-16 16,-11 5-30-16,-10 4 22 15,-5 8-30-15,-8 0 41 16,0 33-63-16,-5 17-2 16,6 15 32-16,2 11-41 15,10 10 23-15,11 8-14 0,16 2-10 16,12 5 32-16,14-1-37 15,0-5-5-15,17-7 28 16,22-15-27-16,7-8-9 16,10-17-1-16,12-19 1 15,8-14 0-15,6-15 0 16,13-9-25-16,3-39 11 16,4-12-20-16,3-18 1 15,0-7-6-15,-8-7 8 16,-8-5 22-16,-14 6-17 0,-19 2 26 15,-16 7 3 1,-21 11-3-16,-16 8 13 0,-3 15 7 16,-3 6 18-16,-24 13 54 15,-2 10-53-15,0 15-20 16,2 4 19-16,-2 4-28 16,3 35-10-16,-1 18 0 15,1 10 0-15,9 10 3 16,2 5-3-16,5 4 0 15,6-1-2-15,1-2 4 16,3 2-4-16,0-5-10 16,0-6-22-16,0-10 23 15,0-14-41-15,0-16 13 16,0-12 25-16,0-10-7 16,0-12 8-16,0 0 6 0,0-6 7 15,0-23-8-15,0-7-7 16,7-11 0-16,12-7 15 15,4 2-1-15,13-1-7 16,4 7 1-16,3 7 7 16,2 9-8-16,-2 13 19 15,-7 13-10-15,-4 4 16 16,-9 9 4-16,-7 27 2 16,-5 9-23-16,-5 7 2 15,-3 1 13-15,-3-3-15 16,6-6-15-16,2-8-18 15,1-10-21-15,8-9-41 16,2-14-34-16,4-3 17 0,3-3 44 16,0-29-29-16,1-11 44 15,-4-5 19-15,-3-2 23 16,-5 6 11-16,-8 9 0 16,0 11 55-16,-4 9 34 15,-3 12-1-15,0 3 3 16,0 0-39-16,3 20-34 15,7 10 12-15,4 3-30 16,9 2 9-16,6-3-9 16,4-6-5-16,5-5-27 15,4-6-6-15,1-8-5 16,1-7 43-16,-6 0 0 0,-8-16-12 16,-7-13 10-1,-14-10-2-15,-6-4 4 0,-3-5 1 16,0 1 1-16,-15 1 51 15,-12 3-21-15,-8 11 21 16,-2 5-2-16,-2 3-28 16,-4 10-10-16,4 3-13 15,4 5 6-15,2 6-9 16,7 0 3-16,6 0-16 16,6 2 8-16,11 17-13 15,3-2 20-15,0 0-12 16,0 1 13-16,0-1-11 15,14-4 11-15,-2-2 0 0,2 1-3 16,2-6 3 0,4 0 0-16,0-3-1 0,-2-3-3 15,6 0-5-15,-1 0 7 16,3 0 2-16,-3-9-9 16,-3 3 17-16,2 4-9 15,-2-2 1-15,3 4 0 16,0 0 5-16,7 0-5 15,-1 0 0-15,4 0 1 16,2 0-1-16,2 6 0 16,-1 4 0-16,-4 1 0 15,-2 3 15-15,-7 8-15 16,-11 1-2-16,-1 4 1 16,-5 5 2-16,-3 3-2 15,0-2 2-15,2-1 50 0,-2-3-27 16,-3-8-24-1,3-7-6-15,-3-7 6 0,0-7-21 16,3 0 21-16,-3 0 21 16,0-9-11-16,3-15-10 15,0-8 1-15,4-3-1 16,3-6 18-16,3 0-18 16,7 3 0-16,3 5-1 15,3 7 1-15,2 7 21 16,3 11-20-16,5 8 4 15,-1 0 32-15,-1 21 2 16,-3 17 70-16,0 6-68 16,-5 8-32-16,-7 2 42 0,-2-1-45 15,-5-9 4 1,2-12 2-16,0-12-12 0,-2-8-18 16,1-12-58-16,4 0-83 15,-2-1-137-15,-4-21-353 16,-11 2-1296-16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10:08:14.465"/>
    </inkml:context>
    <inkml:brush xml:id="br0">
      <inkml:brushProperty name="width" value="0.07938" units="cm"/>
      <inkml:brushProperty name="height" value="0.07938" units="cm"/>
      <inkml:brushProperty name="color" value="#00B050"/>
      <inkml:brushProperty name="fitToCurve" value="1"/>
    </inkml:brush>
  </inkml:definitions>
  <inkml:trace contextRef="#ctx0" brushRef="#br0">0 0 2293 0,'0'0'505'15,"0"0"-478"-15,0 0-27 16,0 0-20-16,0 0-306 16,0 0-1079-16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10:08:15.401"/>
    </inkml:context>
    <inkml:brush xml:id="br0">
      <inkml:brushProperty name="width" value="0.07938" units="cm"/>
      <inkml:brushProperty name="height" value="0.07938" units="cm"/>
      <inkml:brushProperty name="color" value="#00B050"/>
      <inkml:brushProperty name="fitToCurve" value="1"/>
    </inkml:brush>
  </inkml:definitions>
  <inkml:trace contextRef="#ctx0" brushRef="#br0">38 658 1458 0,'0'0'221'0,"0"0"-113"16,0 0-83-16,0 0 33 15,0 0 115-15,0 0-37 16,-43-113-86-16,49 87-38 16,20 0 13-16,4-2 35 15,2 11-5-15,2 11 8 16,-2 6 12-16,-2 3 0 16,-4 32-23-16,-6 19-2 15,-10 5-29-15,-4 8 9 16,-6-4-24-16,0-4-6 15,0-9 7-15,0-15-6 0,-3-14 5 16,-4-10-5-16,4-11 0 16,0 0 47-16,3-11-30 15,0-25-9-15,0-11-9 16,6-8-1-16,21-7-6 16,5-2 1-16,7 12 3 15,4 8-6-15,-1 11 9 16,1 14-8-16,0 14 8 15,-4 5 13-15,-3 15 29 16,-7 27-8-16,-3 8-22 16,-9 3 10-16,0 1-22 15,-8-5 0-15,-2-1-7 16,2-11-32-16,2-4-16 0,1-10-72 16,22-7-157-1,-6-10-195-15,3-6-349 0</inkml:trace>
  <inkml:trace contextRef="#ctx0" brushRef="#br0" timeOffset="578">1259 519 1631 0,'0'0'368'0,"0"0"-165"16,0 0-39-16,0 0 53 15,0 0 8-15,-167-24-100 0,115 57-39 16,-7 11-9-16,3 8-9 16,10 12-19-16,17 0-14 15,16-5-34-15,13-6-1 16,19-9-7-16,27-18-55 16,16-14-19-16,0-12-89 15,1 0 10-15,-7-32 32 16,-14-7 58-16,-16-2 58 15,-9-3 12-15,-11 4 6 16,-6 3 62-16,0 5 32 16,0 11 60-16,0 7-22 15,0 8-29-15,0 6-13 16,0 2-74-16,0 35-21 16,9 21 41-16,14 16-16 0,7 16-13 15,-1 17 1-15,5 8-13 16,-3 5 19-16,3 5-7 15,-5-5 23-15,-10-9-16 16,-8-13-14-16,-11-18-6 16,0-18 6-16,-17-15-5 15,-22-14 25-15,-17-14-26 16,-7-12-2-16,-8-7-8 16,0-7 10-16,4-27-6 15,9-22-9-15,13-9-3 16,11-15 16-16,24-11-34 15,10-4-12-15,13 1 25 16,33-2-40-16,13 8-50 0,14 7-101 16,30-2-42-1,-13 24-119-15,-13 13-298 0</inkml:trace>
  <inkml:trace contextRef="#ctx0" brushRef="#br0" timeOffset="1315">1904 566 1802 0,'0'0'343'0,"0"0"-247"15,0 0 80-15,0 0 93 16,-200-36-42-16,151 36-110 0,4 15-53 15,5 18-34-15,7 7 7 16,10 6-14-16,9 3-22 16,14-1 6-16,0-7-7 15,25-7-33-15,17-12-27 16,13-13-55-16,7-9-48 16,3 0-29-16,-5-27 19 15,-7-8 55-15,-11-5 28 16,-16 3 64-16,-12 1 26 15,-11 10 36-15,-3 12 96 16,0 8 56-16,-3 6-15 16,-14 0-59-16,3 29-61 0,8 7 7 15,3 5-13-15,3 0-28 16,3-6-13-16,26-8-6 16,14-10-60-16,7-11-27 15,-2-6-11-15,-2 0 2 16,-7-20 22-16,-2-10 29 15,-11-5 44-15,-7 0 1 16,-6 2 14-16,-9 8 50 16,-1 13 19-16,-3 9 59 15,0 3-25-15,0 4-73 16,0 26-17-16,0 12-12 16,6-1-6-16,14 0-4 15,9-9-5-15,4-8-33 0,10-13-22 16,-1-11-35-16,-2 0 11 15,-1-5-8-15,-10-22 32 16,-3-6 41-16,-2-1 4 16,-9-1 10-16,-1 3 10 15,-5 7 40-15,-4 11 62 16,-5 9 3-16,0 5-12 16,0 0-42-16,0 25-44 15,0 8-1-15,0 2-4 16,0 0-12-16,0-5 0 15,0-4 0-15,6-5-42 16,0-10-61-16,-6-1-175 16,0-8-235-16,0-2-143 0</inkml:trace>
  <inkml:trace contextRef="#ctx0" brushRef="#br0" timeOffset="1564">1547 346 1706 0,'0'0'304'16,"0"0"-217"-16,0 0 14 15,0 0 69-15,0 0-73 16,0 0-53-16,151-157-41 0,-115 145 5 15,-1 3-16-15,-2 9-51 16,16 0-123-16,-6 0-104 16,-7 0-428-16</inkml:trace>
  <inkml:trace contextRef="#ctx0" brushRef="#br0" timeOffset="1743">2149 24 1202 0,'0'0'696'0,"0"0"-522"15,0 0 2-15,0 0 58 16,0 0-36-16,0 0-69 16,0 0-70-16,138-6-9 15,-99 6-49-15,1 0-1 0,2 0-46 16,1 0-66-16,12-7-122 16,-10 3-135-16,-8-3-353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6:46:56.762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539 740 1051 0,'0'0'191'0,"0"0"-127"16,0 0 137-16,0 0 13 15,0 0-81-15,0 0-49 16,-76-38 49-16,59 32 10 15,2-3-28-15,-5-3-9 16,1 6-14-16,-7 0 6 16,-4 6-61-16,-7 0-13 15,-1 0 60-15,-1 10-32 16,-8 13 6-16,4 9 0 16,5 9-14-16,2 13 30 15,10 5-53-15,6 8-3 16,12 4 18-16,8 3-22 15,0-1-3-15,5-2-11 0,18-9 0 16,6-9 20 0,10-8-20-16,4-16 0 0,2-12 4 15,11-7-4-15,4-10-2 16,-3 0-25-16,9-25-10 16,-7-10 37-16,-3-9-37 15,-13-3 14-15,-15-5 17 16,-17-4 12-16,-11-5 0 15,-3 0-6-15,-33-1 27 16,-7 3 21-16,1 10-40 16,2 6 17-16,7 11 11 15,10 12-21-15,8 8-15 0,4 9-9 16,11 3-167 0,0 0-408-16,20 0-346 0</inkml:trace>
  <inkml:trace contextRef="#ctx0" brushRef="#br0" timeOffset="668">905 734 1987 0,'0'0'336'0,"0"0"-237"16,0 0 28-16,0 0 87 0,0 0-111 16,0 178-76-16,0-107 3 15,-3 5-15-15,3-10 4 16,0-3-5-16,6-13-14 16,17-17-1-16,10-15-13 15,4-16-40-15,5-2 17 16,4-23-48-16,-1-21-33 15,-5-9 71-15,-4-1 12 16,-7 4 32-16,-12 12 3 16,-8 7 43-16,-6 18 63 15,-3 11-7-15,0 2-23 16,0 7-16-16,0 29-36 16,0 11 1-16,11 10-5 15,5 1-19-15,10 1 16 16,17-6-17-16,13-9-9 0,6-11 8 15,7-12-50-15,2-19-48 16,2-2-67-16,-8-11-79 16,-6-32-29-16,-10-9 15 15,-13-16 62-15,-13-11 76 16,-11-18 29-16,-12-10 75 16,0-8 17-16,0-3 53 15,0 10 81-15,-9 11 8 16,-4 19 81-16,0 22 84 15,-3 21-77-15,5 15-2 0,5 10-57 16,3 10-67 0,3 15-14-16,0 38-51 0,0 24-1 15,0 17 36-15,6 16-51 16,8 4-10-16,-1-1-13 16,3-5 9-16,-3-8-7 15,1-11-2-15,-2-15-99 16,2-21-69-16,-2-18-414 15,-5-20-473-15</inkml:trace>
  <inkml:trace contextRef="#ctx0" brushRef="#br0" timeOffset="865">1684 937 2176 0,'0'0'492'0,"0"0"-446"16,0 0 180-16,0 0-15 16,0 0-117-16,233-24-32 15,-144 7-62-15,25-3-37 16,-23 4-261-16,-21 5-734 0</inkml:trace>
  <inkml:trace contextRef="#ctx0" brushRef="#br0" timeOffset="2374">2828 896 1585 0,'0'0'317'0,"0"0"-178"16,0 0 63-16,0 0 63 0,0 0-57 15,0 0-70-15,0 0-95 16,-175-26 0-16,133 59 29 16,-1 7-27-16,8 11-9 15,5 5-18-15,7 2-17 16,14 1 22-16,9 0-23 16,0-6 0-16,39-8-8 15,13-16-11-15,19-17-51 16,14-12-92-16,11 0-35 15,-5-36-32-15,-1-8-9 16,-10-6 86-16,-13 1 107 16,-15-3 45-16,-16 12 49 15,-13 5 115-15,-14 13 43 0,-9 11 42 16,0 11-41-16,0 0-95 16,-3 15-46-16,-14 20-42 15,8 10 5-15,6 1-10 16,3 1-20-16,9-2 1 15,31-10-1-15,13-9-9 16,2-10-9-16,1-15-12 16,0-1 21-16,-7-8-19 15,-7-27 0-15,-13-8 27 16,-9-9-18-16,-17 0 9 16,-3-5 9-16,0 2 2 15,-29 5 8-15,-11 8-9 16,-5 12 9-16,-1 13 29 0,7 11-37 15,5 6-1 1,15 0 0-16,16 0-19 0,3 9 18 16,7 4-21-16,28-3-6 15,8 3 17-15,13-7-49 16,0-1-17-16,6-2 24 16,-4 0 10-16,-2 0 42 15,-4 0-10-15,-5 6 11 16,-8 7 13-16,-7 3-12 15,-6 10 32-15,-3 3 21 16,-9 7-30-16,-1 0 23 16,-7-4-38-16,-3-5-7 15,0-10 14-15,-3-8-10 16,0-9-6-16,0-3 0 16,0 0-11-16,0-17-1 0,3-17-27 15,8-7 4-15,6-8 34 16,3-1-36-16,8 4 26 15,1 9 10-15,5 13 2 16,-1 12 10-16,-7 12 5 16,0 4 19-16,-7 31 42 15,1 15-44-15,-6 6-7 16,-2 2-3-16,-1 3-22 16,-5-12 26-16,0-10-27 15,-3-13-32-15,-3-11 5 16,0-15-46-16,0 0 36 15,0-6-19-15,0-29 28 0,0-10 18 16,0-5-4-16,0-8 14 16,0 1-7-16,27 4 8 15,5 11-1-15,4 10 1 16,4 15 5-16,-5 10 62 16,1 7-8-16,-5 3-8 15,-8 27 26-15,-4 11-32 16,-10 6-1-16,2 10-15 15,-2-2-15-15,8-3 30 16,6 3-45-16,5-8 1 16,9-6 5-16,8-12 0 15,1-8-12-15,10-10 1 16,6-11-16-16,4 0 12 0,2-20-13 16,8-15-25-16,-5-9 47 15,2-6-36-15,-4-9 6 16,-7 0 9-16,-9-3 21 15,-10 3 5-15,-18 3 1 16,-18 9 1-16,-7 5 72 16,0 7-28-16,-32 6 3 15,-5 8-15-15,-5 10-16 16,-1 7 42-16,-2 4-36 16,5 12-4-16,1 26 19 15,5 16-28-15,14 7 14 16,8 7-5-16,12-3-24 15,0 0 32-15,23-11-33 0,17-8-1 16,5-15-14 0,4-6-8-16,4-10-28 0,2-15-31 15,4 0-45-15,0 0-44 16,20-40-135-16,-17 3-305 16,-10-1-421-16</inkml:trace>
  <inkml:trace contextRef="#ctx0" brushRef="#br0" timeOffset="2734">6154 843 1756 0,'0'0'532'0,"0"0"-370"0,0 0 134 15,0 0-21-15,0 0-106 16,0 0-73-16,0 0-87 15,-164-59 5-15,130 80-1 16,8 12-13-16,14 1-1 16,5 7-9-16,7 4 4 15,0-5-2-15,27 5-10 16,5-3-4-16,4-2 16 16,4-4-11-16,-1 2 16 15,-1-2-5-15,-1 0 6 16,-7-7 14-16,-12 0-7 15,-13-5-5-15,-5-3 25 16,-11-4-14-16,-28-2 8 0,-10-6-21 16,1-6-5-16,1-3-8 15,9-9-119-15,10-18-172 16,16-5-533-16</inkml:trace>
  <inkml:trace contextRef="#ctx0" brushRef="#br0" timeOffset="3387">6962 130 1702 0,'0'0'237'0,"0"0"-178"16,0 0-17-16,167-94 250 16,-122 79-84-16,-5 9-110 15,-10 6 11-15,-10 13 46 16,-11 33-8-16,-9 19-17 15,0 14-37-15,0 7 16 0,-3 2-58 16,-3-5-19 0,6-7 9-16,0-7-41 0,0-10 0 15,23-17 0-15,6-5-30 16,-4-17 21-16,-2-8-28 16,-6-12-26-16,-4 0 43 15,-6 0-14-15,-7-8 12 16,0-7 14-16,-10 0 8 15,-17 9-15-15,-5 6 8 16,-1 0-29-16,7 3 28 16,3 26-5-16,10 13 2 15,9 8 11-15,4 9 0 16,0 6 3-16,0 4-3 16,23 6 0-16,11 1 16 15,5 4-1-15,7-6 48 0,2-1-39 16,2-5 1-16,-12-6 40 15,-10-6-44-15,-13-7-12 16,-15-3 30-16,0-5-30 16,-32-9 16-16,-21-5-11 15,-9-4-13-15,-4-11 6 16,-2-2-7-16,6-10-65 16,-20-4-65-16,19-19-483 15,12-4-1904-15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10:08:20.049"/>
    </inkml:context>
    <inkml:brush xml:id="br0">
      <inkml:brushProperty name="width" value="0.07938" units="cm"/>
      <inkml:brushProperty name="height" value="0.07938" units="cm"/>
      <inkml:brushProperty name="color" value="#00B050"/>
      <inkml:brushProperty name="fitToCurve" value="1"/>
    </inkml:brush>
  </inkml:definitions>
  <inkml:trace contextRef="#ctx0" brushRef="#br0">0 742 876 0,'0'0'929'15,"0"0"-782"-15,0 0-124 16,3-170 51-16,26 108 59 16,11-6-18-16,5 3-39 15,5 4-20-15,2 7 13 16,-3 14 30-16,-7 13-21 0,-5 20-20 15,-7 7-15 1,-7 28 39-16,-8 31-7 0,-4 17-18 16,-11 15-29-16,0 10 6 15,-34 5-33-15,-14 0-1 16,-15-9 0-16,1-8-7 16,-3-16 1-16,12-19-3 15,10-22 9-15,11-15 8 16,16-14-7-16,9-3-2 15,7-6-4-15,0-18-9 16,0-2-4-16,17 3 9 16,9 5 9-16,6 9-7 15,4 9 14-15,7 0-1 16,-1 2 12-16,4 19 6 16,1 6 9-16,2-1-32 0,2-2-1 15,5-1-11-15,32-1-143 16,-12-5-198-16,-7-8-377 0</inkml:trace>
  <inkml:trace contextRef="#ctx0" brushRef="#br0" timeOffset="368">1539 668 2072 0,'0'0'379'16,"0"0"-264"-16,0 0 10 16,0 0 85-16,-210-60-72 15,168 60-75-15,8 0-53 16,12 17 2-16,12 14-12 16,10 6 0-16,0 8-6 15,29-2-2-15,14 4 7 16,13-6-9-16,-1 4-14 15,-2-8 23-15,-5 2-10 16,-14-4 11-16,-17-2 7 16,-17-1-6-16,0 1 10 15,-34-3-11-15,-14-7 0 16,-6-5-1-16,3-10-10 0,8-8-15 16,16 0-16-1,18-26-153-15,18-33-92 0,30 10-205 16,11-3-196-16</inkml:trace>
  <inkml:trace contextRef="#ctx0" brushRef="#br0" timeOffset="669">1800 698 1609 0,'0'0'333'0,"0"0"-95"15,0 0 50-15,0 0-39 16,0 175-66-16,0-125-73 15,17-6-66-15,9-3-29 16,7-8 9-16,6-6-23 16,4-10-1-16,3-8-16 0,-7-9-11 15,1 0 20-15,-12-13-19 16,-5-13 10-16,-9-9 15 16,-11-6 2-16,-3-6 0 15,-9-5 5-15,-28 6-5 16,-13-4 7-16,-1 8-8 15,-6 8-41-15,3 3-77 16,4 14-65-16,-2 6-168 16,12 7-43-16,7 2-457 0</inkml:trace>
  <inkml:trace contextRef="#ctx0" brushRef="#br0" timeOffset="939">1800 698 1294 0,'-137'-214'325'15,"150"187"-179"-15,9-2-6 16,6-3 101-16,4 2-74 16,4 9-83-16,-3 5-45 15,-1 9-39-15,-6 7 0 16,-3 0-28-16,1 0-92 16,-6 7-25-16,7 6 30 15,-3-7 62-15,1-6 52 16,6 0 1-16,5-19 40 15,5-15 58-15,-1-9 31 16,9-8 13-16,-4 1-35 0,-1 4-39 16,4 6-68-16,16 8-18 15,-13 11-280-15,-4 9-472 0</inkml:trace>
  <inkml:trace contextRef="#ctx0" brushRef="#br0" timeOffset="1435">3471 684 1493 0,'0'0'727'16,"0"0"-658"-16,0 0-55 15,0 0 159-15,0 0 55 16,-213-98-34-16,160 103-119 16,-3 29-3-16,7 9 49 15,7 11-48-15,16 5-29 16,15-2-29-16,11-4-14 15,11-10-1-15,34-10-39 16,8-13-63-16,5-14-25 16,1-6-95-16,-2-6 11 15,-12-21 23-15,-11-5 57 0,-16-5 79 16,-5 1 27-16,-10 3 25 16,-3 7 3-16,0 11 90 15,0 13 103-15,0 2-31 16,-6 8-43-16,3 25 57 15,3 6-56-15,0 7-45 16,0-2-30-16,23-3-48 16,9-2-14-16,24 0-143 15,-7-11-319-15,-7-10-444 0</inkml:trace>
  <inkml:trace contextRef="#ctx0" brushRef="#br0" timeOffset="1661">4194 979 2309 0,'0'0'376'0,"0"0"-266"16,0 0-42-16,0 0 118 15,0 0-48-15,36 180-81 16,-36-137-18-16,-20-1-39 15,-9-2-13-15,-4 0-110 16,4-9-203-16,9-7-418 16,7-12-558-16</inkml:trace>
  <inkml:trace contextRef="#ctx0" brushRef="#br0" timeOffset="2184">4708 100 2618 0,'0'0'350'16,"0"0"-306"-16,0 0 0 15,0 0 118-15,0 0-73 16,0 0-48-16,3 207-12 15,-3-116-7-15,0 6-1 0,0 0 6 16,0 1-21-16,0-7-6 16,0-3 0-16,0-10-39 15,-3-19 6-15,3-19-30 16,0-16-1-16,0-24 41 16,0 0-4-16,0-24 20 15,13-23 7-15,9-11-24 16,1-5 24-16,4-2-10 15,-4 7 10-15,3 7-9 16,0 15 18-16,0 17-3 16,7 13 37-16,4 6-8 15,5 8 5-15,1 28-7 0,-1 15 6 16,-2 7 7-16,-6 7-31 16,-6 0 5-16,-13 2 26 15,-10-8-32-15,-5-6-4 16,-20-8 1-16,-30-13-11 15,-16-7 11-15,-5-21-11 16,-2-4-18-16,2 0 12 16,8-26-42-16,4-28-68 15,17 8-232-15,13 2-1022 0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10:08:18.209"/>
    </inkml:context>
    <inkml:brush xml:id="br0">
      <inkml:brushProperty name="width" value="0.07938" units="cm"/>
      <inkml:brushProperty name="height" value="0.07938" units="cm"/>
      <inkml:brushProperty name="color" value="#00B050"/>
      <inkml:brushProperty name="fitToCurve" value="1"/>
    </inkml:brush>
  </inkml:definitions>
  <inkml:trace contextRef="#ctx0" brushRef="#br0">0 430 1674 0,'0'0'260'16,"0"0"-176"-16,0 0 130 15,0 0 81-15,0 0-152 16,36 204-83-16,-36-145-32 16,0-3-27-16,0-3 8 15,-3-12-9-15,0-11 0 16,0-13-14-16,3-11-7 15,0-6 0-15,0 0 8 16,0-27-29-16,0-11 1 16,0-8 11-16,6-10 19 15,14-1-7-15,6 2 14 16,4 4 4-16,2 13 3 0,-3 11 13 16,2 13 47-16,-3 14-1 15,0 0 6-15,-2 8 9 16,-1 22-16-16,1 10 8 15,0 2-40-15,1 6-16 16,-4 2 4-16,-3-3-17 16,-3-4-18-16,-5-1-3 15,1-10-50-15,-4-11 3 16,5-9-22-16,0-9 14 16,4-3 5-16,6-15 26 15,5-25 11-15,8-11-42 0,5-13-32 16,1-7 29-1,-1-10-18-15,4-2 38 0,-7-1 50 16,-7 2 9-16,-5 5 50 16,-11 6 48-16,-6 16 29 15,-10 7 25-15,0 13-41 16,-3 11 13-16,-16 9 1 16,-9 9-47-16,-1 6-30 15,-3 4-27-15,2 28-14 16,4 16 16-16,0 13-23 15,10 7 0-15,2 2 6 16,5 7-6-16,1-4-6 16,5 1-8-16,0-7-24 15,3-4 8-15,0-10-32 16,0-16 1-16,0-9 4 16,0-14-11-16,11-14-29 15,12 0 7-15,6-17 33 0,10-16 2 16,1-2-31-16,2 3 51 15,-2 8 35-15,-6 10 0 16,-6 14 34-16,-5 0 83 16,-4 11 5-16,-4 18-28 15,2 7-24-15,3 0-14 16,3-1-18-16,7-8-26 16,-1-7-12-16,4-8 0 15,-1-12-44-15,-1 0-12 16,-6 0-46-16,-2-28 7 15,-6-3 19-15,-5-9 33 16,-1 3 22-16,-5 1 14 16,-3 4 7-16,0 12 32 0,1 11 31 15,-4 9 41-15,0 0-4 16,0 17-12-16,0 23 12 16,0 3-46-16,0 4-14 15,0-2-6-15,0-4-33 16,0-8-2-16,6-10-39 15,4-6-87-15,0-11-64 16,-1-6-161-16,-1-6-137 16,-5-17-1261-16</inkml:trace>
  <inkml:trace contextRef="#ctx0" brushRef="#br0" timeOffset="145">1297 234 1081 0,'0'0'1144'15,"0"0"-937"-15,0 0-156 16,0 0-10-16,0 0-41 16,0 0-102-16,0 0-372 15,20-13-578-15</inkml:trace>
  <inkml:trace contextRef="#ctx0" brushRef="#br0" timeOffset="805">1484 693 1587 0,'0'0'235'0,"0"0"-169"0,0 0-22 15,0 0 143-15,0 0-20 16,0 0-126-16,209 24-11 16,-149-42 4-16,-3-3-21 15,-4-2 4-15,-13-4-4 16,-14 0-12-16,-13 1 27 15,-13-1-19-15,0 4 25 16,-33 2 22-16,-9 6-12 16,-7 13 24-16,-4 2 10 15,4 0 35-15,4 25 1 16,5 17-78-16,14 5-17 16,10 3-1-16,16 4-18 0,0-1 0 15,6-7-10 1,30-3-34-16,7-11-23 15,5-15-41-15,8-11-60 0,10-6 38 16,2-6 81-16,2-26-7 16,-2-12 1-16,-5-4-9 15,-12-2 42-15,-8 10 7 16,-13 6 15-16,-10 17 40 16,-11 17 46-16,-6 0 48 15,-3 17 16-15,0 19-65 16,0 9-31-16,0-2-42 15,0 2 0-15,0-10-12 0,0-6-8 16,0-11-37 0,0-9-14-16,0-9 1 0,0 0 41 15,0-18-35-15,3-16 6 16,14-14 45-16,5-2-13 16,9 3 13-16,1 2 1 15,4 10 12-15,1 15 47 16,-8 10 25-16,-1 10 36 15,-3 10 21-15,-6 27-48 16,-3 8-19-16,0 8-41 16,4 0-19-16,0-5 2 15,3-5-16-15,-4-10-55 16,-2-7-122-16,-17-11-99 16,0-9-317-16,0-6-207 0</inkml:trace>
  <inkml:trace contextRef="#ctx0" brushRef="#br0" timeOffset="1031">1628 280 2169 0,'0'0'478'15,"0"0"-473"-15,0 0 11 16,0 0 18-16,0 0 50 15,176-178-41-15,-107 150 30 16,-7 14 32-16,-9 10 4 16,-10 4-35-16,-7 0-70 15,13 41-4-15,-7-5-220 16,-8-7-624-16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10:08:23.186"/>
    </inkml:context>
    <inkml:brush xml:id="br0">
      <inkml:brushProperty name="width" value="0.07938" units="cm"/>
      <inkml:brushProperty name="height" value="0.07938" units="cm"/>
      <inkml:brushProperty name="color" value="#00B050"/>
      <inkml:brushProperty name="fitToCurve" value="1"/>
    </inkml:brush>
  </inkml:definitions>
  <inkml:trace contextRef="#ctx0" brushRef="#br0">377 0 925 0,'0'0'840'0,"0"0"-732"0,6 150-52 16,-6-40 159 0,0 20 56-16,0 11-109 0,0-20-83 15,0 10-35-15,0-15-21 16,0-20-5-16,0-18-18 16,0-20-6-16,0-16-3 15,0-10-107-15,10-14-171 16,-1-6-180-16,-6-12-662 0</inkml:trace>
  <inkml:trace contextRef="#ctx0" brushRef="#br0" timeOffset="467">0 819 1659 0,'0'0'314'0,"0"0"-231"15,0 0-18-15,0 0 115 16,0 0-6-16,223 18-88 16,-135-18-47-16,6-12-10 15,-1-8 4-15,-8-2 9 16,-11 10-41-16,-11 5 8 16,-13 7-8-16,-18 0 5 15,-13 19-5-15,-12 23 16 16,-7 9 16-16,0 8 19 15,0 0-25-15,0-1-2 16,-3-8-3-16,3-8-11 0,0-9-11 16,7-16-18-16,22-12-42 15,7-5 26-15,7-12-50 16,2-25-8-16,4-13 22 16,-6-7 34-16,-4 1 35 15,-5 6 1-15,-12 9 27 16,-5 15 76-16,-11 13 1 15,-3 13 26-15,-3 0-40 16,0 25-51-16,0 13 16 16,0 6-45-16,0 4 13 15,3-4-10-15,5-6-13 16,1-9-9-16,0-6-67 16,5-5-116-16,-1-12-95 0,-4-6-223 15,-6 0-29-15</inkml:trace>
  <inkml:trace contextRef="#ctx0" brushRef="#br0" timeOffset="661">1077 605 1502 0,'0'0'279'16,"0"0"-159"-16,0 0 9 15,0 0 62-15,0 0 15 16,0 0-74-16,0 0-53 15,177-4-24-15,-165 31-34 16,-9 5-21-16,-3 22-68 16,0-8-216-16,0-7-307 0</inkml:trace>
  <inkml:trace contextRef="#ctx0" brushRef="#br0" timeOffset="849">1421 62 1842 0,'0'0'579'16,"0"0"-506"-16,0 0-15 16,0 0 16-16,199 9-38 15,-97 35-36-15,-14 0-383 0,-6-8-1616 0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10:08:26.581"/>
    </inkml:context>
    <inkml:brush xml:id="br0">
      <inkml:brushProperty name="width" value="0.07938" units="cm"/>
      <inkml:brushProperty name="height" value="0.07938" units="cm"/>
      <inkml:brushProperty name="color" value="#00B050"/>
      <inkml:brushProperty name="fitToCurve" value="1"/>
    </inkml:brush>
  </inkml:definitions>
  <inkml:trace contextRef="#ctx0" brushRef="#br0">403 123 796 0,'0'0'766'15,"0"0"-555"-15,0 0-81 16,0 0 99-16,0 0 24 15,0 0-75-15,0 0-56 16,-121-124-37-16,89 124 14 16,-5 6-8-16,-5 33-43 15,-1 13 17-15,1 20 30 0,2 11-53 16,15 5-9-16,8-2-5 16,17-2-13-16,0-7 8 15,13-9-23-15,22-10 0 16,11-6 4-16,4-20-4 15,2-12-24-15,4-11-10 16,-4-9-8-16,1-9 33 16,-8-26-27-16,-2-13 27 15,-13-13 7-15,-12-8 2 16,-10-7 0-16,-8-3 20 16,-3-5 1-16,-27 6 18 15,-10 7-39-15,1 13 0 0,1 16 0 16,10 21-33-16,13 21-87 15,11 0-181-15,4 47-258 16,30 4 38-16,-1-2-1116 0</inkml:trace>
  <inkml:trace contextRef="#ctx0" brushRef="#br0" timeOffset="204">1021 657 876 0,'0'0'1079'0,"0"0"-819"16,0 0-30-16,0 0 45 0,0 0-5 15,-15 174-126 1,-18-124-98-16,-4 0-25 0,-2-1-21 16,4-1-43-16,12-8-113 15,9-7-202-15,11-18-359 0</inkml:trace>
  <inkml:trace contextRef="#ctx0" brushRef="#br0" timeOffset="556">1381 465 1894 0,'0'0'288'0,"0"0"-239"0,0 0-27 16,184-166 116-16,-134 108 52 15,-15 3-67-15,-5 4-23 16,-14 10 53-16,-6 11-37 16,-7 13-5-16,-3 8-10 15,0 9-16-15,0 9-27 16,0 31-49-16,0 23 0 15,-3 10 27-15,-7 13-19 16,4-4-5-16,3 1-12 16,-1-9 6-16,4-7-14 15,0-8-41-15,0-8-58 16,0-8-83-16,0-7-299 0,0-9-131 16,0-16-1304-16</inkml:trace>
  <inkml:trace contextRef="#ctx0" brushRef="#br0" timeOffset="791">2197 657 1493 0,'0'0'887'15,"0"0"-678"-15,0 0-107 16,0 0 144-16,0 0-17 15,0 0-126-15,23 180-53 16,-29-145-22-16,-20-3-22 0,-8 0-6 16,2-1-30-16,2-9-129 15,15-10-189-15,7-8-381 16,5-4-1234-16</inkml:trace>
  <inkml:trace contextRef="#ctx0" brushRef="#br0" timeOffset="1178">2803 221 2244 0,'0'0'359'0,"0"0"-310"0,0 0-32 16,0 0 129-16,173-110 45 15,-126 108-80-15,-4 2-60 16,-1 0-3-16,-10 26 9 16,-6 15 4-16,-16 15-21 15,-10 7-16-15,0 6 8 16,-30 2-19-16,-19 1 2 16,-2-1-10-16,-5-6 1 15,10-9-7-15,7-12 1 16,16-10-7-16,9-7 5 15,11-9-20-15,3-3 8 16,0-4 5-16,14-2-15 0,12-3 23 16,5 0-22-16,9-3-18 15,10 0-31-15,2 0-113 16,36 0-96-16,-12 0-399 16,-11-3-465-16</inkml:trace>
  <inkml:trace contextRef="#ctx0" brushRef="#br0" timeOffset="1412">3772 766 1575 0,'0'0'784'15,"0"0"-650"-15,0 0-100 0,0 0 146 16,0 0 53-16,0 0-103 15,0 0-57-15,22 138-41 16,-25-94-4-16,-16 3-28 16,-1-1-21-16,-3-9-72 15,3 5-204-15,8-13-315 16,5-14-371-16</inkml:trace>
  <inkml:trace contextRef="#ctx0" brushRef="#br0" timeOffset="1639">4429 907 324 0,'0'0'2038'16,"0"0"-1773"-16,0 0-264 15,0 0-1-15,0 0 75 16,0 0-75-16,0 0-208 16,113-26-183-16,-84 23-461 0</inkml:trace>
  <inkml:trace contextRef="#ctx0" brushRef="#br0" timeOffset="1804">4973 878 2189 0,'0'0'263'15,"0"0"-263"-15,0 0-178 16,0 0 38-16,0 0-120 16,210-32-1530-16</inkml:trace>
  <inkml:trace contextRef="#ctx0" brushRef="#br0" timeOffset="1990">5527 863 1835 0,'0'0'502'0,"0"0"-381"0,0 0 82 16,0 0 26-16,0 0-122 15,35 150-71-15,-35-112-20 16,0 4-16-16,-23 5-16 15,-16 11-183-15,7-10-270 16,-1-10-398-16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10:08:29.608"/>
    </inkml:context>
    <inkml:brush xml:id="br0">
      <inkml:brushProperty name="width" value="0.07938" units="cm"/>
      <inkml:brushProperty name="height" value="0.07938" units="cm"/>
      <inkml:brushProperty name="color" value="#00B050"/>
      <inkml:brushProperty name="fitToCurve" value="1"/>
    </inkml:brush>
  </inkml:definitions>
  <inkml:trace contextRef="#ctx0" brushRef="#br0">88 221 1627 0,'0'0'256'16,"0"0"-198"-16,0 0 23 15,0 0 116-15,139-177-16 16,-88 151-78-16,2 11-22 16,-1 12-16-16,-6 3-8 15,-10 23-8-15,-16 30-4 16,-20 18 4-16,0 18-26 16,-40 11-14-16,-16 3 19 15,-12 0-21-15,-4-5 2 16,3-13-9-16,6-14 0 15,15-15 22-15,11-15-22 0,15-13 0 16,12-9 15-16,10-4-4 16,0-3-11-16,10-1 1 15,20-3 18-15,9 5 13 16,-1-4-26-16,12-3 11 16,2 3 16-16,7-6-13 15,4 2-2-15,5 2 9 16,-3-2-12-16,1 1 18 15,-13 0-33-15,-11-1 1 16,-8 5-1-16,-12-2-33 16,1-2-83-16,3 0-168 15,-6-3-374-15,-1-3-143 0</inkml:trace>
  <inkml:trace contextRef="#ctx0" brushRef="#br0" timeOffset="374">1142 274 2045 0,'0'0'536'0,"0"0"-469"15,0 0 2-15,0 0 156 16,-167 96-45-16,131-33-104 0,7 8-25 15,12 9-7-15,14 2-13 16,3 1-3-16,14-7-19 16,29-5 0-16,16-12-9 15,12-12-4-15,8-21-20 16,3-14-9-16,-4-12 10 16,-6-9 22-16,-9-29 2 15,-18-17-1-15,-19-16 22 16,-23-15 8-16,-3-9 28 15,-38-5-4-15,-35-3-21 16,-18 3 9-16,-11 11-42 16,7 23 0-16,10 18-58 15,30 22-194-15,28 11-708 0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10:09:03.187"/>
    </inkml:context>
    <inkml:brush xml:id="br0">
      <inkml:brushProperty name="width" value="0.07938" units="cm"/>
      <inkml:brushProperty name="height" value="0.07938" units="cm"/>
      <inkml:brushProperty name="color" value="#00B050"/>
      <inkml:brushProperty name="fitToCurve" value="1"/>
    </inkml:brush>
  </inkml:definitions>
  <inkml:trace contextRef="#ctx0" brushRef="#br0">625 598 1051 0,'0'0'521'15,"0"0"-418"-15,0 0-68 16,0 0 95-16,0 0 27 16,0 0 4-16,0 0-45 15,0 0-5-15,3 0 6 16,4 0-25-16,-1 0-8 15,1 0-22-15,-4 0-8 0,4 0 6 16,-4-9-26 0,-3-3-13-16,0 0 15 15,0-5-23-15,0-7-4 0,0 0-3 16,0 1-6-16,-10-4 22 16,-6 2-22-16,-3 1 0 15,-1 0 15-15,-6 4-15 16,-4 1 0-16,-2 5-1 15,-2 2 2-15,-5 3 15 16,-1 2-16-16,1 7 0 16,1 0 9-16,-2 0-2 15,4 0-1-15,3 13-6 16,4 4 0-16,0 6 10 16,-1 2-10-16,4 4 0 15,0 3-6-15,3 7 7 0,3 0-1 16,7 4 0-16,7 2 1 15,6-1 0-15,0 3-1 16,0-6 0-16,0-6-1 16,12 1 1-16,8-7 0 15,-1 1-6-15,9-4 12 16,-3-3-10-16,1-1 4 16,8-4 0-16,1-1 7 15,4-2-7-15,4-5 0 16,2 7-6-16,2-6 6 15,2 1 3-15,-1 3-3 16,3 0 0-16,-9 2 6 16,-4 1-6-16,-5 6-6 0,-7 2 6 15,-3 1 0 1,-3 2 14-16,-7 0-14 0,-6 4-4 16,0 2 4-16,-7 6 0 15,0-3-1-15,0 3-1 16,0-1 2-16,-17-3 3 15,-2-1-3-15,-4-4 0 16,-7 1 19-16,-2-7 1 16,-5-5 5-16,-2-3-7 15,-4-4 9-15,-2-5 24 16,2-6-31-16,-2-3 8 16,2 0-1-16,0 0 7 15,4-9-22-15,3-8 8 16,-1-4-2-16,5 0 19 15,2 0-37-15,7 4 10 0,8-1 7 16,-2 7-8-16,11 1-2 16,-2 3-7-16,5 5 0 15,3 2 10-15,0 0-10 16,0 0-7-16,0 0 1 16,0 0-12-16,0 0-2 15,0 0-19-15,0 0-19 16,0 0-15-16,26 0-146 15,5 0-259-15,-2-9-335 0</inkml:trace>
  <inkml:trace contextRef="#ctx0" brushRef="#br0" timeOffset="833">1398 1019 907 0,'0'0'774'0,"0"0"-617"16,0 0-95-16,0 0 140 15,0 0 37-15,0 0-99 0,0 0-33 16,6-14-4-16,17 14-38 16,4 0 35-16,-1 0-9 15,6 0-35-15,4 0 14 16,4 0-25-16,2 0-6 16,7 0 10-16,4 0-26 15,-1 0-1-15,4 0-11 16,-3 0-11-16,-1 0 24 15,-7 0-24-15,-2 0 0 16,-7 0 2-16,-7 0-1 16,-6 0-2-16,-7 0-22 15,-5 0-28-15,-8 0-23 16,-3 0-69-16,0 0-71 0,0 2-81 16,0 4-268-1,-8-2-485-15</inkml:trace>
  <inkml:trace contextRef="#ctx0" brushRef="#br0" timeOffset="1374">1352 1380 1413 0,'0'0'333'16,"0"0"-220"-16,0 0 11 15,0 0 174-15,0 0-57 16,0 0-98-16,0 0-55 16,-30 0 17-16,30 0 25 15,0 0-41-15,17-7-6 16,-1 1-32-16,4 0-6 16,0 3-5-16,-1-3-8 15,7 3 0-15,3 0 3 0,8 3-14 16,2 0-5-16,10 0-10 15,4 0-4-15,6 0 24 16,6 0-25-16,4 0 5 16,-4 0 4-16,3 0-10 15,-1-3 0-15,-12-4-1 16,-7 5 1-16,-8 0 5 16,-17-2-5-16,-10 4-1 15,-10 0-7-15,-3 0-31 16,0 0-37-16,-16 0-180 15,-7 0-388-15,3 0-789 0</inkml:trace>
  <inkml:trace contextRef="#ctx0" brushRef="#br0" timeOffset="3784">3182 120 922 0,'0'0'402'16,"0"0"-203"-16,0 0-89 15,0 0 20-15,0 0-29 16,0 0-9-16,-56-94-20 15,47 86-18-15,-5 1 11 16,1 1 3-16,0 6-12 16,-3 0 20-16,2 0-42 15,-1 6-2-15,-5 24 11 16,3 12-10-16,8 14-5 0,-1 5-1 16,7 10-14-16,3 2 7 15,0 1-20-15,0-1 0 16,6-1 7-16,4-8-7 15,-1-5 0-15,-2-6-6 16,0-3 6-16,-7-9 17 16,0-5-17-16,0-2 21 15,-3-9 18-15,-17-2 10 16,-10-4 2-16,-2-9-20 16,-4-1-15-16,-1-2 8 15,2-6-24-15,5 4 1 16,4-3 5-16,6-2-5 15,7 4 3-15,4-4-4 16,6 0-5-16,3 2 4 16,0 4-19-16,0 3 13 0,0 7 1 15,12-3 6-15,7 2 0 16,4 3 0-16,0-3 0 16,7 2-1-16,-4-2 0 15,5 3 1-15,-3-1 0 16,1 6 0-16,-1 4 6 15,-3 3-5-15,-5 5 6 16,0 7 9-16,-8 8-16 16,-1 9 13-16,-5 6 26 15,-6 8 6-15,0 4 10 16,0-1-20-16,0-2-1 16,-3-10 2-16,-3-7-23 15,1-13 11-15,5-9-9 0,0-11 3 16,-3-7 12-1,3-7-16-15,0-4-4 0,0-6-10 16,0 0-30-16,27-10-125 16,8-13-313-16,5-9-840 0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10:09:16.280"/>
    </inkml:context>
    <inkml:brush xml:id="br0">
      <inkml:brushProperty name="width" value="0.07938" units="cm"/>
      <inkml:brushProperty name="height" value="0.07938" units="cm"/>
      <inkml:brushProperty name="color" value="#00B050"/>
      <inkml:brushProperty name="fitToCurve" value="1"/>
    </inkml:brush>
  </inkml:definitions>
  <inkml:trace contextRef="#ctx0" brushRef="#br0">975 513 1122 0,'0'0'267'0,"0"0"-174"16,0 0 38-16,0 0 57 15,0 0-45-15,0 0-11 16,6 0 8-16,-1 0-11 16,-5 0-12-16,3-4-18 15,0 0-23-15,0-3-3 16,-3-2-20-16,0-2-7 0,0-1 6 16,0-3-22-16,0-2 6 15,-14-4 12-15,-5 0-39 16,-7 4 3-16,-3-4-12 15,-4 3 1-15,-7 3 5 16,2 2-6-16,-6 7 0 16,-2 6 4-16,1 0-3 15,-1 0-2-15,4 0 1 16,-1 12 0-16,4 10-2 16,5 4 2-16,3 4 0 15,8 3-1-15,6 2 1 16,8-3-6-16,4 2-3 0,5 3 9 15,0-5 11-15,0 1-11 16,20-1-11 0,3 0 10-16,10-3 1 0,1 1-1 15,4 2 0-15,9-2 1 16,-2 4 0-16,10 0 0 16,1 3-1-16,3-1 0 15,4 5 1-15,-4 1 0 16,-1 3-1-16,-5-4 1 15,-8 3 4-15,-2-6-4 16,-10 0-1-16,-7-2 0 16,-9-4 0-16,-8-2 1 15,-9-1-1-15,0-6 1 16,0 1-1-16,-29-1 1 16,-7-5-5-16,-10-5 5 0,-10-9 0 15,-9-4 14-15,-7 0-7 16,-4 0 5-16,-3-11 15 15,8-13-15-15,3-1 1 16,8-3 10-16,12 2-4 16,11 2 10-16,11 7-7 15,10-1-11-15,10 9 1 16,1 1-12-16,5 4-17 16,0-1-65-16,20-1-126 15,16 0-357-15,1 1-102 0</inkml:trace>
  <inkml:trace contextRef="#ctx0" brushRef="#br0" timeOffset="623">1681 302 1495 0,'0'0'287'0,"0"0"-154"16,0 0 109-16,0 0 11 0,0 0-112 15,0 0-70-15,0 0-8 16,-27 54 44-16,27 9 23 16,0 19-55-16,0 21-8 15,0 10 5-15,0 6-15 16,0 5-7-16,0-2-10 15,0-10-13-15,0-7 9 16,0-13-21-16,0-10-9 16,0-13 10-16,0-17-16 15,0-7 0-15,0-12 0 16,0-13 1-16,0-6-7 16,0-8-70-16,0-6-143 15,3-3-275-15,4-17-355 0</inkml:trace>
  <inkml:trace contextRef="#ctx0" brushRef="#br0" timeOffset="1350">108 0 1069 0,'0'0'504'0,"0"0"-329"16,0 0-15-16,0 0 52 15,0 0 2-15,0 0-91 16,0 0-82-16,-53 71 82 16,47 15-10-16,-3 42 8 15,-5 40 18-15,3 33-73 0,2-15-33 16,3-35 43-16,6-43-41 16,0-25 8-16,0 14-13 15,0 3-10-15,0 9 17 16,3-15-36-16,0-14 5 15,3-15 13-15,-6-15-18 16,0-12-1-16,0-11 0 16,0-10 0-16,0-8-1 15,0-6-20-15,3-3-85 16,31-15-123-16,-5-20-357 16,7-3-432-16</inkml:trace>
  <inkml:trace contextRef="#ctx0" brushRef="#br0" timeOffset="2064">2380 1141 1107 0,'0'0'787'0,"0"0"-556"15,0 0-32-15,0 0 119 16,0 0-33-16,0 0-170 16,0 0-40-16,-23-3-23 15,52-3-1-15,11-1-4 16,13-1-29-16,9-1-8 0,6 0 20 16,1-2-30-16,2 0 0 15,-4 5 1-15,-5 4-1 16,-13 0-18-16,-7 2-12 15,-13 0-43-15,-6 0-25 16,-9 0-116-16,-8 0-108 16,-3 4-214-16,-3 2-306 0</inkml:trace>
  <inkml:trace contextRef="#ctx0" brushRef="#br0" timeOffset="2492">2331 1429 1273 0,'0'0'522'0,"0"0"-421"16,0 0 39-16,0 0 149 16,0 0-33-16,0 0-110 15,0 0-72-15,-59 27 25 16,59-27 19-16,0 0-42 16,0 2-8-16,0-2-8 0,17 5-5 15,1-4 2-15,10 4-29 16,6-3 17-16,6 0-3 15,5 0-41-15,15-2 26 16,2 0-16-16,6 0-11 16,5 0 18-16,-1 0-17 15,-3 0-1-15,-6-2 8 16,-15-2-8-16,-5-2-42 16,5-5-83-16,-11 3-255 15,-11 2-534-15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10:09:21.093"/>
    </inkml:context>
    <inkml:brush xml:id="br0">
      <inkml:brushProperty name="width" value="0.07938" units="cm"/>
      <inkml:brushProperty name="height" value="0.07938" units="cm"/>
      <inkml:brushProperty name="color" value="#00B050"/>
      <inkml:brushProperty name="fitToCurve" value="1"/>
    </inkml:brush>
  </inkml:definitions>
  <inkml:trace contextRef="#ctx0" brushRef="#br0">0 1159 1612 0,'0'0'332'0,"0"0"-262"16,0 0-38-16,0 0 179 15,0 0-24-15,0 0-86 16,0 0-61-16,6-9-2 0,17-11 21 16,0-8-42-16,2-8 4 15,9-4-6-15,-2-8-3 16,7-10 8-16,4-13-20 15,-1-7 0-15,5-12-1 16,-4-6 12-16,-5-8-12 16,1 3 1-16,-2 8 0 15,-4 10 26-15,-7 18 19 16,-6 16 38-16,-4 10 0 16,-6 16-37-16,-4 7-4 15,1 8 6-15,-4 4-23 16,3 4-5-16,8 0-20 15,3 10 17-15,5 22 34 16,1 16-39-16,3 17 12 16,3 10-6-16,-2 14-5 0,2 5 23 15,0-2-27-15,1-4-3 16,-1-8-3-16,-6-7-3 16,-3-8 0-16,-4-10 0 15,-2-3 0-15,-5-9 4 16,-3-8-4-16,2-2 0 15,-2-8-30-15,-3-6-79 16,0-10-148-16,2-9-118 16,-5 0-276-16,0 0-1147 0</inkml:trace>
  <inkml:trace contextRef="#ctx0" brushRef="#br0" timeOffset="377">272 687 1475 0,'0'0'230'0,"0"0"-110"16,0 0-25-1,0 0 135-15,0 0-13 0,0 0-107 16,0 0-50-16,-17 0 32 16,46 0 5-16,10 6 4 15,4 0-1-15,6-3-40 16,7 3-6-16,0-4-39 15,-1 3 0-15,-2-3-15 16,-2-2-31-16,15 0-129 16,-13 0-333-16,-11 0-379 0</inkml:trace>
  <inkml:trace contextRef="#ctx0" brushRef="#br0" timeOffset="805">1777 645 1506 0,'0'0'268'15,"0"0"-218"-15,0 0-2 0,0 0 141 16,0 0-18 0,0 0-33-16,0 0-43 0,42 30 10 15,-22-30 7-15,0 4-42 16,3-4-10-16,-1 0 0 15,9 0-17-15,-2 0 3 16,7 0-46-16,4 0 0 16,-1 0 0-16,-1 0 0 15,-2 0-46-15,1 2-62 16,-5-2-44-16,-2 0-62 16,-7 0-117-16,-6 0-53 15,-8 0-823-15</inkml:trace>
  <inkml:trace contextRef="#ctx0" brushRef="#br0" timeOffset="1186">1777 922 1650 0,'0'0'388'0,"0"0"-232"15,0 0 66-15,0 0 32 16,0 0-118-16,0 0-55 15,0 0-31-15,-6 25 10 16,35-20 24-16,7-2-39 16,7 3 6-16,10-3-17 15,1 0-5-15,6 0 12 16,-1 1-41-16,-4-2 0 16,-2-2-6-16,15 0-68 15,-15 0-285-15,-10 0-623 0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10:09:27.010"/>
    </inkml:context>
    <inkml:brush xml:id="br0">
      <inkml:brushProperty name="width" value="0.07938" units="cm"/>
      <inkml:brushProperty name="height" value="0.07938" units="cm"/>
      <inkml:brushProperty name="color" value="#00B050"/>
      <inkml:brushProperty name="fitToCurve" value="1"/>
    </inkml:brush>
  </inkml:definitions>
  <inkml:trace contextRef="#ctx0" brushRef="#br0">200 0 864 0,'0'0'531'0,"0"0"-368"16,0 0-66-16,0 0-8 0,0 0-7 15,0 0-9 1,-105 59-45-16,80-36 0 0,-3 3 15 16,10-7-30-16,4-2 5 15,4-5-18-15,10 1-9 16,0-2-47-16,0-3-151 16,10-6-315-16</inkml:trace>
  <inkml:trace contextRef="#ctx0" brushRef="#br0" timeOffset="195">200 0 1395 0,'108'59'346'0,"-108"-59"-226"15,-14 0-3-15,-8 9-11 16,-1 14-9-16,-3 7-56 15,0 12-41-15,-10 31-137 16,7-9-144-16,-5-5-1176 0</inkml:trace>
  <inkml:trace contextRef="#ctx0" brushRef="#br0" timeOffset="1809">1470 657 1360 0,'0'0'301'0,"0"0"-196"16,0 0 3-16,0 0 56 15,0 0-18-15,0 0-27 0,0 0-76 16,-91-123 15 0,62 104 15-16,-5 6-15 0,-5 3-6 15,-4 4-11-15,1 6-2 16,-7 0 19-16,-4 9-43 16,4 17 5-16,-4 10 9 15,8 4-17-15,5 12 32 16,8 0-13-16,10 7-4 15,8-3 15-15,11-3-41 16,3-3 7-16,3-12-8 16,27-5 1-16,8-9-3 15,9-10-5-15,8-11-32 16,10-3 0-16,1-3-21 16,-4-24 11-16,-3-5 3 15,-13-3 13-15,-10-1 33 0,-13 5 0 16,-9 3 0-16,-11 5 52 15,-3 4 10-15,0 9 12 16,0 8 29-16,0 2-40 16,0 0-4-16,-6 25-48 15,-2 19-2-15,2 6 13 16,3 9-22-16,3-2 0 16,0-4 1-16,0-10 7 15,3-4 0-15,17-10-8 16,2-9 0-16,12-7-47 15,24-13-172-15,-2-4-253 16,-8-18-261-16</inkml:trace>
  <inkml:trace contextRef="#ctx0" brushRef="#br0" timeOffset="2371">1886 265 1639 0,'0'0'339'0,"0"0"-147"15,0 0 5-15,0 0 54 16,0 0-14-16,0 0-147 16,0 0-69-16,0 3 45 15,42 11-26-15,12 11-6 16,8 3-18-16,9 5-15 16,5 5 31-16,6 2-32 15,3 0 1-15,3-3 7 16,6 0-8-16,2-5 0 15,-5-5-1-15,-3-4 10 16,-15-6-3-16,-14 2-6 16,-24-5 0-16,-18 3 7 15,-17 1-6-15,0 6 11 0,-29 4 19 16,-18 3-23-16,-14 4 28 16,-5 4-36-16,-6 3 13 15,-4 4-4-15,5 4-9 16,0 1 0-16,4-2 0 15,4 2 0-15,9-7 5 16,8-5-5-16,10-7 0 16,13-9-9-16,6-9 9 15,11-3-63-15,6-11-45 16,6-6-173-16,23-22-277 16,5-5-67-16</inkml:trace>
  <inkml:trace contextRef="#ctx0" brushRef="#br0" timeOffset="4150">3746 242 85 0,'0'0'830'0,"0"0"-636"16,0 0-107-16,0 0 72 15,0 0 25-15,0 0-70 16,0 0-40-16,-10-33-2 16,7 30-18-16,-3 3 15 15,1 0-25-15,-1 0 10 16,3 0 19-16,-3 0-11 15,3 0 15-15,-2 0-11 16,2 0-9-16,0 0 27 0,3 0-26 16,0 3-7-1,0 15-14-15,0 10 3 0,0 17 48 16,0 17-24-16,0 15 8 16,0 7 28-16,0 9-46 15,0 0 4-15,3-5-15 16,5-4-14-16,-2-14-14 15,3-5-15-15,2-11 6 16,-2-10 1-16,-2-10-7 16,-1-7-1-16,0-9 1 15,-3-9 1-15,-3-3 0 16,5-4 6-16,-5-2-1 16,0 0 29-16,0 0-26 15,0 0 3-15,0-2-5 16,0-13-7-16,0 0 3 0,0-5-3 15,6-1-1-15,3 0-11 16,5-2 6-16,3 3 5 16,-2 0 1-16,5-2-1 15,4 5 0-15,-1 0-5 16,2 1 6-16,4 2 3 16,5 4-3-16,-2 8-6 15,4 2 4-15,0 0 2 16,4 0 6-16,-5 8-6 15,1 17 0-15,-2 1 13 16,-11 6-5-16,-1 1-2 16,-13 2 0-16,-1 3 0 0,-8 1 10 15,0-7-15-15,0 1 0 16,-17-7 8-16,-2-6-7 16,-7-3-2-16,-5-5 1 15,-1-3 0-15,-7-6 9 16,0-3-10-16,-4 0 1 15,-3-3 3-15,4-18 7 16,-4-5-11-16,4-1 1 16,2-2 8-16,4 5 17 15,10 2-26-15,6 4 0 16,7 3 3-16,7 5-3 16,3 5-2-16,3 1-20 15,19-9-101-15,19 1-187 0,5-3-450 16</inkml:trace>
  <inkml:trace contextRef="#ctx0" brushRef="#br0" timeOffset="5819">4897 104 1475 0,'0'0'298'16,"0"0"-192"-16,0 0 97 0,0 0 26 15,0 0-100-15,0 0 14 16,0 0-48-16,-25 73-29 16,22-47-25-16,-3 0-24 15,-2 0 1-15,2 1-18 16,0-2-54-16,3-5-28 15,3 0-123-15,0-5-88 16,0-5-10-16,0-8-452 0</inkml:trace>
  <inkml:trace contextRef="#ctx0" brushRef="#br0" timeOffset="6026">5081 138 1629 0,'0'0'497'16,"0"0"-389"-16,0 0 25 15,0 0 149-15,0 0-44 16,0 0-135-16,0 0-63 16,-20 156-40-16,11-109 0 15,-13 18-157-15,5-14-475 16,0-10-1274-16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10:09:34.375"/>
    </inkml:context>
    <inkml:brush xml:id="br0">
      <inkml:brushProperty name="width" value="0.07938" units="cm"/>
      <inkml:brushProperty name="height" value="0.07938" units="cm"/>
      <inkml:brushProperty name="color" value="#00B050"/>
      <inkml:brushProperty name="fitToCurve" value="1"/>
    </inkml:brush>
  </inkml:definitions>
  <inkml:trace contextRef="#ctx0" brushRef="#br0">30 0 886 0,'0'0'708'15,"0"0"-560"-15,0 0-57 0,0 0 63 16,0 0 41-16,0 0-29 16,0 0-95-16,-30 10-15 15,33-10 36-15,24 0-23 16,5 0 13-16,8 0-18 15,2 0-10-15,4 0 25 16,-1 0-66-16,2 0-11 16,-1 0-4-16,0 0-65 15,-1 0-85-15,8 0-153 16,-13 0-204-16,-14 0-545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6:47:05.414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0 126 573 0,'0'0'1319'0,"0"0"-1077"0,0 0-196 16,0 0 129-16,0 0 35 16,0 0-29-16,0 0-39 15,246 6-48-15,-147-9-14 16,12-3-29-16,7 1-9 15,7-1 23-15,-2 0-65 16,9-1 1-16,-1-2 27 16,-1 1-26-16,-2-1 22 15,-13 0-21-15,-10 6 4 16,-23 3 4-16,-14 0-11 16,-16 0-65-16,-10 0-41 15,21-14-172-15,-13-8-215 0,-8-3-374 16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10:09:34.639"/>
    </inkml:context>
    <inkml:brush xml:id="br0">
      <inkml:brushProperty name="width" value="0.07938" units="cm"/>
      <inkml:brushProperty name="height" value="0.07938" units="cm"/>
      <inkml:brushProperty name="color" value="#00B050"/>
      <inkml:brushProperty name="fitToCurve" value="1"/>
    </inkml:brush>
  </inkml:definitions>
  <inkml:trace contextRef="#ctx0" brushRef="#br0">0 0 1685 0,'0'0'478'0,"0"0"-445"16,0 0 23-16,0 0 227 16,0 0-77-16,0 0-79 15,0 0-38-15,150 40-48 16,-88-34-11-16,40-3-30 16,-9 0-187-16,-13-3-423 0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10:09:36.430"/>
    </inkml:context>
    <inkml:brush xml:id="br0">
      <inkml:brushProperty name="width" value="0.07938" units="cm"/>
      <inkml:brushProperty name="height" value="0.07938" units="cm"/>
      <inkml:brushProperty name="color" value="#00B050"/>
      <inkml:brushProperty name="fitToCurve" value="1"/>
    </inkml:brush>
  </inkml:definitions>
  <inkml:trace contextRef="#ctx0" brushRef="#br0">374 38 963 0,'0'0'233'15,"0"0"-143"-15,0 0 0 16,0 0 104-16,0 0-33 16,0 0-101-16,-32-36-11 15,24 36 8-15,-1 0-17 16,-5 0-12-16,5 0 11 15,-4 0-1-15,0 0 33 16,0 0-18-16,2 18-16 16,5 8-5-16,0 7 5 15,6 5-3-15,0 6 8 0,0 0-16 16,0 0 17-16,3 6-28 16,6 0 1-16,5 3 16 15,-8-2-7-15,1-2-10 16,-7-1 4-16,0-7 14 15,0-2 3-15,-3-11-27 16,-21-1 5-16,-2-6 21 16,-6-6-22-16,-1-6 2 15,1-4 1-15,2-5-14 16,1 0 19-16,6 0-21 16,3 0-6-16,4 0 6 15,5 0 1-15,8 0 7 0,3 0-4 16,0 0-2-1,0 0-4-15,0 0 1 0,0 0-4 16,17 0 5-16,2 0 0 16,4 0 0-16,3 9 0 15,1 3 0-15,-1 3-1 16,3 2 2-16,-2 4-1 16,2 3 15-16,-3 4-9 15,0 5 4-15,-6 6 2 16,-1 6-9-16,-8 1 33 15,-5 5-29-15,-3-1 14 16,-3-3 2-16,0-10 6 16,0-1 9-16,0-12-19 0,0-7 4 15,0-5 19 1,0-6-41-16,0-3 14 0,0-3 5 16,0 0-18-16,0 0 17 15,0 0-19-15,0 0-35 16,26-26-152-16,1-7-311 15,-1-2-368-15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10:09:40.359"/>
    </inkml:context>
    <inkml:brush xml:id="br0">
      <inkml:brushProperty name="width" value="0.07938" units="cm"/>
      <inkml:brushProperty name="height" value="0.07938" units="cm"/>
      <inkml:brushProperty name="color" value="#00B050"/>
      <inkml:brushProperty name="fitToCurve" value="1"/>
    </inkml:brush>
  </inkml:definitions>
  <inkml:trace contextRef="#ctx0" brushRef="#br0">0 87 1041 0,'0'0'628'15,"0"0"-488"-15,0 0-33 16,0 0 114-16,0 0 7 16,0 0-74-16,7-56-57 15,2 43 42-15,5 4-18 16,-2 5-45-16,-1 0-1 0,-2 4-56 16,5 0 14-1,-5 8 18-15,4 26-14 0,-3 10 37 16,0 8-47-16,-1 10-26 15,2-3 35-15,1 0-35 16,12-6 5-16,5-7-6 16,8-12 0-16,5-10-9 15,7-9 9-15,-4-11-28 16,-2-4 26-16,-10 0-23 16,-10 0 17-16,-17 0 7 15,-6 0 1-15,0 0 23 16,-20 0-17-16,-15 5-6 15,-4 18 31-15,-4 10-29 0,4 2 5 16,13 6 2 0,9 4-9-16,17 1 17 0,0 1-17 15,7 0 0-15,26 4-1 16,2-2 1-16,1-3-1 16,-2-3 0-16,-5-4 1 15,-10-4 3-15,-10-6-3 16,-9-2 0-16,0-4-3 15,-12 1 9-15,-24-4-1 16,-13-5-5-16,-7-5-6 16,-3-8-10-16,-19-2-152 15,12-12-399-15,5-11-796 0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10:09:50.119"/>
    </inkml:context>
    <inkml:brush xml:id="br0">
      <inkml:brushProperty name="width" value="0.07938" units="cm"/>
      <inkml:brushProperty name="height" value="0.07938" units="cm"/>
      <inkml:brushProperty name="color" value="#00B050"/>
      <inkml:brushProperty name="fitToCurve" value="1"/>
    </inkml:brush>
  </inkml:definitions>
  <inkml:trace contextRef="#ctx0" brushRef="#br0">10 141 1650 0,'0'0'316'15,"0"0"-160"-15,0 0-18 16,0 0 126-16,0 0-57 15,0 0-116-15,0 0 6 16,-14-114-26-16,37 100-20 16,0 7 13-16,4 4-42 15,2 3 10-15,4 0-8 16,-4 0-15-16,-3 10 33 16,-3 9-34-16,-6 2-7 0,-4 8 26 15,-10 1-16-15,-3 5 8 16,0 3-7-16,-19 1-11 15,-7-1 30-15,-8-4-31 16,6-3-1-16,-3-4-15 16,5-3-26-16,7-5-120 15,2-1-205-15,8-3-402 16,3-7-1106-16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10:09:50.301"/>
    </inkml:context>
    <inkml:brush xml:id="br0">
      <inkml:brushProperty name="width" value="0.07938" units="cm"/>
      <inkml:brushProperty name="height" value="0.07938" units="cm"/>
      <inkml:brushProperty name="color" value="#00B050"/>
      <inkml:brushProperty name="fitToCurve" value="1"/>
    </inkml:brush>
  </inkml:definitions>
  <inkml:trace contextRef="#ctx0" brushRef="#br0">0 0 2349 0,'0'0'507'16,"0"0"-352"-16,0 0 26 15,0 0-64-15,0 0-117 16,0 0-311-16,0 0-1131 0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10:09:49.369"/>
    </inkml:context>
    <inkml:brush xml:id="br0">
      <inkml:brushProperty name="width" value="0.07938" units="cm"/>
      <inkml:brushProperty name="height" value="0.07938" units="cm"/>
      <inkml:brushProperty name="color" value="#00B050"/>
      <inkml:brushProperty name="fitToCurve" value="1"/>
    </inkml:brush>
  </inkml:definitions>
  <inkml:trace contextRef="#ctx0" brushRef="#br0">0 0 1217 0,'0'0'682'0,"0"0"-537"0,0 0-117 15,0 0 94-15,0 0 50 16,0 0-28-16,0 0-76 15,74 29-53-15,-27-29 12 16,2 0-17-16,-1 0-10 16,-2 0 10-16,1 0-10 15,11 0-83-15,-8 0-159 16,-11 0-335-16</inkml:trace>
  <inkml:trace contextRef="#ctx0" brushRef="#br0" timeOffset="237">65 325 1938 0,'0'0'559'15,"0"0"-458"-15,0 0 17 16,0 0 103-16,0 0-108 15,0 0-51-15,0 0-36 16,91 0-25-16,-38 0 7 16,13 2-8-16,41-2-153 15,-16 0-371-15,-9-7-581 0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10:09:48.009"/>
    </inkml:context>
    <inkml:brush xml:id="br0">
      <inkml:brushProperty name="width" value="0.07938" units="cm"/>
      <inkml:brushProperty name="height" value="0.07938" units="cm"/>
      <inkml:brushProperty name="color" value="#00B050"/>
      <inkml:brushProperty name="fitToCurve" value="1"/>
    </inkml:brush>
  </inkml:definitions>
  <inkml:trace contextRef="#ctx0" brushRef="#br0">192 811 1527 0,'0'0'331'16,"0"0"-220"-16,0 0-70 16,0 0 3-16,0 0 117 0,0 0-48 15,17 0-37-15,9 0 9 16,10-18-23-16,10-9-5 16,2-8 4-16,11-8-43 15,4-12 2-15,2-9-19 16,-6-8-1-16,-3-1 19 15,-10-2-19-15,-7 3 0 16,-10 5 26-16,-6 11 9 16,-6 6 37-16,-8 15 15 15,1 8-21-15,-3 15 13 16,-1 12-55-16,7 0-18 16,7 15 34-16,6 32 11 15,4 15-13-15,5 13-14 0,2 15-17 16,-1-5 24-16,1-9-31 15,-6-2 0-15,-5-12-1 16,-6-9 2-16,-3-8-2 16,-8-6-30-16,-5-12-48 15,-1-5-47-15,-3-7-145 16,0-15-101-16,-16 0-220 16,-10 0-1173-16</inkml:trace>
  <inkml:trace contextRef="#ctx0" brushRef="#br0" timeOffset="195">614 593 1646 0,'0'0'245'16,"0"0"-134"-16,0 0 10 15,0 0 50-15,0 0 13 16,181 21-110-16,-126-21-60 15,4-4-14-15,26-16-153 16,-12 3-179-16,-19 2-349 0</inkml:trace>
  <inkml:trace contextRef="#ctx0" brushRef="#br0" timeOffset="472">1410 33 1780 0,'0'0'540'15,"0"0"-460"-15,0 0 43 16,0 0 87-16,0 0-6 16,0 0-111-16,52 209-62 15,-45-138 29-15,-1 6-43 16,-3-1-16-16,-3-1 11 15,0-8-12-15,0-8-1 16,0-9-54-16,0-8-134 16,0-14-88-16,-6-4-239 15,-7-16-55-15,-4-3-932 0</inkml:trace>
  <inkml:trace contextRef="#ctx0" brushRef="#br0" timeOffset="910">198 0 1195 0,'0'0'266'0,"0"0"-141"16,0 0 46-16,0 0-29 15,-45 180-16-15,25-87-28 16,0 6 35-16,-3 7-44 16,3 3 0-16,4-4-30 15,1-13-26-15,4-6-4 16,2-13-17-16,1-8-6 16,5-18-3-16,3-1-3 0,0-21-47 15,8-10-134-15,15-3-214 16,-1-12-495-16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10:14:08.935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362 610 1035 0,'0'0'512'0,"0"0"-403"16,0 0-19-16,0 0 1 15,0 0 89-15,0 0-24 16,-11-61-77-16,-5 52 13 16,1 3-1-16,1-3-27 15,0 2 43-15,2 5-39 16,-5 2-14-16,-5 0-17 15,-9 0-16-15,-1 27 7 16,-7 17-15-16,2 17-12 16,2 17 44-16,5 7-34 15,7 3 0-15,14-2 4 16,5-10-14-16,4-7-1 16,4-13 0-16,25-12 0 15,7-13 4-15,10-9-4 0,6-14 0 16,4-8-13-16,3-8-11 15,-4-31 6-15,-2-15-1 16,-11-13 19-16,-8-13 0 16,-14-5 12-16,-14-7-8 15,-6 8 41-15,0 8-11 16,-23 7 11-16,-4 19-18 16,1 12-4-16,3 14-10 15,11 15-13-15,7 9-63 16,5 15-156-16,11 50-91 15,21-7-256-15,-5-2-1110 0</inkml:trace>
  <inkml:trace contextRef="#ctx0" brushRef="#br0" timeOffset="243">824 1130 1577 0,'0'0'267'0,"0"0"-174"16,0 0 57-16,0 0 83 15,0 0-70-15,26 182-35 16,-26-138-88-16,0 4-5 0,-8-4 23 16,-18 3-54-1,-3-6-4-15,10-9-89 0,8-10-125 16,11-12-278-16,0-10-1024 0</inkml:trace>
  <inkml:trace contextRef="#ctx0" brushRef="#br0" timeOffset="503">1501 1291 1778 0,'0'0'362'16,"0"0"-194"-16,0 0-23 15,0 0 67-15,0 0-69 16,0 0-143-16,0 0-125 15,17 0-182-15,9 0-319 0</inkml:trace>
  <inkml:trace contextRef="#ctx0" brushRef="#br0" timeOffset="654">1808 1297 1521 0,'0'0'79'0,"0"0"-79"16,0 0-1077-16</inkml:trace>
  <inkml:trace contextRef="#ctx0" brushRef="#br0" timeOffset="849">2317 1442 1716 0,'0'0'348'0,"0"0"-175"16,0 0 61-16,0 0-69 0,0 0-140 16,-119 174-25-16,83-114-85 15,7-6-188-15,3-13-397 16</inkml:trace>
  <inkml:trace contextRef="#ctx0" brushRef="#br0" timeOffset="1255">2669 755 1914 0,'0'0'356'15,"0"0"-211"-15,0 0 46 16,0 0-2-16,0 0-82 16,194-110-41-16,-142 110-66 15,1 0 26-15,-10 18-11 16,-11 25-9-16,-16 12 32 15,-16 16-38-15,-3 11 19 16,-39 6 16-16,-18 1-34 16,-2-7 22-16,0-11-11 15,13-14-10-15,13-16 21 0,16-12-23 16,17-13 0-16,3-8 3 16,3-3-1-16,31 2-4 15,4-7 2-15,9 0-48 16,7 0 15-16,31 0-137 15,-12-9-320-15,-7 0-266 0</inkml:trace>
  <inkml:trace contextRef="#ctx0" brushRef="#br0" timeOffset="1621">3705 654 1064 0,'0'0'1096'16,"0"0"-860"-16,0 0-100 15,0 0 50-15,0 0 29 16,-175 207-73-16,149-119-97 16,10 6-9-16,6-3-25 15,10 1-2-15,0-9 21 16,29-9-30-16,14-9-29 15,10-15 23-15,9-18-25 16,7-20-11-16,-4-12 24 16,-3-6 18-16,-9-30-21 15,-10-14 21-15,-14-11 0 16,-10-13 6-16,-16-5 9 0,-3-10 16 16,-9 0-4-16,-30 5-25 15,-4 7-2-15,1 20-26 16,11 20-185-16,12 18-294 15,13 14-292-15</inkml:trace>
  <inkml:trace contextRef="#ctx0" brushRef="#br0" timeOffset="2184">4251 460 1787 0,'0'0'539'0,"0"0"-396"16,0 0 16-16,0 0 51 15,0 0-78-15,0 0-77 16,171-100-30-16,-132 100 7 16,-7 9-1-16,-6 29 23 15,-3 15-31-15,-7 9 17 16,1 6-14-16,-3 0-11 15,5-5 1-15,4-5-15 16,3-14 0-16,6-11-1 16,4-13-44-16,-5-11-4 15,-2-9 0-15,-10 0 9 16,-5-6 39-16,-8-9-12 0,-6 4 12 16,0 5 29-1,0 6-28-15,-11 0 20 0,-8 6-15 16,0 29-5-16,6 8 20 15,2 9-21-15,8 4 0 16,3 2 0-16,0 0 1 16,17 7-1-16,12 0 17 15,10 4-11-15,1-6 43 16,-4-3-8-16,-7-7-23 16,-15-6 1-16,-14-6-16 15,0-2 21-15,-29-7-15 16,-18-3 1-16,-8-6 32 0,-1-4-42 15,0-8 1-15,4-1 14 16,3-10-15-16,7 0 0 16,8 0-25-16,12 0-78 15,19-10-68-15,3-4-444 16,0-4-366-16</inkml:trace>
  <inkml:trace contextRef="#ctx0" brushRef="#br0" timeOffset="3041">5178 93 1614 0,'0'0'356'0,"0"0"-199"16,0 0 32-16,0 0 60 0,0 0-74 15,0 0-83-15,0 0-59 16,108-93 1-16,-66 93 32 16,-2 19-51-16,-8 13-3 15,-13 16 14-15,-16 8-10 16,-3 5 21-16,-15 4-13 16,-27 0-6-16,-8-7 38 15,1-7-55-15,0-8 25 16,10-10 4-16,8-13 0 15,12-3 0-15,13-11-18 16,6-1 3-16,0-5 28 16,19 0-43-16,27 0 15 0,10 0-5 15,12-9 7-15,1 1-6 16,1-3-10-16,-5 6-1 16,-10 2 12-16,-8 3-11 15,-12 0-1-15,-13 0 9 16,-8 0-2-16,-8 0 15 15,-6 0-21-15,0 0 19 16,0 0 7-16,-6 0-27 16,0 0-58-16,-2 0-123 15,5 0-576-15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10:14:22.663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318 895 1345 0,'0'0'341'0,"0"0"-222"15,0 0-17-15,0 0 133 16,0 0-73-16,-91-108-18 16,91 89-59-16,0-5-33 15,0 0 64-15,0 2-77 16,6-1-6-16,13 6 37 15,4 1-39-15,9 5-1 16,5 5-19-16,2 6-10 16,7 0 17-16,-1 17-18 0,2 22 0 15,-9 9 23 1,-7 10-23-16,-15 13 0 0,-10 6-1 16,-6 6 1-16,-10-1 24 15,-28-2-24-15,-12-6 0 16,-5-9 29-16,-4-9-28 15,0-10 0-15,-1-8-1 16,6-11 0-16,1-6 27 16,7-9-27-16,3-7 0 15,7-1 11-15,10-4-11 16,9 0 0-16,11 0 15 16,6 0-9-16,0-9 23 15,0-9-29-15,26-3-9 0,11 2 1 16,11 8 8-16,8 7-3 15,4 4 3-15,-3 0 1 16,0 13 55-16,-9 14-40 16,2 2 13-16,-4 4 1 15,-4-3-17-15,-2-7 2 16,-5-5-1-16,1-4-7 16,1-8-4-16,-5-3-3 15,27-3-124-15,-6-3-223 16,-7-14-504-16</inkml:trace>
  <inkml:trace contextRef="#ctx0" brushRef="#br0" timeOffset="405">1133 1218 743 0,'0'0'1015'0,"0"0"-776"16,0 0-66-16,0 0 65 16,0 0-72-16,0 0-79 15,0 0-34-15,111-197-2 16,-88 136 6-16,0-1 25 16,-10-2-40-16,-3 8 42 15,-7 12 17-15,-3 13-42 16,0 9 38-16,0 14-52 0,0 8-6 15,0 14 3-15,0 39-41 16,0 27 8-16,0 21-9 16,0 7 6-16,4 1-4 15,5-6 8-15,5-8-10 16,-2-16 3-16,-1-11 11 16,-5-15-14-16,-6-11 0 15,0-14-20-15,0-7 19 16,0-12-70-16,0-6-50 15,0-3-137-15,0-17-381 16,0-10-442-16</inkml:trace>
  <inkml:trace contextRef="#ctx0" brushRef="#br0" timeOffset="751">1552 45 1655 0,'0'0'319'15,"0"0"-146"-15,0 0 30 16,0 0-3-16,0 0-47 0,216-40-78 15,-170 40-6-15,-13 8 7 16,-21 24-34-16,-12 6 77 16,0 14-27-16,-35 2-31 15,-7-1 31-15,2-5-55 16,13-13 18-16,24-5-49 16,6-13 6-16,90-11-24 15,80-6-58-15,-9-14-490 16,0-19-2030-16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10:14:45.417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212 0 902 0,'0'0'240'16,"0"0"-127"-16,0 0 42 16,0 0-17-16,0 0-26 15,0 0-49-15,-15 0-27 16,5 2 37-16,-3 10-42 0,0 3-18 15,-1 2 33 1,-1 4-11-16,1 2-4 16,-5 4 4-16,2 5 10 0,-3 3 27 15,5 4-45-15,1 4 17 16,4 2 27-16,0 6-35 16,4-2 2-16,3 3-5 15,3 0-10-15,0-2 35 16,0 3-49-16,0-3-8 15,0-3 31-15,3 0-18 16,0-5 2-16,4-2-10 16,-1-2 10-16,1-1 38 15,2-3-54-15,-1 2 2 16,1-7 3-16,0 1-5 16,-1-6-1-16,1 0-6 15,4-7-22-15,16-2-29 0,-6-10-290 16,0-1-709-16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6:47:03.768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0 373 1302 0,'0'0'367'16,"0"0"-224"-16,0 0-12 15,0 0 12-15,0 0 46 16,0 0-64-16,23-1-97 16,-4 39 82-16,12 18-23 15,-2 21 9-15,4 9 14 16,-1 10-74-16,-6 3-6 16,4-7-3-16,-4-3-26 15,0-12 23-15,1-18-24 16,-9-16 0-16,-1-13 21 15,0-18-19-15,-1-12-2 16,-3-12 19-16,3-44-17 0,1-23 31 16,0-21-33-16,-8-9 0 15,-6-1 9-15,1 13-9 16,-4 18-6-16,16 14-87 16,0 24-255-16,1 17-394 0</inkml:trace>
  <inkml:trace contextRef="#ctx0" brushRef="#br0" timeOffset="219">867 1236 2061 0,'0'0'491'15,"0"0"-370"-15,0 0 17 16,0 0 66-16,0 0-137 16,0 0-67-16,0 0-97 15,11-39-248-15,5 15-391 0</inkml:trace>
  <inkml:trace contextRef="#ctx0" brushRef="#br0" timeOffset="1081">1566 640 1861 0,'0'0'328'15,"0"0"-190"-15,0 0 59 16,0 0 62-16,0 0-69 15,0 0-109-15,-175-83 16 16,140 107-62-16,-1 17-11 16,2 9-3-16,15 9-15 15,6-3 0-15,13-1-6 16,0 0-15-16,13-9 14 16,23-10-56-16,6-13-18 15,12-14 3-15,0-9-30 0,3-9-23 16,-6-32 9-16,-1-13-4 15,-13-12 58-15,-15-15-2 16,-9-13 41-16,-13-8 22 16,0-8 2-16,0-2 47 15,-13 9 52-15,-6 15 3 16,5 19 53-16,0 20-24 16,5 22-34-16,6 21 16 15,0 6-60-15,3 38-12 16,0 27-22-16,0 27 2 15,0 17 15-15,0 8-37 16,0 7-10-16,12-6 9 16,5-4 2-16,3-9 5 0,3-16-6 15,2-14-6 1,3-21 5-16,1-19-44 0,4-21-24 16,-1-14 18-16,-3 0-30 15,1-32 5-15,-4-9-53 16,-6-6 50-16,2-3 70 15,-5-6-28-15,3-1 10 16,-6 2 18-16,-5 7 9 16,-3 10 19-16,-3 11 51 15,-3 16 51-15,0 9 17 16,0 2-81-16,0 4-12 16,0 32-9-16,0 8-15 0,0 11 37 15,0-3-58-15,4-4 9 16,12-4 19-16,6-7-28 15,9-9-9-15,-2-11 8 16,7-9-61-16,4-8 34 16,-4 0-52-16,2-29-4 15,-5-11 62-15,-10-2-26 16,-3-2 38-16,-14 5 10 16,-6 9 15-16,0 9 88 15,0 13-21-15,-9 8-5 16,-5 0 21-16,2 12-78 15,4 20 1-15,5 3-15 16,3 4 0-16,0-4-12 0,6 1-103 16,8-7-236-1,-3-11-541-15</inkml:trace>
  <inkml:trace contextRef="#ctx0" brushRef="#br0" timeOffset="1250">2201 1522 1829 0,'0'0'500'16,"0"0"-500"-16,0 0-6 16,0 0-119-16,0 0-409 0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10:14:52.483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17 598 1551 0,'0'0'266'16,"0"0"-165"-16,0 0-41 15,0 0 103-15,0 0 24 16,0 0-53-16,-22 0-84 16,22-11 20-16,19-10 15 15,4-2-51-15,8-10-13 16,-3-1 7-16,1-10-27 15,5 2 24-15,-5 1-25 0,-7-4 0 16,-2 9 15-16,-6 7-7 16,-8 9-7-1,-3 4 46-15,-3 8-11 0,0 8 46 16,0 0-61-16,0 17-15 16,0 27 15-16,0 21-20 15,0 12 13-15,0 9-14 16,4-4 1-16,-1-5 23 15,0-13-24-15,4-8 0 16,-4-8-13-16,0-10 1 16,4-4-72-16,5-9-151 15,2-8-312-15,-5-7-190 0</inkml:trace>
  <inkml:trace contextRef="#ctx0" brushRef="#br0" timeOffset="243">652 731 1367 0,'0'0'324'0,"0"0"-155"16,0 0 35-16,0 0 60 15,0 0-74-15,0 0-92 16,0 0-21-16,20 169-38 15,-35-134-16-15,-9 3-23 16,1 0-20-16,0-2-127 16,14-4-147-16,1-8-187 0,8-16-625 15</inkml:trace>
  <inkml:trace contextRef="#ctx0" brushRef="#br0" timeOffset="600">1252 250 1335 0,'0'0'764'16,"0"0"-505"-16,0 0-66 16,0 0 8-16,0 0-30 15,0 0-111-15,0 0-1 0,-135 165-59 16,126-104 1-1,9-6 19-15,0 4-11 0,3-9-17 16,27-2 8-16,5-14-37 16,8-10 15-16,7-13-70 15,2-11-3-15,4 0 94 16,-8-26-44-16,-8-17 2 16,-14-11 35-16,-13-11 8 15,-13 0 0-15,0-2 9 16,-26 8-9-16,-16 13 67 15,-5 15-67-15,4 15-19 16,11 16-184-16,13 0-443 0,13 0-1173 16</inkml:trace>
  <inkml:trace contextRef="#ctx0" brushRef="#br0" timeOffset="900">1703 0 1874 0,'0'0'661'0,"0"0"-532"16,0 0-11-16,0 0 25 16,0 0-57-16,0 0-3 0,0 0-83 15,178 186 0 1,-136-110 39-16,-5 4-39 0,-11 4 0 15,-14 6 0-15,-12 1 0 16,0-6-1-16,-15 1-8 16,-25-9-37-16,-2-9 22 15,-1-14-76-15,1-4-65 16,-1-18-97-16,10-9-273 16,13-15-403-16</inkml:trace>
  <inkml:trace contextRef="#ctx0" brushRef="#br0" timeOffset="1847">2542 734 1603 0,'0'0'313'0,"0"0"-231"0,0 0 22 16,0 0 109-1,0 0-62-15,0 170-74 0,0-131-10 16,0 0-66-16,-13-4-1 15,0-5 0-15,-7 5-32 16,3-6-198-16,5-11-517 0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10:14:56.058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0 1438 0,'0'0'376'0,"0"0"-183"16,0 0-153-16,0 0 63 15,0 0 44-15,0 0-147 16,39 0-1-16,7 0-201 15,-7 0-306-15</inkml:trace>
  <inkml:trace contextRef="#ctx0" brushRef="#br0" timeOffset="170">641 6 1716 0,'0'0'316'0,"0"0"-316"0,0 0-53 15,0 0-297-15</inkml:trace>
  <inkml:trace contextRef="#ctx0" brushRef="#br0" timeOffset="1021">1110 46 1766 0,'0'0'350'16,"0"0"-205"-16,0 0-30 15,0 0-115-15,0 0-38 16,0 0-335-16,0 0-1490 0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10:14:57.348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36 792 1765 0,'0'0'379'15,"0"0"-304"-15,0 0 91 16,0 0 35-16,0 0-85 15,0 0-70-15,17 157-38 16,-17-124-2-16,-8-1-12 0,-12 9-75 16,8-11-172-1,-1-7-288-15</inkml:trace>
  <inkml:trace contextRef="#ctx0" brushRef="#br0" timeOffset="758">546 0 1024 0,'0'0'261'0,"0"0"-168"16,0 0 42-16,0 0 58 16,0 0-52-16,0 0-56 15,0 0 26-15,-124 121 46 16,101-75-27-16,0 10 14 16,7 9-41-16,6 9-17 15,7 5 14-15,3 8-52 16,0-2 0-16,3-3 5 15,17 2-51-15,3-11 8 16,3-6-10-16,4-8-30 16,5-9-76-16,21 7-211 0,-7-13-164 15,-10-15-611-15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10:15:01.823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51 253 1487 0,'0'0'304'0,"0"0"-122"15,0 0 8-15,0 0-29 0,0 0-54 16,0 0-76-16,0 0 8 16,66-82 0-16,-27 76-7 15,-4 6 41-15,-8 0-61 16,-8 3 6-16,-6 26 43 16,-10 7-28-16,-3 11 3 15,0 5-26-15,-26 5-4 16,-10-1 36-16,-6 0-42 15,2-2 0-15,5-8 16 16,5-4-15-16,7-11 11 16,11-1-12-16,4-8 0 15,8-2 17-15,0-6-17 16,0-2 0-16,8 0-5 0,15-7 14 16,-1 1-10-16,7 0 1 15,5-6 0-15,-2 0-14 16,7 0-24-16,0 0-112 15,13 0-128-15,-5 0-298 16,-12-12-1195-16</inkml:trace>
  <inkml:trace contextRef="#ctx0" brushRef="#br0" timeOffset="344">519 309 1607 0,'0'0'393'16,"0"0"-136"-16,0 0 33 0,0 0-104 15,0 0-37-15,0 0-37 16,-121 162-73-16,115-99-8 16,2 2-12-16,4-3-18 15,0-4 33-15,4-8-34 16,18-9-23-16,4-11 17 15,3-12-12-15,4-18-14 16,-4 0 2-16,-1-21 30 16,-6-21-12-16,-2-14 12 15,-11-5 0-15,-9-8 22 16,0 3-8-16,-3 1 11 16,-20 8-25-16,-2 16-7 0,5 17-2 15,12 24-235 1,8 0-383-16,0 10-172 0</inkml:trace>
  <inkml:trace contextRef="#ctx0" brushRef="#br0" timeOffset="565">955 716 1099 0,'0'0'666'15,"0"0"-473"-15,0 0 35 16,0 0 35-16,0 0-29 0,-20 161-163 16,7-125-51-16,-7 2 14 15,3-5-34-15,5-1-79 16,1-11-132-16,8-6-290 16,3-9-594-16</inkml:trace>
  <inkml:trace contextRef="#ctx0" brushRef="#br0" timeOffset="869">1137 661 1413 0,'0'0'292'15,"0"0"-182"-15,0 0 3 16,0 0 108-16,85-194-15 0,-65 148-95 15,-3 5-16-15,-8 9 48 16,-2 8-37-16,-4 14-2 16,-3 3 7-16,0 7-44 15,0 0-26-15,0 28-28 16,0 20-13-16,0 8 26 16,0 9-26-16,0 3 0 15,0 0-6-15,0-7 0 16,0-8-50-16,0-3-105 15,0-2-120-15,10-17-180 16,6-9-158-16</inkml:trace>
  <inkml:trace contextRef="#ctx0" brushRef="#br0" timeOffset="1336">1692 331 1670 0,'0'0'500'0,"0"0"-340"15,0 0 92-15,0 0 17 16,0 0-75-16,0 0-146 16,0 0-33-16,-148 17 12 15,132 22-23-15,8-1-2 0,5 4-4 16,3-8-13-1,0-4 14-15,11-6-83 0,14-13-82 16,1-8 46-16,8-3-20 16,-6 0-1-16,-2-20 40 15,-6-6 80-15,-3 1 12 16,-7 5 18-16,-4 3 31 16,-3 8 64-16,3 5-6 15,-1 4-22-15,1 0-25 16,0 25 40-16,-3 12 1 15,5 4-69-15,-5 4-5 16,-3 2 18-16,0 0-12 16,0-2 1-16,0-5 14 0,-20-2-18 15,-6-8 7 1,-7-4-26-16,4-9-3 0,-4-7 1 16,7-4-36-16,6-6-89 15,6-3-217-15,11-14-415 0</inkml:trace>
  <inkml:trace contextRef="#ctx0" brushRef="#br0" timeOffset="1595">1714 0 2099 0,'0'0'510'0,"0"0"-440"16,0 0 148-16,0 0 14 16,0 0-61-16,196 215-44 15,-137-123-73-15,-7 7 4 16,-6 14-8-16,-19 2-20 16,-24 3-30-16,-3 3-12 15,-68 41-108-15,-5-30-196 16,-2-22-1016-16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10:15:28.574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193 208 1196 0,'0'0'230'16,"0"0"-147"-16,0 0-12 0,0 0 65 15,0 0-39 1,68-130-51-16,-45 113 34 0,1 5 14 16,2 3 10-16,3 9-6 15,4 0-20-15,2 3 8 16,4 21-24-16,-2 5-2 16,-8 3 7-16,-2 7-46 15,-12 0-5-15,-7 1 17 16,-8 2-6-16,0 1 13 15,-26 2 2-15,-16 5-17 16,-12-3 15-16,-8 0-26 16,0-2 1-16,-3-7 25 15,2-5-18-15,7-10 7 0,7-5-10 16,7-10 2 0,13-1 21-16,6-7-42 15,13 0 8-15,7 0 9 0,3 0-17 16,0-4 0-16,16-13-2 15,10-1-1-15,11-4-8 16,-2 9 11-16,7 7 0 16,1 4 8-16,-1 2 1 15,5 0 9-15,-1 8 3 16,-4 5 8-16,4 9 7 16,-4 2-36-16,-2-9 0 15,-4-2 9-15,-4 0-9 16,2-1-1-16,-6-4-49 15,9-2-54-15,22-6-171 16,-7 0-319-16,-4 0-173 0</inkml:trace>
  <inkml:trace contextRef="#ctx0" brushRef="#br0" timeOffset="353">1332 128 882 0,'0'0'1316'0,"0"0"-1024"16,0 0-86-16,0 0 18 15,0 0-31-15,0 0-67 16,-145 157-45-16,133-92-48 0,6 0 7 16,6-4-10-16,0 1-16 15,9-9-3-15,20-6-11 16,11-8-6-16,5-14-3 15,5-18-50-15,5-7 0 16,4-7 17-16,0-39 25 16,-6-10 10-16,-18-12 5 15,-15-15 2-15,-20-3 9 16,0 0-9-16,-29 0 18 16,-21 12-12-16,-5 16 6 15,-1 19-2-15,5 23-10 16,1 19-120-16,15 30-439 15,7 7-740-15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10:15:29.588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1837 0 1440 0,'0'0'366'0,"0"0"-214"16,0 0 55-16,0 0 28 15,0 0-72-15,0 0-55 16,0 0-53-16,-10-6 19 16,4 30 12-16,-4 14-19 15,-6 14-19-15,-1 11 17 16,-6 4-14-16,4 5 8 16,2-7-42-16,0-3-16 15,5-13 20-15,1-12-21 16,5-6 1-16,0-10-1 0,3-8-22 15,3-4-26-15,0-2-123 16,0-7-129-16,0 0-204 16,3 0-138-16</inkml:trace>
  <inkml:trace contextRef="#ctx0" brushRef="#br0" timeOffset="301">1523 385 1642 0,'0'0'592'15,"0"0"-412"-15,0 0 33 0,0 0 33 16,0 0-125 0,0 0-57-16,0 0 17 0,9 61-9 15,11-27-18-15,-4 8-15 16,4-1-9-16,-3 0 24 15,-5-5-36-15,5-1-18 16,-4-18 31-16,0-2-29 16,3-8 4-16,4-7 1 15,10 0-6-15,2-22-1 16,11-17-32-16,30-19-89 16,-11-1-187-16,-7 12-593 0</inkml:trace>
  <inkml:trace contextRef="#ctx0" brushRef="#br0" timeOffset="1786">0 1343 157 0,'0'0'1329'0,"0"0"-1126"16,0 0-137-16,0 0 7 15,0 0 22-15,0 0-16 16,0 0-41-16,19-162 11 0,-5 148 35 16,3 5-6-16,-5 9-19 15,5 0-1-15,-1 17 22 16,-2 21-16-16,-2 14-34 15,-1 0-2-15,-5 1-28 16,-3-7 18-16,-3-7-7 16,0-7-10-16,0-13-1 15,0-11 15-15,0-2 6 16,0-6 28-16,0-6-13 16,0-21-36-16,0-11 0 15,0-8-3-15,0-2 1 16,11-2-17-16,4 3-8 15,9 9 27-15,-1 9-6 16,3 11 6-16,2 12-8 0,3 6 16 16,-5 0 4-16,-4 8-6 15,1 25-5-15,-6 11 22 16,0-3-23-16,-5 9 2 16,-2-9 1-16,0 4-3 15,-4-10 0-15,4-4-1 16,4 0 9-16,-5-5-17 15,5-13 4-15,-2 1-21 16,1-11-1-16,1-3-25 16,4 0 14-16,2 0-6 15,4-17-1-15,2-6 26 16,3-11-11-16,1 0 21 16,-1-3 3-16,0 3 7 0,-6 1-1 15,-6 1 0-15,-10-4 0 16,-7 9 7-16,0 4-7 15,0 3 12-15,-16 1 56 16,-4 10 9-16,-6 5 20 16,-1-3-19-16,4 7-23 15,0 0 6-15,0 18-40 16,10 11-19-16,4 6 19 16,6 7-20-16,3-1 4 15,0 4-5-15,9-1 0 16,18-4-3-16,-1-7 3 15,6-5-38-15,1-11 17 16,-1-9-29-16,1-8 0 0,1 0-7 16,-5-14-38-16,0-16 46 15,-2-5-12-15,-4 2 61 16,-8 1 3-16,-2 10 14 16,-6 11 18-16,-3 3 45 15,-4 8-12-15,0 0 23 16,0 8-65-16,0 18-26 15,0 7 32-15,9-7-27 16,5-1-5-16,6-8 0 16,2-11-6-16,7-6 0 15,8 0-18-15,-1-15-16 16,-1-12 24-16,-1-5-20 16,-6-3 24-16,-8 11-4 15,-6 4 16-15,-8 8 56 0,-6 12 4 16,0 0 55-16,0 6-51 15,0 27-44-15,0-1-5 16,-3 1-5-16,3-6-9 16,0-2-1-16,0-3-27 15,0-16-90-15,0-2-89 16,13-4-262-16,-6 0-102 0</inkml:trace>
  <inkml:trace contextRef="#ctx0" brushRef="#br0" timeOffset="2014">557 1179 1600 0,'0'0'266'0,"0"0"-193"15,0 0-36-15,0 0 152 16,0 0-43-16,0 0-84 15,0 0-26-15,167-142 37 16,-138 127-44-16,1 9-29 16,10 6-158-16,-11 0-161 15,-4 15-281-15</inkml:trace>
  <inkml:trace contextRef="#ctx0" brushRef="#br0" timeOffset="2132">1041 969 1385 0,'0'0'348'0,"0"0"-240"16,0 0-56-16,0 0-52 16,168-130-55-16,-120 116-804 0</inkml:trace>
  <inkml:trace contextRef="#ctx0" brushRef="#br0" timeOffset="2591">2168 1258 1625 0,'0'0'493'0,"0"0"-387"16,0 0 64-16,0 0 44 15,0 0-92-15,0 0-61 16,0 0-38-16,-174-54 68 16,134 54-21-16,-2 4-20 15,-1 22 6-15,5 9-5 16,8 1 8-16,7 2-11 16,14-5-42-16,9-2 1 0,0-9-7 15,15-8-37 1,22-8-16-16,2-6-41 0,4 0-11 15,2-6-8-15,-5-15-10 16,-4 2 29-16,-10-2 69 16,-6 9 25-16,-11 6 18 15,-5 6 22-15,-4 0 60 16,0 6 2-16,0 12-32 16,0 7-30-16,0-1-26 15,0 0-14-15,12-4-42 16,25-7-181-16,-5-12-304 15,4-1-151-15</inkml:trace>
  <inkml:trace contextRef="#ctx0" brushRef="#br0" timeOffset="2750">2495 1311 827 0,'0'0'1111'0,"0"0"-857"16,0 0-75-16,0 0 17 15,0 0-79-15,0 0-117 16,0 0-164-16,178 0-144 16,-143 0-339-16</inkml:trace>
  <inkml:trace contextRef="#ctx0" brushRef="#br0" timeOffset="2930">2509 1532 1833 0,'0'0'610'16,"0"0"-546"-16,0 0-3 15,0 0 36-15,0 0-97 16,0 0-91-16,0 0-255 16,226 47-38-16,-171-47-1384 0</inkml:trace>
  <inkml:trace contextRef="#ctx0" brushRef="#br0" timeOffset="3274">3036 1114 1698 0,'0'0'364'16,"0"0"-263"-16,0 0 77 15,0 0 41-15,0 0-93 16,0 0-38-16,0 0-48 16,124 17 11-16,-124 25 16 15,0 11-42-15,-3-4 10 16,-21 7-10-16,-2 1 17 16,0-4 16-16,3-7-29 15,7-7-1-15,3-6 8 16,9-10-34-16,4-5 11 15,0-5-13-15,0-5-24 0,14-4-6 16,8 3-46-16,7-7-54 16,14 0-51-16,30 0-83 15,-8 0-222-15,-6 0-54 0</inkml:trace>
  <inkml:trace contextRef="#ctx0" brushRef="#br0" timeOffset="3618">3681 1167 1640 0,'0'0'351'16,"0"0"-161"-1,0 0 100-15,0 0-34 0,0 0-79 16,0 0-81-16,0 0-33 15,-161 152 33-15,144-110-44 16,11 0-26-16,6-4-8 16,0-2-15-16,6-7-3 15,20-6-8-15,8-4-5 16,5-15-17-16,4-4-59 16,-1-4 20-16,-2-30 19 15,-15-6 21-15,-8-5 23 16,-14-2 6-16,-3 3 2 0,0-4 16 15,-23 10-18 1,4-6 0-16,2 15-179 0,3 2-639 16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10:15:34.464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0 270 1810 0,'0'0'324'0,"0"0"-141"16,0 0-6-16,0 0 13 15,216 0-59-15,-147 0-75 16,0 0-4-16,-1 0-52 15,-3 0 0-15,-2 0-64 16,2 0-141-16,-19 0-309 16,-13 0-293-16</inkml:trace>
  <inkml:trace contextRef="#ctx0" brushRef="#br0" timeOffset="216">320 0 1886 0,'0'0'549'15,"0"0"-436"-15,0 0 94 16,0 149-22-16,11-75-95 16,-2 6-56-16,-1 3-34 15,-5-4-55-15,3 1-152 16,0-3-178-16,1-19-227 15,0-14-1111-15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10:15:37.351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0 474 1679 0,'0'0'291'16,"0"0"-212"-16,0 0 77 15,0 0 8-15,0 0-40 16,0 0-81-16,0 0-14 16,187-105 26-16,-134 55-32 15,-1-1-22-15,-7-5 15 16,-5 3-7-16,-10 3-9 15,-10 6 40-15,-11 11 29 16,-6 13 43-16,-3 8-31 16,0 12 2-16,0 0 28 15,0 20-69-15,0 27-25 0,0 18-11 16,0 12-6 0,0 3 3-16,0 2-2 0,0-9-1 15,0-4 7-15,0-8-7 16,0-11-7-16,0-8-6 15,0-7-10-15,0-15 10 16,0-1-62-16,0-7-46 16,0-4-86-16,3-8-141 15,11 0-303-15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10:15:37.854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402 18 1513 0,'0'0'800'0,"0"0"-637"15,0 0-15-15,0 0 96 16,-201-26-50-16,153 44-85 15,-1 25-35-15,5 20-58 16,9 4 10-16,18 7-5 16,14-6-14-16,3-9 3 0,17-12-10 15,21-12-38 1,12-14-11-16,5-12-49 16,1-9-14-16,0-7-26 0,-7-22 16 15,-7-8 18-15,-5-2 66 16,-14 0 38-16,-4 7 30 15,-9 3 25-15,0 12 60 16,-7 10 1-16,3 7-15 16,2 0-22-16,1 35-19 15,2 12-14-15,4 12-7 16,-2 10-22-16,-3 5-16 16,0-1 10-16,-10-2 8 15,0-13 5-15,-3-7 1 16,-24-9-1-16,-8-8 2 15,-8-14-25-15,-7-9-1 0,-1-4 0 16,-6-7-41-16,6 0-66 16,-11 0-151-16,8 0-524 15,12 0-1315-15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10:15:42.990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0 1945 0,'0'0'560'16,"0"0"-516"-16,0 0-44 15,0 0-14-15,0 0-275 16,0 0-687-16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6:47:05.617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0 369 1994 0,'0'0'0'0,"0"0"-9"15,0 0-185-15,0 0 78 16,0 0-628-16</inkml:trace>
  <inkml:trace contextRef="#ctx0" brushRef="#br0" timeOffset="129">26 847 1957 0,'0'0'358'16,"0"0"-218"-16,0 0 17 15,0 0-157-15,0 0-35 16,0 0-1021-16</inkml:trace>
  <inkml:trace contextRef="#ctx0" brushRef="#br0" timeOffset="572">1169 146 2061 0,'0'0'353'0,"0"0"-259"16,0 0-12-16,0 0 128 15,-19 215-8-15,19-126-87 16,0 4-85-16,0 2 39 16,0-7-54-16,15-12-14 15,2-6-2-15,-1-18 1 16,-2-18-94-16,-2-30-210 15,-6-4-460-15,-6-7-1187 0</inkml:trace>
  <inkml:trace contextRef="#ctx0" brushRef="#br0" timeOffset="791">494 152 2213 0,'0'0'487'0,"0"0"-487"16,0 0 12-16,0 0 117 16,0 0 17-16,246-15-76 15,-142-3-53-15,7 1-5 16,11 5 4-16,-4 6-16 16,-4 6-54-16,17 0-159 0,-29 9-311 15,-30 3-497-15</inkml:trace>
  <inkml:trace contextRef="#ctx0" brushRef="#br0" timeOffset="1440">1617 485 2090 0,'0'0'374'15,"0"0"-264"-15,0 0-46 16,0 0 153-16,0 168-32 15,0-121-154-15,0-3-23 0,0-6 8 16,10-9-16 0,6-5 0-16,7-12-32 0,3-12-41 15,4 0-30-15,7-12-75 16,-2-23-23-16,-2-6 77 16,-4-1-8-16,-9 6 70 15,-7 11 62-15,-10 13 9 16,-3 12 182-16,0 0-74 15,0 20-26-15,0 16 19 16,0 6-10-16,0-2-36 16,0-2-42-16,23-8-21 15,6-7-1-15,10-14-100 16,1-9-7-16,2 0-18 16,1-29-30-16,-4-9 52 15,-2-7 10-15,-8 1 59 0,-3 3 23 16,-10 12 22-16,-5 11 11 15,-8 12 109-15,-3 6 3 16,0 9-29-16,0 27-29 16,0 7-3-16,-6 7 26 15,-5-2-80-15,5-7-4 16,-1-9-15-16,4-11 9 16,3-13-13-16,0-8 4 15,0 0-29-15,0-14 29 16,0-25-42-16,0-8 13 15,16-3 3-15,7-3 17 16,7 9-6-16,2 9 15 16,-3 13 0-16,2 18 26 0,-6 4 26 15,-5 4 44-15,0 33-2 16,-6 4-33-16,-5 9 20 16,1 0-81-16,-1-6 12 15,2-9-29-15,4-8-40 16,13-27-195-16,-3 0-362 15,-5 0-735-15</inkml:trace>
  <inkml:trace contextRef="#ctx0" brushRef="#br0" timeOffset="1896">2835 570 2172 0,'0'0'486'0,"0"0"-403"15,0 0 156-15,0 0-32 16,0 0-110-16,0 0-28 16,-170 174-68-16,170-145-2 15,0-4-12-15,29-15-59 16,8-7 3-16,2-3-40 16,1 0-33-16,-8-23 7 15,-7-4 50-15,-8-1 60 16,-6-2 25-16,-8 6 10 15,-3 7 144-15,0 5 0 16,0 12-21-16,-3 0 4 16,-8 20-87-16,5 21-14 15,3 13-4-15,-2 7-26 0,5 13 30 16,0 5-36-16,0 4 0 16,8 1 30-16,15-6 4 15,-4-7-16-15,-9-15-18 16,-10-12 9-16,0-15 14 15,-16-11-23-15,-17-9 0 16,-6-9 7-16,-4 0-1 16,4-24-12-16,7-17 5 15,4-9 1-15,16-9-24 16,9-9-11-16,9-26-50 16,23 10-114-16,7 18-699 0</inkml:trace>
  <inkml:trace contextRef="#ctx0" brushRef="#br0" timeOffset="2378">3798 428 1587 0,'0'0'710'0,"0"0"-588"15,0 0-70-15,0 0 232 0,0 0-54 16,105 160-74-1,-47-107-69-15,12 0-57 0,1-1 25 16,-3 0-43-16,-5-9-10 16,-7-4-4-16,-14-5-38 15,-10-11-100-15,-7-15-315 16,-19-8-542-16</inkml:trace>
  <inkml:trace contextRef="#ctx0" brushRef="#br0" timeOffset="2582">4303 476 2295 0,'0'0'547'0,"0"0"-498"16,0 0-43-16,0 0 185 15,-178 197-59-15,122-137-74 16,4-8-58-16,13-2-76 15,13-12-7-15,15-11-243 16,11-18-470-16</inkml:trace>
  <inkml:trace contextRef="#ctx0" brushRef="#br0" timeOffset="4632">4884 486 1497 0,'0'0'274'15,"0"0"-172"-15,0 0-65 16,0 0 129-16,0 0 26 0,0 0-122 15,0 0-30-15,-159 70 16 16,148-44-7-16,11 7-19 16,0-4-30-16,23 4 0 15,13-4 0-15,10-2 9 16,2-1-4-16,9-3-5 16,-9 3 0-16,-5-2-2 15,-13 0 2-15,-10 0 0 16,-20 2 0-16,0 0 1 15,-23-4 9-15,-19-3-10 16,-12-7 0-16,0-2 6 16,4-8-6-16,4-2-33 15,13 0-67-15,17-14-148 0,6-7-100 16,10-3-993-16</inkml:trace>
  <inkml:trace contextRef="#ctx0" brushRef="#br0" timeOffset="5004">5284 647 1763 0,'0'0'373'0,"0"0"-271"16,0 0 80-16,0 0 31 15,0 0 2-15,0 0-109 0,0 0-88 16,-183-9 37-1,159 41-46-15,15 4 0 0,9 0-5 16,0-2-4-16,26-3-59 16,16-10-82-16,11-8-32 15,2-10-16-15,4-3-78 16,-6-9 15-16,-10-18 140 16,-14-2 66-16,-9 0 46 15,-14 5 97-15,-6 9 111 16,0 10 94-16,-12 5-139 15,-11 0-32-15,3 27 44 16,3 7-76-16,7 1-54 16,10 4-25-16,0-8-9 15,4-10-22-15,34-14-116 16,-1-7-211-16,-4 0-331 0</inkml:trace>
  <inkml:trace contextRef="#ctx0" brushRef="#br0" timeOffset="5226">5768 670 1892 0,'0'0'515'16,"0"0"-326"-16,0 0 94 16,0 0-51-16,0 0-87 15,0 0-107-15,-170 95-5 16,170-69-33-16,0 1-2 15,26-7-11-15,10-5-29 0,7-3-62 16,16-12-141-16,-13 0-281 16,-10 0-212-16</inkml:trace>
  <inkml:trace contextRef="#ctx0" brushRef="#br0" timeOffset="5431">5097 234 2109 0,'0'0'350'0,"0"0"-252"0,0 0 8 16,0 0 122 0,0 0-100-16,0 0-88 0,0 0-13 15,187 62-27-15,-99-62-148 16,-15 0-338-16,-14-15-492 15</inkml:trace>
  <inkml:trace contextRef="#ctx0" brushRef="#br0" timeOffset="5542">5644 234 2011 0,'0'0'634'0,"0"0"-455"16,0 0-64-16,0 0-115 15,186-177-21-15,-120 120-795 0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10:15:43.226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0 225 1800 0,'0'0'536'16,"0"0"-395"-16,0 0-2 15,0 0 11-15,200-3-11 16,-138 3-93-16,4 0-19 15,-4-7-26-15,-7 7-1 0,-10 0 0 16,-5 0-75 0,10 0-77-16,-11 0-214 0,-10 0-316 15</inkml:trace>
  <inkml:trace contextRef="#ctx0" brushRef="#br0" timeOffset="202">382 0 1891 0,'0'0'803'0,"0"0"-637"16,0 0-27-16,0 0 76 16,0 0-58-16,-31 215-88 15,31-139-69-15,6 2 0 0,22 25-64 16,0-18-263-1,-8-13-742-15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10:15:42.451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0 300 2022 0,'0'0'523'16,"0"0"-396"-16,0 0-41 16,0 0 74-16,0 0-8 15,0 0-108-15,0 0-29 16,232-117-11-16,-164 104-4 15,-2 4-79-15,7 9-297 16,-19 0-407-16,-14 5-1017 0</inkml:trace>
  <inkml:trace contextRef="#ctx0" brushRef="#br0" timeOffset="186">255 0 1551 0,'0'0'864'16,"0"0"-708"-16,0 0-66 16,3 170 33-16,13-98 25 15,1-6-142-15,6 4-6 16,0-12-148-16,9-2-143 16,-5-15-237-16,-1-10-680 0</inkml:trace>
  <inkml:trace contextRef="#ctx0" brushRef="#br0" timeOffset="370">903 307 1898 0,'0'0'526'16,"0"0"-466"-16,0 0-41 15,0 0-19-15,0 0-13 0,0 0-512 16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10:15:40.707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388 386 1813 0,'0'0'586'0,"0"0"-532"16,0 0-43-16,0 0 48 16,0 0 83-16,0 0-57 15,0 0-45-15,-181-104 6 16,142 104 45-16,4 18-41 0,-5 16-17 16,7 11 19-1,4-4-28-15,9 3 10 0,11-2-7 16,9-11-12-16,0-4-15 15,19-9-3-15,14-11-36 16,9-7-22-16,7-7-56 16,4-19-10-16,-1-6 5 15,-10-1 16-15,-5 6 66 16,-14 7 34-16,-7 14 6 16,-13 6 52-16,0 0 48 15,-3 6-9-15,0 14-16 16,0 7-29-16,8-1-9 15,1-6-37-15,11-1-74 16,36-19-106-16,-7 0-143 16,-4 0-379-16</inkml:trace>
  <inkml:trace contextRef="#ctx0" brushRef="#br0" timeOffset="160">790 294 1921 0,'0'0'536'16,"0"0"-494"-16,0 0-26 16,0 0-6-16,0 0-10 15,216 0-215-15,-163 0-311 16,-13 6-1120-16</inkml:trace>
  <inkml:trace contextRef="#ctx0" brushRef="#br0" timeOffset="347">705 529 2169 0,'0'0'615'0,"0"0"-584"16,0 0-22-16,0 0 60 15,0 0-62-15,0 0-7 16,204 6-132-16,-127-6-162 15,-7 0-370-15</inkml:trace>
  <inkml:trace contextRef="#ctx0" brushRef="#br0" timeOffset="661">1428 365 1071 0,'0'0'1083'16,"0"0"-998"-16,0 0-70 15,0 0 17-15,0 0 140 16,113-176-87-16,-90 142-58 16,-7 8 46-16,-4 2 7 15,-4 15 26-15,-5 9-25 16,-3 0 18-16,0 20-1 0,3 19-45 15,-3 8-10 1,0 11-13-16,0 3-16 0,0-3-11 16,3-11-3-16,6-3-113 15,15-3-125-15,-5-11-423 16,8-9-452-16</inkml:trace>
  <inkml:trace contextRef="#ctx0" brushRef="#br0" timeOffset="1096">2264 5 2036 0,'0'0'602'0,"0"0"-473"0,0 0-38 15,0 0 103-15,0 0-23 16,-170-6-108-16,141 32-48 15,6 7 1-15,6-1-4 16,10 0-9-16,7-5-3 16,0 1-51-16,30-18-45 15,6-3-50-15,10-7-129 16,3 0-96-16,-4-11 12 16,-8-8 171-16,-9 4 106 15,-11 3 82-15,-6 12 19 0,-8 0 61 16,0 0 122-16,3 21 48 15,8 10-40-15,2 15-55 16,7-8-24-16,3 10-32 16,3-4-15-16,-6-3-7 15,-10 0-17-15,-10-6 5 16,-3 0-19-16,-9-2 16 16,-27-13-43-16,-7-1-1 15,1-15-17-15,2-4-1 16,14-25-92-16,10-14-232 15,10 1-559-15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10:15:38.368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884 0 1460 0,'0'0'393'0,"0"0"-186"16,0 0 53-16,0 0 54 16,0 0-109-16,0 0-89 15,0 0-29-15,-17 153-5 16,17-103-41-16,0 0-16 15,0-5-25-15,0-7 0 16,0-5-41-16,0-7-84 16,0 0-79-16,0-9-106 15,0 5-76-15,0-2 21 16,0-11-436-16</inkml:trace>
  <inkml:trace contextRef="#ctx0" brushRef="#br0" timeOffset="253">707 336 1631 0,'0'0'496'15,"0"0"-328"-15,0 0 108 16,0 0 19-16,0 0-168 16,0 0-51-16,0 0 10 15,23 85-26-15,0-52-23 16,3-7-4-16,0-5-25 15,4-6 24-15,2-11-32 16,1-4 0-16,4 0 1 0,-2-21-1 16,-2-16-30-1,4 2-90-15,17-23-139 0,-11 10-262 16,-4 12-616-16</inkml:trace>
  <inkml:trace contextRef="#ctx0" brushRef="#br0" timeOffset="1431">0 1329 1633 0,'0'0'243'0,"0"0"-177"0,0 0 3 15,0 0 128-15,0 0-15 16,0 0-92-16,0 0-42 16,133-56 34-16,-105 85-17 15,-13 6-17-15,-4 7-8 16,-5-10-31-16,-6 3 3 15,0-6-11-15,0-7 8 16,0-10-8-16,0-4 15 16,0-8 2-16,0 0 5 15,-3-14-23-15,3-20-50 16,0-3 16-16,0-8 23 16,3-2 10-16,19 6-6 15,1 8 7-15,5 2 2 16,0 13 5-16,1 11 23 0,2 7 1 15,1 0 16-15,-2 19-10 16,-1 14-16-16,-3-1 3 16,1 5-18-16,-4 5-6 15,-4-4-1-15,1-11-19 16,3 0-10-16,-3-10-10 16,-1-2-9-16,-3-9-5 15,3-4 2-15,1-2-30 16,3 0-3-16,0-14 12 15,4-19 24-15,-1 1 26 16,-3-2-4-16,-1-3 27 16,-2 9 0-16,-6-5 0 0,-8 5 0 15,-6 5 27-15,0 3 7 16,0 5 43 0,-14 4-25-16,-9 4 34 0,-2 7 2 15,2 0-19-15,-3 0-14 16,6 7-9-16,4 16-23 15,6 10 17-15,10 8-29 16,0 0-10-16,0 3 14 16,16 0-15-16,14-2-11 15,-1-10-20-15,7-12-47 16,1-7 18-16,1-13-38 16,-2 0-24-16,1-7 38 15,-5-19-37-15,-5-2 58 16,-12 3 40-16,-1 1 23 15,-8 9 38-15,-3 10 23 0,1 5 37 16,-4 0 12-16,3 0-12 16,0 20-41-16,7 10-32 15,6 2-17-15,4-3 11 16,6-1-19-16,4-11-9 16,5-16-9-16,2-1-35 15,-1-1-22-15,0-25-8 16,-7-7 35-16,-6 1 47 15,-3-1 1-15,-10 6 9 16,-3 14 88-16,-4 6 3 16,-3 7 62-16,0 0-55 15,3 20-68-15,0 13 19 0,4-2-40 16,2 3-8 0,2-5 20-16,1-5-30 0,2-12-16 15,3-4-56-15,2-8-134 16,-4 0-171-16,-7 0-260 0</inkml:trace>
  <inkml:trace contextRef="#ctx0" brushRef="#br0" timeOffset="1790">697 1197 1609 0,'0'0'390'16,"0"0"-315"-16,0 0-42 15,0 0 57-15,105-157 60 16,-63 128-27-16,-2 7-22 16,-7 14-22-16,-4 8-9 15,-3 0-31-15,-3 13-39 16,-1 10-9-16,6 0-87 15,-3 0-72-15,1-10-39 16,5-5-1-16,1-8 71 16,-2 0 89-16,-1-13 48 15,-3-12 8-15,4-4 123 16,-1-7 101-16,7 1-45 16,4-10-83-16,8 6-104 0,18-1-49 15,-7 7-342-15,-14 13-1437 16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10:15:48.019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73 497 1197 0,'0'0'392'16,"0"0"-185"-16,0 0-74 16,0 0 61-16,0 0 23 15,0 0-32-15,-73 0-84 16,73 0-42-16,0 0-15 16,0 0-23-16,11 0 5 15,17 0 17-15,12 0-21 16,8 0 14-16,9-2-36 15,2-29 0-15,-4-6-10 16,-2-11 4-16,-8-6-3 0,-8 0 9 16,-11-5 0-16,-10 2 26 15,-7 7 9-15,-4 9 9 16,-5 9 28-16,0 11-1 16,0 10 7-16,0 11 0 15,0 0-6-15,0 29-14 16,0 38-58-16,-11 31 21 15,2 16 1-15,2 16-11 16,4-3 29-16,3-9-38 16,0-11 11-16,0-21-7 15,0-10-6-15,0-22 0 16,0-14 0-16,10-15-57 16,10-19-79-16,3-6-420 15,-8 0-952-15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10:15:49.278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78 360 0,'0'0'1633'16,"0"0"-1286"-16,0 0-163 0,0 0 5 15,0 0 34 1,0 0-99-16,-3-19-52 0,36 17 24 16,13-4-56-16,8-3-22 15,6 0-7-15,2-2-11 16,0-1-19-16,-6 2-112 16,4 10-166-16,-22 0-460 15,-16 0-1208-15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10:15:49.485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21 2372 0,'0'0'584'0,"0"0"-507"15,0 0-13-15,0 0 75 16,0 0-36-16,0 0-103 16,227 2-7-16,-100-2-104 15,-16-11-492-15,-15-1-1835 0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10:15:59.817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30 218 0,'0'0'1709'0,"0"0"-1402"0,0 0-229 16,0 0-32-1,0 0 79-15,0 0 16 0,161-9-141 16,-70-3-16-16,27 6-117 15,-19 3-367-15,-28 3-1375 0</inkml:trace>
  <inkml:trace contextRef="#ctx0" brushRef="#br0" timeOffset="185">92 244 2212 0,'0'0'468'0,"0"0"-467"0,0 0 0 15,0 0 20-15,245 39-21 16,-127-37-211-16,-7-2-506 0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10:15:54.852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153 280 980 0,'0'0'770'0,"0"0"-576"16,0 0-38-16,0 0 35 16,0 0 59-16,0 0-127 15,-65-142-44-15,74 121-47 16,22 0-6-16,8 8 37 15,7 3-14-15,5 7-8 0,5 3 8 16,1 3-26-16,-6 24 29 16,-5 14-47-16,-13 9-4 15,-10 6 12-15,-17 9-13 16,-6 2 0-16,-6 6-1 16,-37-1 2-16,-13-5-2 15,-6-4 1-15,-9-9 0 16,-2-11 6-16,7-11 2 15,12-11 4-15,11-10-3 16,13-5 6-16,10-6 19 16,11 0-34-16,6 0-3 15,3 0-3-15,0-8-6 16,12-1-3-16,22-1-3 0,5 8 18 16,7 2-3-16,2 0 3 15,2 0 0-15,2 12 0 16,-3 5 9-16,-2 0 4 15,-5-9-7-15,-4 1-6 16,-1-8 0-16,-4-1-45 16,13 0-158-16,-10 0-275 15,-7-6-385-15</inkml:trace>
  <inkml:trace contextRef="#ctx0" brushRef="#br0" timeOffset="450">932 489 1706 0,'0'0'323'0,"0"0"-241"16,0 0-45-16,0 0 106 16,0 0-60-16,0 0-59 15,0 0 7-15,184-192-20 0,-149 138 35 16,-4 2 6 0,-12-1-6-16,-7 7 64 0,-4 6-3 15,-5 11 8-15,-3 12 11 16,0 11-30-16,0 6-2 15,0 14-30-15,-3 33-63 16,-8 21 9-16,5 18-10 16,6 7 1-16,0 5 10 15,0-4-11-15,0-9 0 16,0-10-9-16,0-10 5 16,0-16 3-16,0-8-10 15,0-10-48-15,3-14-46 16,8-6-218-16,-2-7-386 15,8-4-512-15</inkml:trace>
  <inkml:trace contextRef="#ctx0" brushRef="#br0" timeOffset="700">1836 477 1859 0,'0'0'546'16,"0"0"-441"-16,0 0 83 16,0 0 91-16,0 0-99 15,0 0-114-15,0 0-9 16,184 166-42-16,-145-129-15 16,4-1 0-16,-4-4-15 15,-4-3-42-15,-1-2-122 16,5-6-201-16,-13-7-292 0,-6-5-640 0</inkml:trace>
  <inkml:trace contextRef="#ctx0" brushRef="#br0" timeOffset="900">2236 431 1687 0,'0'0'569'0,"0"0"-439"15,0 0 105-15,0 0 17 16,-49 160-95-16,22-95-49 16,-11 6-87-16,-5-4-6 15,1-5-15-15,2-5-51 0,13-7-127 16,15-11-176 0,9-16-417-16</inkml:trace>
  <inkml:trace contextRef="#ctx0" brushRef="#br0" timeOffset="1291">2756 157 2136 0,'0'0'302'0,"0"0"-202"0,0 0 119 16,0 0-22-16,174-46-90 16,-132 46-45-16,-5 2-16 15,-15 31 25-15,-8 12-20 16,-14 14-20-16,0 7 26 16,-39 16-50-16,-12 3 10 15,-8-3-1-15,1-4-16 16,8-13 15-16,15-17-15 15,13-10 0-15,14-11 6 16,8-10-6-16,0-5-1 16,23-3 0-16,13-2-24 0,10-1-13 15,10-6-26 1,9 0-9-16,7 0-74 0,43 0-201 16,-21-6-293-16,-9-5-33 15</inkml:trace>
  <inkml:trace contextRef="#ctx0" brushRef="#br0" timeOffset="1629">3728 123 2179 0,'0'0'543'0,"0"0"-428"16,0 0 75-16,0 0 40 15,0 0-62-15,-199 218-113 0,169-138-16 16,13 3-13-16,14-2-16 16,3-6 4-16,11-6-14 15,24-8-1-15,7-18-11 16,6-17-42-16,3-13-1 16,5-13-2-16,-4-9 12 15,-2-33 39-15,-12-13-4 16,-8-14 10-16,-13-10 23 15,-17-6-21-15,0-4 23 16,-10 5-13-16,-22 4-12 16,-11 15 0-16,-24 28-43 15,10 24-186-15,-3 13-705 0</inkml:trace>
  <inkml:trace contextRef="#ctx0" brushRef="#br0" timeOffset="2214">147 1483 1588 0,'0'0'294'16,"0"0"-218"-16,0 0 110 15,0 0 106-15,0 0-51 0,0 0-70 16,183-58-50 0,-101 51 27-16,16 6-55 0,21-2-22 15,37 3 2-15,57 0-39 16,62 0-10-16,22 0 26 15,6 0-25-15,-12-6 23 16,-24-3-47-16,2-6-1 16,-14-3 17-16,-18 1-8 15,-21 0-9-15,-9 4-9 16,-37 5 9-16,-40 2 2 16,-39-3-2-16,-18 6-1 15,-7 0 1-15,-7-3-28 16,-8 2-32-16,-25 2-45 15,-26 0-81-15,0-2-104 0,-12 4-523 16</inkml:trace>
  <inkml:trace contextRef="#ctx0" brushRef="#br0" timeOffset="4221">1712 1911 1655 0,'0'0'304'0,"0"0"-192"15,0 0 1-15,0 0 96 16,0 0-40-16,0 0-105 16,0 0-24-16,13-108 18 15,19 87-17-15,5 3 33 16,5 6-60-16,4 9 29 15,-1 3 12-15,2 7-11 0,-9 25-5 16,-4 11-17-16,-12 13-6 16,-18 9 31-16,-4 5-41 15,-10-1 0-15,-32 2 0 16,-11-4 0-16,-2 0 1 16,-4-15-1-16,0-8-6 15,7-8 30-15,5-17-30 16,7-4 1-16,15-9 7 15,8-6 1-15,11 0 6 16,3 0-15-16,3 0 1 16,0 0-7-16,9 0-12 15,21-2 17-15,7 2 1 0,5 0 1 16,7 0 8-16,-1 0 9 16,6 8-8-16,0 4 16 15,5-6-20-15,7-3-5 16,4-3 8-16,10 0-9 15,61-41-31-15,-19-6-264 16,-14 1-718-16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10:16:00.941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55 150 1766 0,'0'0'344'16,"0"0"-229"-16,0 0-63 15,0 0 70-15,0 0-5 16,0 0-87-16,0 0-10 15,234-117 6-15,-154 117-26 16,-4 6 31-16,-7 20-6 16,-16 12-17-16,-17 15 16 15,-18 5-23-15,-18 16 11 0,-6-1 7 16,-42 11-19 0,-18 2 9-16,-16-13 6 0,-3-2 24 15,-3-18 61-15,12-16-13 16,11-15-21-16,15-10 5 15,18-10-33-15,15-2-2 16,11 0-26-16,6-2-4 16,0-10-12-16,26-4-16 15,17 6 11-15,5 3 1 16,11 1 7-16,1 6 1 16,-1 0-4-16,3 6 12 15,-3 1-6-15,-1 2 0 16,4-5-61-16,8-4-174 0,30 0-270 15,-13-4-296-15,-16-12-691 0</inkml:trace>
  <inkml:trace contextRef="#ctx0" brushRef="#br0" timeOffset="346">978 590 1795 0,'0'0'383'16,"0"0"-283"-16,0 0 2 16,0 0 76-16,0 0-41 0,0 0-66 15,0 0-61 1,190-136 41-16,-150 89 6 0,-4-1 4 16,-13 2 24-16,-6 8 6 15,-11 5-20-15,-6 10 22 16,0 14-7-16,0 2-26 15,0 7 12-15,0 0-34 16,0 33 6-16,0 19-44 16,0 15 0-16,0 6 8 15,0 3-8-15,0 4-6 16,7-13-8-16,5-2-28 16,2-7 6-16,6-6-139 15,19-6-160-15,-4-12-234 16,-1-15-169-16</inkml:trace>
  <inkml:trace contextRef="#ctx0" brushRef="#br0" timeOffset="676">1800 126 2201 0,'0'0'590'0,"0"0"-453"15,0 0 37-15,0 0 43 16,0 0-96-16,0 0-64 16,-131 187-9-16,125-120-24 15,6 1-4-15,0-3-20 16,34-7 10-16,17-10-23 0,12-10-14 16,8-17-29-1,11-21 29-15,-3 0-9 0,-3-24-1 16,-11-20-7-1,-22-8 44-15,-21-13 8 0,-22-8-7 16,0-5 36-16,-45 4-5 16,-20 1-14-16,-14 10-2 15,-14 5-16-15,19 17-111 16,17 8-612-16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9:27:55.186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386 414 886 0,'0'0'864'0,"0"0"-725"16,0 0-104-16,0 0 9 15,0 0 99-15,0 0-35 16,-9 50 10-16,4 6 8 16,5 21-8-16,0 14-14 15,0 9-22-15,0 3 0 16,0-5-34-16,0-7-30 16,0-8 6-16,0-16-23 15,0-8-1-15,0-15 0 16,0-14-17-16,5-21-135 15,7-9-366-15,-2 0-380 0</inkml:trace>
  <inkml:trace contextRef="#ctx0" brushRef="#br0" timeOffset="420">0 656 1704 0,'0'0'312'16,"0"0"-154"-16,0 0-28 15,0 0 78-15,0 0-49 16,26-174-66-16,3 132-10 16,7 4-22-16,7 2 10 15,2 1-16-15,8 1-21 16,2 1 8-16,4 6-34 0,7 8 2 15,-1 6 2-15,0 13-11 16,-3 0-1-16,-2 13 0 16,-4 24-6-16,-14 14-3 15,-5 9 3-15,-17 14 6 16,-11 6-6-16,-9 2-4 16,0-5 10-16,-34-6-1 15,-11-9 2-15,-7-13 23 16,-7-7-15-16,-3-12-3 15,2-13 30-15,9-8-36 16,5-9 0-16,10 0 0 16,16 0-6-16,20-26-93 15,3 2-244-15,23 1-573 0</inkml:trace>
  <inkml:trace contextRef="#ctx0" brushRef="#br0" timeOffset="855">1156 859 1859 0,'0'0'484'0,"0"0"-355"0,0 0-92 15,0 0 62-15,0 0 0 16,0 0-69-16,0 0 4 16,-14 156-34-16,14-94 0 15,3-1 15-15,0-5-14 16,-3-8-1-16,3-15 0 16,-3-10 6-16,0-14 0 15,0-9 0-15,0 0 31 16,-3-24 8-16,-12-14-27 15,1-13 24-15,8-5-12 16,2-2-17-16,4 2 22 16,0 3-25-16,13 6-9 0,16 9 21 15,5 7-15 1,8 11-7-16,1 12 0 0,-1 8 6 16,1 0-18-16,2 11-13 15,17 25-144-15,-5-10-290 16,-15 0-671-16</inkml:trace>
  <inkml:trace contextRef="#ctx0" brushRef="#br0" timeOffset="1207">1757 929 1927 0,'0'0'525'0,"0"0"-372"16,0 0-19-16,0 0 54 16,0 0 10-16,0 0-131 15,-170 189-32-15,164-132-25 16,6-2-8-16,0-2 14 16,20-6-16-16,19-8-37 15,10-15-2-15,2-19-71 16,6-5-38-16,-4-12 51 15,-8-23 39-15,-16-9 57 16,-12-4 2-16,-17-4 28 16,0 2 113-16,-29-3-29 15,-18 5 0-15,-11 7-26 16,-4 7-51-16,6 6-27 0,27 4-9 16,15 11-176-16,14 0-409 15</inkml:trace>
  <inkml:trace contextRef="#ctx0" brushRef="#br0" timeOffset="2718">2184 880 1073 0,'0'0'879'16,"0"0"-700"-16,0 0-119 16,0 0 113-16,0 0-6 15,0 0-62-15,0 0-63 16,6 2-6-16,30-8 27 15,7-17-49-15,6-9 3 16,10-10 9-16,6-14-25 16,6-7 7-16,2-3-8 15,2-8 0-15,-5-2-8 16,-13-2 1-16,-11 9 4 16,-13 7 3-16,-16 6 0 0,-14 5 0 15,-3 11 22-15,0 3 8 16,-29 11 103-16,-10 11-46 15,-11 9-18-15,-2 6 19 16,-7 11-58-16,-1 29-12 16,1 21-3-16,11 16-14 15,5 17 27-15,11 15-28 16,8 7 0-16,15 4 16 16,6 1-16-16,3-6 4 15,0-12-4-15,29-14-4 16,7-20-5-16,10-18-46 15,7-21-28-15,-2-24 17 16,3-6-15-16,-9-22 29 0,-8-24 18 16,-12-10 34-16,-15-6 3 15,-10 0 4-15,0 7 23 16,-32 3 52-16,-8 18-22 16,-2 7 12-16,2 13-24 15,10 5-34-15,15 9 13 16,15 0-27-16,0 0-53 15,42 5 7-15,23 9-76 16,10 2-32-16,10-4-82 16,4-4-67-16,-7-2 1 15,-4-6 33-15,-13 4 185 16,-12-4 84-16,-16 0 14 16,-17 0 41-16,-17 0 93 15,-3 0 84-15,-8 0 114 16,-21 0-162-16,-4 0-46 0,-5 6 50 15,-5 7-94-15,1 12-14 16,5 5-28-16,4 7-22 16,7 8 22-16,12 2-52 15,11 2 1-15,3-1-11 16,8-10 10-16,24-7-55 16,10-14-59-16,7-17-85 15,4 0 54-15,3-25-85 16,-10-15 63-16,-10-6 135 15,-10-2 23-15,-14 6 9 0,-12 10 153 16,0 8 39-16,0 15 40 16,-6 9-62-16,-7 0-89 15,3 25-13-15,1 15-42 16,9 10 4-16,0 7-25 16,0-5 4-16,9-4-15 15,20-10 6-15,8-12-45 16,5-11 30-16,4-15-40 15,-1 0-19-15,-5-15-16 16,-4-20-53-16,-7-12 23 16,-5-6-27-16,-5-12 2 15,-6-12 75-15,-2-11 26 16,-8-13 33-16,-3-10 11 16,0-10 17-16,0-3 96 15,0 10-6-15,-3 13 8 0,-5 25 54 16,8 23-9-1,-3 19-9-15,3 24-34 0,0 10-60 16,0 10-3-16,0 38-54 16,0 26 6-16,3 23 24 15,11 15-29-15,-5 8-1 16,2 2 0-16,-2-5 1 16,-1-11-10-16,1-11 2 15,1-13-34-15,-1-17 26 16,0-18-42-16,-1-20-5 15,1-21-28-15,2-6-13 16,4-22 102-16,5-27-15 16,7-7-4-16,-1-6 19 0,0 6-7 15,0 11 1-15,-7 13 5 16,1 18 4-16,0 14 14 16,0 0-15-16,2 17 6 15,1 21 28-15,-3 9-5 16,-3 4-9-16,-11 5-6 15,-6-3-5-15,0-5 44 16,-26-8-53-16,-11-7 0 16,-1-13 34-16,-1-8-25 15,-4-12-2-15,4 0-8 16,2-6 1-16,9-20-11 16,11-7-74-16,17-26-199 0,6 13-422 15,20-2-1088-15</inkml:trace>
  <inkml:trace contextRef="#ctx0" brushRef="#br0" timeOffset="2952">4334 848 1687 0,'0'0'473'0,"0"0"-421"15,0 0 197-15,0 0 2 16,0 150-85-16,0-94-58 16,0 0-66-16,0-9-13 15,3-5-27-15,6-11-2 0,-1-13-70 16,4-18-216-16,-1 0-375 16,-5 0-1277-16</inkml:trace>
  <inkml:trace contextRef="#ctx0" brushRef="#br0" timeOffset="3093">4258 538 2242 0,'0'0'387'16,"0"0"-303"-16,0 0-84 16,0 0-1-16,0 0-106 15,0 0-420-15,0 0-1291 0</inkml:trace>
  <inkml:trace contextRef="#ctx0" brushRef="#br0" timeOffset="3634">4652 1142 1864 0,'0'0'523'16,"0"0"-445"-16,0 0-72 15,0 0 15-15,0 0 21 16,0 0-42-16,0 0-45 16,209-109-29-16,-127 63-18 0,13-15 80 15,0-10-68-15,-1-7-58 16,-9-14 43 0,-15-6 43-16,-18-1 30 0,-19 1 22 15,-21 10 14-15,-12 14 107 16,0 16 87-16,-19 14-9 15,-16 16-43-15,-5 18 27 16,-5 10 7-16,-5 13-70 16,1 47-48-16,3 18 15 15,10 26-57-15,10 14-5 16,13 12 0-16,9-4-17 16,4-1 10-16,4-11-18 15,26-16-24-15,12-18 3 16,10-24-118-16,10-30-81 15,7-20 22-15,1-6 53 0,-5-30-56 16,-14-17-61-16,-11-6 146 16,-17 2 116-16,-10 10 15 15,-13 12 138-15,0 14 105 16,0 15 17-16,0 0-61 16,-10 18-126-16,1 16-16 15,-2 10 18-15,5-4-80 16,6-3-10-16,0-13-105 15,3-18-188-15,20-6-384 16,-7 0-1214-16</inkml:trace>
  <inkml:trace contextRef="#ctx0" brushRef="#br0" timeOffset="3777">5592 494 2410 0,'0'0'531'15,"0"0"-479"-15,0 0-52 16,0 0 0-16,0 0-218 16,0 0-553-16</inkml:trace>
  <inkml:trace contextRef="#ctx0" brushRef="#br0" timeOffset="4099">6054 226 2322 0,'0'0'286'15,"0"0"-254"-15,0 0 26 16,0 0 141-16,0 0-58 15,0 0-56-15,0 0-27 16,18 197 23-16,-18-115-21 16,0 10-32-16,0 2 1 15,0 3-16-15,-6-3 9 16,0-8-21-16,3-13-2 16,3-8 1-16,0-18-97 0,9-23-105 15,16-11-406-15,0-13-229 16</inkml:trace>
  <inkml:trace contextRef="#ctx0" brushRef="#br0" timeOffset="4730">5889 773 2280 0,'0'0'383'16,"0"0"-277"-16,0 0-18 15,0 0 89-15,0 0-43 16,0 0-102-16,0 0-22 0,148 15 1 16,-106 9-10-16,1 6 21 15,-4 4-22-15,-7 12 0 16,-1-3 5-16,-9 7-5 16,1-2-12-16,0-5 1 15,3-4-14-15,7-13 23 16,2-11-50-16,2-11-20 15,-4-4 23-15,2-10-29 16,-5-22 0-16,-1-6 26 16,-3-8 34-16,-9 0 18 15,-1 4 1-15,-10 5 39 16,-6 7 90-16,0 9-12 16,0 7 13-16,0 11-22 0,-3 3-34 15,-3 0-5-15,0 5-53 16,2 26-8-16,1 12 33 15,3 13-42-15,0 11 12 16,0 17-12-16,7 10 1 16,13 12 11-16,6 12-11 15,3 5 0-15,10 5 16 16,-2-2-16-16,2-8-1 16,-1-10 0-16,-5-11 0 15,-10-17 8-15,-12-17-8 16,-11-16 0-16,0-15 15 15,-37-14-14-15,-11-15 16 16,-8-3 19-16,-4-12-9 16,-2-29 32-16,3-11-46 0,4-8 7 15,13-11 31-15,8-9-51 16,18-7 0-16,16-5 0 16,0-4-48-16,39 0-31 15,69-30-131-15,-9 25-465 16,-4 19-1931-16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6:47:15.179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566 142 899 0,'0'0'295'0,"0"0"-149"16,0 0 79-16,0 0-34 15,0 0-52-15,0 0-16 16,0 0-34-16,0 0 0 15,0 0 7-15,0 0-47 16,0 0 4-16,0 0-8 16,0 0-19-16,0 0 25 15,0 0-51-15,0 0 12 16,0 0 49-16,0 0-24 16,-3-9-27-16,-14-10 11 15,-5 2 0-15,-4-3 27 0,-11-1-42 16,1 3 3-1,-7 4 34-15,5 2 6 0,-1 6-19 16,0 3 6-16,-1 3-24 16,4 0 25-16,-1 6-37 15,5 15 0-15,-1 5 19 16,7 4-19-16,3 7-6 16,7 2 6-16,6 6 0 15,10 5 3-15,0 0-3 16,0 0 0-16,20-1-6 15,3-6 14-15,3-5-8 16,7-9 0-16,-1-5 0 16,1-4-3-16,2-5 3 15,5-2 0-15,-1-5-3 16,1 1 9-16,2-5-11 0,1 6 5 16,-4 2 0-16,1 5 5 15,-8 0-5-15,-2 8 0 16,-4 4 0-16,-3 1 1 15,-4 5-2-15,-5 4 1 16,-5 0 0-16,-3-2 0 16,-1-1 0-16,-5-1 0 15,0 4 0-15,-17-8 1 16,-13 3 11-16,-8-6-12 16,-9-4 0-16,-5-7 16 15,-4-4-10-15,-3-11-1 16,-2-2 26-16,2 0-9 0,3 0 28 15,4 0-14 1,9-8-2-16,10-3 28 0,7-2-52 16,12 4 5-16,5 3 1 15,2 3-15-15,4 0 9 16,3 3-10-16,0-3 0 16,0 3 0-16,0 0-24 15,0-5-30-15,10-1-59 16,33-18-148-16,-1-3-246 15,1 0-316-15</inkml:trace>
  <inkml:trace contextRef="#ctx0" brushRef="#br0" timeOffset="480">1418 634 1642 0,'0'0'507'0,"0"0"-426"0,0 0 111 16,0 0 145-16,0 0-164 16,0 0-118-16,0 0-32 15,-13 8-5-15,29-8 37 16,13 0-40-16,11 0-8 15,8 0 38-15,5 0-34 16,10 0 7-16,-4 0-18 16,3 0 0-16,-10-2 10 15,-7 2-10-15,-11 0-13 16,-12 0 1-16,-5 0-17 0,-5 0-84 16,-1 0-150-16,-8 6 50 15,0-4-323-15,-3 3-255 0</inkml:trace>
  <inkml:trace contextRef="#ctx0" brushRef="#br0" timeOffset="871">1342 1123 1470 0,'0'0'288'16,"0"0"-204"-16,0 0 116 15,0 0 75-15,0 0-83 16,0 0-98-16,0 0-45 15,-19 7 68-15,19-7-16 16,16 0-8-16,13 0 14 16,11 0-54-16,5 0 5 15,11 0 4-15,7-7-26 16,5-5-12-16,0 0-4 16,2-2-19-16,-11-1 14 15,-7 3-15-15,-13 3-94 0,-13-2-107 16,-9 2-381-16,-11 0-393 15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10:09:54.755"/>
    </inkml:context>
    <inkml:brush xml:id="br0">
      <inkml:brushProperty name="width" value="0.07938" units="cm"/>
      <inkml:brushProperty name="height" value="0.07938" units="cm"/>
      <inkml:brushProperty name="color" value="#00B050"/>
      <inkml:brushProperty name="fitToCurve" value="1"/>
    </inkml:brush>
  </inkml:definitions>
  <inkml:trace contextRef="#ctx0" brushRef="#br0">124 17 1847 0,'0'0'320'0,"0"0"-258"16,26 162 35-16,-15-64 53 16,-2 11 32-16,-1 6-39 15,-2-1-59-15,0-3-22 16,1-15 6-16,-1-14-37 0,0-14-15 15,-6-12 13 1,0-15-14-16,0-11 6 0,0-10-21 16,-3-9-26-16,-6-11-48 15,-1 0-213-15,7-59-239 16,0 5-50-16,0-5-1000 0</inkml:trace>
  <inkml:trace contextRef="#ctx0" brushRef="#br0" timeOffset="605">0 204 1455 0,'0'0'268'0,"0"0"-115"15,0 0 14-15,0 0 60 16,0 0-27-16,0 0-76 16,0 0-20-16,92-145 8 0,-46 125-49 15,6 4 19-15,4 4-57 16,3 7 8-16,-4 5-1 15,4 0-19-15,-6 5 9 16,-1 23-22-16,-7 7 2 16,-5 9-11-16,-13 8 7 15,-12 9-5-15,-15 0-1 16,0 1 4-16,-3 2-5 16,-29-8 8-16,-4-4 1 15,-7-5 16-15,4-13-4 16,3-8-12-16,4-11 12 15,4-7 12-15,10-3 9 16,4-5-15-16,8 0-5 0,6 0 13 16,0-6-26-16,0-10-14 15,12-2 5-15,19 4 5 16,7 5 2-16,9 2 2 16,2 7-13-16,7 0 13 15,-2 28-27-15,3 8 0 16,-6 11 1-16,-1 2 10 15,-10 3 8-15,-5 2-15 16,-12-1-16-16,-13-3 33 16,-10-6-17-16,0-2 23 15,-26-8 0-15,-24 3 9 16,-7-9 40-16,-16-1-1 0,-9-5 7 16,-6-10 16-16,-8-4-19 15,5-8-7-15,6 0 3 16,9 0-20-16,18-11 10 15,12-4-28-15,16-3-4 16,16-1-6-16,11 4-4 16,3-2-93-16,47-18-104 15,8 5-286-15,7 1-398 0</inkml:trace>
  <inkml:trace contextRef="#ctx0" brushRef="#br0" timeOffset="930">1673 816 2257 0,'0'0'377'16,"0"0"-265"-16,0 0-30 15,0 0 142-15,0 0-45 16,0 0-109-16,0 0-24 16,122 0-7-16,-70 0-22 15,7 0 14-15,6 0-31 16,0 0 8-16,1 6-17 16,-10 0-2-16,-11 0-16 15,-11 0-31-15,-11 1-83 0,-14-3-61 16,-9 11-170-1,0 0-259-15,-17-3-410 0</inkml:trace>
  <inkml:trace contextRef="#ctx0" brushRef="#br0" timeOffset="1371">1696 1341 1262 0,'0'0'357'0,"0"0"-201"15,0 0 53-15,0 0 74 16,0 0-24-16,0 0-29 15,0 0-83-15,-33 18-9 16,33-16-29-16,0-2-25 16,0 3-3-16,0-3-36 15,0 3-8-15,4 0 10 16,22 0-25-16,3 3-1 16,14-3 2-16,7 3-10 0,1-3 22 15,9 4-35 1,2-5 1-16,-3 0 3 0,-4-2-4 15,-10 4 0-15,-2-2 0 16,-10 1 1-16,-10-3-15 16,-9 4 7-16,-8-4-37 15,-6 0-2-15,0 0-107 16,-23 0-187-16,-6 0-570 0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10:09:57.615"/>
    </inkml:context>
    <inkml:brush xml:id="br0">
      <inkml:brushProperty name="width" value="0.07938" units="cm"/>
      <inkml:brushProperty name="height" value="0.07938" units="cm"/>
      <inkml:brushProperty name="color" value="#00B050"/>
      <inkml:brushProperty name="fitToCurve" value="1"/>
    </inkml:brush>
  </inkml:definitions>
  <inkml:trace contextRef="#ctx0" brushRef="#br0">229 0 1288 0,'0'0'304'16,"0"0"-196"-16,0 0-37 16,0 0 127-16,0 0 3 15,0 0-30-15,0 0 0 16,0 0-57-16,-8 11 30 16,-14 13-67-16,-7 10-29 15,-5 3 18-15,2 6-56 16,2 2-4-16,4 0 24 15,3-8-30-15,10-1-1 16,4-9-54-16,6-8-123 0,3-6-45 16,0-4-130-16,16-9 2 15,7 0-246-15,-3-3-650 0</inkml:trace>
  <inkml:trace contextRef="#ctx0" brushRef="#br0" timeOffset="327">445 86 1386 0,'0'0'263'0,"0"0"-131"0,0 0 118 15,0 0 30-15,0 0-81 16,0 0-96-16,0 0-60 16,-69 52 27-16,30-2-6 15,-1 9-12-15,1 10-8 16,7-2-44-16,5 1-32 15,14 14-117-15,3-20-215 16,10-12-401-16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10:10:04.447"/>
    </inkml:context>
    <inkml:brush xml:id="br0">
      <inkml:brushProperty name="width" value="0.07938" units="cm"/>
      <inkml:brushProperty name="height" value="0.07938" units="cm"/>
      <inkml:brushProperty name="color" value="#00B050"/>
      <inkml:brushProperty name="fitToCurve" value="1"/>
    </inkml:brush>
  </inkml:definitions>
  <inkml:trace contextRef="#ctx0" brushRef="#br0">0 5 133 0,'0'0'1745'0,"0"0"-1422"0,0 0-120 15,0 0 38-15,0 0 17 16,0 0-104-16,0 0-102 16,0 0-32-16,0 0 0 15,0-3-19-15,0 3-2 16,0-2-8-16,0 2-66 15,0 0-125-15,3 0-288 16,0 0-214-16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10:10:04.796"/>
    </inkml:context>
    <inkml:brush xml:id="br0">
      <inkml:brushProperty name="width" value="0.07938" units="cm"/>
      <inkml:brushProperty name="height" value="0.07938" units="cm"/>
      <inkml:brushProperty name="color" value="#00B050"/>
      <inkml:brushProperty name="fitToCurve" value="1"/>
    </inkml:brush>
  </inkml:definitions>
  <inkml:trace contextRef="#ctx0" brushRef="#br0">1 13 1562 0,'0'0'360'0,"0"0"-231"16,0 0 185-16,0 0-19 0,0 0-94 15,0 0-71 1,0 0-61-16,0 4-29 0,0-4-38 16,0-6-2-16,0 0-14 15,0 3-116-15,7 1-121 16,0 2-259-16,-4 0-149 0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10:10:05.241"/>
    </inkml:context>
    <inkml:brush xml:id="br0">
      <inkml:brushProperty name="width" value="0.07938" units="cm"/>
      <inkml:brushProperty name="height" value="0.07938" units="cm"/>
      <inkml:brushProperty name="color" value="#00B050"/>
      <inkml:brushProperty name="fitToCurve" value="1"/>
    </inkml:brush>
  </inkml:definitions>
  <inkml:trace contextRef="#ctx0" brushRef="#br0">43 0 1408 0,'0'0'408'0,"0"0"-248"0,0 0 32 15,0 0 145-15,0 0-33 16,0 0-126-16,0 0-22 16,-3 15-23-16,3-12-43 15,0-3-20-15,-3 0-35 16,-2 0-10-16,-1 0-22 15,3 0 8-15,0 0-8 16,-3 0-3-16,2 0-33 16,-3 0-12-16,4 0-100 15,3 6-140-15,0-3-364 16,0-3-575-16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10:10:02.523"/>
    </inkml:context>
    <inkml:brush xml:id="br0">
      <inkml:brushProperty name="width" value="0.07938" units="cm"/>
      <inkml:brushProperty name="height" value="0.07938" units="cm"/>
      <inkml:brushProperty name="color" value="#00B050"/>
      <inkml:brushProperty name="fitToCurve" value="1"/>
    </inkml:brush>
  </inkml:definitions>
  <inkml:trace contextRef="#ctx0" brushRef="#br0">591 438 1056 0,'0'0'223'15,"0"0"-111"-15,0 0 77 0,0 0-25 16,0 0-32-16,0 0-22 15,6 0-20-15,-6 0 39 16,0 0-44-16,0-1-16 16,0-8 18-16,0-2-44 15,0-2-16-15,-17-1 13 16,-6-3-27-16,-3 0 25 16,-4 4-25-16,-2 1-12 15,-4 2 35-15,-1 2-21 16,-1 5 27-16,-1 3-24 15,-8 0-11-15,1 9 32 16,1 18-30-16,-1 11-9 16,3 6 33-16,7 6-25 0,10 3 7 15,10 0-5-15,9 0-2 16,7-3 29-16,0 0-37 16,20-7 0-16,12-4 29 15,8-7-28-15,5-7-1 16,8-11 0-16,7-7-8 15,-1-7 7-15,-2 0-59 16,3-27-21-16,-7-7 62 16,-5-3-23-16,-5-8 25 15,-10 2 16-15,-14-2 1 16,-6 8 5-16,-7 4 26 16,-6 9 29-16,0 7 47 0,0 5-51 15,0 9 32-15,0 3-18 16,-3 0-47-16,0 17 7 15,-3 22-30-15,3 7 0 16,3 6-2-16,0 0 4 16,0-2-2-16,0-5 0 15,6-8-11-15,8-5-7 16,-2-1-73-16,5-11-78 16,9-10-7-16,-4-9-197 15,-2-1-263-15</inkml:trace>
  <inkml:trace contextRef="#ctx0" brushRef="#br0" timeOffset="325">951 549 1774 0,'0'0'337'16,"0"0"-272"-16,0 0 110 16,0 0 38-16,0 0-61 15,0 0-49-15,221 47-46 16,-151-39-23-16,2-5 8 16,6 3-40-16,0-3 8 15,-5-3-10-15,-8 4 6 0,-9-2-12 16,-16 1 5-16,-11 1-78 15,-13-2-25-15,-13-2-61 16,-3 0-83-16,-3 0-46 16,-19 0-89-16,-6-6-566 0</inkml:trace>
  <inkml:trace contextRef="#ctx0" brushRef="#br0" timeOffset="574">1376 290 1190 0,'0'0'354'0,"0"0"-202"16,0 0 20-16,0 0 68 16,0 0-26-16,0 0-56 0,0 0-35 15,-26 41 16-15,26 20-9 16,3 10-72-16,-3 3-7 16,0 2-29-16,0-2-10 15,0-9 17-15,0-4-29 16,0-10 0-16,0-8-14 15,0-7-20-15,0-8-101 16,0-11-65-16,3-16-137 16,11-1-49-16,-5 0-375 0</inkml:trace>
  <inkml:trace contextRef="#ctx0" brushRef="#br0" timeOffset="1276">2115 0 880 0,'0'0'1052'16,"0"0"-849"-16,0 0-85 15,0 0 124-15,0 0-5 16,0 0-116-16,0 0-30 16,17 33-36-16,-3 8-14 0,-2 9 23 15,2 15-45 1,-2 6 5-16,-2 6-15 0,-4 3-7 16,5-2 23-16,-5 4-25 15,0-5 0-15,2-3 2 16,-2-6-2-16,-3-15-8 15,0-8-4-15,0-16 12 16,-3-11-10-16,5-10 10 16,-5-8-2-16,3 0 1 15,-3 0 2-15,3-6-1 16,3-17 0-16,-3-9 1 16,4-7 6-16,2-3-7 15,2 4 0-15,1 3 1 16,2 3-1-16,6 5-1 15,-1 4 0-15,4 4 1 0,6 8 1 16,7 9-1-16,1 2 0 16,1 0 17-16,4 13-17 15,-2 14 1-15,-1 2-1 16,-2 7 2-16,-4 2-2 16,-7 1 0-16,-9 0 0 15,-11-2-6-15,-6 1 12 16,0-2-12-16,-34-5 0 15,-8-3 6-15,-7-6-8 16,1-14 8-16,-8-8 0 16,-4 0 9-16,4 0-1 15,4-24-8-15,4-5 0 0,5-1 0 16,10-4 18-16,7 7-18 16,3-4-3-16,10 1-6 15,10 1-56-15,3-7-195 16,9 11-401-16,15-2-1413 0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10:10:06.457"/>
    </inkml:context>
    <inkml:brush xml:id="br0">
      <inkml:brushProperty name="width" value="0.07938" units="cm"/>
      <inkml:brushProperty name="height" value="0.07938" units="cm"/>
      <inkml:brushProperty name="color" value="#00B050"/>
      <inkml:brushProperty name="fitToCurve" value="1"/>
    </inkml:brush>
  </inkml:definitions>
  <inkml:trace contextRef="#ctx0" brushRef="#br0">283 475 916 0,'0'0'734'0,"0"0"-637"16,0 0-55-16,0 0 106 16,0 0 41-16,0 0-72 15,0 0-70-15,0-10 54 16,0 10-54-16,0 0-17 15,0 0-5-15,0 0-4 0,0 0 10 16,0 0-3-16,0 0-4 16,0 0 28-16,0 0-26 15,0 0 6-15,0 0 16 16,0 0-18-16,0 0-3 16,0 0-6-16,0 0-8 15,0 0 41-15,0 0-53 16,0 0 14-16,0 0 6 15,0 0-13-15,0 0 10 16,0 0 7-16,0 1 11 0,0 11 28 16,-3 9-52-1,-14 11-10-15,-9 15 14 0,-7 12-8 16,-4 10 10-16,2-2-11 16,-1-2-6-16,5-9 11 15,6-8-12-15,5-10 0 16,11-15 2-16,1-6-1 15,5-11 13-15,3-3-14 16,0-3 0-16,0 0 10 16,0 0-8-16,20 0-2 15,7 0 25-15,8-9-5 16,11 0-14-16,1 1-6 16,7 2 1-16,6 3 18 15,-1 3-19-15,0 0-15 16,-1 0 13-16,-2 0-37 0,-7 15-16 15,-7-4-68 1,5-2-140-16,-12-3-207 0,-7-6-173 16</inkml:trace>
  <inkml:trace contextRef="#ctx0" brushRef="#br0" timeOffset="291">668 578 1506 0,'0'0'391'0,"0"0"-186"16,0 0 116-16,0 0 31 15,0 0-175-15,0 0-88 16,0 0-3-16,-48 170-2 16,40-86 12-16,-1 13-35 0,3 3-25 15,-2 0-3-15,2-4-16 16,3-10-3-16,3-8-14 15,0-13 0-15,0-15 12 16,0-15-12-16,0-7-15 16,0-15-30-16,0-3-55 15,0-8-56-15,0-2-174 16,0 0-226-16,0-17-271 0</inkml:trace>
  <inkml:trace contextRef="#ctx0" brushRef="#br0" timeOffset="760">1078 25 1538 0,'0'0'304'16,"0"0"-211"-16,0 0 77 15,0 0 95-15,0 0-82 16,0 0-109-16,0 0-17 16,26-25 68-16,-17 35-13 15,-1 11-48-15,-2 0-35 16,0 5-19-16,-6 4 15 15,0 2-25-15,0 1-50 0,0-5-113 16,0 2-123 0,0-8-224-16,0-14-249 0</inkml:trace>
  <inkml:trace contextRef="#ctx0" brushRef="#br0" timeOffset="983">1277 0 1741 0,'0'0'523'16,"0"0"-456"-16,0 0 40 0,0 0 169 15,0 0-95-15,0 0-105 16,0 0-76-16,46 151-75 15,-38-101-306-15,-5-8-1107 0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10:10:11.291"/>
    </inkml:context>
    <inkml:brush xml:id="br0">
      <inkml:brushProperty name="width" value="0.07938" units="cm"/>
      <inkml:brushProperty name="height" value="0.07938" units="cm"/>
      <inkml:brushProperty name="color" value="#00B050"/>
      <inkml:brushProperty name="fitToCurve" value="1"/>
    </inkml:brush>
  </inkml:definitions>
  <inkml:trace contextRef="#ctx0" brushRef="#br0">218 188 780 0,'0'0'645'16,"0"0"-511"-16,0 0-70 16,0 0 58-16,0 0 71 15,0 0-70-15,-22-59-14 16,19 59-5-16,3-2 13 16,-3 2-6-16,3 0-56 15,0 0-21-15,0 17-3 16,0 21 10-16,0 18 51 15,0 20-19-15,6 13-32 16,0 11 11-16,-3 0-34 16,4-8-9-16,-1-7 6 0,3-16-14 15,2-10 16 1,-5-10-17-16,-3-10-12 0,-3-7-39 16,0-5-116-16,0-8-94 15,-23-15-62-15,1-4-225 16,-1 0-1023-16</inkml:trace>
  <inkml:trace contextRef="#ctx0" brushRef="#br0" timeOffset="622">0 274 386 0,'0'0'1321'16,"0"0"-1088"-16,0 0-132 0,0 0 71 15,0 0 80-15,0 0-103 16,57-168-65-16,-14 141-7 16,7 4-9-16,5 2 19 15,7 3-45-15,0 10-2 16,0 4 5-16,1 4-39 16,-4 0-5-16,3 11 18 15,-6 8-19-15,-1 8 17 16,-5 4-11-16,-7 11-5 15,-11 5 19-15,-13 9-20 16,-13 4 0-16,-6 5-1 16,0-2 7-16,-28 0-12 15,-12-10 7-15,1-7-1 0,4-13 8 16,1-10-8 0,8-10 0-16,10-9 1 0,5-4 1 15,5 0 11-15,6 0-13 16,0-1-9-16,0-10 2 15,11 2-31-15,18-1 19 16,10 5 17-16,7 5 1 16,2 0-11-16,5 8 12 15,-4 20 0-15,1 12-8 16,-7 7-18-16,-12 6-6 16,-5-2 14-16,-12 1 1 15,-14-5 16-15,0-2-4 16,-17-5 5-16,-22-2 15 0,-10-7-14 15,-13-10-1-15,0-10 26 16,-4-9-13-16,4-2 41 16,3-4-26-16,10-26-7 15,7-10 2-15,8 0-23 16,9-2-2-16,15 7-4 16,10 4-25-16,0 3-45 15,46-1-147-15,6 5-249 16,4 4-333-16</inkml:trace>
  <inkml:trace contextRef="#ctx0" brushRef="#br0" timeOffset="821">1502 713 1728 0,'0'0'235'15,"0"0"-162"-15,0 0-54 16,226-8 56-16,-135 8 76 16,5 0-151-16,21 0-139 15,-29 0-451-15,-21 8-912 0</inkml:trace>
  <inkml:trace contextRef="#ctx0" brushRef="#br0" timeOffset="1015">1462 1160 2131 0,'0'0'334'0,"0"0"-197"16,0 0-115-16,0 0 31 16,0 0 69-16,0 0-61 15,193 12-61-15,-97-8-42 16,45-4-113-16,-21 0-342 15,-15 0-594-15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10:10:13.665"/>
    </inkml:context>
    <inkml:brush xml:id="br0">
      <inkml:brushProperty name="width" value="0.07938" units="cm"/>
      <inkml:brushProperty name="height" value="0.07938" units="cm"/>
      <inkml:brushProperty name="color" value="#00B050"/>
      <inkml:brushProperty name="fitToCurve" value="1"/>
    </inkml:brush>
  </inkml:definitions>
  <inkml:trace contextRef="#ctx0" brushRef="#br0">398 67 124 0,'0'0'1431'15,"0"0"-1180"-15,0 0-122 16,0 0 42-16,0 0 88 16,0 0-123-16,0 0-52 0,-111-67-46 15,97 67 0 1,8 0-19-16,0 19-18 0,1 17 30 15,5 14-29-15,0 5 4 16,0 7 12-16,8 3-8 16,12 0 6-16,-1-3-15 15,1-5-1-15,-2-8 12 16,-1-8-12-16,-6-8 0 16,-11-7 12-16,0-5 13 15,0 0 26-15,-31-4-15 16,-4-1-17-16,-12 0 13 15,2-4-26-15,2 0-3 16,4-6 3-16,7 0 0 16,2-3 1-16,7-3-5 0,8 0-2 15,1 0 16-15,8 0-16 16,1 0 0-16,5 0 0 16,0 0 1-16,0 0-2 15,0 0-10-15,5 0 11 16,15 0-10-16,2 0 10 15,4-3-10-15,0 3 9 16,4 0 2-16,2 3-1 16,-3 20 8-16,4 10 1 15,-4 6 35-15,5 4-44 16,-8 10 0-16,-1 6 6 16,0 6 1-16,-10 6 12 15,-1 6-1-15,-8 2 0 0,-6-5 31 16,0-1-48-16,0-8 16 15,0-8 17-15,0-9-8 16,0-8 22-16,0-8-17 16,0-8-5-16,-3-7 21 15,0-4-39-15,3-9-7 16,0 0 12-16,0-4-12 16,0 3-1-16,0-3-57 15,3 0-145-15,13-11-294 16,1-10-1030-16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10:10:16.382"/>
    </inkml:context>
    <inkml:brush xml:id="br0">
      <inkml:brushProperty name="width" value="0.07938" units="cm"/>
      <inkml:brushProperty name="height" value="0.07938" units="cm"/>
      <inkml:brushProperty name="color" value="#00B050"/>
      <inkml:brushProperty name="fitToCurve" value="1"/>
    </inkml:brush>
  </inkml:definitions>
  <inkml:trace contextRef="#ctx0" brushRef="#br0">26 33 1401 0,'0'0'214'16,"0"0"-170"-16,0 0 39 16,0 0 91-16,0 0-57 15,0 0-58-15,157-45 0 16,-133 66 45-16,-6 18 59 16,2 13-66-16,0 13-21 15,-7 9 26-15,1 4-30 0,-2-1-27 16,5-3-17-16,2-5-27 15,10-11 14-15,5-10-15 16,5-14-13-16,1-7 1 16,2-12-39-16,-10-12 23 15,-6-3-4-15,-12 0 22 16,-11 0-4-16,-3 0 23 16,-13 0-9-16,-20 0 23 15,-6 0-2-15,-1 20 3 16,-2 13-8-16,7 7 5 15,7 14 22-15,9 10-42 16,13 5 5-16,6 8 11 16,0-1-17-16,0 4 0 0,19-3-2 15,4-4 2 1,3-5 5-16,-3-6-5 0,-4-3 0 16,-5-3 0-16,-8-6 1 15,-6-6 21-15,0-6 32 16,-29-2-14-16,-16-7 14 15,-11-9-54-15,-7-4 6 16,-2-11 21-16,6-5-6 16,7 0-6-16,10 0-15 15,8-21 0-15,11-1-6 16,17-21-107-16,6 11-211 16,0 0-506-16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6:47:22.755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314 79 963 0,'0'0'252'15,"0"0"-87"-15,0 0 24 16,0 0-43-16,0 0-16 15,0 0-15-15,0-38-45 16,0 31 0-16,0 1 39 16,0 0-18-16,0 1 0 15,-3-1-28-15,-6 0-40 16,-1 3 24-16,-4 3-45 0,2 0-1 16,-2 0 21-16,-3 15-22 15,5 11-8-15,2 10 8 16,4 1 0-16,6 9-3 15,0 1 3-15,0 1 0 16,0 4 3-16,13-2-3 16,-7 0-10-16,-3-3 10 15,-3-3 0-15,0-4 5 16,-3-1-5-16,-19-9 0 16,-4-3 4-16,-8-8-3 15,-2-8 0-15,4-7-1 16,2-4 1-16,4 0-9 15,6 0 8-15,8 0-5 0,4 0 5 16,8 0 0 0,0 0-6-16,0 0-27 0,23 0 33 15,8 7-7-15,3 7 7 16,6 9 0-16,-1 2 0 16,1 13 0-16,-4 6 5 15,-7 10-5-15,-6 11 0 16,-12 2 13-16,-5 4-11 15,-6-4-2-15,0-8 22 16,0-9-8-16,0-10 1 16,0-9-14-16,0-9 6 15,0-12-4-15,0-8-3 16,6-2-63-16,17-4-138 16,1-20-394-16</inkml:trace>
  <inkml:trace contextRef="#ctx0" brushRef="#br0" timeOffset="1306">943 615 1355 0,'0'0'240'0,"0"0"-176"16,0 0-23-16,0 0 80 16,0 0-7-16,0 0-57 15,0 0-16-15,91-3 28 16,-63-13-50-16,4-3 11 15,4-8-4-15,7-4-17 16,2-9 4-16,1-7-13 16,-1 0 0-16,-1-3 4 15,-9 6-4-15,-9 3 0 16,-9 6 12-16,-7 10 55 16,-10 12 60-16,0 3-11 0,0 7-30 15,0 3-4-15,0 0-39 16,0 16-4-1,0 21-15-15,0 16-8 0,0 14 29 16,0 8-28-16,0 4 11 16,9 3-10-16,5-5-9 15,-5-5-6-15,2-7-3 16,-5-10 1-16,-3-11 7 16,0-11-3-16,-3-12-4 15,5-10-2-15,-5-5-50 16,0-3-118-16,3-3-122 15,0-7-258-15,3-12-837 0</inkml:trace>
  <inkml:trace contextRef="#ctx0" brushRef="#br0" timeOffset="1578">2005 707 1480 0,'0'0'257'15,"0"0"-185"-15,0 0 79 16,0 0 91-16,0 0-60 16,0 0-102-16,0 0-5 15,71 191-28-15,-71-145-4 16,0 6-32-16,-10-3-10 15,-6-5-2-15,0-5-14 16,-1-11-111-16,8-9-122 0,1-13-315 0</inkml:trace>
  <inkml:trace contextRef="#ctx0" brushRef="#br0" timeOffset="2245">2810 347 1467 0,'0'0'351'16,"0"0"-202"-16,0 0 60 16,0 0 5-16,0 0-110 15,0 0-24-15,0 0-41 16,111-138 6-16,-81 126 25 16,2 3-33-16,-3 9-13 15,4 0-18-15,-4 0 7 0,1 21 24 16,-1 12-37-1,-6 4 0-15,-9 8 15 0,-14 7-9 16,0 7 5-16,-6 6-11 16,-28 0 1-16,-8 6 12 15,-4-6-13-15,-3 0 0 16,-1-10 8-16,5-5-8 16,5-5 11-16,4-14-11 15,4-1 1-15,9-9 40 16,3-3-40-16,4-6 38 15,10-1 3-15,3-5-25 16,3 0-11-16,0 0 11 16,6 0-16-16,19-6 49 15,12 2-43-15,5-2 2 16,4 0 14-16,10 0-8 0,-1 0 3 16,4 0 4-16,-3 0-10 15,-1-2 22-15,-2 0-33 16,-10-2 9-16,-10 4 2 15,-7-3-12-15,-9 3 17 16,-11 0-17-16,-3 0 0 16,-3 0-1-16,0 0-3 15,0 0-71-15,0-9-74 16,0-3-305-16,0-3-345 0</inkml:trace>
  <inkml:trace contextRef="#ctx0" brushRef="#br0" timeOffset="2516">3691 862 1590 0,'0'0'323'0,"0"0"-133"16,0 0 106-16,0 0-45 15,0 0-49-15,0 0-137 16,0 0-32-16,54 154 26 16,-54-107-58-16,-23 3 5 15,1-3-6-15,-1-3-64 0,3-12-42 16,11-14-131 0,9-18-127-16,0 0-31 0,0-18-1373 0</inkml:trace>
  <inkml:trace contextRef="#ctx0" brushRef="#br0" timeOffset="3266">4289 368 1657 0,'0'0'363'0,"0"0"-250"15,0 0 24-15,0 0 87 16,0 0-96-16,0 0-40 16,0 0-64-16,138-105 34 0,-95 104-19 15,-1 1-17-15,-5 0 27 16,-2 8-49-16,-10 19 6 15,-5 3 11-15,-9 8-16 16,-11-1-1-16,0 6 6 16,0 0 3-16,-23-1-4 15,-3-4-5-15,-4-3 0 16,7-8 9-16,0-7-9 16,6-9-1-16,11-6 1 15,0-5 1-15,6 0 34 16,0 0-35-16,0 0-2 15,3-16-7-15,17 2 10 16,3 2-2-16,3 3-10 16,0 6 11-16,-1 3 5 15,6 0-5-15,-8 12-3 0,-1 19-3 16,-2 9 6-16,-3 8 0 16,-5 6 0-16,-5 0 1 15,-3-4 19-15,-4-7-20 16,0-1 0-16,-11-10 31 15,-15-8-5-15,-3-3-1 16,-7-10-10-16,-1-7 6 16,5-4 33-16,2 0-53 15,7 0 8-15,4-7-8 16,6-3-1-16,13-9-34 16,0-14-161-16,20 4-479 15,9-4-862-15</inkml:trace>
  <inkml:trace contextRef="#ctx0" brushRef="#br0" timeOffset="3501">5039 895 1735 0,'0'0'348'16,"0"0"-179"-16,0 0 70 15,0 0 83-15,0 0-161 16,46 156-86-16,-49-116-11 16,-23 4-44-16,-8-4-14 0,3-3-6 15,0-3-112-15,8-15-131 16,7-11-252-16,13-8-277 0</inkml:trace>
  <inkml:trace contextRef="#ctx0" brushRef="#br0" timeOffset="3880">5991 180 1938 0,'0'0'277'0,"0"0"-165"0,0 0-44 16,0 0 179-16,0 0-53 16,0 0-127-16,0 0-51 15,-54 144 46-15,23-86-61 16,2 1 5-16,2-9 27 16,12-5-33-16,1-13 13 15,8-8-13-15,6-7 1 16,0-8 18-16,3-6-19 15,20-3 1-15,6 0 6 16,4 0-7-16,1 0-1 16,-2 0 0-16,1 0 1 15,-7 0-8-15,-3 3 1 0,-1 5-86 16,7 2-132-16,-4-8-362 16,-7-2-248-16</inkml:trace>
  <inkml:trace contextRef="#ctx0" brushRef="#br0" timeOffset="4094">6221 353 1861 0,'0'0'343'0,"0"0"-227"16,0 0 114-16,0 0 33 15,0 191-149-15,0-120-35 16,0 5-53-16,0 1 5 0,0-3 12 15,0-6-37-15,0-7-6 16,0-10-70-16,0-10-194 16,10-13-333-16,2-15-609 0</inkml:trace>
  <inkml:trace contextRef="#ctx0" brushRef="#br0" timeOffset="4311">6702 969 1787 0,'0'0'366'0,"0"0"-254"16,0 0 128-16,0 0 46 16,0 0-136-16,0 0-72 15,-17 185-78-15,-11-146 0 16,-6-4-8-16,2-9-126 15,13-7-221-15,5-15-304 0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10:10:19.709"/>
    </inkml:context>
    <inkml:brush xml:id="br0">
      <inkml:brushProperty name="width" value="0.07938" units="cm"/>
      <inkml:brushProperty name="height" value="0.07938" units="cm"/>
      <inkml:brushProperty name="color" value="#00B050"/>
      <inkml:brushProperty name="fitToCurve" value="1"/>
    </inkml:brush>
  </inkml:definitions>
  <inkml:trace contextRef="#ctx0" brushRef="#br0">62 40 2263 0,'0'0'283'16,"0"0"-203"-16,0 0-30 16,0 0 156-16,0 0-35 15,0 0-82-15,0 0-67 16,209-37 20-16,-149 34-36 15,2 3-6-15,-6 0-36 0,6 0-155 16,-16 0-307-16,-17 6-163 16</inkml:trace>
  <inkml:trace contextRef="#ctx0" brushRef="#br0" timeOffset="192">0 375 2417 0,'0'0'524'0,"0"0"-408"15,0 0-89-15,0 0 98 16,0 0 30-16,180 9-111 0,-78-9-44 16,58-9-143-16,-22-12-555 15,-20-3-1696-15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10:10:17.839"/>
    </inkml:context>
    <inkml:brush xml:id="br0">
      <inkml:brushProperty name="width" value="0.07938" units="cm"/>
      <inkml:brushProperty name="height" value="0.07938" units="cm"/>
      <inkml:brushProperty name="color" value="#00B050"/>
      <inkml:brushProperty name="fitToCurve" value="1"/>
    </inkml:brush>
  </inkml:definitions>
  <inkml:trace contextRef="#ctx0" brushRef="#br0">612 371 1532 0,'0'0'205'16,"0"0"-157"-16,0 0 107 16,0 0 68-16,0 0-107 15,0 0 14-15,9 121-25 16,-2-48 19-16,-7 9-44 16,0 7-7-16,0 0 1 0,0-7-56 15,0-5-11-15,-10-14-6 16,1-17-1-16,-1-10 0 15,7-16-57-15,3-14-107 16,0-6-182-16,0-22-284 16,6-9-1005-16</inkml:trace>
  <inkml:trace contextRef="#ctx0" brushRef="#br0" timeOffset="569">514 321 1470 0,'0'0'237'0,"0"0"-108"16,0 0-5-1,0 0 51-15,0 0 1 0,0 0-76 16,153-151-34-16,-103 144 23 16,2 3-27-16,1 4-9 15,-4 7-7-15,-1 24-15 16,-5 11 48-16,-7 8-61 15,-10 6-17-15,-12 0 27 16,-14 0-28-16,0-4-16 16,0-4 7-16,-20-7 9 15,-6-9-14-15,0-9 14 16,-1-5 0-16,7-12 14 16,5-2 5-16,4-4 18 15,5 0-1-15,6 0-22 16,0-12 5-16,0-1-19 0,23 4-15 15,13 5 6-15,2 4 9 16,9 0 0-16,2 2-11 16,0 24 11-16,1 7 2 15,-5 9-2-15,1 2 0 16,-10 10 1-16,-7-2 1 16,-6 4-3-16,-12-4 1 15,-11 0 0-15,0-6 6 16,-3-6-6-16,-31-7 0 15,-8-5 46-15,-11-9-11 16,-5-9 2-16,-4-8 8 16,-4-2-20-16,7 0 49 15,0-23-55-15,10-2-17 0,10-6 26 16,8 5-28-16,16-1-33 16,11 6-36-16,4-11-178 15,30 8-112-15,2 1-464 0</inkml:trace>
  <inkml:trace contextRef="#ctx0" brushRef="#br0" timeOffset="1020">1788 183 1515 0,'0'0'300'16,"0"0"-105"-16,0 0-11 15,0 0 94-15,0 0-32 16,0 0-77-16,0 0-42 16,3-45-62-16,-3 45-12 0,0 4 37 15,3 24-72 1,0 23 18-16,3 17 9 0,5 20-10 16,-5 12 34-16,0 10-48 15,1 3-20-15,-1-6 34 16,-6-1-29-16,3-15-5 15,-3-8-1-15,0-18 11 16,0-10-23-16,0-10-15 16,0-12-86-16,-3-4-71 15,-13-10-376-15,1-15-225 0</inkml:trace>
  <inkml:trace contextRef="#ctx0" brushRef="#br0" timeOffset="1516">52 0 1305 0,'0'0'270'0,"0"0"-72"16,3 176 31-16,-3-51-29 16,0 42-23-16,-17 46-3 15,-1 11-77-15,4-42 47 16,11-47-42-16,3-58-54 0,0-14 6 15,0 1-47-15,0 0-1 16,12-1-12-16,8-18-34 16,20-25-150-16,-1-14-383 15,-2-6-302-15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10:16:33.642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368 1 892 0,'0'0'218'0,"0"0"-77"0,0 0 38 15,0 0-19-15,0 0-15 16,0 0-68-16,-73-2-26 15,50 2 34-15,0 8-10 16,3 4-11-16,-2 3 26 16,2 5-25-16,0 7 5 15,-3 6-10-15,4 7-11 16,-4 14 31-16,0 8-36 16,0 5-4-16,4 10 54 15,2 3-29-15,8 2-8 0,6 3-6 16,3 4-21-1,0-4 41-15,0 5-54 0,3-8-16 16,9-7 40-16,5-7-41 16,-1-6 0-16,1-6 0 15,-5-5 11-15,5-11-26 16,3-3-39-16,13-9-193 16,-4-9-365-16,-9-13-790 0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10:16:38.507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291 0 1450 0,'0'0'358'15,"0"0"-119"-15,0 0-58 16,0 0-5-16,0 0-88 15,0 0-14-15,0 0-53 16,-167 85-11-16,138-28 57 16,-1 4-36-16,7 10-5 15,3 0 25-15,8-1-34 16,5-2 0-16,7-3-17 16,0-6 1-16,0-7 5 15,7-7-6-15,10-12-39 0,9-12 23 16,-4-10-17-1,7-11 13-15,2 0 4 0,1-32 16 16,-2-24-1-16,2-12 1 16,-6-16 0-16,-10-4 11 15,-2 3 0-15,-14 3 17 16,0 11 1-16,0 16-6 16,-6 11 40-16,-8 13-62 15,8 17-1-15,6 7-60 16,0 7-178-16,12 19-399 15,8 7-325-15</inkml:trace>
  <inkml:trace contextRef="#ctx0" brushRef="#br0" timeOffset="7">639 418 1525 0,'0'0'259'0,"0"0"-193"16,0 0 124-16,0 0 93 16,0 0-97-16,6 176-89 0,-6-130-41 15,0-3-19 1,0 2 7-16,0-1-44 0,-3-4-38 15,-3 2-90-15,6-16-210 16,0-8-283-16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10:16:43.678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161 0 1827 0,'0'0'472'16,"0"0"-346"-16,0 0 63 16,9 161 79-16,-9-102-80 15,0 6-98-15,-26 0-88 16,-23 36-2-16,4-22-160 15,-5-10-598-15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10:16:42.088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336 255 1358 0,'0'0'205'15,"0"0"-88"-15,0 0-6 16,0 0 4-16,0 0 65 0,0 0-96 15,-76-23-38-15,61 23 47 16,-2 0-35-16,1 0 10 16,-4 3-7-16,-3 21-33 15,0 17 44-15,-5 15-13 16,0 20-2-16,2 13 22 16,1 8-40-16,5 1 0 15,14-10-16-15,1-6-15 16,5-11 28-16,0-8-36 15,20-11 0-15,10-13 0 16,5-10 0-16,5-15-13 16,7-10-23-16,-2-4-9 0,1-21 35 15,-4-29-19 1,-5-13 29-16,-8-14 2 16,-9-13-2-16,-7-4 0 0,-10-1 0 15,-3 4 7-15,0 4 32 16,-13 14-27-16,-10 15 2 15,3 13 3-15,6 16-17 16,14 22-62-16,0 7-208 16,5 0-569-16</inkml:trace>
  <inkml:trace contextRef="#ctx0" brushRef="#br0" timeOffset="381">597 0 1774 0,'0'0'380'15,"0"0"-223"-15,0 0-36 16,0 0 58-16,0 0-53 15,0 0-41-15,0 0 5 16,142 103-18-16,-97-24-30 16,1 22 7-16,1 12-27 15,-8 6 4-15,-7 8-10 16,-12 0-15-16,-17-2 35 16,-3 1-27-16,-9-12-9 15,-27-12 18-15,-7-10-12 0,0-15-12 16,1-15-2-16,6-14-17 15,10-17 25-15,6-10-42 16,17-17-31-16,3-4-129 16,14-31-375-16,11-7-476 0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10:16:42.772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29 1006 1365 0,'0'0'946'16,"0"0"-894"-16,0 0-28 15,0 0 20-15,0 0 100 16,68 165-17-16,-51-108-91 16,-11 2-9-16,-6-3-15 15,0 3-5-15,-12-3 11 16,-21-6-18-16,1-3-54 16,9-18-50-16,9-12-149 0,8-13-268 15</inkml:trace>
  <inkml:trace contextRef="#ctx0" brushRef="#br0" timeOffset="556">2252 1266 1612 0,'0'0'560'0,"0"0"-468"16,0 0-26-16,0 0 87 15,0 0-153-15,0 0-18 0,0 0-495 16,183-80-1251-16</inkml:trace>
  <inkml:trace contextRef="#ctx0" brushRef="#br0" timeOffset="239">1015 1281 2342 0,'0'0'353'0,"0"0"-345"15,0 0 1-15,0 0 57 0,0 0-66 16,0 0-83-16,0 0-421 16,170-30-149-16</inkml:trace>
  <inkml:trace contextRef="#ctx0" brushRef="#br0" timeOffset="397">1706 1242 1487 0,'0'0'817'15,"0"0"-817"-15,0 0-110 16,0 0-104-16,0 0-98 0</inkml:trace>
  <inkml:trace contextRef="#ctx0" brushRef="#br0" timeOffset="5494">913 414 1443 0,'0'0'307'0,"0"0"-159"0,0 0 45 15,0 0 125-15,0 0-97 16,0 0-91-16,-40-58 10 16,28 51-66-16,-4 1-5 15,-10 6 35-15,-5 0-71 16,-5 16 3-16,-7 21-19 15,-2 20 1-15,-1 14 43 16,4 14-61-16,8 6 0 16,9 3 23-16,12 0-23 15,13-6 8-15,0-4-8 16,3-14 0-16,26-14 0 16,11-14 0-16,11-19-18 15,9-23 11-15,2 0-19 16,3-29 11-16,-6-24-6 0,-8-10 21 15,-20-6 5-15,-11-9-5 16,-14-1-2-16,-6-1 2 16,0 7 8-16,-9 8 2 15,-14 15-7-15,1 15-3 16,5 18-33-16,17 17-208 16,0 8-364-16,3 19-39 0</inkml:trace>
  <inkml:trace contextRef="#ctx0" brushRef="#br0" timeOffset="5723">1315 1033 1151 0,'0'0'597'0,"0"0"-445"15,0 0 102-15,0 0 27 16,0 0-26-16,3 166-78 15,-15-125-99-15,-11 6-20 16,-4-3-37-16,-2-3-21 16,3-3 0-16,7-4-100 15,8-15-117-15,11-11-271 16,0-8-193-16</inkml:trace>
  <inkml:trace contextRef="#ctx0" brushRef="#br0" timeOffset="6094">1633 455 1770 0,'0'0'301'16,"0"0"-213"-16,0 0 128 15,0 0-18-15,0 0-89 16,-26 167-59-16,0-106 53 16,-7 0-42-16,-2-2-23 15,-5 0 19-15,4-11-41 0,7-13 16 16,9-12 2-16,10-10-16 16,10-9 36-16,0-4-53 15,0 0 4-15,25 0 34 16,12-9-38-16,12-2 2 15,4-1-3-15,-2 4 0 16,-1 8-6-16,-4 0 6 16,-3 0-82-16,-4 0-107 15,0 12-177-15,-7-1-250 16,-9-3-881-16</inkml:trace>
  <inkml:trace contextRef="#ctx0" brushRef="#br0" timeOffset="6321">1833 662 692 0,'0'0'1194'0,"0"0"-956"16,0 0-120-16,0 0 159 16,0 0-48-16,-26 183-103 15,22-108-37-15,4 6-41 16,-3-1 9-16,0-4-47 15,-3-5-10-15,-2-12 0 16,5-12-85-16,3-9-123 16,0-14-181-16,0-10-366 0</inkml:trace>
  <inkml:trace contextRef="#ctx0" brushRef="#br0" timeOffset="6589">1930 341 1763 0,'0'0'768'16,"0"0"-629"-16,0 0-66 16,0 0 154-16,0 0-18 15,184 189-98-15,-131-101-30 16,2 15-62-16,-2 12 13 0,-10 2 61 15,-11 5-87 1,-19-2-6-16,-13-1 0 0,-13-14-43 16,-30-7-32-16,-31 1-150 15,8-22-435-15,7-24-692 0</inkml:trace>
  <inkml:trace contextRef="#ctx0" brushRef="#br0" timeOffset="7280">576 0 681 0,'0'0'904'15,"0"0"-726"-15,0 0-34 16,0 0 76-16,0 0 3 16,0 0-88-16,0 0-12 15,-128 264 5-15,99-81 10 16,10 44-46-16,5 15 31 16,14-39-86-16,0-56-17 15,9-59-19-15,28-14-1 16,73 32-97-16,-5-14-281 15,11-10-448-15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10:16:51.347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0 116 1614 0,'0'0'242'16,"0"0"-179"-16,0 0-22 15,0 0 82-15,0 0-64 16,0 0-59-16,20 0-69 16,9 0-54-16,1 0-235 0</inkml:trace>
  <inkml:trace contextRef="#ctx0" brushRef="#br0" timeOffset="184">301 72 1627 0,'0'0'256'16,"0"0"-199"-16,0 0-37 16,0 0-20-16,0 0 0 15,0 0-221-15,0 0-790 0</inkml:trace>
  <inkml:trace contextRef="#ctx0" brushRef="#br0" timeOffset="308">567 36 885 0,'0'0'0'0</inkml:trace>
  <inkml:trace contextRef="#ctx0" brushRef="#br0" timeOffset="493">567 36 939 0,'209'-17'282'0,"-203"26"-94"16,0 10 81-16,-6 6-86 15,0 8 3-15,0-1 7 16,0 5-48-16,-6 5-32 15,-13-1-61-15,2 0-52 16,2-2-18-16,1-7-240 0,8-8-234 16,1-12-1215-16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10:16:52.650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154 393 1722 0,'0'0'346'15,"0"0"-193"-15,0 0-21 0,0 0 64 16,0 0-42-16,0 0-122 15,0 0-14-15,79-116-17 16,-26 116-1-16,-1 0 29 16,4 9-29-16,-8 21 0 15,-11 11 3-15,-14 12-2 16,-20 15-1-16,-3 11 7 16,-34 10-6-16,-23 5 29 15,-10 0-30-15,-2-8 0 16,10-16 26-16,11-14 2 15,16-18-4-15,15-7 4 16,14-12-17-16,3-6 17 16,0-5-28-16,29-5 0 0,13-3 20 15,7 0-19-15,7 0-2 16,6-9-57-16,7-8-78 16,13-4-136-16,-17 6-289 15,-12 1-494-15</inkml:trace>
  <inkml:trace contextRef="#ctx0" brushRef="#br0" timeOffset="338">734 563 1756 0,'0'0'501'0,"0"0"-376"16,0 0 28-16,0 0 57 15,0 0-61-15,-115 157-59 16,105-91-76-16,7 5-13 16,3-3 22-16,0-3-23 15,17-12 0-15,9-12-7 16,3-14-34-16,7-14 10 16,-4-13-42-16,5-3 16 15,-7-36 49-15,-7-17 8 16,-11-15-4-16,-12-5 13 15,0-10 0-15,0 6 66 16,-26 11-74-16,-3 11-1 16,6 23 0-16,10 21-79 0,13 14-257 15,0 17-376 1,9 15-983-16</inkml:trace>
  <inkml:trace contextRef="#ctx0" brushRef="#br0" timeOffset="528">1108 1008 1560 0,'0'0'266'0,"0"0"-98"16,0 0 141-16,0 0-48 16,0 0-127-16,0 0-90 0,-54 174-44 15,41-140-23 1,10-3-157-16,3-10-206 0,0-12-395 0</inkml:trace>
  <inkml:trace contextRef="#ctx0" brushRef="#br0" timeOffset="857">1323 481 1612 0,'0'0'308'16,"0"0"-191"-16,0 0 94 16,0 0 47-16,0 0-127 15,0 0-85-15,173-28 8 0,-153 59-11 16,-9 10 14-16,-11 8-15 16,0 10-35-16,-34 4 41 15,-5 2-48-15,-4-4 1 16,4-8 12-16,7-8-6 15,12-13-7-15,7-5 0 16,10-8 0-16,3 0-1 16,0-4 1-16,13-4-45 15,19-2-24-15,8-2-86 16,28-7-169-16,-9 0-178 16,-3 0-582-16</inkml:trace>
  <inkml:trace contextRef="#ctx0" brushRef="#br0" timeOffset="1149">1873 537 1265 0,'0'0'778'0,"0"0"-579"16,0 0 85-16,0 0-33 15,0 0-72-15,0 0-66 16,0 0-69-16,-150 128-7 15,144-72-20-15,1 1-16 16,5-1 11-16,0-9-12 16,0-6-36-16,14-13 23 15,5-14-40-15,1-14-6 16,3 0 2-16,0-18-3 0,0-26 42 16,-7-9-21-16,1-5 15 15,-8-5-20-15,2-9-161 16,-2 18-358-16,-6 9-849 0</inkml:trace>
  <inkml:trace contextRef="#ctx0" brushRef="#br0" timeOffset="1405">2096 354 2123 0,'0'0'490'0,"0"0"-410"16,0 0 139-16,0 0 15 16,0 0-114-16,0 0-65 15,117 212-3-15,-74-130-25 16,-4 4 15-16,-8 8-34 16,-13 0-14-16,-14 1 6 15,-4-1-57-15,-22-2-55 16,-54 25-218-16,7-26-277 15,-4-13-576-15</inkml:trace>
  <inkml:trace contextRef="#ctx0" brushRef="#br0" timeOffset="2440">125 0 954 0,'0'0'308'15,"0"0"-149"-15,0 0-18 16,0 0 19-16,0 0-24 16,0 0-73-16,0 0-25 15,-62 19 43-15,48 27 38 16,2 25 61-16,-2 20-42 16,5 43-10-16,-1 36-15 15,6-9-8-15,4-13-26 16,0-27-33-16,0-36-31 15,17 3 14-15,15 1-29 0,18-12-8 16,32 8-119 0,-13-23-361-16,-7-8-935 0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10:17:22.963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0 952 481 0,'0'0'1374'0,"0"0"-1063"16,0 0-234-16,0 0 36 15,0 0-23-15,0 0-90 16,0 0-71-16,57 0-223 16,-21-7-348-16</inkml:trace>
  <inkml:trace contextRef="#ctx0" brushRef="#br0" timeOffset="157">462 934 1617 0,'0'0'244'0,"0"0"-244"0,0 0-116 16,0 0-252-16</inkml:trace>
  <inkml:trace contextRef="#ctx0" brushRef="#br0" timeOffset="321">813 902 1403 0,'0'0'338'16,"0"0"-236"-16,0 0-40 16,0 0 23-16,0 0-85 0,0 0-9 15,0 0-275-15,94 0-778 16</inkml:trace>
  <inkml:trace contextRef="#ctx0" brushRef="#br0" timeOffset="532">1244 887 525 0,'0'0'927'0,"0"0"-712"16,0 0-57-16,0 0 83 15,0 0 25-15,0 0-127 16,0 0-90-16,-51 190 18 0,22-144-41 16,-2-4-26-16,5-1-9 15,10-9-104-15,7-9-132 16,9-11-372-16</inkml:trace>
  <inkml:trace contextRef="#ctx0" brushRef="#br0" timeOffset="1045">1589 301 1512 0,'0'0'483'0,"0"0"-357"15,0 0-1-15,0 0 102 16,0 0-62-16,0 0-83 16,222-110-33-16,-156 110-24 15,0 0 71-15,-12 16-56 16,-3 16 1-16,-14 12 8 16,-12 6-15-16,-13 7 8 15,-12 5 0-15,0 3-13 16,-23 0 28-16,-16-2-52 15,-4-1-4-15,1-6 10 0,-1-6-11 16,7-9 6 0,7-5-6-16,6-13 0 0,9-4 10 15,8-6-10-15,6-3-1 16,0-1 0-16,0-1 2 16,17-2 1-16,12 0-2 15,7-1 1-15,7-5 28 16,5 0-29-16,9 0-5 15,-1 0 5-15,-2 0 0 16,6 0 15-16,-7 0-14 16,-8 0-1-16,-10 0 4 15,-4 1-4-15,-9 12-70 16,4-2-107-16,-6-2-377 16,-6-7-319-16</inkml:trace>
  <inkml:trace contextRef="#ctx0" brushRef="#br0" timeOffset="1628">3006 186 1318 0,'0'0'343'0,"0"0"-172"15,0 0-39-15,0 0 100 16,0 0-62-16,0 0-86 15,0 0 16-15,-140 11-15 16,120 13 27-16,-2 6 15 16,-6 2-42-16,5 6-1 15,1 9-8-15,2 0-40 16,8 10 31-16,1 1-37 16,8 5-16-16,3 1 37 15,0 4-29-15,0-3-1 16,14-3-9-16,15-3-12 0,10-9 28 15,10-8-28-15,10-14 0 16,9-10 14-16,8-15-14 16,3-3 0-16,-10-11-6 15,-7-23 13-15,-11-7-1 16,-14-12-6-16,-14-8 0 16,-17-16 14-16,-6-14-14 15,-3-11 12-15,-34-17-5 16,-5-2-7-16,-7 6 28 15,4 14-28-15,2 26 0 16,4 24-7-16,-7 51-22 16,13 0-156-16,-2 31-785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6:47:27.756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0 289 1773 0,'0'0'265'16,"0"0"-193"-16,0 0-47 16,0 0 223-16,0 0-84 15,207-68-100-15,-156 62-39 16,6 3-13-16,-3 3 59 15,2 0-17-15,-7 0 18 16,-10 0-30-16,-13 3-42 16,-12 3 12-16,-11-3-7 15,-3 0-4-15,-9 0 37 16,-28 0-38-16,-11-3 1 0,-5 0 7 16,-7 0-8-16,3 0 0 15,1 0-1-15,2 0 1 16,9 0 0-16,10 0 0 15,5 0 0-15,7 0-8 16,6 4-2-16,8 13 2 16,1 9 8-16,5 4 0 15,3 2 34-15,0 1-33 16,0 1 15-16,0-3 26 16,8-3-34-16,4-4-7 15,2-2 2-15,-1-10 4 16,3 1 5-16,0-4-12 15,4-3 0-15,0 0 24 0,-1-4-24 16,7 2-5 0,5-2 3-16,4 10 4 0,1 4 4 15,1 7-6-15,-3 10 0 16,3 7 10-16,-8 4-9 16,1 8 6-16,-10-3 6 15,-8 1-12-15,-7-2 38 16,-5-5-36-16,0-4 6 15,-31-7 13-15,-5-8-21 16,-10-11 4-16,1-3-5 16,2-10 0-16,7 0 1 15,7 0-1-15,9-19-72 16,17-18-61-16,3 5-363 16,0-4-642-16</inkml:trace>
  <inkml:trace contextRef="#ctx0" brushRef="#br0" timeOffset="242">1063 896 2206 0,'0'0'253'16,"0"0"-199"-16,0 0 59 15,0 0 139-15,0 0-129 16,23 173-78-16,-26-129-34 0,-17 1 22 16,-6-7-33-16,1-5-110 15,2-13-204-15,3-11-284 16,9-9-917-16</inkml:trace>
  <inkml:trace contextRef="#ctx0" brushRef="#br0" timeOffset="742">2157 183 1965 0,'0'0'302'16,"0"0"-169"-16,0 0-51 16,0 0 192-16,0 0-28 15,0 0-122-15,0 0-65 16,-202-50-13-16,159 89-19 16,4 16 21-16,-1 10-46 15,7 5-2-15,10 10 14 16,11 0-13-16,7-2 9 15,5-5-10-15,0-2 0 16,14-6-13-16,12-8-24 16,7-10-13-16,4-12-2 15,5-8 7-15,1-11 22 0,5-14-5 16,1-2 28-16,-7 0 6 16,-2-18-6-16,-10-9 0 15,-15-2 4-15,-10-7 22 16,-5-1 32-16,-8 0-2 15,-23 3-32-15,-15 2 16 16,-7 6-38-16,-3 5 7 16,4 9-9-16,9 8-37 15,10 4-49-15,18 0-98 16,10 10-304-16,5 1-82 0</inkml:trace>
  <inkml:trace contextRef="#ctx0" brushRef="#br0" timeOffset="1380">2898 55 1644 0,'0'0'207'0,"0"0"-143"16,0 0 11-16,0 0 211 16,0 0-86-16,0 0-102 15,165-52-12-15,-145 60 50 16,-6 26-21-16,-8 9 46 15,-6 16-69-15,0 12-4 16,0 3-4-16,0-4-50 16,0-2 11-16,7-9-45 15,16-13 0-15,3-7-13 16,3-13 8-16,4-11-37 16,1-9-22-16,-5-6-20 15,-1 0 47-15,-5-17-20 16,-3-8 6-16,-6-3 51 15,-11 1-12-15,-3 1 11 0,0 8 0 16,-9 4 1-16,-14 10 15 16,3 4-15-16,0 4 0 15,10 31 3-15,4 12-3 16,6 15 0-16,0 6 7 16,0 3-6-16,9 5 39 15,13-5-25-15,9-1-15 16,5-2 72-16,2-6-28 15,-1-7-25-15,-7-1 11 16,-21-7-10-16,-9 1 36 0,-9-7-48 16,-44-3-7-1,-23-2 30-15,-12-7-31 0,-9-9-44 16,-38-11-122-16,30-5-365 16,17-4-1410-16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10:17:22.153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493 86 1298 0,'0'0'340'0,"0"0"-170"0,0 0-61 16,0 0 66-16,0 0 22 16,0 0-91-16,-34-65-26 15,31 60-19-15,0 2-11 16,0 0 25-16,0 0-62 15,0 0 6-15,-4 3 37 16,1 0-44-16,-8 0 26 16,2 0-8-16,-8 0-24 15,-6 3 23-15,-4 17-29 16,1 3 0-16,-8 10 26 16,1 5-18-16,1 10 13 15,-4 5-3-15,2 3-2 16,1 6 38-16,10 3-41 0,3 1-12 15,6 3 42-15,11-4-42 16,6-4-1-16,0-5 0 16,3 1 1-16,20-7 22 15,4-8-23-15,5-4 0 16,8-11-6-16,2-14 6 16,7-13-9-16,4 0-8 15,2-23 17-15,-2-28 6 16,-4-15-6-16,-7-15 0 15,-12-4-1-15,-10-6 2 16,-17 0-1-16,-3 2 22 16,-3 6-5-16,-24 13 44 15,1 14-43-15,3 14-3 0,7 23 6 16,6 9-21-16,10 10-52 16,0 36-186-16,29 12-139 15,-3 0-405-15</inkml:trace>
  <inkml:trace contextRef="#ctx0" brushRef="#br0" timeOffset="352">1020 764 1750 0,'0'0'382'0,"0"0"-268"15,0 0-33-15,0 0 100 16,0 0-26-16,0 0-66 15,39 153-2-15,-39-119-38 16,0 6-13-16,0-2 13 16,-13 3-43-16,-13 1-12 0,3-10-22 15,6-8-95-15,17-19-51 16,0-5-349-16,3 0-499 0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10:17:26.056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0 732 1467 0,'0'0'289'15,"0"0"-148"-15,0 0 11 16,0 0 50-16,0 0-67 16,0 0-80-16,59-88 13 15,-3 60-9-15,13 3-4 16,10-2 1-16,9 2-50 15,13 0 5-15,7 4-11 16,9-3 1-16,11 4 1 16,4-3-2-16,-2-4 0 15,-2-3 3-15,-14 1-2 16,-18 2-1-16,-20 7 0 16,-22 2 1-16,-20 3 6 0,-19 1-7 15,-11-1 0-15,-4-4 40 16,0 0-30-16,-19-2 39 15,-12-5-1-15,-4 2-19 16,-1 1 39-16,-7-2-33 16,1 5-1-16,-1 2 59 15,4 4-57-15,5 5 3 16,9-1 24-16,5 7-35 16,8 3 39-16,12 0-67 15,0 0 2-15,0 0 20 16,32 16-20-16,13 8-3 15,11 1 1-15,7 3 0 16,2-2 9-16,3 1-9 16,-5-1 0-16,-4-3-8 15,-6 1 8-15,-11-3 0 0,-13-3 0 16,-12-1 1-16,-17 1 11 16,0 8-12-16,-43 10 0 15,-19 12-8-15,-6 6-23 16,-19 17-92-16,19-12-219 15,19-14-494-15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10:17:27.226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0 1530 0,'0'0'268'0,"0"0"-118"0,0 0 101 15,0 0-32 1,0 0-39-16,0 0-118 0,0 0-33 16,9 16 94-16,38 12-69 15,8 5 4-15,7 8 25 16,14 4-28-16,9 4-18 15,9 4-5-15,11-4-5 16,13 3 40-16,4-8-67 16,5-3 2-16,-2-3 19 15,-5-5-21-15,-11-7 0 16,-12-3 0-16,-18-1 1 16,-13-8 5-16,-21-5-6 15,-11-3 0-15,-15 0 3 16,-13-2-3-16,-3-4-1 0,-3 0-10 15,0 0 11-15,-6 0 19 16,-13 0-19-16,-4-7 0 16,-3-8 1-16,3-2 7 15,-4-5-8-15,4 2 0 16,3 3 0-16,1 0 16 16,3 6-10-16,6 3-6 15,1 2 29-15,4 2-15 16,5 4 0-16,0 0 4 15,0 0-18-15,0 0 6 16,0 1-5-16,14 16-1 16,15 5 9-16,4-2-8 15,3 3-1-15,4-1 0 0,-2-2 0 16,-2 1 0-16,-5-3-2 16,-8-4 1-16,-14-2 0 15,-9 0 1-15,0 3 17 16,-12-2-17-16,-28 6 0 15,-7 2-1-15,-5-4-2 16,4-2-23-16,5-6-10 16,13-6-94-16,18-3-153 15,4 0-399-15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10:17:30.981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0 2400 0,'0'0'366'16,"0"0"-308"-16,0 0-25 0,0 0-27 16,0 0-6-16,0 0-500 15,0 0-209-15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10:17:31.124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0 2158 0,'0'0'507'15,"0"0"-451"-15,0 0-39 16,0 0-17-16,0 0-363 0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10:17:29.773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63 76 1709 0,'0'0'265'0,"0"0"-71"16,0 0 4-16,0 0-38 16,0 0-36-16,0 0-51 15,-16-70-72-15,16 66 23 16,0 4-24-16,0 0-134 16,0 12-107-16,7 16-82 15,2-3-297-15</inkml:trace>
  <inkml:trace contextRef="#ctx0" brushRef="#br0" timeOffset="193">0 574 1513 0,'0'0'296'0,"0"0"-173"16,0 0 140-16,0 0-32 15,0 0-129-15,0 0-79 16,0 0-23-16,8-21-253 16,4 21-120-16,-1 0-1453 0</inkml:trace>
  <inkml:trace contextRef="#ctx0" brushRef="#br0" timeOffset="377">43 1102 884 0,'0'0'1132'0,"0"0"-851"15,0 0-156-15,0 0 87 16,0 0-79-16,0 0-133 16,0 0-118-16,56-32-164 15,-22 19-417-15</inkml:trace>
  <inkml:trace contextRef="#ctx0" brushRef="#br0" timeOffset="737">810 85 1667 0,'0'0'556'16,"0"0"-408"-16,0 0-112 15,0 0 81-15,0 0 34 16,-138 173-72-16,89-104-21 0,0-4-12 16,2-3-3-1,12-12 19-15,5-9-56 0,18-18 12 16,9-7-5-16,3-7-11 15,0-7 26-15,29-2-10 16,10 0 3-16,10 0-2 16,4 0-19-16,2-7-10 15,1 3-5-15,3 0-76 16,16 4-81-16,-13 0-205 16,-12 0-296-16</inkml:trace>
  <inkml:trace contextRef="#ctx0" brushRef="#br0" timeOffset="962">977 215 1896 0,'0'0'379'0,"0"0"-293"15,0 0 123-15,0 161-3 16,3-79-94-16,6 11-24 15,-1 1-74-15,-2 3-13 16,0-6 10-16,-2-3-11 16,2-10-146-16,17-7-188 15,-3-19-321-15,0-24-1127 0</inkml:trace>
</inkml:ink>
</file>

<file path=ppt/ink/ink6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10:17:35.650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688 257 398 0,'0'0'1248'15,"0"0"-1086"-15,0 0-88 16,0 0 131-16,0 0 34 15,0 0-59-15,0-2-103 16,0-15 10-16,11-5-5 16,-8-2-14-16,-3-2 14 15,0-3-23-15,0 2-14 16,-14-2 38-16,-15 3-42 0,-7 2 2 16,-7 6 2-1,-5 9-16-15,-3 9 43 0,-3 0-63 16,-5 15-1-16,-4 27 27 15,4 10-28-15,0 19-7 16,4 11 0-16,10 16 0 16,5 7 34-16,13 8-34 15,15-4 0-15,12-2 15 16,0-8-14-16,19-14-1 16,21-14 0-16,8-12 6 15,15-17-21-15,5-13 15 16,5-17-37-16,-2-12 36 15,-5 0-28-15,-7-9 8 0,-17-20-1 16,-19-7 22 0,-20-2 16-16,-3-4-15 0,-32 2 0 15,-30 4 54-15,-11 7-43 16,-1 10-4-16,1 17-8 16,18 2-38-16,22 19-48 15,16 2-590-15</inkml:trace>
</inkml:ink>
</file>

<file path=ppt/ink/ink6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10:17:38.880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0 405 0,'0'0'1786'15,"0"0"-1563"-15,0 0-223 0,0 0-60 16,0 0-209-16,0 0-558 16</inkml:trace>
  <inkml:trace contextRef="#ctx0" brushRef="#br0" timeOffset="141">110 367 874 0,'0'0'1295'0,"0"0"-1088"16,0 0-54-16,0 0 46 16,0 0-199-16,0 0-201 15,0 0-483-15</inkml:trace>
</inkml:ink>
</file>

<file path=ppt/ink/ink6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10:17:38.187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223 379 1437 0,'0'0'619'15,"0"0"-480"-15,0 0-9 16,0 0 104-16,0 0-20 15,0 0-61-15,0 0-108 16,-151 0-24-16,132 25 45 16,2 7-54-16,2 6-12 15,4 1 0-15,8 2 8 16,3-4-1-16,0 0-7 16,0-9-12-16,11-3 11 15,7-11-69-15,6-5-31 16,5-9-2-16,0 0 12 15,1-29 23-15,2-11-24 16,-4-14-17-16,-9-9 53 0,-3-4 16 16,-6-9 34-16,-7-2 6 15,0 5 9-15,-3 8 108 16,3 15-30-16,0 12 3 16,2 14 18-16,-2 13-31 15,0 11-2-15,0 0-51 16,3 23-12-16,-3 20 66 15,5 21-56-15,-5 2-14 16,0 8 5-16,0-3-13 16,4-6 0-16,2-9-1 15,5-9-18-15,-2-11 19 16,5-10-60-16,0-15-46 0,2-11 18 16,4 0-63-1,0-8 47-15,3-24 31 0,-3-4 29 16,-1 1 34-16,-5 5 10 15,-6 13 0-15,-5 8 54 16,-6 9-3-16,3 0 5 16,-3 23 14-16,3 16-10 15,4 2 4-15,6 0-64 16,6-6 0-16,7-5 11 16,14-15-11-16,2-9-12 15,11-6-6-15,-4-4-27 16,4-26 11-16,-10-4-39 15,-5-8 49-15,-8 4 14 16,-10 6 20-16,-8 5 6 16,-8 10 71-16,-4 8 8 0,0 9 92 15,0 0-102-15,0 0-42 16,0 26-5-16,0 5-32 16,0 3 3-16,0 1-9 15,0-2-6-15,0-4-8 16,0-9-83-16,0-10-148 15,0-7-109-15,3-3-270 0</inkml:trace>
  <inkml:trace contextRef="#ctx0" brushRef="#br0" timeOffset="213">950 218 1382 0,'0'0'255'0,"0"0"-122"16,0 0 34-16,0 0 35 16,0 0-45-16,0 0-114 15,0 0 4-15,99 77 42 16,-99-45-54-16,-14 7-35 16,-15 5-103-16,7-10-182 15,2-9-326-15</inkml:trace>
  <inkml:trace contextRef="#ctx0" brushRef="#br0" timeOffset="518">1359 241 1644 0,'0'0'368'0,"0"0"-271"15,0 0 64-15,0 0 27 16,0 0-77-16,127-185-36 16,-107 156-45-16,-6 10 74 15,-11 11 30-15,-3 8-45 16,0 0 29-16,0 14-64 16,0 25-45-16,-3 13 29 0,-6 10-37 15,-2 6-1 1,8-2 0-16,0-5-21 0,3-8-24 15,0-3-137-15,9-6-112 16,14-11-354-16,-3-12-1223 0</inkml:trace>
</inkml:ink>
</file>

<file path=ppt/ink/ink6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10:17:36.632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120 365 1476 0,'0'0'570'0,"0"0"-403"16,0 0-139-16,0 0 7 15,0 0 52-15,0 0-87 16,-6 0-314-16,16 0-334 0</inkml:trace>
  <inkml:trace contextRef="#ctx0" brushRef="#br0" timeOffset="175">0 780 1729 0,'0'0'378'0,"0"0"-210"0,0 0-92 16,0 0 124-16,0 0-53 15,0 0-100-15,0 0-47 16,62-9-121-16,-13-5-133 15,-4-7-443-15</inkml:trace>
  <inkml:trace contextRef="#ctx0" brushRef="#br0" timeOffset="504">771 0 1993 0,'0'0'266'0,"0"0"-234"15,0 0 57-15,0 0 42 16,-65 154-78-16,33-92-14 16,-4-4-38-16,4-8 55 15,5-11-4-15,10-10-13 16,5-12 46-16,9-2-56 15,3-7-28-15,0 1 34 16,9 1-34-16,21-4 27 16,5-1-17-16,5-5-5 15,8 0 4-15,2 0-10 0,5 0-74 16,18-3-113-16,-14-8-342 16,-13-5-304-16</inkml:trace>
  <inkml:trace contextRef="#ctx0" brushRef="#br0" timeOffset="724">972 126 842 0,'0'0'1026'15,"0"0"-903"-15,0 0 19 16,-3 198 59-16,3-124-23 0,0-4-64 15,0 1-87 1,0-4-18-16,0-4-9 0,0-10-58 16,0-8-85-16,0-13-247 15,0-18-518-15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8:03:52.048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1202 1405 0,'0'0'336'0,"0"0"-153"16,0 0 0-16,0 0 67 16,0 0-62-16,0 0-67 15,-14-2-11-15,34-2-4 16,10-5-7-16,5 3-14 16,8-2-30-16,10-2-2 15,9 1-16-15,10 0-22 16,16 1 17-16,11-1-22 15,8-3-1-15,6 0 1 16,-5-2-9-16,-4-2 11 16,-16 5-12-16,-9-1 0 0,-21 4 3 15,-11 2-3-15,-18 2-1 16,-12 2 0-16,-11 2 2 16,-6 0-10-16,0 0-7 15,0-3-68-15,0-9-127 16,-6 1-405-16,-8-2-391 0</inkml:trace>
  <inkml:trace contextRef="#ctx0" brushRef="#br0" timeOffset="520">524 783 1294 0,'0'0'388'0,"0"0"-225"16,0 0-10-16,0 0 114 15,0 0-49-15,0 0-106 16,0 0-33-16,-17-3 58 15,8 6-28-15,-14 18-12 16,-10 11-46-16,-10 7-21 16,-2 7 6-16,-5 5-11 15,1-5 4-15,7 2-13 16,5-6 1-16,8-11 17 0,10-3-25 16,5-8 0-16,2-5 14 15,1-4-17-15,2 1 23 16,-2-3-8-16,2 0-6 15,3-3 27-15,-1-3-18 16,7 0-9-16,0 0 11 16,0 2-25-16,0 1 21 15,0 4-14-15,10 1-2 16,10 4 10-16,9 5-15 16,4 2 8-16,10-3-9 15,2 2 1-15,10-3-7 16,4-3 3-16,4-6-81 0,19-9-86 15,-14 0-557-15,-18 0-1635 16</inkml:trace>
  <inkml:trace contextRef="#ctx0" brushRef="#br0" timeOffset="1076">2321 418 1224 0,'0'0'618'0,"0"0"-429"0,0 0 36 16,0 0 68-16,0 0-37 16,0 0-104-16,0 0-74 15,-43-6-6-15,43 35-11 16,0 16-4-16,0 9 2 15,0 16-34-15,0-4-19 16,0 2 19-16,0-6-25 16,8-8 0-16,-5-10 0 0,6-12-66 15,1-24-106 1,0-8-391-16,-3 0-314 0</inkml:trace>
  <inkml:trace contextRef="#ctx0" brushRef="#br0" timeOffset="1317">1801 341 1622 0,'0'0'523'0,"0"0"-358"15,0 0 18-15,0 0 50 16,0 0-9-16,0 0-86 15,0 0-77-15,213 0 11 0,-122-4-27 16,8-5-36-16,5-2-9 16,1-1-19-16,29-8-88 15,-29 3-359-15,-23 4-421 16</inkml:trace>
  <inkml:trace contextRef="#ctx0" brushRef="#br0" timeOffset="2064">2635 498 1679 0,'0'0'285'0,"0"0"-168"0,0 0 81 16,0 0-17-16,0 0-82 15,226-52-78-15,-166 18-3 16,-6-4-9-16,-4-3 0 16,-13-4 28-16,-14 1 6 15,-11-1 57-15,-12 7 15 16,0 2-20-16,-3 8 21 16,-23 7-21-16,-8 10-34 15,-1 11-1-15,-4 0-27 16,0 17-18-16,5 24 0 15,5 18-14-15,6 12 9 0,10 4-10 16,7 9-13 0,6-4 12-16,0-4-23 0,0-11-8 15,0-12 6-15,0-11-21 16,0-16 25-16,0-12-5 16,0-11-12-16,3-3 24 15,6 0-11-15,2-27-1 16,8-5 17-16,1-4-8 15,9-4 0-15,1-2-13 16,2 7 17-16,2 5 7 16,-6 13 4-16,3 11-2 15,-8 6 5-15,-4 0 15 16,-4 30 30-16,-1 8-17 16,-8 6-20-16,2 1 11 0,-2-1-19 15,3-7-10-15,2-7-24 16,-2-8-26-16,7-14-61 15,1-8-40-15,6 0-43 16,3-15 29-16,0-14 6 16,1-9 41-16,-7-1 62 15,-8 1 62-15,-2 3 4 16,-7 9 82-16,0 7 81 16,-3 11 15-16,0 8 5 15,0 0-43-15,0 23-27 16,0 21-14-16,0 8-8 15,0 9-54-15,0-1-28 16,10-3-9-16,3-7-6 0,4-10-40 16,3-12-69-16,9-26-90 15,-4-2-117-15,-5 0-215 16</inkml:trace>
  <inkml:trace contextRef="#ctx0" brushRef="#br0" timeOffset="2209">3402 463 1510 0,'0'0'303'0,"0"0"-236"16,0 0-48-16,0 0-19 16,0 0-215-16</inkml:trace>
  <inkml:trace contextRef="#ctx0" brushRef="#br0" timeOffset="2365">3402 463 2080 0,'210'-212'508'16,"-176"178"-409"-16,20-6 18 15,34-29-117-15,-9 11-222 16,-8 8-1961-16</inkml:trace>
  <inkml:trace contextRef="#ctx0" brushRef="#br0" timeOffset="3362">4587 393 1463 0,'0'0'242'0,"0"0"-157"15,0 0-62-15,0 0 18 16,0 0 83-16,0 0-31 15,95 74-48-15,-95-13-6 16,0 5-6-16,0 3 9 16,-17-8-8-16,1-11 6 15,2-11 12-15,2-13-12 0,6-17 1 16,1-9 16-16,5 0 15 16,0-27-30-16,0-20-29 15,14-9-13-15,15-5 0 16,4 1 1-16,7 3 12 15,2 15-6-15,-2 9 11 16,-5 18 46-16,-2 12-25 16,-7 3-20-16,-3 24 40 15,-4 24-25-15,-2 7-3 16,-8 7-29-16,-1 0-2 16,-2-6-15-16,5-13-60 15,11-15-77-15,4-14-200 16,-3-14-362-16</inkml:trace>
  <inkml:trace contextRef="#ctx0" brushRef="#br0" timeOffset="4453">5428 435 1855 0,'0'0'341'15,"0"0"-161"-15,0 0 51 16,-170 86-14-16,124-44-102 16,10 5-79-16,10 0-25 15,15 3 8-15,11-7-19 16,0-4-39-16,31-13-64 16,14-11-54-16,7-15-53 0,4 0-74 15,0-33 35-15,-10-8 109 16,-10-3 87-16,-21 6 53 15,-10 6 132-15,-5 8 132 16,0 9 32-16,-8 9-37 16,-1 6-59-16,3 0-63 15,2 8-86-15,4 32-27 16,0 13 15-16,0 15-15 16,19 11 3-16,9 3-17 15,4 7-9-15,-2-7 12 16,-4 1-13-16,-3-9-3 15,-14-10 2-15,-9-7 2 16,0-11 5-16,-6-7-6 0,-23-9-2 16,-11-10-7-16,1-8 9 15,-7-12-8-15,7 0 7 16,2 0-10-16,9-23-1 16,5-13-16-16,12-8-29 15,11-6 21-15,0-9-12 16,37-6-7-16,11-6-41 15,14-6-13-15,14-3-6 16,2-2-47-16,4-3-20 16,3-4 18-16,0 1 38 15,-3 0 53-15,-9 0 37 16,-11 2 36-16,-19 7 6 0,-15 5 77 16,-17 5 73-16,-11 11 33 15,0 14 0-15,-8 8-18 16,-17 10 17-16,-7 12-67 15,-8 10-15-15,1 4-49 16,-1 6-24-16,4 26 0 16,-1 16-22-16,12 14-11 15,-1 8 0-15,9 9 0 16,5 5 1-16,-2-2-1 16,5-2-32-16,2-4 20 15,4-11-9-15,-1-13-1 16,4-13-10-16,0-13-22 15,0-14-4-15,14-12-54 16,12 0 12-16,9-15 61 16,7-23-9-16,12-6-13 0,-3 0-15 15,-1 6 30-15,-4 6 34 16,-10 12 3-16,-7 14 9 16,-12 6 33-16,-3 10 46 15,-8 29-6-15,0 4-22 16,0 9-13-16,7-6-17 15,1-5-19-15,9-8-2 16,3-14-12-16,3-17-33 16,4-2 0-16,3-15 20 15,-4-26-21-15,2-6 6 16,-5-4 8-16,-10-1 32 16,-2 11 15-16,-8 9 51 0,-4 10 46 15,-2 19 35-15,-3 3-30 16,0 0-39-16,0 29-60 15,0 10 9-15,3 4-10 16,0-1-16-16,0-4-2 16,3-8-29-16,2-10-86 15,-2-13-97-15,7-7-149 16,-4-24-212-16,-1-5-1228 0</inkml:trace>
  <inkml:trace contextRef="#ctx0" brushRef="#br0" timeOffset="4590">6509 353 1783 0,'0'0'590'0,"0"0"-399"0,0 0 52 15,0 0-83-15,0 0-160 16,0 0-101-16,0 0-365 16,49-20-177-16</inkml:trace>
  <inkml:trace contextRef="#ctx0" brushRef="#br0" timeOffset="5438">6705 601 1573 0,'0'0'311'0,"0"0"-221"0,0 0 16 15,0 0 37 1,0 0-58-16,0 0-54 0,226 38 84 15,-157-38-79-15,-7 0-15 16,-7-9-21-16,-8-5-18 16,-21-1-13-16,-13-6 31 15,-13 0 9-15,0-2 32 16,-10-1 43-16,-19 4 38 16,-5 2-10-16,-2 9-12 15,1 7-4-15,2 2-35 16,7 0-3-16,3 25-37 15,6 10-20-15,11 13 11 16,6 3-12-16,0 1-12 16,3-2-18-16,17-8-30 15,6-11-16-15,3-9-49 0,4-14 5 16,3-8-1-16,-1-2 35 16,8-27 49-16,7-17 12 15,-1 3 6-15,-1-5 19 16,-5 7 0-16,-10 9 0 15,-10 11 21-15,-9 15 4 16,-8 6 11-16,0 0 38 16,-2 15-9-16,-1 16-16 15,-3 9-22-15,0-2-14 16,0-6 15-16,0-3-22 16,0-7-5-16,0-14-1 15,0-5-4-15,0-3 3 0,0 0-21 16,0-17-10-16,3-12 3 15,17-7-18-15,6-2 5 16,0 3-3-16,4 5 9 16,-4 12 34-16,0 9-5 15,0 9 7-15,-7 0 34 16,-5 19 10-16,-8 15 16 16,-3 7-15-16,-3 1-21 15,0-4 1-15,0-6-22 16,0-7 3-16,-3-15-5 15,-3-10 0-15,-5 0 19 16,8-4-20-16,0-27 1 16,3-7-1-16,0-6 0 0,0 0 0 15,17 2 1 1,6 7 5-16,3 12 19 0,1 7 16 16,-1 15 12-16,0 1 13 15,-1 0-3-15,6 25 1 16,-5 12-16-16,-1 3-34 15,1 0 19-15,-1-1-25 16,0-4-8-16,-5-8-24 16,3-12-113-16,-6-15-136 15,-2 0-283-15,-12-6-340 0</inkml:trace>
  <inkml:trace contextRef="#ctx0" brushRef="#br0" timeOffset="5679">7088 282 430 0,'0'0'1630'0,"0"0"-1397"15,0 0-156-15,0 0 135 16,0 0-6-16,0 0-78 15,173-144-65-15,-146 131-34 16,-4 13-29-16,0 0-8 16,-3 25-192-16,-5 11-363 15,-2 1-1083-15</inkml:trace>
  <inkml:trace contextRef="#ctx0" brushRef="#br0" timeOffset="5844">7300 1275 1144 0,'0'0'1640'16,"0"0"-1637"-16,0 0-3 16,0 0-87-16,0 0-643 0</inkml:trace>
  <inkml:trace contextRef="#ctx0" brushRef="#br0" timeOffset="7702">2422 1932 712 0,'0'0'753'0,"0"0"-641"15,0 0-43-15,0 0 41 16,0 0-16-16,0 0-30 16,76-97-31-16,-67 97 20 15,-1 11 12-15,-2 34 40 0,-3 14-6 16,0 14-33-16,-3 4-20 16,0 4-25-16,0-12-6 15,0-9 12-15,-6-13-16 16,0-18-3-16,1-14 5 15,5-12-11-15,-3-3 29 16,3-16-12-16,0-24-19 16,0-13 0-16,8-9-24 15,18 1 2-15,6 0 10 16,1 9 3-16,4 16 8 16,-6 13 1-16,3 13 0 15,-5 10 24-15,1 4 11 0,-7 31 1 16,0 12 6-16,-8 7-16 15,-4 5 6-15,-2-3-31 16,1-3 8-16,-4-9-4 16,5-9-5-16,1-15-44 15,5-8-51-15,12-12-160 16,-5-2-134-16,-1-19-1406 0</inkml:trace>
  <inkml:trace contextRef="#ctx0" brushRef="#br0" timeOffset="8259">3320 2076 1497 0,'0'0'320'16,"0"0"-102"-16,0 0-1 15,0 0 14-15,0 0-42 16,-167-8-79-16,127 34-32 15,4 13-35-15,7 9-20 16,9 4 10-16,11 4-27 16,9-3-6-16,0-7-1 15,32-13-48-15,11-12-51 16,10-14-18-16,-2-7-1 16,3-13 21-16,-12-28 4 15,-7-6 38-15,-15-6 34 16,-10 6 22-16,-10 5 88 15,0 12 47-15,0 13 21 0,0 9 31 16,0 8-81 0,-3 0-18-16,3 32-43 0,0 24-27 15,0 17 7-15,16 12-17 16,14 10-7-16,5 2 2 16,1-7 5-16,1 0-7 15,-5-6-1-15,-8-15 1 16,-12-7 9-16,-12-12-10 15,0-9 1-15,-9-5 13 16,-30-11-14-16,-12-6 12 16,-3-10-12-16,-9-9-15 15,4 0 14-15,8-6-22 0,4-22-1 16,12-6-8 0,15-6 1-16,17-8 5 0,3-5-18 15,20-9-40-15,34-3-49 16,45-31-119-16,-14 16-261 15,-6 13-166-15</inkml:trace>
  <inkml:trace contextRef="#ctx0" brushRef="#br0" timeOffset="9003">3912 2162 1629 0,'0'0'340'15,"0"0"-142"-15,0 0 12 0,0 0 1 16,0 0-80-16,-196-15-35 16,157 15-20-16,-1 21-4 15,4 15-11-15,7 1-27 16,6 11-19-16,10-5-5 15,13 0-9-15,0-9-2 16,3-3-5-16,24-14-55 16,8-8-44-16,7-9-17 15,4 0 19-15,-4-20-13 16,-5-13 9-16,-11-3 58 16,-6 1 31-16,-13 8 18 0,-4 7 59 15,-3 8 34-15,0 9 6 16,0 3-14-16,0 0-40 15,0 30-14-15,0 2-31 16,9 3 2-16,11-3-4 16,10-8-11-16,2-8-21 15,8-16-36-15,-4 0-6 16,-1-16 9-16,-5-20-11 16,-7-4 37-16,-3-2 29 15,-11 2 12-15,-4 6 50 16,-5 11 53-16,0 11-5 15,0 10 51-15,0 2-43 16,-5 8-64-16,5 28-22 16,0 8-20-16,0 3 18 0,5-2-18 15,17-10-15-15,4-8 14 16,0-14-87-16,4-10-11 16,-1-3 32-16,0-9 5 15,-6-20 30-15,-3-9 1 16,-4-3 18-16,-5 2 13 15,-5 4 15-15,-6 12 58 16,0 8 38-16,0 15 15 16,0 0-26-16,0 12-66 15,0 23-28-15,0 8 21 16,0 9-19-16,0-6-7 0,9-5-1 16,2-8-7-16,1-13-8 15,5-11-67-15,2-9-143 16,-2-19-143-16,-3-12-425 0</inkml:trace>
  <inkml:trace contextRef="#ctx0" brushRef="#br0" timeOffset="9255">3719 2034 1731 0,'0'0'337'0,"0"0"-228"0,0 0 77 15,0 0 31-15,0 0-71 16,0 0-98-16,0 0-38 16,154-155-10-16,-124 144-39 15,-4-1-150-15,10-3-168 16,-10 3-224-16,-6 0-980 0</inkml:trace>
  <inkml:trace contextRef="#ctx0" brushRef="#br0" timeOffset="9422">4113 1667 1362 0,'0'0'315'0,"0"0"-112"16,0 0 128-16,0 0-75 15,0 0-99-15,0 0-22 0,0 0-14 16,136 21-41-16,-107-3-54 15,8-4-25-15,2-8-1 16,4-6-124-16,19-19-100 16,-13-12-361-16,-7-4-1365 0</inkml:trace>
  <inkml:trace contextRef="#ctx0" brushRef="#br0" timeOffset="10503">5229 1923 1575 0,'0'0'365'16,"0"0"-227"-16,0 0-10 15,0 0 94-15,0 187-93 16,0-123-88-16,0 3-17 16,0-2-23-16,0-8 14 15,0-13-15-15,0-15 0 16,0-14-4-16,0-15 10 16,0 0 3-16,0-15 6 15,0-24-14-15,0-7-2 16,0-7-7-16,9 0 8 0,5 1 0 15,1 10 0-15,5 7 0 16,7 5 0-16,-1 12 12 16,0 9 34-16,4 9 24 15,2 0 8-15,-2 9-15 16,-1 23-18-16,-3 3 18 16,0 6-32-16,-2 1-30 15,-6 3 23-15,2-6-24 16,0-2-2-16,-7-11 2 15,1-3-30-15,-2-10 12 16,-1-7-18-16,-2-6-39 16,2 0 8-16,4-3 18 15,2-26 0-15,2-7-8 0,4-8-44 16,3-6 13 0,7-10-21-16,4 2 44 0,-5-7 34 15,4 3 15-15,-7 3 16 16,-2 3 6-16,-7 6 6 15,-8 3 37-15,-9 6 6 16,-3 1 7-16,0 12 42 16,0 4-11-16,-3 10 4 15,-14 5 29-15,-2 7-49 16,-4 2-8-16,0 0-34 16,0 23-23-16,1 14 15 15,5 11-27-15,5 14 0 0,1 8-6 16,8 10 13-16,0 4-14 15,3-2 7-15,0-6-35 16,0-10-3-16,0-9-18 16,0-12 2-16,0-19-17 15,3-15-6-15,8-11-8 16,1 0-19-16,8-13 68 16,2-20 17-16,9-6-11 15,-2 2 13-15,-1 1 16 16,0 13 1-16,-8 5 5 15,-2 13 11-15,-2 5 31 16,-2 11 44-16,3 22-25 16,3 5-14-16,2 6-28 0,7-6-12 15,5-7-3 1,5-10-9-16,-1-15-64 0,9-6-23 16,-4-2-20-16,-5-27 19 15,-5-13-14-15,-10-2 12 16,-6 0 57-16,-8 2 33 15,-5 11 9-15,-1 9 77 16,-3 16 26-16,3 6 13 16,0 6-50-16,-3 27 8 15,6 12-2-15,-3 4-35 16,5 1-12-16,-2-6-8 16,5-3-25-16,1-13-1 15,-1-11-14-15,-2-11-101 16,7-10-99-16,-2-22-90 15,-5-9-301-15</inkml:trace>
  <inkml:trace contextRef="#ctx0" brushRef="#br0" timeOffset="10627">6505 1856 1605 0,'0'0'506'0,"0"0"-348"15,0 0 11-15,0 0-169 16,0 0-85-16,0 0-608 0</inkml:trace>
  <inkml:trace contextRef="#ctx0" brushRef="#br0" timeOffset="11358">6717 2183 1923 0,'0'0'324'16,"0"0"-305"-16,0 0 15 16,0 0 86-16,0 0-52 15,0 0-43-15,167 0-25 16,-104 0 0-16,3 0 3 16,0 0-3-16,-12 0-12 15,-3 0-8-15,-20-2-25 16,-14-14 1-16,-14-4 30 0,-3-5 14 15,-6-3 38 1,-27-5 25-16,-2 8 8 0,-9-3 17 16,1 12 7-16,5 10 26 15,5 6-10-15,7 0-56 16,6 25-6-16,17 19-38 16,3 13-11-16,0 5 0 15,23 5 0-15,13-2-8 16,10-9-41-16,6-9-51 15,4-14-6-15,6-16 18 16,0-17-5-16,1 0-2 16,-6-27 39-16,0-17-11 15,-4-10 27-15,-11 2 23 16,-7 2 17-16,-8 9 27 16,-11 14 27-16,-9 16 20 0,-4 11-1 15,-3 0-23 1,0 32 4-16,0 9-11 0,0 6-5 15,0-3-28-15,0-2-10 16,-6-13-1-16,2-11-13 16,1-9 14-16,-3-9 0 15,-1 0 2-15,0-27-4 16,4-8 2-16,0-10-6 16,3-4 5-16,0 2 2 15,13 2 3-15,10 10 4 16,3 16-6-16,3 15 17 15,4 4 46-15,-7 13 14 16,5 29-7-16,-13 12-16 16,1 5 4-16,-2 2-36 15,0-2-6-15,3-8-12 0,-4-11-6 16,-4-11 0-16,2-11-37 16,-5-18-71-16,-1-9-110 15,-5-26-165-15,0-5-393 0</inkml:trace>
  <inkml:trace contextRef="#ctx0" brushRef="#br0" timeOffset="11625">6884 1898 1958 0,'0'0'326'16,"0"0"-255"-16,0 0 113 15,0 0 21-15,0 0-66 16,0 0-75-16,201-128 10 16,-159 113 30-16,-8 13-57 15,-5 2-47-15,13 2-21 16,-5 19-287-16,-6 0-821 0</inkml:trace>
</inkml:ink>
</file>

<file path=ppt/ink/ink6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10:17:40.995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155 8 1676 0,'0'0'389'0,"0"0"-276"16,0 0-91-16,0 0 122 15,0 0 3-15,0 0-100 16,0 0-22-16,199 0-25 15,-134 0 57-15,-5 0-45 0,-9 0-2 16,-11 0 2 0,-10 0-10-16,-18 0-2 0,-12 0-1 15,0 0 1-15,-3 0 56 16,-29 0-56-16,-10 0 0 16,-11 0 8-16,-4 0-8 15,3 0 0-15,-6 0 10 16,4 0-3-16,5 0 50 15,5 0-23-15,10 0 4 16,7 0 12-16,9 0-11 16,6 8 2-16,8 10-29 15,6 11-11-15,0 6 42 16,0 7-43-16,0 3 20 16,0-2-4-16,0-1-15 15,6-8 23-15,0-3-24 0,5-10 1 16,-8-6 7-16,3-11-7 15,2-1-1-15,1-3 15 16,5 0-14-16,8 0 30 16,4 0-31-16,11 0 0 15,2 0 3-15,7 0-1 16,-1 0-4-16,4 19-2 16,-7 13 4-16,-2 12 22 15,-7 5-7-15,-13 8-13 16,-11 3 41-16,-9-3-25 15,0-3 20-15,-23-7-9 16,-16-2-11-16,-7-13 35 0,-5-8-53 16,-9-9 0-1,-2-12-8-15,-31-3-44 16,16-15-286-16,4-12-1016 0</inkml:trace>
</inkml:ink>
</file>

<file path=ppt/ink/ink6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10:17:42.257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0 492 0,'0'0'1132'0,"0"0"-966"0,0 0-39 16,0 0 64-16,0 0 41 15,0 0-82-15,187 183-43 16,-122-116 15-16,8 10-28 15,9-1 0-15,6 7-16 16,9-3-36-16,8 2 46 16,10-2-67-16,-1-7-11 15,5 1 34-15,-5-3-43 16,-5-4-1-16,-12 4 0 16,-9 0 1-16,-3 0 12 15,-6-10-13-15,-10-2 0 16,-10-11 6-16,-9-10-5 15,-15-11-2-15,-8-10 1 0,-15-5 0 16,-1-9-16-16,-8-3 5 16,-3 0 11-16,0 0-7 15,0-19 7-15,-3-9-20 16,-14-5 13-16,-5-1 7 16,-4-3-9-16,-2 5 9 15,6 3 0-15,-1 6 1 16,6 7 7-16,2 2-1 15,1 8 13-15,4 0-11 16,4 0 51-16,3 6-59 16,3 0 7-16,0 0 15 15,0 0-22-15,0 0-2 16,16 8 1-16,10 16 0 16,3-4 0-16,4 7 0 0,4 0 0 15,-5 3 0-15,-6-4 0 16,-2 2-5-16,-12 0 4 15,-9-2 2-15,-3 1-7 16,0-1 6-16,-9 1-32 16,-17-4 7-16,-1 1-29 15,1-6-17-15,9-7-77 16,14-11-59-16,3 0-159 16,0-11-537-16</inkml:trace>
</inkml:ink>
</file>

<file path=ppt/ink/ink6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10:17:44.893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0 1205 0,'0'0'1260'0,"0"0"-1141"16,0 0-119-16,0 0-38 16,0 0-56-16,0 0-438 0</inkml:trace>
</inkml:ink>
</file>

<file path=ppt/ink/ink6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10:17:45.035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0 2169 0,'0'0'409'0,"0"0"-409"15,0 0-159-15,0 0-166 16</inkml:trace>
</inkml:ink>
</file>

<file path=ppt/ink/ink6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10:17:42.559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19 234 1888 0,'0'0'704'16,"0"0"-596"-16,0 0-40 0,0 0 78 15,0 0-26-15,0 0-120 16,0 0-272-16,0 0-275 15,14 0-316-15</inkml:trace>
  <inkml:trace contextRef="#ctx0" brushRef="#br0" timeOffset="142">0 687 1026 0,'0'0'1226'16,"0"0"-1051"-16,0 0-68 15,0 0-10-15,0 0-97 16,0 0-173-16,0 0-529 0</inkml:trace>
  <inkml:trace contextRef="#ctx0" brushRef="#br0" timeOffset="471">636 5 2045 0,'0'0'381'0,"0"0"-308"16,0 0-33-16,0 0 100 0,-122 151-18 16,89-112-53-1,1-9-69-15,5-4 40 16,4-4 10-16,8-9-38 0,4-5-5 15,5-1-7-15,6-7 1 16,0 0-7-16,3 0 6 16,20 0 0-16,6 0 8 15,7 0-8-15,7 0 1 16,-1 0-1-16,8 0-13 16,-1 6-17-16,22-3-136 15,-8 0-151-15,-13 0-308 0</inkml:trace>
  <inkml:trace contextRef="#ctx0" brushRef="#br0" timeOffset="691">792 53 1942 0,'0'0'510'16,"0"0"-431"-16,0 0-66 15,0 0 145-15,-19 168 6 16,19-103-124-16,0 6-23 16,0 0-14-16,0-4-3 15,0-6-14-15,10-1-145 16,-1-15-166-16,2-16-303 0</inkml:trace>
  <inkml:trace contextRef="#ctx0" brushRef="#br0" timeOffset="1477">1438 485 1888 0,'0'0'476'0,"0"0"-423"15,0 0 10-15,0 0 109 16,0 0 52-16,0 0-125 16,0 0-78-16,-147 2 25 0,124 33-33 15,3 3-13-15,9 6 24 16,5-6-24-16,6 1 0 16,0-6 0-16,6-13-8 15,22-8 8-15,1-6-100 16,2-6-16-16,6-6 63 15,-4-26-33-15,-1-15 10 16,-4-6-6-16,-13-10 45 16,-2-10 25-16,-7-6 7 15,-2-7 5-15,-4 2 12 16,0 7 20-16,0 12 40 16,4 17 4-16,2 22-19 0,0 18 25 15,2 8-46 1,-2 13-9-16,0 39 84 0,0 14-68 15,2 19-18-15,-5 1-17 16,3 0 2-16,4-10-7 16,6-2-3-16,0-21 0 15,7-7-1-15,0-15-35 16,4-17-62-16,2-14-20 16,0 0 18-16,1-18 36 15,-1-18-26-15,-6-1 38 16,-3 5 51-16,-7 5-10 15,-7 9 11-15,-3 11 20 16,2 7 12-16,-5 0 26 16,3 13-34-16,3 13 30 15,3 4-11-15,8-3-31 0,3-6 3 16,10-10-15-16,2-11-40 16,7 0-27-16,1-7-62 15,-1-18-2-15,-4-8 6 16,-4 1 13-16,-6-1 52 15,-8 8 49-15,-8 9 11 16,-1 10 84-16,-8 6 27 16,0 0-12-16,3 15 7 15,-3 11-5-15,3 13-18 16,3-11-51-16,5 3-26 16,5-4-6-16,3-16-9 15,14-11-157-15,-7 0-182 16,-3 0-328-16</inkml:trace>
  <inkml:trace contextRef="#ctx0" brushRef="#br0" timeOffset="1689">2348 221 1798 0,'0'0'382'0,"0"0"-300"15,0 0 75-15,0 0 69 16,0 0-130-16,0 0-50 16,0 0-1-16,39 80-36 0,-39-41-9 15,-20 5-181 1,1-8-381-16,2-13-149 0</inkml:trace>
  <inkml:trace contextRef="#ctx0" brushRef="#br0" timeOffset="2122">2914 78 530 0,'0'0'1781'0,"0"0"-1572"0,0 0-157 16,0 0 61-16,0 0 62 16,0 0-63-16,0 0-98 15,141-78-13-15,-115 78 22 16,-6 18-14-16,-8 17 18 16,-7 10-1-16,-5 9-25 15,-8 6 16-15,-24 9-17 16,-10-8 0-16,-4 4 11 15,-1-6-10-15,4-6 0 16,8-8-1-16,5-11 1 16,10-3 31-16,11-11-32 15,9-6-9-15,0-4 9 16,0-2 0-16,26-2 13 0,7-3-13 16,7-3 0-1,2 0-11-15,4 0-16 0,6 0-86 16,30 0-131-16,-9-3-261 15,-11-15 190-15</inkml:trace>
</inkml:ink>
</file>

<file path=ppt/ink/ink6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10:17:47.379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91 2 1510 0,'0'0'294'0,"0"0"-200"16,0 0-2-16,0 0 102 15,0 0-37-15,0 0-52 16,14 0-54-16,22 0-4 16,6 0 32-16,7 0-36 15,7 0-12-15,-1 0-5 0,1 2 8 16,-3 3 19-1,-15 1-53-15,-7-2 0 0,-15 2 7 16,-13-1-7-16,-3-2 0 16,0 0 27-16,-30 0-6 15,-8-3 10-15,-15 0-31 16,-3 0 0-16,1 0 19 16,-4 0-10-16,3-6 7 15,7-2 1-15,6 2 1 16,7 2 31-16,10 4-38 15,6 0 14-15,7 0 3 16,7 15-20-16,6 9 4 16,0 8-12-16,0 7 1 15,3 5 33-15,13 1-34 16,-2-4 0-16,1 0 6 0,-1-9-6 16,-3-5 17-16,-2-7-16 15,-3-8-1-15,1-6 27 16,-1-3-27-16,1-3 0 15,3 0 0-15,5 0 2 16,10 0 10-16,4 0-12 16,4 0 0-16,9 0 6 15,4 17-5-15,0 7-1 16,2 8 0-16,-2 7 1 16,-4 4 5-16,-8 2 0 15,-15 5-4-15,-16 0 34 16,-3-3-26-16,-6-6 16 15,-33-4-1-15,-7-11-4 0,-13-6 34 16,-6-14-37 0,-1-6-16-16,1 0 35 0,6 0-37 15,6-14 0-15,21-20-25 16,9 9-104-16,12-6-443 16</inkml:trace>
</inkml:ink>
</file>

<file path=ppt/ink/ink6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10:17:52.331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0 119 2256 0,'0'0'493'0,"0"0"-493"16,0 0 0-16,0 0 115 16,0 0 54-16,0 0-121 15,0 0-36-15,170-118-11 16,-138 118 20-16,-4 24 39 15,-19 9-58-15,-9 13 10 16,0 6 19-16,-14-6-24 16,-15-1-6-16,0-4 10 15,-4-15-10-15,7-8 24 16,3-3-24-16,7-7 5 0,5-4-4 16,11-4-2-16,0 0-1 15,0 0-18-15,14 0 2 16,16 0 5-16,2 5 12 15,4 10 0-15,4 0 5 16,-8 5-5-16,1 10 0 16,-7-1-8-16,-9 6 8 15,-5 1 2-15,-8-4-2 16,-4-5 0-16,0-1 36 16,-13-2-12-16,-21-3 9 15,-11-1-18-15,-4-7-2 16,-7 0 11-16,4-6-24 15,10-7 0-15,14 0-12 0,28-13-9 16,0-19-172-16,31-1-632 16</inkml:trace>
</inkml:ink>
</file>

<file path=ppt/ink/ink6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10:17:52.598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24 26 2545 0,'0'0'633'0,"0"0"-560"0,0 0-55 16,0 0 91-16,0 0 10 15,0 0-32-15,0 0-87 16,-23-24 1-16,23 22 13 15,0 2-14-15,0 0-26 16,0 0-47-16,0 0-125 16,0 0-460-16,3 0-759 0</inkml:trace>
</inkml:ink>
</file>

<file path=ppt/ink/ink6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10:17:53.033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72 2558 0,'0'0'653'0,"0"0"-539"16,0 0-98-16,0 0-15 16,0 0-1-16,0 0-49 15,0 0-298-15,85-72-610 0</inkml:trace>
</inkml:ink>
</file>

<file path=ppt/ink/ink6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10:17:49.931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0 342 2309 0,'0'0'355'0,"0"0"-239"15,0 0-114-15,0 0-2 16,0 0-16-16,0 0-570 15,0 0-793-15</inkml:trace>
  <inkml:trace contextRef="#ctx0" brushRef="#br0" timeOffset="178">16 760 2184 0,'0'0'539'0,"0"0"-460"16,0 0 7-16,0 0-21 16,0 0-65-16,0 0-71 15,0 0-397-15,10-62-119 0</inkml:trace>
  <inkml:trace contextRef="#ctx0" brushRef="#br0" timeOffset="515">632 0 2385 0,'0'0'544'0,"0"0"-544"16,0 0 0-16,0 0 57 15,-92 150-17-15,56-91-9 16,0-4-31-16,1 1-8 16,4-8 7-16,5-16 2 15,7-5 6-15,10-13-7 16,9-1 0-16,0-13 20 16,0 5-20-16,15-5 0 0,18 0 0 15,10 0-3-15,5 0-5 16,5 0-20-16,5 0-68 15,18-5-89-15,-14 5-317 16,-9 0-254-16</inkml:trace>
  <inkml:trace contextRef="#ctx0" brushRef="#br0" timeOffset="737">762 180 2189 0,'0'0'387'0,"0"0"-267"0,0 0-81 15,0 203 143-15,0-127-46 16,3 3-106-16,8-1-30 16,2-5 0-16,0-14-65 15,6-1-203-15,-2-24-457 16,-5-14-1198-16</inkml:trace>
  <inkml:trace contextRef="#ctx0" brushRef="#br0" timeOffset="1568">1643 433 2013 0,'0'0'502'0,"0"0"-496"16,0 0 2-16,0 0 148 16,0 0 50-16,0 0-109 15,-173-33-80-15,130 42 19 16,4 17 47-16,2 6-41 15,12 5-6-15,8 4-31 16,11-6-4-16,6 1 10 16,0-4-11-16,23-4-27 0,5-6-2 15,9-4-26-15,2-12-35 16,4-6-67-16,-4 0 17 16,-2-15 33-16,-5-22-23 15,-2-3 16-15,-7-19 40 16,-8-6 29-16,-4-8 29 15,-8-7 16-15,0 10 15 16,-3-1 86-16,0 18 7 16,0 11-6-16,0 19 19 15,0 17 3-15,0 6 9 16,0 12-79-16,0 35-35 16,0 15 48-16,0 18-65 15,0 5 16-15,3 0-11 0,7 1-1 16,4-9 9-16,1-10-15 15,8-15 0-15,0-12-7 16,7-25-53-16,-4-15-46 16,7 0 27-16,-4-30 26 15,-3-14 31-15,-3-10 5 16,-3 4 17-16,-7 9 13 16,-4 9 8-16,-1 10 91 15,-5 18-30-15,3 4-31 16,-3 0 18-16,5 9-35 15,4 20 5-15,2 4-6 16,5 1-33-16,7 0-6 0,11-9-33 16,5-10-43-16,10-12 50 15,4-3-57-15,-7-6-26 16,-2-21 79-16,-12-5-6 16,-13-7 24-16,-5 13 18 15,-6 0 7-15,-8 4 105 16,-3 18 18-16,0 4-24 15,0 0-4-15,0 0-60 16,0 13-18-16,0 18-24 16,0 3 1-16,0-1-3 15,3-5-82-15,23-16-140 16,-4-1-271-16,-2-11-293 0</inkml:trace>
  <inkml:trace contextRef="#ctx0" brushRef="#br0" timeOffset="1802">2422 268 2129 0,'0'0'525'16,"0"0"-471"-16,0 0 12 15,0 0 176-15,0 0-103 16,0 0-88-16,0 0-8 15,50 48-11-15,-50-28 10 16,0 0-32-16,0 7-10 16,-16-4-54-16,2-8-153 15,8-3-414-15,6-12-489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9:55:08.589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239 268 1390 0,'0'0'232'0,"0"0"-111"15,0 0-39-15,0 0 109 16,0 0 3-16,0 0-69 15,0-67-16-15,0 67-26 16,0 0 21-16,0 0-1 16,0 0-30-16,0 18 12 15,0 14-31-15,0 15 25 16,0 15 3-16,0 6-46 16,-3 3 3-16,-3 0-6 15,1-6-31-15,-1-6 28 16,3-9-20-16,3-10-8 15,0-9-4-15,0-12-11 16,0-7-64-16,0-12-105 16,0-8-363-16,0-19-143 0</inkml:trace>
  <inkml:trace contextRef="#ctx0" brushRef="#br0" timeOffset="296">0 378 1706 0,'0'0'298'0,"0"0"-180"0,0 0-3 16,0 0 61-1,0 0-13-15,100-175-79 0,-49 119-7 16,-3 1 35-16,-2 11-30 15,-10 15-7-15,-10 10 1 16,-6 19-32-16,-7 0 62 16,0 19-53-16,0 18-41 15,7 5-5-15,0 2-7 16,19 7-174-16,-10-14-518 16,-3-10-1562-16</inkml:trace>
</inkml:ink>
</file>

<file path=ppt/ink/ink6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10:17:48.435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0 1455 0,'0'0'291'0,"0"0"-209"16,0 0 56-16,0 0 86 16,96 230-19-16,-31-131-23 15,12 19-76-15,28 32 40 16,-6-14 1-16,3 9-65 0,2 2 15 16,-5-20-55-1,12 16-21-15,-3-1 38 16,-3-12-44-16,-4-2-6 0,-13-20 3 15,-6-9-3-15,-10-4 53 16,-13-12-62-16,-3-12 1 16,-10-4 34-16,-7-8-34 15,1-13 7-15,-8 0-8 16,-2-11 0-16,-4-5-12 16,-3-4-24-16,-7-5-50 15,-7-13-1-15,2 4-66 16,-8-12-95-16,-3 0-98 15,0 0-189-15,0 0-196 0</inkml:trace>
  <inkml:trace contextRef="#ctx0" brushRef="#br0" timeOffset="302">1564 2311 1096 0,'0'0'407'0,"0"0"-225"0,0 0-42 16,0 0 78-16,0 0 61 15,0 0-55-15,0 0-109 16,-108 0 0-16,108 0 34 16,0 0-74-16,0 0-29 15,0 0-21-15,0 0-8 16,8 0 49-16,-2 0-42 16,0 0-8-16,-6 0 16 15,0 0-19-15,0 0 25 0,0 0-38 16,-6 0-24-16,-11-13-41 15,5 1-65-15,-2 3-87 16,4-10 11-16,4 7 7 16,0-1 41-16,3-2-21 15,-5 1 2-15,2 3-165 0</inkml:trace>
  <inkml:trace contextRef="#ctx0" brushRef="#br0" timeOffset="663">1209 2258 1735 0,'0'0'555'16,"0"0"-463"-16,0 0 73 0,0 0 144 15,0 0-109-15,0 0-128 16,0 0 18-16,71 53-21 15,-19-34-1-15,4 8-21 16,3 4-40-16,0-3 40 16,4-4-47-16,-6-7 0 15,0 1 12-15,-9-12-12 16,-5-6-1-16,-10 0 1 16,-10 0 0-16,-6-21 9 15,-8-17-9-15,-9-13 0 16,0-9 0-16,0-11 0 0,-20-3-6 15,0-4-21-15,8 13-16 16,9 9 19-16,3 4-114 16,29 16-190-16,1 13-450 0</inkml:trace>
</inkml:ink>
</file>

<file path=ppt/ink/ink6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10:17:58.931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156 35 1612 0,'0'0'480'0,"0"0"-365"16,0 0 113-16,0 0-6 0,0 0-49 15,0 0-99 1,-16-7-41-16,16 7 23 0,24 0 0 15,5 0-14-15,10 0 23 16,7 0-41-16,2 0 0 16,9 0-11-16,2 0-1 15,3 0 24-15,0 0-36 16,-7-6 0-16,-12 2 3 16,-10-3 3-16,-16 5-6 15,-14 2 0-15,-3-4 0 16,-3 4 21-16,-31 0-21 15,-11-2 0-15,-11 2 5 16,-2 0-5-16,-9 0-1 16,5 0 1-16,4 0 0 0,2 0 1 15,10 0-1-15,7 0 0 16,5 0-3-16,12 6 5 16,2 3-2-16,8 4 0 15,1 6 1-15,5 1 9 16,6 6-10-16,0 4 0 15,0 0 5-15,0 8-5 16,0-5 0-16,6-1 0 16,5-3 1-16,-5 1 25 15,0-4-26-15,4 0 0 16,-6-11 13-16,2 0-12 16,-3-6-1-16,1 0 1 15,-1-3 0-15,3 1 21 0,0-7-16 16,8 0-6-16,3 2 15 15,6-2-14-15,8 2 12 16,6 2-13-16,5 0 0 16,9 3 6-16,-3 8-6 15,4 3 0-15,4 3-1 16,0 5 2-16,-7 6-2 16,-4 7 0-16,-8-6 1 15,-11 4 15-15,-13 4-15 16,-13 0-2-16,0 4 1 15,-13-6 2-15,-27 1 8 16,-9 0-9-16,-4-15 2 16,-4-7-1-16,-6-3 13 0,1-15-14 15,0 0 0-15,-4 0 0 16,7-18 34-16,3-3-25 16,4 6-8-16,5-5 17 15,12 8-18-15,10-2-62 16,11 2-86-16,11 5-542 15,3 1-1747-15</inkml:trace>
</inkml:ink>
</file>

<file path=ppt/ink/ink6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10:18:05.639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800 160 1147 0,'0'0'264'0,"0"0"-135"16,0 0 5-16,0 0-5 0,0 0 14 15,0 0-36 1,-16-37-28-16,10 28 51 0,3 3-38 16,0-4 6-16,-1 1-45 15,0 1-12-15,1 4 29 16,0-7-47-16,-3 3-14 16,-2-1 32-16,-1 0-33 15,-8 0-1-15,1 0-6 16,-7 3 0-16,-3 2 15 15,0-1-16-15,-4 3 0 16,4 2 19-16,-3 0-19 16,3 0 0-16,-4 0 0 0,1 0 1 15,-1 0 25 1,-2 8-26-16,1 8 0 0,0 1 3 16,0 3-3-16,2 1 0 15,4 0 0-15,2 0 0 16,0 0-5-16,6 5 5 15,4-2 0-15,0 1 10 16,-3 5-10-16,-1 4-1 16,0-3-5-16,-2 4 6 15,3 4 3-15,-3 0-3 16,5 1 0-16,0-2 0 16,2 1 0-16,5-1 2 15,4-3-2-15,3 1 0 16,0 4 3-16,0-6 12 15,0 1-15-15,0 1 13 0,10-7 5 16,2 1 23 0,2-1-25-16,3-2 6 0,2-1 22 15,1 0-34-15,3 0 14 16,0 4-9-16,0-4-15 16,-1-2 33-16,4-3-33 15,1-4 0-15,2-1 20 16,3-8-20-16,2 1-2 15,-1-6-7-15,-1-3 9 16,4 0 12-16,1 0-12 16,1 0 0-16,-2 0 3 15,7-6-3-15,-4-6 0 16,4-6-7-16,-4 1 7 0,1-1-15 16,-4 0 9-1,-4-2 4-15,-6 2-11 0,-6 1 13 16,-4-2 0-16,-5 2-1 15,-2 3 2-15,-3-1 5 16,-3 0-6-16,-3 1 0 16,0-4-2-16,0 0 4 15,0 4-2-15,0-4 0 16,0 4 6-16,-6-2-2 16,-6 1-4-16,-2 2 0 15,1 1 4-15,-4-1-3 16,2-2 8-16,-5 3-9 0,3 1 0 15,-2 1 11 1,-1 1-11-16,0 3 0 0,0 0 9 16,4 1-9-16,0-1-1 15,0 4-5-15,-4-2 6 16,0 4 9-16,-3 0-9 16,1 0 0-16,-1 0-2 15,-3 0 10-15,-1 0-14 16,1 0 6-16,-3-2 0 15,-1 2 16-15,-2 0-16 16,-2 0 0-16,-2 0 6 16,-2 0-5-16,-5 2 5 15,-1 15-6-15,6 4-8 16,5 4 1-16,13 21-141 16,11-7-329-16,6-6-728 0</inkml:trace>
</inkml:ink>
</file>

<file path=ppt/ink/ink6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10:18:08.448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14 467 1468 0,'0'0'278'0,"0"0"-173"16,0 0-37-16,0 0 94 15,0 0 21-15,0 0-49 16,33 28-56-16,-7-6 53 0,6 8-37 16,4 4 9-16,4 12 10 15,2 1-51-15,-2-1-25 16,-1-1-15-16,-7 0-21 16,-2-8 14-16,-4-4-15 15,-3-7 0-15,-6-5-11 16,2-6-37-16,-6-1-105 15,-6-5-124-15,-1-3-253 16,-6-3-119-16</inkml:trace>
  <inkml:trace contextRef="#ctx0" brushRef="#br0" timeOffset="372">5 1066 1440 0,'0'0'266'0,"0"0"-190"15,0 0 25-15,0 0 113 16,0 0 8-16,0 0-120 15,0 0-71-15,-23-35 70 16,52 5-25-16,7-8-21 16,10-6 48-16,5-13-37 0,12-3-14 15,-1-3-6-15,0-2-16 16,-6 6-3-16,-10 12-27 16,-10 6 0-16,-13 11 9 15,-11 13-9-15,-4 5 0 16,-2 6-51-16,0 6-53 15,8 0-129-15,-1 3-255 16,-4 12-207-16</inkml:trace>
  <inkml:trace contextRef="#ctx0" brushRef="#br0" timeOffset="1485">2053 114 1370 0,'0'0'266'0,"0"0"-161"0,0 0-42 15,0 0 46 1,0 0 20-16,0 0-71 0,0 0-1 15,-114-86 43-15,87 77-51 16,1 3 21-16,-6 4-42 16,-7-2-6-16,-4 4 30 15,-7 0-18-15,2 0-5 16,-9 4-13-16,6 11-1 16,2-2 34-16,-4 8-30 15,7 3 28-15,4 2-21 16,5 1-25-16,1 2 29 15,4 5-12-15,2 4 3 16,4 0 24-16,0 6-33 16,3 3 12-16,1 3-5 15,2 3-4-15,0 2 25 0,3 1-22 16,8 5-16 0,2-4 34-16,4-5-36 0,3 1 21 15,0-1 0-15,0-2-20 16,10 0 46-16,10 1-35 15,-5-3 0-15,8-5 32 16,1-2-44-16,-1-2 18 16,3-4-18-16,0-5 8 15,7-2 2-15,-1-3-10 16,4-2 0-16,4-6 18 16,2-4-18-16,1-5 0 15,3-4-1-15,-1-4 7 16,1 0 10-16,1-12-16 0,-2-12 0 15,-2-3 0 1,2-3 6-16,-5-1-12 0,-4-3 6 16,-10 5 0-16,-3 3 6 15,-14 2-6-15,-4 7 0 16,-5-1-1-16,0 1 1 16,0 0 0-16,-5-2 0 15,-4 1 0-15,-5 1 9 16,2 2-9-16,1 3 0 15,-5 0 4-15,1 1-4 16,-5-2-6-16,-3 4 5 16,-7 5 1-16,-5-2 22 15,-9 3-22-15,-5 3 0 16,-10 0 5-16,1 0 2 16,-4 0-7-16,3 0 0 0,9 0 0 15,7 5 0-15,11 3 0 16,12 17-69-16,4-5-188 15,7-2-539-15</inkml:trace>
</inkml:ink>
</file>

<file path=ppt/ink/ink6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10:18:11.284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1571 0 1367 0,'0'0'337'15,"0"0"-203"-15,0 0 7 16,0 0 70-16,0 0-66 15,0 0-23-15,-49 59-46 16,30-13-6-16,-1 4-6 16,-3 7-29-16,3-2 10 0,1-1-18 15,-1-4-25-15,8-6 12 16,-2-4-14-16,8-3-9 16,6-11-79-16,0-2-179 15,0-10-265-15,0-8-1273 0</inkml:trace>
  <inkml:trace contextRef="#ctx0" brushRef="#br0" timeOffset="301">1172 353 1650 0,'0'0'340'16,"0"0"-198"-16,0 0-2 15,0 0 86-15,0 0-70 16,0 0-88-16,0 163 14 16,13-123-17-16,-4-2-39 15,5-2 55-15,-8-10-52 16,2-9-13-16,-5-4-16 16,0-10 11-16,0-3 8 15,0 0-19-15,8 0 0 16,4-24-15-16,9-8-1 15,8-1-73-15,7-2-66 16,21-1-119-16,-9 10-268 16,-11 6-1325-16</inkml:trace>
  <inkml:trace contextRef="#ctx0" brushRef="#br0" timeOffset="870">361 1216 1685 0,'0'0'278'16,"0"0"-203"-16,0 0 13 16,0 0 80-16,0 0-11 15,0 0-70-15,-167-53-58 16,139 53 62-16,-1 0-46 15,1 15-36-15,-6 14 27 16,8 7-27-16,4 4 0 16,5-1 3-16,11 0-5 15,6-7 2-15,0-6-9 16,6-11-40-16,23-9 5 0,7-6-45 16,4 0 1-16,2-30-16 15,1-1 3-15,-7-4 49 16,-10 5 13-16,-6 5 30 15,-11 15 64-15,-6 10 18 16,1 0-26-16,-1 8 26 16,1 21-2-16,-1 5-1 15,0 1-64-15,4-3-13 16,2-3 18-16,2-4-20 16,7-8-7-16,19-14-120 15,-4-3-238-15,-1 0-424 0</inkml:trace>
  <inkml:trace contextRef="#ctx0" brushRef="#br0" timeOffset="1061">749 985 1896 0,'0'0'398'0,"0"0"-244"15,0 0-81-15,0 0 9 16,0 0-82-16,0 0-123 16,0 0-234-16,23 49-434 0</inkml:trace>
  <inkml:trace contextRef="#ctx0" brushRef="#br0" timeOffset="1227">746 1251 1694 0,'0'0'373'15,"0"0"-273"-15,0 0-70 16,0 0-30-16,0 0-197 16,0 0-720-16</inkml:trace>
  <inkml:trace contextRef="#ctx0" brushRef="#br0" timeOffset="1389">766 1564 1275 0,'0'0'650'0,"0"0"-493"0,0 0-58 16,0 0 96-16,0 0-158 15,0 0-37-15,0 0-262 16,43-9-255-16,-17-6-1065 0</inkml:trace>
  <inkml:trace contextRef="#ctx0" brushRef="#br0" timeOffset="1681">1307 1011 940 0,'0'0'1005'16,"0"0"-847"-16,0 0-110 16,0 0 114-16,0 0-6 15,0 0-48-15,-181 173-91 16,155-135-16-16,4-5 53 16,5-9-27-16,11-10-14 15,6-5 0-15,0-3-11 16,0-4 5-16,23-2-7 15,8 0-10-15,12 0-8 16,2 0-49-16,28 0-132 16,-10 0-268-16,-15 0-547 0</inkml:trace>
  <inkml:trace contextRef="#ctx0" brushRef="#br0" timeOffset="1881">1437 1054 1746 0,'0'0'328'0,"0"0"-225"15,0 0-41-15,-10 157 71 16,10-92-29-16,0 0-74 16,0 2-30-16,17-2-2 0,8 8-97 15,-2-14-213-15,-3-14-885 16</inkml:trace>
</inkml:ink>
</file>

<file path=ppt/ink/ink6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10:18:13.822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855 0 1054 0,'0'0'733'0,"0"0"-594"16,0 0-8-16,0 0 107 15,0 0-16-15,0 0-98 0,0 0-112 16,-28 0-11 0,8 43 15-16,0 14-15 0,-3 4 41 15,4 1-36-15,2 0-5 16,3-6-1-16,5-6-10 15,6-3-175-15,3-15-357 16,0-12-1100-16</inkml:trace>
  <inkml:trace contextRef="#ctx0" brushRef="#br0" timeOffset="285">590 326 1677 0,'0'0'521'0,"0"0"-483"16,0 0 23-16,0 0 141 15,0 0-72-15,0 0-64 16,0 0-38-16,-3 180 23 16,13-148 25-16,-1-8-67 15,-1-4-7-15,-2-8 20 16,0-6-21-16,0-3-2 15,8-3 1-15,3 0 0 16,5-15-13-16,12-14-47 16,8-3-101-16,24-18-95 15,-12 8-101-15,-7 6-748 0</inkml:trace>
  <inkml:trace contextRef="#ctx0" brushRef="#br0" timeOffset="888">17 939 1927 0,'0'0'258'16,"0"0"-187"-16,0 0-70 16,0 0 114-16,0 0 33 15,0 0-108-15,0 0 23 16,-9 123-20-16,9-60 17 15,0 2 40-15,0-4-66 16,0-5 0-16,0-8-26 0,0-10-7 16,-3-12 17-1,-2-8-18-15,5-12 0 0,0-6 18 16,0 0-18-16,0-17-25 16,0-16-11-16,11-3-4 15,12 4 40-15,6 3-60 16,4 8 36-16,0 12 12 15,5 9 9-15,-1 0-7 16,-4 3 1-16,-7 24 9 16,-3 5 6-16,-14 3-6 15,-9 4 0-15,0-6 5 16,0-2-5-16,-26-6 0 16,-6-10 9-16,-4-13-9 15,-4-2 46-15,4 0-14 16,4-21-22-16,6-12 19 0,6-2-29 15,10-6-48 1,10-15-98-16,33 9-234 0,2 4-381 0</inkml:trace>
  <inkml:trace contextRef="#ctx0" brushRef="#br0" timeOffset="1089">646 939 1478 0,'0'0'914'0,"0"0"-787"16,0 0-84-16,0 0-22 16,0 0-21-16,0 0-13 0,0 0-529 15,3-47-62-15,7 62-795 16</inkml:trace>
  <inkml:trace contextRef="#ctx0" brushRef="#br0" timeOffset="1252">672 1196 1750 0,'0'0'426'15,"0"0"-426"-15,0 0-165 16,0 0 95-16,0 0-445 0</inkml:trace>
  <inkml:trace contextRef="#ctx0" brushRef="#br0" timeOffset="1427">659 1565 1872 0,'0'0'499'16,"0"0"-434"-16,0 0 18 16,0 0 120-16,0 0-127 15,0 0-76-15,0 0-252 16,43-13-84-16,-14-5-361 0</inkml:trace>
  <inkml:trace contextRef="#ctx0" brushRef="#br0" timeOffset="1748">1382 886 1901 0,'0'0'360'16,"0"0"-287"-16,0 0-67 15,0 0 50-15,0 0 81 16,0 0-66-16,-170 180-57 16,148-149-12-16,2-7 42 0,3-2-37 15,11-11-7-15,3-5 1 16,3-4-1-16,0-2 13 16,6 0-13-16,17 0 1 15,10 0-9-15,2 0-2 16,5-2-25-16,2 2-33 15,17 0-104-15,-5 0-137 16,-15 0-258-16</inkml:trace>
  <inkml:trace contextRef="#ctx0" brushRef="#br0" timeOffset="1939">1566 894 1562 0,'0'0'656'0,"0"0"-533"16,0 0-101-16,0 0 94 16,-26 172-8-16,26-99-39 15,0 7-60-15,0-3-9 16,0 14-26-16,16-18-195 16,-3-16-397-16</inkml:trace>
</inkml:ink>
</file>

<file path=ppt/ink/ink6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10:18:16.361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0 294 1778 0,'0'0'300'0,"0"0"-206"16,0 0 1-16,0 0 57 15,173 0-57-15,-108 0-78 16,0 0 4-16,5 0-21 16,-1 0-23-16,-1 0-121 15,-15 6-251-15,-21-6-646 0</inkml:trace>
  <inkml:trace contextRef="#ctx0" brushRef="#br0" timeOffset="171">206 0 1971 0,'0'0'467'0,"0"0"-387"16,0 0 16-16,-4 234 70 16,4-137-124-16,10 47-42 15,13-26-107-15,-6-21-514 0</inkml:trace>
</inkml:ink>
</file>

<file path=ppt/ink/ink6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10:18:18.812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90 50 1468 0,'0'0'300'0,"0"0"-170"15,0 0 24-15,0 0 42 0,0 0-60 16,0 0-102-16,99-44 11 15,-45 42-45-15,6 2 1 16,5 0 19-16,-3 0-14 16,0 0-5-16,-8 0 0 15,-9 0-1-15,-8 10 16 16,-15 0-16-16,-13-1 0 16,-6 0 13-16,-3-7-12 15,0 2 77-15,-25-2-32 16,-12-2-40-16,-8 0 31 15,-4 0-37-15,-4 0 0 16,-2 0 22-16,-1 0-21 0,0-2 26 16,4-4-4-1,7 2-10-15,2 4 42 0,7 0-38 16,7 0-4-16,1 0 36 16,13 12-34-16,-1 7 21 15,5 4-10-15,5 6-16 16,3 3 45-16,3 7-54 15,0 6 11-15,0-1 16 16,0 0-17-16,0-6 1 16,3-3-2-16,3-5-10 15,-3-7 31-15,5-5-31 16,-5-10 0-16,-3-2 3 16,0-3-3-16,3-3 2 0,-3 0 13 15,6 0-2 1,1 0 38-16,10 0-51 0,6-9 0 15,3 1 0-15,10-1-1 16,2 6 1-16,5 3-1 16,4 0 1-16,-2 0 7 15,4 20-7-15,-4 4-9 16,-2 9 9-16,-4-1 0 16,-5 3 1-16,-11 4-1 15,-7-2 0-15,-13-3 6 16,-3 1-5-16,-3-4-1 15,-30-3 0-15,-10-1 1 16,-8-10 24-16,-2-2-25 16,-7-9 1-16,9-6 54 15,-2 0-43-15,4 0 1 0,9 0 11 16,4 0-18-16,7-9 26 16,9-1-32-16,7 1 0 15,7 5-9-15,6 4 7 16,0 0-81-16,0 0-141 15,22 13-309-15,-2 6-298 0</inkml:trace>
</inkml:ink>
</file>

<file path=ppt/ink/ink6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10:18:22.239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43 26 1685 0,'0'0'521'16,"0"0"-429"-16,0 0 52 15,0 0 53-15,0 0-62 16,0 0-65-16,0 0-34 0,62 61-14 15,-26-41 30-15,4 3-52 16,-5 0-31-16,-2 1-33 16,4 3-93-16,-2-4-130 15,-8-2-226-15,-7-6-681 16</inkml:trace>
  <inkml:trace contextRef="#ctx0" brushRef="#br0" timeOffset="215">318 0 1510 0,'0'0'342'0,"0"0"-191"0,0 0-1 15,0 0 51-15,-168 128-53 16,120-79-97-16,2 1-35 15,13-2-16-15,16-1-72 16,11-12-160-16,6-11-269 0</inkml:trace>
</inkml:ink>
</file>

<file path=ppt/ink/ink6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10:18:23.478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94 21 1650 0,'0'0'288'0,"0"0"-217"16,0 0 18-16,0 0 125 0,0 0-126 15,0 0-63 1,180-21 9-16,-131 21-15 0,1 0 14 15,-4 0-27-15,-7 0-5 16,-4 0 7-16,-12 0-8 16,-3 0 0-16,-10 0 6 15,-7 0-6-15,-3 0 0 16,0 0 1-16,0 0 0 16,-23 0 17-16,-5 2-18 15,-9 3 0-15,-2-5 13 16,-1 1-13-16,-5-1 0 15,2 0 17-15,-2 0 10 0,-1 3 49 16,6 1-44 0,7 2 19-16,4-3 3 0,6 3-11 15,1 0 5-15,5 0-30 16,3 2-3-16,8 1 16 16,0 4-20-16,2-3-5 15,4-2 9-15,0 5-14 16,0-1 16-16,0-3-7 15,0 4 9-15,0-3 10 16,0 3-23-16,0-2-6 16,0 4 12-16,0 0-12 15,0 0 22-15,0-2-22 16,0 3 1-16,0-1 5 16,0-1-5-16,0 1-1 15,0 0 3-15,0-4 9 0,4 1-3 16,2-6-9-16,3 0 0 15,2-3 5-15,6 1 1 16,5-4-6-16,4 0 0 16,3 0 0-16,4 0 3 15,4 0-3-15,1 0 0 16,1 0-2-16,-2 4 3 16,2 5-1-16,-7 9 0 15,5 9 1-15,-7 5 2 16,-1 12-3-16,-6 4 0 15,-7 5 9-15,-7-3-9 16,-9 0 0-16,0-3 5 16,-3-4 2-16,-19-3-1 0,-7-6-6 15,-8-10 0 1,-2-3 21-16,-7-12-20 0,1-7 19 16,-5-2 5-16,4 0 16 15,1-20 39-15,5-6-59 16,4 3-12-16,10-4 30 15,3 6-39-15,6 7 0 16,8 2-18-16,3 8-69 16,6 4-124-16,0 0-551 15,0 0-1054-15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9:55:11.773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0 2221 0,'0'0'33'16,"0"0"-33"-16,0 0-310 15,0 0-370-15</inkml:trace>
</inkml:ink>
</file>

<file path=ppt/ink/ink6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10:18:24.647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0 256 1215 0,'0'0'641'0,"0"0"-474"0,0 0-42 16,0 0 67-16,0 0 11 15,0 0-39-15,66-17-115 16,-10 17-15-16,9-4 32 16,7 4-42-16,0 0-2 15,0 0-22-15,-7 0-3 16,-9 0-17-16,-4 0-124 16,-5 0-149-16,-12 0-232 15,-15 0-1087-15</inkml:trace>
  <inkml:trace contextRef="#ctx0" brushRef="#br0" timeOffset="200">377 0 1813 0,'0'0'495'0,"0"0"-387"16,0 0 0-16,0 0 104 15,-33 153-76-15,30-84-84 16,3 5-52-16,0 22-70 16,13-16-255-16,4-15-686 0</inkml:trace>
</inkml:ink>
</file>

<file path=ppt/ink/ink6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10:18:27.058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71 21 1704 0,'0'0'506'0,"0"0"-345"16,0 0-13-16,0 0 1 16,0 0-67-16,0 0-4 15,0 0-78-15,131-23 1 16,-66 23 27-16,1 0-27 16,-1 12-2-16,-6-1 1 0,-13 4 0 15,-10-4 3-15,-16 2-3 16,-11-7-24-16,-9 0 24 15,-3-3 21-15,-33 0-11 16,-10-3-10-16,-13 0 1 16,-3 0 48-16,-4 0-29 15,4 0 1-15,0-6 30 16,13 6-23-16,7 0-4 16,10 0-23-16,12 19 7 15,3 6 13-15,10 15-21 16,4-4 0-16,3 10-3 15,0-3 3-15,0-3 0 0,0 0-2 16,0-6 8-16,7-3 0 16,-1-10-6-16,0-4 0 15,2-5 2-15,4-4-1 16,8-2 0-16,10 0 0 16,5-3-1-16,11 3 13 15,4 3-13-15,-2 2 0 16,6 10 0-16,-9 5 1 15,-10 13 2-15,-8 9-3 16,-14 8 0-16,-13 2 1 16,0 4-1-16,-23-3-1 15,-17-7 1-15,-5-6 0 16,-7-9 15-16,-1-12-9 0,1-8 6 16,7-12 19-1,2-5-30-15,10 0-2 0,16 0-12 16,17-20-95-16,23-4-178 15,16-3-540-15</inkml:trace>
  <inkml:trace contextRef="#ctx0" brushRef="#br0" timeOffset="278">1066 508 2083 0,'0'0'486'15,"0"0"-404"-15,0 0-42 16,0 0 141-16,0 0-8 16,0 0-107-16,0 0-47 15,187 135-6-15,-141-102-12 16,-1 4 11-16,-2-7-12 15,-4 3-82-15,1-3-93 16,5-4-314-16,-8-4-215 16,-15-12-931-16</inkml:trace>
  <inkml:trace contextRef="#ctx0" brushRef="#br0" timeOffset="465">1494 570 1661 0,'0'0'394'16,"0"0"-156"-16,0 0-50 16,0 0 32-16,-218 109 0 15,149-60-144-15,4 3-59 16,3-3-17-16,15-7-89 16,27-10-141-16,17-11-302 15,3-18-443-15</inkml:trace>
  <inkml:trace contextRef="#ctx0" brushRef="#br0" timeOffset="1012">2160 109 1773 0,'0'0'230'15,"0"0"-156"-15,0 0 46 16,206 0 22-16,-137 0-70 16,-4 0-37-16,-12 0-33 15,-10 0 22-15,-18 0-12 16,-16-1-10-16,-9-6 69 16,-3 1-10-16,-28 2-46 0,-20-7 43 15,-3 3-15 1,-12 5 26-16,-10 0-5 0,1 3 5 15,0 0 24-15,10 0-41 16,9 3-24-16,16 8 16 16,14 1-38-16,10 4-6 15,13 1 0-15,3 1 0 16,0 5 1-16,6 1-1 16,13 2-10-16,9 0 2 15,-2 1 8-15,5 4-21 16,6-5 20-16,5 0 1 15,1 0-9-15,3 1 9 16,-1 0 0-16,-5-1-3 16,-4 6 4-16,-10 1-1 15,-13 5 0-15,-6 6 7 0,-7 1 47 16,-3 1-54 0,-34 5 0-16,-5-5 6 0,-7-4-5 15,0-6-1-15,7-13 0 16,5-8-21-16,18-12 4 15,19-3-173-15,6-18-319 16,24-10-513-16</inkml:trace>
  <inkml:trace contextRef="#ctx0" brushRef="#br0" timeOffset="1217">3060 611 2111 0,'0'0'306'0,"0"0"-92"16,0 0-7-16,213 0-68 15,-131 0-52-15,0 0-86 16,0 0-1-16,-11 0-39 16,5 15-158-16,-21 1-179 15,-22-6-444-15</inkml:trace>
  <inkml:trace contextRef="#ctx0" brushRef="#br0" timeOffset="1400">3309 332 1991 0,'0'0'392'0,"0"0"-229"15,0 0 53-15,0 0-41 16,0 217-129-16,6-135-46 15,17 2-1-15,14 21-168 16,-2-19-291-16,-5-15-555 0</inkml:trace>
</inkml:ink>
</file>

<file path=ppt/ink/ink6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10:18:30.844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49 1605 0,'0'0'369'0,"0"0"-142"15,0 0-89-15,0 0 43 16,0 0-6-16,0 0-70 15,0 0-60-15,195-41-32 16,-116 36-13-16,17 2-142 16,-18 3-390-16,-25 0-504 0</inkml:trace>
  <inkml:trace contextRef="#ctx0" brushRef="#br0" timeOffset="194">82 341 2006 0,'0'0'479'0,"0"0"-417"16,0 0-2-16,0 0 92 16,0 0-90-16,0 0-62 15,271 10-6-15,-169-10-219 16,-14 0-687-16</inkml:trace>
</inkml:ink>
</file>

<file path=ppt/ink/ink6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10:18:29.204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190 290 525 0,'0'0'1716'0,"0"0"-1591"16,0 0-113-16,0 0 12 16,0 0 67-16,173 0-41 15,-111 0-49-15,1 0-1 16,-15 0 21-16,-11 0-21 16,-15 0 0-16,-8 0 0 15,-14 0 33-15,0 0 91 16,-14 0-73-16,-25-2 10 0,-10-7 1 15,-13 1-54 1,-6 4 13-16,-5 2 3 0,4 2 21 16,7 0 20-16,6 0-29 15,10 17-1-15,12 7-20 16,9 6-3-16,13 2-13 16,12 7 1-16,0 2 0 15,12 1-10-15,22-2 7 16,8 2-17-16,7-4 20 15,4-3-21-15,3 0 9 16,-1 1 2-16,-2 3 10 16,-4-2 1-16,-10 1-1 15,-10 3 0-15,-6 0 18 16,-16 1-12-16,-7-1 15 16,0-4 0-16,-33-3-12 0,-16-1 17 15,-7-8-26-15,-3-6 0 16,1-13-11-16,8-6-4 15,18 0-57-15,24-21-113 16,8-11-183-16,0-5-533 0</inkml:trace>
  <inkml:trace contextRef="#ctx0" brushRef="#br0" timeOffset="236">989 642 383 0,'0'0'2074'15,"0"0"-1846"-15,0 0-126 16,0 0 94-16,0 0-18 16,184 117-61-16,-133-75-103 15,-2-2-13-15,1 2-1 16,-8-3-46-16,7-1-191 15,-13-10-270-15,-13-11-250 0</inkml:trace>
  <inkml:trace contextRef="#ctx0" brushRef="#br0" timeOffset="437">1358 615 1746 0,'0'0'684'15,"0"0"-567"-15,0 0 38 16,0 0 94-16,0 0-65 16,-148 195-112-16,111-136-58 15,-6 0 4-15,7-7-18 16,13-4-111-16,9-12-200 16,14-10-438-16,0-17-1212 0</inkml:trace>
  <inkml:trace contextRef="#ctx0" brushRef="#br0" timeOffset="1006">1847 112 2129 0,'0'0'284'0,"0"0"-282"16,0 0-2-16,0 0 138 16,202-16-19-16,-140 16-50 15,3 0-63-15,5 13 7 16,-8-2 48-16,1-2-19 16,-15-6 6-16,-8-3 18 15,-14 0-18-15,-13 0 22 0,-13-12 8 16,0-5-33-16,-19-7-5 15,-27 1-28-15,-13 2 2 16,-14 4-14-16,-9 4 0 16,1 11 15-16,-5 2-15 15,11 0 0-15,13 6-2 16,6 14 8-16,16 4-6 16,12 2 0-16,8 1 0 15,11-1-12-15,9 1 12 16,0 2 0-16,0-3 0 15,26 1 0-15,5-1-1 16,12 2-8-16,7 3 9 0,5 3 10 16,7 1-10-1,0 7 0-15,-2 11 0 0,-7-1 1 16,-8 4 25-16,-5 3-12 16,-11 0 9-16,-7-3 29 15,-8-6-23-15,-8-6-19 16,-6-8 4-16,-6-10-14 15,-30-2 0-15,-16-9-86 16,-44-9-116-16,8-6-410 16,0 0-1015-16</inkml:trace>
</inkml:ink>
</file>

<file path=ppt/ink/ink6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10:18:34.281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0 568 1639 0,'0'0'282'16,"0"0"-199"-16,0 0 86 16,0 0 63-16,0 0-87 15,0 0-93-15,0 0-8 16,121-66-36-16,-75 27 4 15,1-4 0-15,-5-5-12 16,1-5 18-16,-8-3-18 16,-2 1 18-16,-10-2 55 15,-3 7-19-15,-8 10 39 16,-5 9 15-16,-4 10-34 16,0 12 22-16,-3 9-48 0,0 0-19 15,0 15 3-15,0 33-31 16,0 13 15-16,0 13-16 15,0 11 6-15,0-3 9 16,0 2-15-16,0-11 0 16,0-5 5-16,0-9-4 15,0-12-1-15,0-9 0 16,3-7 0-16,5-8-14 16,1-9-35-16,11-5-171 15,-3-3-256-15,-1-6-330 0</inkml:trace>
</inkml:ink>
</file>

<file path=ppt/ink/ink6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10:18:34.782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0 428 1592 0,'0'0'344'0,"0"0"-219"16,0 0-62-16,0 0 79 0,0 0-27 16,0 0-48-16,0 0-58 15,82-53-8-15,-42 24-1 16,-4-7 0-16,-4-4 15 15,-2-5-9-15,-7 1 28 16,-6-1 69-16,-5 5-6 16,-1 7 13-16,-2 7-1 15,-6 6-13-15,-3 10 9 16,4 3-71-16,-4 7-8 16,3 0-10-16,0 0-16 15,4 19 8-15,-4 19 11 16,1 18-2-16,-4 15 40 15,0 9-51-15,0 2 20 16,0 0-5-16,0-5-15 16,0-6 18-16,0-9-23 0,-7-10 5 15,4-7 1-15,-4-9-7 16,4-10-13-16,3-8-43 16,0-9-135-16,3-9-165 15,23 0-333-15,-3-7-196 0</inkml:trace>
  <inkml:trace contextRef="#ctx0" brushRef="#br0" timeOffset="326">719 523 1661 0,'0'0'274'0,"0"0"-124"0,0 0 104 15,0 0-24-15,0 0-115 16,170-136-26-16,-128 95 1 16,-7-6 20-16,2-3 44 15,-9 2-55-15,-3 2 2 16,-2 2-21-16,-8 11-30 16,-2 9 40-16,-2 14-42 15,-8 10-32-15,-3 17 34 16,0 41-5-16,0 22 21 15,-20 17-36-15,-2 7-29 16,2-1 29-16,6-3-30 16,11-6-81-16,3 16-59 15,0-24-356-15,9-17-1096 0</inkml:trace>
</inkml:ink>
</file>

<file path=ppt/ink/ink6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10:10:24.466"/>
    </inkml:context>
    <inkml:brush xml:id="br0">
      <inkml:brushProperty name="width" value="0.07938" units="cm"/>
      <inkml:brushProperty name="height" value="0.07938" units="cm"/>
      <inkml:brushProperty name="color" value="#00B050"/>
      <inkml:brushProperty name="fitToCurve" value="1"/>
    </inkml:brush>
  </inkml:definitions>
  <inkml:trace contextRef="#ctx0" brushRef="#br0">1125 270 1635 0,'0'0'296'16,"0"0"-178"-16,0 0-27 15,0 0 107-15,0 0-2 16,0 0-101-16,-4-82-35 16,-11 55 56-16,-5-3-48 15,-7 4-10-15,-8-2-7 16,-12 0-15-16,-5 8 35 16,-10 3-15-16,-7 8-4 15,-10 9-13-15,-6 0-37 16,0 11-2-16,-3 27 1 15,3 18-1-15,3 14 37 16,3 17-26-16,14 10-1 0,9 11 36 16,13 4-45-16,17 1 27 15,13-8-8-15,13-9-20 16,0-10 40-16,13-12-39 16,24-9 6-16,8-9 3 15,15-12-1-15,5-6-9 16,9-11 0-16,8-11 9 15,3-10-18-15,8-6-9 16,-2 0-103-16,37-36-165 16,-27-3-508-16,-15-4-1191 0</inkml:trace>
</inkml:ink>
</file>

<file path=ppt/ink/ink6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10:10:24.724"/>
    </inkml:context>
    <inkml:brush xml:id="br0">
      <inkml:brushProperty name="width" value="0.07938" units="cm"/>
      <inkml:brushProperty name="height" value="0.07938" units="cm"/>
      <inkml:brushProperty name="color" value="#00B050"/>
      <inkml:brushProperty name="fitToCurve" value="1"/>
    </inkml:brush>
  </inkml:definitions>
  <inkml:trace contextRef="#ctx0" brushRef="#br0">0 0 2192 0,'0'0'306'16,"0"0"-207"-16,0 0-29 15,0 0 123-15,216 0-60 16,-146 0-81-16,4 0-12 15,2 0-34-15,-1 0-12 0,-5 0-27 16,-8 0-110-16,-10 0-160 16,-13 0-322-16,-19 0-918 0</inkml:trace>
  <inkml:trace contextRef="#ctx0" brushRef="#br0" timeOffset="203">29 341 2208 0,'0'0'600'0,"0"0"-553"16,0 0 24-16,0 0 131 16,0 0-68-16,0 0-82 15,207 36-40-15,-125-36-12 0,49-13-43 16,-16-10-203-16,-13-3-476 0</inkml:trace>
</inkml:ink>
</file>

<file path=ppt/ink/ink6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10:10:25.910"/>
    </inkml:context>
    <inkml:brush xml:id="br0">
      <inkml:brushProperty name="width" value="0.07938" units="cm"/>
      <inkml:brushProperty name="height" value="0.07938" units="cm"/>
      <inkml:brushProperty name="color" value="#00B050"/>
      <inkml:brushProperty name="fitToCurve" value="1"/>
    </inkml:brush>
  </inkml:definitions>
  <inkml:trace contextRef="#ctx0" brushRef="#br0">208 46 1382 0,'0'0'248'0,"0"0"-139"16,0 0 26-16,0 0 38 15,0 0 79-15,0 0-55 0,0 0-85 16,-59-48-8 0,39 48-10-16,-2 11-94 0,-4 9-3 15,0 4 3-15,-1 5-10 16,11 4-80-16,6-4-79 16,10-1-119-16,0-7-12 15,26-5-208-15,4-7-887 0</inkml:trace>
  <inkml:trace contextRef="#ctx0" brushRef="#br0" timeOffset="186">208 46 1562 0,'164'36'293'0,"-164"-32"-230"0,0 17 48 16,0 5 60-1,-6 9-23-15,-18 9-99 0,1 6-42 16,-3 4-7-16,1 14-219 16,8-14-261-16,3-9-1104 0</inkml:trace>
</inkml:ink>
</file>

<file path=ppt/ink/ink6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10:10:28.740"/>
    </inkml:context>
    <inkml:brush xml:id="br0">
      <inkml:brushProperty name="width" value="0.07938" units="cm"/>
      <inkml:brushProperty name="height" value="0.07938" units="cm"/>
      <inkml:brushProperty name="color" value="#00B050"/>
      <inkml:brushProperty name="fitToCurve" value="1"/>
    </inkml:brush>
  </inkml:definitions>
  <inkml:trace contextRef="#ctx0" brushRef="#br0">29 31 1974 0,'0'0'481'16,"0"0"-394"-16,0 0-26 16,0 0 167-16,0 0-32 15,0 0-84-15,0 0-31 16,-29-25-63-16,29 23 3 15,0-2 21-15,0 4-42 16,0 0 0-16,0 0-26 16,0 0-50-16,0 0-61 15,0 0-248-15,0 16-267 16,0-5-652-16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9:55:10.234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0 934 1557 0,'0'0'270'16,"0"0"-174"-16,0 0 23 16,0 0 102-16,0 0-89 15,0 0-61-15,0 0-33 16,128-131-9-16,-74 87 22 16,9 1-50-16,-4-7-1 15,-6 0 10-15,-10-3-10 16,-15-3 2-16,-11 3-2 15,-11 4 1-15,-6 1 21 16,0 8-22-16,-13 6 71 16,-10 13 25-16,-3 12-6 15,-3 9-24-15,-7 0-48 16,2 39-17-16,8 13 16 0,7 20-17 16,10 7 0-16,6 10-1 15,3 4 1-15,0-4-3 16,0-4 4-16,0-10-1 15,0-14 0-15,0-10-6 16,0-19-6-16,0-14 11 16,0-12-7-16,0-6 8 15,0-4 0-15,3-31 0 16,6-12-1-16,7-7-8 16,4-7 8-16,6 2 1 15,4 6 0-15,5 3-6 16,2 9 6-16,-1 8 0 0,-1 19 0 15,-5 10 0 1,-4 4-13-16,-9 18 12 0,-11 17 2 16,-6 11 6-16,0 0-7 15,-20 1 0-15,-12 0 9 16,-4-5-8-16,0-8-1 16,7-9 7-16,3-11-6 15,9-8 32-15,11-6-23 16,2 0-9-16,4-18 11 15,0-9-11-15,10 1-2 16,13 6 1-16,3-2 0 16,0 12-8-16,4 8 8 0,-4 2-7 15,0 0-4-15,1 12 17 16,-1 16-12-16,-4 1 5 16,4 1 1-16,5-4 1 15,-2-2-1-15,4-7-24 16,2-8 0-16,1-9-29 15,1 0-21-15,-5 0-14 16,1-24 12-16,-10-2 56 16,-6-6-19-16,-5-7 39 15,-9 0-2-15,-3-1 8 16,0-2 6-16,0 7 16 16,-20 5 34-16,-6 7 52 15,0 8-43-15,-2 9-13 16,0 6 6-16,2 0-37 15,4 18-9-15,5 17 3 0,8 10-20 16,6 2 30-16,3 3-31 16,0 0 0-16,26-6 3 15,13-6-3-15,7-8-12 16,5-8-46-16,8-18-38 16,4-4-11-16,-4 0-53 15,-7-17 19-15,-2-15-8 16,-15-7-56-16,-8-7 81 15,-15-6 59-15,-4-3 57 16,-8-4 8-16,0-6 13 16,0-3 38-16,-11 1 58 15,-1 5 21-15,1 12 18 16,5 11 1-16,-1 16-12 0,4 12 17 16,3 11-86-16,0 0-44 15,0 32-4-15,0 22 11 16,0 20-4-16,7 13-27 15,-7 1 0-15,0 2-1 16,0-9-63-16,0-10-36 16,0-12-76-16,0-14-65 15,0-20-150-15,0-13-411 0</inkml:trace>
  <inkml:trace contextRef="#ctx0" brushRef="#br0" timeOffset="168">1136 790 1605 0,'0'0'386'16,"0"0"-292"-16,0 0 99 15,0 0-12-15,0 0-102 16,190-15-56-16,-125 9-23 16,7 3-87-16,-19 0-252 15,-21 3-557-15</inkml:trace>
  <inkml:trace contextRef="#ctx0" brushRef="#br0" timeOffset="414">808 537 1679 0,'0'0'243'0,"0"0"-160"16,0 0 73-16,0 0 60 16,0 0-50-16,119-172-83 15,-91 158-75-15,-5 7-8 16,0 7-61-16,-6 0-163 16,-4 13-115-16,-7 11-65 15,-3-6-583-15</inkml:trace>
  <inkml:trace contextRef="#ctx0" brushRef="#br0" timeOffset="528">1179 224 1448 0,'0'0'313'0,"0"0"-75"15,0 0-25-15,108-156-153 16,-74 124-60-16,-3 8-325 16,-8 12-1356-16</inkml:trace>
  <inkml:trace contextRef="#ctx0" brushRef="#br0" timeOffset="1149">2249 654 1722 0,'0'0'321'15,"0"0"-209"-15,0 0 127 16,0 0-28-16,0 0-78 16,0 0-45-16,-186-15-31 15,152 49-4-15,2 3 4 16,8 8-33-16,9 3-7 15,12-2-17-15,3-2 0 0,6-5 0 16,33-13-45 0,13-9-60-16,7-17-71 0,6 0-28 15,1-7-78-15,-10-20 28 16,-4-6 100-16,-13-1 109 16,-13 0 38-16,-6 7 7 15,-10 4 126-15,-10 8 62 16,0 9 49-16,0 6-37 15,0 0-47-15,-10 18-69 16,7 8-59-16,3 6-4 16,0 1-21-16,19-3-68 15,18-10-53-15,8-7-80 16,4-11-28-16,1-2 16 16,-1-6 65-16,-4-21 52 15,-5-3 84-15,-14-5 12 0,-7 3 66 16,-8 6 99-16,-8 8 82 15,-3 8 8-15,0 10-44 16,0 0-56-16,0 0-98 16,0 19-35-16,0 7 14 15,0 1-36-15,0 3-49 16,33-5-136-16,-1-3-385 16,2-10-520-16</inkml:trace>
  <inkml:trace contextRef="#ctx0" brushRef="#br0" timeOffset="1379">3281 701 1770 0,'0'0'514'16,"0"0"-319"-16,0 0 99 15,-187 24-39-15,141 8-129 16,10 3-59-16,19 4 14 15,17 4-51-15,0-7-9 16,23-3-21-16,19-8-5 16,15-2-8-16,17-12-143 15,-7-8-161-15,-19 0-422 0</inkml:trace>
</inkml:ink>
</file>

<file path=ppt/ink/ink6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10:10:29.083"/>
    </inkml:context>
    <inkml:brush xml:id="br0">
      <inkml:brushProperty name="width" value="0.07938" units="cm"/>
      <inkml:brushProperty name="height" value="0.07938" units="cm"/>
      <inkml:brushProperty name="color" value="#00B050"/>
      <inkml:brushProperty name="fitToCurve" value="1"/>
    </inkml:brush>
  </inkml:definitions>
  <inkml:trace contextRef="#ctx0" brushRef="#br0">0 32 1744 0,'0'0'288'16,"0"0"-145"-16,0 0 125 16,0 0-55-16,0 0-40 15,0 0-128-15,0 0-38 16,0-25 5-16,7 21-12 15,-1 1-15-15,0 3-128 16,5 0-122-16,-5 0-234 16,-3 0-684-16</inkml:trace>
</inkml:ink>
</file>

<file path=ppt/ink/ink6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10:10:29.476"/>
    </inkml:context>
    <inkml:brush xml:id="br0">
      <inkml:brushProperty name="width" value="0.07938" units="cm"/>
      <inkml:brushProperty name="height" value="0.07938" units="cm"/>
      <inkml:brushProperty name="color" value="#00B050"/>
      <inkml:brushProperty name="fitToCurve" value="1"/>
    </inkml:brush>
  </inkml:definitions>
  <inkml:trace contextRef="#ctx0" brushRef="#br0">45 94 1642 0,'0'0'383'0,"0"0"-240"16,0 0 93-16,0 0 129 15,0 0-57-15,0 0-161 16,0 0-44-16,-10-23-36 15,-2 11-43-15,1 0-1 16,5 2-23-16,0 4-45 16,6-5-87-16,0 3-403 15,0-4-856-15</inkml:trace>
</inkml:ink>
</file>

<file path=ppt/ink/ink6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10:10:27.393"/>
    </inkml:context>
    <inkml:brush xml:id="br0">
      <inkml:brushProperty name="width" value="0.07938" units="cm"/>
      <inkml:brushProperty name="height" value="0.07938" units="cm"/>
      <inkml:brushProperty name="color" value="#00B050"/>
      <inkml:brushProperty name="fitToCurve" value="1"/>
    </inkml:brush>
  </inkml:definitions>
  <inkml:trace contextRef="#ctx0" brushRef="#br0">729 486 967 0,'0'0'755'0,"0"0"-645"0,0 0-49 15,0 0 81 1,0 0 23-16,0 0-18 0,0 0-76 16,-6-109-15-16,-14 94-1 15,-6 3 2-15,-7 0 11 16,-7 4-25-16,-5 1 5 15,-7 5 10-15,-4 2-28 16,-3 0 18-16,-4 2-6 16,-2 23-23-16,3 10 41 15,3 6-39-15,7 15 12 16,9 11 33-16,13 7-38 16,12 3 14-16,18-4-18 15,0-8-24-15,12-8 31 16,27-11-31-16,15-16-19 15,6-12 19-15,7-14-42 0,2-4-15 16,-1-13 0-16,-3-19-14 16,-12-10 62-16,-10 2-18 15,-11-8 19-15,-13 3 8 16,-5 8 11-16,-11 1 41 16,-3 7 5-16,0 12 21 15,0 10 36-15,0 7-50 16,0 0-37-16,0 24 19 15,0 13-25-15,0 14 6 16,6 5-27-16,5 1 9 16,1-11-1-16,8-2-8 15,3-9-11-15,4-9 5 16,-1-4-69-16,0-11-107 0,13-11-173 16,-10 0-249-16,-2-11-307 15</inkml:trace>
  <inkml:trace contextRef="#ctx0" brushRef="#br0" timeOffset="700">1204 0 1864 0,'0'0'364'0,"0"0"-256"0,0 0-7 16,0 0 180-16,0 0-40 15,0 0-113-15,0 0-41 16,-14 2-67-16,14 51 37 15,0 20-12-15,0 13-26 16,0 12 30-16,0-1-35 16,0 0-5-16,0-6 27 15,0-5-35-15,0-10 0 16,4-13-1-16,3-11 0 16,-1-16-6-16,0-12 6 0,-3-12-28 15,2-11 27-15,-5-1-4 16,6 0-13-16,0-17 12 15,2-14 6-15,4-4 1 16,4-5-1-16,1 6-6 16,6 1 5-16,0 7 1 15,6 1-11-15,4 11 11 16,-1 5 0-16,4 9-8 16,1 0 8-16,2 6 0 15,-4 22 2-15,-1 3-1 16,-1 11 27-16,-7-2-28 15,-6 8 1-15,-11 0 13 16,-9-5-14-16,0 0 0 0,-17-1 5 16,-18-4-4-1,-4-8-1-15,-10-10 0 0,-1-7 0 16,1-7 34-16,4-6-32 16,-2 0-1-16,4-19 42 15,5-7-31-15,5 0 5 16,4-4-17-16,2 1 0 15,7-1 0-15,11 4-3 16,6-2-75-16,9-9-60 16,27 5-386-16,2 2-658 0</inkml:trace>
</inkml:ink>
</file>

<file path=ppt/ink/ink6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10:10:31.193"/>
    </inkml:context>
    <inkml:brush xml:id="br0">
      <inkml:brushProperty name="width" value="0.07938" units="cm"/>
      <inkml:brushProperty name="height" value="0.07938" units="cm"/>
      <inkml:brushProperty name="color" value="#00B050"/>
      <inkml:brushProperty name="fitToCurve" value="1"/>
    </inkml:brush>
  </inkml:definitions>
  <inkml:trace contextRef="#ctx0" brushRef="#br0">754 100 1521 0,'0'0'307'0,"0"0"-174"0,0 0 19 15,0 0 83-15,0 0-40 16,0 0-117-16,-172-82-10 16,124 76 34-16,-7 3 1 15,-4 3-16-15,0 0-73 16,-4 27 28-16,1 11 17 15,3 12-8-15,7 13-9 16,7 10-7-16,11 9-23 16,12 3 29-16,8 6-41 15,14-1 0-15,0-5 5 16,0-10-5-16,26 0-13 16,13-14-21-16,8-7-25 15,5-14 20-15,7-11-55 0,3-10 7 16,1-13-44-16,-9-6 22 15,-1 0 33-15,-10-3 19 16,-14-19 57-16,-9-3 5 16,-17-9-4-16,-3 0 22 15,-16-5 55-15,-31 4-10 16,-15 3 23-16,-12 2-25 16,-8 7-48-16,3 7 37 15,7 8-53-15,19 5 10 16,14 3-12-16,20 0-30 15,19 20-166-15,0 13-167 16,0-6-347-16</inkml:trace>
</inkml:ink>
</file>

<file path=ppt/ink/ink6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10:10:31.646"/>
    </inkml:context>
    <inkml:brush xml:id="br0">
      <inkml:brushProperty name="width" value="0.07938" units="cm"/>
      <inkml:brushProperty name="height" value="0.07938" units="cm"/>
      <inkml:brushProperty name="color" value="#00B050"/>
      <inkml:brushProperty name="fitToCurve" value="1"/>
    </inkml:brush>
  </inkml:definitions>
  <inkml:trace contextRef="#ctx0" brushRef="#br0">9 26 1813 0,'0'0'386'0,"0"0"-242"16,0 0-63-16,0 0 181 15,0 0-68-15,0 0-73 16,0 0-119-16,0 12 40 16,0 13 22-16,0 5-51 15,0 6-8-15,0 3-5 0,-3 3-63 16,-3-5-49-16,6 5-252 16,0-10-283-16,0-12-640 0</inkml:trace>
  <inkml:trace contextRef="#ctx0" brushRef="#br0" timeOffset="177">225 0 1343 0,'0'0'872'15,"0"0"-668"-15,0 0-129 16,0 0 105-16,0 0-6 0,0 0-104 15,0 162-70-15,0-91-189 16,-9-11-455-16</inkml:trace>
</inkml:ink>
</file>

<file path=ppt/ink/ink6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10:10:38.479"/>
    </inkml:context>
    <inkml:brush xml:id="br0">
      <inkml:brushProperty name="width" value="0.07938" units="cm"/>
      <inkml:brushProperty name="height" value="0.07938" units="cm"/>
      <inkml:brushProperty name="color" value="#00B050"/>
      <inkml:brushProperty name="fitToCurve" value="1"/>
    </inkml:brush>
  </inkml:definitions>
  <inkml:trace contextRef="#ctx0" brushRef="#br0">35 74 1192 0,'0'0'222'16,"0"0"-177"-16,0 0-6 16,0 0 88-16,0 0-92 15,0 0-34-15,0 0-1 16,0 0 1-16,3 0 5 16,11 0-6-16,-5-5 0 15,2-3 13-15,-5-1-12 16,-3 1 49-16,-3-4 43 15,0 3-15-15,0-1 17 16,-3 1-20-16,-14 8-34 16,0-2 34-16,2 3-28 15,2 0-28-15,3 0-6 16,6 7-12-16,4 6 9 0,0 1-10 16,0-2-3-16,8 0-3 15,11-5 7-15,-4-3-1 16,2-4 0-16,-3 0 0 15,-5 0 5-15,-1 0-5 16,-8 0 0-16,0-8 5 16,0-1-5-16,0 7-189 15,0-2-407-15</inkml:trace>
  <inkml:trace contextRef="#ctx0" brushRef="#br0" timeOffset="2410">111 97 1137 0,'0'0'400'16,"0"0"-238"-16,0 0-14 15,0 0 76-15,0 0-45 16,0 0-121-16,0 0-19 15,-10 0-39-15,10 0 1 16,0 0 34-16,0 0-10 16,0 0 35-16,0 0 14 15,0 0 5-15,0 0-5 16,-3 0-53-16,0 0-21 0,-5 0-71 16,5 0-530-16</inkml:trace>
</inkml:ink>
</file>

<file path=ppt/ink/ink6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10:10:36.871"/>
    </inkml:context>
    <inkml:brush xml:id="br0">
      <inkml:brushProperty name="width" value="0.07938" units="cm"/>
      <inkml:brushProperty name="height" value="0.07938" units="cm"/>
      <inkml:brushProperty name="color" value="#00B050"/>
      <inkml:brushProperty name="fitToCurve" value="1"/>
    </inkml:brush>
  </inkml:definitions>
  <inkml:trace contextRef="#ctx0" brushRef="#br0">78 84 1068 0,'0'0'342'15,"0"0"-219"-15,0 0 33 16,0 0 18-16,0 0-54 15,0 0-46-15,0-6-18 16,0 6 22-16,0 0 5 0,0 0-33 16,0 0 17-16,0 0 3 15,0 0-15-15,0 0-19 16,0 0-14-16,0 0-15 16,0 0 11-16,0 0-18 15,0 0-1-15,0 2 1 16,0 4-1-16,0 1 0 15,0-7-11-15,0 0-15 16,3 0 26-16,3 0-30 16,1 0 13-16,-4-3 17 15,0-9-14-15,-3-4 14 16,0-1 1-16,0 2 0 16,0 5 0-16,-3-1 0 15,-7 5 0-15,-2 4 6 16,-2 2-6-16,5 0 0 0,-2 0-2 15,8 6-1-15,0 8-3 16,3 2 6-16,0-2-16 16,0 1 15-16,6-3 1 15,11 0-8-15,-5-7-23 16,2 2-18-16,-1-7 49 16,-4 0-15-16,-2 0 15 15,0 0 0-15,-7-7 6 16,0-8 7-16,0-3 14 15,0 1 10-15,-20 2 22 0,-2 5-39 16,-1 3-11 0,0 3 14-16,3 4-23 0,10 0-16 15,10 6-160-15,0 13-215 16,0-6-1104-16</inkml:trace>
  <inkml:trace contextRef="#ctx0" brushRef="#br0" timeOffset="2163">109 112 1337 0,'0'0'239'15,"0"0"-175"-15,0 0 62 16,0 0 96-16,0 0-75 16,0 0-72-16,0 0-31 15,-31-32 4-15,23 32-41 16,5 10-1-16,0 8-4 16,3 1-2-16,0-1 0 15,0 1 0-15,0-8 1 16,3-2 3-16,11-8-3 15,-1-1-1-15,2 0 0 16,-4 0-8-16,-2-12 7 0,-6-7 1 16,-3 2 0-1,0-1 47-15,0 2 7 0,-9 6 2 16,-5 1-1-16,2 5-41 16,5 4-14-16,4 0-138 15,3 0-220-15,0 10-645 0</inkml:trace>
  <inkml:trace contextRef="#ctx0" brushRef="#br0" timeOffset="3470">157 120 1250 0,'0'0'375'0,"0"0"-240"0,0 0-62 15,0 0 132-15,0 0 12 16,0 0-133-16,0 0-17 15,-11 0-6-15,11 0-34 16,-3-4 26-16,0-4-17 16,-5 2 8-16,-1-3 19 15,-1 6-27-15,0-1 1 16,1 4-4-16,-1 0-26 16,1 0 7-16,1 7-14 15,2 3-2-15,6 3-8 16,0 2 7-16,0-7-9 0,0 2-18 15,9-5-28-15,5-5-17 16,8 0-116-16,-2 0-133 16,-3-17-437-16</inkml:trace>
</inkml:ink>
</file>

<file path=ppt/ink/ink6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10:10:37.487"/>
    </inkml:context>
    <inkml:brush xml:id="br0">
      <inkml:brushProperty name="width" value="0.07938" units="cm"/>
      <inkml:brushProperty name="height" value="0.07938" units="cm"/>
      <inkml:brushProperty name="color" value="#00B050"/>
      <inkml:brushProperty name="fitToCurve" value="1"/>
    </inkml:brush>
  </inkml:definitions>
  <inkml:trace contextRef="#ctx0" brushRef="#br0">3 7 1393 0,'0'0'257'0,"0"0"-157"15,0 0 109-15,0 0-35 16,0 0-78-16,0 0-79 15,0 0-16-15,-3 8 26 16,3-4-17-16,0-2-8 16,0-2-2-16,0 0 0 15,0 0 24-15,0 0-22 16,0 0 8-16,0 0 15 16,0-6-13-16,0 1 64 0,0-1 8 15,0 2-24 1,0 4 17-16,0 0-35 15,0 0-17-15,0 0-8 0,0 0-17 16,0 0-18-16,0 0-16 16,3 0-29-16,20 0-93 15,-4 0-226-15,1 0-1034 0</inkml:trace>
  <inkml:trace contextRef="#ctx0" brushRef="#br0" timeOffset="2139">51 13 1639 0,'0'0'288'15,"0"0"-212"-15,0 0 147 0,0 0 34 16,0 0-125-16,0 0-80 16,0 0-35-16,-19 0-6 15,19 0-11-15,0 2 0 16,0 8-11-16,0 2 11 15,7-1-2-15,5 0 1 16,2-1-5-16,3-7-1 16,-5-2-11-16,2-1 18 15,-2 0-6-15,-2 0 6 16,-7-4-1-16,-3-9 1 16,0 3 15-16,0-3 31 15,-9 5-13-15,-15 2 24 0,1 2 30 16,3 4-37-16,2 0-2 15,8 0-10-15,7 0-28 16,3 12-9-16,0 4-1 16,0 0-15-16,9-2-28 15,13 3-104-15,15-11-41 16,-4-4-141-16,-7-2-333 0</inkml:trace>
</inkml:ink>
</file>

<file path=ppt/ink/ink6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10:10:45.250"/>
    </inkml:context>
    <inkml:brush xml:id="br0">
      <inkml:brushProperty name="width" value="0.07938" units="cm"/>
      <inkml:brushProperty name="height" value="0.07938" units="cm"/>
      <inkml:brushProperty name="color" value="#00B050"/>
      <inkml:brushProperty name="fitToCurve" value="1"/>
    </inkml:brush>
  </inkml:definitions>
  <inkml:trace contextRef="#ctx0" brushRef="#br0">0 110 1363 0,'0'0'811'0,"0"0"-656"15,0 0-97-15,0 0 75 16,0 0 15-16,0 0-42 16,145-71-89-16,-69 57-8 15,12 2-18-15,33 6 6 16,-16 3-214-16,-23-1-422 0</inkml:trace>
</inkml:ink>
</file>

<file path=ppt/ink/ink6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10:10:45.462"/>
    </inkml:context>
    <inkml:brush xml:id="br0">
      <inkml:brushProperty name="width" value="0.07938" units="cm"/>
      <inkml:brushProperty name="height" value="0.07938" units="cm"/>
      <inkml:brushProperty name="color" value="#00B050"/>
      <inkml:brushProperty name="fitToCurve" value="1"/>
    </inkml:brush>
  </inkml:definitions>
  <inkml:trace contextRef="#ctx0" brushRef="#br0">0 0 2105 0,'0'0'387'15,"0"0"-306"-15,0 0 1 16,0 0 30-16,0 0-34 15,243 6-56-15,-141 1-22 16,54-7-101-16,-21 0-458 16,-21 0-1463-16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8:08:02.791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26 59 1590 0,'0'0'209'15,"0"0"-79"-15,0 0 68 16,0 0 38-16,0 0-44 16,0 0-67-16,-26-9-68 15,39 2 29-15,22 3-48 16,12-4-22-16,5-3 23 16,7 5-39-16,4 4-14 15,11-2-154-15,-12-1-210 16,-15 2-367-16</inkml:trace>
</inkml:ink>
</file>

<file path=ppt/ink/ink6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10:10:46.105"/>
    </inkml:context>
    <inkml:brush xml:id="br0">
      <inkml:brushProperty name="width" value="0.07938" units="cm"/>
      <inkml:brushProperty name="height" value="0.07938" units="cm"/>
      <inkml:brushProperty name="color" value="#00B050"/>
      <inkml:brushProperty name="fitToCurve" value="1"/>
    </inkml:brush>
  </inkml:definitions>
  <inkml:trace contextRef="#ctx0" brushRef="#br0">556 53 1925 0,'0'0'240'0,"0"0"-163"16,0 0-28-16,0 0 164 0,0 0-15 16,-176-47-95-1,156 64-68-15,6 25-25 0,11 15 13 16,3 10 32-16,0 7-36 16,17-1-8-16,9 1 12 15,0-4-23-15,-3-1 0 16,-10-10-5-16,-13-6 11 15,0-4 17-15,-13-7-22 16,-27-10 0-16,-12-5 24 16,-4-7-24-16,-6-7-1 15,3-10 0-15,4-3 6 16,5 0 8-16,15 0-14 0,9 0 0 16,10 0 22-1,8-3-22-15,8 3 0 0,0 0 0 16,0 0-1-16,20 0-10 15,13 3 11-15,10 20 0 16,8 6-4-16,8 9 5 16,1 8-2-16,-1 6-6 15,-4 7 7-15,-2 2 4 16,-11 10 3-16,-8 3 2 16,-12 2 84-16,-12-2-40 15,-7-3-4-15,-3-10 8 16,0-10-35-16,0-12 28 15,0-16-40-15,0-8-8 16,0-7 23-16,0-8-25 16,0 0-37-16,3-14-134 0,16-18-374 15,4-10-794-15</inkml:trace>
</inkml:ink>
</file>

<file path=ppt/ink/ink6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10:10:47.397"/>
    </inkml:context>
    <inkml:brush xml:id="br0">
      <inkml:brushProperty name="width" value="0.07938" units="cm"/>
      <inkml:brushProperty name="height" value="0.07938" units="cm"/>
      <inkml:brushProperty name="color" value="#00B050"/>
      <inkml:brushProperty name="fitToCurve" value="1"/>
    </inkml:brush>
  </inkml:definitions>
  <inkml:trace contextRef="#ctx0" brushRef="#br0">0 59 1585 0,'0'0'252'16,"0"0"-159"-16,0 0 2 15,0 0 133-15,0 0 42 16,0 0-142-16,34-59-72 0,-20 59 4 15,6 14 34-15,3 22-4 16,-1 14-38-16,4 13-7 16,-3 6 18-16,0 11-51 15,7 0-5-15,7-3 8 16,11-7-15-16,14-5 13 16,17-9-13-16,10-15-35 15,-1-15 7-15,-3-11-30 16,-9-9-25-16,-25-6 4 15,-17 0 16-15,-22 0 35 16,-12 0 19-16,-3 0 9 16,-34 0 0-16,-1 12 1 0,-9 11 54 15,9 7 24-15,8 12-31 16,7 5-21-16,17 8-19 16,6 8-7-16,0 4 33 15,17 7-33-15,15-1 4 16,4 1 14-16,-4-4-13 15,-5-1 7-15,-11-4 1 16,-16-4 1-16,0-2 31 16,-29-9-29-16,-27-6 11 15,-16-12-5-15,-10-5-13 16,0-15-10-16,8-8-31 16,-8-14-97-16,19-23-377 15,13-7-1206-15</inkml:trace>
</inkml:ink>
</file>

<file path=ppt/ink/ink6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10:10:51.683"/>
    </inkml:context>
    <inkml:brush xml:id="br0">
      <inkml:brushProperty name="width" value="0.07938" units="cm"/>
      <inkml:brushProperty name="height" value="0.07938" units="cm"/>
      <inkml:brushProperty name="color" value="#00B050"/>
      <inkml:brushProperty name="fitToCurve" value="1"/>
    </inkml:brush>
  </inkml:definitions>
  <inkml:trace contextRef="#ctx0" brushRef="#br0">45 77 1465 0,'0'0'298'0,"0"0"-129"16,0 0 17-16,0 0 95 0,0 0-59 16,0 0-95-16,0 0-54 15,-45-63-20-15,64 55-3 16,12 2-20-16,1 6 3 15,4 0 11-15,-1 0-34 16,-1 6-1-16,-6 18 7 16,-8 4-15-16,-6 9 11 15,-8-2-5-15,-6 6-6 16,0-3 16-16,-15 3-17 16,-16-2-6-16,-5-4 5 0,1-2-5 15,-2-3-24 1,4-7-133-16,4 0-140 0,9-11-269 15,4-4-355-15</inkml:trace>
</inkml:ink>
</file>

<file path=ppt/ink/ink6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10:10:51.896"/>
    </inkml:context>
    <inkml:brush xml:id="br0">
      <inkml:brushProperty name="width" value="0.07938" units="cm"/>
      <inkml:brushProperty name="height" value="0.07938" units="cm"/>
      <inkml:brushProperty name="color" value="#00B050"/>
      <inkml:brushProperty name="fitToCurve" value="1"/>
    </inkml:brush>
  </inkml:definitions>
  <inkml:trace contextRef="#ctx0" brushRef="#br0">0 0 1986 0,'0'0'559'0,"0"0"-331"15,0 0 83-15,0 0-54 0,0 0-176 16,0 0-81-16,0 0-24 16,36 3-269-16,-24-3-966 0</inkml:trace>
</inkml:ink>
</file>

<file path=ppt/ink/ink6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10:10:50.739"/>
    </inkml:context>
    <inkml:brush xml:id="br0">
      <inkml:brushProperty name="width" value="0.07938" units="cm"/>
      <inkml:brushProperty name="height" value="0.07938" units="cm"/>
      <inkml:brushProperty name="color" value="#00B050"/>
      <inkml:brushProperty name="fitToCurve" value="1"/>
    </inkml:brush>
  </inkml:definitions>
  <inkml:trace contextRef="#ctx0" brushRef="#br0">51 0 1991 0,'0'0'375'0,"0"0"-232"16,0 0-27-16,0 0 112 15,0 0-65-15,0 0-21 16,0 0-85-16,176 17-19 15,-106-17 4-15,5 0-33 16,-2 0 16-16,-8 0-25 0,-10 0-81 16,-8 0-82-1,-15 9-353-15,-16 2-135 0,-13 1-754 0</inkml:trace>
  <inkml:trace contextRef="#ctx0" brushRef="#br0" timeOffset="221">0 350 2116 0,'0'0'540'0,"0"0"-458"16,0 0-14-16,0 0 125 0,0 0-28 15,0 0-102 1,0 0-38-16,215 26-17 0,-140-20-7 15,7-4-2-15,19-2-127 16,-19 0-466-16,-19 0-592 0</inkml:trace>
</inkml:ink>
</file>

<file path=ppt/ink/ink6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10:10:49.153"/>
    </inkml:context>
    <inkml:brush xml:id="br0">
      <inkml:brushProperty name="width" value="0.07938" units="cm"/>
      <inkml:brushProperty name="height" value="0.07938" units="cm"/>
      <inkml:brushProperty name="color" value="#00B050"/>
      <inkml:brushProperty name="fitToCurve" value="1"/>
    </inkml:brush>
  </inkml:definitions>
  <inkml:trace contextRef="#ctx0" brushRef="#br0">1308 416 1309 0,'0'0'284'0,"0"0"-183"16,0 0-8-16,0 0 24 15,0 0 22-15,0 0-28 16,-48-51-63-16,31 43 8 16,0-1-32-16,-1-4-17 15,-6 5 47-15,1-4-35 16,-6 3-12-16,-4-1 20 16,-5 4-18-16,-5 3 16 15,-4 3-25-15,-2 0 0 16,-4 19 24-16,5 10-15 15,-1 10 16-15,-1 4-3 16,4 8 5-16,4 5 36 16,7 6-40-16,-2 8-15 0,7 1 32 15,1 9-23 1,9-1 5-16,1 2 3 0,10-6-13 16,9-3 37-16,0-6-16 15,0-9-16-15,12-10 38 16,18-8-27-16,5-7 7 15,8-8-1-15,10-7-19 16,3-5 36-16,9-9-45 16,7-3-6-16,7 0 31 15,6-15-30-15,-3-9-1 16,-3-2 0-16,-8 3-41 16,-9-3-95-16,-3-17-155 15,-16 5-360-15,-17 2-1042 0</inkml:trace>
  <inkml:trace contextRef="#ctx0" brushRef="#br0" timeOffset="376">1934 270 1694 0,'0'0'278'0,"0"0"-167"0,0 0 60 16,0 0 50-16,0 0-88 15,0 0-37-15,0 0 30 16,0 187 8-16,0-101-62 15,0 16 27-15,0 16-24 16,0 10-24-16,0 3 22 16,0-4-46-16,0-10-6 15,0-12-12-15,0-19-8 16,0-13 19-16,0-12-20 16,0-11-48-16,-6-6-62 15,3-11-244-15,-8-13-505 0</inkml:trace>
  <inkml:trace contextRef="#ctx0" brushRef="#br0" timeOffset="1075">130 0 1094 0,'0'0'310'16,"0"0"-95"-16,0 0-19 16,0 191 20-16,-13-99-14 15,0 13-27-15,-7 34-40 16,0 34 18-16,4-7-36 0,3-19-38 16,6-20-10-1,4-33-27-15,3 6 16 0,0 8-46 16,0-15-11-16,0-14 28 15,0-8-29-15,0-16-9 16,0-12-43-16,0-15-125 16,3-24-115-16,17-4-349 15,2 0-1201-15</inkml:trace>
</inkml:ink>
</file>

<file path=ppt/ink/ink6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10:19:07.071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156 0 1367 0,'0'0'318'15,"0"0"-209"-15,0 0-16 16,0 0 138-16,0 0-40 16,0 0-49-16,-3 0-4 15,3 0-39-15,0 0 12 16,-3 0-17-16,3 0-32 15,-3 3 44-15,-8 14-60 16,2 15-23-16,-11 16 5 16,0 14-19-16,-2 10-4 15,2 3 11-15,3 1-16 0,5 2 30 16,4-5-30 0,5-6 0-16,3-2-1 0,0-5 12 15,3-10-22-15,14-3 1 16,9-11-74-16,1-10-27 15,19-11-270-15,-7-13-285 16,-7-2-634-16</inkml:trace>
  <inkml:trace contextRef="#ctx0" brushRef="#br0" timeOffset="496">601 292 527 0,'0'0'1580'16,"0"0"-1306"-16,0 0-187 15,0 0 72-15,0 0 56 16,0 0-92-16,0 0 2 16,-166-10-90-16,146 35-8 15,-2 13 40-15,2 15-47 16,0 5-5-16,6 9 4 0,8 2-17 16,6-6 35-16,0-5-37 15,3-8 0-15,23-9-4 16,8-8 4-16,5-16-21 15,4-13-41-15,5-4-28 16,1-13 65-16,-4-26-37 16,-5-7 9-16,-10-10 44 15,-15-2 18-15,-10-11-2 16,-5-4 29-16,-8-1 13 16,-24 3 38-16,-4 12-67 15,3 12-13-15,4 17 21 16,9 13-28-16,14 11-85 15,6 6-183-15,0 12-587 0,17 11-668 0</inkml:trace>
  <inkml:trace contextRef="#ctx0" brushRef="#br0" timeOffset="1378">1147 819 1521 0,'0'0'387'0,"0"0"-263"16,0 0-22-16,0 0 133 15,0 0-45-15,0 0-19 16,0 0-62-16,-28 138-39 16,14-103 19-16,2 1-70 15,-5-3-5-15,0-3-14 16,5-10-6-16,2-9-57 15,10-11-185-15,0-8-244 16,0-19-199-16</inkml:trace>
  <inkml:trace contextRef="#ctx0" brushRef="#br0" timeOffset="1733">1478 333 1886 0,'0'0'571'0,"0"0"-473"15,0 0 96-15,0 0-42 16,0 0-53-16,0 0-13 16,-85 190-78-16,79-132-2 15,6-3-6-15,0-7 10 16,0-4-20-16,23-9 10 15,9-9-35-15,1-11-12 16,7-9-76-16,-4-6 62 16,-1-4 43-16,-1-24 18 0,-12-13 1 15,-5-12 20-15,-11-4-16 16,-6-7 72-16,0-1-17 16,-19 6-15-16,-10 9-31 15,-5 8-4-15,5 11-20 16,7-3-136-16,2 14-362 15,9 3-560-15</inkml:trace>
  <inkml:trace contextRef="#ctx0" brushRef="#br0" timeOffset="2036">1705 59 965 0,'0'0'1307'16,"0"0"-1086"-16,0 0-152 16,0 0 203-16,0 0-88 15,0 0-51-15,0 0-69 16,183 176-47-16,-131-123 44 16,1 6-49-16,-4 6-4 15,-13 0 44-15,-13 6-52 16,-17 3 2-16,-6-1-2 15,-17-2-24-15,-28-4 18 16,-4-8-39-16,-1-8-46 16,5-19 13-16,16-23-172 15,9-9-247-15,9 0-354 0</inkml:trace>
  <inkml:trace contextRef="#ctx0" brushRef="#br0" timeOffset="2369">2526 862 1728 0,'0'0'352'15,"0"0"-272"-15,0 0 145 16,0 0-4-16,0 0-100 16,0 0-66-16,0 0-46 15,-48 160 9-15,25-127-18 16,-4-3-56-16,7-13-90 15,5-8-169-15,7-6-333 0</inkml:trace>
  <inkml:trace contextRef="#ctx0" brushRef="#br0" timeOffset="4540">2991 854 1069 0,'0'0'601'0,"0"0"-455"16,0 0-65-16,0 0 99 0,0 0-19 15,0 0-4 1,-88 0 10-16,85 0-59 0,3 0-5 15,0 0-12-15,0 0-48 16,0 4 3-16,0 0-46 16,0 3-73-16,32-5-82 15,1-2-429-15,-4 0-347 0</inkml:trace>
  <inkml:trace contextRef="#ctx0" brushRef="#br0" timeOffset="4710">2991 854 1470 0,'220'-41'307'0,"-217"34"-244"0,14-3-63 15,-2-1-79-15,5 0-558 0</inkml:trace>
  <inkml:trace contextRef="#ctx0" brushRef="#br0" timeOffset="4860">3413 867 1485 0,'0'0'284'15,"0"0"-126"-15,0 0-50 0,0 0-108 16,0 0-108-16,0 0-532 15</inkml:trace>
  <inkml:trace contextRef="#ctx0" brushRef="#br0" timeOffset="5096">3883 789 1751 0,'0'0'397'0,"0"0"-273"16,0 0 116-16,0 0-76 0,0 0-64 16,0 0-55-16,18 184-45 15,-27-129-74-15,-11-11-303 16,0-8-575-16</inkml:trace>
</inkml:ink>
</file>

<file path=ppt/ink/ink6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10:19:16.357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0 497 0,'0'0'1037'15,"0"0"-844"-15,0 0-6 16,0 0 41-16,0 0 31 15,0 0-51-15,0 0-92 16,0 0-4-16,0 0-73 16,0 0-39-16,0 0-111 0,11 0-431 15,-5 0-865-15</inkml:trace>
</inkml:ink>
</file>

<file path=ppt/ink/ink6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10:19:17.304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63 0 1311 0,'0'0'284'0,"0"0"-201"16,0 0-48-16,0 0 14 16,0 0 29-16,0 0 21 15,0 0-65-15,-8 109-22 16,8-74 9-16,0 1-20 16,-6 2 1-16,-11-2-2 15,2-3-91-15,4-7 33 16,5-6-83-16,6-5-205 15,0-9-622-15</inkml:trace>
</inkml:ink>
</file>

<file path=ppt/ink/ink6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10:19:13.863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168 18 16 0,'0'0'879'0,"0"0"-693"16,0 0 0-16,0 0 22 15,0 0-48-15,0 0-17 16,0 0-71-16,0-16 3 16,-3 16 33-16,-3 3-8 15,-5 16 37-15,2 10-92 16,-5 13-10-16,-1 16 32 16,-5 12-17-16,-2 16 22 15,-3 3-2-15,7 1-26 16,4 5 53-16,8-6-46 15,6-4-12-15,0-8 9 16,16-8-35-16,14-5 15 0,2-10-28 16,4-18-26-1,17-9-100-15,-10-13-202 0,-5-9-330 0</inkml:trace>
  <inkml:trace contextRef="#ctx0" brushRef="#br0" timeOffset="435">286 577 1662 0,'0'0'273'0,"0"0"-220"16,0 0 36-16,0 0 0 15,0 0-40-15,0 0-42 16,0 0 6-16,177-160-7 16,-141 117-6-16,-10 2 0 15,-3 2 43-15,-10 7 49 16,-7 3 56-16,-1 10-3 15,-5 9-50-15,0 7 63 16,0 3-59-16,0 5-33 16,0 33-9-16,-5 16-51 15,-4 9-3-15,3 12-3 0,2-1 0 16,1-7 12-16,3-9-12 16,0-6 0-16,0-11-23 15,7-12-20-15,19-18-199 16,-3-7-319-16,-4-4-429 0</inkml:trace>
  <inkml:trace contextRef="#ctx0" brushRef="#br0" timeOffset="669">842 687 1614 0,'0'0'350'0,"0"0"-156"16,0 0 99-16,0 0-58 16,0 0-36-16,0 0-111 15,0 0-43-15,8 147 14 16,-25-115-59-16,-3-3-38 16,1-5-209-16,6-12-466 15,3-9-897-15</inkml:trace>
  <inkml:trace contextRef="#ctx0" brushRef="#br0" timeOffset="1089">1419 279 1962 0,'0'0'566'0,"0"0"-404"16,0 0-49-16,0 0 37 15,0 0 25-15,-180 27-124 16,134 7-6-16,3 3-3 16,4 10-21-16,4 3 43 15,5 4-64-15,10 1 0 16,8 2 4-16,7 1-3 15,5-1-2-15,0-5-22 0,31-2-61 16,1-5 15-16,10-13-115 16,5-15-22-16,5-12 17 15,-4-5-27-15,-1-19 89 16,-12-16 59-16,-12-4 68 16,-15 2 19-16,-8 1 42 15,-11 7 19-15,-28 4 65 16,-13 8-47-16,-7 11-64 15,3 2-34-15,10 4-110 16,17 0-111-16,12-2-375 0</inkml:trace>
  <inkml:trace contextRef="#ctx0" brushRef="#br0" timeOffset="1459">1731 44 111 0,'0'0'2074'15,"0"0"-1726"-15,0 0-202 16,0 0 93-16,0 0-58 0,0 0-120 15,0 0 7-15,35 65-67 16,4-16 17-16,1 11 24 16,-4 8-28-16,-4 7 24 15,-12 9-38-15,-10 7 1 16,-10 0 32-16,0 4-33 16,-23-10-12-16,-7-12-3 15,-2-10-43-15,-1-13 5 16,4-12-77-16,-4-12-115 15,-7-14-88-15,8-8-337 16,6-4-1111-16</inkml:trace>
  <inkml:trace contextRef="#ctx0" brushRef="#br0" timeOffset="1782">2428 866 5 0,'0'0'1867'15,"0"0"-1593"-15,0 0-225 16,0 0 54-16,0 0 98 0,0 0-47 16,0 0-128-16,-11 132-20 15,11-97 26-15,-15 1-32 16,-5-2-19-16,0-11-94 16,4-6-162-16,5-11-268 0</inkml:trace>
  <inkml:trace contextRef="#ctx0" brushRef="#br0" timeOffset="1998">2748 931 1971 0,'0'0'545'0,"0"0"-437"15,0 0 24-15,0 0 69 16,0 0-55-16,0 0-146 16,0 0-139-16,46-23-156 15,-30 14-425-15,1 1-1137 0</inkml:trace>
  <inkml:trace contextRef="#ctx0" brushRef="#br0" timeOffset="2252">3207 872 1392 0,'0'0'288'0,"0"0"-160"16,0 0 45-16,0 0-109 15,0 0-64-15,0 0-168 16,0 0-897-16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8:08:03.006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0 1768 0,'0'0'299'0,"0"0"-224"16,0 0-10-16,0 0 111 15,0 0-98-15,0 0-76 16,218 0-2-16,-142 0-252 16,-7 0-478-16</inkml:trace>
</inkml:ink>
</file>

<file path=ppt/ink/ink6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10:19:18.233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425 387 59 0,'0'0'1198'0,"0"0"-944"16,0 0-112-16,0 0-16 0,0 0 30 15,0 0-64-15,0 0-21 16,-12-96 31-16,27 87-36 15,1 3-20-15,4 3-15 16,0 3-19-16,0 0 37 16,-1 6-13-16,1 20-14 15,-8 10 69-15,-4 8-62 16,-5 11-5-16,-3-1-12 16,0 5-12-16,-14 0 17 15,-11-7-17-15,-4-4 0 16,-5-6 2-16,2-9-1 15,2-11-1-15,4-10 0 16,3-3 1-16,7-9 20 0,2 0-21 16,8 0 0-16,0 0 24 15,6-9-24-15,0 1 13 16,0 2-13-16,0 3 15 16,17 3-25-16,5 0 10 15,4 0 0-15,0 5-3 16,0 13 3-16,1 0 0 15,-1-2 0-15,0-5 1 16,0-5 10-16,1-4-11 16,5-2-31-16,13-11-155 15,-2-16-195-15,-10-6-431 0</inkml:trace>
  <inkml:trace contextRef="#ctx0" brushRef="#br0" timeOffset="413">867 465 1463 0,'0'0'280'15,"0"0"-150"-15,0 0 18 16,0 0 79-16,0 0-44 15,-108 177-83-15,99-140-33 16,-2 6-44-16,5-3-14 16,3 2-3-16,3-1 5 0,0-6-6 15,0-2-5-15,12-9-6 16,11-7-17-16,7-5-81 16,-1-12-1-16,5 0 7 15,-6-12-4-15,3-21 80 16,-5-8-11-16,-7-9 33 15,-10-9 6-15,-9-3 5 16,0-5 46-16,0-1-9 16,-16 9-17-16,-10 5 40 15,0 16-48-15,3 15-17 16,4 8-6-16,5 13-22 16,14 2-111-16,0 20-164 15,0 6-462-15</inkml:trace>
  <inkml:trace contextRef="#ctx0" brushRef="#br0" timeOffset="693">1342 873 1343 0,'0'0'332'0,"0"0"-201"15,0 0 7 1,0 0 52-16,0 0-27 0,-20 160-80 16,-2-133-51-16,-4-6-8 15,1-4-24-15,7-13-95 16,1-4-235-16,10 0-926 0</inkml:trace>
  <inkml:trace contextRef="#ctx0" brushRef="#br0" timeOffset="3580">1676 633 1510 0,'0'0'236'0,"0"0"-160"0,0 0 6 16,0 0 111-16,0 0-75 15,0 0-80-15,0 0 26 16,0 12 10-16,15-12 0 16,10 0-25-16,0 0-17 15,4-15-7-15,11-10-21 16,-1-2 2-16,4-10-12 16,-4-4-10-16,-2-1-14 15,-8 5 30-15,-7 1 0 16,-8 7-1-16,-11 11 2 15,0 7 58-15,-3 11 38 16,0 0-12-16,0 0-20 0,0 26-36 16,-9 17-28-16,-2 11 19 15,2 9-13-15,2 2-7 16,4-1 9-16,3-3 0 16,0-8-10-16,0-2 1 15,0-8 0-15,0-7-22 16,0-3-74-16,10-15-164 15,5-8-340-15,-1-10-1239 0</inkml:trace>
  <inkml:trace contextRef="#ctx0" brushRef="#br0" timeOffset="4068">2347 440 1622 0,'0'0'492'0,"0"0"-294"15,0 0 10-15,0 0-13 16,0 0-74-16,0 0-69 16,0 0-31-16,-132 99-12 15,129-58 42-15,3 3-51 16,0 0 7-16,11 0 7 15,15-2-14-15,6-5 0 16,4-1-10-16,4-2 10 16,2-9-5-16,-2 2 5 15,-4-3 0-15,-10-4 2 0,-3-3 5 16,-14 1-13-16,-9 0 6 16,0-1 0-16,-3 1 24 15,-26-3-24-15,-8-1 0 16,-2-7 2-16,4-7-2 15,2 0-1-15,4-7-5 16,12-22-6-16,6-13 11 16,8-4-58-16,3-4 24 15,0-3 24-15,14 3-1 16,9 2 12-16,-3 7-1 16,-1 5 1-16,1 10 1 15,-8 6-1-15,5 5-22 0,9-6-89 16,-2 4-194-16,-1 2-299 15</inkml:trace>
  <inkml:trace contextRef="#ctx0" brushRef="#br0" timeOffset="4341">2654 368 1866 0,'0'0'377'16,"0"0"-210"-16,0 0 100 0,0 0-39 15,0 0-79 1,148 189-77-16,-103-116-4 0,2 9 20 16,-15 4-46-16,-9 2-9 15,-10 4-10-15,-13 3-22 16,0-5 17-16,-6-1-18 15,-47 1-149-15,5-18-224 16,-5-22-593-16</inkml:trace>
  <inkml:trace contextRef="#ctx0" brushRef="#br0" timeOffset="4941">317 0 1151 0,'0'0'681'16,"-153"229"-530"-16,67-14 26 16,21 30 84-16,52-7-22 15,26-61-127-15,81-50-112 16,-6-51-83-16,2-41-1070 0</inkml:trace>
</inkml:ink>
</file>

<file path=ppt/ink/ink6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10:22:17.920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0 2579 0,'0'0'440'0,"0"0"-440"15,0 0-213-15,0 0 46 16,0 0-406-16</inkml:trace>
</inkml:ink>
</file>

<file path=ppt/ink/ink6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10:22:18.052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4 158 2292 0,'0'0'529'0,"0"0"-437"16,0 0-92-16,0 0-146 15,-4-158-2006-15</inkml:trace>
</inkml:ink>
</file>

<file path=ppt/ink/ink6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10:22:15.237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0 176 1557 0,'0'0'313'0,"0"0"-183"16,0 0 88-16,0 0 6 15,0 0-75-15,0 0-67 16,0 48-23-16,7-25 111 16,16 8-48-16,3 15-43 15,10 6 15-15,-1 10-28 0,5 3-4 16,2 6-18-16,6 0-18 15,-11 2 17-15,6-2-31 16,-10-3-11-16,1-9 19 16,-8-9-19-16,-7-12-1 15,-2-14 0-15,-2-13 6 16,2-11 7-16,0-2-13 16,2-40 0-16,4-26 13 15,3-23-13-15,0-18 2 16,4-8-1-16,-1 1-1 15,-3 17 8-15,-2 18-8 0,-9 28-5 16,-4 24 4 0,-5 17-52-16,0 12-69 0,11 0-246 15,0 12-317-15,-4 9-643 0</inkml:trace>
  <inkml:trace contextRef="#ctx0" brushRef="#br0" timeOffset="271">1064 324 2041 0,'0'0'539'0,"0"0"-489"0,0 0 168 15,0 0-6-15,23 162-104 16,-12-95-27-16,-2 4-55 15,-3-3-5-15,2-6 9 16,-5-8-30-16,-3-14 14 16,3-11-14-16,-3-12 0 15,0-14-14-15,0-3-46 16,0-32-125-16,0-12-276 16,3-8-225-16</inkml:trace>
  <inkml:trace contextRef="#ctx0" brushRef="#br0" timeOffset="475">1098 0 1776 0,'0'0'611'15,"0"0"-368"-15,0 0 42 16,0 0-60-16,0 0-90 15,0 0-89-15,0 0-46 16,-50 0-67-16,50 0-281 16,16 0-583-16</inkml:trace>
  <inkml:trace contextRef="#ctx0" brushRef="#br0" timeOffset="1022">1464 218 2155 0,'0'0'388'16,"0"0"-293"-16,0 158 22 15,0-78 69-15,0 2-115 16,6-2-41-16,5-6-29 15,-5-16 12-15,0-10-26 16,-2-16 3-16,2-14-8 16,-6-15 16-16,0-3-22 0,0-6 9 15,0-31-16-15,0-17 10 16,0-17 9-16,0-12 10 16,-6-5 2-16,-1-3 23 15,1 11 26-15,3 11 14 16,3 21 25-16,0 20-13 15,0 20 15-15,19 8-53 16,21 26 19-16,5 32 8 16,7 20-38-16,10 7-7 15,4 9-13-15,6-5-6 16,0-7 15-16,-4-11-15 16,-1-14 0-16,-15-20-8 15,-10-18 1-15,-16-19-2 0,-6-7-11 16,-13-40 20-1,-7-25 6-15,0-10 3 0,-19-12-7 16,-18-2 28-16,-5 1-30 16,-4 10 6-16,7 17-6 15,8 18-50-15,16 17-40 16,15 9-158-16,0 10-396 16,23 5-68-16</inkml:trace>
  <inkml:trace contextRef="#ctx0" brushRef="#br0" timeOffset="1286">2331 130 1207 0,'0'0'987'0,"0"0"-674"16,0 0-91-16,0 0 24 15,0 0-65-15,0 0-67 16,0 0-3-16,73 96-59 15,-53-22-5-15,-11 11-10 16,-3 10-35-16,-2-4 30 16,-4-5-32-16,0-6-17 15,0-19 7-15,0-11-40 16,0-21-37-16,0-20-86 16,16-18-291-16,0-26-249 0,1-9-1207 15</inkml:trace>
  <inkml:trace contextRef="#ctx0" brushRef="#br0" timeOffset="1489">2885 90 1928 0,'0'0'630'16,"0"0"-406"-16,0 0-12 15,26 163-7-15,-23-81-39 16,0 12-95-16,0 0-40 15,5-1-25-15,-2-9 6 16,8-7-24-16,-2-12-61 16,8-15-174-16,-4-15-233 15,-7-20-318-15</inkml:trace>
  <inkml:trace contextRef="#ctx0" brushRef="#br0" timeOffset="1646">2446 624 2410 0,'0'0'527'16,"0"0"-431"-16,0 0 60 15,0 0-41-15,0 0-103 16,265-30-12-16,-153 7-172 16,-18 3-925-16</inkml:trace>
  <inkml:trace contextRef="#ctx0" brushRef="#br0" timeOffset="2500">466 1396 1815 0,'0'0'616'0,"0"0"-417"15,0 0 12-15,0 0-15 16,0 0-17-16,0 0-64 16,0 0-40-16,267 32 18 15,-112-12-25-15,50 10 4 16,52 2-12-16,18 4-39 16,-11-9 25-16,-12-16-40 15,-35-11 9-15,-15 0 7 16,-41-19-21-16,-47-3 0 15,-38 4-1-15,-33 6 9 16,-7-1-20-16,-10-3-28 16,-14 2-46-16,-12-8-1 15,0-27-92-15,0 3-334 0,0-6-423 16</inkml:trace>
</inkml:ink>
</file>

<file path=ppt/ink/ink6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10:22:27.314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0 1972 0,'0'0'625'15,"0"0"-487"-15,0 0-133 16,0 0-5-16,0 0-128 15,0 0-550-15,0 0-1161 0</inkml:trace>
  <inkml:trace contextRef="#ctx0" brushRef="#br0" timeOffset="134">6 348 1401 0,'0'0'698'0,"0"0"-454"0,0 0 93 16,0 0-5-16,0 0-180 15,0 0-152-15,0 0-203 16,20-59-741-16</inkml:trace>
</inkml:ink>
</file>

<file path=ppt/ink/ink6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10:22:26.030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476 0 1450 0,'0'0'383'15,"0"0"-209"-15,0 0-36 16,0 0 108-16,0 0-55 15,0 199-54-15,0-117-5 16,0 3-46-16,0-3-3 16,0 2-37-16,0-11-22 15,0-8 21-15,-6-10-45 16,3-7 1-16,-3-12-2 16,2-13-41-16,1-21-147 15,0-2-351-15,0 0-364 0</inkml:trace>
  <inkml:trace contextRef="#ctx0" brushRef="#br0" timeOffset="211">0 72 1800 0,'0'0'493'15,"0"0"-344"-15,0 0 68 16,0 0 10-16,0 0-108 15,0 0-5-15,0 0-71 16,255-9 11-16,-147 2-54 16,10 7 6-16,-4 0-21 15,27 0-108-15,-33 0-398 16,-23 0-446-16</inkml:trace>
  <inkml:trace contextRef="#ctx0" brushRef="#br0" timeOffset="435">1048 109 1750 0,'0'0'683'16,"0"0"-555"-16,0 0-16 16,0 0 131-16,0 166-89 15,0-100-57-15,0 6-74 16,0-1-11-16,0-2-12 15,0-4-9-15,0-7-32 0,0-17-132 16,0-23-334-16,0-12-110 16,6-6-1159-16</inkml:trace>
  <inkml:trace contextRef="#ctx0" brushRef="#br0" timeOffset="639">1423 63 1719 0,'0'0'473'16,"0"0"-292"-16,0 159 43 15,0-71 51-15,0 4-115 16,0-6-48-16,0-2-96 16,0-7-16-16,0-9-23 15,4-16-93-15,-4-4-198 0,0-16-398 16,-4-14-729-16</inkml:trace>
  <inkml:trace contextRef="#ctx0" brushRef="#br0" timeOffset="803">938 593 1807 0,'0'0'578'15,"0"0"-434"-15,0 0-7 16,0 0 36-16,0 0-48 0,167-12-119 15,-85 1-6 1,40-10-172-16,-24-3-430 0,-13 4-1075 0</inkml:trace>
  <inkml:trace contextRef="#ctx0" brushRef="#br0" timeOffset="1109">1878 471 540 0,'0'0'1426'16,"0"0"-1215"-16,0 0-130 16,0 0 5-16,0 0-44 15,0 0-8-15,196-141-34 16,-156 86 0-16,-7-4 10 16,-7 3 29-16,-9 5 104 0,-8 7 3 15,-5 15-3-15,-4 12 18 16,0 13-47-16,0 4-24 15,0 31-48-15,0 24-22 16,0 18 30-16,0 10-47 16,0 6 3-16,0-5 12 15,0-3-18-15,0-8-13 16,12-11-53-16,31-12-78 16,-4-15-353-16,-5-16-466 0</inkml:trace>
</inkml:ink>
</file>

<file path=ppt/ink/ink6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10:22:28.168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437 129 1662 0,'0'0'363'0,"0"0"-200"15,0 0 13-15,0 0 26 16,0 0 2-16,-170-113-77 15,130 104-37-15,1 9-17 16,-4 0-18-16,-2 30 34 16,5 17-53-16,7 12-26 15,13 2 31-15,17 2-41 16,3-7 1-16,20-12-1 0,25-12-44 16,18-13 14-16,10-19-63 15,1 0-19-15,-1-24-18 16,-8-15 23-16,-13-2 65 15,-16 3 34-15,-13 11 8 16,-9 9 39-16,-8 12 31 16,-6 6 44-16,0 0-24 15,0 27-52-15,0 5 30 16,0 7-14-16,0-1-38 16,0-5 16-16,17-7-32 0,5-8-47 15,27-18-41 1,-2 0-229-16,-1-26-495 0</inkml:trace>
</inkml:ink>
</file>

<file path=ppt/ink/ink6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10:22:28.397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0 2333 0,'0'0'529'16,"0"0"-402"-16,0 0 68 15,0 0-23-15,0 0-117 0,0 0-55 16,0 0-19-16,20 0-153 16,-11 0-449-16,-2 0-483 0</inkml:trace>
</inkml:ink>
</file>

<file path=ppt/ink/ink6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10:22:28.559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0 1932 0,'0'0'539'15,"0"0"-452"-15,0 0-30 16,0 0-57-16,0 0-82 0,0 0-310 15,0 0-1160-15</inkml:trace>
</inkml:ink>
</file>

<file path=ppt/ink/ink6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10:22:28.704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0 1350 0,'0'0'719'15,"0"0"-517"-15,0 0 39 16,0 0 77-16,0 0-97 15,0 0-221-15,0 0-51 16,14 54-313-16,3-74-549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8:08:03.628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56 0 1859 0,'0'0'312'15,"0"0"-177"-15,0 0-54 16,0 0 53-16,0 0 31 0,0 0-25 16,-3 233-99-16,0-130-4 15,0 4-7-15,-2 1-12 16,2-11 18-16,-3-7-24 16,3-20-11-16,-7-18 10 15,4-13-5-15,-1-20-6 16,3-15 7-16,1-4 5 15,3-9 40-15,0-28-51 16,7-22 0-16,25-12 1 16,11-12-2-16,16 1-21 15,6-1-15-15,11 10-22 16,6 9 31-16,-4 7-40 16,-2 13 7-16,-11 6 59 15,-19 11-16-15,-16 13 11 16,-21 3 6-16,-9 9 20 0,0 2 77 15,-36 0-61-15,-10 2 3 16,-9 23 25-16,-7 8-51 16,0 8 16-16,3 9 7 15,2 2-14-15,15 9 29 16,13-3-51-16,9 1 0 16,17 0 15-16,3-4-13 15,6 1-2-15,28-6 0 16,4-5 0-16,4-8 17 15,5-6-17-15,-1-4 0 16,-4-7 0-16,-5-3 0 16,-11-2-1-16,-7-6-13 15,-6-2-52-15,-6-6 21 0,-7-1-146 16,0 0-158-16,0-6-372 16</inkml:trace>
  <inkml:trace contextRef="#ctx0" brushRef="#br0" timeOffset="527">1277 195 1768 0,'0'0'347'16,"0"0"-162"-16,0 0 52 16,0 0 13-16,0 0-66 15,0 0-124-15,0 0-24 16,-173-79 51-16,123 105-30 16,-5 15-12-16,-1 11-18 15,4 17-5-15,10 11 38 16,5 5-60-16,12 8 10 15,11-10-13-15,14-2 3 16,0-11 0-16,6-15-2 16,27-10 2-16,13-16-6 0,7-13-4 15,9-16-56 1,4 0 15-16,-9-32-27 0,-3-10 12 16,-12-2 33-16,-16-4 33 15,-9 7 12-15,-11 9-11 16,-6 11 61-16,0 9 31 15,0 10-23-15,0 2-21 16,0 12-35-16,-3 22-14 16,0 11 24-16,0 5-24 15,3-1-12-15,0-7 12 16,0-4-47-16,0-11-93 16,3-8-105-16,3-17-270 15,-2-2-85-15,-4 0-1085 0</inkml:trace>
  <inkml:trace contextRef="#ctx0" brushRef="#br0" timeOffset="694">1051 669 1172 0,'0'0'775'0,"0"0"-502"16,0 0 22-16,0 0-18 16,0 0-107-16,0 0-71 15,0 0-77-15,50-8 1 16,5 2-23-16,14-5-3 15,29-8-100-15,-16 2-444 16,-9 5-822-16</inkml:trace>
</inkml:ink>
</file>

<file path=ppt/ink/ink6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10:22:30.059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0 1768 0,'0'0'365'0,"0"0"-223"0,0 0 93 16,0 0-31-1,0 0-75-15,0 0-56 0,0 0-18 16,7 193-8-16,6-102-16 16,-7 8-25-16,1-1 34 15,-4-10-40-15,0-14 1 16,-3-15 2-16,3-21-3 15,0-11 0-15,2-17-1 16,-2-10 2-16,-3 0 35 16,3-13-35-16,3-18-1 15,5-6 12-15,4-1-12 16,9 6 0-16,2 1-1 16,3 14 1-16,7 13-10 0,7 4 8 15,-1 0-14 1,1 28 14-16,-4 13 4 0,-7 7 1 15,-1 5-3-15,-12-1 0 16,-13-4 13-16,-6-10-12 16,0-5-1-16,-22-11 29 15,-21-10-29-15,-10-6 27 16,1-6-19-16,-4 0 1 16,5-23 31-16,5-10-40 15,6-5 0-15,13-3-1 16,15-6-65-16,12-24-55 15,23 12-389-15,13 2-441 0</inkml:trace>
</inkml:ink>
</file>

<file path=ppt/ink/ink6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10:22:30.280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14 2419 0,'0'0'525'0,"0"0"-437"15,0 0 96-15,0 0-89 16,0 0-77-16,0 0-18 16,0 0-116-16,13-14-168 15,1 14-508-15,-2 0-1163 0</inkml:trace>
</inkml:ink>
</file>

<file path=ppt/ink/ink6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10:22:30.437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0 1874 0,'0'0'588'15,"0"0"-499"-15,0 0 57 16,0 0-146-16,0 0-54 15,0 0-453-15,0 0-511 0</inkml:trace>
</inkml:ink>
</file>

<file path=ppt/ink/ink6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10:22:30.597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35 27 1654 0,'0'0'481'0,"0"0"-270"16,0 0 251-16,0 0-174 15,0 0-165-15,0 0-96 16,0 0-27-16,-33 29-133 16,53-55-376-16,0-4-640 0</inkml:trace>
</inkml:ink>
</file>

<file path=ppt/ink/ink6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10:22:31.104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0 117 2241 0,'0'0'336'16,"0"0"-257"-16,0 0-36 15,0 0 116-15,0 0-22 16,0 0-55-16,210-118-61 15,-154 118 42-15,-7 25-18 16,-7 15-15-16,-11 13 27 16,-12 10-45-16,-16 2 11 15,-3 1 6-15,-10-3-29 0,-25-9 22 16,-5-14-22-16,-5-6 1 16,5-15-1-16,4-10 0 15,10-3-1-15,6-6 1 16,10 0 0-16,10 0 3 15,0-3-3-15,0-7 0 16,27 1-5-16,8 5 5 16,4 4 0-16,12 0 2 15,0 13-2-15,2 24 28 16,5 10-28-16,-2 7 0 16,-3 11 38-16,-7 0-23 15,-20 0-6-15,-17-4 12 16,-9-12-20-16,-15-10 36 15,-32-10-37-15,-14-10 0 16,-9-15 19-16,-1-4-19 0,-2-9-30 16,-12-51-51-16,19-1-226 15,15-4-1035-15</inkml:trace>
</inkml:ink>
</file>

<file path=ppt/ink/ink6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10:22:40.459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655 15 82 0,'0'0'1095'16,"0"0"-798"-16,0 0-122 15,0 0-16-15,0 0 7 16,-37-15-10-16,28 15-2 16,3 0-3-16,1 0-7 15,5 3-16-15,-3-1-7 0,3 2 6 16,-3-2-68-16,0 8-21 15,-6 4 18-15,-11 10-37 16,-4 14 29-16,-5 15-39 16,-3 9-7-16,-1 12 44 15,0-1-38-15,1 4 7 16,6-4 4-16,-2-4-19 16,6-8 26-16,-1-4-26 15,6-13 0-15,2-3 3 16,1-9-3-16,8-5 0 15,-1-6-35-15,7-8-107 16,0-13-151-16,0 0-332 16,4 0-364-16</inkml:trace>
  <inkml:trace contextRef="#ctx0" brushRef="#br0" timeOffset="277">36 566 1822 0,'0'0'494'15,"0"0"-436"-15,0 0 126 16,0 0 92-16,0 0-80 16,-3 189-105-16,6-126-18 15,10 2 10-15,0 0-41 16,4-5-2-16,3-14-16 15,-1-10-24-15,7-15 35 0,3-19-34 16,5-2 0-16,8-23 0 16,10-24-1-16,21-44-131 15,-11 11-330-15,-14 15-588 16</inkml:trace>
  <inkml:trace contextRef="#ctx0" brushRef="#br0" timeOffset="1734">0 1568 1803 0,'0'0'523'16,"0"0"-393"-16,0 0-27 16,0 0 152-16,0 0-49 0,0 0-103 15,3 182-55-15,-3-117 18 16,0 0-28-16,0 0-19 16,0-7-10-16,0-7-7 15,0-14 9-15,0-7-11 16,0-12 0-16,0-15 9 15,0-3-9-15,0 0 0 16,6-27-6-16,8-14-28 16,9-12 14-16,7-5-26 15,5-7-17-15,4 5 31 16,4 10-13-16,-4 9 20 16,-2 9 15-16,-11 15 10 15,-10 4 5-15,-7 10 1 0,-9 3 24 16,0 0 57-16,0 16-34 15,-16 7-7-15,-13 6-14 16,3 2-20-16,0 0 29 16,6-1-39-16,7-1-2 15,10-2 24-15,3 2-24 16,0-3-1-16,3 1 0 16,14-1 1-16,2-2 5 15,1-6-5-15,3-4-26 16,3-2 10-16,-1-6-105 15,12-6-95-15,-5-12-368 16,-5-8-652-16</inkml:trace>
  <inkml:trace contextRef="#ctx0" brushRef="#br0" timeOffset="2163">799 1470 1728 0,'0'0'595'16,"0"0"-490"-16,0 0 36 15,0 0 95-15,-85 188-85 16,59-102-57-16,3 3-37 15,3 2 1-15,1-6 5 16,2-8-51-16,3-9-10 16,5-15-2-16,6-11-54 15,3-19-72-15,0-23-236 0,0 0-362 16,3-11-352-16</inkml:trace>
  <inkml:trace contextRef="#ctx0" brushRef="#br0" timeOffset="2536">808 1857 1543 0,'0'0'305'16,"0"0"-62"-16,0 0 42 16,0 0-35-16,0 0-83 15,0 0-104-15,62 176-10 16,-54-141-27-16,-8 0-26 0,0-8 20 15,0-9-20 1,0-6-19-16,0-10-25 0,0-2 3 16,0 0 0-16,0-26-11 15,0-8 16-15,0-12 26 16,9-1-15-16,14 1 4 16,2 7 10-16,3 7 11 15,-2 14 6-15,-1 15-6 16,-2 3 20-16,-3 6 71 15,0 24 4-15,-7 5-37 16,0 6-25-16,0 0-19 16,1-7 30-16,-5-3-44 0,5-10-37 15,11-19-119 1,-5-2-299-16,3 0-260 0</inkml:trace>
  <inkml:trace contextRef="#ctx0" brushRef="#br0" timeOffset="3175">1417 1871 1743 0,'0'0'587'0,"0"0"-471"16,0 0 74-16,0 0 69 16,0 0-97-16,0 0-71 15,0 0-76-15,-167 132-7 16,164-105-16-16,3-3 1 15,0-4-47-15,13-3-54 0,7-5-82 16,6-9 34-16,-3-3-32 16,3 0 43-16,-7-9 87 15,1-14 38-15,-6 3 20 16,-5 4 18-16,-1 8 59 16,-2 6 74-16,-3 2-30 15,0 0-51-15,4 9 13 16,-1 10-47-16,3 2-20 15,5-3-6-15,0-7-9 16,1-2-2-16,2-9-2 16,-1 0-23-16,4 0 16 15,-3-24 4-15,-2-2 6 16,-1-2 0-16,-1 3 0 16,-4 8 9-16,2 7 8 0,-5 8-4 15,-3 2 5-15,0 0-4 16,0 18 23-16,-3 9-20 15,0-1-17-15,0 0-1 16,0-4-45-16,0-9 1 16,0-5 5-16,0-8-3 15,0 0 32-15,5 0-14 16,1-13-18-16,3-17 35 16,5 0-8-16,2-2 9 15,1 3 7-15,-2 5 0 16,2 6 4-16,0 13-4 0,-4 5 8 15,3 0 49-15,-3 3 4 16,1 20 0-16,1 4-10 16,2-1-11-16,3-2-38 15,2-4-2-15,9-8-127 16,7-12-110-16,-5 0-435 16,-4-3-1052-16</inkml:trace>
  <inkml:trace contextRef="#ctx0" brushRef="#br0" timeOffset="3641">2193 1877 1510 0,'0'0'557'16,"0"0"-404"-16,0 0 8 16,0 0 93-16,0 0-76 0,0 0-129 15,0 0-11-15,-65 161-38 16,68-141-42-16,16-4-41 15,4-10-32-15,5-6-16 16,-6 0 16-16,1-3 43 16,-3-18 72-16,-8-2 20 15,-1-1 56-15,-5 0 31 16,-6 7 12-16,0 5 48 16,0 6-11-16,0 6-22 15,0 0-21-15,0 13-70 16,0 19-10-16,0 14 12 15,0 16-24-15,3 12-5 16,33 6 47-16,10 8-4 0,2 1-10 16,6 0-40-1,-9-5 9-15,-5-7 4 0,-12-12-21 16,-14-13 5-16,-11-12-5 16,-3-15 1-16,-9-7 22 15,-24-12-24-15,-7-6-11 16,-2 0 10-16,-1-17-23 15,8-13 7-15,5-5-17 16,7-9-26-16,14-13-26 16,9-54-141-16,0 13-493 15,0-3-784-15</inkml:trace>
  <inkml:trace contextRef="#ctx0" brushRef="#br0" timeOffset="3898">1385 1364 2076 0,'0'0'630'0,"0"0"-542"15,0 0 91-15,0 0 47 16,0 0-106-16,0 0-45 15,0 0-57-15,49 53-17 16,-10-47 32-16,10-6-33 16,10 0-51-16,26-44-103 0,-9-3-205 15,-17 2-565-15</inkml:trace>
</inkml:ink>
</file>

<file path=ppt/ink/ink6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10:22:41.292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0 425 1761 0,'0'0'319'0,"0"0"-208"16,0 0-18-16,0 0 125 16,0 0-44-16,0 0-32 15,0 0-39-15,88 76-55 16,-39-106-15-16,7-10-16 16,0-13-16-16,-7-3 14 15,-4-2-15-15,-8-1 1 16,-11 11 14-16,-10 10-14 15,-10 11 50-15,-3 12 14 16,-3 12-14-16,0 3 36 16,0 12-50-16,0 30-37 15,0 16 36-15,0 11-36 16,0 7 1-16,0-3-2 16,0-6 1-16,0-10-6 0,8-13-122 15,27-24-191-15,-5-11-326 16,-1-9-611-16</inkml:trace>
  <inkml:trace contextRef="#ctx0" brushRef="#br0" timeOffset="299">799 251 329 0,'0'0'1436'0,"0"0"-1141"16,0 0-99-16,0 0 28 15,0 0-38-15,140-157-71 16,-107 119 1-16,-4 9-27 0,-12 11 14 16,-7 9 15-1,-10 9-32-15,0 0-15 0,0 30-17 16,0 20-36-16,0 18 38 16,0 12-43-16,0 2-11 15,0 1 13-15,0-7-15 16,0-5 0-16,0-13-6 15,0-7-33-15,0-13-12 16,0-11-127-16,0-21-155 16,0-6-376-16,0 0-986 0</inkml:trace>
</inkml:ink>
</file>

<file path=ppt/ink/ink6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10:22:47.315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0 475 1991 0,'0'0'499'0,"0"0"-424"16,0 0-49-16,0 0 132 15,0 0-3-15,0 0-83 16,0 0-72-16,137-77-23 16,-84 40-7-16,-2-5-64 0,-8-3 33 15,-13-3 43 1,-13 2 15-16,-14-2 2 0,-3 11 2 16,-3 11 16-16,-24 7 83 15,-2 19-9-15,-5 0-34 16,-1 36-10-16,-1 22-18 15,3 16 29-15,7 10-43 16,9 9-9-16,8-2 33 16,3-5-39-16,6-12 6 15,0-13-6-15,0-14 11 16,0-17-13-16,0-13 2 16,0-17 0-16,0 0 20 15,0-11-20-15,0-25 0 0,12-11-1 16,8-3 2-16,2-3-7 15,9 9 6-15,7 6-14 16,1 9 4-16,7 11 10 16,-2 15-6-16,-2 3-6 15,-7 0 12-15,-9 23-6 16,-9 10 6-16,-17 3 0 16,0-2 22-16,-3-3-14 15,-23-10-7-15,-10-5 17 16,-4-10-16-16,1-6 46 15,1 0-30-15,-2-12-6 16,7-8 35-16,7 2-26 16,9 6 11-16,8 3-19 15,5 6-1-15,4 3 6 16,0 0-18-16,16 15-4 0,18 12 2 16,8 5 2-16,4 0 0 15,10 1-1-15,-1-7-61 16,10-9-86-16,34-17-397 15,-17 0-101-15,-6-3-900 0</inkml:trace>
  <inkml:trace contextRef="#ctx0" brushRef="#br0" timeOffset="241">1063 0 2058 0,'0'0'497'0,"0"0"-423"0,0 0 116 16,0 0 36-16,-58 209-47 15,42-118-111-15,2 7-43 16,2 5 26-16,-2 0-39 16,0-5 15-16,5-7-27 15,3-12-63-15,2-22-122 16,4-25-375-16,0-17-226 15,4-15-954-15</inkml:trace>
  <inkml:trace contextRef="#ctx0" brushRef="#br0" timeOffset="615">1165 490 675 0,'0'0'1125'0,"0"0"-933"15,0 0 52-15,0 0 63 16,0 0-102-16,0 0-112 16,56 173-28-16,-47-129-51 15,-1 1 5-15,-5-10-9 16,-3-5-9-16,0-13-2 16,0-9-47-16,0-8-13 15,0 0 53-15,0-6-43 16,0-19 17-16,0-10 9 0,9-4-26 15,18 0 36 1,2 1-13-16,7 7 25 0,-4 9 3 16,2 10 1-16,-9 12 25 15,-5 0 32-15,-3 12 31 16,-5 18 4-16,-1 2-56 16,-5 1-26-16,4-1 19 15,0-3-30-15,6-8-87 16,24-21-114-16,-8 0-326 15,4 0-425-15</inkml:trace>
  <inkml:trace contextRef="#ctx0" brushRef="#br0" timeOffset="1274">2006 568 1333 0,'0'0'680'0,"0"0"-510"15,0 0 98-15,0 0 83 16,-193 65-122-16,157-38-133 16,13 2-62-16,6 1-28 15,11-1 0-15,6 0-12 16,0-5-27-16,23-1-62 16,7-15-89-16,2-8 3 15,5 0-14-15,-5 0 34 16,-5-25 84-16,-4 2 68 15,-4-2-10-15,-6 0 19 0,-6 6 111 16,-1 11 35-16,-6 8 19 16,0 0-29-16,0 0-66 15,0 21-14-15,3 5-54 16,3 0-2-16,2 1-36 16,4-6-36-16,2-7-17 15,-1-5 28-15,3-9-70 16,0 0 43-16,4-9 14 15,3-16 44-15,-3-5 29 16,2 2-4-16,-2 6 5 16,-6 7 44-16,-8 12 54 15,0 3 9-15,-6 3-15 16,0 23-46-16,0 3-40 0,0 5-6 16,0 0-19-1,0-3-24-15,0-10-66 0,0-8 54 16,4-7-7-16,3-6-36 15,-1 0 63-15,4-19 13 16,5-14 21-16,2-7 1 16,6-7 0-16,4 4 28 15,-1 3-7-15,3 9 31 16,-3 14 24-16,1 8 8 16,-7 9 34-16,-5 0-2 15,-1 17 5-15,-8 12-19 16,-2 7-80-16,2-1-11 15,0 1-11-15,5-7-12 16,9-7-23-16,25-21-239 16,-5-1-306-16,-2 0-316 0</inkml:trace>
  <inkml:trace contextRef="#ctx0" brushRef="#br0" timeOffset="1725">2935 575 1467 0,'0'0'776'16,"0"0"-648"-16,0 0 92 16,0 0 87-16,0 0-124 15,0 0-123-15,0 0-53 16,-133 144-1-16,133-115-12 16,6-1-60-16,21-14-137 0,5-8-59 15,2-6-58-15,-3 0 36 16,0-16 121-16,-11-5 108 15,-5-7 55-15,-8 1 17 16,-7 6 112-16,0 7 156 16,0 2 33-16,0 12-7 15,0 0-125-15,-3 9-106 16,-4 27 22-16,-2 16-46 16,6 13-14-16,3 13-7 15,0 13-15-15,9 9 10 16,27 3 0-16,4-1-24 15,-1-8 27-15,-7-12-23 16,-6-17-4-16,-16-13 11 0,-10-17-17 16,0-17 9-1,-13-12-9-15,-19-6 1 0,-8-9-13 16,1-26 9-16,2-13-17 16,9-11-5-16,5-14-76 15,12-49-84-15,8 14-408 16,3 7-796-16</inkml:trace>
  <inkml:trace contextRef="#ctx0" brushRef="#br0" timeOffset="2016">1971 9 2016 0,'0'0'626'0,"0"0"-534"16,0 0 98-16,0 0 91 15,0 0-136-15,0 0-92 16,0 0-8-16,38 151-44 15,15-151-1-15,49-33 0 16,-14-20-173-16,-9-4-575 0</inkml:trace>
</inkml:ink>
</file>

<file path=ppt/ink/ink6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10:22:46.196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0 1864 0,'0'0'373'0,"0"0"-216"16,0 0 2-16,0 0 17 15,0 0-22-15,0 0-96 16,0 0-30-16,108 13 22 16,-53-5-34-16,4 1-3 15,3-1-8-15,-3-2 1 16,-7-3 1-16,-5 0-7 16,-12 0 0-16,-8 0 14 15,-14-3-7-15,-3 3 25 16,-10-1 34-16,0 8-6 0,0 7 9 15,0 7-20 1,0 15-27-16,-3 5 34 16,-7 11-41-16,-4 10 4 0,5 2 4 15,0 2-22-15,-2-2 32 16,5-4-33-16,-2-7 1 16,5-12 9-16,3-10-10 15,-3-7 0-15,3-9-17 16,-3-9-59-16,3-9-50 15,-3 0-253-15,3-23-434 16,-3-4-1192-16</inkml:trace>
  <inkml:trace contextRef="#ctx0" brushRef="#br0" timeOffset="183">154 438 2184 0,'0'0'558'0,"0"0"-425"16,0 0 5-16,0 0 49 16,0 0-42-16,0 0-105 15,203-17-14-15,-95-6-26 16,-14 5-219-16,-15 3-871 0</inkml:trace>
</inkml:ink>
</file>

<file path=ppt/ink/ink6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10:22:45.297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66 0 1603 0,'0'0'332'0,"0"0"-118"0,0 0-14 15,0 0 31-15,0 0-89 16,0 0-103-16,-26 78 61 15,29-19 28-15,17 16-64 16,-1 14 29-16,4 2-48 16,0 1-6-16,-3-8 8 15,-1-6-37-15,-6-13 19 16,0-9-29-16,-4-18 0 16,-1-8-14-16,-2-10-28 15,-3-14-121-15,0-6-208 16,-3-14-296-16,0-14-1196 0</inkml:trace>
  <inkml:trace contextRef="#ctx0" brushRef="#br0" timeOffset="305">0 734 1637 0,'0'0'354'15,"0"0"-212"-15,0 0 157 16,0 0-11-16,0 0-88 16,0 0-80-16,0 0-26 15,66 68 5-15,-40-34-52 16,-1 8-29-16,3 0 12 0,-3 0-19 16,1-8-10-16,0-3 5 15,-3-8 2-15,-3-12 2 16,2-8-10-16,-2-3 0 15,3-12 11-15,0-26-11 16,-4-10-27-16,1-4-52 16,3-21-120-16,-3 16-441 15,-7 10-1618-15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9:28:00.909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73 1 1629 0,'0'0'390'0,"0"0"-168"0,0 0-23 15,0 0 31-15,0 0-36 16,0 0-130-16,0 0-26 16,63 0-2-16,-15 0-27 15,4 0 18-15,4 0-27 16,0 0-15-16,-1 0 15 16,1 0-92-16,6 3-82 15,-13 0-310-15,-13-3-392 0</inkml:trace>
  <inkml:trace contextRef="#ctx0" brushRef="#br0" timeOffset="291">57 393 1639 0,'0'0'351'0,"0"0"-180"15,0 0 42-15,0 0 92 16,0 0-15-16,0 0-151 16,0 0-36-16,-57 15-19 15,57-15-41-15,20 0 17 0,17 0-39 16,14 0-20-1,19 0-1-15,58 0-61 0,-20-15-427 16,-7-3-1125-16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8:08:05.167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0 670 150 0,'0'0'1487'16,"0"0"-1284"-16,0 0-140 15,0 0 89-15,0 0 38 16,0 0-119-16,0 0-38 16,72-30-1-16,-56 71-1 15,-2 9 30-15,-5 9-49 16,-1 0 0-16,-8-7 34 16,0-7-24-16,0-16-16 15,0-8 2-15,0-15-2 16,0-6 38-16,0 0 32 0,0-30-58 15,0-8 15-15,0-15-32 16,3-3 0-16,12-6 6 16,5 5-1-16,3 9 14 15,7 12-20-15,-1 19 0 16,4 17 43-16,-1 0-10 16,-2 38 1-16,-1 21-14 15,-3 8-20-15,-2 6 28 16,-8-1-28-16,-6-11 0 15,-1-9 6-15,-6-18 0 16,-3-14-12-16,0-10 6 16,0-10 0-16,0-4 42 15,-3-29-42-15,-6-7-3 0,6-12-3 16,3-9 6-16,0-4-1 16,3 5 0-16,23 7 1 15,7 8-8-15,2 13 8 16,5 17-12-16,2 15 5 15,4 0 7-15,-4 21 0 16,1 16 19-16,-4 14-18 16,-2 2 36-16,-4 3-37 15,-4-6 0-15,-6-6 6 16,-3-6-6-16,-4-11-1 0,-3-7-17 16,-6-4-99-1,2-14-29-15,5-2-161 0,-2-11-196 16,5-16-482-16</inkml:trace>
  <inkml:trace contextRef="#ctx0" brushRef="#br0" timeOffset="805">1355 616 1603 0,'0'0'314'0,"0"0"-150"16,0 0 3-16,0 0 73 0,0 0-26 15,0 0-93-15,0 0-45 16,-173 17-5-16,144 25-40 16,-1 6 11-16,4 11-41 15,9-1-1-15,5-1 10 16,12-5-10-16,0-10 0 15,6-6-44-15,27-17-100 16,5-7-2-16,5-12-58 16,4 0 7-16,-4-30 15 15,-12-11 37-15,-5-3 90 16,-12-5 55-16,-11-3 24 16,-3 6 149-16,0 4 17 15,0 13 23-15,0 15-2 0,0 8-38 16,-3 6-69-16,3 12-85 15,0 23-6-15,0 12-1 16,3 6-12-16,20-4 0 16,7-4-13-16,5-6-39 15,8-13 13-15,10-15-11 16,-2-11 34-16,-1 0-33 16,-4-17-7-16,-6-18 16 15,-9-7 12-15,-3-8 28 16,-9 4 0-16,-6 2 12 15,-7 10 24-15,-2 11 68 16,-4 17-19-16,0 6-10 0,0 6-69 16,0 26 7-1,0 13-16-15,3 2 3 0,9-1 0 16,13-4-1-16,4-6-33 16,13-13-25-16,7-8 11 15,7-12 19-15,0-3 2 16,-7-3-20-16,-10-23 9 15,-4-10 36-15,-5-5-23 16,-7 0 25-16,-6 0 5 16,-8 5 30-16,-1 11 77 15,-8 12-32-15,0 13-19 16,0 0 15-16,0 13-74 16,0 31 13-16,0 2-1 15,0 7-13-15,-8 1 23 16,5-11-24-16,3-8 0 0,0-8-6 15,0-13 6-15,0-3-10 16,0-11-58-16,17-13-178 16,-1-20-261-16,-3-5-1093 0</inkml:trace>
  <inkml:trace contextRef="#ctx0" brushRef="#br0" timeOffset="1131">1227 421 1753 0,'0'0'337'15,"0"0"-209"-15,0 0 121 16,0 0-13-16,0 0-34 16,0 0-135-16,0 0-44 15,128-149 23-15,-101 145-39 16,-1 4-7-16,-3 0-11 16,0 0-176-16,-1 13-18 15,1-11-160-15,20-2-14 16,-7-11-104-16,1-16-184 0</inkml:trace>
  <inkml:trace contextRef="#ctx0" brushRef="#br0" timeOffset="1285">1765 89 933 0,'0'0'552'0,"0"0"-303"0,0 0 76 15,0 0-36-15,0 0-41 16,0 0-44-16,0 0-74 16,187-47-19-16,-152 59-84 15,4 3-26-15,1-4 26 16,5-2-19-16,2-9-8 15,-1 0-30-15,16-18-144 16,-10-15-188-16,-10-5-545 0</inkml:trace>
</inkml:ink>
</file>

<file path=ppt/ink/ink7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10:22:55.858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40 195 1340 0,'0'0'391'0,"0"0"-179"15,0 0 11-15,0 0 23 16,0 0-23-16,-40 6-81 15,40-4-50-15,0-2 7 16,26 6-33-16,14-3 28 16,11 5-22-16,16 1-32 15,11 4 11-15,7-1-24 16,7-4-16-16,3 1 27 16,3-3-36-16,1 0 10 0,-8-6-5 15,-3 0-7-15,-15 0 9 16,-18 0-9-16,-16 0 0 15,-19 0 11-15,-9 0-11 16,-11 0 6-16,0-2 18 16,-14-11-15-16,-23-11 30 15,-5-2-19-15,-10-3-20 16,-7 0 36-16,0-5-36 16,-3 3 20-16,5 1 8 15,9 3-17-15,5 10 40 16,14 3-30-16,13 7-6 15,10 7 34-15,6 0-49 16,0 7-11-16,29 20 10 0,16 10 2 16,14 1 15-16,13 4-16 15,4-10 0-15,6-3-1 16,-8-4 1-16,-7-2 0 16,-12-6-1-16,-16 0 2 15,-16-9 1-15,-16 3-2 16,-7-3 0-16,-13 4 6 15,-33 9-6-15,-19 3-2 16,-11 2-4-16,0 8-43 16,14-9-14-16,36-8-93 15,17-7-205-15,9-10-745 0</inkml:trace>
</inkml:ink>
</file>

<file path=ppt/ink/ink7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10:22:56.299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0 2333 0,'0'0'510'0,"0"0"-459"16,0 0 45 0,0 0 74-16,0 0-56 0,0 0-51 15,184 18-39-15,-93-1-14 16,5-1-3-16,-2-2-6 16,-12-2 10-16,-10 3-10 15,-16-2-1-15,-17-3 1 16,-16 5 5-16,-12 0 30 15,-11 9 12-15,0 11 12 16,-5 13 29-16,-21 10-46 16,-3 19-2-16,-1 5-1 15,4 10-25-15,13-4 21 16,6 1-22-16,7-10-13 16,0-8 7-16,0-10-8 15,7-7-20-15,0-16-65 0,-1-19-121 16,-6-11-140-1,0-8-652-15</inkml:trace>
  <inkml:trace contextRef="#ctx0" brushRef="#br0" timeOffset="178">315 634 2076 0,'0'0'631'16,"0"0"-465"-16,0 0 61 15,0 0-57-15,173-20-79 16,-88 14-74-16,8-7-17 0,40-7-115 16,-22-6-395-1,-15-2-534-15</inkml:trace>
  <inkml:trace contextRef="#ctx0" brushRef="#br0" timeOffset="543">1182 75 2263 0,'0'0'558'0,"0"0"-340"15,0 0-4-15,0 0-96 16,0 0-43-16,0 0-58 16,0 0-7-16,203-12-5 15,-143 12 4-15,-6 2-2 16,-4 10-7-16,-7 0 0 0,-8-3 12 15,-5 2-11-15,-7-3 0 16,-9 3 23-16,-8 3-6 16,-3-2 45-16,-3 12-36 15,0 11 2-15,0 12 32 16,-9 14-34-16,-8 10-3 16,3 9 2-16,8 3-26 15,3-1 30-15,3 1-30 16,0-16-3-16,0-4-6 15,-3-11-24-15,-4-11-66 16,4-11-69-16,-7-21-176 16,0-9-568-16,1 0-1215 0</inkml:trace>
  <inkml:trace contextRef="#ctx0" brushRef="#br0" timeOffset="717">1388 712 1635 0,'0'0'1136'0,"0"0"-900"16,0 0 3-16,0 0-14 15,0 0-60-15,204-52-111 16,-130 35-54-16,39-4-59 16,-19 2-249-16,-18 9-1325 0</inkml:trace>
</inkml:ink>
</file>

<file path=ppt/ink/ink7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10:22:29.107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32 146 2328 0,'0'0'386'16,"0"0"-268"-16,0 0-62 15,0 0 89-15,0 0-23 16,0 0-36-16,0 0-68 15,174-147 18-15,-128 154-5 0,-7 29-19 16,-10 21 39-16,-18 9-50 16,-11 21 0-16,-11 7 35 15,-34 6-35-15,-15-2 12 16,-2-12-10-16,6-19 3 16,10-17 19-16,14-20-25 15,19-15 0-15,7-10 44 16,6-5-34-16,0 0 4 15,12 0-10-15,21 0 4 16,10 0-4-16,5-5-4 16,9-1-60-16,37-12-48 15,-15 6-356-15,-3-3-287 0</inkml:trace>
  <inkml:trace contextRef="#ctx0" brushRef="#br0" timeOffset="197">1286 747 717 0,'0'0'1769'0,"0"0"-1496"16,0 0-111-16,0 0 109 16,23 162-120-16,-20-106-95 15,-3 5-32-15,0 2-24 16,0 4-56-16,-20-10-413 0,0-20-717 15</inkml:trace>
  <inkml:trace contextRef="#ctx0" brushRef="#br0" timeOffset="73113">884 470 1137 0,'0'0'323'16,"0"0"-182"-16,0 0 26 15,0 0 57-15,0 0 8 16,0 0-78-16,-14-12 6 15,14 12-14-15,0 3-25 16,0-3-21-16,0 0-13 0,0 0-8 16,0 0 3-16,0 0-25 15,0 0-39-15,0 0 35 16,0 0-29-16,0 9-23 16,0 6 22-16,3 9-14 15,8 7 22-15,-2 7-21 16,4 7-9-16,1 0 10 15,-2-1-11-15,2-3 0 16,3-6 2-16,-8-5-2 16,4-9 4-16,-7-10-4 15,4-6 0-15,-3-5-9 16,5 0 9-16,2-22 0 16,3-17 0-16,-1-8 9 15,0-3-18-15,-3 0 9 16,4 8 0-16,-8 5-13 0,5 9-8 15,-2 5-46-15,5 6-98 16,2 2-160-16,12 5-145 16,-9 8-59-16,-6 2-440 0</inkml:trace>
  <inkml:trace contextRef="#ctx0" brushRef="#br0" timeOffset="73671">1459 588 1669 0,'0'0'383'15,"0"0"-234"-15,0 0 58 16,0 0 29-16,0 0-110 16,0 0-58-16,0 0 37 15,-54 0-24-15,37 17-10 16,-6 12-17-16,3 7-24 16,1 2 24-16,-1 7-54 15,3-1 8-15,11 1 5 0,3-7-13 16,3-1-6-16,0-7 5 15,3-10-18-15,17-7 18 16,9-11-35-16,4-2-24 16,-1-2 21-16,1-28-25 15,-4-3 26-15,-6 1 37 16,-3-1 1-16,-10 8 5 16,-4 4 16-16,-3 7 46 15,-3 8 48-15,0 6-22 16,0 0-27-16,0 8-27 15,-9 16-26-15,6 4 29 16,-1 3-42-16,4-4 2 16,0-5 7-16,0-4-9 0,4-3-1 15,5-7-23 1,1-2-20-16,-3-1-7 0,2-5-91 16,-1-6-123-16,-2-22-228 15,0 4-264-15</inkml:trace>
  <inkml:trace contextRef="#ctx0" brushRef="#br0" timeOffset="73904">1391 48 2386 0,'0'0'600'16,"0"0"-540"-16,0 0 83 0,0 0 29 15,0 0-97-15,0 0-63 16,199 57-12-16,-143-51-251 16,-17-4-1605-16</inkml:trace>
</inkml:ink>
</file>

<file path=ppt/ink/ink7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10:24:21.837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0 267 2282 0,'0'0'353'15,"0"0"-274"-15,0 0-30 16,14-150 6-16,15 113 83 0,13 4-71 16,8 8-56-16,13 12 47 15,2 9-48-15,0 4 25 16,-6 21 31-16,-10 29-39 16,-13 13-5-16,-23 12 8 15,-13 14-12-15,-7 5 37 16,-41 4-55-16,-11-7 1 15,-7-9 20-15,1-20-21 16,6-16 1-16,16-18 7 16,10-16-7-16,16-10 8 15,11-2-9-15,6 0 0 16,0-2 5-16,0-10-5 16,26 6-20-16,10 6 19 15,7 0 1-15,7 0 20 0,2 14-20 16,4 9 0-16,2-4 4 15,4-7-4-15,8-9-8 16,34-6-174-16,-18-28-481 16,-9-9-317-16</inkml:trace>
</inkml:ink>
</file>

<file path=ppt/ink/ink7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10:24:21.991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0 2372 0,'0'0'402'0,"0"0"-402"0,0 0-181 15,0 0 64-15,0 0-363 16</inkml:trace>
</inkml:ink>
</file>

<file path=ppt/ink/ink7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10:24:22.130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0 167 2364 0,'0'0'526'15,"0"0"-429"-15,0 0-73 16,0 0-24-16,0 0-194 16,43-167-773-16</inkml:trace>
</inkml:ink>
</file>

<file path=ppt/ink/ink7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10:24:20.630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459 96 1370 0,'0'0'626'15,"0"0"-453"-15,0 0-131 16,0 0 76-16,0 0 122 16,0 0-65-16,23 107-14 15,-13-37-68-15,-1 13-45 16,-5 9 55-16,-4 1-67 15,0 2 1-15,0-6-7 16,0-15-16-16,0-9 16 16,-4-19-30-16,1-10-42 0,3-19 7 15,-3-14-124-15,-7-22-183 16,1-21-313-16,-5-13-575 0</inkml:trace>
  <inkml:trace contextRef="#ctx0" brushRef="#br0" timeOffset="209">0 135 1837 0,'0'0'314'0,"0"0"-134"16,0 0-24-16,0 0-5 16,0 0 49-16,0 0-116 15,0 0-20-15,167-7 26 16,-82-3-68-16,11-6-10 15,3 5-12-15,1-4-28 0,32-6-147 16,-27 3-364-16,-17-2-315 16</inkml:trace>
  <inkml:trace contextRef="#ctx0" brushRef="#br0" timeOffset="414">1303 0 1847 0,'0'0'510'16,"0"0"-360"-16,5 167 45 16,-2-78 57-16,-3 5-93 15,0 4-69-15,0-5-41 16,0-7-40-16,3-9 11 0,3-12-20 16,2-12-99-16,-2-14 0 15,3-22-266-15,-2-13-295 16,0-4-421-16</inkml:trace>
  <inkml:trace contextRef="#ctx0" brushRef="#br0" timeOffset="610">1648 33 1735 0,'0'0'492'0,"0"0"-334"16,0 0 105-16,43 175-9 0,-34-80-43 15,1 8-135 1,-7 4-55-16,3-5 15 0,2-7-36 16,-2-9-102-16,-3-4-101 15,0-23-322-15,-3-21-262 0</inkml:trace>
  <inkml:trace contextRef="#ctx0" brushRef="#br0" timeOffset="774">1133 698 2174 0,'0'0'389'15,"0"0"-281"-15,0 0-11 16,0 0-11-16,0 0-29 16,237-88-57-16,-94 46-42 0,-22 6-287 15,-5 4-458-15</inkml:trace>
</inkml:ink>
</file>

<file path=ppt/ink/ink7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10:24:23.093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468 110 755 0,'0'0'735'0,"0"0"-559"16,0 0-103-16,0 0 48 16,0 0 89-16,0 0-59 15,0 0-14-15,-49-82-31 16,29 70-8-16,-7 4 29 15,-2 2-24-15,-7 6-24 16,-10 0 6-16,-3 18-50 16,1 29 26-16,-2 18-15 15,7 12-4-15,7 5 24 16,13 3-46-16,17-5-14 16,6-11 0-16,6-10 0 15,34-19-12-15,13-20-18 16,12-16-47-16,3-4 23 0,5-22-61 15,-12-18-21 1,-5-8 60-16,-16-5 27 0,-12 3 43 16,-11 6 24-16,-11 14 67 15,-1 13 45-15,-5 8-15 16,0 9-8-16,0 0-35 16,0 24-50-16,0 10 6 15,0 8-19-15,0 2-14 16,6 0 8-16,8-2-9 15,8-11-26-15,4-3-44 16,17-16-126-16,-7-10-256 16,-4-2-365-16</inkml:trace>
</inkml:ink>
</file>

<file path=ppt/ink/ink7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10:24:23.311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18 2428 0,'0'0'500'16,"0"0"-414"-16,0 0 51 16,0 0 36-16,0 0-123 15,0 0-50-15,0 0-22 16,0-17-140-16,0 17-315 15,0 8-318-15,0 8-1037 0</inkml:trace>
</inkml:ink>
</file>

<file path=ppt/ink/ink7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10:24:23.474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67 1722 0,'0'0'556'15,"0"0"-433"-15,0 0 42 16,0 0-27-16,0 0-138 16,0 0-16-16,0 0-533 15,0-67-397-15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6:56:32.661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0 839 1592 0,'0'0'317'0,"0"0"-221"16,0 0-39-16,0 0 94 15,0 0-8-15,0 0-87 16,0 0 14-16,142-179-22 0,-89 106 2 16,-2-14 13-16,-2-1-42 15,-2-3 10-15,-15 5 26 16,-6 8 14-16,-13 13 41 16,-7 17-22-16,-6 16-9 15,0 20-2-15,0 12-31 16,0 0 0-16,0 47-24 15,8 44-23-15,-5 16 34 16,3 17-35-16,0 12 10 16,5-25-8-16,-2 6 5 15,8-19-5-15,2-18-2 16,1-22 0-16,-3-11 0 16,-5-16-46-16,-1-11-59 0,8-20-124 15,-6 0-283 1,0 0-211-16</inkml:trace>
</inkml:ink>
</file>

<file path=ppt/ink/ink7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10:24:23.635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0 1980 0,'0'0'499'0,"0"0"-413"15,0 0 59-15,0 0-27 16,0 0-118-16,0 0-277 16,0 0-440-16</inkml:trace>
</inkml:ink>
</file>

<file path=ppt/ink/ink7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10:24:24.173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0 114 2328 0,'0'0'368'0,"0"0"-347"16,0 0-20-16,0 0 148 15,0 0-14-15,0 0-37 16,199-124-44-16,-146 136-53 16,3 27 66-16,-7 10-59 0,-13 13 17 15,-13 3-22-15,-20 3 5 16,-3-1-16-16,-10-8-19 15,-25-7 11-15,-5-8 14 16,1-16 4-16,5-10 4 16,5-9-6-16,10-9 0 15,10 0 21-15,4 0-21 16,5 0 0-16,0-3-22 16,20-3 22-16,13 6-6 15,13 0 6-15,2 0 0 16,2 29-4-16,-1 13 4 15,-6 8 0-15,-7 8 36 16,-13 7-24-16,-10-3 10 0,-13-1 8 16,0-9-28-1,-13-10 60-15,-24-5-54 0,-5-13-7 16,-7-13 41-16,1-7-42 16,1-4-1-16,4-6-5 15,11-20-79-15,15-28-38 16,11 10-382-16,6-7-723 0</inkml:trace>
</inkml:ink>
</file>

<file path=ppt/ink/ink7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10:24:24.916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8 2521 0,'0'0'358'0,"0"0"-339"16,0 0-1-16,0 0 66 16,0 0 64-16,0 0-67 15,0 0-6-15,127 178-62 16,-95-111-12-16,8 4 50 15,5-13-51-15,12-7-6 0,2-21-46 16,0-22-19 0,-1-8 29-16,-5-24-61 0,-14-24 39 15,-13-12 55-15,-15-5 1 16,-11-3 8-16,0 9 6 16,-31 9-5-16,-5 9 70 15,4 14-66-15,9 10 1 16,10 7 9-16,13 10-15 15,0 0-51-15,33 0 17 16,19 0-10-16,13 0 44 16,14 0-64-16,0 0-3 15,-5 0 66-15,-4 0-22 16,-12 0 18-16,-11 0 5 16,-21 0 34-16,-12 0 77 15,-14 0 31-15,0 0 3 0,-17 0-34 16,-20 0-54-16,-8 6-6 15,-8 21 15-15,-5 11-56 16,5 13 48-16,10 2-58 16,20 2 0-16,20 1-9 15,3-9 9-15,29-6-12 16,24-15-45-16,10-10-9 16,2-16 48-16,0 0-48 15,-2-16-4-15,-12-14 64 16,-14-7-50-16,-15 2 47 15,-5 3 9-15,-11 8 12 16,-6 12 74-16,0 9-27 16,0 3-13-16,0 3 25 15,8 29-61-15,1 11 28 16,5 3-38-16,8 3 12 0,4 1-27 16,3-14-32-16,-2-8-61 15,-7-25-145-15,-11-3-579 16,-9 0-766-16</inkml:trace>
</inkml:ink>
</file>

<file path=ppt/ink/ink7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10:24:25.098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0 2613 0,'0'0'438'0,"0"0"-413"15,0 0-25-15,0 0 0 16,192 18 0-16,-67 3-114 16,-20-4-571-16,-17 1-1456 0</inkml:trace>
</inkml:ink>
</file>

<file path=ppt/ink/ink7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10:24:25.607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2 0 2350 0,'0'0'276'15,"0"0"-268"-15,0 0-8 16,-4 192 152-16,4-96 105 15,0 20-124-15,0 5-91 16,14 3 11-16,-8-3-43 16,0-16-9-16,0-20-1 15,-1-20 6-15,-2-26-21 16,-3-21 8-16,0-18-13 16,0 0 14-16,0-35-19 15,0-13-13-15,6-11 14 16,14 0 3-16,9 4 15 15,7 10-18-15,7 13 8 16,2 14 16-16,2 18 7 0,2 0 17 16,-1 24 18-16,-2 17-19 15,-7 8 38-15,-5 6-44 16,-14-3-5-16,-11-5 33 16,-9-6-25-16,-3-5 6 15,-37-9 8-15,-14-10-32 16,-13-11 37-16,-2-6-39 15,4 0 0-15,3-17-1 16,16-16-10-16,10-7-28 16,19-6-58-16,17-34-137 15,14 13-435-15,19 5-1531 0</inkml:trace>
</inkml:ink>
</file>

<file path=ppt/ink/ink7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10:24:25.827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9 103 1879 0,'0'0'1280'0,"0"0"-1159"16,0 0-121-16,0 0 0 15,0 0 9-15,0 0-9 0,0 0-301 16,-9-103-659-16</inkml:trace>
</inkml:ink>
</file>

<file path=ppt/ink/ink7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10:24:25.997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0 553 0,'0'0'2382'0,"0"0"-2382"15,0 0-177-15,0 0-105 16,0 0 24-16,0 0-783 0</inkml:trace>
</inkml:ink>
</file>

<file path=ppt/ink/ink7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10:24:26.150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0 2572 0,'0'0'465'16,"0"0"-397"-16,0 0-41 16,0 0-27-16,0 0-187 15,0 0-670-15</inkml:trace>
</inkml:ink>
</file>

<file path=ppt/ink/ink7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10:24:26.853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40 189 2371 0,'0'0'325'0,"0"0"-314"15,0 0-11-15,0 0 151 16,0 0 16-16,60-153-71 16,-20 135-96-16,10 6 18 15,5 7 36-15,4 5-15 16,3 2 3-16,-6 31-23 15,-7 14 1-15,-16 12 26 16,-13 11-30-16,-20 12 2 0,0 9 27 16,-42 11-27-1,-21-2 42-15,-10-3-51 0,-1-6-1 16,-2-14 17-16,11-12-25 16,12-19 0-16,15-10 4 15,10-13 2-15,16-7 6 16,12-7-12-16,0-3 0 15,0-2 13-15,32 3-5 16,18-5 17-16,11 2 11 16,15-4-24-16,9 0 38 15,3 0-23-15,5 0-26 16,-5 0 62-16,-3 0-62 16,-9 0 8-16,-8 3 20 15,-13-2-29-15,-8 4 27 16,-15-5-27-16,-10 2 0 0,-8-2-12 15,-8 0 12-15,-6 0-39 16,0 0-9-16,0 0-85 16,-17-17-40-16,-8-7-441 15,2 0-1043-15</inkml:trace>
</inkml:ink>
</file>

<file path=ppt/ink/ink7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10:24:30.171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0 132 1664 0,'0'0'386'15,"0"0"-265"-15,0 0 90 16,0 0 11-16,0 0-64 15,0 0-67-15,82 21-42 16,-28-21 48-16,16 5-48 16,5 1-29-16,10 7 46 0,4 1-56 15,2 1-8 1,0 3-2-16,-2-5 16 0,0 3-8 16,-11-7-8-16,-12-6 0 15,-17 0 19-15,-17-3-19 16,-15 0 0-16,-17 0 15 15,0-9 15-15,-9-15 36 16,-25-5-35-16,-5-6-14 16,-4-1 58-16,1 0-62 15,2 4 20-15,8 6 9 16,6 4-34-16,10 10 52 16,13 5-60-16,3 7 1 15,0 0-19-15,28 7 17 16,18 14-2-16,10 12-5 15,6 3 16-15,1 8-7 16,-4 0-1-16,-7 0-9 16,-7-3-9-16,-11-2 18 0,-15-4-7 15,-16 1 1-15,-3 1-27 16,-10-1 21-16,-28-3-29 16,-9-5-26-16,4-7 12 15,8-11-121-15,16-10-169 16,11-24-357-16,8-9-1278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6:56:31.399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1255 1620 0,'0'0'329'0,"0"0"-279"15,0 0-18-15,0 0 87 16,0 0-4-16,207-95-50 0,-119 43-56 16,8-10-1-16,2-10 9 15,7-8-17-15,-4-8-7 16,-6-3 7-16,-10-6-1 15,-19 3 1-15,-21-3 1 16,-15 5 9-16,-23 6 45 16,-7 7-10-16,0 14 41 15,-29 15 29-15,-8 14 25 16,-5 25-3-16,-4 11-54 16,-10 19-33-16,-3 46 0 15,-7 54-43-15,4 49 4 16,14-3 5-16,14-12-10 0,17-16 26 15,17-35-19-15,0 8-12 16,0 4 16-16,14-19-17 16,20-22-6-16,8-21-9 15,7-22-35-15,7-15-11 16,2-15-126-16,8 0-101 16,19-36-36-16,-13-4-147 15,-13-2-382-15</inkml:trace>
  <inkml:trace contextRef="#ctx0" brushRef="#br0" timeOffset="368">1436 857 1577 0,'0'0'384'16,"0"0"-130"-16,0 0-2 0,0 0 22 15,0 0-64-15,0 0-110 16,-221-65 1-16,167 102-58 15,4 11-19-15,7 11 33 16,17 6-45-16,13 3-9 16,13-8-3-16,0 1 0 15,27-13-15-15,19-11-16 16,8-20-59-16,8-14 36 16,4-3-25-16,-4-32-7 15,-6-12 28-15,-13-9 52 16,-14 6 6-16,-10 11 2 15,-11 9 45-15,-5 14 46 16,0 9-36-16,-3 4-9 0,3 0-32 16,0 15-7-1,8 8 2-15,5 4-11 0,0-2-54 16,6-6-36-16,15-16-130 16,-7-3-301-16,-10 0-405 0</inkml:trace>
  <inkml:trace contextRef="#ctx0" brushRef="#br0" timeOffset="534">1311 471 2426 0,'0'0'483'0,"0"0"-411"0,0 0-65 15,0 0 31-15,0 0-38 16,284 73-15-16,-156-60-275 15,-13-13-763-15</inkml:trace>
</inkml:ink>
</file>

<file path=ppt/ink/ink7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10:24:30.598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31 2125 0,'0'0'520'0,"0"0"-366"16,0 0-50-16,0 0 55 16,0 0 12-16,0 0-137 15,0 0-23-15,229-42-11 16,-121 42 13-16,17 7-8 0,10 2-5 15,-5-1 0 1,-5 2 4-16,-17 1-4 0,-26 5-6 16,-20 5 6-16,-22 10 9 15,-21 12 64-15,-16 13-53 16,-3 16 32-16,-10 13 55 16,-22 14-58-16,-5 6-5 15,-2 3 8-15,5-1-51 16,6-13 36-16,5-10-37 15,6-12 0-15,5-16-12 16,1-14-18-16,2-11-103 16,-11-22-92-16,4-9-378 15,-7 0-395-15</inkml:trace>
  <inkml:trace contextRef="#ctx0" brushRef="#br0" timeOffset="175">452 720 2105 0,'0'0'655'0,"0"0"-566"16,0 0-17-16,0 0 160 15,168-11-118-15,-80-2-81 16,16-2-30-16,4-2-3 16,37-12-171-16,-29-1-403 15,-23 4-441-15</inkml:trace>
  <inkml:trace contextRef="#ctx0" brushRef="#br0" timeOffset="542">1569 140 2314 0,'0'0'559'15,"0"0"-461"-15,0 0-62 16,0 0 61-16,0 0 1 15,202-12-83-15,-135 12 0 16,4 0-15-16,0 0 9 16,-1 0 12-16,-8 0 1 15,-7 0-13-15,-12 0 17 16,-13 0 0-16,-10 6-15 0,-8 3 23 16,-5 9-32-16,-7 9 82 15,0 16-41-15,0 22-1 16,-4 18 30-16,-14 13-31 15,1 14-7-15,0 1 11 16,4 1-34-16,7-11 13 16,3-9-24-16,3-16-16 15,0-14 15-15,0-17-65 16,0-14-33-16,0-25-119 16,-4-6-375-16,-9 0-346 0</inkml:trace>
  <inkml:trace contextRef="#ctx0" brushRef="#br0" timeOffset="701">1844 830 2343 0,'0'0'481'0,"0"0"-369"16,0 0 135-16,173 0-144 15,-85-6-74-15,39-14-29 16,-17-2-239-16,-22 1-914 0</inkml:trace>
</inkml:ink>
</file>

<file path=ppt/ink/ink7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10:24:32.332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0 857 1662 0,'0'0'232'16,"0"0"-232"-16,0 0 0 16,263-112 19-16,-153 43-11 15,4-7-7-15,-1-6 44 16,-22-1-36-16,-20 4 2 16,-28 11 61-16,-23 12 22 15,-16 12 73-15,-4 15-29 16,-14 8 15-16,-14 14 39 15,-6 7-86-15,-2 7-19 16,1 34-24-16,1 21-45 16,9 14 31-16,5 19-49 15,6 3 6-15,8 1 20 0,6-1-26 16,0-13-9-16,0-9-8 16,0-17-11-16,0-17 20 15,0-19-20-15,0-17 3 16,0-6 7-16,0-2 18 15,0-35-18-15,6-9 9 16,14-10-2-16,6-2 1 16,10 0 10-16,10 10 0 15,7 6-9-15,-2 9 9 16,0 15-6-16,-9 17-2 16,-10 1 16-16,-9 0 16 15,-10 12 6-15,-13 13-29 0,0 2 45 16,-13-3-31-16,-19-1-1 15,-8-5 10-15,-2-5-15 16,2-3 54-16,12-7-39 16,3-1-14-16,13-2 70 15,12 4-59-15,0 2-21 16,0 8 9-16,23 5-8 16,13 3 42-16,4 8-43 15,5-4 0-15,4-2 9 16,0-3-9-16,1-4-27 15,1-1-53-15,2-8-115 16,16-8 24-16,-13 0-401 16,-10-8-527-16</inkml:trace>
  <inkml:trace contextRef="#ctx0" brushRef="#br0" timeOffset="303">1762 0 2104 0,'0'0'477'0,"0"0"-471"16,0 0 161-16,0 0 83 15,0 244-125-15,-7-126-29 0,-9 12-67 16,-4 6 13 0,-3-4 34-16,7-11-76 0,6-12-5 15,3-23-7-15,7-21-78 16,0-31-45-16,13-16-355 16,7-18-295-16</inkml:trace>
  <inkml:trace contextRef="#ctx0" brushRef="#br0" timeOffset="685">2161 665 1798 0,'0'0'396'0,"0"0"-239"0,0 0 57 15,0 0 44-15,99 180-95 16,-90-124-106-16,-6-7 7 15,-3-1-64-15,0-12 0 16,0-9 3-16,-3-12-3 16,-6-13-10-16,-5-2-4 15,8-2-8-15,3-34 11 16,3-12-20-16,0-11-32 16,23-8 62-16,15 3-43 15,12 1 10-15,1 19 26 16,0 14 8-16,-6 20 30 0,-5 10 1 15,-9 8 29 1,-8 30 28-16,-3 6-46 0,-9 6-1 16,-2 0-41-16,-2-5 15 15,-1-8-30-15,7-9-48 16,3-14-130-16,24-14-278 16,-4 0-205-16,1-23-1017 0</inkml:trace>
  <inkml:trace contextRef="#ctx0" brushRef="#br0" timeOffset="1338">3163 634 1976 0,'0'0'559'0,"0"0"-421"16,0 0 81-16,0 0 24 0,0 0-66 15,0 0-121-15,-186 53 10 16,158-12-63-16,13 6 5 15,15-1-14-15,0 1 6 16,6-5-35-16,27-10-26 16,5-11-63-16,5-12 28 15,4-9-48-15,-7 0-34 16,-6-22 93-16,0-15 6 16,-5-8 39-16,-10-2 34 15,-2 6 6-15,-8 12 23 16,-1 15 30-16,-5 14 113 15,0 0-9-15,0 10-108 16,8 23 0-16,1 6-40 16,8-1-1-16,2 1 8 0,9-13-16 15,1-6-19-15,1-13 11 16,2-7-25-16,-5 0 20 16,-1-16-9-16,5-16 10 15,-9-5-9-15,1-2 15 16,-3 3 6-16,-6 10 1 15,-4 14 7-15,-7 12 23 16,-6 0 3-16,0 12 5 16,0 20 2-16,0 6-41 15,0 4 0-15,-3-7-2 16,-3-6-17-16,-1-11-1 16,4-6-8-16,0-12 7 0,0 0 3 15,3 0 8 1,0-27-34-16,0-11 44 0,13-6-18 15,16-8 17-15,8-2 0 16,5 7 2-16,-2 12 7 16,-2 11 2-16,-2 18 4 15,-6 6 40-15,-1 9-14 16,-3 27 50-16,0 5-63 16,-3 3-15-16,1 3-12 15,-4-6-86-15,12 0-141 16,-7-15-291-16,6-11-231 0</inkml:trace>
  <inkml:trace contextRef="#ctx0" brushRef="#br0" timeOffset="1789">4456 689 1984 0,'0'0'556'15,"0"0"-473"-15,0 0 136 16,0 0 11-16,0 0-29 15,0 0-111-15,-170 171-84 16,167-118 25-16,3-7-31 16,9-2-21-16,27-16-27 15,4-14-73-15,2-8 21 16,-2-6-45-16,-4-6-24 16,-10-19 102-16,-3-9 27 15,-11 3 35-15,-5-2 5 0,-4 7 33 16,-3 7 122-1,0 10 1-15,0 9-14 0,0 5-10 16,-3 38-92-16,-4 22-1 16,7 22 16-16,0 18-34 15,14 12 38-15,19 11-23 16,9 3-36-16,-2-1 29 16,-5-3-29-16,-12-16 0 15,-10-19 0-15,-13-18 9 16,0-21 5-16,-6-18-14 15,-24-19 0-15,1-16 1 16,-4 0-1-16,1-30-25 0,1-27 13 16,9-14-36-16,9-19 0 15,-3-75-114-15,5 20-305 16,-1 7-452-16</inkml:trace>
  <inkml:trace contextRef="#ctx0" brushRef="#br0" timeOffset="2070">2963 97 2510 0,'0'0'373'0,"0"0"-285"16,0 0-23-16,0 0 132 16,0 0-26-16,0 0-125 15,0 0-40-15,111 154 8 16,-58-154-14-16,9 0-48 16,23-57-55-16,-10 1-194 15,-19 1-595-15</inkml:trace>
</inkml:ink>
</file>

<file path=ppt/ink/ink7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10:24:55.181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0 700 2067 0,'0'0'200'0,"0"0"-200"16,144-154 0-16,-85 77 48 15,1-7 131-15,-9-4-96 16,-5 2-34-16,-10 9 35 16,-13 12-2-16,-6 19 69 0,-11 23-21 15,-3 23-34 1,-3 4 4-16,0 52-44 0,0 31-3 16,0 21-15-16,-6 16-14 15,-3 3 20-15,4-6-44 16,5 10-50-16,0-33-69 15,0-24-607-15</inkml:trace>
</inkml:ink>
</file>

<file path=ppt/ink/ink7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10:24:55.775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253 486 1993 0,'0'0'471'0,"0"0"-425"16,0 0 15-16,0 0 18 16,-172-19-3-16,140 19-49 15,6 8-21-15,10 22 4 16,13 3-10-16,3 8-4 16,12 0-11-16,30 1 15 15,11-2-15-15,7-1 6 16,-6-5-2-16,-4 6-1 15,-12-2 12-15,-13 1 0 16,-19-5-3-16,-6-1 12 0,-3-3-7 16,-31-7-1-16,-8-3 8 15,-1-11 10-15,1-6-19 16,5-3-21-16,14-3-16 16,23-53-200-16,0 7-248 15,11-5-251-15</inkml:trace>
  <inkml:trace contextRef="#ctx0" brushRef="#br0" timeOffset="262">562 676 1712 0,'0'0'301'16,"0"0"-156"-16,0 0 80 0,0 192-12 15,8-142-134-15,12-9-29 16,6-3-50-16,5-11-15 15,6-10 8-15,-1-14-35 16,-4-3 18-16,-9 0-78 16,-9-26 93-16,-14-9 1 15,0-10 16-15,-9-1-7 16,-25-6 62-16,-5 4-26 16,-7 0-37-16,1 4-3 15,-12-15-233-15,15 15-285 0,10 6-658 16</inkml:trace>
  <inkml:trace contextRef="#ctx0" brushRef="#br0" timeOffset="502">415 346 332 0,'0'0'1327'0,"0"0"-1043"16,0 0-46-16,0 0 65 16,0 0-112-16,0 0-106 15,0 0-14-15,181-117-71 16,-152 117-73-16,1 20-22 15,-1 1-136-15,4-2-81 16,-1 3 25-16,2-10 94 16,1-4 151-16,-5-8 42 15,2 0 75-15,4-2 122 16,4-29 35-16,11-9-25 0,12-13-105 16,41-27-102-1,-14 13-185-15,-13 9-627 0</inkml:trace>
</inkml:ink>
</file>

<file path=ppt/ink/ink7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10:24:54.715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268 560 1547 0,'0'0'531'15,"0"0"-395"-15,0 0 55 16,0 0 60-16,0 0-21 15,-193 112-80-15,154-46-32 16,13 6-69-16,17-1 2 16,9-10-51-16,12-9-3 15,35-18-7-15,18-19-19 16,17-15-38-16,6 0-39 16,3-32-89-16,-3-10 82 0,-15-2 17 15,-13 6 57 1,-22 8 39-16,-16 20 6 0,-14 10 30 15,-8 2 6-15,0 36 46 16,0 8 6-16,9 11-65 16,18-1-9-16,19-6-14 15,16-14 4-15,13-19-8 16,7-17-2-16,-6-7 1 16,-14-30-7-16,-23-16 6 15,-20-3 0-15,-19-7 70 16,-10 5-4-16,-38 5 9 15,-17 6-30-15,-8 9-39 16,1 5-6-16,2-10-150 16,22 9-380-16,22 1-468 0</inkml:trace>
  <inkml:trace contextRef="#ctx0" brushRef="#br0" timeOffset="146">1103 369 2004 0,'0'0'560'16,"0"0"-442"-16,0 0 35 16,210-169-153-16,-95 90-25 15,-15 14-503-15,-7 9-1135 0</inkml:trace>
</inkml:ink>
</file>

<file path=ppt/ink/ink7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10:24:52.598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0 482 1921 0,'0'0'629'0,"0"0"-513"16,0 0-49-16,0 0 114 15,0 0-17-15,0 0-98 16,105 177-4-16,-85-112-62 16,10 0 1-16,7-6 2 15,11-12-2-15,9-12-1 16,0-23 0-16,3-12-42 15,-12-6 14-15,-5-33-46 0,-19-7 13 16,-15-10 55 0,-9 2 2-16,0 5 4 0,-29 4 0 15,-4 9 21-15,-4 13 45 16,8 11-36-16,7 7-29 16,16 2-1-16,6 3-6 15,12 0-12-15,33 0-31 16,18 0-49-16,16 0-24 15,6 0 29-15,6 0 28 16,-5 0 38-16,-14-6 19 16,-21-3 8-16,-20 2 2 15,-25 3 65-15,-6 0 157 16,-6 4-113-16,-28 0-23 16,-5 0 8-16,-7 0-41 15,1 21 14-15,-1 12-30 0,13 3-38 16,10 8 26-16,17-4-27 15,6-4-6-15,6-7-1 16,27-8-50-16,13-15-3 16,-1-6-69-16,1 0-29 15,-6-21 23-15,-7-8 32 16,-10 2 67-16,-11 6 36 16,-5 7 0-16,-4 7 91 15,-3 7 27-15,7 0-58 16,0 31 34-16,5 3-52 15,8 5-12-15,6-1-8 16,7-2-21-16,7-15-2 16,2-21-104-16,-10 0-204 0,-12-24-495 15</inkml:trace>
  <inkml:trace contextRef="#ctx0" brushRef="#br0" timeOffset="167">711 69 2158 0,'0'0'475'0,"0"0"-390"15,0 0 6-15,0 0 32 16,201 0-74-16,-62 4-49 16,-20-1-261-16,-11 3-789 0</inkml:trace>
  <inkml:trace contextRef="#ctx0" brushRef="#br0" timeOffset="428">2316 186 2571 0,'0'0'362'16,"0"0"-333"-16,0 193-19 16,0-92 147-16,0 1-20 15,0-3-79-15,10-15-58 0,3-13-12 16,-7-23-73-16,-6-31-203 16,0-14-542-16,-6-3-1166 0</inkml:trace>
  <inkml:trace contextRef="#ctx0" brushRef="#br0" timeOffset="612">1881 186 2234 0,'0'0'574'16,"0"0"-496"-16,0 0 19 15,0 0 39-15,199-44-29 16,-104 36-74-16,10-1-32 15,6 5-2-15,0 4-23 0,13 0-180 16,-28 0-410-16,-28 0-467 0</inkml:trace>
  <inkml:trace contextRef="#ctx0" brushRef="#br0" timeOffset="803">3006 94 2133 0,'0'0'564'16,"0"0"-477"-16,0 0 70 16,0 232 70-16,0-137-105 0,0 5-86 15,0-3 12 1,0-5-48-16,0-13-16 0,0-20-42 16,8-36-128-16,11-17-162 15,1-6-454-15</inkml:trace>
  <inkml:trace contextRef="#ctx0" brushRef="#br0" timeOffset="1002">3430 108 2246 0,'0'0'468'15,"0"0"-299"-15,0 216 46 16,3-113-23-16,6-2-125 15,11-9-53-15,2-8-14 0,4-11-53 16,-9-14-59-16,-17-18-243 16,0-17-489-16,0-12-1063 0</inkml:trace>
  <inkml:trace contextRef="#ctx0" brushRef="#br0" timeOffset="1159">3006 545 2131 0,'0'0'592'0,"0"0"-493"16,0 0 13-16,0 0 9 15,0 0-82-15,217-98-39 16,-103 68-70-16,-15 11-289 0,-14 0-505 16</inkml:trace>
  <inkml:trace contextRef="#ctx0" brushRef="#br0" timeOffset="1444">3952 76 1940 0,'0'0'467'0,"0"0"-421"15,0 0-9-15,0 0 109 16,201-74 102-16,-165 97-100 0,-13 34-60 15,-17 16 24-15,-6 16-56 16,-23 8 6 0,-30 6-32-16,-8-2-21 0,-6-11 5 15,16-13-14-15,17-24 0 16,22-14-3-16,12-21 3 16,17-13-10-16,31-5-1 15,60-12-117-15,-12-20-184 16,-2 6-646-16</inkml:trace>
</inkml:ink>
</file>

<file path=ppt/ink/ink7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10:24:50.880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490 68 1813 0,'0'0'318'0,"0"0"-225"16,0 0-14-16,0 149 88 15,3-69 61-15,0 11-55 16,2 2-94-16,-2-5-31 15,0 0-1-15,0-9-33 16,0-12 15-16,4-11-29 16,-4-9 6-16,4-14-8 0,-4-10 2 15,-3-12-71 1,0-11-128-16,0-17-184 0,-3-12-517 0</inkml:trace>
  <inkml:trace contextRef="#ctx0" brushRef="#br0" timeOffset="210">0 3 1790 0,'0'0'380'0,"0"0"-212"16,0 0-31-16,0 0 65 15,0 0 6-15,0 0-134 16,244 0-27-16,-139 0-15 15,10 0-31-15,-1 0-2 0,2 0-32 16,11 0-339-16,-33 0-354 16,-21 4-1091-16</inkml:trace>
  <inkml:trace contextRef="#ctx0" brushRef="#br0" timeOffset="421">1142 7 1908 0,'0'0'482'16,"0"0"-320"-16,0 0 94 15,22 199-60-15,-14-123-79 16,-2 0-24-16,-3 3-93 0,0-6 6 16,0-3-17-16,5-14-46 15,-2-15-92-15,11-26-210 16,-2-15-372-16,-2 0-706 0</inkml:trace>
  <inkml:trace contextRef="#ctx0" brushRef="#br0" timeOffset="609">1581 79 1694 0,'0'0'388'16,"0"0"-148"-16,0 0 35 15,22 198-20-15,-11-120-117 16,-5 2-68-16,0-5-70 0,0-3-3 16,5-14-51-16,-8-1-416 15,-3-15-78-15,0-15-252 0</inkml:trace>
  <inkml:trace contextRef="#ctx0" brushRef="#br0" timeOffset="759">1195 515 1832 0,'0'0'498'0,"0"0"-399"15,0 0 63-15,0 0-49 16,0 0-66-16,221-71-47 16,-132 45-227-16,-7-1-443 0</inkml:trace>
  <inkml:trace contextRef="#ctx0" brushRef="#br0" timeOffset="1035">2118 437 1553 0,'0'0'263'0,"0"0"-205"15,0 0-6-15,134-160 81 16,-102 106 10-16,-2 1 3 15,-10 12 17-15,-8 8-17 16,-4 13 63-16,-5 16-68 0,-3 4-34 16,0 28-8-1,0 22-66-15,0 19-12 0,0 11-13 16,0 6 4-16,0-1-24 16,13-1-14-16,16-15-100 15,23-12-31-15,-5-19-565 16,-2-14-1199-16</inkml:trace>
</inkml:ink>
</file>

<file path=ppt/ink/ink7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10:25:07.538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0 2320 0,'0'0'649'16,"0"0"-513"-16,0 0-19 0,0 0-99 15,0 0-18-15,0 0-975 0</inkml:trace>
</inkml:ink>
</file>

<file path=ppt/ink/ink7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10:25:07.151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256 0 1687 0,'0'0'545'16,"0"0"-413"-16,0 0 106 15,0 0 21-15,-166 6-57 16,133 28-133-16,7 9-51 15,6 8 9-15,13 8-21 16,7-3-6-16,4-3 0 16,31-6-62-16,15-11-24 15,8-19-128-15,4-14-69 16,8-3 32-16,-11-24 15 16,-7-17 96-16,-10-5 91 15,-16-5 49-15,-6 7 32 0,-9 4 112 16,-11 18 111-16,0 10 22 15,0 12-38-15,0 0-111 16,0 28-92-16,0 9-22 16,6 10 18-16,20 0-32 15,10-2-27-15,20-14-88 16,6-6 12-16,10-19-70 16,-4-6-55-16,-6 0 67 15,-11-24 56-15,-17-8 26 16,-11-4 79-16,-9 1 62 15,-8 1 109-15,-6 13 48 16,0 5-12-16,0 11 2 16,0 5-62-16,0 2-92 0,-3 25-39 15,3 8-14 1,0 4 5-16,0-1-14 0,20-3-77 16,45-12-179-16,-9-11-311 15,3-6-52-15</inkml:trace>
  <inkml:trace contextRef="#ctx0" brushRef="#br0" timeOffset="220">1586 111 1691 0,'0'0'401'15,"0"0"-116"-15,0 0 67 16,-187 29-72-16,131 7-114 0,14 5-33 15,16 3-79-15,15-1-32 16,11 2 19-16,11-9-41 16,31-7 0-16,14-5-26 15,33-18-59-15,-15-4-138 16,-12-2-646-16</inkml:trace>
</inkml:ink>
</file>

<file path=ppt/ink/ink7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10:25:06.063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0 767 1380 0,'0'0'240'16,"0"0"-67"-16,0 0 55 16,0 0-9-16,0 0-97 15,170-61-64-15,-113 19 5 16,2-6-48-16,-5-7-7 16,0-4 1-16,-15-3 2 15,-10-3 42-15,-9 2-14 16,-11-2 19-16,-5 4 54 0,-4 9-36 15,0 10 12 1,-13 13-29-16,-13 12 18 0,-5 17 10 16,3 0-75-16,-6 29-4 15,5 26 23-15,4 18-31 16,5 20 0-16,9 5 0 16,5 1 8-16,6 5-4 15,0-7-4-15,0-9-16 16,0-11 8-16,0-18-8 15,3-15-8-15,0-15 6 16,5-14-23-16,-2-11 29 16,3-4-27-16,8-16 30 0,2-22 8 15,7-9 1-15,2-3 0 16,3 0-6-16,6 6 6 16,5 2 8-16,4 8-8 15,3 16-5-15,1 7-2 16,-5 11 8-16,-2 0-2 15,-7 12-8-15,-10 18 9 16,-17 1 10-16,-9-3-10 16,0-1 0-16,-9-4 11 15,-24-4-9-15,-2-8 7 16,-5-5-8-16,1-3 6 16,5-3 29-16,8 0-30 15,7 0 4-15,10 0 28 16,9 0-37-16,0 0 23 15,0 0-24-15,25 15 2 0,12 8 1 16,2 10-3-16,7 2-2 16,0 6-8-16,2 0 20 15,2-4-6-15,5-9-4 16,1-7-21-16,3-16 12 16,-4-5-46-16,4 0-26 15,-6-17-25-15,-4-12 25 16,-6-7 17-16,-7-5 18 15,-10 3 38-15,-6-1 8 16,-11 1 0-16,-9 3 34 16,0 3 44-16,0 2 5 15,-16 9 31-15,-11 7-30 16,-5 8-32-16,-7 6 23 0,-1 0-46 16,1 24-4-16,7 10 4 15,5 11-27-15,14 2 28 16,13 3-30-16,0-2 1 15,23-5-7-15,23-4 6 16,13-10-31-16,15-8-10 16,11-13-44-16,11-8 65 15,-2 0-56-15,-4-8-99 16,-13-25 70-16,-14-8-35 16,-16-12-27-16,-18-12 35 15,-16-11 91-15,-13-10 39 16,0-12 4-16,0-1 11 15,-17 5 110-15,4 13 23 16,4 26-10-16,1 23 31 0,5 24-18 16,3 8-36-16,0 20-91 15,0 33-5-15,0 18 25 16,0 14-30-16,0 9-12 16,0 4-1-16,0-5-8 15,8-4 8-15,-2-13-82 16,3-11-119-16,5-15-82 15,-1-15-259-15,-4-19-200 0</inkml:trace>
  <inkml:trace contextRef="#ctx0" brushRef="#br0" timeOffset="152">1817 815 434 0,'0'0'1186'0,"0"0"-918"15,0 0-29-15,0 0 10 16,0 0-85-16,0 0-109 15,220-62-55-15,-158 57-2 16,17 1-185-16,-14 2-75 16,-19-3-546-16</inkml:trace>
  <inkml:trace contextRef="#ctx0" brushRef="#br0" timeOffset="376">995 499 1375 0,'0'0'719'0,"0"0"-533"0,0 0 58 16,0 0-5-16,0 0-92 16,190-114-43-16,-128 96-91 15,-6 12-13-15,-7 6-23 16,-2 0-158-16,2 9-106 15,-13 8-259-15,-10-2-136 0</inkml:trace>
  <inkml:trace contextRef="#ctx0" brushRef="#br0" timeOffset="471">1555 264 1303 0,'0'0'396'0,"0"0"-91"0,0 0-18 16,85-151-167-1,4 101-120-15,-7 14-188 0,-3 9-717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6:56:26.528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747 160 1564 0,'0'0'272'0,"0"0"-194"15,0 0 45-15,0 0 144 16,0 0-55-16,0 0-54 16,0-27-51-16,0 14-29 15,-3-6 20-15,-11-1-35 16,-8-1-14-16,-7 2 11 16,-14-3-49-16,-10 10 11 15,-9 6-6-15,-6 6-15 16,-4 0 19-16,-1 24-20 0,8 11 0 15,6 11 2-15,16 3-2 16,11 7-9-16,19 9 8 16,13 2 1-16,0 7-6 15,30 2 6-15,19 1-44 16,10 1 25-16,6-4-25 16,7-4 16-16,-4-6 0 15,-1 1-8-15,-16-3 36 16,-11-3-12-16,-20 0 0 15,-20-4-3-15,-3-2 18 16,-48-2-9-16,-14-1 6 16,-17-8 0-16,-6-8 31 15,0-10-22-15,6-8-9 0,14-16 28 16,17 0-28 0,20-13-7-16,31-41-152 0,0 8-198 15,22-1-323-15</inkml:trace>
  <inkml:trace contextRef="#ctx0" brushRef="#br0" timeOffset="1921">1030 883 1879 0,'0'0'307'0,"0"0"-229"16,0 0-42-16,0 0 176 16,0 0 5-16,0 0-96 15,0 0-19-15,-122-143-48 16,80 143-18-16,-4 0 17 16,-7 36-38-16,1 17 17 15,5 18-32-15,5 9 0 16,16 2-5-16,12 0 5 15,14-6-6-15,11-13-1 16,34-15-53-16,18-20-15 16,10-15-86-16,1-13 0 15,5-13 34-15,-14-27 5 16,-9-6 66-16,-21-7 44 0,-12 10 12 16,-15 4 76-16,-8 13 43 15,0 11-5-15,0 9 47 16,-14 6-56-16,0 6-50 15,5 24-47-15,9 9-8 16,0-2 11-16,0 2-11 16,23-8-21-16,7-13-17 15,2-9-75-15,5-9 35 16,-2 0 29-16,-2-19 21 16,-7-11 16-16,1-5 7 15,-12 2 5-15,-1 10 3 16,-5 7 6-16,-4 15 15 15,-5 1-17-15,3 4 2 0,-3 32 57 16,3 7-51 0,3 5-2-16,0-1 8 0,5-12-21 15,2-5 0-15,-4-15 0 16,2-15-61-16,1 0 27 16,2-17-3-16,3-28 28 15,1-11-5-15,6-9-5 16,5-2 18-16,0 7-5 15,1 11 6-15,-4 16-12 16,-3 22 12-16,-3 11 0 16,-4 8 16-16,-7 34 10 15,-1 7-4-15,-5 5-10 16,0-4-12-16,0-9 6 16,0-9-6-16,0-12 0 15,-3-14-14-15,0-6 10 0,0 0 2 16,0-10 2-16,0-24-7 15,0-6 5-15,0-8-10 16,14-2 6-16,12 1 0 16,10 1-3-16,10 10 3 15,-1 12 5-15,5 11 1 16,-4 15-2-16,-4 0 3 16,-2 26-1-16,-5 21 30 15,-5 12-18-15,-7 5 18 16,-3 1-30-16,-4-6-8 15,4-11 7-15,0-10-52 16,-2-17-66-16,2-12-23 0,0-9-30 16,-1-5 48-1,1-25 35-15,0-13 36 0,0-9 46 16,-1-4 7-16,4-6 11 16,-6 3 61-16,3 1 38 15,-8 10 65-15,-2 10-11 16,-7 11 3-16,0 19 25 15,-3 8-74-15,0 0-43 16,3 39-33-16,2 22 0 16,-2 48 34-16,6 52-41 15,5 55-17-15,-2 23 34 16,5-7-44-16,-1-26 4 16,-6-51-3-16,-6-38-3 15,-4-31 13-15,0-21-19 16,0-1 0-16,0-8-7 0,0-10 8 15,0-19-1-15,0-21 0 16,0-6 2-16,-4-23-10 16,-3-39-23-16,4-46-17 15,0-61 26-15,-4-62-46 16,-5-28-11-16,-8 3 16 16,3 53 18-16,8 70 38 15,6 48 5-15,3 29 2 16,0 8 54-16,0 7-34 15,18 7 11-15,10 18 0 16,0 16-20-16,9 0 38 16,-1 33-28-16,-4 17-13 15,-3 17 46-15,-15 13-44 0,-14 9 1 16,0 11-11-16,-14 0-14 16,-21-3 8-16,-4-12-45 15,2-14 0-15,11-24 38 16,4-20-20-16,11-23 21 15,11-4-12-15,0-27-61 16,11-30 41-16,25-16-36 16,16-15 11-16,13-15 33 15,11-7-43-15,1-2 23 16,5-3 21-16,0 0 22 16,-3-2 2-16,-7 6 19 15,-10 0-8-15,-9 12 79 0,-13 4-23 16,-15 13 18-16,-5 5 2 15,-11 13-30-15,-9 5 27 16,0 14-44-16,0 10 10 16,-15 12 41-16,-15 10-35 15,-2 13-6-15,-8 0-15 16,1 24-13-16,-1 23 16 16,4 21-27-16,4 18 0 15,9 10 8-15,4 13-7 16,5 11 4-16,8-3-5 15,6 3 9-15,0-5-4 16,0-3-5-16,23-13 0 16,8-11-14-16,9-16 2 0,10-18-18 15,15-22 2-15,17-23-5 16,10-9 13 0,9-27 20-16,-2-29-52 0,-8-11 40 15,-12-8-6-15,-21-4 17 16,-19 3 1-16,-19 5 0 15,-20 12 51-15,0 12-10 16,-32 15-1-16,-21 16 19 16,-6 16-26-16,-7 4 8 15,4 40-18-15,8 18-8 16,11 17 39-16,16 9-36 16,18 0-12-16,9-2 13 15,13-12-19-15,30-12 0 16,19-20-12-16,9-19-33 15,17-23-12-15,48-19-212 0,-22-24-555 16,-16-10-1309-16</inkml:trace>
  <inkml:trace contextRef="#ctx0" brushRef="#br0" timeOffset="2657">5511 1015 1676 0,'0'0'345'16,"0"0"-173"-16,0 0-51 16,0 0 33-16,0 0-14 15,-167-63-67-15,117 63-22 0,5 5-26 16,5 18 9 0,14 6 10-16,14 4-44 0,12 5-3 15,0 0-8-15,26 4 5 16,23 1 5-16,10-1-37 15,9-2-4-15,5-4 34 16,-11-1-11-16,-10-1 10 16,-19-3-3-16,-17 3 13 15,-16-3-1-15,-13 2 25 16,-40 5-11-16,-18 1 19 16,-8-2-33-16,-3-4 0 15,7-10 21-15,16-7-21 16,20-16-27-16,39-10-83 15,0-25-249-15,13-5-419 0</inkml:trace>
  <inkml:trace contextRef="#ctx0" brushRef="#br0" timeOffset="3152">5795 1144 1891 0,'0'0'372'15,"0"0"-266"-15,0 0-52 16,0 0 123-16,63 228 45 16,-41-69-116-16,1 38-39 15,-3-9-6-15,-3-31-26 16,-7-50 19-16,-4-31-54 0,0 6 0 16,5-3-8-1,-5-4 2-15,0-26-30 0,-6-22-6 16,0-21 1-16,0-6 35 15,0-23-33-15,0-30-49 16,-9-18 71-16,-11-21 2 16,-2-17 15-16,-9-35-1 15,-4-41 1-15,-1-31 5 16,7 21-5-16,12 46 0 16,17 60 15-16,0 42 7 15,12 6 5-15,25 5-15 16,11 7-11-16,12 23 28 15,5 6-11-15,5 12 8 0,-2 25 11 16,-6 14-18 0,-13 5 5-16,-16 9-3 0,-16 3-12 15,-17 3 44-15,-4 2-53 16,-34-2 1-16,-19-6-12 16,-2-12-4-16,-3-12-22 15,3-22-35-15,13-14-51 16,7-27-50-16,16-21-316 15,14-10-184-15</inkml:trace>
  <inkml:trace contextRef="#ctx0" brushRef="#br0" timeOffset="3586">6872 1209 104 0,'0'0'1939'16,"0"0"-1678"-16,0 0-165 15,0 0 20-15,0 0 98 16,-103-153-8-16,66 142-105 16,-2 11-22-16,-4 0-36 15,-2 37-20-15,-1 24 14 16,4 14-37-16,8 14 9 15,18-4-8-15,16-5 5 16,0-12-12-16,25-18 5 0,23-20-37 16,6-21 13-16,11-9-43 15,1-25 6-15,1-22 15 16,-13-11 13-16,-11-3 28 16,-16 13 12-16,-12 13-6 15,-7 13 60-15,-8 16 7 16,0 6 11-16,0 0-30 15,-5 32-48-15,-1 10 20 16,6 2-20-16,0 1-12 16,3-4-15-16,28-12-107 15,26-17-191-15,-3-9-361 16,-9-3-927-16</inkml:trace>
  <inkml:trace contextRef="#ctx0" brushRef="#br0" timeOffset="4061">7574 1124 1955 0,'0'0'384'16,"0"0"-231"-16,0 0-107 16,0 0 66-16,-193 3 125 15,140 26-101-15,7 10-61 16,4 8-33-16,13 5-15 15,9 6 33-15,15 0-45 16,5-2-14-16,5 0 11 0,27-6-12 16,13-6-1-1,9-12-11-15,11-14-50 0,3-15-1 16,11-3-59 0,0-21-37-16,3-20 61 0,-4-11-5 15,-5-8 21-15,-8-5 63 16,-13 0 19-16,-16 0 55 15,-13 10 33-15,-17 5 44 16,-6 8 37-16,-9 16-48 16,-28 8 1-16,-11 16-59 15,-5 2-21-15,-5 23 23 16,-1 27-36-16,10 15-10 16,9 11 29-16,21 7-37 15,11-1-4-15,8-8-5 0,11-5 8 16,34-13-20-16,12-19 5 15,14-16-44-15,14-21-5 16,50-15-160-16,-24-26-319 16,-20-9-128-16</inkml:trace>
</inkml:ink>
</file>

<file path=ppt/ink/ink7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10:25:28.555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0 2451 0,'0'0'526'15,"0"0"-490"-15,0 0-27 16,0 0-18-16,0 0-233 15,0 0-1178-15</inkml:trace>
</inkml:ink>
</file>

<file path=ppt/ink/ink7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10:25:28.173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236 0 2320 0,'0'0'370'15,"0"0"-345"-15,0 0 63 16,0 0 82-16,-184 80-38 15,156-26-51-15,11 7-68 16,11 1-1-16,6-4 0 16,6-6-12-16,30-12-25 15,10-11-74-15,10-20 12 0,2-9-25 16,1-9-91 0,0-29-16-16,-10-9 25 0,-10 0 82 15,-5-3 101-15,-11 6 11 16,-11 10 15-16,-5 13 152 15,-4 11 54-15,-3 10-27 16,3 0-101-16,0 27-40 16,11 11 22-16,6 4-61 15,9-5-14-15,10-1-14 16,14-13-60-16,10-11-42 16,5-12-38-16,-6 0-168 15,0-20 9-15,-10-16 53 16,-12-5-6-16,-12 2 246 15,-8 8 20-15,-6 6 192 16,-11 14 12-16,-3 11 91 0,0 0-45 16,0 9-117-16,0 23 61 15,0 3-24-15,0 7-89 16,7-2-20-16,12-4-37 16,8-7-24-16,8-8-19 15,7-15-83-15,25-6-180 16,-12-9-263-16,-5-14-483 0</inkml:trace>
  <inkml:trace contextRef="#ctx0" brushRef="#br0" timeOffset="205">1576 42 1647 0,'0'0'367'16,"0"0"-80"-16,0 0 173 0,-181 94-196 15,149-47-75-15,12 3-108 16,20 4-16-16,0-10-65 16,26-4-1-16,23-13-16 15,13-9-36-15,29-18-100 16,-15 0-222-16,-14 0-466 0</inkml:trace>
</inkml:ink>
</file>

<file path=ppt/ink/ink7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10:25:08.510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384 0 1313 0,'0'0'351'16,"0"0"-181"-16,0 0-55 15,0 0 100-15,-20 179 31 0,7-79-130 16,4 12-20-16,1 3-30 15,5-9-18-15,3-9 22 16,0-11-51-16,0-19-10 16,11-10-3-16,8-18 3 15,7-18-18-15,11-14-92 16,25-18-121-16,-7-25-106 16,-10-8-377-16</inkml:trace>
  <inkml:trace contextRef="#ctx0" brushRef="#br0" timeOffset="410">200 489 1655 0,'0'0'263'15,"0"0"-210"-15,0 0 120 16,0 0 50-16,0 0-68 15,0 0-54-15,0 0-74 16,145 9-11-16,-97-8 1 16,2 8-11-16,-4 7 5 15,-7 5-11-15,-7 7 0 16,-1 8 14-16,-13 5-14 16,-4 3 0-16,-4-2-1 15,-4-2 7-15,-3-7-10 16,-3-12 4-16,0-6-3 0,0-15 1 15,0 0 4-15,0 0 4 16,0-24 4-16,0-11-2 16,-6-9 20-16,3 0-16 15,3-4 0-15,0 4 18 16,0 5-20-16,26 11-9 16,6 7-1-16,15 6-31 15,2 11-20-15,33 4-131 16,-11 0-167-16,-12 0-269 0</inkml:trace>
  <inkml:trace contextRef="#ctx0" brushRef="#br0" timeOffset="1041">1175 556 795 0,'0'0'929'16,"0"0"-774"-16,0 0-111 15,0 0 101-15,0 0 1 16,-3 180-100-16,3-142-22 16,20-5-24-16,3-10-8 15,7-8-5-15,2-12-76 16,5-3-21-16,-1 0-12 16,-4-20 58-16,-6-11 36 15,1-3-17-15,-15 1 45 0,-1 10 0 16,-8 6 42-16,-3 10 71 15,0 7 0-15,0 0-18 16,0 18-30-16,0 8-38 16,0 10-8-16,0-4-10 15,14 1-2-15,8-10-14 16,7-8-45-16,8-13-64 16,-1-2 24-16,-4 0-23 15,-3-23 56-15,-2-9 29 16,-4 2 18-16,-6 3 3 15,-5 7 18-15,-2 8 3 16,-3 12 40-16,-4 0-22 16,0 9 71-16,0 21-24 0,-3 4-63 15,4 7 8 1,-4-1-22-16,0-8-25 0,0-5 7 16,3-13-49-16,-3-7 32 15,0-7 34-15,3 0 1 16,0-21 9-16,0-14-9 15,11-11 0-15,-2-1 4 16,12 1 2-16,-1 4-5 16,0 11 39-16,3 9-10 15,-3 16 40-15,-4 6-9 16,-2 3 23-16,0 30 46 16,-2 8-70-16,2 0-41 15,5 3-19-15,12-8-12 16,28-10-240-16,-7-9-44 15,-2-10-745-15</inkml:trace>
  <inkml:trace contextRef="#ctx0" brushRef="#br0" timeOffset="1485">2390 662 1790 0,'0'0'528'0,"0"0"-282"16,0 0-52-16,0 0-10 15,-170 36-9-15,134 5-88 16,13 3-35-16,14 5-34 16,9-3-12-16,12-10-12 15,35-11-25-15,15-13-88 0,4-12-17 16,-1 0-89 0,-10-14-20-16,-13-11 67 0,-11-2 85 15,-12 2 93-15,-10 2 0 16,-6 7 60-16,-3 8 123 15,0 8 16-15,0 0 5 16,0 8-117-16,0 31-55 16,8 20 48-16,4 18-35 15,8 17-15-15,7 15 6 16,2 15 72-16,0 1-51 16,-2 3-33-16,-11-11-12 15,-9-16 24-15,-7-21-35 16,0-21 6-16,-23-18 20 0,-10-20-27 15,-7-17 32 1,-2-4-32-16,-4-19 0 0,7-35-9 16,2-20-23-16,18-17-41 15,19-79-71-15,0 23-308 16,0 2-407-16</inkml:trace>
  <inkml:trace contextRef="#ctx0" brushRef="#br0" timeOffset="1676">1291 105 1005 0,'0'0'1573'0,"0"0"-1436"15,0 0-130-15,0 0-7 16,281 83-3-16,-146-63-171 15,-4-5-766-15</inkml:trace>
  <inkml:trace contextRef="#ctx0" brushRef="#br0" timeOffset="2521">3390 681 829 0,'0'0'1405'0,"0"0"-1238"16,0 0-143-16,0 0-5 15,48 187 78-15,-42-141-71 16,-1-2 9-16,-5-10-35 15,0-13-7-15,0-9 0 16,0-12 4-16,0 0 3 16,0-29 0-16,0-16 0 15,0-13-8-15,3-5 8 16,6-2 0-16,5 7 13 0,-2 10-13 16,8 14 0-1,7 18 4-15,-1 16-2 0,6 0 50 16,1 35-24-16,3 12-3 15,-7 12 10-15,0 11-22 16,-5-4 24-16,-8 2-25 16,0 1-12-16,-2-5 14 15,-5-11-14-15,5-15-51 16,-2-15 18-16,8-23-22 16,7 0-18-16,5-31 45 15,14-28-5-15,7-12 23 16,9-15-38-16,3-8 8 15,4-3-19-15,-4-7-30 16,-6 5 30-16,-10 4 37 16,-10 6 22-16,-11 16 66 0,-16 11 41 15,-9 14 71-15,-3 15-10 16,0 12-5-16,-12 8-19 16,-11 10-44-16,-5 3-42 15,0 9 11-15,-6 26-61 16,2 19-2-16,6 11-5 15,7 10 8-15,2 9-4 16,11 4-5-16,6 0 1 16,0-2-8-16,0-4-22 15,0-9-38-15,0-10-34 16,6-17-18-16,3-16-7 16,5-21 14-16,6-9-13 15,2-3 110-15,7-33 0 0,11-4 8 16,2-5 5-1,4 7-1-15,1 10 2 0,1 11 2 16,1 15 19-16,4 2 109 16,-4 12 65-16,-7 20-128 15,-2 3 0-15,-14 4-20 16,-4 2-7-16,-2-5-39 16,0-7-85-16,6-12-100 15,-2-9-327-15,-1-8-307 0</inkml:trace>
  <inkml:trace contextRef="#ctx0" brushRef="#br0" timeOffset="3271">5324 683 1664 0,'0'0'565'15,"0"0"-441"-15,0 0 118 16,0 0 34-16,0 0-101 16,-197-15-76-16,151 18-51 15,1 20-18-15,2 10 28 16,10 5-58-16,7 6 1 16,17 3-1-16,9-1 0 0,0-6-32 15,26-7-32 1,13-12-34-16,7-16-3 0,7-5-37 15,-7 0 50-15,-1-24 33 16,-8-8 27-16,-9-1 22 16,-8 1 6-16,-6 8 18 15,-11 6 122-15,-3 10 20 16,0 8-21-16,0 0-31 16,0 11-75-16,0 22-15 15,0 5-18-15,0 10 2 16,6-4-4-16,23-6-4 15,10-5-25-15,7-16-16 16,4-11-55-16,5-6 51 16,-5-2 20-16,-5-31-51 15,-11-1 58-15,-8-11 7 0,-7 0 17 16,-10 3 14-16,-2 11 52 16,-3 3 58-16,-4 14-16 15,0 11-21-15,0 3 2 16,0 3-83-16,0 24-5 15,0 11-1-15,0 10 12 16,12-1-10-16,19-2-2 16,8-5-6-16,16-11-1 15,10-12-38-15,5-8 2 16,1-9-2-16,-2 0-27 16,-7-17 13-16,-9-12 1 15,-10-7 7-15,-8-2 51 0,-11 1-19 16,-9 1 19-16,-4 8 20 15,-8 11 41 1,-3 9 71-16,0 8-39 0,0 0-50 16,0 17 11-16,-6 15-42 15,1 9 0-15,5 4-12 16,0-3 9-16,8-7-18 16,24-12-18-16,37-23-121 15,-6 0-184-15,-9 0-543 0</inkml:trace>
  <inkml:trace contextRef="#ctx0" brushRef="#br0" timeOffset="17051">2436 2557 2184 0,'0'0'494'15,"0"0"-403"-15,0 0 33 16,0 0 40-16,-3 209-56 16,6-127-66-16,8 10 2 15,1 3-44-15,-2-5 1 16,-1-4-8-16,-1-12 7 15,-5-15-12-15,-3-19-8 16,0-13-19-16,0-15 29 16,0-12-2-16,-3 0 12 15,-5-15-2-15,2-23 2 16,6-10-19-16,0-1 18 16,0-1-10-16,20 10-5 0,9 12 5 15,7 14-20-15,4 14 23 16,5 0-11-16,6 21 18 15,-6 19-20-15,1 13 12 16,-7 5 9-16,-7 5 21 16,-12-7-20-16,-17-3 34 15,-3-13-26-15,-9-3-1 16,-28-13 2-16,-5-10-8 16,-7-11 50-16,1-3-43 15,-3-3-7-15,6-22-4 16,11-12-22-16,19-34-149 15,12 7-344-15,3 5-398 0</inkml:trace>
  <inkml:trace contextRef="#ctx0" brushRef="#br0" timeOffset="17426">3056 3110 1482 0,'0'0'237'0,"0"0"-54"16,0 0 20-16,0 0 37 16,54 190-41-16,-46-138-116 15,-2-5-50-15,-3-7-17 16,0-9 29-16,-3-10-24 0,0-13-14 16,0-8-7-1,0 0 0-15,-3-23-4 0,0-14-26 16,3-11 9-16,0-2 15 15,10-3-7-15,16 9 13 16,3 8-12-16,5 10 10 16,-3 15 2-16,3 11-1 15,2 0 1-15,-7 17 19 16,5 22 52-16,-12 4 74 16,-2 7-99-16,-8 4-10 15,-9-8-19-15,2-2-17 16,-2-9-50-16,20-20-99 15,-1-12-238-15,7-3-575 0</inkml:trace>
  <inkml:trace contextRef="#ctx0" brushRef="#br0" timeOffset="16396">744 2507 1119 0,'0'0'387'0,"0"0"-160"16,0 0-43-16,0 0-8 16,0 0 41-16,-193-62-75 15,131 85-54-15,-8 22 18 16,-4 16-14-16,-5 19-20 15,0 11 8-15,10 18-21 16,13 8 17-16,18 5-43 16,21-4-9-16,14-7 35 0,3-10-58 15,16-12 11 1,23-15-12-16,14-19 1 0,10-22-3 16,11-25 2-16,16-8-42 15,7-41 21-15,5-25-68 16,-11-18-1-16,-9-2 26 15,-17 3 44-15,-18 20 20 16,-18 18 17-16,-15 19 48 16,-8 17 58-16,-3 9-53 15,-3 4-25-15,0 40-12 16,3 8-21-16,7 16 38 16,7-1-50-16,9 1 1 15,13-9-3-15,7-14 2 16,2-16-16-16,9-17-7 15,-9-12-23-15,1-6 46 0,-13-32-32 16,-5-14 32-16,-19-6 0 16,-12-4 0-16,0 0 11 15,-32 3 38-15,-15 9-20 16,-8 10 19-16,-4 6-48 16,10 14-18-16,13-1-81 15,16 10-441-15,14-3-641 0</inkml:trace>
  <inkml:trace contextRef="#ctx0" brushRef="#br0" timeOffset="16549">1330 2852 1965 0,'0'0'349'0,"0"0"-251"16,0 0-98-16,222-150-25 15,-149 114-512-15</inkml:trace>
  <inkml:trace contextRef="#ctx0" brushRef="#br0" timeOffset="18521">4551 3255 932 0,'0'0'764'15,"0"0"-678"-15,0 0-30 16,0 0 80-16,233-55-44 16,-157 10-23-16,-2-4-26 15,-1-8 18-15,-15-5-29 0,-11 0 5 16,-18 3 59-16,-16 0-12 15,-13 3 20-15,0 2 16 16,-16 11-2-16,-15 9 8 16,-1 12-31-16,-1 19-15 15,-2 3 19-15,2 18-68 16,4 35-8-16,6 15-6 16,3 18-16-16,10 5 24 15,7 5-25-15,3 3 0 16,0-9-12-16,0-4-6 15,0-10-38-15,0-17-19 16,0-14-3-16,0-22 32 0,0-17-20 16,0-6 63-16,0-15-10 15,0-27 14 1,3-10-2-16,19-8-4 0,9 5 5 16,8 5-12-16,4 6 10 15,-1 14-19-15,1 12 20 16,-5 16-12-16,-2 2 3 15,-5 12 8-15,-3 19 1 16,-8 5 1-16,-6 2 19 16,-11-2-13-16,-3-7 17 15,-3-8-17-15,-24-6 1 16,-5-12 10-16,-8-3-8 16,4 0 34-16,4-3-42 15,1-12 6-15,12 0 35 16,7 4-8-16,7 1-7 0,5 10-19 15,0 0 2-15,11 0-14 16,17 15 4-16,12 9 0 16,6 5 3-16,10-3-3 15,6 1-44-15,9-6-47 16,11-10-64-16,11-7 135 16,1-4-2-16,-1-13-41 15,-13-18 23-15,-17-7 1 16,-21-5 20-16,-18 3 19 15,-18-2 0-15,-6 4 67 16,-6 9 24-16,-30 2 18 16,-7 12-21-16,-10 7 5 15,2 8 6-15,-3 0-42 0,12 23-30 16,7 10 29-16,11 11-44 16,18 6-10-16,6-1 14 15,6 3-16-15,33-3 0 16,14-8-18-16,10-6-34 15,11-9-1-15,8-10-53 16,0-16-59-16,3 0-32 16,-3-16-55-16,-14-21-12 15,-8-17-75-15,-18-6-63 16,-11-14 179-16,-16-12 223 16,-8-10 36-16,-7-5 113 15,0-5 29-15,0 9 21 16,0 14 50-16,0 21 9 0,-3 21-14 15,-1 24-8 1,4 17-91-16,0 13-83 0,0 47-27 16,0 22 67-16,0 18-48 15,0 12-35-15,4 7 26 16,2-8-39-16,1-6-6 16,3-10-35-16,2 2-109 15,-1-27-199-15,-5-24-504 0</inkml:trace>
  <inkml:trace contextRef="#ctx0" brushRef="#br0" timeOffset="18696">6339 3070 1428 0,'0'0'608'0,"0"0"-477"15,0 0 117-15,0 0-22 16,203-6-87-16,-131 0-124 15,-4 0-15-15,5 3-166 16,-18-1-218-16,-22 4-455 0</inkml:trace>
  <inkml:trace contextRef="#ctx0" brushRef="#br0" timeOffset="18914">5534 2846 1711 0,'0'0'577'16,"0"0"-437"-16,0 0 59 15,0 0 23-15,0 0-87 16,140-166-70-16,-84 149-63 16,-3 11-2-16,-7 6-12 15,-7 0-158-15,-10 19-148 16,-12 0-304-16,-11-1-273 0</inkml:trace>
  <inkml:trace contextRef="#ctx0" brushRef="#br0" timeOffset="19016">5973 2521 1517 0,'0'0'537'16,"0"0"-326"-16,0 0-43 0,108-194-69 16,-40 139-99-16,-9 10-190 15,-7 18-632-15</inkml:trace>
</inkml:ink>
</file>

<file path=ppt/ink/ink7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10:25:33.373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76 244 1861 0,'0'0'299'16,"0"0"-147"-16,0 0 148 15,0 0-34-15,0 0-87 0,-34-175-119 16,34 150 13 0,8 3 20-16,15 10-60 0,2 6-18 15,4 6 2-15,5 0-16 16,-6 27 25-16,3 15-26 15,-11 6 0-15,-11 9 22 16,-9 9-21-16,0-3 4 16,-14 7-5-16,-21-6-2 15,-7-5 2-15,-21 2-154 16,13-15-226-16,5-9-607 0</inkml:trace>
</inkml:ink>
</file>

<file path=ppt/ink/ink7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10:25:33.534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0 1756 0,'0'0'615'16,"0"0"-257"-16,0 0 17 16,0 0-192-16,0 0-183 15,0 0-181-15,0 0-1554 0</inkml:trace>
</inkml:ink>
</file>

<file path=ppt/ink/ink7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10:25:32.263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0 597 1101 0,'0'0'251'0,"0"0"-234"15,0 0 9-15,0 0 151 16,9 176-41-16,-9-152-100 16,0-9-28-16,3-13-1 15,-3-2 53-15,0 0 53 16,0-29-69-16,0-9-12 15,5-9 44-15,-2-6 9 16,6 0 17-16,5 1 34 0,2 8-15 16,0 13 13-1,8 14-6-15,2 13-22 0,0 4-30 16,2 21-38-16,0 21-11 16,-2 8-11-16,-7 8-15 15,1 1 21-15,-3 0-22 16,1-3-6-16,-1-5-1 15,-1-8-18-15,-2-10 5 16,1-13-52-16,-1-8-62 16,3-12 47-16,2 0 26 15,7-35 6-15,8-15-40 16,4-12-2-16,1-14 32 16,8-10 27-16,2-11-47 0,2-7 13 15,2 3-38 1,-10 2 34-16,-7 14 76 0,-16 20 36 15,-11 21 158-15,-9 15 45 16,0 16-45-16,-16 9 5 16,-13 4-120-16,-5 0-33 15,2 25-1-15,-1 10-13 16,4 10 2-16,6 5-16 16,4 2-8-16,5 10 2 15,8 2-11-15,6-4-1 16,0 5 0-16,0-8-27 15,0-4 12-15,0-12-11 16,0-9 2-16,0-8 16 16,0-9-22-16,0-13 29 15,0-2-10-15,6 0 7 0,11-14-2 16,8-15 6-16,9-7-12 16,5 1-12-16,-1 9-18 15,2 5 27-15,-1 17 14 16,-2 4 1-16,2 9 0 15,1 24 14-15,-2 8 38 16,1 6 5-16,-2-1-32 16,-4 2-13-16,-1-6-12 15,1-6-10-15,-4-13-46 16,-3-9-130-16,14-14-148 16,-7-3-272-16,-7-21-1152 0</inkml:trace>
  <inkml:trace contextRef="#ctx0" brushRef="#br0" timeOffset="690">1592 488 1603 0,'0'0'518'16,"0"0"-301"-16,0 0 121 15,0 0-65-15,0 0-101 16,0 0-36-16,-204 10-74 15,168 18-40-15,10 8 9 16,9 2-31-16,14 3 0 16,3-2-24-16,6-1-56 0,28-9-19 15,5-9-43 1,7-10-8-16,2-10 19 0,-5 0 10 16,-1-13 3-16,-8-13 7 15,-11-3 56-15,-7 5 55 16,-7 4 39-16,-6 8 114 15,-3 6 78-15,0 6-54 16,0 0-91-16,0 9-40 16,0 17-28-16,0 7 25 15,8 6-43-15,18-5 1 16,13-2-9-16,7-10-23 16,6-8-7-16,4-11-26 15,-3-3 16-15,-4-6-28 16,-7-24 12-16,-6-8 43 15,-10-9 20-15,-6 0 1 0,-3 0 0 16,-8 10 21 0,-6 6 82-16,0 14 25 0,-3 11-33 15,0 6-8-15,0 2-51 16,0 34-13-16,0 6 13 16,0 5-23-16,4 2-13 15,22-5 0-15,11-7-35 16,11-11-19-16,7-18 41 15,4-8-4-15,0 0-29 16,-5-30 16-16,-16-7-18 16,-5-11 42-16,-7 1-14 15,-13-2 20-15,-3 7 9 16,-6 10 31-16,-4 11 64 0,0 15-16 16,0 6-9-16,0 0-41 15,-7 21-37-15,0 14 5 16,1 4-6-16,6 4 0 15,0-1-35-15,13 0-125 16,12-13-205-16,3-12-510 0</inkml:trace>
</inkml:ink>
</file>

<file path=ppt/ink/ink7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10:25:29.164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354 0 1551 0,'0'0'254'15,"0"0"-137"-15,0 0-57 16,0 0 124-16,0 165 48 16,0-66-106-16,0 11-53 15,0 5 30-15,0-1-57 16,0-10-20-16,6-9-26 16,5-17-31-16,1-16-63 15,2-15-157-15,-4-20-290 16,-6-16-1199-16</inkml:trace>
  <inkml:trace contextRef="#ctx0" brushRef="#br0" timeOffset="323">0 674 1667 0,'0'0'336'16,"0"0"-239"-16,0 0-38 15,0 0 186-15,0 0-26 16,0 0-33-16,204-6-111 16,-122-11-8-16,9-3-16 15,-3-3-19-15,-3 4-7 16,-9 2-12-16,-14 5-13 16,-13 7 4-16,-9 5-4 15,-10 0-1-15,-7 0 1 16,-8 13 0-16,-1 5 3 0,-1 4-3 15,-4-5-4 1,-3 0 4-16,5-5-93 0,-8-2-122 16,3-10-81-16,-6 0-84 15,0-13-11-15,0-7-1244 0</inkml:trace>
  <inkml:trace contextRef="#ctx0" brushRef="#br0" timeOffset="840">977 534 1330 0,'0'0'317'15,"0"0"-201"-15,0 0-9 16,0 0 40-16,0 0 1 15,0 0 1-15,-27 170-79 0,27-126 7 16,0-3-19-16,0-2-36 16,0-7 21-16,0-8-43 15,0-7 6-15,0-11 2 16,0-6-2-16,0 0 28 16,0-14 5-16,0-25-29 15,0-4 21-15,0-14-31 16,0-1 2-16,7-1 16 15,-1 5 0-15,3 8 22 16,8 10 11-16,6 8-18 16,10 9 18-16,10 9-51 0,5 8 0 15,12 2-6 1,35 0-100-16,-17 6-178 0,-8 2-399 16</inkml:trace>
  <inkml:trace contextRef="#ctx0" brushRef="#br0" timeOffset="1561">1711 497 1698 0,'0'0'487'0,"0"0"-446"15,0 0 71-15,0 0 86 0,0 0-45 16,-14 175-61-16,14-122-80 16,3 0-3-16,11-3-1 15,5-7-8-15,1-7-57 16,3-15-28-16,3-8 2 16,-4-13-8-16,7 0-37 15,-1-31-14-15,-3-10 16 16,1-7 47-16,-6-1 64 15,-3-1 8-15,-8 9 7 16,-6 8 64-16,-3 16 51 16,0 13 43-16,0 4-40 15,0 10-73-15,0 27 32 0,0 11-35 16,7 2-17-16,6-1-14 16,6-3-11-16,9-9-34 15,4-13-26-15,4-11-22 16,4-13 75-16,-1 0-85 15,-4-22 3-15,-2-13 22 16,-7-7-6-16,0 2 40 16,-6 1 23-16,-7 13 10 15,0 11 13-15,-9 15 31 16,-1 0-29-16,-3 17 94 16,0 22-32-16,0 7-47 15,0 1-11-15,0 1-18 16,0-9 118-16,0-10-104 0,3-11-15 15,-3-11-9-15,0-7-23 16,0 0 32-16,0-23-24 16,3-12 2-16,8-6 20 15,4-5-8-15,8-2 4 16,7 4-1-16,-1 11 7 16,4 10-9-16,-7 14 9 15,0 9 10-15,-3 0 53 16,-3 27-23-16,-1 8 3 15,1 0 88-15,-3 3-106 16,3-3-25-16,2-5-77 16,18-10-115-16,-4-8-288 15,-4-7-438-15</inkml:trace>
  <inkml:trace contextRef="#ctx0" brushRef="#br0" timeOffset="2004">3141 631 1737 0,'0'0'505'16,"0"0"-378"-16,0 0 52 15,0 0 75-15,0 0-62 16,-194 147-125-16,182-101-39 16,12 1-28-16,0-8-27 15,22-8-48-15,18-18-73 16,2-8-52-16,4-5-20 15,-7-1-37-15,-7-27 59 0,-9-1 129 16,-6-3 69-16,-10 5 53 16,-7 0 77-16,0 10 65 15,0 8 89-15,0 9-29 16,0 0-95-16,0 15-94 16,0 23-12-16,0 19 28 15,0 10-55-15,3 15 9 16,23 16 11-16,3 8 20 15,-2 4-34-15,-7-2-11 16,-11-11-11-16,-9-19 19 16,0-19-30-16,0-22 0 15,-26-19 16-15,-7-15-15 16,-3-3 17-16,-2-18-18 0,1-22-5 16,4-19 4-16,7-12-36 15,12-66-61-15,8 23-152 16,6-1-620-16</inkml:trace>
  <inkml:trace contextRef="#ctx0" brushRef="#br0" timeOffset="2194">2198 123 2362 0,'0'0'290'0,"0"0"-290"16,0 0 0-16,232 57-1 0,-110-42-60 15,-8-7-518-15</inkml:trace>
</inkml:ink>
</file>

<file path=ppt/ink/ink7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10:26:03.533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59 34 411 0,'0'0'770'16,"0"0"-640"-16,0 0-56 15,0 0 58-15,0 0-20 16,0 0-30-16,0 0-60 15,0 4 18-15,0-2 23 16,0 5-17-16,0-1 12 16,0 2 4-16,3 4-20 15,6-3-6-15,-1-3-35 16,1 0 4-16,-3-4-5 16,5 2 6-16,-5-4 8 15,0 0-13-15,2 0-1 16,-5 0 18-16,-3-8-18 0,0-8 10 15,0-1 45-15,-11-2 22 16,-9 9 35-16,2-3-15 16,-2 4-26-16,4 3-7 15,2 4-40-15,2 2-8 16,1 0-7-16,5 0 0 16,6 5-18-16,0 20-40 15,20-8-169-15,6-3-169 0</inkml:trace>
  <inkml:trace contextRef="#ctx0" brushRef="#br0" timeOffset="1847">82 31 1293 0,'0'0'245'0,"0"0"-83"15,0 0 13-15,0 0 27 16,0 0-39-16,0 0-75 15,0 0-31-15,-43 11 39 16,43-11-35-16,0 0-3 16,0 0-25-16,0 0-32 0,0 0-2 15,0 0-25 1,0 0-110-16,13 0-124 0,3 0-295 0</inkml:trace>
</inkml:ink>
</file>

<file path=ppt/ink/ink7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10:26:02.716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72 103 850 0,'0'0'216'15,"0"0"-65"-15,0 0 18 16,0 0-19-16,0 0-23 16,0 0-31-16,0 0-55 15,0 0 23-15,0 0-35 16,0 0 7-16,0 0 5 16,0 0 6-16,0 0 24 15,0 0-46-15,0 0-19 16,0 0 27-16,0 0-33 15,0 0 0-15,0 0-12 0,0 0 4 16,0 0-3-16,6 0 9 16,8 0 2-16,-1 0 8 15,-1 0-8-15,-1 0 0 16,1-1-9-16,-4-2 9 16,-2-6-11-16,-6 3 7 15,0-3 4-15,0 0 21 16,0 0-5-16,-9 1 22 15,-5-3-2-15,-3 5 15 16,1 2 17-16,0 1-67 16,0 3 5-16,5 0 31 15,2 0-37-15,3 0 0 16,-2 0-1-16,5 0-3 0,0 7-7 16,3 6 0-16,0-1-23 15,0-3 34-15,0 3-24 16,14-6-10-16,-2 0-10 15,2-1-18-15,2-1-3 16,7-1-102-16,-3-3-92 16,-5 0-435-16</inkml:trace>
  <inkml:trace contextRef="#ctx0" brushRef="#br0" timeOffset="2274">72 82 882 0,'0'0'219'0,"0"0"-21"16,0 0-15-16,0 0-54 15,0 0-63-15,0 0-20 16,0 0-25-16,-3-25-8 16,3 22 3-16,6-2-15 0,8-1-2 15,-1 0 1-15,-1 1 0 16,-1 3 0-16,-5 2 1 15,0-2-2-15,2 2 2 16,-8-3-1-16,0-1 25 16,0 3 14-16,0-6 15 15,-8 5 36-15,-12-5-17 16,-2 4 3-16,-1 3-39 16,0 0 11-16,3 0 9 15,8 0-20-15,2 0-18 16,7 0-8-16,-1 0-5 15,4 0-12-15,0 6 0 0,0 4-6 16,7 1 9-16,12-2-69 16,7-3-27-16,17 0-61 15,-10-4-63-15,-4-2-749 0</inkml:trace>
</inkml:ink>
</file>

<file path=ppt/ink/ink7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10:26:10.617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600 401 1007 0,'0'0'327'0,"0"0"-192"16,0 0-39-16,0 0 68 15,0 0-83-15,0 0-41 16,6-17 21-16,-6 10 10 15,0 5 11-15,0 2-16 16,0-2-8-16,0-2 22 16,-3-2-46-16,-3-3-12 15,3-3 21-15,-8-1-15 16,-2 0-4-16,-2-1 7 16,-8-2 12-16,-8 5 21 15,-1-1-40-15,-7 5-12 16,-4 5 31-16,-2 2-22 15,-5 0-8-15,1 2-12 16,-4 23 11-16,7 6 37 16,1 11-9-16,8 7 6 0,12 7 19 15,5 7-31-15,11 1-1 16,9 0-7-16,0-10-25 16,3-7 24-16,23-6-25 15,13-5 0-15,7-11 7 16,13-12-7-16,6-13-10 15,7 0-19-15,4-11-29 16,-5-24-3-16,-1-10-4 16,-16-5 28-16,-11 3 31 15,-16 6 8-15,-15 6-2 16,-8 11 74-16,-4 9 34 16,0 6 41-16,-4 9-51 15,-8 0-49-15,-4 9-2 0,2 21-35 16,5 8-3-16,6 2-9 15,3 4 9-15,0-8-5 16,6 1-4-16,14-5 0 16,-1-3-12-16,4-4-16 15,20-3-122-15,-4-7-167 16,-7-8-480-16</inkml:trace>
  <inkml:trace contextRef="#ctx0" brushRef="#br0" timeOffset="544">1464 71 1971 0,'0'0'391'16,"0"0"-217"-16,0 0-22 15,0 0 69-15,0 0-55 0,0 0-133 16,0 0-8 0,-29-68-25-16,29 65-93 0,9 3-139 15,17 0-155-15,-6 0-254 0</inkml:trace>
  <inkml:trace contextRef="#ctx0" brushRef="#br0" timeOffset="745">1481 537 1898 0,'0'0'512'0,"0"0"-327"0,0 0 22 16,0 0-23-16,0 0-184 16,0 0-90-16,0 0-180 15,20-42-326-15,-5 42-756 0</inkml:trace>
  <inkml:trace contextRef="#ctx0" brushRef="#br0" timeOffset="928">1530 1049 1825 0,'0'0'561'16,"0"0"-368"-16,0 0 70 0,0 0-97 16,0 0-166-16,0 0-8 15,0 0-212-15,48-56-308 16,-17 33-812-16</inkml:trace>
  <inkml:trace contextRef="#ctx0" brushRef="#br0" timeOffset="1435">2649 65 1681 0,'0'0'491'15,"0"0"-328"-15,0 0 65 16,0 0 27-16,0 0-111 15,0 0-31-15,-202-36-62 16,152 58 12-16,-5 19 20 16,-1 12-29-16,0 14-11 15,4 13-7-15,9 9-15 16,10 8 30-16,13 1-51 0,14-3 0 16,6 1 12-1,11-14-12-15,27-7-20 0,18-23-22 16,6-18-24-16,10-18 13 15,-2-16-70-15,-2 0-18 16,-6-26 21-16,-10-16 32 16,-16-2 70-16,-19 0 18 15,-17 2 69-15,-3 4 30 16,-40 5-26-16,-13 12-15 16,-9 10-4-16,-3 9-42 15,8 2-12-15,18 0-6 16,28 10-128-16,14 6-377 15,0-4-804-15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6:56:32.978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266 0 1190 0,'0'0'1045'0,"0"0"-869"0,0 0-103 16,0 0-6-16,0 0 185 16,0 0-74-16,9 207-102 15,1-99 8-15,3 9-44 16,0 0-10-16,-4-5 27 15,2-10-57-15,-5-8 11 16,-6-8-11-16,0-12-35 16,0-15-66-16,0-21-361 15,0-18-316-15</inkml:trace>
  <inkml:trace contextRef="#ctx0" brushRef="#br0" timeOffset="202">0 666 1883 0,'0'0'348'15,"0"0"-174"-15,0 0-4 16,0 0 55-16,0 0-82 16,0 0-74-16,213-53-17 15,-115 42-52-15,10-1-38 16,39-8-155-16,-22 5-397 15,-26-3-790-15</inkml:trace>
  <inkml:trace contextRef="#ctx0" brushRef="#br0" timeOffset="1049">1166 533 2068 0,'0'0'386'0,"0"0"-300"16,0 0 78-16,0 0 115 15,0 0-123-15,0 0-69 16,0 0-33-16,-203-61-35 16,154 98 33-16,-1 24-50 15,5 8-1-15,5 9 33 0,20-2-33 16,14-9 0-16,6-14-1 15,20-17-53-15,22-19 19 16,18-17-56-16,5 0-30 16,0-29 23-16,-2-18-3 15,-15-1 39-15,-11 7 44 16,-15 6 17-16,-12 12 35 16,-6 14 8-16,-4 9 36 15,0 0 3-15,0 15-44 16,0 20-17-16,0 9-21 15,0 0 6-15,12-3-20 16,22-8-14-16,8-9-35 16,10-17-12-16,1-7-47 15,-1-7 13-15,-2-26 3 16,-5-11 51-16,-8-2 49 0,-8-8 5 16,-7 4 1-1,-8 7 90-15,-8 4 36 0,-3 15 47 16,-3 9-33-16,0 15-26 15,0 0-15-15,0 30-79 16,0 37 6-16,0 25 12 16,0 46-19-16,14 43 8 15,15 33-9-15,4-18 9 16,-7-38 20-16,-12-50-47 16,-8-34 0-16,0 3 5 15,0-3-4-15,-2-14-2 16,-1-18-7-16,-3-23 8 0,0-19-9 15,0 0 9-15,0-31-22 16,-13-24 4-16,-4-25-8 16,2-44 19-16,-8-51-19 15,-7-49 4-15,4-22 11 16,0 16-23-16,12 50 25 16,11 73 9-16,3 35 0 15,0 34-9-15,3 8 9 16,23 9 0-16,17 7 7 15,16 14 0-15,6 6-7 16,8 23 19-16,-5 13-17 16,-5-1 37-16,-18 3-39 15,-16-1 0-15,-18 0 11 16,-11-3-11-16,-20 2-8 16,-36-4-37-16,-55-7-119 0,12-12-209 15,5-13-488-15</inkml:trace>
  <inkml:trace contextRef="#ctx0" brushRef="#br0" timeOffset="1263">668 250 1770 0,'0'0'316'16,"0"0"-225"-16,0 0-36 15,0 0 189-15,222-170-35 16,-155 149-74-16,-13 9-60 0,-8 12-75 16,-7 0-96-16,-2 33-65 15,-11 5-341-15,-10 10-370 0</inkml:trace>
  <inkml:trace contextRef="#ctx0" brushRef="#br0" timeOffset="1429">1061 1783 2371 0,'0'0'445'0,"0"0"-445"0,0 0-108 16,0 0-48-16,0 0-231 15,124-215-1248-15</inkml:trace>
</inkml:ink>
</file>

<file path=ppt/ink/ink7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10:26:13.637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0 2143 0,'0'0'272'15,"0"0"-272"-15,0 0 104 16,6 150 97-16,5-70-47 15,-2 11-51-15,-1 14-66 16,-5 6-5-16,0 0 68 16,-3-5-73-16,0-14 7 15,0-15-34-15,0-25 0 16,0-19 0-16,0-20 2 16,0-13 8-16,0-4 17 15,0-31-26-15,0-12 17 16,3-10-18-16,13-3-2 0,4-1-10 15,3 9 12-15,3 4-9 16,7 16-1-16,-1 14-4 16,7 15 4-16,4 3 5 15,3 19 4-15,1 18-5 16,-2 10 12-16,1 7 18 16,-10-2-14-16,-7-1-9 15,-15-5 46-15,-14 0-31 16,0-12 15-16,-34-3 1 15,-11-12-17-15,-11-11-6 16,-4-8-6-16,6 0 3 16,4-8 10-16,7-18-16 15,11-4-1-15,9 2-5 0,13-3-65 16,10-11-80-16,27 5-381 16,5 4-649-16</inkml:trace>
</inkml:ink>
</file>

<file path=ppt/ink/ink7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10:26:13.938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22 2293 0,'0'0'548'0,"0"0"-479"16,0 0 51-16,0 0 56 15,0 0-138-15,0 0-38 16,0 0-138-16,33-13-24 15,-16 35-354-15,-8-5-387 0</inkml:trace>
  <inkml:trace contextRef="#ctx0" brushRef="#br0" timeOffset="180">14 446 2390 0,'0'0'372'0,"0"0"-268"16,0 0-7-16,0 0-97 15,0 0-4-15,0 0-559 16,0 0-396-16</inkml:trace>
  <inkml:trace contextRef="#ctx0" brushRef="#br0" timeOffset="354">8 904 654 0,'0'0'1884'0,"0"0"-1604"16,0 0-157-16,0 0 83 16,0 0-69-16,0 0-137 15,0 0-120-15,19 8-157 16,1-20-593-16</inkml:trace>
  <inkml:trace contextRef="#ctx0" brushRef="#br0" timeOffset="877">1036 125 1859 0,'0'0'386'0,"0"0"-250"16,0 0 56-16,0 0 127 15,0 0-137-15,0 0-86 16,0 0-37-16,-59-120 4 0,28 120 7 16,-7 0-49-16,-9 22-8 15,-2 19 28-15,1 10-5 16,-2 14-8-16,4 8-4 16,7 7-10-16,4 9 28 15,4 2-30-15,12 3-12 16,7 0 29-16,12-3-29 15,0-5-1-15,9-12-5 16,27-15-43-16,13-15 20 16,10-21-50-16,3-17 28 15,0-6 37-15,-5-12-3 16,-12-17 17-16,-16-9 21 16,-18-4-9-16,-11 0 53 0,-8 2-28 15,-34 5-2-15,-13 2 8 16,-4 10-43-16,-4-3-69 15,13 7-214-15,18 5-1822 0</inkml:trace>
</inkml:ink>
</file>

<file path=ppt/ink/ink7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10:26:12.886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0 432 136 0,'0'0'1700'0,"0"0"-1503"15,0 0-135-15,0 0 188 16,0 0-51-16,0 0-95 15,0 0-57-15,150-94-3 16,-130 106 59-16,-5 23-20 16,-5 12-38-16,0 7 9 15,3 7-53-15,-2 4 13 16,1-4-10-16,5 2 3 16,5-10-14-16,7-14-18 15,11-18 12-15,2-10 12 16,1-11-84-16,-1-11 6 15,-2-23 17-15,-10-9 9 16,-10-8 35-16,-11-5 12 0,-9 3 6 16,0 2 14-1,0 10-14-15,-9 9 60 0,-8 8 16 16,10 10-24-16,4 7-24 16,3 7-28-16,7 0-136 15,31 0 28-15,15 0-102 16,13 0-83-16,7 4 22 15,1-1 22-15,8-3 214 16,-3 0 35-16,-8 0 93 16,-14 0-8-16,-18 0-22 15,-24 0 57-15,-15 0 78 16,0 0 106-16,-9 0-21 16,-20 0-129-16,-10 0-54 0,-7 14 18 15,-1 10-55-15,2 8 8 16,8 8-10-16,5 3-33 15,16 4 20-15,9 1-48 16,7-4 2-16,0-4 1 16,20-4-3-16,12-9-51 15,11-16-31-15,4-11-25 16,1 0 64-16,-2-15-22 16,-7-17 6-16,-7-10 59 15,-7 1-12-15,-13 6 12 16,-2 9 36-16,-10 7 28 15,3 15 51-15,-3 4-47 16,3 2-46-16,0 25 24 16,3 10-34-16,2 10 4 0,-2-5-16 15,0 2-36-15,5-2-33 16,6-11-127-16,-5-9-136 16,-2-13-483-16</inkml:trace>
  <inkml:trace contextRef="#ctx0" brushRef="#br0" timeOffset="195">876 0 2254 0,'0'0'340'0,"0"0"-260"16,0 0-19-16,0 0 2 15,174 17-50-15,-60 6-13 16,-15-2-499-16,-14-4-1136 0</inkml:trace>
</inkml:ink>
</file>

<file path=ppt/ink/ink7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10:29:12.180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761 604 1476 0,'0'0'254'0,"0"0"-129"15,0 0-73-15,0 0 87 16,0 0 94-16,0 0-84 15,-137-135-12-15,107 118-19 16,-2 7-4-16,-2 1 1 16,-5 9-53-16,-7 0-14 15,-2 0-5-15,-8 32-37 16,-7 16 25-16,4 8-19 16,4 9 12-16,5 11 23 15,8 6-46-15,10 7 4 16,9 5 17-16,12 4-20 0,11-4 37 15,0-2-39 1,14-4 6-16,26-6 16 0,5-11-22 16,11-10 0-16,10-11 0 15,2-14 0-15,11-16 2 16,3-13-2-16,6-7-17 16,-3-11 16-16,0-26-99 15,-6-10-48-15,-7-5-106 16,10-28-254-16,-17 13 113 15,-17 8-584-15</inkml:trace>
  <inkml:trace contextRef="#ctx0" brushRef="#br0" timeOffset="652">1174 846 1141 0,'0'0'352'0,"0"0"-192"0,0 0-11 15,0 0 105-15,0 0-9 16,0 0-52-16,0 0-96 15,14-138-14-15,-11 135 17 16,0 3-45-16,3 0-10 16,-3 0-20-16,0 0-7 15,-3 0 39-15,0 0-42 16,0 0-1-16,0 0 35 16,0 0-36-16,0 0 26 15,0 0-18-15,0 5-20 16,0 10 16-16,0-1-17 15,0 4 0-15,0 6 9 0,0-1-9 16,0 11 0-16,0 6 18 16,0 10-18-16,0 7 50 15,0 1-50-15,0-2 1 16,0-6 27-16,4-5-28 16,2-8 7-16,8-7-7 15,-2-7 0-15,5-2 1 16,3-9-1-16,2-8-18 15,7-4 17-15,5 0-24 16,5-13-9-16,-2-17-17 16,1-5-39-16,-2-10 32 15,-7-1-99-15,1-4 37 16,-10-3 50-16,-3-1 24 16,-8-1 31-16,-3 2-4 15,1 4 19-15,-3-3 38 0,-1 8-26 16,-3 7 21-16,0-2 52 15,0 9 12-15,0 4 0 16,0 5-51-16,0 10 14 16,0 7 40-16,0 1-53 15,0 3-29-15,0 0-18 16,0 0-13-16,0 7 4 16,0 4 8-16,0 1 1 15,0 0 0-15,3-6-3 16,0 1-6-16,-3-3-8 15,3 2-58-15,-3 5-83 16,7 8-306-16,-4-1-161 16,3-1-1114-16</inkml:trace>
  <inkml:trace contextRef="#ctx0" brushRef="#br0" timeOffset="1049">2002 663 1685 0,'0'0'572'16,"0"0"-361"-16,0 0 22 16,0 0-30-16,0 0-29 0,0 0-104 15,0 0-22-15,-114 141-1 16,100-86-22-16,5 7 20 15,6 2-45-15,3-6 0 16,0-5 2-16,23-6-2 16,8-9-59-16,6-14-4 15,8-15-34-15,1-9 37 16,4 0-19-16,-7-27 78 16,-8-11 1-16,-19-3 0 15,-10-9 12-15,-6 0 14 16,-6-1 16-16,-26 5 59 15,-4 7-42-15,-3 11-19 16,2 6 19-16,8 10-59 0,9 9-63 16,20 3-141-16,0 3-487 15,26 12-239-15</inkml:trace>
  <inkml:trace contextRef="#ctx0" brushRef="#br0" timeOffset="1548">2624 699 1540 0,'0'0'896'0,"0"0"-738"16,0 0-97-16,0 0 89 16,0 0-18-16,-30 182-75 0,30-114-50 15,0 3 7 1,10-6-28-16,4-7-26 0,-2-7-77 15,-4-20-5-15,-5-13-12 16,0-18-22-16,-3 0 47 16,0-26 62-16,0-21 38 15,0-11 18-15,-14-14-7 16,2 1 69-16,-2 0 18 16,4 12 13-16,7 12 66 15,3 19-5-15,0 15-25 16,0 13-88-16,30 0 16 15,13 35-4-15,8 12-44 16,6 10 9-16,5 8-27 16,6 2-2-16,0-2-5 15,-2-9-7-15,-7-9 1 0,-13-14 5 16,-13-16-5 0,-10-17 1-16,-13 0 13 0,-7-33-1 15,-3-22 34-15,0-12-33 16,-13-10 27-16,-16-3 0 15,-5 0-27-15,6 11 4 16,2 11-5-16,12 23-83 16,14 33-132-16,14 2-560 15,15 11-273-15</inkml:trace>
  <inkml:trace contextRef="#ctx0" brushRef="#br0" timeOffset="1990">3894 745 1283 0,'0'0'990'0,"0"0"-738"15,0 0-110-15,0 0 110 16,0 0-25-16,0 0-92 15,-196-61-35-15,153 98-76 16,4 16 9-16,-1 17 38 16,12 7-41-16,8 10-7 0,17-2-23 15,3-5 0 1,9-13-9-16,30-14 1 0,15-14-64 16,0-22 11-16,8-17-83 15,-5 0-28-15,-9-25-63 16,-5-11 50-16,-13 0 140 15,-15 7 45-15,-4 8 12 16,-11 13 184-16,0 8 7 16,0 0-31-16,0 8-86 15,-3 21-42-15,-5 3 40 16,8 4-67-16,0-3-11 16,0-7-12-16,0-2-62 15,11-7-62-15,6-9-210 16,-8-1-364-16,-6-7 9 0</inkml:trace>
  <inkml:trace contextRef="#ctx0" brushRef="#br0" timeOffset="2125">3803 1138 1655 0,'0'0'508'16,"0"0"-341"-16,0 0 53 16,0 0 1-16,0 0-81 15,0 0-107-15,187-89-33 16,-109 89-102-16,-20 0-268 15,-8 0-689-15</inkml:trace>
  <inkml:trace contextRef="#ctx0" brushRef="#br0" timeOffset="2547">2245 509 1167 0,'0'0'898'0,"0"0"-655"16,0 0-114-16,0 0 64 16,0 0-24-16,0 0-51 15,0 0-3-15,48 0-79 16,-25 21-3-16,-9 6-11 15,-8 3-22-15,-6 5 0 16,0 3-11-16,-20 7-114 16,-29 16-117-16,4-11-330 15,2-10-205-15</inkml:trace>
  <inkml:trace contextRef="#ctx0" brushRef="#br0" timeOffset="2754">1632 452 1617 0,'0'0'519'0,"0"0"-452"16,0 0 47-16,0 0 81 15,0 0-85-15,0 0-110 16,0 0-11-16,66 52-189 15,-66 1-73-15,0-3-487 0</inkml:trace>
</inkml:ink>
</file>

<file path=ppt/ink/ink7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10:29:25.592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462 124 1026 0,'0'0'307'16,"0"0"-80"-16,0 0-90 16,0 0 34-16,0 0 28 15,0 0-43-15,-17 79 14 16,17-32-76-16,0 10 7 16,0-1 0-16,0 2-31 15,3 1 12-15,0-2-71 16,-3-10-10-16,0-4 50 15,0-11-51-15,0-8-1 16,0-5-60-16,0-10-139 0,0-9-287 16,0 0-252-16</inkml:trace>
  <inkml:trace contextRef="#ctx0" brushRef="#br0" timeOffset="217">0 68 1753 0,'0'0'356'0,"0"0"-279"16,0 0 73-16,0 0 66 16,0 0-71-16,239-24 5 0,-151 21-117 15,8 3-27-15,2 0-6 16,22 35-66-16,-21 4-246 15,-20-3-440-15</inkml:trace>
  <inkml:trace contextRef="#ctx0" brushRef="#br0" timeOffset="436">1126 47 766 0,'0'0'1403'0,"0"0"-1187"0,0 0-17 16,0 0 11-16,0 212-64 16,0-129-44-16,-3-1-75 15,-3-4 2-15,3-8-29 16,0-9-17-16,3-11-30 16,0-3-216-16,0-14-250 15,0-16-163-15</inkml:trace>
  <inkml:trace contextRef="#ctx0" brushRef="#br0" timeOffset="629">1431 127 1610 0,'0'0'361'0,"0"0"-111"0,0 0 37 16,20 167-84-16,-17-89-55 15,0 1-53-15,-3-9-95 16,3-1-1-16,0 7-133 16,1-18-195-16,-4-11-314 0</inkml:trace>
  <inkml:trace contextRef="#ctx0" brushRef="#br0" timeOffset="802">1068 466 1802 0,'0'0'394'0,"0"0"-237"0,0 0-56 15,0 0 0-15,0 0-25 16,196 0-76-16,-102-10-173 16,-15 1-176-16,-11 0-317 0</inkml:trace>
  <inkml:trace contextRef="#ctx0" brushRef="#br0" timeOffset="1072">1870 424 1335 0,'0'0'317'16,"0"0"-174"-16,0 0-27 15,0 0 99-15,94-168-39 16,-74 118-37-16,-6 0 10 15,-5 2 0-15,-2 8 4 0,-7 6-19 16,0 13-34-16,0 8 42 16,0 13-52-16,0 0-57 15,0 33-18-15,0 20-9 16,0 17 3-16,-7 7-9 16,1 5-38-16,3 0-17 15,3 23-125-15,0-23-331 16,0-16-267-16</inkml:trace>
  <inkml:trace contextRef="#ctx0" brushRef="#br0" timeOffset="1328">2783 277 2442 0,'0'0'458'16,"0"0"-455"-16,0 0-3 0,0 0-23 15,0 0-125 1,0 0-648-16,0 0-1051 0</inkml:trace>
  <inkml:trace contextRef="#ctx0" brushRef="#br0" timeOffset="1474">2851 642 1927 0,'0'0'596'15,"0"0"-477"-15,0 0-24 16,0 0-95-16,0 0-107 15,0 0-673-15</inkml:trace>
  <inkml:trace contextRef="#ctx0" brushRef="#br0" timeOffset="1937">409 1005 1577 0,'0'0'517'0,"0"0"-368"15,0 0 9-15,0 0 95 16,0 0-31-16,0 0-62 16,0 0-93-16,0-9-26 15,30 2 31-15,5 1-60 16,12 2-2-16,16-3 6 15,11 6-15-15,17-4 34 16,18 5-34-16,16 0-1 16,34 0 12-16,34 0 14 15,-12 0-16-15,-24 0 34 16,-25-6-43-16,-32 0-2 0,9-2-35 16,45-7-133-16,-36 0-406 15,-30-2-713-15</inkml:trace>
</inkml:ink>
</file>

<file path=ppt/ink/ink7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10:29:31.684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578 155 479 0,'0'0'879'0,"0"0"-767"15,0 0-55-15,0 0 23 0,0 0 45 16,0 0-47-16,0-47-43 15,-9 35 39-15,-5-2-19 16,1-1 12-16,1-3 42 16,-8 3-24-16,0 2 13 15,-6 3-34-15,-7 4-4 16,-4 6 28-16,-8 0-87 16,-4 0 5-16,-4 18 43 15,1 12-34-15,4 7 8 16,1 8 1-16,9 8-18 15,7 2 31-15,9 2-37 16,13-4 0-16,9-5 13 0,0-11-13 16,6-7 0-1,26-9-8-15,15-13 8 0,7-8-1 16,9 0-30-16,2-17-33 16,0-18 23-16,-9-7 28 15,-10-5 4-15,-13 2 2 16,-13 5 7-16,-14 6 55 15,-6 15-13-15,0 4 46 16,0 6 15-16,0 9-57 16,0 0-10-16,0 14-36 15,0 20 0-15,0 7-3 16,0 6 10-16,0 3-7 16,11-6 0-16,1-2 2 0,2-11-19 15,2-1-36 1,0-4-104-16,11-2-97 0,-7-9-292 15,-2-9-597-15</inkml:trace>
</inkml:ink>
</file>

<file path=ppt/ink/ink7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10:29:33.133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484 0 1463 0,'0'0'274'16,"0"0"-205"-16,0 0-4 16,0 0 75-16,0 0-95 0,0 0-20 15,0 0-12-15,3 83-1 16,11-80-3-16,-5-3-9 15,-1 0 0-15,-5 0 43 16,-3 0-11-16,0-9 13 16,0-9 36-16,-3 1-50 15,-11 0 14-15,0 6-45 16,8 11-125-16,3 0-102 16,0 0-411-16</inkml:trace>
  <inkml:trace contextRef="#ctx0" brushRef="#br0" timeOffset="224">487 534 1647 0,'0'0'281'0,"0"0"-167"15,0 0 96-15,0 0 14 16,0 0-99-16,0 0-125 16,0 0-1-16,11-34-77 15,4 34-280-15,-1 0-343 0</inkml:trace>
  <inkml:trace contextRef="#ctx0" brushRef="#br0" timeOffset="422">507 969 1689 0,'0'0'371'0,"0"0"-189"16,0 0 9-16,0 0-25 15,0 0-149-15,0 0-17 16,0 0-309-16,-14-58-199 15,34 39-1214-15</inkml:trace>
  <inkml:trace contextRef="#ctx0" brushRef="#br0" timeOffset="768">900 165 1667 0,'0'0'380'16,"0"0"-197"-16,0 0-44 16,0 0 17-16,0 0 0 15,-206 117-113-15,137-60-8 0,-7 8 27 16,-6 6-26-1,-3 2 21-15,3 1-57 0,0-3 0 16,14-10 44-16,12-8-44 16,13-11 0-16,14-7-6 15,13-12-19-15,10-8-36 16,6-3-130-16,0-6-43 16,36-6-49-16,7 0-63 15,2-16-1389-15</inkml:trace>
  <inkml:trace contextRef="#ctx0" brushRef="#br0" timeOffset="1891">1332 239 1234 0,'0'0'249'15,"0"0"-95"-15,0 0-76 16,0 0 14-16,0 0 51 16,0 0-58-16,0 0-28 15,147-136 8-15,-100 128 0 16,-4 3 37-16,-1 5-64 0,-10 0 43 16,-6 28 33-16,-13 13-57 15,-13 9-10-15,0 9-1 16,-22 9-16-16,-21 6 58 15,-10-2-71-15,-5-3-17 16,2-7 42-16,3-12-24 16,7-9-5-16,17-14 11 15,7-10-1-15,11-8 49 16,8-6-66-16,3-3 7 16,0 0-13-16,3 0 1 15,24 0-1-15,8 0 0 16,11 0 9-16,4 0 21 15,5 0-30-15,1 0 0 0,-8 0 9 16,3 0-8-16,-12 0-2 16,-7 0 1-16,-6 0 0 15,-6 4 9-15,-7-1-9 16,-7-1-12-16,2 2-24 16,1-4-150-16,2 2-165 15,-5-2-466-15</inkml:trace>
  <inkml:trace contextRef="#ctx0" brushRef="#br0" timeOffset="3514">2337 581 1069 0,'0'0'585'0,"0"0"-455"16,0 0-66-16,0 0 105 15,0 0 51-15,0 0-98 16,0 0-23-16,33 153-8 16,-33-118-26-16,0 0 21 15,-22 3-51-15,-15 4-34 16,-2-4-1-16,-4 3-28 16,10 1-134-16,10-10-132 15,14-15-404-15</inkml:trace>
  <inkml:trace contextRef="#ctx0" brushRef="#br0" timeOffset="4112">3257 410 1664 0,'0'0'294'16,"0"0"-240"-16,0 0 24 15,0 0 199-15,0 0-87 16,0 0-61-16,0 0-50 16,-186-148-9-16,146 148 54 15,-6 6-94-15,1 32-11 16,5 16 19-16,4 13-21 0,19 6 8 15,14 1-25-15,3-7 0 16,31-9-7-16,17-17-29 16,8-17-34-16,10-15-29 15,-4-9-26-15,-7-6 38 16,-13-27 20-16,-8-8 67 16,-15 0-4-16,-10-1 14 15,-4 8 41-15,-5 13 81 16,0 6-18-16,0 15 27 15,0 0-94-15,-11 11-29 16,5 25 2-16,-1 7-13 16,7 2-14-16,0-1-1 0,7 1-61 15,33-2-107 1,-5-10-331-16,-2-12-390 0</inkml:trace>
  <inkml:trace contextRef="#ctx0" brushRef="#br0" timeOffset="4340">3889 115 2275 0,'0'0'530'0,"0"0"-502"15,0 0 13-15,0 0 145 0,0 0-186 16,0 0-26-16,0 0-173 16,49-29-160-16,-39 46-371 0</inkml:trace>
  <inkml:trace contextRef="#ctx0" brushRef="#br0" timeOffset="4511">3957 412 2000 0,'0'0'355'16,"0"0"-223"-16,0 0-101 0,0 0-31 16,0 0-298-16,0 0-766 15</inkml:trace>
  <inkml:trace contextRef="#ctx0" brushRef="#br0" timeOffset="4701">4023 878 884 0,'0'0'1404'15,"0"0"-1102"-15,0 0-79 16,0 0-15-16,0 0-73 15,0 0-135-15,0 0-89 0,10 0-186 16,13 0-420 0,-3 0-1275-16</inkml:trace>
  <inkml:trace contextRef="#ctx0" brushRef="#br0" timeOffset="5026">4445 168 385 0,'0'0'1706'0,"0"0"-1457"15,0 0-161-15,0 0 93 16,0 0 23-16,0 0-63 15,-216 94-102-15,154-26-11 16,-9 6 60-16,-5 5-74 16,1 2 8-16,-1-6-16 15,8-10 3-15,12-9-18 16,13-14 3-16,17-11-90 16,16-9-86-16,10-16-205 15,20-6-239-15,13 0-1148 0</inkml:trace>
  <inkml:trace contextRef="#ctx0" brushRef="#br0" timeOffset="5728">5011 153 1964 0,'0'0'355'0,"0"0"-344"0,0 0 28 15,0 0 163-15,0 0-101 16,0 0-84-16,0 0-13 16,139-91 3-16,-94 91 23 15,1 6-22-15,4 21-8 16,-8 2 36-16,-4 4-16 16,-10 2 24-16,-16 3-25 15,-12-3 2-15,0 4 51 16,-29-4-71-16,-11-3 21 15,-2-5-13-15,2-7-9 0,4-3 8 16,10-7 2 0,6-4 14-16,11-6 13 0,3 0-35 15,6 0 11-15,0 0-13 16,0 0 0-16,6 0-18 16,14 0 15-16,3 0 3 15,6 0-7-15,1 6-6 16,5 12 13-16,1 7 0 15,-2 9 10-15,-2 4 10 16,-6 3-20-16,-7 6 0 16,-5 1 5-16,-8-2-5 15,-6-2 0-15,0-4 5 16,-6-6-4-16,-27-3 49 16,-5-12-42-16,-16-1 10 15,-2-9 42-15,2-9-35 0,-6 0 13 16,4 0 4-16,2-25-19 15,8 4 34-15,2-7-57 16,9 4 0-16,5 4-12 16,14 5-59-16,9 9-129 15,7 6-454-15,0 0-851 0</inkml:trace>
</inkml:ink>
</file>

<file path=ppt/ink/ink7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10:29:41.214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0 1687 0,'0'0'286'15,"0"0"-200"-15,0 0-76 16,0 0-10-16,0 0-165 16,0 0-603-16</inkml:trace>
</inkml:ink>
</file>

<file path=ppt/ink/ink7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10:29:41.376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0 1855 0,'0'0'255'16,"0"0"-184"-16,0 0 44 15,0 0-82-15,0 0-33 16,0 0-330-16,0 0-774 0</inkml:trace>
</inkml:ink>
</file>

<file path=ppt/ink/ink7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10:29:41.962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0 531 1487 0,'0'0'319'0,"0"0"-154"0,0 0-55 16,0 0 139-16,0 0-14 16,0 0-120-16,0 0-38 15,66-60-77-15,-16 24 0 16,4-6 24-16,3-2-14 16,-9-3-10-16,-5-5 1 15,-10-1 0-15,-10 0 75 16,-14 2-49-16,-1 9 12 15,-8 11 66-15,0 13-37 16,0 9-5-16,0 9-1 16,0 0-49-16,0 21 16 15,0 25-29-15,-8 19 0 16,2 13 18-16,3 1-18 0,3 3 0 16,0-3-1-16,0-8 2 15,0-6 8-15,0-8-9 16,3-15-8-16,3-5-1 15,5-9-87-15,-2-6-112 16,4-10-262-16,1-9-175 16,-5-3-1125-16</inkml:trace>
  <inkml:trace contextRef="#ctx0" brushRef="#br0" timeOffset="318">983 605 1854 0,'0'0'477'0,"0"0"-429"16,0 0 145-16,0 0 72 15,0 0-108-15,0 0-72 16,0 0-16-16,6 127 27 16,-6-94-87-16,0-1 20 15,-23 1-11-15,-6-1-18 16,-1-2 0-16,1-7-82 16,9-3-49-16,14-7-156 0,6-10-442 15,0-3-1227-15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6:56:35.776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0 963 2270 0,'0'0'362'15,"0"0"-331"-15,0 0-25 16,0 0 57-16,209-130-1 16,-142 72-9-16,2-9-6 15,-1-13-47-15,-3-10 1 16,-9-8-2-16,-13-3 7 15,-14 4 0-15,-13 6-6 16,-16 20 0-16,0 21 47 16,-9 20 43-16,-27 21-3 15,-10 9-39-15,-4 25-29 16,-4 34 10-16,3 23-29 16,12 22 0-16,13 16 11 15,9 13-11-15,14 2-1 0,3-5 0 16,0-4-2-16,0-16-6 15,0-19-35-15,0-20-22 16,0-25 30-16,0-22-5 16,0-18 23-16,0-6 4 15,0-13-8-15,0-27 10 16,0-15-14-16,14-10 7 16,12-6 13-16,13 4-14 15,7 5 11-15,10 11-13 16,-1 13 22-16,4 17-4 15,-3 15 17-15,-7 6-13 16,-7 6 37-16,-5 27-23 16,-8 8 4-16,-5 3-13 15,-6 0-4-15,2-3-2 0,3-5-9 16,1-17-66-16,2-6-45 16,6-13-37-16,1-4 18 15,-1-26-61-15,1-14 7 16,-4-4 91-16,-1-3 40 15,-6 8 19-15,-10 7 36 16,-4 15 8-16,-5 17 12 16,-3 4 4-16,0 25 68 15,0 28 89-15,3 14-33 16,11 10-19-16,6 0-41 16,15-7-23-16,10-14-27 15,14-14-29-15,4-25 0 16,2-17-1-16,-9 0-29 0,-10-30 14 15,-13-17 7-15,-16-8 8 16,-17-7 32-16,0-3-7 16,-34 3 6-16,-22 3 15 15,-9 11-35-15,-4 17 4 16,4 13 13-16,9 11-3 16,20 7 16-16,20 0-41 15,16 7 0-15,6 13-1 16,43 5-31-16,16-4-11 15,14 2-43-15,9-9-60 16,2-4-38-16,-5-9-4 16,-11-1 69-16,-8 0 85 15,-10 0 8-15,-14-14 26 0,-13 3 35 16,-12 1 117-16,-11 8 114 16,-6 2-54-16,0 0-12 15,0 0-30-15,0 20-89 16,0 21 40-16,11 22-25 15,5 19-40-15,4 22 2 16,6 9-43-16,0 17-15 16,7 3 28-16,-4 2-27 15,-3-2-1-15,-3-14 0 16,-7-17 8-16,-2-19-8 16,-11-22 0-16,0-22 0 15,-3-19 3-15,0-14 6 16,0-6-9-16,-6-3 0 0,-14-31 1 15,-2-23-18-15,-1-20 13 16,0-20-13-16,-4-41 16 16,1-40-22-16,0-35-2 15,3-8 3-15,13 43-2 16,7 55 12-16,3 60 0 16,0 25 12-16,19 5 11 15,15 8-11-15,11 3 0 16,15 20 14-16,5 2-5 15,3 0 36-15,0 25-35 16,-5 11-3-16,-13 2 38 16,-12 4-44-16,-14 0 16 15,-21 2-17-15,-3-3 0 0,-33 0-8 16,-26 0-10-16,-19-5-77 16,-43-10-42-16,16-9-228 15,9-17-534-15</inkml:trace>
  <inkml:trace contextRef="#ctx0" brushRef="#br0" timeOffset="213">1143 360 2379 0,'0'0'362'0,"0"0"-240"15,0 0-122-15,0 0 12 0,0 0 65 16,0 0-77-16,0 0-1 16,173 109-99-16,-153 6-105 15,-11-13-108-15,-4-9-412 0</inkml:trace>
  <inkml:trace contextRef="#ctx0" brushRef="#br0" timeOffset="355">1136 2107 1689 0,'0'0'1074'16,"0"0"-1074"-16,0 0-374 0,0 0-517 16</inkml:trace>
</inkml:ink>
</file>

<file path=ppt/ink/ink7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10:29:45.626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206 62 1234 0,'0'0'344'0,"0"0"-188"16,0 0-42-16,0 0 158 16,0 0-74-16,0 0-103 15,0 0-5-15,-8-62-42 16,31 62-5-16,7 0 9 15,10 0-28-15,5 0 36 16,7 0-60-16,1 8 0 0,3 1 18 16,-7-3-17-16,-3-3-1 15,-10 0-1-15,-10 0 1 16,-9 0-15-16,-14-3-4 16,-3 3-8-16,0 0 26 15,-26-1 1-15,-17 2-27 16,-10-2 27-16,-9 4 0 15,-3-3-13-15,2 3 13 16,1-6 0-16,3 0-5 16,7 0 14-16,10 0-18 15,5 0 11-15,11 2-2 16,4-2 39-16,8 5-33 16,8-3 8-16,0 0 15 15,6 2-11-15,0 2 7 0,0 0-7 16,0 3-6-16,0 5 43 15,0 8-43-15,0-2 3 16,0 8 30-16,0-1-26 16,0 4 2-16,3-6-15 15,0 5 5-15,0-6 16 16,-3-4-27-16,3-2 0 16,-3-3 22-16,0-3-13 15,0-7 14-15,0 1-12 16,0-6-4-16,0 0 11 15,0 0-4-15,3 0-14 16,5 0 0-16,-2 0 1 16,10 0-10-16,4 0 9 0,9-2 0 15,4 2 8 1,2 0-8-16,5 0 0 0,-1 0-1 16,1 17 1-16,2 4 0 15,-2 5 0-15,-4 7 0 16,-7 2-3-16,-9 1 3 15,-4 1 0-15,-12-1 0 16,-4-1 1-16,0-2 15 16,-4-7-16-16,-18 0 0 15,-6-7 10-15,-4-5 1 16,-1-8-11-16,-6-6 4 16,-4 0 8-16,-3 0 17 15,1-12-22-15,2-5-7 0,1-2 53 16,5 2-32-1,9-1 0-15,5 4-11 0,6-2-9 16,3 8 38-16,11-1-39 16,0 7-25-16,3-2 4 15,0 4-125-15,0 4-120 16,23 20-84-16,0-4-412 0</inkml:trace>
  <inkml:trace contextRef="#ctx0" brushRef="#br0" timeOffset="1279">1155 756 1468 0,'0'0'313'0,"0"0"-216"16,0 0 112-16,0 0 60 15,0 0-101-15,0 0-30 16,0 0-75-16,-3 39 26 16,3-13 11-16,0 5-31 15,-3-2-9-15,-21 1-38 16,-8-1 2-16,-2 3-24 0,-1-3-88 16,5 7-164-1,7-10-286-15,14-11-529 0</inkml:trace>
</inkml:ink>
</file>

<file path=ppt/ink/ink7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10:29:48.088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54 1520 0,'0'0'224'0,"0"0"-142"16,0 0-10-16,0 0 62 15,0 0 43-15,0 0-27 16,0 0-102-16,209-52 19 16,-149 52-16-16,-4 0-5 0,-4 0 24 15,-2 0-61-15,-15 0-9 16,-5 12 55-16,-15-4-30 16,-7 4 26-16,-5 4-11 15,-3 1-1-15,0 6 45 16,0 10-83-16,-3 5 10 15,-8 12 37-15,2 9-42 16,3 6 10-16,-2 4-4 16,2 2-11-16,3 1 39 15,3-7-40-15,-3-7 0 16,3-2 2-16,0-9-2 16,0-3 0-16,0-5-6 15,0-7 6-15,0-7 22 0,0-4-22 16,0-7-17-16,0-2 11 15,0-4-89-15,0 1-94 16,3-6-165-16,6-3-186 16,2 0-456-16</inkml:trace>
  <inkml:trace contextRef="#ctx0" brushRef="#br0" timeOffset="200">203 620 1631 0,'0'0'397'0,"0"0"-257"0,0 0 12 16,0 0 44-16,0 0-110 16,0 0-60-16,216-19-26 15,-123 19-221-15,-8 0-408 0</inkml:trace>
</inkml:ink>
</file>

<file path=ppt/ink/ink7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10:29:51.207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190 0 1305 0,'0'0'298'0,"0"0"-182"0,0 0-18 16,0 0 102-16,0 0-48 16,0 0-73-16,0 0 18 15,-91 169-54-15,61-143-3 16,4-2-7-16,0 0-32 15,10-4-2-15,16 3-39 16,0-5-199-16,0-6-263 0</inkml:trace>
</inkml:ink>
</file>

<file path=ppt/ink/ink7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10:29:52.217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0 449 1573 0,'0'0'354'0,"0"0"-196"15,0 0 72-15,0 0 13 16,0 0-89-16,0 0-63 16,0 0-91-16,49-58 0 15,-13 34 13-15,4-6-13 16,-5-2 0-16,4-5-9 0,-6-3 9 15,-7 0 13 1,-6-5-13-16,-3 4 0 16,-11 1 38-16,-3 11 6 0,-3 9-5 15,0 7 38-15,0 13-3 16,0 0 10-16,0 10-84 16,0 34 0-16,-3 21 24 15,-9 15-22-15,-2 5 17 16,3 3-17-16,2-4 4 15,3-10 4-15,-1-8-10 16,7-7-57-16,0 12-115 16,0-15-343-16,0-19-170 0</inkml:trace>
  <inkml:trace contextRef="#ctx0" brushRef="#br0" timeOffset="323">683 488 198 0,'0'0'1375'0,"0"0"-1127"16,0 0-81-16,0 0 85 16,90-172-18-16,-61 129-94 15,0-2-20-15,-2 5 10 16,-7 3-10-16,-8 12 20 15,-4 9-90-15,-5 10 11 16,-3 6 1-16,0 5-49 0,0 31 15 16,0 16-4-16,0 8-6 15,0 5 8-15,0 0-26 16,0-3-2-16,0-9-4 16,0-4-80-16,0-1-54 15,12 6-229-15,8-11-329 16,-4-10-61-16</inkml:trace>
  <inkml:trace contextRef="#ctx0" brushRef="#br0" timeOffset="552">1447 733 1886 0,'0'0'606'15,"0"0"-496"-15,0 0 85 16,0 0 78-16,0 0-141 16,0 0-73-16,0 0 1 15,10 161-53-15,-20-123-7 16,-12 4-85-16,-21 13-254 16,7-8-445-16,-1-8-1220 0</inkml:trace>
</inkml:ink>
</file>

<file path=ppt/ink/ink7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10:29:55.904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0 504 1202 0,'0'0'361'15,"0"0"-239"-15,0 0-59 16,0 0 37-16,0 0 77 16,0 0-21-16,0 0-91 15,33-42 11-15,-7 27-12 16,3-4-19-16,1-3-14 15,-7-1-10-15,0-1-6 16,0-8 37-16,-4-3-52 16,1-7 19-16,0-5 32 0,-4-1-3 15,1 5 23-15,-8 4-10 16,-3 7 8-16,-3 8 13 16,-3 14-50-16,0 3 14 15,0 7 11-15,0 2-48 16,0 37-3-16,0 20 9 15,0 18 12-15,0 5 0 16,0 1-17-16,0-6-10 16,0-12 0-16,0-10 1 15,0-11 5-15,-3-11-6 16,3-8-1-16,-3-6-17 16,0-2-131-16,3-2-184 15,0-7-254-15,0-3-119 0</inkml:trace>
  <inkml:trace contextRef="#ctx0" brushRef="#br0" timeOffset="525">524 155 1559 0,'0'0'260'15,"0"0"-33"-15,0 0-12 16,0 0 18-16,0 0-88 16,167-58-81-16,-122 58 35 15,2 9-57-15,-9 11-20 0,-4 8 48 16,-11 3-69-16,-14 3 10 16,-9-3 10-16,0 4-21 15,-19-2 26-15,-17-7-26 16,-7-3 0-16,1-4 10 15,-1-10-1-15,7-1-9 16,10-5 0-16,6-3 0 16,10 0 6-16,7 0-6 15,3 0-2-15,0 0-7 16,10 0-22-16,19 0 30 16,8 6-5-16,2 10 6 15,7 1 3-15,-4 9-3 16,1 4-6-16,-1 5-5 0,-5 6 17 15,-2-2-6 1,-13-1 12-16,-5-3 3 0,-14-9 43 16,-3-5-46-16,0-3 17 15,-32-5 38-15,-10-9-40 16,-11-1 0-16,-2-3-18 16,-1 0-8-16,10 0 26 15,7-4-27-15,16-9-54 16,20 2-83-16,3-1-358 15,0 2-206-15</inkml:trace>
  <inkml:trace contextRef="#ctx0" brushRef="#br0" timeOffset="723">1493 575 1620 0,'0'0'400'0,"0"0"-131"15,0 0 46-15,0 0 2 16,0 0-82-16,0 0-137 16,62 179-46-16,-71-126-27 15,-25 6-25-15,-31 29-43 16,6-11-232-16,1-15-685 0</inkml:trace>
</inkml:ink>
</file>

<file path=ppt/ink/ink7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10:30:00.348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0 601 1698 0,'0'0'289'16,"0"0"-194"-16,0 0 87 15,0 0 15-15,196-135-139 16,-140 88-20-16,-7-1-30 0,-2-6-7 15,-9 2 25-15,-8-4-16 16,-10 6 62-16,-8 5 38 16,-4 13-38-16,-8 12 13 15,0 11-1-15,0 9-7 16,0 0-9-16,0 18-68 16,0 23 0-16,0 13 36 15,0 11-36-15,0 4 0 16,0 2-1-16,0-4 7 15,0 0-12-15,0-8 6 16,0-7-31-16,0-3-10 16,6 10-220-16,3-14-262 15,-1-11 8-15</inkml:trace>
  <inkml:trace contextRef="#ctx0" brushRef="#br0" timeOffset="646">1136 153 1768 0,'0'0'390'16,"0"0"-121"-16,0 0 21 15,0 0-49-15,0 0-107 0,0 0-63 16,0 0 19-16,-102-147-75 15,63 147-8-15,-7 0 38 16,1 6-44-16,2 14 13 16,7 7-2-16,10 6-11 15,12-1 3-15,11 3-4 16,3 0-9-16,0 2 0 16,23-6-23-16,13-2-4 15,4-5-15-15,6-6-17 16,-1-9 49-16,1-7-40 15,-7-2 16-15,-5 0 43 16,-9-2-17-16,-5-16 14 16,-6 2 3-16,-5 4 9 15,-6-5 63-15,0 9-35 16,2 2 23-16,-5 6-4 0,3 0-32 16,3 0-11-16,0 18-2 15,1 14 7-15,2 3 26 16,5 10-35-16,-5 4-3 15,2 6 5-15,-2 0-11 16,2 1 1-16,-2-7 23 16,-9 0-13-16,0-9 16 15,0-6-26-15,-9-6-1 16,-25-4 20-16,-5-7-14 16,-4-4 18-16,-2-9-23 15,-4-4 15-15,3 0 9 16,4 0-17-16,-2-10-2 15,12-8 7-15,3-3-7 0,2 3 18 16,12 3-24-16,1 4-22 16,3 2-5-16,8 9-74 15,3 0-111-15,0 3-434 16,0 10-622-16</inkml:trace>
</inkml:ink>
</file>

<file path=ppt/ink/ink7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10:29:59.148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15 421 1318 0,'0'0'262'0,"0"0"-109"15,0 0-54-15,0 0 59 16,0 0-4-16,0 0-98 16,0 0-17-16,-17-10 27 15,17 4-5-15,8-3 49 16,11-3-66-16,7-5-24 15,3-7 26-15,4-8-39 16,-1-2 10-16,-1-10-16 16,-3 1 11-16,-5 4 1 15,-6 1-13-15,-8 9 0 16,-4 5 18-16,-5 10 11 16,0 8 9-16,0 6 9 0,0 0-13 15,0 17-12-15,0 25-13 16,-11 10-9-16,5 10 24 15,-2 6-18-15,5-3-1 16,3-6-5-16,-3-9 0 16,3-6 9-16,0-11-9 15,0-6-9-15,0-11-41 16,0-4-108-16,11-2-117 16,18-10-98-16,0-6-255 15,-2-17-734-15</inkml:trace>
  <inkml:trace contextRef="#ctx0" brushRef="#br0" timeOffset="360">595 86 1141 0,'0'0'607'16,"0"0"-501"-16,0 0 59 15,0 0 71-15,0 0-7 16,0 0-90-16,176-85-71 15,-117 85 8-15,3 0-57 16,1 0 0-16,-4 0-2 16,-7 0-16-16,-10 0-1 15,-13 0 9-15,-12 0-9 16,-7 10 53-16,-10 9-24 0,0 11 16 16,0 5 29-16,0 10-46 15,-13 8 5-15,-1 0-5 16,5 3-26-1,0-6 31-15,4 0-33 0,2-5 0 16,3-4 9-16,0-6-3 16,0-3-12-16,0-6-24 15,0-2-69-15,0-2-48 16,0-3-230-16,0-4-212 16,0-12-386-16</inkml:trace>
  <inkml:trace contextRef="#ctx0" brushRef="#br0" timeOffset="550">816 411 1460 0,'0'0'522'0,"0"0"-363"16,0 0-88-16,0 0 145 15,0 0-7-15,0 0-125 16,0 0-18-16,204-12-66 15,-105 12-59-15,-14 0-170 16,-20 0-386-16</inkml:trace>
  <inkml:trace contextRef="#ctx0" brushRef="#br0" timeOffset="825">1785 520 1803 0,'0'0'323'0,"0"0"-233"16,0 0 118-16,0 0 29 15,0 0-94-15,11 173-22 16,-11-137-85-16,-14-1 3 15,-14 4-8-15,-6-2-31 16,5-1-7-16,3-2-188 0,16-11-133 16,7-11-247-1,3-12-1264-15</inkml:trace>
</inkml:ink>
</file>

<file path=ppt/ink/ink7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10:30:08.557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28 0 1646 0,'0'0'388'0,"0"0"-180"16,0 0-76-16,0 0 37 15,0 0-72-15,0 0-54 16,-6 82 60-16,6-13-10 15,0 17-26-15,0 8 6 16,0 5-58-16,0 5 6 16,0-6-11-16,0-10-2 15,-3-14 25-15,-4-15-33 16,4-17 0-16,-3-17-9 16,6-13 18-16,-3-9-9 15,3-3 24-15,0 0 10 16,0-27 20-16,0-11-54 15,0-6 0-15,12-3 2 0,4 3-2 16,4 6 0-16,3 5-1 16,3 7 3-16,7 11-4 15,4 6 2-15,5 9-3 16,1 0-16-16,-4 2 19 16,-4 26-18-16,-1 5 17 15,-9 7-9-15,-8 4-13 16,-11 3 17-16,-6 0 6 15,0-7-15-15,-9-6 21 16,-14-8-6-16,-10-6 0 16,-4-7 0-16,-5-10 48 15,-1-3-48-15,-2 0 11 0,-1 0 53 16,7-16-58 0,7 1 12-16,5-4-18 0,14 4 9 15,6 3-24-15,7 6-79 16,23 4-237-16,21-2-340 15,-6 1-1237-15</inkml:trace>
</inkml:ink>
</file>

<file path=ppt/ink/ink7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10:30:08.979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22 21 1547 0,'0'0'514'15,"0"0"-303"-15,0 0-18 16,0 0 6-16,0 0 10 15,0 0-140-15,0 0-47 16,-23-22-22-16,23 22-143 16,10 5-42-16,10 12-365 15,-8 1-799-15</inkml:trace>
</inkml:ink>
</file>

<file path=ppt/ink/ink7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10:30:09.189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0 2099 0,'0'0'349'0,"0"0"-203"15,0 0 37-15,0 0-87 16,0 0-96-16,0 0-223 15,0 0-369-15,56 22-475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6:56:36.877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23 0 1910 0,'0'0'301'15,"0"0"-222"-15,0 0-62 16,0 0 52-16,0 0 38 16,0 0-85-16,0 0-10 15,-6 0-6-15,6 0-4 16,0 0 5-16,0 0-6 16,0 0-1-16,0 0 8 15,0 0-2-15,0 0-6 16,0 0 16-16,0 0 8 15,0 0 44-15,0 0-36 16,0 0 8-16,0 0 6 0,0 0-45 16,0 0 0-16,0 0-1 15,0 0 9-15,0 0-11 16,0 0 2-16,0 0 0 16,0 0 5-16,0 0-5 15,0 0 0-15,0 0-1 16,0 0 1-16,0 8-19 15,0-4 13-15,0 2-41 16,0-4 1-16,0 2-80 16,0-2-17-16,0 2 1 15,0-2-44-15,-8-2 34 16,2 0-133-16,3 0-662 0</inkml:trace>
</inkml:ink>
</file>

<file path=ppt/ink/ink7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10:30:09.400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9 20 2013 0,'0'0'499'0,"0"0"-344"15,0 0-24-15,0 0 2 16,0 0-61-16,0 0-72 16,0 0-271-16,-10-8-408 15,26-4-1271-15</inkml:trace>
</inkml:ink>
</file>

<file path=ppt/ink/ink7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10:30:10.017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648 98 1706 0,'0'0'485'16,"0"0"-330"-16,0 0 32 15,0 0 32-15,0 0-49 16,0 0-57-16,-187-100-55 15,138 100 35-15,-10 14-68 16,-6 30 1-16,-3 19 32 16,2 17-49-16,10 13 6 0,11 10 13 15,14 7-22-15,16-1 37 16,15-4-43-16,0-7-2 16,20-14-29-16,25-12 22 15,18-23-36-15,8-19-24 16,14-26 0-16,0-4 53 15,-9-25-83-15,-11-15 87 16,-25-2 12-16,-27-2 13 16,-13 8 59-16,-30 3-3 15,-35 14-16-15,-23 6 22 16,-11 11-75-16,-18 2-33 16,27 15-86-16,25-5-892 0</inkml:trace>
</inkml:ink>
</file>

<file path=ppt/ink/ink7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10:30:10.737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18 163 1478 0,'0'0'353'0,"0"0"-187"0,0 0-8 16,0 0 36-16,0 0-70 15,0 0-12-15,36-9-107 16,13 9-4-16,10 0 4 16,14 0-5-16,24 0-157 15,-15 2-219-15,-20 11-725 0</inkml:trace>
  <inkml:trace contextRef="#ctx0" brushRef="#br0" timeOffset="214">0 342 1832 0,'0'0'342'0,"0"0"-209"16,0 0 22-16,0 0-43 15,0 0-75-15,0 0-15 16,0 0-22-16,185 13 0 15,-109-9-54-15,35 2-117 16,-16-6-142-16,-13 0-424 0</inkml:trace>
  <inkml:trace contextRef="#ctx0" brushRef="#br0" timeOffset="500">437 0 1780 0,'0'0'344'0,"0"0"-94"15,0 0-20-15,0 0-105 16,0 0-56-16,0 0 19 16,0 0-33-16,135 106 13 15,-83-56-41-15,-7-2 8 16,-5-1 35-16,-10-4-69 0,-18-1 30 15,-12 0 8-15,-3 1-24 16,-42 8 21-16,-14-1-36 16,-4 3-27-16,-8 10-84 15,15-14-405-15,16-14-600 0</inkml:trace>
</inkml:ink>
</file>

<file path=ppt/ink/ink7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10:30:12.981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0 1618 0,'0'0'152'0,"0"0"-105"16,0 0-47-16,0 0 7 0,0 0-19 16,0 0-49-16,26 6-197 15,-20 6-280-15</inkml:trace>
</inkml:ink>
</file>

<file path=ppt/ink/ink7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10:30:13.159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0 1770 0,'0'0'260'16,"0"0"-142"-16,0 0-118 15,0 0-188-15,0 0 37 0</inkml:trace>
</inkml:ink>
</file>

<file path=ppt/ink/ink7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10:30:22.492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570 0 1204 0,'0'0'232'0,"0"0"-106"16,0 0 31-16,-137 173-22 15,72-108 1-15,-5 0-5 16,8-3-47-16,4-9 15 16,8-7 55-16,10-10-62 15,9-7-7-15,5-12-14 16,9-4 8-16,6-7 35 16,8-6-86-16,3 0 5 15,0 0 57-15,0 0-60 16,0 0-5-16,3 0-17 0,25 0-1 15,10 4 11-15,12-2-18 16,9 1 0-16,9 3-13 16,7 0-4-16,1 2-80 15,22 8-155-15,-20-2-295 16,-16-2-71-16</inkml:trace>
  <inkml:trace contextRef="#ctx0" brushRef="#br0" timeOffset="273">606 179 1573 0,'0'0'336'16,"0"0"-212"-16,0 0 4 15,0 0 140-15,0 0-67 16,-6 208-91-16,6-122 14 15,0 6-57-15,0-2-11 16,0-6-26-16,0-8-20 16,-4-11-2-16,-2-7-8 15,0-12 0-15,-1-8-27 16,7-9-174-16,0-1-62 16,0-11-281-16,0-11-564 0</inkml:trace>
</inkml:ink>
</file>

<file path=ppt/ink/ink7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10:30:23.830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63 35 1536 0,'0'0'362'16,"0"0"-171"-16,0 0 58 0,0 0-88 16,0 0-10-16,0 0-52 15,-17 186-14-15,17-107-9 16,0 8-21-16,0-3-26 15,0-4 21-15,-6-6-50 16,-2-13 0-16,-1-14 1 16,0-11 9-16,2-14 1 15,4-11-10-15,-1-9-1 16,4-2 21-16,0 0-21 16,0-28-33-16,7-15-1 15,23-10-23-15,2-5-9 16,10-4-56-16,8 0 16 15,2 0 36-15,1 8-12 0,-1 8 44 16,0 4 24 0,-5 9 14-16,-8 7-4 0,-10 9 13 15,-6 5 16-15,-13 6 67 16,-7 4-31-16,-3 2 59 16,0 0 20-16,-16 8-50 15,-21 15-5-15,-5 9-79 16,-10 7 6-16,-1 3 22 15,1 3-23-15,10-2-5 16,8-2-6-16,12 0 13 16,16-5-25-16,6-1 12 15,0 1 0-15,15-7 0 16,15-2 1-16,2-1-1 0,4-5 0 16,4-4 1-1,-4 1 9-15,-4-3-10 0,2-1 0 16,-9 2-22-16,1-5 4 15,-6 4-66-15,10 7-210 16,-4-8-179-16,-6-3-284 0</inkml:trace>
  <inkml:trace contextRef="#ctx0" brushRef="#br0" timeOffset="288">836 0 1809 0,'0'0'393'16,"0"0"-268"-16,0 0-55 16,0 0 154-16,0 0 5 15,0 0-107-15,6 173-53 16,-6-85-12-16,-11 10 4 15,-7 6-38-15,-2-1-17 16,1-6 0-16,5-9-6 16,0-14-50-16,11-9-59 15,3-6-160-15,0-18-420 16,3-16-513-16</inkml:trace>
  <inkml:trace contextRef="#ctx0" brushRef="#br0" timeOffset="704">1074 529 1410 0,'0'0'630'0,"0"0"-476"16,0 0-62-16,0 0 148 15,0 0-21-15,0 0-114 16,0 0-25-16,69 151-63 15,-66-103-8-15,-3-7 11 16,0-6-20-16,0-8-14 0,0-8-4 16,0-13-21-1,0-6 32-15,0 0-17 0,4-19-37 16,-1-20 43-16,9-8-39 16,5-6 29-16,6-3 3 15,7 7 17-15,2 2-1 16,2 13 9-16,-3 14 0 15,0 15 37-15,-8 5-4 16,-1 5 34-16,-5 24-8 16,-5 10-1-16,2 2 8 15,-8 4-66-15,2-5 1 16,1-4 17-16,-3-4-18 16,4-8-71-16,-1-4-77 0,11-5-206 15,0-6-253 1,0-9-918-16</inkml:trace>
  <inkml:trace contextRef="#ctx0" brushRef="#br0" timeOffset="1412">1847 546 28 0,'0'0'1874'0,"0"0"-1505"16,0 0-170-16,0 0 115 15,0 0-79-15,0 0-98 0,0 0-75 16,-150 0-35 0,123 29 31-16,11 6-58 0,9 1-19 15,7 2 1-15,0-2-29 16,3-7-41-16,24-6-66 16,2-9-82-16,4-7 39 15,-1-7-57-15,2 0 60 16,-8-15 103-16,-7-12 32 15,-5-2 59-15,-5 2 56 16,-6 10 88-16,-3 5 106 16,0 12-59-16,0 0-67 15,0 0-61-15,6 24-19 16,5-1-2-16,6 3-42 16,2-5-16-16,4-5-14 15,0-7-51-15,-3-9 14 0,-1 0 2 16,1 0 13-1,-5-22 50-15,2-8-25 0,0 1 27 16,-4-3-1-16,2 6 7 16,-4 5-6-16,1 15 18 15,-1 6-8-15,-5 0 61 16,2 23-56-16,-2 15-4 16,0 4 10-16,4-1-21 15,-1-6 0-15,5-2-6 16,-2-13-20-16,-4-7 17 15,-5-10-74-15,-3-3 40 16,0 0 31-16,0-24-7 16,0-9 19-16,0-5 2 0,9-6-2 15,5 0 29 1,5 2-29-16,4 7 0 0,3 9 31 16,4 11-25-16,-4 12 23 15,0 3 0-15,0 3 27 16,-6 25 25-16,-4 12-29 15,1 1-4-15,0 1 1 16,-2-2-37-16,5-4-12 16,-1-7-48-16,1-1-130 15,11-10 71-15,-6-2-464 16,-5-10-981-16</inkml:trace>
  <inkml:trace contextRef="#ctx0" brushRef="#br0" timeOffset="1920">2933 542 1923 0,'0'0'484'16,"0"0"-340"-16,0 0 157 16,0 0-54-16,0 0-129 15,0 0-64-15,-179 94-4 16,168-55-40-16,11-1-10 15,0-2-17-15,11-7-52 16,21-3-42-16,4-11-106 16,4-12-45-16,-4-3 3 15,-1 0-29-15,-8-20 128 0,-7-10 115 16,-8-3 45-16,-4 1 42 16,-5 3 147-16,-3 6 92 15,0 7 2-15,0 8-77 16,0 8-28-16,0 0-73 15,0 17-60-15,0 25 22 16,0 13-41-16,3 13-6 16,14 15 19-16,12 15-16 15,13 5 58-15,4 2-46 16,-1 1-34-16,-5-5 31 16,-13-17-32-16,-15-11 0 15,-12-12-9-15,0-13 21 16,-26-18-6-16,-13-11-6 0,-4-16 6 15,-2-3-5 1,2-15-1-16,7-26-9 0,7-16-3 16,6-12-22-16,13-15-29 15,7-4-44-15,3-39-135 16,0 25-462-16,0 7-1535 0</inkml:trace>
  <inkml:trace contextRef="#ctx0" brushRef="#br0" timeOffset="2232">1533 97 1592 0,'0'0'614'0,"0"0"-447"15,0 0-57-15,0 0 213 16,0 0-121-16,0 0-84 16,0 0-46-16,39 124-39 15,4-116-15-15,12-8-18 16,10 0-39-16,37-31-127 15,-17-7-448-15,-9-5-1649 0</inkml:trace>
</inkml:ink>
</file>

<file path=ppt/ink/ink7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10:30:27.299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0 353 886 0,'0'0'833'0,"0"0"-697"16,0 0-112-16,0 0 150 16,0 0 37-16,0 0-65 15,114-49 13-15,-66 34-96 16,15-3 32-16,10-1-17 16,5 2-21-16,14 0 32 15,6 5-77-15,10 4-4 16,6-3 46-16,5 7-48 15,8-4 6-15,1-5-12 16,-1 4 8-16,1 1 3 16,-1-2-11-16,1 4 0 0,0-1-3 15,-4 3 3-15,1-2 0 16,-7-2-2-16,4-8 14 16,-9 2 2-16,-5-7-14 15,-9 4-58-15,-11-2-4 16,-29 11-300-16,-27-1-615 0</inkml:trace>
</inkml:ink>
</file>

<file path=ppt/ink/ink7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10:30:30.077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0 201 1840 0,'0'0'370'0,"0"0"-265"0,0 0-93 15,0 0 132 1,0 0 36-16,217-27-30 0,-115 15-42 16,15 3-26-16,13 0-3 15,37 3-5-15,37 2-19 16,31-6 52-16,11 1-46 16,-19-5-24-16,-48-5-4 15,-49 6-25-15,-34-2 4 16,-14 3-12-16,0 0-23 15,0-1-49-15,9 4-149 16,-25 5-266-16,-27 0-268 0</inkml:trace>
</inkml:ink>
</file>

<file path=ppt/ink/ink7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10:30:30.267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0 2390 0,'0'0'12'16,"0"0"-12"-16,0 0-382 16,0 0 156-16,0 0-357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6:56:37.888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68 0 416 0,'0'0'1419'0,"0"0"-923"16,0 0-353-16,0 0 19 15,0 0 41-15,0 0-54 16,0 0-2-16,-51 159-51 16,40-83-27-16,8 8-25 15,0-5-32-15,3 1 2 0,0-7-14 16,3 15-94-16,14-19-249 16,-8-17-625-16</inkml:trace>
</inkml:ink>
</file>

<file path=ppt/ink/ink7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10:30:30.393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0 2230 0,'0'0'525'0,"0"0"-473"16,0 0-27-16,0 0-25 16,0 0-277-16,0 0-1563 0</inkml:trace>
</inkml:ink>
</file>

<file path=ppt/ink/ink7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10:30:28.659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396 61 1766 0,'0'0'338'0,"0"0"-227"16,0 0 52-16,-3 172 30 0,-8-96-84 16,2-3-72-1,3-6 8-15,-1-5-45 0,4-11 1 16,0-9-1-16,3-9 0 16,0-7-94-16,0-9-193 15,0-5-210-15,0-8-571 0</inkml:trace>
  <inkml:trace contextRef="#ctx0" brushRef="#br0" timeOffset="179">0 82 1721 0,'0'0'300'0,"0"0"-212"0,0 0 3 16,0 0 99-16,183 0-45 15,-97 0-99-15,9 0-25 16,53 0-21-16,-29 7-138 16,-17-2-350-16</inkml:trace>
  <inkml:trace contextRef="#ctx0" brushRef="#br0" timeOffset="391">949 94 1691 0,'0'0'349'0,"0"0"-169"15,-9 156 1-15,9-85 10 16,0-1-33-16,0-2-124 16,0-6-34-16,0-8 0 15,0-8-79-15,6-4-153 16,11-16-277-16,-4-13-513 0</inkml:trace>
  <inkml:trace contextRef="#ctx0" brushRef="#br0" timeOffset="588">1319 0 1543 0,'0'0'527'0,"0"0"-328"0,0 0 52 15,3 194-34-15,-3-109-32 16,0 0-86-16,0-2-84 16,0-9-15-16,0-10-106 15,11 8-188-15,-2-23-6 16,-3-10-677-16</inkml:trace>
  <inkml:trace contextRef="#ctx0" brushRef="#br0" timeOffset="758">940 470 1842 0,'0'0'376'0,"0"0"-262"0,0 0-33 16,0 0 23-16,0 0-29 16,184-25-75-16,-113 18-42 15,37 5-161-15,-20-2-130 16,-15 1-465-16</inkml:trace>
  <inkml:trace contextRef="#ctx0" brushRef="#br0" timeOffset="1043">1682 164 1618 0,'0'0'301'0,"0"0"-184"16,0 0 42-16,0 0 35 0,0 0-42 15,0 0-65-15,190-111-54 16,-153 111 61-16,-18 33-21 16,-9 16 12-16,-10 13 2 15,-10 11-29-15,-29 7-17 16,-7-1-32-16,1-11-8 16,5-12 21-16,18-11-22 15,11-19-14-15,11-9 13 16,0-8-46-16,39-7-34 15,15-2-119-15,43 0-162 16,-8 0-314-16,-8-4-180 0</inkml:trace>
</inkml:ink>
</file>

<file path=ppt/ink/ink7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10:30:31.645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507 192 1302 0,'0'0'251'0,"0"0"-132"16,0 0-84-16,0 0 34 0,0 0 23 16,0 0-19-16,-43-125 16 15,24 106-33-15,-7 1 8 16,-3 3 1-16,-8 6-8 15,-2 3-4-15,-7 6-16 16,4 0 2-16,-1 0-18 16,1 15-14-16,2 11-7 15,4 7 0-15,7 6 0 16,6 7 2-16,10 2-2 16,13 5 14-16,0-4 17 15,0 2-30-15,19-4 10 16,7-2-11-16,5-11 9 15,4-7-10-15,4-10 1 16,4-9-14-16,7-8-14 16,-2-2-58-16,1-30 9 0,1-10-21 15,-4-5 0-15,-15-2 52 16,-3-2 36-16,-13 10 10 16,-4 9 146-16,-8 14 40 15,-3 9-1-15,0 9-19 16,0 0-71-16,0 34-11 15,0 6-56-15,0 13 4 16,0 5 23-16,6-2-53 16,13-2 11-16,4-9-13 15,5-10 6-15,-6-9-15 16,-2-2 9-16,3-9-112 16,16-9-60-16,-10-3-216 15,0-3-617-15</inkml:trace>
</inkml:ink>
</file>

<file path=ppt/ink/ink7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10:30:33.370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229 728 2032 0,'0'0'679'15,"0"0"-663"-15,0 0-8 16,0 0 72-16,0 0 86 15,0 0-43-15,0 0-108 16,49 191 13-16,-92-140-28 16,-8-1-19-16,-5 0-105 15,1 0-178-15,12-14-317 16,13-16-312-16</inkml:trace>
  <inkml:trace contextRef="#ctx0" brushRef="#br0" timeOffset="558">1271 350 1654 0,'0'0'556'0,"0"0"-421"16,0 0-129-1,0 0 138-15,0 0 164 0,-99-166-169 16,54 156-70-16,-11 10-45 16,-7 3 1-16,-2 38 59 15,0 21-65-15,6 12 22 16,13 8 8-16,13 3-31 15,24-8 10-15,9-9-28 16,13-18 0-16,33-14-12 16,16-21 8-16,6-15-37 15,8 0 4-15,-7-23-35 16,-7-17 19-16,-14-9 6 16,-11-1 47-16,-11-6-2 0,-13 5 2 15,-3 7 0 1,-10 9 52-16,0 14 26 0,0 18 14 15,0 3-34-15,0 24-25 16,-7 28 27-16,1 17-36 16,2 9 15-16,4 2-3 15,0-3-6-15,0-15-14 16,4-9-7-16,12-15-8 16,-3-11 9-16,-4-12-10 15,-1-4-54-15,4-8-51 16,8-3-103-16,0 0-402 15,-4-6-823-15</inkml:trace>
  <inkml:trace contextRef="#ctx0" brushRef="#br0" timeOffset="898">2348 23 2300 0,'0'0'469'16,"0"0"-420"-16,0 0 45 16,0 0 117-16,0 0-49 15,0 0-162-15,0 0-12 16,-30-30-21-16,30 43-189 16,0 14-340-16,0 3-320 0</inkml:trace>
  <inkml:trace contextRef="#ctx0" brushRef="#br0" timeOffset="1098">2360 406 1901 0,'0'0'509'16,"0"0"-427"-16,0 0 1 15,0 0 178-15,0 0-83 16,0 0-178-16,0 0-155 16,5 0-187-16,7 0-593 0</inkml:trace>
  <inkml:trace contextRef="#ctx0" brushRef="#br0" timeOffset="1302">2469 832 2428 0,'0'0'497'16,"0"0"-421"-16,0 0-19 16,0 0 10-16,0 0-67 15,0 0-91-15,0 0-221 16,23-24-287-16,3 12-719 0</inkml:trace>
  <inkml:trace contextRef="#ctx0" brushRef="#br0" timeOffset="1634">2779 29 2203 0,'0'0'385'15,"0"0"-294"-15,0 0 88 16,0 0 7-16,0 0-68 16,-179 86-39-16,111-33-68 15,-14 12 37-15,-3 9-17 16,-8-1-21-16,5 5 35 15,6-9-45-15,7-4 0 16,9-8 0-16,17-10 9 0,10-12-18 16,13-10-10-16,12-8-62 15,14-6-48-15,8-11-324 16,27 0-267-16,4 0-1165 0</inkml:trace>
</inkml:ink>
</file>

<file path=ppt/ink/ink7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10:30:32.103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23 72 1739 0,'0'0'324'0,"0"0"-186"0,0 0 84 15,0 0-20-15,0 0-75 16,0 0-127-16,0 0-28 16,-20-29-78-16,23 35-275 15,8 9-157-15</inkml:trace>
  <inkml:trace contextRef="#ctx0" brushRef="#br0" timeOffset="211">14 579 1493 0,'0'0'777'0,"0"0"-598"15,0 0-87-15,0 0 50 16,0 0-101-16,0 0-41 15,0 0-278-15,15-44-374 0</inkml:trace>
  <inkml:trace contextRef="#ctx0" brushRef="#br0" timeOffset="408">102 992 1513 0,'0'0'932'0,"0"0"-759"16,0 0-38-16,0 0-3 15,0 0-122-15,0 0-10 16,0 0-325-16,29-27-240 16,4 15-1329-16</inkml:trace>
  <inkml:trace contextRef="#ctx0" brushRef="#br0" timeOffset="970">606 156 1781 0,'0'0'398'16,"0"0"-271"-16,0 0 22 15,0 0 101-15,0 0-112 16,0 0-71-16,0 0-33 16,108-151-14-16,-63 151 41 15,4 2-43-15,1 26 7 16,-7 13 26-16,-8 12-50 15,-16 12 9-15,-14 8-1 0,-5 15-7 16,-24 4 25-16,-25 2-27 16,-13-6 0-16,-1-10 6 15,1-17 4-15,14-17-1 16,8-17 29-16,14-10 2 16,16-13 35-16,7-4-65 15,3 0-8-15,0 0 14 16,25 0-15-16,15-9-1 15,13-3 0-15,6 3 7 16,7 3 1-16,2 6-8 16,-3 0 0-16,1 0 6 15,-4 0 10-15,-6 12 11 16,-10-1-27-16,-13 2 0 16,-15-6 20-16,-7-1-20 15,-8-2 0-15,-3-4 18 0,0 0-17 16,0 0-1-16,0 0-19 15,0 0-92-15,6 0-345 16,5-6-641-16</inkml:trace>
</inkml:ink>
</file>

<file path=ppt/ink/ink7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10:30:35.655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118 140 2072 0,'0'0'537'16,"0"0"-537"-16,0 0-48 16,0 0 48-16,0 0 166 15,0 0-68-15,0 0-81 16,82-132 7-16,-53 132-18 15,4 0 16-15,-1 8 5 0,-4 22 24 16,-9 10-26-16,-6 2 23 16,-13 9 3-16,0 4-50 15,-3 0 39-15,-26-3-25 16,-8-5-13-16,-2-6 31 16,-1-8-33-16,5-7 0 15,2-7 1-15,10-8 10 16,6-5-11-16,8-6 1 15,5 0 7-15,4 0-8 16,0 0 0-16,0 0-14 16,4 0 2-16,16 0 12 15,6 6 0-15,3 5 0 16,4 4 0-16,-1 9 1 16,1 2-1-16,-4 6 0 0,5 7 9 15,-8-2-7-15,-4 5 9 16,-5-2-11-16,-11 0 0 15,-6-4 25-15,0-3-25 16,-26-6 0-16,-13-2 21 16,-7-10-14-16,-2-7 4 15,-2-8 4-15,4 0-9 16,3 0 24-16,7-17-30 16,7-4-39-16,12-2-47 15,8 2-250-15,2 3-589 0</inkml:trace>
</inkml:ink>
</file>

<file path=ppt/ink/ink7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10:30:36.544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0 1908 0,'0'0'329'16,"0"0"-329"-16,0 0-38 15,0 0-57-15,0 0-104 16,0 0-989-16</inkml:trace>
</inkml:ink>
</file>

<file path=ppt/ink/ink7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10:30:36.691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0 1390 0,'0'0'1034'0,"0"0"-824"16,0 0-139-16,0 0 26 15,0 0-97-15,0 0-223 0,0 0-1012 0</inkml:trace>
</inkml:ink>
</file>

<file path=ppt/ink/ink7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10:30:42.503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0 246 1575 0,'0'0'332'0,"0"0"-177"0,0 0-3 16,0 0 38-16,0 0-26 16,76-147-57-16,-38 122-73 15,9 3 35-15,-4 10 0 16,-4 9-38-16,-4 3 27 15,-2 15-23-15,-13 26-25 16,-11 15 26-16,-9 16-36 16,0 10 6-16,-32 6 4 15,-10-3-9-15,-5-1 8 16,-2-15-9-16,7-13 0 16,5-11-7-16,8-12 8 15,10-16-1-15,10-6 1 16,4-7 0-16,5-4 21 0,0 0-22 15,5 0-2 1,20 2 2-16,12 2 1 0,5 2 0 16,7-4-1-16,7 4 2 15,-1 3-4-15,27 5-220 16,-14 4-330-16,-12-6-208 0</inkml:trace>
  <inkml:trace contextRef="#ctx0" brushRef="#br0" timeOffset="212">793 690 1609 0,'0'0'321'16,"0"0"-124"-16,0 0 70 0,0 0-37 15,0 0-54-15,0 0-34 16,23 166-107-16,-34-120-26 15,-9-3-9-15,1-4-80 16,3-4-225-16,6-8-307 16,7-20-399-16</inkml:trace>
  <inkml:trace contextRef="#ctx0" brushRef="#br0" timeOffset="554">1510 0 789 0,'0'0'1334'0,"0"0"-1120"16,0 0-137-16,0 0 116 16,0 0 17-16,-131 158-101 15,84-102-41-15,-2 0-52 16,7-3 35-16,2-2-5 15,12-12-32-15,5-11 33 16,9-7-46-16,8-12 21 16,6-6-3-16,0-3-19 15,12 0 0-15,22 0 4 16,11 0 9-16,11-12-2 16,7-3-11-16,2 2 0 0,0 5-15 15,-3 6-23-15,-2 2-105 16,17 0-198-16,-10 9-333 15,-15-1-65-15</inkml:trace>
  <inkml:trace contextRef="#ctx0" brushRef="#br0" timeOffset="797">1725 91 1689 0,'0'0'490'0,"0"0"-435"16,0 0 195 0,0 0 20-16,-9 196-94 0,9-114-86 15,0 8-32-15,3-2 23 16,0-9-65-16,3-7-16 16,-6-11 3-16,0-7-3 15,0-11-97-15,0-4-233 16,0-9-403-16,3-19-1114 0</inkml:trace>
  <inkml:trace contextRef="#ctx0" brushRef="#br0" timeOffset="1052">2387 767 1773 0,'0'0'385'15,"0"0"-161"-15,0 0 19 16,0 0 20-16,0 0-136 16,13 154-73-16,-42-121-15 15,-5 3-39-15,-2-4-70 16,-2 3-156-16,11-6-155 15,7-13-293-15</inkml:trace>
</inkml:ink>
</file>

<file path=ppt/ink/ink7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10:30:46.075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0 545 1318 0,'0'0'842'0,"0"0"-752"15,0 0-71-15,0 0 92 0,108-186 67 16,-78 128-122-16,-1-5-36 15,-3 0 4-15,-7 2-15 16,-5 11 60 0,-8 12-4-16,-6 15 28 0,0 20 3 15,0 3-37-15,0 35-14 16,0 30 24-16,0 14-43 16,0 9 17-16,0 4-19 15,0-3-24-15,0-10 20 16,0-11-20-16,0-10-21 15,0-11-26-15,0-5-138 16,8-14-328-16,1-11-162 0</inkml:trace>
  <inkml:trace contextRef="#ctx0" brushRef="#br0" timeOffset="324">537 167 2203 0,'0'0'358'0,"0"0"-243"16,0 0 184-16,0 0-94 15,0 0-151-15,-104 196-3 16,104-131-41-16,0 0-9 16,12-4-1-16,21-3-39 15,4-13 25-15,2-13-71 0,-1-16 20 16,2-16 49-16,-1 0-16 15,-6-37 31-15,-7-16 2 16,-12-8 29-16,-14-13 51 16,0-3-66-16,-20 0 15 15,-19 7 28-15,-4 14-49 16,7 18-9-16,7 21-1 16,12 19-118-16,11 30-403 15,6 8-480-15</inkml:trace>
  <inkml:trace contextRef="#ctx0" brushRef="#br0" timeOffset="528">1257 810 2102 0,'0'0'783'0,"0"0"-671"15,0 0-33-15,0 0 70 16,0 0-64-16,-42 165-85 16,-11-92-147-16,4-8-404 15,3-12-860-15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6:56:38.062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0 2700 0,'0'0'476'0,"0"0"-428"16,0 0 30-16,0 0-78 0,0 0-47 15,0 0-1061-15</inkml:trace>
</inkml:ink>
</file>

<file path=ppt/ink/ink7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10:30:45.400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373 166 1147 0,'0'0'672'0,"0"0"-508"16,0 0 28-16,0 0 76 15,0 0-57-15,0 0-42 16,-135-157-98-16,92 157-30 15,-3 0 7-15,4 7-38 16,-1 25-10-16,12 9 0 16,11 13 1-16,9 11 9 15,11 1-10-15,0 8 0 16,34-2 15-16,8-7-14 16,10-3-2-16,4-10 0 0,0-9 1 15,-1 0 8-15,-5-5-8 16,-8-2 0-16,-13-8-3 15,-9 0 15-15,-14-6-6 16,-6-1 8-16,0-1-5 16,-20 1 30-16,-15 0-39 15,-7-4 0-15,-2 0 9 16,1-16 2-16,8-1-10 16,5 0-1-16,15-14 2 15,7-26-4-15,8-6 2 16,0-13-39-16,34-12 38 15,2-2-33-15,7-4 27 16,-8 4 1-16,-2 5 6 16,-10 12 20-16,-3 9-18 0,-11 10 8 15,-6 17 43-15,-3 10-53 16,0 6-1-16,4 4-60 16,5 13-248-16,5 15-457 15,-2-2-1124-15</inkml:trace>
  <inkml:trace contextRef="#ctx0" brushRef="#br0" timeOffset="237">906 808 2083 0,'0'0'477'0,"0"0"-427"0,0 0 61 16,0 0 172-16,0 0-162 16,-9 158-87-16,-14-116 4 15,-11 5-38-15,1 3-93 16,-5 12-169-16,5-11-335 16,10-13-354-16</inkml:trace>
</inkml:ink>
</file>

<file path=ppt/ink/ink7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10:30:49.059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158 0 1770 0,'0'0'498'0,"0"0"-291"16,0 0 84-16,0 0-43 16,0 0-148-16,19 168-49 15,-19-127-41-15,-30 4-10 16,-22 20-163-16,5-9-428 15,-1-10-523-15</inkml:trace>
</inkml:ink>
</file>

<file path=ppt/ink/ink7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10:30:48.200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0 497 1476 0,'0'0'306'16,"0"0"-184"-16,0 0-109 0,0 0 98 16,0 0 35-16,0 0-46 15,0 0-33 1,150-167-60-16,-100 105 45 0,-12 1 39 15,-4-2-16-15,-12 9 36 16,-5 11 8-16,-8 13-38 16,-6 13 35-16,-3 17-43 15,0 0-11-15,0 35-22 16,0 27-29-16,-12 15 1 16,1 13-11-16,2 0 0 15,9-2 11-15,0-14-12 16,0-12-12-16,0-12-38 15,3-12-116-15,23-9-193 16,2-11-260-16,-6-12-202 0</inkml:trace>
  <inkml:trace contextRef="#ctx0" brushRef="#br0" timeOffset="407">864 4 1232 0,'0'0'371'0,"0"0"-216"16,0 0 45-16,0 0 96 15,0 0-92-15,0 0-49 0,0 0-52 16,3-22-27-1,-26 69 28-15,-9 12-51 0,-10 6-37 16,-5 6 26-16,1-6-42 16,7-11 17-16,13-14-17 15,9-11 0-15,11-13 34 16,6-11-34-16,0-5 1 16,14 0 8-16,18 0-9 15,4 0 15-15,10-17-15 16,-4 2 2-16,1 0-2 15,-7 6 0-15,-4 3-15 16,-2 4 14-16,-1 2-93 16,2 0-113-16,0 0-173 15,-5 11-279-15,-6-2-994 0</inkml:trace>
  <inkml:trace contextRef="#ctx0" brushRef="#br0" timeOffset="625">1031 112 1422 0,'0'0'368'0,"0"0"-139"16,0 0-77-16,0 0 101 15,0 0 5-15,0 0-144 16,-9 204-37-16,9-131 26 16,0-2-45-16,0-1-10 0,0-5-33 15,0-6-14 1,-5-9-2-16,2-9-4 0,3-5-113 15,0-7-174-15,0-6-418 16,11-14-1165-16</inkml:trace>
</inkml:ink>
</file>

<file path=ppt/ink/ink7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10:30:50.251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37 462 1670 0,'0'0'299'0,"0"0"-170"16,0 0 37-16,0 0 83 15,0 0-37-15,0 0-117 16,0 0-81-16,-37 0 20 15,51-13 2-15,9-8-6 16,7-12-29-16,2-5-1 16,1-6 12-16,-4-4-12 15,-6-5 0-15,0 5-1 16,-7-4 2-16,-2 8 40 16,-5 12-35-16,-3 8 21 0,-1 12 56 15,-2 12-53-15,0 0 8 16,-3 36-23-16,3 16 27 15,-3 19 12-15,3 7-54 16,-3-2 0-16,0-1 21 16,3-1-21-16,0-9-24 15,5-5-123-15,11 1-164 16,-2-13-316-16,1-18-390 0</inkml:trace>
  <inkml:trace contextRef="#ctx0" brushRef="#br0" timeOffset="331">691 210 1662 0,'0'0'575'16,"0"0"-336"-16,0 0-12 16,0 0 14-16,0 0-83 15,0 0-83-15,-170 107-49 16,134-46-19-16,10-3 19 15,6 4-26-15,17-6-18 16,3-3-6-16,3-8-57 16,30-13-58-16,7-7-69 15,8-21 19-15,1-4 5 16,-6 0 37-16,-7-23 84 16,-13-11 63-16,-13 3 56 15,-10-2 87-15,-3 7 4 16,-30 5 1-16,-13 13 11 0,-4 8-118 15,8 0-41-15,7 26-84 16,15 9-187-16,13 0-466 0</inkml:trace>
  <inkml:trace contextRef="#ctx0" brushRef="#br0" timeOffset="517">1048 727 2112 0,'0'0'552'0,"0"0"-409"0,0 0 59 15,0 0-85-15,-12 158-86 16,-16-99-31-16,-26 37-230 16,4-11-403-16,-2-14-1312 0</inkml:trace>
</inkml:ink>
</file>

<file path=ppt/ink/ink7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10:30:53.245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0 205 1209 0,'0'0'268'0,"0"0"-177"16,0 0 43-16,0 0-37 15,0 0-33-15,0 0 37 16,0 0-12-16,34-106 31 16,-18 82 17-16,7 4-36 15,6-1-6-15,4 7-25 16,2 5 0-16,5 9 34 16,-1 0-83-16,-2 15 4 15,-12 20 2-15,-5 12-27 16,-11 5 0-16,-9 11 6 0,0 1 1 15,-9 4-14-15,-24-2 1 16,-5-7-6-16,-9-7 12 16,1-7 0-16,4-14-1 15,2-6 1-15,11-12 0 16,10-3 43-16,5-10-24 16,8 0 12-16,6 0 2 15,0 0-33-15,3 0-7 16,23 0 7-16,10 0 1 15,4 0 38-15,5 0-27 16,5 0-4-16,-1 0-7 16,-1 0 0-16,-2 0-1 0,7 0-31 15,19 0-137 1,-10-3-162-16,-9-10-440 0</inkml:trace>
  <inkml:trace contextRef="#ctx0" brushRef="#br0" timeOffset="405">943 22 1796 0,'0'0'361'16,"0"0"-178"-16,0 0-30 15,0 0 39-15,0 0-47 16,0 0-83-16,-144 165 27 16,127-112-49-16,5 5-10 15,9 5 19-15,3 4-35 16,0 2-7-16,0-2-2 16,26-6-4-16,6-15 14 15,12-15-15-15,7-9-21 16,9-16 20-16,2-6-28 15,0-15 6-15,-3-23 23 16,-7-14 0-16,-15-13 6 16,-18-6-6-16,-16-7 0 0,-3-1 17 15,-16-3-17 1,-21 5 8-16,-2 6-8 0,10 15-42 16,15 23-78-16,14 20-389 15,0 13-587-15</inkml:trace>
</inkml:ink>
</file>

<file path=ppt/ink/ink7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10:31:09.725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68 28 1069 0,'0'0'326'16,"0"0"-143"-16,0 0-27 16,0 0 18-16,0 0-10 0,0 0-37 15,-26-18-3-15,22 15-38 16,-2 0 18-16,3-1 0 16,3 4-40-16,0 0 32 15,0 0-80-15,0 0 0 16,0 0 17-16,0 0-25 15,0 0-3-15,19 0-5 16,7 0 0-16,8 7-5 16,5-4 5-16,4 3 0 15,-1-3 9-15,4-3-9 16,-7 0-5-16,-4 3 4 16,-4-3 2-16,-9 0-9 0,-5 0 8 15,-8 0 0-15,-6 0 14 16,0 0-14-16,-3 0 12 15,0 0-6-15,0 9 7 16,0 0 26-16,-12 12-33 16,-2 4-6-16,2 8 36 15,-1 5-30-15,2 6 3 16,-1 4 1-16,-2 7-1 16,2 4 46-16,-5 4-54 15,1 4 7-15,-1-2 20 16,5 0-27-16,-2-3 12 15,0-10-13-15,2-4 0 16,2-8 6-16,1-4-6 16,-2-2 0-16,-1-9 13 0,-2 2-4 15,2-8 17-15,-5 0-25 16,7-4 0-16,0-3 20 16,4 0-21-16,-1-3 0 15,4-5-5-15,3 7 14 16,0-9-9-16,0 4 0 15,0-3-7-15,0 0-5 16,0 0-94-16,3-3-87 16,10 0-180-16,0 0-212 15,-9-3-949-15</inkml:trace>
  <inkml:trace contextRef="#ctx0" brushRef="#br0" timeOffset="287">55 635 1114 0,'0'0'612'16,"0"0"-479"-16,0 0 27 15,0 0 73-15,0 0 27 16,0 0-123-16,0 0-100 15,-55-23 30-15,55 23-18 0,9 0 11 16,14 0-2 0,7 0-28-16,2 0 35 0,8 0-65 15,2 0-15-15,4 0 0 16,19 11-166-16,-12-2-162 16,-7-4-295-16</inkml:trace>
  <inkml:trace contextRef="#ctx0" brushRef="#br0" timeOffset="735">818 655 1275 0,'0'0'343'16,"0"0"-184"-16,0 0-4 15,0 0 105-15,0 0-35 16,0 0-77-16,0 0 4 16,-24-6-70-16,24 6-26 0,0 0 3 15,5 25 13 1,10 7 0-16,5 5-47 0,-1 5-2 16,4-3 16-16,0-2-39 15,4-1 0-15,-4-7 0 16,0-4-12-16,0-10-51 15,-1-2-81-15,-2-7-166 16,-3-6-55-16,-8 0-134 16,-1 0-1099-16</inkml:trace>
  <inkml:trace contextRef="#ctx0" brushRef="#br0" timeOffset="1271">1054 702 772 0,'0'0'406'16,"0"0"-263"-16,0 0 2 16,0 0 53-16,0 0-62 15,0 0-21-15,0 0-5 0,9-21 36 16,-9 21 22-16,0 0-51 16,0 0-4-16,0 0-16 15,0 0-36-15,0 0 32 16,-3 0-65-16,-6 0-2 15,-8 15 44-15,-3 3-24 16,-2 5-7-16,-4 3 1 16,-5 5-20-16,-1-1 47 15,2-4-40-15,4 4-26 16,4-7 45-16,2 0-45 16,3 2 9-16,3-10-10 15,2 2 8-15,2-5-2 16,4-1-6-16,-1-5 0 0,4 0-2 15,-1-4 3 1,4-2-2-16,0 0 1 0,0 0-28 16,0 0 16-16,0 0-126 15,0 0-174-15,11-11-354 16,-2-3-1319-16</inkml:trace>
</inkml:ink>
</file>

<file path=ppt/ink/ink7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10:31:18.323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133 161 1876 0,'0'0'264'15,"0"0"-170"-15,0 0-15 0,0 0 60 16,0 0 66-16,0 0-87 16,23 0-75-16,20 0 35 15,16 0-53-15,3 0-23 16,9 0-2-16,2 0-11 15,15 0-190-15,-22 16-413 16,-16-4-1267-16</inkml:trace>
  <inkml:trace contextRef="#ctx0" brushRef="#br0" timeOffset="224">0 500 2046 0,'0'0'365'0,"0"0"-279"0,0 0-41 16,0 0 42-16,0 0-30 16,221-75-23-16,-139 75-34 15,6 0-56-15,34 23-95 16,-23-2-346-16,-20-7-634 0</inkml:trace>
  <inkml:trace contextRef="#ctx0" brushRef="#br0" timeOffset="516">478 0 1861 0,'0'0'349'15,"0"0"-154"-15,0 0-92 16,0 0-39-16,0 0 91 16,0 0-27-16,0 0-85 15,210 142-4-15,-139-84-39 16,-3 1 12-16,-8 0 15 16,-12 0-26-16,-17-5-1 15,-19-2 6-15,-12-1 1 16,-20 2 19-16,-32-6-26 15,-10 0-1-15,-6-7-1 0,8-10-109 16,12-15-59-16,17-12-153 16,15-3-356-16</inkml:trace>
</inkml:ink>
</file>

<file path=ppt/ink/ink7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10:31:20.062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149 53 872 0,'0'0'668'0,"0"0"-486"15,0 0-54-15,0 0 116 16,0 0 30-16,0 0-51 15,0 0-63-15,-99-53-41 16,90 59-38-16,-1 26-53 16,-2 15 14-16,4 15 7 0,2 12-26 15,6 11 41-15,0 4-50 16,0 2-14-16,11 0 27 16,7-9-27-16,2-5 0 15,-1-12-1-15,1-15 1 16,-3-10 9-16,-4-12-9 15,-4-9 0-15,-5-11-9 16,-1-6 9-16,-3-2 0 16,0 0 4-16,0-4 6 15,0-21-19-15,0-4 9 16,0-4 0-16,0-3 5 16,0-5 1-16,4 4-8 15,11-5 2-15,10 4 0 0,0 3-13 16,7 5 13-16,2 6-9 15,-2 13-6-15,4 5 15 16,4 6-2-16,-1 0 2 16,-3 14 0-16,-1 13 6 15,-1 8-6-15,-5 6 0 16,-10 6-6-16,-8 4 6 16,-5 2-1-16,-6 1-5 15,0-8 12-15,-6-6 3 16,-17-7-9-16,-7-5 0 15,-7-9 9-15,-1-7-9 0,-4-6 0 16,-8-6-1 0,1 0 7-16,4 0 13 0,-1-12-8 15,4-5-10-15,2-4 20 16,7-2-7-16,10-2-1 16,3 6-8-16,11 0-4 15,1 8-2-15,5 5 1 16,3 3-54-16,23 3-78 15,20 0-254-15,-1 0-506 0</inkml:trace>
</inkml:ink>
</file>

<file path=ppt/ink/ink7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10:31:20.831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36 56 1333 0,'0'0'502'0,"0"0"-340"16,0 0 6-16,0 0 25 16,0 0-15-16,0 0-89 15,0 0-76-15,-37-53 16 16,37 53-29-16,0 0-58 15,0 0-58-15,0 0-164 16,5 0-62-16,1 11-719 0</inkml:trace>
</inkml:ink>
</file>

<file path=ppt/ink/ink7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10:31:21.310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26 52 1549 0,'0'0'287'0,"0"0"-173"15,0 0 100-15,0 0 7 16,0 0-62-16,0 0-110 16,0 0-49-16,-26-30 24 15,26 24-24-15,0 1-19 16,0 1-54-16,20 2-99 15,-1 2-136-15,-2-5-277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6:57:24.506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89 267 2567 0,'0'0'361'15,"0"0"-281"-15,0 0-61 16,61-165 71-16,-21 121 57 16,2 11-95-16,11 14-34 15,-4 17 28-15,4 2-34 16,-7 35 18-16,-7 28 0 15,-10 23-13-15,-15 10 40 16,-14 13-24-16,-3 0-27 16,-44-2 37-16,-16-10-42 15,-11-12 8-15,-5-14-9 0,4-24 1 16,6-14-10-16,17-24-16 16,16-9-6-16,19 0 30 15,17-16-28-15,0-4 14 16,23 4 14-16,16 11 1 15,11 5 0-15,5 0 9 16,-2 21 8-16,-1 15 46 16,4-2-36-16,3-2-9 15,6-2-18-15,14-12-5 16,38-18-56-16,-15 0-264 16,-17-3-738-16</inkml:trace>
</inkml:ink>
</file>

<file path=ppt/ink/ink7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10:31:21.754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63 20 1443 0,'0'0'352'0,"0"0"-239"15,0 0 117-15,0 0 34 16,0 0-37-16,0 0-74 16,0 0-78-16,-62 0-45 0,62 0-30 15,0 0-18-15,3-7-212 16,20 3-419-16,-1-5-1243 0</inkml:trace>
</inkml:ink>
</file>

<file path=ppt/ink/ink7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10:31:22.653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0 144 1609 0,'0'0'321'15,"0"0"-281"-15,0 0-40 16,0 0 102-16,0 0 31 15,0 0-73-15,0 0-60 16,63-132 8-16,-30 126 23 16,4 0-3-16,-3 6-1 15,3 0 11-15,2 0-8 16,-5 21 47-16,-5 6-40 16,-7 8 9-16,-5 9 20 0,-14 2-30 15,-3 11-2 1,0-3-24-16,-13-1-2 0,-13-5 19 15,0-4-27-15,3-12 0 16,0-9 19-16,10-5-19 16,-1-7 7-16,8-5 7 15,3-3 5-15,3-3 31 16,0 0-40-16,0 0 14 16,0 0 13-16,0 0-31 15,9 0-6-15,8-7-6 16,6 5 6-16,-1 0 5 15,9 2-5-15,1 0 0 16,4 0-6-16,3 20 6 16,4 3 0-16,-4 10-1 0,-2 2 1 15,-8 7 0-15,-9 0 0 16,-4-2-10-16,-10 2 8 16,-6-7 4-16,0-4-5 15,-6-3 3-15,-24-5 0 16,-5-4 7-16,-8-8-7 15,-4-5 0-15,-1-6 15 16,-1 0 5-16,-1 0 31 16,8-13 13-16,-1-4-15 15,11 0 22-15,-1-1-60 16,10 1-11-16,6 2 0 16,11 2-55-16,6 1-138 15,0 4-481-15,9 2-1484 0</inkml:trace>
</inkml:ink>
</file>

<file path=ppt/ink/ink7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10:31:28.272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34 0 1415 0,'0'0'742'0,"0"0"-599"16,0 0-49-16,0 0 62 15,0 0-22-15,0 0-73 16,-34 0-61-16,34 0-102 0,0 0-66 16,14 0-222-1,-2 10-344-15</inkml:trace>
</inkml:ink>
</file>

<file path=ppt/ink/ink7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10:31:28.449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56 1181 0,'0'0'875'0,"0"0"-652"16,0 0-41-16,0 0-37 0,0 0-78 15,0 0-67 1,0 0-348-16,45-56-763 0</inkml:trace>
</inkml:ink>
</file>

<file path=ppt/ink/ink7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10:31:31.978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32 1292 0,'0'0'350'15,"0"0"-218"-15,0 0-85 16,0 0 56-16,0 0 65 15,0 0-34-15,16-14-40 16,14 11-84-16,5 1 0 16,7 2 24-16,1 0-34 15,7 0 1-15,5 0 6 16,7 0 1-16,8 0-1 16,4 0-7-16,2 0 0 15,-1 0 0-15,-6 0 1 16,-9-7 0-16,-12 4-1 15,-16 0 0-15,-9 3 12 0,-6 0-12 16,-10 0-11 0,-7 0 11-16,0 6 1 0,0 12 21 15,0 3-11-15,0 8 9 16,0 3 29-16,0 3-47 16,-10 10 26-16,4 7 9 15,-2 6-14-15,-1 7 12 16,0 8-24-16,-2 3 1 15,2 10 34-15,1-1-46 16,-1 2 38-16,-1 1-7 16,-2-6-3-16,1-6 23 15,-1-5-27-15,4-7 9 16,-1-7 13-16,6-9-26 16,-5-11-4-16,5-8 5 15,0-9-19-15,0-7 28 16,3-7-30-16,0-4 1 15,0-2 15-15,0 0-16 0,0 0-61 16,0 0-23-16,0-2-68 16,29-30-74-16,-2 2-330 15,-4-3-888-15</inkml:trace>
  <inkml:trace contextRef="#ctx0" brushRef="#br0" timeOffset="863">409 625 1220 0,'0'0'277'0,"0"0"-201"16,0 0 20 0,0 0 44-16,0 0-64 0,0 0 5 15,0 0 36-15,14 0 13 16,1 0-27-16,12 0-30 15,-1 0-1-15,10 0 38 16,-1 0-44-16,8 0-2 16,-1 0 11-16,5 0-31 15,2-3-14-15,3-3-10 16,4-3-11-16,0 4 19 16,2-1-28-16,1 0 0 15,-6 6 5-15,-7 0-4 16,-7 0-2-16,-7 0-5 15,-2 2 6-15,-7 8 10 16,-6-5-10-16,-5 1-1 0,-1 0 0 16,-5-3-3-16,0-3 2 15,-2 3-2-15,-1-3 4 16,1 4 12-16,-4-4-12 16,0 0-2-16,0 0 2 15,0 0 0-15,0 0-6 16,0 0-19-16,0 2-36 15,0 5-21-15,0-3-78 16,0 5-55-16,0 1-92 16,3-2-76-16,10-5-449 0</inkml:trace>
</inkml:ink>
</file>

<file path=ppt/ink/ink7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10:31:33.547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186 104 398 0,'0'0'869'0,"0"0"-670"16,0 0 16-16,0 0-75 16,0 0 10-16,0 0 26 15,0 0-98-15,-48-13-26 16,48 13-20-16,0 2 27 16,20 16 51-16,5 2-53 15,9 7-17-15,5 3 37 16,-1 1-45-16,9-2-4 15,-1 5-16-15,-4-4-11 0,4-1 29 16,-7-2-30 0,1-4 0-16,-8-2 7 0,-2-4-1 15,-4-3-2-15,-9-5-4 16,-5-1 0-16,-1-1-11 16,-5-3-34-16,-6-2-59 15,3-2-33-15,-3 0-112 16,0 0-150-16,-6 0-1050 0</inkml:trace>
  <inkml:trace contextRef="#ctx0" brushRef="#br0" timeOffset="542">16 606 1298 0,'0'0'304'0,"0"0"-189"16,0 0-8-16,0 0 24 15,0 0 23-15,0 0-68 16,0 0-61-16,-26-35 33 16,36 23 10-16,6-6-42 15,7 1 34-15,0-3-17 16,7-5-3-16,5-2 6 15,2-2-27-15,5-3 2 16,8-6 6-16,-1-3-9 16,3-7 31-16,-2 1-19 15,1-1-8-15,-5 8 8 16,-7 2-29-16,-2 5 11 16,-11 10 7-16,-10 4-19 0,-2 11 35 15,-8 5-35 1,-6 0 0-16,3 3-9 0,-3 0 9 15,3 0-43-15,5 0-50 16,10 0-30-16,2 0-113 16,-4 0-474-16</inkml:trace>
</inkml:ink>
</file>

<file path=ppt/ink/ink7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10:31:44.333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62 35 1761 0,'0'0'482'15,"0"0"-337"-15,0 0-24 16,0 0 68-16,0 0 5 0,0 0-77 16,-62-35-33-1,62 35-42-15,9 0-26 0,25 0 23 16,14 0-30-16,15 0 11 16,9 0-10-16,9 0-4 15,9 0 17-15,4 7-23 16,4-3 0-16,-3 2 8 15,0 1-8-15,-10-4 0 16,-10-2-1-16,-16 4 10 16,-17-3-12-16,-11 4 3 15,-11 0 0-15,-11 9 11 16,-6 8-10-16,-3 10 23 16,0 13 7-16,-17 10-13 15,-1 9 36-15,-6 9-39 16,5 6-15-16,3 6 39 0,-1 8-33 15,3 0 4-15,2 3-10 16,1-1 6-16,5-10 24 16,3-2-21-16,0-11-7 15,-1-11 37-15,1-9-39 16,3-15 7-16,-3-11-7 16,3-10 0-16,0-5 15 15,0-9-15-15,-3 0 0 16,3-3-21-16,-3 0-5 15,0 0-47-15,3 0-44 16,0-6-178-16,0-12-342 16,0-5-792-16</inkml:trace>
  <inkml:trace contextRef="#ctx0" brushRef="#br0" timeOffset="227">524 900 2097 0,'0'0'590'0,"0"0"-481"16,0 0 61-16,0 0-1 15,0 0-41-15,0 0-9 0,255-13-83 16,-33-26-36-16,-25 4-13 15,-13-4-517-15</inkml:trace>
</inkml:ink>
</file>

<file path=ppt/ink/ink7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10:31:47.781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0 201 2162 0,'0'0'311'16,"0"0"-222"-16,0 0-68 15,0 0 162-15,0 0 23 16,181-17-97-16,-79 8-10 16,15 3-57-16,44 6 0 15,45 0-4-15,33 0 8 16,13 0 38-16,-20 0-84 15,-31-8 1-15,-51 2 24 0,-30 0-24 16,-31 0-1-16,-14-1 5 16,-2 3 4-16,-2-2-2 15,-6-4-7-15,-22 10-6 16,-16-8-4-16,-15 4-16 16,-5-4-61-16,0-21-85 15,-7-1-452-15,3-7-513 0</inkml:trace>
</inkml:ink>
</file>

<file path=ppt/ink/ink7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10:31:47.987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0 2555 0,'0'0'241'0,"0"0"-241"16,0 0-250-16,0 0 153 15,0 0 63-15,0 0-605 0</inkml:trace>
</inkml:ink>
</file>

<file path=ppt/ink/ink7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10:31:48.111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0 2177 0,'0'0'628'16,"0"0"-480"-16,0 0-35 0,0 0-78 15,0 0-35-15,0 0-725 16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9:28:03.925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439 597 1525 0,'0'0'215'0,"0"0"-115"15,0 0-24-15,0 0 116 0,0 0 15 16,0 0-110-1,-122-89-5-15,77 81-74 0,2 8 0 16,-2 0 10-16,5 0-27 16,1 26 19-16,10 10-20 15,6 2 0-15,12-1 3 16,11-1-3-16,0 0 0 16,6-7-11-16,28 0 2 15,5-2-17-15,4-4-1 16,5 5 10-16,-2-5 4 15,-7 4-8-15,-5-1 9 16,-17 0 6-16,-11 2 6 16,-6 1-1-16,-11-2 0 15,-27-1 1-15,-9-6 40 16,-5-1-21-16,-4-6 16 0,5 0 11 16,5-7-34-16,10-4-9 15,19-2-3-15,17-6-96 16,23-22-247-16,13-5-1251 0</inkml:trace>
  <inkml:trace contextRef="#ctx0" brushRef="#br0" timeOffset="273">785 34 1676 0,'0'0'364'0,"0"0"-282"0,0 0 54 15,0 0 76-15,-23 165-74 16,11-62-59-16,-2 19-45 16,8 7 26-16,3-3-20 15,3-8-13-15,0-14-4 16,0-19-23-16,12-19-54 15,11-2-86-15,-6-26-195 16,-3-12-252-16</inkml:trace>
  <inkml:trace contextRef="#ctx0" brushRef="#br0" timeOffset="704">484 791 1311 0,'0'0'364'15,"0"0"-239"-15,0 0-72 16,0 0 55-16,0 0 61 16,0 0-38-16,193-17-103 15,-117 13-20-15,-5 4 14 16,2 0-10-16,-10 0 3 16,-12 0-14-16,-11 27 0 15,-14 15 44-15,-10 5-34 16,-5 8 1-16,-11 4 5 15,3-7-17-15,3-6 0 16,8-14-53-16,5-14-21 0,7-15-6 16,3-3-43-1,8-15 5-15,-6-21 68 0,3-12 25 16,-5 2 19-16,-2-2 6 16,-12 2 31-16,-4 10 144 15,-5 13 26-15,-3 15-6 16,5 8-56-16,-5 0-74 15,3 23 28-15,0 14-36 16,1 11-29-16,2 3 18 16,-1-7-46-16,1-3-12 15,5-6-63-15,12-11-73 16,25-18-182-16,-1-6-50 16,-4 0-481-16</inkml:trace>
  <inkml:trace contextRef="#ctx0" brushRef="#br0" timeOffset="1696">2138 774 1423 0,'0'0'691'16,"0"0"-490"-16,0 0-18 15,0 0 47-15,0 0-33 16,-209-24-40-16,158 28-109 0,3 22-6 16,5 6 3-1,7 9-28-15,10 3-4 16,17 6-7-16,4 1-4 0,5-1-4 16,11-6-37-16,22-6-67 15,10-7-62-15,3-14-24 16,5-13-29-16,2-4-32 15,2-4 8-15,-5-32 129 16,-7-14 23-16,-4-11 40 16,-10-19 44-16,-6-22 9 15,-7-32 21-15,-6 2 50 16,-7-13 36-16,1 5 53 16,-1 38 54-16,0 8 2 15,0 29-36-15,0 28-46 0,0 24 22 16,2 13-68-16,-2 20-63 15,0 42 29 1,0 45-36-16,-3 6 0 0,0 22-12 16,0 5 2-16,0-19-4 15,3 9-4-15,5-10-33 16,7-20-51-16,15-22-118 16,13-22 36-16,8-30 129 15,12-26-53-15,2-3 7 16,-3-38 15-16,-6-14 10 15,-10-10 34-15,-10 0-3 16,-13 4 27-16,-6 12 98 16,-11 10 26-16,-6 19 34 15,0 17-5-15,0 3-49 0,0 15-55 16,0 29-49-16,0 8 0 16,0 9-1-16,0 0 1 15,0-5-23-15,26-5-97 16,24-16-26-16,11-12 146 15,12-17-60-15,6-6-2 16,-8-12-19-16,-6-23-2 16,-9-12 27-16,-13-5 29 15,-14 4 27-15,-13-3 80 16,-12 12 79-16,-4 7 14 16,0 9 5-16,0 11-30 15,0 10-29-15,0 2-55 16,-4 8-40-16,1 40-9 15,3 13-15-15,-3 21 0 0,3 16 0 16,0 11 6-16,0 13-2 16,26 1-4-16,11 1 1 15,-2-4 2-15,-2-14-3 16,-10-11 0-16,-17-22-1 16,-6-15 2-16,-6-12 0 15,-34-18 7-15,-8-9-5 16,-5-19 37-16,1 0-29 15,3-21 29-15,13-29 1 16,13-18-22-16,15-15 4 16,8-14-23-16,31-9-1 15,28-3-5-15,58-36-136 0,-9 32-352 16,-12 8-755-16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6:57:22.928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547 692 2225 0,'0'0'338'0,"0"0"-216"16,0 0-101-16,0 0 158 0,0 0 32 15,-74-168-97-15,28 154-54 16,-10 14-38-16,-9 0 29 16,-8 30-12-16,1 22-29 15,10 17 30-15,9 4-40 16,24 7 0-16,15-7 2 15,14-4-2-15,17-5 0 16,29-15 0-16,16-16-31 16,11-19 6-16,6-14-69 15,1-14-49-15,-7-33 9 16,-11-22-43-16,-13-13 71 16,-9-14 41-16,-12-41 53 15,-11 7 12-15,-11-7 6 0,-6 0 35 16,0 40 86-1,0 10 18-15,0 28 5 0,0 35-12 16,0 24-49-16,0 24-20 16,8 52-54-16,1 51 32 15,1 2 10-15,-3 15-24 16,3 1 0-16,-1-30-20 16,0 6-7-16,5-18-6 15,0-24-7-15,-2-20-85 16,-9-34-44-16,-3-21-392 15,0-4-489-15</inkml:trace>
  <inkml:trace contextRef="#ctx0" brushRef="#br0" timeOffset="199">99 336 2493 0,'0'0'362'15,"0"0"-263"-15,0 0-62 16,0 0 146-16,207 32-36 16,-113-26-86-16,4 2-52 15,1 3-9-15,26 0-178 16,-28-3-326-16,-24-2-509 0</inkml:trace>
  <inkml:trace contextRef="#ctx0" brushRef="#br0" timeOffset="461">1016 430 2488 0,'0'0'371'15,"0"0"-281"-15,0 0-27 16,0 0 157-16,0 0-80 15,213 206-89-15,-155-141-3 16,8 0-9-16,-8-6-10 16,1-5-13-16,-13-11-16 15,-7-4-12-15,-11-16-61 16,-16-5-68-16,-12-18-117 16,0 0-353-16,0-12-232 0</inkml:trace>
  <inkml:trace contextRef="#ctx0" brushRef="#br0" timeOffset="685">1501 445 2023 0,'0'0'551'16,"0"0"-443"-16,0 0 27 15,0 0 109-15,0 0-36 16,0 0-132-16,0 0-56 15,-135 172 12-15,80-101-32 16,-4-3-9-16,6-8-23 0,7-10-71 16,14-12-48-16,18-23-307 15,8-12-284-15,6-3-1075 0</inkml:trace>
  <inkml:trace contextRef="#ctx0" brushRef="#br0" timeOffset="1061">1719 527 2299 0,'0'0'380'16,"0"0"-286"-16,0 0-34 0,0 0 146 15,17 192-88-15,3-145-82 16,9-4-18-16,10-7-16 15,7-7-4-15,4-16-10 16,2-13-57-16,1 0 11 16,-5-24-74-16,-8-18-14 15,-5-7 92-15,-11-7 17 16,-9 5 37-16,-12 10 61 16,-3 13 79-16,0 15 29 15,0 13-46-15,-3 9-28 16,-9 35 2-16,1 12-36 15,8 8 2-15,3 1-9 0,0-7-37 16,11-12 10 0,15-15-27-16,6-6-66 0,27-25-10 15,-10-6-198-15,-7-23-697 0</inkml:trace>
</inkml:ink>
</file>

<file path=ppt/ink/ink8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10:31:46.119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485 189 1330 0,'0'0'480'0,"0"0"-219"0,0 0-58 15,0 0-12-15,0 0 10 16,0 0-82-16,0 0-4 16,-6 85-5-16,6-28-22 15,0 10 3-15,3 7-40 16,-3-1-24-16,0 1-7 15,0-6-20-15,0-7 30 16,0-10-30-16,0-6-1 16,0-13 0-16,0-12-98 15,0-20-111-15,6 0-273 16,4-9-118-16</inkml:trace>
  <inkml:trace contextRef="#ctx0" brushRef="#br0" timeOffset="239">0 176 1654 0,'0'0'556'0,"0"0"-424"16,0 0 18-16,0 0 64 15,0 0-87-15,0 0-35 16,0 0-39-16,230-69-38 15,-135 52 12-15,10 4-27 16,0 7-15-16,0 6 6 16,-5 0-192-16,24 0-132 0,-25 0-279 15,-20 0-1159-15</inkml:trace>
  <inkml:trace contextRef="#ctx0" brushRef="#br0" timeOffset="464">1314 0 1818 0,'0'0'317'15,"0"0"-140"-15,0 0 87 16,-37 221-30-16,34-140-98 16,3-4-34-16,0 4-78 15,0-7 12-15,0-7-35 16,0-10-1-16,0-8 0 0,0-10-9 15,0-10-139-15,0-12-106 16,17-9-249-16,-5-8-230 0</inkml:trace>
  <inkml:trace contextRef="#ctx0" brushRef="#br0" timeOffset="680">1706 74 751 0,'0'0'1257'16,"0"0"-979"-16,0 0-112 0,0 0 99 15,0 204-64 1,0-124-73-16,0 2-51 0,0 0-62 16,0-3-15-16,0-2-10 15,0-7-108-15,0 7-108 16,0-18-442-16,0-17-203 0</inkml:trace>
  <inkml:trace contextRef="#ctx0" brushRef="#br0" timeOffset="856">1326 578 339 0,'0'0'1586'16,"0"0"-1217"-16,0 0-170 15,0 0-41-15,0 0-20 0,0 0-72 16,0 0-66-16,210-100-126 16,-112 79-130-16,-10 4-401 0</inkml:trace>
  <inkml:trace contextRef="#ctx0" brushRef="#br0" timeOffset="1259">2148 163 1631 0,'0'0'489'0,"0"0"-430"15,0 0 35-15,0 0 51 0,0 0-72 16,0 0-24 0,183-73-30-16,-154 84 4 0,-12 21 30 15,-6 9-44-15,-11 5 3 16,0 0 5-16,-11-2-16 15,-9-6 26-15,0-9-15 16,8-8-11-16,2-9 7 16,7-3-8-16,3-3-1 15,0 0-5-15,6 3 6 16,21 0-11-16,8 2 7 16,4 7 4-16,7 9 39 15,4 2-7-15,-4 7-19 16,-7-5 20-16,-10 9 6 15,-12-3 34-15,-17 2-30 0,0-8-8 16,-14 2 26-16,-21-9-40 16,-15-4-8-16,-2-5-13 15,-7-9-25-15,-20-6-56 16,14 0-255-16,3 0-442 0</inkml:trace>
</inkml:ink>
</file>

<file path=ppt/ink/ink8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10:31:52.962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482 495 1547 0,'0'0'299'16,"0"0"-173"-16,0 0 76 15,0 0 75-15,0 0-139 16,0 0-62-16,-108-159 12 0,72 147 15 16,-7 12-12-16,-5 0-55 15,-8 35-10-15,1 16 38 16,2 14-40-16,10 2 3 16,17 4 21-16,17-6-48 15,9-10 6-15,6-9-6 16,31-19-36-16,11-11-1 15,9-16-59-15,0 0-41 16,3-12 28-16,-4-17-23 16,-11-7 64-16,-5 5 40 15,-14 4 28-15,-7 9 28 16,-5 8 18-16,-5 10-3 16,-3 0 45-16,5 16 29 15,-5 16-35-15,5 6-42 0,-2 2-10 16,1-3 18-16,2-7-48 15,5-11-13-15,6-3-10 16,19-16-191-16,-2-6-310 16,-4-21-791-16</inkml:trace>
  <inkml:trace contextRef="#ctx0" brushRef="#br0" timeOffset="245">1318 26 2257 0,'0'0'464'16,"0"0"-386"-16,0 0 89 15,0 0 2-15,0 0-95 16,0 0-74-16,0 0-102 15,3 0-78-15,19 0-115 16,-5 0-376-16,0 7-1182 0</inkml:trace>
  <inkml:trace contextRef="#ctx0" brushRef="#br0" timeOffset="422">1425 336 2004 0,'0'0'351'16,"0"0"-201"-16,0 0-4 15,0 0-76-15,0 0-70 16,0 0-241-16,0 0-324 16,79 17-1262-16</inkml:trace>
  <inkml:trace contextRef="#ctx0" brushRef="#br0" timeOffset="617">1547 789 2000 0,'0'0'616'0,"0"0"-456"15,0 0 61-15,0 0-34 16,0 0-118-16,0 0-69 15,0 0-80-15,9 9-147 16,24-11-304-16,-4-7-724 0</inkml:trace>
  <inkml:trace contextRef="#ctx0" brushRef="#br0" timeOffset="956">1955 0 1527 0,'0'0'606'16,"0"0"-503"-16,0 0 1 15,0 0 49-15,-167 111 22 16,105-40-29-16,-12 18-98 16,-8 5-15-16,-6-1-17 15,-1-3-14-15,4-10 40 0,12-15-42 16,14-15 0-16,17-14-12 16,16-17 6-16,23-7-96 15,20-12-185-15,28-8-276 16,7-15-551-16</inkml:trace>
  <inkml:trace contextRef="#ctx0" brushRef="#br0" timeOffset="1360">2218 200 1513 0,'0'0'536'0,"0"0"-422"15,0 0-55-15,0 0 156 16,0 0 24-16,176-109-105 16,-133 109-84-16,-1 0 3 15,-5 9 10-15,-11 24 46 16,-7 10-59-16,-13 11-4 15,-6 10 20-15,0 7-19 16,-31 10-19-16,-18-4 0 16,-10 1-20-16,-4-4 28 15,4-12-36-15,11-10 0 16,14-16 33-16,14-9-18 0,14-12 8 16,6-4-17-16,3-5-5 15,31-3 31-15,11-3-32 16,10 0-7-16,15 0-16 15,38-3-80-15,-14-10-389 16,-9 3-1046-16</inkml:trace>
</inkml:ink>
</file>

<file path=ppt/ink/ink8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10:31:50.756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580 273 1039 0,'0'0'209'0,"0"0"-115"16,0 0 0-16,0 0 52 0,0 0 24 16,0 0-109-1,-59-63-23-15,36 55 43 0,-3 5-11 16,-7 0 11-16,1 3-12 15,-4 0-7-15,-1 0 36 16,-5 12-60-16,-7 12-1 16,3 11 18-16,-2 9-12 15,-2 8 30-15,10 9-30 16,11 4-15-16,10 0 45 16,8-4-40-16,11-6-19 15,0-7 11-15,20-7-9 16,16-11-1-16,10-13-15 15,10-5 1-15,6-12-3 16,7 0-17-16,-1-33-41 16,-6-8 1-16,-6-2-1 0,-13-9 35 15,-14 3 8 1,-13 5 17-16,-5 9 21 0,-11 9 16 16,0 13 47-16,0 13 46 15,-3 0-59-15,-11 20-39 16,1 22-32-16,4 11 30 15,6 3 21-15,3 2-51 16,0-4 6-16,0-7 4 16,9-10-8-16,7-3-4 15,4-7-2-15,9-14-116 16,21-13-97-16,-4-2-359 16,-7-22-310-16</inkml:trace>
  <inkml:trace contextRef="#ctx0" brushRef="#br0" timeOffset="234">1248 72 1622 0,'0'0'596'0,"0"0"-392"15,0 0-77-15,0 0 71 16,0 0-83-16,0 0-90 0,0 0-25 16,-6-8-87-16,6 8-105 15,6 0-182-15,7 6-214 0</inkml:trace>
  <inkml:trace contextRef="#ctx0" brushRef="#br0" timeOffset="437">1254 556 1716 0,'0'0'379'0,"0"0"-129"15,0 0-51-15,0 0-64 16,0 0-135-16,0 0-18 0,0 0-218 15,11 0-234 1,4 0-540-16</inkml:trace>
  <inkml:trace contextRef="#ctx0" brushRef="#br0" timeOffset="626">1258 965 1371 0,'0'0'594'0,"0"0"-366"16,0 0 24-16,0 0-13 16,0 0-82-16,0 0-87 15,0 0-70-15,-52-3-118 0,78-15-144 16,10 4-323-16,-7-4-1253 16</inkml:trace>
  <inkml:trace contextRef="#ctx0" brushRef="#br0" timeOffset="1207">1769 114 1646 0,'0'0'343'0,"0"0"-195"15,0 0 53-15,0 0-26 16,0 0-87-16,183-109-31 16,-141 109-39-16,-2 0-1 15,-7 21-3-15,-13 11-8 16,-11 3 43-16,-9 6-16 16,0 2-5-16,-23 9 11 15,-16-6-25-15,-4-1-8 16,-3-4-6-16,1-11 0 15,8-7 35-15,9-9-35 16,8-5 0-16,9-3 2 16,5-6 5-16,6 0-7 0,0 0-11 15,3 0-4 1,23 0-1-16,7 0 6 0,7 0 2 16,-1 2 8-16,7 15-9 15,0 0 0-15,-1 6-19 16,-2 4 17-16,2 6-2 15,-2 5 13-15,-1 4 0 16,-5 1 0-16,-12-2 1 16,-8-2 12-16,-9-7-5 15,-8 1 13-15,0-7 37 16,-31-5-42-16,-8-3 14 16,-7-7 15-16,-2-5-4 15,-5-6 3-15,4 0-6 16,0 0-10-16,7 0 19 15,5-9-47-15,15-3 0 0,5 0-14 16,17-2-86-16,14-2-180 16,14 5-516-16</inkml:trace>
  <inkml:trace contextRef="#ctx0" brushRef="#br0" timeOffset="1480">3019 655 1751 0,'0'0'486'15,"0"0"-391"-15,0 0 75 0,0 0 67 16,0 0-85-16,53 165-72 15,-53-127-38-15,-16 7-15 16,-18-10 5-16,-1 4-32 16,-1-3-70-16,-1-7-111 15,15-10-315-15,2-6-424 0</inkml:trace>
</inkml:ink>
</file>

<file path=ppt/ink/ink8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10:31:55.273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0 1646 0,'0'0'326'0,"0"0"-248"16,0 0 74-16,0 0 24 0,0 0-84 16,0 0-31-1,6 0-61-15,5 0-43 0,9 0-52 16,0 13-232-16,-11-4-685 0</inkml:trace>
</inkml:ink>
</file>

<file path=ppt/ink/ink8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10:31:55.426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0 1965 0,'0'0'490'15,"0"0"-362"-15,0 0-76 0,0 0-52 16,0 0-95-16,0 0-729 0</inkml:trace>
</inkml:ink>
</file>

<file path=ppt/ink/ink8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10:31:58.375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0 122 1425 0,'0'0'300'16,"0"0"-218"-16,0 0-21 0,0 0 109 15,0 0-54 1,0 0-48-16,20-85-2 0,3 72-23 15,3 4 39-15,4 1-36 16,2 5-19-16,1 3 25 16,-1 0-20-16,-1 0 0 15,-2 16-23-15,-7 13-8 16,-8 8 25-16,-8 5-26 16,-6 9 0-16,0-3 23 15,-23 6-23-15,-6-3 1 16,-10-7-1-16,3-5 1 15,1-13 36-15,-2-12 5 16,11-5 31-16,2-9 30 16,9 0-31-16,4 0-28 15,8 0-7-15,3-9-18 16,0-5 11-16,14 1-30 0,15 0-6 16,7 6 0-16,7 7 8 15,5 0-4-15,1 9-2 16,4 19 4-16,-4 11-6 15,-4 6 6-15,-1 5-21 16,-15 2 13-16,-9 2-8 16,-14-1 7-16,-6-2 0 15,0-8 9-15,-17-4-1 16,-15-9 1-16,-4-10 0 16,-7-6 8-16,1-11 2 15,2-3 9-15,1 0 11 16,4 0 2-16,8-8 28 15,4-8-59-15,3 8 17 16,11-3 1-16,-2 5-18 0,8 2 5 16,3 2-6-16,0 2-75 15,0 0-104-15,23 23-177 16,10 4-303-16,-1-4-1214 0</inkml:trace>
  <inkml:trace contextRef="#ctx0" brushRef="#br0" timeOffset="642">1057 852 846 0,'0'0'839'0,"0"0"-678"16,0 0-54-16,0 0 85 0,0 0-22 16,0 0-62-1,0 0-33-15,-31-16-18 0,31 16 40 16,0 12-21-16,6 5-26 15,-3 1 32-15,-3 5-58 16,0 4 5-16,0 9 30 16,-15-2-59-16,-16 7 15 15,2 1-15-15,-1-2-14 16,7-3-20-16,20-5-130 16,3-11-140-16,0-7-279 0</inkml:trace>
</inkml:ink>
</file>

<file path=ppt/ink/ink8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10:32:06.029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553 148 1227 0,'0'0'390'0,"0"0"-254"15,0 0-18-15,0 0 108 16,0 0 13-16,0 0-81 15,-46-112-68-15,29 100-15 16,-5 0 35-16,-4 6-62 16,-6 3-14-16,-8 3-16 15,-10 0-9-15,-1 18 15 0,-6 17-23 16,3 10 17-16,1 8 19 16,7 6-29-16,13 0 8 15,13 1-7-15,14-2-7 16,6-5 10-16,0-9-12 15,30-9 0-15,8-7-1 16,15-9-11-16,7-13-30 16,2-6-38-16,6 0 3 15,-3-21 9-15,-5-11-4 16,-12-3 36-16,-11-4 35 16,-14 1-18-16,-10 3 19 15,-7-2 41-15,-6 10 26 16,0 2 78-16,0 6-55 0,-6 11 0 15,-1 5-1 1,4 3-57-16,0 0-1 0,3 34-29 16,0 14 4-16,0 17 24 15,13 16-24-15,10 7-5 16,3 0 9-16,-3-3-10 16,-1-7-2-16,-8-13-5 15,-8-9 7-15,-6-10 20 16,0-8-20-16,-9-11 0 15,-24-6 7-15,-7-13 4 16,-5-8-4-16,-4 0 18 16,-4 0-24-16,1-23 24 15,5-3-25-15,9 0 0 16,11 5-8-16,12-3-13 16,10 13-58-16,16-1-219 0,28 6-448 15,4 0-806-15</inkml:trace>
  <inkml:trace contextRef="#ctx0" brushRef="#br0" timeOffset="271">1238 879 2011 0,'0'0'321'0,"0"0"-252"15,0 0 94-15,0 0 96 0,0 0-127 16,0 170-75-16,-26-120-20 16,-5 0-22-16,-1-2-15 15,-1-1-28-15,10-6-216 16,7-11-276-16,6-10-516 0</inkml:trace>
</inkml:ink>
</file>

<file path=ppt/ink/ink8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10:32:07.498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0 566 1483 0,'0'0'261'16,"0"0"-181"-16,0 0-17 15,0 0 19-15,0 0-6 16,0 0-49-16,0 0-17 15,145-164-10-15,-94 111 0 16,-1-6 0-16,-10-4 17 16,-11 8-3-16,-10 2 98 15,-5 8 17-15,-11 13-12 0,0 15 14 16,-3 10 0-16,0 7-29 16,0 21-19-16,0 36-62 15,0 20 21-15,-3 19 27 16,3 8-62-16,0-2 29 15,0-1-36-15,0-13 11 16,0-15 2-16,3-10-13 16,0-17-10-16,3-13-11 15,2-10-154-15,12-23-186 16,-5 0-278-16,5 0-1181 0</inkml:trace>
  <inkml:trace contextRef="#ctx0" brushRef="#br0" timeOffset="631">887 104 1750 0,'0'0'370'16,"0"0"-221"-16,0 0 45 15,0 0-14-15,220-30-87 16,-142 24-43-16,8 0-30 15,0-2 19-15,-6-1 55 16,-7-1-85-16,-21 8-2 16,-16 0 23-16,-19 2-24 15,-11 0-4-15,-6 0 5 16,-3 0 22-16,-34 0 14 0,-14-4-43 16,-12 2 0-16,-13-1 9 15,2-4-9-15,-5 1 0 16,8 4 23-16,1-2-2 15,8 4 46-15,10 0-44 16,6 6 7-16,10 18 22 16,7 9-35-16,9 5-5 15,7 10-11-15,10 2 12 16,3-3 26-16,0 3-39 16,9-9 0-16,18-4 6 15,2 0-6-15,10-9-1 16,1-4 0-16,8 1 1 15,6-8 20-15,0 0-20 0,9 1 0 16,-1-1 7-16,0 7-5 16,3 5-3-16,1 9 2 15,-7 7 10-15,-6 6 40 16,-10 2-44-16,-18-1-2 16,-12 2 23-16,-13-1-16 15,0-3-4-15,-35-4 2 16,-22 2-2-16,-11-14 32 15,-14-3-40-15,-3-10 0 16,-3-12 26-16,6-7-13 16,0-2-11-16,14 0-2 15,8-8-1-15,21-8-8 16,28 2-130-16,11-1-318 0,0 1-840 16</inkml:trace>
</inkml:ink>
</file>

<file path=ppt/ink/ink8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10:32:10.518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58 0 152 0,'0'0'1921'0,"0"0"-1597"15,0 0-134-15,0 0-43 16,0 0 23-16,0 0-95 15,0 0-45-15,-71 224 16 16,71-126-37-16,15-1 6 16,5 0-2-16,-4-2-12 15,1-4 10-15,-8-18-11 16,-1-10 0-16,-2-15 12 0,-6-29-12 16,0-10 0-16,0-9 6 15,0 0 2-15,0-28 10 16,0-20-18-16,0-3-8 15,0-8-7-15,12 7 15 16,18 4-9-16,2 10-3 16,11 11 12-16,4 12-6 15,4 13 6-15,3 2-9 16,-3 11 8-16,-2 24 1 16,-10 10-6-16,-5 3-3 15,-21 4 9-15,-10-2 18 16,-3 1-18-16,-16-3 0 15,-27-11 1-15,-5-7 0 0,-9-11-1 16,-2-9 1-16,7-10 15 16,2 0 40-16,11-10-56 15,10-12 7-15,9-8-16 16,17 4-19-16,12-16-135 16,31 11-210-16,5-3-330 0</inkml:trace>
</inkml:ink>
</file>

<file path=ppt/ink/ink8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10:32:10.752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21 1974 0,'0'0'538'0,"0"0"-438"16,0 0-3-16,0 0 112 16,0 0-166-16,0 0-43 15,0 0-151-15,8-24-25 16,11 44-130-16,-3 5-297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6:57:21.007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501 41 1698 0,'0'0'500'0,"0"0"-403"0,0 0 1 16,0 0 107-16,32 207 13 15,-29-98-63-15,0 12-99 16,-3-3-18-16,0-5 6 16,0-17-31-16,-9-14 8 15,-2-19-21-15,5-19-54 16,-3-33-131-16,-2-11-345 16,5 0-477-16</inkml:trace>
  <inkml:trace contextRef="#ctx0" brushRef="#br0" timeOffset="204">0 32 1984 0,'0'0'481'16,"0"0"-411"-16,0 0 42 15,0 0 144-15,0 0-102 16,225 7-64-16,-110-7-16 15,13 0-58-15,-1-4-16 16,40-9-25-16,-36 0-242 16,-26 4-530-16</inkml:trace>
  <inkml:trace contextRef="#ctx0" brushRef="#br0" timeOffset="864">1168 363 1620 0,'0'0'556'16,"0"0"-420"-16,0 0 24 15,0 165 76-15,0-107-68 16,3 2-94-16,10-4-34 16,1-7-39-16,1-9 13 15,2-11-14-15,6-17-74 16,7-12-53-16,5 0-11 15,5-37-29-15,2-9-75 0,-5-11-3 16,-4 3 92 0,-10 6 96-16,-8 15 57 0,-7 15 104 15,-5 16 81-15,-3 2-25 16,0 20-57-16,0 25 12 16,0 8 7-16,0 3-71 15,6 0-45-15,21-9 16 16,11-12-2-16,4-11-3 15,12-22-17-15,-3-2-13 16,-1-17-3-16,-1-25-25 16,-3-11-63-16,-10 1 85 15,-3-2 7-15,-14 16 12 16,-6 11 3-16,-7 18 45 16,-6 9 33-16,0 19-30 15,0 31-12-15,-19 11 41 0,0 4-41 16,3-3-15-16,2-9-24 15,5-14 8-15,4-13-7 16,2-17-1-16,3-9-1 16,0 0-5-16,0-29 6 15,0-22-14-15,23-10 13 16,11-14 1-16,5 5-6 16,4 5 6-16,2 19 0 15,-5 15 32-15,2 20 8 16,-2 11 45-16,-4 0-34 15,-4 36 6-15,1 13 30 16,-4 3-56-16,0 4-29 0,1-3-2 16,-1-13-33-1,8-11-105-15,19-25-207 0,-11-4-322 16,-5-4-1163-16</inkml:trace>
  <inkml:trace contextRef="#ctx0" brushRef="#br0" timeOffset="1321">2887 501 1835 0,'0'0'609'15,"0"0"-449"-15,0 0 71 16,0 0 26-16,-193 118-75 16,148-53-94-16,8 0-9 0,20-4-60 15,17-11-18-15,3-14-2 16,37-16-29-16,16-20-21 15,3 0-101-15,-1-29-46 16,-8-18-13-16,-10-7 105 16,-15 5 77-16,-11 2 29 15,-14 9 62-15,0 11 113 16,0 9-23-16,0 15-23 16,0 3 7-16,0 18-91 15,0 29-13-15,0 24 10 16,0 17-27-16,15 17 21 15,8 14-30-15,7 5 30 16,2 8 27-16,-9-4-45 16,-6-8 6-16,-17-17-9 15,0-16-14-15,-23-22 22 0,-19-19-23 16,-10-19 0-16,-4-18 11 16,-7-9-11-16,4-9 0 15,11-36 0-15,5-20 1 16,20-17-8-16,23-13-4 15,0-7-71-15,72-37-20 16,4 26-129-16,-2 19-526 0</inkml:trace>
</inkml:ink>
</file>

<file path=ppt/ink/ink8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10:32:10.952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24 0 1664 0,'0'0'577'15,"0"0"-407"-15,0 0-30 16,0 0-20-16,0 0-60 15,0 0-60-15,0 0-256 16,-26 0-250-16,38 2-1293 0</inkml:trace>
</inkml:ink>
</file>

<file path=ppt/ink/ink8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10:32:11.120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38 1674 0,'0'0'512'0,"0"0"-367"16,0 0 46-16,0 0 18 16,0 0-157-16,0 0-52 15,0 0-238-15,18-17-143 16,6-4-685-16</inkml:trace>
</inkml:ink>
</file>

<file path=ppt/ink/ink8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10:32:11.644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0 195 1899 0,'0'0'326'16,"0"0"-240"-16,0 0-58 15,0 0 158-15,49-152-39 16,-13 132-86-16,7 5-44 16,3 9-7-16,-1 6 39 15,1 0-23-15,1 21 16 16,-9 16 16-16,-5 11-22 16,-4 11 18-16,-12 0 1 15,-14 3-15-15,-3 3 10 16,-9 6-25-16,-34-7 7 15,-10-5-13-15,-5-5-7 0,-1-8-9 16,3-14 18-16,10-7-10 16,13-17 39-16,10-2-49 15,11-6 18-15,4 0-5 16,8-20-14-16,0-3-12 16,11-5 4-16,15 8-7 15,7-2 6-15,5 11-5 16,2 5 14-16,-1 6-6 15,4 0 4-15,2 23 1 16,8 5 1-16,-1 1 0 16,4-4 28-16,3 0-13 0,7-19-15 15,2-6 12-15,5 0-12 16,-2-12-28-16,28-25-120 16,-20-3-219-16,-14 10-534 0</inkml:trace>
</inkml:ink>
</file>

<file path=ppt/ink/ink8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10:32:11.998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40 1692 0,'0'0'1128'0,"0"0"-972"16,0 0-155-16,0 0 14 15,0 0-15-15,0 0-132 16,0 0-513-16,50-40-196 0</inkml:trace>
</inkml:ink>
</file>

<file path=ppt/ink/ink8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10:32:12.146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0 2160 0,'0'0'579'16,"0"0"-512"-16,0 0 108 16,0 0-105-16,0 0-70 15,0 0-538-15</inkml:trace>
</inkml:ink>
</file>

<file path=ppt/ink/ink8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10:32:09.498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23 217 1510 0,'0'0'360'16,"0"0"-146"-16,0 0-124 15,0 0 0-15,0 0 30 16,0 0-25-16,79-58-51 0,-19 50-35 16,16 3-9-16,3 5-21 15,19 5-164-15,-16 14-195 16,-23 2-876-16</inkml:trace>
  <inkml:trace contextRef="#ctx0" brushRef="#br0" timeOffset="209">0 415 1802 0,'0'0'340'16,"0"0"-256"-16,0 0-69 15,0 0 94-15,0 0-50 16,199-27-41-16,-111 20-12 0,11 7-6 15,2 0-70-15,24 0-107 16,-23 19-207-16,-25-7-1266 0</inkml:trace>
  <inkml:trace contextRef="#ctx0" brushRef="#br0" timeOffset="490">576 0 1633 0,'0'0'479'16,"0"0"-445"-16,0 0-12 15,0 0 114-15,0 0 8 0,209 86-40 16,-136-40-52 0,-8-2 0-16,-7 4 24 0,-11-4-31 15,-21 3 30-15,-20 1-1 16,-6-2-24-16,-20 4 10 15,-28 2-31-15,-9-6-28 16,3-5-1-16,7-9-22 16,18-6-90-16,29-20-139 15,0-6-369-15,29 0-314 0</inkml:trace>
</inkml:ink>
</file>

<file path=ppt/ink/ink8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10:32:15.655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39 240 1107 0,'0'0'313'0,"0"0"-131"16,0 0 3-16,0 0-52 15,0 0 24-15,0 0 2 16,-28-33-48-16,25 30 6 15,-2-5-11-15,5-4-38 0,0-1 32 16,0-4-73-16,0 0 3 16,11-1 13-16,8-4-28 15,4 3 6-15,3 1-5 16,0-1-10-16,7 6 29 16,-1 0-35-16,5 7 0 15,2 4 4-15,1 2-4 16,2 0 0-16,1 2 0 15,2 22 0-15,1 3 8 16,-7 6-8-16,-2-1 0 16,-8 5 1-16,-7 5-1 15,-5-2 2-15,-11 0-2 16,-6 1 0-16,0-5 31 0,-6-1-30 16,-17 4-1-1,-9-13 18-15,-1 6-11 0,-7-6 1 16,-2-2-7-16,2-1 9 15,-2-5 23-15,2 3-24 16,5-9 3-16,5 2 15 16,4-1-6-16,7-2-3 15,5-2-12-15,8-3 4 16,3-6 7-16,3 0-17 16,0 2-14-16,0-2 14 15,0 0 0-15,16 0 4 16,0 0-3-16,8 0 6 15,-1 0 8-15,3 0-15 16,2-2-1-16,6-4 1 16,-2 6 0-16,4 0-6 0,-2 0 6 15,1 0 0 1,1 18 2-16,0 5-2 0,-4 2-5 16,-1 9 4-16,-2 2 2 15,-7-1 0-15,-5-3-1 16,0 3-3-16,-8 1-8 15,-2-3-7-15,-7-1 17 16,0-3 0-16,0 3 1 16,-19 1 4-16,-12-1-2 15,-8 1-2-15,-7-13 9 16,1-3 1-16,-1-1-10 16,-2-10 17-16,-3-6-8 0,6 0 37 15,2 0-28-15,4 0 9 16,2-6 22-16,12-7-26 15,2 4-2-15,3-2-2 16,8-3-13-16,1 2 36 16,8 6-40-16,0 0-2 15,3 3 4-15,0 3-4 16,0 0-9-16,0 0-40 16,0 0-71-16,29 0-27 15,11 0-310-15,-1 0-239 0</inkml:trace>
</inkml:ink>
</file>

<file path=ppt/ink/ink8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10:32:16.307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65 19 1378 0,'0'0'327'0,"0"0"-167"15,0 0 81-15,0 0 34 16,0 0-128-16,0 0-72 16,0 0 15-16,-26-19-42 0,26 19-18 15,0 0-2-15,0 0 5 16,9 13 60-16,8 6-57 16,3 8 4-16,0 11 17 15,2-2-38-15,1 6-1 16,3-1 11-16,4 0-28 15,-4 2 42-15,0-9-43 16,0 1 0-16,1-3 27 16,-9-3-26-16,2-2 12 15,-3-4 0-15,-4 1-13 16,-3-12 22-16,-3 3-22 16,-1-9 0-16,-3-6-7 15,-3 2 7-15,0-2-51 0,3 0-103 16,-3 0-114-16,3 0-282 15,-3 0-288-15</inkml:trace>
  <inkml:trace contextRef="#ctx0" brushRef="#br0" timeOffset="334">6 583 1416 0,'0'0'341'0,"0"0"-196"0,0 0 64 16,0 0 63-16,0 0-24 15,0 0-101-15,0 0-77 16,-29-46 13-16,64 8-23 15,12-10-12-15,11-10 21 16,12-7-20-16,1 0 1 16,-3 3-22-16,-5 3-13 15,-10 14 11-15,-18 7-26 16,-8 18-39-16,-7 20-63 16,-8 0-356-16,-5 0-539 0</inkml:trace>
</inkml:ink>
</file>

<file path=ppt/ink/ink8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10:32:22.014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0 638 1595 0,'0'0'323'0,"0"0"-231"16,0 0 70-16,0 0 70 15,0 0-106-15,0 0-20 16,20-13-39-16,9 1 19 16,7-9-23-16,10-11-33 15,2-1 3-15,6-8-25 16,0-2-7-16,-1-11 4 15,-4 1-5-15,-10-3 0 16,-5 0 1-16,-11 7 10 16,-7 1 5-16,-7 7 37 15,-2 4 18-15,0 11 33 16,-4 12-58-16,-3 5-5 0,3 9 8 16,-3 0-47-16,3 43 26 15,-3 22-16-15,0 27-3 16,0 14 39-16,0 10-41 15,0-2-6-15,0-4 9 16,0-13 8-16,0-18-18 16,0-17 0-16,0-13-6 15,0-13 6-15,0-7-81 16,0-13-104-16,20-10-152 16,6-6-339-16,0 0-176 0</inkml:trace>
  <inkml:trace contextRef="#ctx0" brushRef="#br0" timeOffset="414">992 554 1622 0,'0'0'348'0,"0"0"-159"15,0 0 59-15,0 0 16 16,0 0-97-16,144-191-87 15,-98 134 1-15,-4 3-14 16,-2 6-1-16,-4 3-27 16,-10 0 18-16,-9 13 46 15,-5 3-53-15,-6 12-7 16,-2 4 31-16,-4 7-26 16,0 6-2-16,0 0-29 0,0 24-5 15,0 17 30-15,0 18-33 16,0 18-9-16,0 10 30 15,0 6-21-15,0 10 4 16,0 3-7-16,0-2-6 16,0-12 45-16,0-11-45 15,0-16 0-15,10-12 21 16,-7-9-20-16,4-18-2 16,-4-5-4-16,-3-9-56 15,3-6 13-15,0-6-89 16,17 0-37-16,0 0-125 15,-3-12-526-15</inkml:trace>
</inkml:ink>
</file>

<file path=ppt/ink/ink8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10:32:30.637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0 2340 0,'0'0'496'15,"0"0"-496"1,0 0-52-16,0 0-43 0,0 0-160 16,0 0-452-16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6:57:19.145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286 133 1445 0,'0'0'284'16,"0"0"-131"-16,0 0-5 15,0 0 33-15,0 0 52 16,0 0-27-16,-40-52-61 15,40 50-38-15,0 2-35 0,0 0-24 16,0 13 13-16,17 30-49 16,20 35 38-16,8 21 37 15,7 22-47-15,1 9-13 16,-1 0 2-16,1-13-22 16,-8-14 22-16,-5-17-29 15,-8-25 0-15,-10-15 5 16,-5-23-5-16,-6-21 0 15,-2-2 6-15,-3-34 4 16,5-38 31-16,-2-25-41 16,1-24 1-16,-4-8 14 15,-3-7-15-15,0 6-19 16,2 15-58-16,-2 25-98 16,14 16-119-16,-2 27-358 15,2 21-273-15</inkml:trace>
  <inkml:trace contextRef="#ctx0" brushRef="#br0" timeOffset="487">1104 220 1350 0,'0'0'349'0,"0"0"-147"16,0 0 26-16,0 0 50 15,26 160 4-15,-26-92-91 16,0 11-78-16,0 7-34 15,0-2-11-15,0-3 2 16,0-5-46-16,0-8-23 0,0-14 15 16,0-17-15-16,0-14-1 15,0-10 0-15,0-10-5 16,-3-3-6-16,0-17 11 16,-4-34-25-16,1-20 23 15,-4-26-11-15,-3-18 7 16,-4-12-3-16,5 1 9 15,4 8 14-15,8 14-8 16,0 22-6-16,0 24 43 16,20 16-17-16,10 14-1 15,10 17 11-15,9 11-20 16,7 0 22-16,9 18-37 16,6 25 4-16,5 12 10 0,-4 15 2 15,-7 12-2-15,-15 13-5 16,-18 10-10-16,-26 0 21 15,-6 1-21-15,-15-7 0 16,-35-7 6-16,-5-8-4 16,-7-19-4-16,3-13-2 15,2-18-5-15,12-15 8 16,-4-19-105-16,16-6-259 16,7-18-643-16</inkml:trace>
  <inkml:trace contextRef="#ctx0" brushRef="#br0" timeOffset="970">0 1830 1844 0,'0'0'498'16,"0"0"-424"-16,0 0 33 15,0 0 115-15,0 0-36 0,0 0-53 16,0 0-46-16,122 0 0 15,-46 0 13-15,12-6-47 16,20-6-7-16,36-9-1 16,46-11-18-16,33-6 21 15,-10-3-21-15,-46 9-1 16,-50 11 2-16,-35 9-14 16,0 6 8-16,0 0-21 15,-11 3 0-15,-18 3 11 16,-24 0-12-16,-15 0-4 15,-11 0 2-15,-3 0 2 16,0 0-13-16,-3 0-32 16,-14 3-53-16,3-3-22 15,5-7-205-15,3-21-494 0,2-9-1306 16</inkml:trace>
  <inkml:trace contextRef="#ctx0" brushRef="#br0" timeOffset="1153">2319 725 2252 0,'0'0'505'16,"0"0"-444"-16,0 0-61 15,0 0-17-15,0 0-120 16,0 0-486-16,0 0-1167 0</inkml:trace>
  <inkml:trace contextRef="#ctx0" brushRef="#br0" timeOffset="1283">2490 1231 1640 0,'0'0'863'0,"0"0"-615"15,0 0-123-15,0 0-29 16,0 0-96-16,0 0-321 15,0 0-2141-15</inkml:trace>
</inkml:ink>
</file>

<file path=ppt/ink/ink8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10:32:30.755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0 1008 0,'0'0'1411'0,"0"0"-1146"15,0 0-97-15,0 0 142 16,0 0-204-16,0 0-106 16,0 0-352-16</inkml:trace>
</inkml:ink>
</file>

<file path=ppt/ink/ink8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10:32:28.746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500 115 1776 0,'0'0'337'16,"0"0"-133"-16,0 0-155 16,0 0 9-16,0 0 110 0,0 0-10 15,-12 147-9 1,24-70-76-16,2 5-29 0,-8 8 56 15,-6-7-76-15,0-2 0 16,0-15-15-16,-9-5-2 16,-8-11-14-16,3-18-120 15,2-26-208-15,4-6-250 16,2-3-1089-16</inkml:trace>
  <inkml:trace contextRef="#ctx0" brushRef="#br0" timeOffset="202">0 0 1810 0,'0'0'370'0,"0"0"-88"0,0 0-185 16,0 0 13-16,0 0 50 16,0 0-39-16,0 0-11 15,228 14-98-15,-113-10-10 16,10-2-4-16,0 4-153 15,25 11-148-15,-29-1-313 16,-29-2-315-16</inkml:trace>
  <inkml:trace contextRef="#ctx0" brushRef="#br0" timeOffset="416">1171 33 1617 0,'0'0'402'0,"0"0"-167"15,0 0-98 1,0 0 121-16,0 0 20 0,0 222-156 16,-3-126-54-16,0-1 8 15,0-5-61-15,3-8-9 16,0-11-6-16,0-14-57 16,0-18-28-16,17-22-215 15,6-13-300-15,-1-4-173 0</inkml:trace>
  <inkml:trace contextRef="#ctx0" brushRef="#br0" timeOffset="615">1525 113 1577 0,'0'0'334'15,"0"0"-73"-15,0 0 6 16,11 186 5-16,-11-108-96 15,3 4-100-15,-3-2-13 16,0-6-63-16,3-11-46 16,3-10-128-16,-6-7-186 15,0-15-305-15,0-12-1044 0</inkml:trace>
  <inkml:trace contextRef="#ctx0" brushRef="#br0" timeOffset="774">1109 517 1795 0,'0'0'576'16,"0"0"-498"-16,0 0 68 15,0 0-6-15,0 0-86 16,209-28-54-16,-87 2-115 16,-17 0-386-16,-17 1-648 0</inkml:trace>
  <inkml:trace contextRef="#ctx0" brushRef="#br0" timeOffset="1071">2369 31 1759 0,'0'0'600'0,"0"0"-477"16,0 0 59-16,0 0 88 15,0 0-130-15,-117 158-78 16,75-109-10-16,-1-4-23 16,7-4 25-16,6-8-35 15,14-13-7-15,3-8 25 16,13-7-35-16,0-1-2 16,0-4 0-16,23 0 7 15,13 0-19-15,13 0-13 16,10 0-44-16,3 0-60 0,23 0-214 15,-17-9-310-15,-11 1-496 16</inkml:trace>
  <inkml:trace contextRef="#ctx0" brushRef="#br0" timeOffset="1269">2553 65 1840 0,'0'0'471'0,"0"0"-322"16,0 0 148-16,-3 179-25 16,0-90-144-16,-4 5-86 15,3 0 0-15,4-5-42 16,0-10-108-16,-6 4-224 16,0-21-471-16,-4-18-1096 0</inkml:trace>
  <inkml:trace contextRef="#ctx0" brushRef="#br0" timeOffset="1694">415 1280 1557 0,'0'0'303'0,"0"0"-93"0,0 0 4 16,0 0 33-16,0 0 35 16,0 0-163-16,0 0-78 15,23 0 72-15,46 0-39 16,17-5-26-16,21-3 7 15,35-9-26-15,43-6 57 16,44 2-68-16,23 0-3 16,-6 5 38-16,-22 11-47 15,-54 2 46-15,-34 0-23 16,-37-1-29-16,-11 4 29 16,0-2-29-16,-3 2-3 15,-9 0-21-15,-24 0-3 16,-25 0-45-16,-15 0-35 0,-4-4-81 15,-8-9-108-15,3-8-620 16</inkml:trace>
</inkml:ink>
</file>

<file path=ppt/ink/ink8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10:33:00.732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654 188 476 0,'0'0'625'15,"0"0"-419"-15,0 0-54 16,0 0-8-16,0 0-16 16,0 0-53-16,-73-136 29 15,44 119 14-15,-7 2-30 0,-4 6 20 16,-5 3-40-16,-4 6 37 16,1 0-22-16,-8 0-25 15,-1 17 36-15,3 13-60 16,1 9 8-16,10 7 21 15,11 13-25-15,5 3 4 16,15 6-15-16,12 0-14 16,0-6 17-16,3-3-30 15,29-9 0-15,10-9-10 16,14-13 5-16,13-15-10 16,7-13-35-16,6 0-25 15,-3-23 42-15,-11-21-26 16,-6-15 32-16,-13-6 19 0,-13-6 7 15,-13 2 1 1,-9 11 58-16,-11 8 39 0,-3 11 39 16,0 16-46-16,0 14-8 15,0 9 17-15,0 0-99 16,0 21 6-16,0 29-8 16,0 9 4-16,0 12 26 15,0-3-28-15,6-7 0 16,7-4 8-16,0-10-8 15,0-9-18-15,-1-9-12 16,2-5-3-16,-3-9 6 16,1-4-124-16,14-8-120 15,-2-3-363-15,-1 0-496 0</inkml:trace>
</inkml:ink>
</file>

<file path=ppt/ink/ink8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10:33:01.131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101 75 2029 0,'0'0'311'0,"0"0"-198"16,0 0 49-16,0 0 17 15,0 0-160-15,0 0-19 16,0 0-249-16,31-3-127 0,-22 32-482 16</inkml:trace>
  <inkml:trace contextRef="#ctx0" brushRef="#br0" timeOffset="200">70 695 1655 0,'0'0'701'16,"0"0"-595"-16,0 0-24 15,0 0 51-15,0 0-98 16,0 0-35-16,0 0-282 16,39-25-335-16</inkml:trace>
  <inkml:trace contextRef="#ctx0" brushRef="#br0" timeOffset="399">0 1215 1706 0,'0'0'473'15,"0"0"-355"-15,0 0 47 16,0 0-33-16,0 0-53 16,0 0-79-16,0 0-118 15,30 24-97-15,-7-24-384 0</inkml:trace>
  <inkml:trace contextRef="#ctx0" brushRef="#br0" timeOffset="872">756 119 1453 0,'0'0'281'0,"0"0"-205"15,0 0 40-15,0 0 110 16,0 0-31-16,0 0-96 16,0 0-22-16,-173 100-2 15,167-91-63-15,6-2 7 16,0-7-1-16,0 0-12 16,0 0-2-16,0 0-4 15,0 0 0-15,0 0-1 16,9-3-5-16,5-5-10 0,-5-5-21 15,4 1-44-15,-2 3-23 16,-5-1-61-16,0 4 33 16,0 3 14-16,-1 3-14 15,1 0 25-15,-3 0-107 16,0 0-368-16,0-1-380 0</inkml:trace>
  <inkml:trace contextRef="#ctx0" brushRef="#br0" timeOffset="965">756 119 1051 0</inkml:trace>
  <inkml:trace contextRef="#ctx0" brushRef="#br0" timeOffset="1126">756 119 1051 0,'-29'-18'339'0,"29"13"-104"0,0-3-55 0,0 1 61 0,0 1-61 16,0 3-38-16,0 3-52 15,0 0-58-15,0 0-13 16,0 0-19-16,0 0-23 15,6 0 22-15,8 0-57 16,3 0 23-16,5 0 11 16,7 0-62-16,8 0-76 15,5 0-29-15,1 0-72 16,-1 0-65-16,-5 0-281 16</inkml:trace>
  <inkml:trace contextRef="#ctx0" brushRef="#br0" timeOffset="1658">1078 72 851 0,'0'0'367'0,"0"0"-106"15,0 0-56-15,0 0-84 0,0 0-29 16,0 0 21-16,0 0-57 16,12-58 7-16,-4 58 12 15,-5-4 1-15,3 1 44 16,-3 3-27-16,-3 0 13 16,0 0 59-16,0-3-13 15,-15 3-8-15,-19 0-81 16,-11 0-36-16,-8 0 24 15,-7 0-45-15,-5 16-6 16,3 10 44-16,0 9-43 16,4 6 22-16,5 7-14 15,10 8-9-15,14 6 23 16,10 5-16-16,11 7-4 0,8 2 36 16,0-3-38-16,20 1 1 15,7-10 1-15,8-3 9 16,1-9 5-16,7-5-17 15,-1-6 0-15,1-5-8 16,3-7 10-16,1-5-2 16,1-6 0-16,4-6 7 15,7-9-32-15,3-3 16 16,4 0 0-16,-4 0-5 16,0-15-21-16,-13-3 21 15,-5 1 13-15,-15-4 1 16,-10-2-13-16,-12-5 13 15,-7-1 0-15,0-2 31 0,-20-3-31 16,-26 5 24-16,-19 4 4 16,-20 3-12-16,-17 13 38 15,-6 9-54-15,0 0 0 16,10 6 36-16,23 20-36 16,22 7 0-16,27 6-25 15,26 25-96-15,6-8-204 16,23-12-856-16</inkml:trace>
</inkml:ink>
</file>

<file path=ppt/ink/ink8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10:33:04.097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0 228 1640 0,'0'0'313'16,"0"0"-219"-16,0 0 51 15,0 0 61-15,0 0-62 16,0 0-47-16,139-14-46 15,-60 14 29-15,14 0-78 16,1 0 6-16,5 0 6 16,-8 2-8-16,-15-2-12 0,-21 0-15 15,-19 0 9-15,-19 0 12 16,-17 0 0-16,0-8 23 16,-23-12 31-16,-20-8-10 15,-10-2 0-15,2-2 34 16,-3 3-11-16,15 6 38 15,10 2-61-15,12 6-16 16,11 5 17-16,6 10-45 16,6 0-6-16,40 0-9 15,13 0 15-15,10 19-10 16,6 6-2-16,-3 3-14 16,-10 2 14-16,-9 2-15 15,-16-6 15-15,-14 2-1 0,-20-2 13 16,-3-3-14-16,-17 6 14 15,-29 1-30-15,-7 1-3 16,5-3-109-16,5-2-137 16,14-4-257-16,19-14-297 0</inkml:trace>
</inkml:ink>
</file>

<file path=ppt/ink/ink8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10:33:04.637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9 67 1249 0,'0'0'1279'15,"0"0"-1087"-15,0 0-107 16,0 0-21-16,0 0 36 15,0 0-3-15,0 191-61 16,0-85-10-16,9 16-26 16,0 4 0-16,-2-3 34 15,-1-6-34-15,-6-18-6 16,0-19 6-16,0-24 0 16,0-24-8-16,0-20 8 0,0-12 2 15,-9 0 32 1,-1-33-34-16,-2-14-1 0,4-12 1 15,8-6 0-15,0-1 0 16,3 5-14-16,27 11 14 16,13 12-1-16,6 18-5 15,10 17-18-15,3 3 22 16,6 12-7-16,1 26 8 16,-2 16-28-16,-10 7 29 15,-7 6 31-15,-15 2-31 16,-18-8 0-16,-17-4 6 15,0-10 0-15,-40-12 3 16,-14-12-8-16,-11-8 12 16,-8-15 16-16,1 0-28 15,7-15-2-15,9-20-1 0,16-4-65 16,34-19-92 0,6 8-214-16,3 3-493 0</inkml:trace>
  <inkml:trace contextRef="#ctx0" brushRef="#br0" timeOffset="317">1760 128 2215 0,'0'0'353'16,"0"0"-265"-16,0 0-38 15,0 0 127-15,0 0-50 16,-17 182-59-16,11-86-38 16,6 7 20-16,-3 6-43 15,3-3 11-15,0-9-9 16,0-9-9-16,0-13-21 15,0-16-54-15,0 2-135 16,0-19-277-16,-8-13-312 0</inkml:trace>
  <inkml:trace contextRef="#ctx0" brushRef="#br0" timeOffset="1214">1412 771 1326 0,'0'0'759'0,"0"0"-579"16,0 0-137-16,0 0 110 16,0 0-1-16,197-82-90 15,-109 67-25-15,3 3-31 16,-2 7-5-16,-10 5 3 16,-14 0 16-16,-15 13-16 15,-15 24 20-15,-15 6 9 16,-13 13 33-16,-7 7-29 15,0 2 3-15,0-3-10 0,0-9-22 16,0-11-16-16,0-8 1 16,15-16-46-16,13-13-39 15,1-5 1-15,10-5 22 16,4-30 20-16,2-13-34 16,-2-4 35-16,-7-5 35 15,-7 7 13-15,-6 10 16 16,-10 9 44-16,-6 14 93 15,-7 8 4-15,3 9-93 16,1 0-13-16,-1 20-50 16,6 17 11-16,5 3 9 15,9 3-21-15,6-1-11 16,10-3 11-16,11-13-89 0,2-11 45 16,4-11-36-16,-1-4-15 15,-5-4 28-15,-5-19-3 16,-8-11 28-16,-11-1 32 15,-7 4 3-15,-10 1 7 16,-5 9 80-16,-4 7 26 16,0 9 41-16,0 5-65 15,0 0-53-15,-4 16-14 16,4 14-8-16,0 4 1 16,0 3-8-16,4-5-20 15,18-9-13-15,9-2-78 16,8-13 64-16,4-3 14 15,-1-5-10-15,1 0-56 16,-4-22 58-16,-7-9 30 0,-6 1 11 16,-6-6 2-16,-4 2 36 15,-5 0 64-15,-8 11 29 16,-3 6 15-16,0 4-47 16,0 10-17-16,0 3 7 15,0 3-83-15,0 31-6 16,0 25 24-16,0 17-23 15,12 14 8-15,16 16 33 16,0 12-22-16,1 6 9 16,-1-1-29-16,-16-2 0 15,-12-11 7-15,0-17 5 16,-9-19-12-16,-28-20 13 16,-11-22-12-16,-9-20 29 0,-2-12-30 15,1-12 6-15,8-35 0 16,14-15 1-16,13-12-7 15,17-8 0-15,6-9-16 16,14-1 16-16,25 1-98 16,19-27-117-16,-5 27-490 15,-13 7-1530-15</inkml:trace>
  <inkml:trace contextRef="#ctx0" brushRef="#br0" timeOffset="1411">2241 190 2593 0,'0'0'194'16,"0"0"-194"-16,0 0-43 15,167-17 28-15,-23 24 15 16,-13 22-515-16,-9 4-1573 0</inkml:trace>
  <inkml:trace contextRef="#ctx0" brushRef="#br0" timeOffset="1921">4176 539 2397 0,'0'0'290'15,"0"0"-290"-15,0 0 0 16,0 0 162-16,55 192-39 16,-33-117-83-16,6-2-7 15,4-8-33-15,4-13-7 16,7-22-23-16,-1-13-47 15,1-17 27-15,-1-10-16 16,-2-33 58-16,-4-11-11 16,-13-9 29-16,-3 3-10 0,-11 7 51 15,-6 8 46-15,-3 19 41 16,0 16-50-16,0 10-23 16,0 24-29-16,0 41-23 15,7 29 32-15,13 45 1 16,18 38-35-16,24 29 79 15,5-17-90-15,-9-45 0 16,-16-47 35-16,-22-38-34 16,-6 0 0-16,-11-7 2 15,-3-8 6-15,-14-26 31 16,-34-18-40-16,-15-10 1 16,-8-46 40-16,-5-22-41 15,11-19 0-15,13-20-25 16,22-15-58-16,30-67 14 0,0 32-236 15,30 14-860-15</inkml:trace>
  <inkml:trace contextRef="#ctx0" brushRef="#br0" timeOffset="2082">4882 236 2725 0,'0'0'293'16,"175"-65"-293"-16,-2 2-107 0,-20 8-198 16,-18 2-1124-16</inkml:trace>
</inkml:ink>
</file>

<file path=ppt/ink/ink8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10:33:08.167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127 106 1659 0,'0'0'273'15,"0"0"-172"-15,0 0-95 16,0 0 70-16,0 0 35 16,184 0-86-16,-111 0-25 15,9 15-109-15,-17-2-127 16,-22 4-555-16</inkml:trace>
  <inkml:trace contextRef="#ctx0" brushRef="#br0" timeOffset="203">0 362 1674 0,'0'0'362'0,"0"0"-278"0,0 0 52 15,0 0 40-15,0 0-105 16,223-31-57-16,-144 26-14 16,3 5-48-16,-5 0-67 15,13 0-206-15,-22 0-325 16,-22 0-723-16</inkml:trace>
  <inkml:trace contextRef="#ctx0" brushRef="#br0" timeOffset="430">534 0 1483 0,'0'0'284'0,"0"0"-129"0,0 0 12 16,0 0 18-16,0 0-68 15,0 0-9-15,0 0-26 16,173 27-49-16,-110 15-2 16,-10 8-4-16,-8-1-4 15,-16 4 37-15,-18-1-45 16,-11 1-2-16,-14 1 16 15,-31-1-29-15,-8-6-21 16,4-6-76-16,6-11-94 16,18-9-187-16,11-19-550 0</inkml:trace>
</inkml:ink>
</file>

<file path=ppt/ink/ink8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10:33:09.143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673 72 1252 0,'0'0'906'16,"0"0"-730"-16,0 0-23 15,-170-67 81-15,94 67 11 16,-1 0-67-16,-5 23-112 15,0 32-12-15,13 23-14 0,10 10-7 16,23 16 21 0,19 1-54-16,17 2 0 0,14-7-15 15,37-12-20-15,19-18-14 16,15-23-39-16,12-20-10 16,5-27 7-16,-3 0-106 15,-14-27 27-15,-14-13 91 16,-15-8 49-16,-19 1 30 15,-20 8 49-15,-11 10 78 16,-6 15 82-16,0 14-85 16,-14 0-43-16,-1 17-36 15,4 20-30-15,11 15-9 16,0 0-6-16,26 1-10 16,30-9 1-16,13-8-42 0,7-16 42 15,2-15 3-15,-6-5-11 16,-13-16 16-16,-16-20-16 15,-24-8 17-15,-16-9 50 16,-3-2-23-16,-33-3 21 16,-26 6 0-16,-10 5-48 15,-2 8-1-15,3 11-73 16,11 7-198-16,21 5-444 16,16 7-1223-16</inkml:trace>
  <inkml:trace contextRef="#ctx0" brushRef="#br0" timeOffset="126">1208 307 2414 0,'0'0'384'0,"0"0"-242"0,0 0 10 16,165-145-56-16,-52 93-96 16,-16 14-453-16,-12 3-2056 0</inkml:trace>
</inkml:ink>
</file>

<file path=ppt/ink/ink8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10:33:14.225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170 512 1182 0,'0'0'734'0,"0"0"-568"15,0 0-59-15,0 0 152 0,0 0-89 16,0 0-6-16,0 0-43 15,70 41-45-15,-38-8-3 16,5 4-32-16,5 0-16 16,1 3 41-16,2 6-64 15,-2-5 28-15,-1-2 9 16,-2-5-38-16,-4-1 17 16,-7-8-10-16,-6-3-7 15,-3-4 28-15,-4-3-29 16,-10-7 0-16,2-6 6 15,-5 2-6-15,-3-4-39 16,0 0-56-16,0 0-92 16,0 0-296-16,-3 0-172 0,-8-12-1113 0</inkml:trace>
  <inkml:trace contextRef="#ctx0" brushRef="#br0" timeOffset="403">793 428 1493 0,'0'0'293'0,"0"0"-152"15,0 0 68-15,0 0 34 16,0 0-62-16,0 0-107 16,0 0 8-16,-91 69 62 15,48-24-50-15,-10 2-9 16,-6 6-30-16,-6 3-2 16,-7 0 20-16,-1 1-58 15,5-8 5-15,6-1 25 16,10-10-44-16,5-3 6 15,12-8-3-15,5-7 5 16,7-2-15-16,11-7 6 0,4-5-40 16,8-2 19-16,0-4-105 15,0 0-91-15,43 0-243 16,2-12-110-16,2-5-1225 0</inkml:trace>
  <inkml:trace contextRef="#ctx0" brushRef="#br0" timeOffset="1260">1601 380 1635 0,'0'0'262'0,"0"0"-140"16,0 0 101-16,0 0 17 15,0 0-78-15,0 0-96 0,0 0 29 16,-35-147-18 0,35 133-39-16,3-2 7 0,17 2-34 15,9-1 5-15,4-4 4 16,10 5-19-16,2 3 13 15,4 1-14-15,4 8 0 16,-1 2-1-16,1 0 2 16,-8 14-2-16,-8 19-4 15,-8 8 5-15,-10 13 28 16,-13 7-21-16,-6 7-7 16,0 6 41-16,-19 5-32 15,-24 2 4-15,-11-4-4 0,-12-6-9 16,-7-3 21-16,-1-8-21 15,-2-10 0-15,5-9 19 16,4-12-18-16,15-8 12 16,10-13-13-16,5-5 0 15,11-3 21-15,4 0-21 16,8 0 0-16,5-3 5 16,6-5-4-16,3-4-1 15,0 0 0-15,0 1 1 16,23-4-18-16,5 0 16 15,6 4 1-15,1 2-15 16,-2 3 13-16,4 3 1 16,-6 3 1-16,6 0 0 0,-1 0-14 15,4 0 14 1,-5 12 0-16,4 3 32 0,-2 4-23 16,-1 5 12-16,-1 0-5 15,2 5 1-15,-1-5 47 16,-1 0-49-16,4-4-8 15,1-8 29-15,-1-6-22 16,4-6-14-16,-1 0 0 16,1 0-28-16,16 0-63 15,-16-15-258-15,-4 1-633 0</inkml:trace>
  <inkml:trace contextRef="#ctx0" brushRef="#br0" timeOffset="1957">3006 730 1536 0,'0'0'181'15,"0"0"-161"-15,0 0 11 0,0 0 39 16,0 0 52-16,0 0-66 16,130-170-30-16,-99 134 91 15,-2 1-46-15,4-6-22 16,-1-3 9-16,-2-1-32 15,-1-5 9-15,-3 1 12 16,-3 1-2-16,-3 1 39 16,-4 6-30-16,-2 6 9 15,-5 5 38-15,-1 9-38 16,1 3 8-16,-6 9-24 16,4 0-8-16,-7 7 34 15,0 2-43-15,0 0-15 16,0 0 22-16,0 0-36 0,0 0-1 15,0 0 1-15,0 8 13 16,0 8 37-16,0 4-51 16,0 1 1-16,0-2 28 15,0 6-17-15,0 3-1 16,0-3-10-16,0 8 0 16,0 5 61-16,0 4-61 15,-4 4-1-15,1 5 50 16,0 1-50-16,3 4 32 15,0 3-8-15,0 0-15 16,0 0 27-16,0-3-36 16,0 2 0-16,0-1 31 15,0 2-31-15,0-6 8 16,0-1-8-16,0-6 6 16,0-9 3-16,0-10-9 0,0-7 0 15,0-5-24-15,0-3 18 16,0 2-111-16,-17-2-434 15,-9-5-1773-15</inkml:trace>
</inkml:ink>
</file>

<file path=ppt/ink/ink8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10:33:13.466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534 0 1450 0,'0'0'259'15,"0"0"-137"-15,0 0-10 16,0 0 28-16,0 0 21 16,0 0-32-16,-53 47-59 15,21-3 8-15,-10 15 13 0,-11 9-24 16,-4 9 29-16,0 2-47 16,-3 5-10-16,12-8 23 15,1-11-47-15,15-13 21 16,9-14-25-16,9-11-10 15,5-13 13-15,5-1-8 16,1-10-6-16,3-3 32 16,0 0-31-16,0 0-2 15,0 0-8-15,13 0 9 16,13 0 67-16,8 0-60 16,5-7 5-16,10-2-6 15,-1 3 3-15,8 4-9 16,1-1 0-16,-3 3 1 0,3 0-11 15,-6 0-28-15,-1 17-89 16,8 16-180-16,-11-7-329 16,-15-9-742-16</inkml:trace>
  <inkml:trace contextRef="#ctx0" brushRef="#br0" timeOffset="330">668 318 1553 0,'0'0'323'16,"0"0"-191"-16,0 0-22 0,0 0 151 15,0 0-78-15,0 177-67 16,0-95 26-16,0 11-48 15,0 3-30-15,0 3 6 16,0-7-47-16,0-8 5 16,0-11-1-16,-6-14-19 15,-5-11 13-15,5-11-15 16,0-9-6-16,-2-9 0 16,5-7-11-16,0-3-58 15,3-3-74-15,6-6-211 16,25 0-211-16,-2-15-1141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6:57:25.113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0 950 1058 0,'0'0'1067'16,"0"0"-831"-16,0 0-95 15,0 0 81-15,0 0-30 16,0 0-120-16,0 0-21 16,133-65-50-16,-37 4 12 15,12-19-13-15,0-9 0 16,-10-8-2-16,-13-6-47 0,-19 1 16 15,-24-2 24-15,-25 13 17 16,-17 18-8-16,0 19 51 16,-20 26-2-16,-22 21 42 15,-15 7-20-15,-2 41-17 16,1 32 32-16,2 23-50 16,11 15-7-16,11 7 5 15,12 5-7-15,15-4 28 16,7-11-55-16,0-8 0 15,29-16-3-15,8-18 3 16,8-15-48-16,8-21-50 16,5-16-93-16,32-18-44 0,-19-24-430 15,-9-11-1476-15</inkml:trace>
  <inkml:trace contextRef="#ctx0" brushRef="#br0" timeOffset="722">1254 747 2083 0,'0'0'528'0,"0"0"-414"16,0 0 92-16,0 0 17 16,-178-27-62-16,130 33-91 15,-2 25-21-15,1 9-26 0,10 6-23 16,7 8 24-1,9 2-24-15,12-3 0 0,11-2-8 16,0-3-11-16,6-8 19 16,25-11-33-16,5-12-36 15,10-17-1-15,5 0-53 16,2-28 48-16,-1-18 20 16,-2-6 33-16,-7 5 10 15,-14 8 10-15,-10 20 2 16,-10 12 60-16,-4 7-2 15,-5 9-2-15,0 27 11 16,3 6-28-16,3 1 17 16,5-4-56-16,7-4 2 15,12-14-10-15,2-10 8 16,8-11-15-16,-1 0-12 0,-2-24-3 16,2-17 24-16,-7-3 6 15,-2-1-2-15,-7 4-5 16,-6 13 14-16,-8 9-5 15,-3 19 19-15,-6 0 3 16,3 22 23-16,-3 21-30 16,0 10-16-16,0 4 21 15,0-1-22-15,0-10 0 16,5-10-6-16,-2-13 17 16,-3-11-26-16,0-12 15 15,0 0-3-15,0-12-8 16,6-24 11-16,4-10-6 0,6-8 5 15,11-5 1-15,5 6-9 16,7 6 9-16,4 12 0 16,-4 15 6-16,-2 16-6 15,-2 4 22-15,-5 12-2 16,-1 26-2-16,1 12 27 16,-7 7-17-16,0 2-11 15,0-9 8-15,-7-6-24 16,-3-12-1-16,-3-14-33 15,-7-12-56-15,-3-6-57 16,0-20-199-16,-23-22-487 16,-10 0-1133-16</inkml:trace>
  <inkml:trace contextRef="#ctx0" brushRef="#br0" timeOffset="1009">770 659 1735 0,'0'0'335'0,"0"0"-257"16,0 0 120-16,0 0 65 15,0 0-80-15,123-162-64 16,-76 126-47-16,-5 6 6 15,-7 10 33-15,-1 8-63 16,-12 6-48-16,-2 6 0 0,-3 0-61 16,-5 0-107-16,2 0-166 15,2 0-232-15,1-3 2 16,-5-9-848-16</inkml:trace>
  <inkml:trace contextRef="#ctx0" brushRef="#br0" timeOffset="1104">1237 311 1568 0,'0'0'594'0,"0"0"-291"15,0 0-35-15,0 0-71 16,180 0-110-16,-73 6-87 16,-11 3-224-16,-5-6-987 0</inkml:trace>
</inkml:ink>
</file>

<file path=ppt/ink/ink8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10:33:21.912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0 2755 0,'0'0'67'16,"0"0"-67"-16,0 0-321 15,0 0 109-15,0 0 44 0,0 0-1143 16</inkml:trace>
</inkml:ink>
</file>

<file path=ppt/ink/ink8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10:33:22.039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0 2734 0,'0'0'463'0,"0"0"-453"15,0 0-9-15,0 0-2 16,0 0-481-16</inkml:trace>
</inkml:ink>
</file>

<file path=ppt/ink/ink8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10:33:18.465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513 281 1480 0,'0'0'285'15,"0"0"-127"-15,0 0 86 16,0 0 37-16,0 0-73 16,0 0-47-16,0-78-70 15,0 78 1-15,0 29-50 16,0 27 19-16,7 22 41 16,0 22-59-16,-1 18-14 15,0 3-1-15,-1 0-27 16,-2-13 21-16,-3-12-22 15,3-23 0-15,0-15-1 16,0-17-81-16,5-14-101 0,-5-13-345 16,-3-14-232-16</inkml:trace>
  <inkml:trace contextRef="#ctx0" brushRef="#br0" timeOffset="480">0 409 1788 0,'0'0'494'0,"0"0"-391"16,0 0 59-16,0 0 53 0,0 0-71 15,105-179-49-15,-53 138-37 16,4 6 9-16,6 2 1 15,3 10-43-15,10 5-5 16,7 3-11-16,3 6 0 16,4 9 9-16,0 0-11 15,-4 0-5-15,0 18 8 16,-3 12-2-16,-8 7-9 16,2 11 1-16,-11 5 0 15,-2 8 15-15,-15 10-15 16,-8 6 0-16,-10 9 10 15,-21 4 15-15,-9 1 3 16,0 4-19-16,-9-7-8 0,-24-6 22 16,-10-8-22-1,-6-11 7-15,-10-9 0 0,-6-8 5 16,-3-10-13-16,-2-7 5 16,1-9-4-16,7-11 20 15,6-6-21-15,7-3-15 16,10 0-10-16,10-5-117 15,-1-13-185-15,7 3-442 16,8 0-576-16</inkml:trace>
  <inkml:trace contextRef="#ctx0" brushRef="#br0" timeOffset="679">324 966 1743 0,'0'0'361'0,"0"0"-118"16,0 0-53-16,0 0-7 16,0 0 17-16,0 0-85 15,203-79-94-15,-112 61-21 16,8 1-16-16,22 10-209 16,-23 5-467-16,-22 2-1311 0</inkml:trace>
  <inkml:trace contextRef="#ctx0" brushRef="#br0" timeOffset="1547">2131 774 2000 0,'0'0'358'16,"0"0"-235"-16,0 0-21 16,0 0 165-16,-187-73-77 15,122 73-52-15,-4 0-69 16,4 17-36-16,6 26 49 16,13 6-58-16,16 10 3 15,21 6-20-15,9-3-7 0,3-7-1 16,36-12-44-16,18-17-15 15,11-17 14-15,3-9-70 16,5-11-38-16,-7-29 11 16,-16-2 25-16,-15-4 82 15,-11 5 26-15,-18 11 10 16,-9 12 49-16,0 10 69 16,0 8-6-16,0 0-43 15,0 20-56-15,11 16 6 16,9 8-14-16,14 3-5 15,12-9-26-15,10-7-23 16,10-16 4-16,2-10-52 16,-1-5-51-16,-10-9 13 15,-6-29 44-15,-12-6 51 0,-13-8 40 16,-6 0 16-16,-11 2 83 16,-6 5 83-16,-3 13-16 15,0 8-18-15,0 15-24 16,0 9-32-16,0 19-48 15,0 36-43-15,0 51 61 16,10 52-1-16,13 38-53 16,-3 20 10-16,0-12 1 15,-8-49-1-15,-2-43 12 16,-7-36-29-16,0-15 5 16,5-9-2-16,-5-5 2 0,0-12-7 15,-3-21 1 1,0-14 0-16,0-20 0 0,0-35-1 15,-6-25-28-15,-11-22 28 16,-2-18-53-16,-12-32 33 16,-4-41-12-16,-4-36 13 15,8 20 1-15,16 41-4 16,15 55 23-16,0 57-1 16,9 7-1-16,28 11-5 15,14 8 6-15,12 25 1 16,13 5 17-16,-2 17-16 15,2 21 21-15,-11 16-3 16,-19 2-19-16,-19 5 0 16,-27 1 6-16,0-3-6 15,-39-10 0-15,-17-10-51 0,-16-11-43 16,-36-22-139 0,19-6-472-16,4 0-648 0</inkml:trace>
  <inkml:trace contextRef="#ctx0" brushRef="#br0" timeOffset="1707">1955 262 2352 0,'0'0'294'16,"0"0"-213"-16,187-76-47 15,-83 44 9-15,62-1-43 16,-25 10-259-16,-16 10-704 0</inkml:trace>
  <inkml:trace contextRef="#ctx0" brushRef="#br0" timeOffset="2485">4292 705 2223 0,'0'0'349'16,"0"0"-263"-16,0 0-14 15,-187-15 125-15,116 33-12 16,-2 23-68-16,11 15-99 15,10 8 12-15,16 4 3 16,22-3-30-16,14-3-3 16,11-13-19-16,34-13-10 15,14-21 20-15,13-15-81 16,1 0-12-16,-2-35-40 16,-6-16 36-16,-12-4 65 15,-13-2 14-15,-14 1 27 16,-10 12 21-16,-6 17 32 15,-10 16 65-15,0 11 5 0,0 11-80 16,0 37-28-16,0 11 5 16,6 12-5-16,13-4 10 15,9-4-25-15,1-16-12 16,7-15-12-16,-1-15-33 16,1-17 11-16,1 0-15 15,-1-37-13-15,-4-16 37 16,2-10-17-16,-6-4 10 15,-2 4 6-15,-6 16 37 16,-3 18 1-16,-8 23 68 16,-5 6-9-16,-1 26 29 15,-3 28-42-15,0 7-16 16,3 4-10-16,-3-6-20 16,4-8 0-16,-1-16-6 0,-3-17-28 15,3-18 17-15,-3 0-14 16,7-24 7-16,-1-29 13 15,11-8 10-15,6-12-15 16,3-3 15-16,7 11 1 16,-1 13 38-16,1 19-19 15,-4 24 28-15,-3 9 32 16,1 25-10-16,-1 30 12 16,3 18-23-16,7 13-12 15,4 4 31-15,2-3-68 16,4-13-8-16,-3-15-1 15,-4-15-67-15,-3-24-59 16,-10-11-222-16,-17-9-513 0</inkml:trace>
  <inkml:trace contextRef="#ctx0" brushRef="#br0" timeOffset="2685">4338 177 2618 0,'0'0'334'15,"0"0"-285"-15,0 0-43 16,223-118 8-16,-126 86-14 16,21 14-101-16,-23 9-437 0,-33 9-345 15</inkml:trace>
  <inkml:trace contextRef="#ctx0" brushRef="#br0" timeOffset="3244">366 2214 1866 0,'0'0'470'16,"0"0"-361"-16,0 0-44 15,0 0 145-15,0 0-13 16,0 0-91-16,0 0 5 0,210-51-69 16,-119 37 13-16,50-2 40 15,57 2-51 1,72-10 9-16,44 0-20 0,20 1 31 15,-9 5 20-15,-33 7-84 16,-8 2 0-16,-12 2 12 16,-11 6-11-16,-15-8-1 15,-23-1 9-15,-50 4-8 16,-42 0 10-16,-32 3-11 16,-17 0-2-16,6 0-7 15,8 1 9-15,1-4-12 16,-15-3-25-16,-17 3-17 15,-15-5 28-15,-18 1-127 16,-9-16-153-16,-10 6-532 16,-6-7-1228-16</inkml:trace>
</inkml:ink>
</file>

<file path=ppt/ink/ink8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10:33:23.612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9 58 1400 0,'0'0'327'16,"0"0"-148"-16,0 0 45 0,0 0 30 15,0 0-29 1,0 0-96-16,-9-58-102 0,51 58 15 16,14 0 0-16,13 0-21 15,10 6 31-15,3 0-52 16,-2-6 0-16,-1 0 14 15,-11 0-14-15,-11 0-5 16,-15 0 5-16,-19 0 0 16,-9 0 51-16,-11 15-33 15,-3 14 13-15,0 18 54 16,-6 21-23-16,-14 20-7 16,-3 18-23-16,-4 11-14 0,1 9 15 15,0 1-33 1,3-8 0-16,4-13 19 0,2-11-18 15,8-21 1-15,1-15-2 16,2-15-9 0,3-12 9-16,0-10-123 0,0-18-94 15,-2 0-321-15,-4-4-365 0</inkml:trace>
  <inkml:trace contextRef="#ctx0" brushRef="#br0" timeOffset="192">124 748 1935 0,'0'0'384'0,"0"0"-305"0,0 0 65 16,0 0 85-16,0 0-53 16,242-3-55-16,-156-11-121 15,5-4-15-15,23 9-94 16,-21 7-423-16,-22-2-639 0</inkml:trace>
  <inkml:trace contextRef="#ctx0" brushRef="#br0" timeOffset="415">1325 586 2112 0,'0'0'473'0,"0"0"-423"16,0 0 174-16,0 0-49 0,0 0-66 16,177 145-34-16,-115-107-55 15,0-3 2-15,-6 1-22 16,-7-3-14-16,-7-1-28 16,1 5-188-16,-10-7-490 15,-13-9-229-15</inkml:trace>
  <inkml:trace contextRef="#ctx0" brushRef="#br0" timeOffset="616">1626 525 2013 0,'0'0'513'0,"0"0"-414"15,0 0 79-15,0 0 63 16,-173 188-110-16,118-120-87 15,-1 3-13-15,0-4-31 16,4-5-24-16,13-6-54 16,19-10-219-16,9-16-311 15,11-18-522-15</inkml:trace>
  <inkml:trace contextRef="#ctx0" brushRef="#br0" timeOffset="931">2405 121 529 0,'0'0'1968'0,"0"0"-1718"16,0 0-184-16,0 0 80 15,0 0 28-15,-150 165-102 16,98-103-56-16,-4-1 25 15,10-1-41-15,10-14 1 16,13-10-1-16,11-13 1 16,12-7-2-16,0-11-6 15,12-5 7-15,28 0 15 16,13 0-15-16,12 0-6 0,3 0 6 16,8 0-80-1,-1 0-41-15,24 0-147 0,-17 13-35 16,-20-5-372-16</inkml:trace>
  <inkml:trace contextRef="#ctx0" brushRef="#br0" timeOffset="1106">2654 205 2039 0,'0'0'585'15,"0"0"-503"-15,0 0 121 16,-39 199 28-16,33-90-125 15,3 11-58-15,3 3-36 16,0 7-12-16,3 39-72 16,13-36-378-16,-10-27-805 0</inkml:trace>
</inkml:ink>
</file>

<file path=ppt/ink/ink8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10:33:27.173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0 716 1879 0,'0'0'365'0,"0"0"-250"16,0 0 47-16,0 0 55 16,0 0-14-16,0 0-131 15,232 2-12-15,-127-10 10 16,7-1-58-16,2 3 5 16,-9 6-17-16,-6 0-11 15,-14 0-32-15,-11 23-190 16,-17 7-369-16,-29-4-211 0</inkml:trace>
  <inkml:trace contextRef="#ctx0" brushRef="#br0" timeOffset="204">489 423 1901 0,'0'0'511'0,"0"0"-408"16,0 0 29-16,0 0 119 15,0 0-88-15,-17 204-81 16,17-123-70-16,6 3 18 16,0-4-30-16,5-4-34 15,1-5-77-15,19 0-268 16,-6-21-312-16,6-21-1187 0</inkml:trace>
  <inkml:trace contextRef="#ctx0" brushRef="#br0" timeOffset="589">1690 59 2395 0,'0'0'305'16,"0"0"-262"-16,0 0 8 15,210 0 70-15,-116 0-31 16,8 0-46-16,3 0-42 16,-4 0 7-16,-19 0 3 15,-13 0-11-15,-24 0-1 0,-19 2 7 16,-12 10 17-16,-11 7 30 16,-3 13 5-16,0 14 8 15,0 16 18-15,-20 20-38 16,-3 19-1-16,-6 14-14 15,4 6-8-15,5 2-3 16,3-5-20-16,9-15 6 16,8-14-6-16,0-18-1 15,0-15-51-15,0-15-43 16,0-17-60-16,-3-24-309 16,-9 0-261-16,-4-4-1233 0</inkml:trace>
  <inkml:trace contextRef="#ctx0" brushRef="#br0" timeOffset="765">2059 771 993 0,'0'0'1291'0,"0"0"-1087"16,0 0-42-16,0 0 114 16,0 0-59-16,198-5-91 15,-110 5-108-15,6 0-18 16,8 5-14-16,22 14-146 15,-25-6-500-15,-20-1-847 0</inkml:trace>
  <inkml:trace contextRef="#ctx0" brushRef="#br0" timeOffset="983">3340 647 2263 0,'0'0'378'16,"0"0"-178"-16,0 0-11 16,0 0-46-16,180 134-47 15,-117-88-67-15,5-1-2 16,-3-6-16-16,-6-11-11 16,-13-4-43-16,-17-13-225 15,-16 0-526-15,-9-11-571 0</inkml:trace>
  <inkml:trace contextRef="#ctx0" brushRef="#br0" timeOffset="1168">3736 612 1982 0,'0'0'463'0,"0"0"-357"15,0 0 184-15,-82 182-42 16,42-108-108-16,-2-1-100 15,-4 2-14-15,1-7-26 16,2-8-27-16,13-2-128 16,12-20-215-16,7-17-485 0</inkml:trace>
  <inkml:trace contextRef="#ctx0" brushRef="#br0" timeOffset="1617">4161 0 2442 0,'0'0'384'0,"0"0"-277"15,0 0-89-15,0 0 84 16,220 44 3-16,-145-23-71 15,4-1-4-15,6-9-30 0,6-4 0 16,2-7 9-16,1 0-9 16,-9 0-13-16,-12-15 1 15,-22 0 12-15,-14 1 34 16,-17 3-28-16,-11 10 29 16,-5 1 53-16,-4 0-22 15,0 12-41-15,-4 29 16 16,-16 18 17-16,2 17 34 15,1 16-79-15,3 10 10 16,8 8 35-16,6 5-46 16,0-3 8-16,0-6-20 15,0-15 0-15,0-11 12 0,6-19-12 16,-3-15-42 0,-3-15-6-16,0-10-69 0,0-12-47 15,-9-9-111-15,-11-4-530 16,4-19-634-16</inkml:trace>
  <inkml:trace contextRef="#ctx0" brushRef="#br0" timeOffset="1803">4781 633 2342 0,'0'0'588'0,"0"0"-507"16,0 0 85-16,0 0 26 0,0 0-54 15,218-11-62 1,-113 5-67-16,6 0-9 0,17 6-90 16,-30 2-169-16,-25 13-733 0</inkml:trace>
</inkml:ink>
</file>

<file path=ppt/ink/ink8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10:33:34.575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39 2174 0,'0'0'779'15,"0"0"-657"-15,0 0-80 16,0 0 80-16,0 0 14 0,0 0-40 16,207-33-78-1,-139 30-5-15,5 3-13 0,-5 0 0 16,-9 0-55-16,-10 0-111 15,-16 15-176-15,-17 8-279 16,-16-2-382-16</inkml:trace>
  <inkml:trace contextRef="#ctx0" brushRef="#br0" timeOffset="185">33 366 2386 0,'0'0'579'0,"0"0"-496"16,0 0 70-16,0 0-11 0,0 0-25 15,222 17-106-15,-143-17-11 16,20 0-117-16,-22 0-530 16,-7 0-1862-16</inkml:trace>
</inkml:ink>
</file>

<file path=ppt/ink/ink8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10:33:33.399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0 492 2163 0,'0'0'374'15,"0"0"-205"-15,0 0 28 16,193 154 16-16,-117-98-54 16,6 0-71-16,0-7-42 15,-5-7-37-15,-10-9-9 16,-15-10-6-16,-19-5-145 0,-18 0-165 16,-10-10-376-16,-5-2-2 15</inkml:trace>
  <inkml:trace contextRef="#ctx0" brushRef="#br0" timeOffset="180">452 438 2013 0,'0'0'480'0,"0"0"-398"16,0 0 82-16,-72 158 87 15,32-85-81-15,-2 6-95 16,-7-2-60-16,6-9-15 15,4-3-76-15,13 3-146 0,9-18-332 16,14-18-388-16</inkml:trace>
  <inkml:trace contextRef="#ctx0" brushRef="#br0" timeOffset="513">1042 65 2150 0,'0'0'387'15,"0"0"-203"-15,0 0-75 16,196-35 35-16,-128 35 35 16,-3 23-119-16,-9 21-16 0,-16 19-34 15,-23 16-9-15,-17 13 25 16,-23 15-26-16,-33 6 0 15,-20 2 20-15,-2-12-20 16,5-17-15-16,14-25 15 16,21-19 0-16,14-15-11 15,21-16 11-15,3-1-4 16,23-5 2-16,27 1 2 16,12-6-1-16,12 3-74 15,59 3-136-15,-23-3-320 16,-8 1-225-16</inkml:trace>
  <inkml:trace contextRef="#ctx0" brushRef="#br0" timeOffset="874">2249 508 2257 0,'0'0'482'16,"0"0"-481"-16,0 0 1 16,0 0 192-16,0 0-94 15,0 0-75-15,158-187 12 16,-123 128-36-16,-5-2 33 16,-4 0 5-16,-12 5 16 0,-5 11 47 15,-6 16-62-15,-3 19 16 16,0 10 27-16,0 32-82 15,0 43 31-15,0 21 15 16,-6 20-16-16,-5 14 27 16,5-5-58-16,0 1 0 15,0-21-17-15,1-14-14 16,2-17-58-16,3-15-67 16,0-6-209-16,0-12-487 15,0-17-1193-15</inkml:trace>
</inkml:ink>
</file>

<file path=ppt/ink/ink8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10:33:32.419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0 881 1899 0,'0'0'397'0,"0"0"-294"16,0 0-74-16,0 0 176 15,0 0-15-15,0 0-81 16,167 0-54-16,-82 0-49 16,9 0 3-16,5 0-9 15,0 0-122-15,5 16-211 0,-23 4-311 16,-25-5-1163-16</inkml:trace>
  <inkml:trace contextRef="#ctx0" brushRef="#br0" timeOffset="211">281 590 1979 0,'0'0'515'0,"0"0"-435"15,0 0 54-15,0 212 81 16,0-124-130-16,3-2-56 0,0 0 2 16,1-10-31-16,-1-2-27 15,-3-6-137-15,10-4-299 16,0-17-186-16,-1-20-1050 0</inkml:trace>
  <inkml:trace contextRef="#ctx0" brushRef="#br0" timeOffset="524">1742 0 2087 0,'0'0'329'16,"0"0"-210"-16,0 0 5 0,0 0 135 15,-70 172-146-15,12-90-58 16,-12 7 0-16,-1 2-53 16,3-6 22-16,11-17-24 15,18-20 6-15,19-19 18 16,14-12-23-16,6-11 0 16,9 1 14-16,31-1-7 15,19-1-3-15,9 1-5 16,14-3-19-16,9 3-8 15,45 15-156-15,-26-2-197 16,-14 0-227-16</inkml:trace>
  <inkml:trace contextRef="#ctx0" brushRef="#br0" timeOffset="753">1957 301 2268 0,'0'0'320'0,"0"0"-189"16,0 189 81-16,0-86-38 15,0 6-36-15,0 6-105 16,3-3 0-16,-3-6-5 16,0-3-28-16,0-12-49 15,0-9-94-15,14-2-205 16,1-23-380-16,5-28-661 0</inkml:trace>
</inkml:ink>
</file>

<file path=ppt/ink/ink8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10:33:30.541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4 1913 0,'0'0'391'15,"0"0"-237"-15,0 0 11 16,233-6 31-16,-157 21-65 16,-8 14-25-16,-9 9-88 0,-16 6-1 15,-24 1 16 1,-19 2-33-16,-3-1 18 0,-42-4-18 15,-17 0-6-15,-11-7-12 16,-2-5 0-16,5-10 18 16,16-5-2-16,20-7 3 15,18-3-2-15,16-5-6 16,0 0-11-16,36 0 11 16,20 2-2-16,16 11 1 15,10 12-3-15,3 11 18 16,3 13-7-16,-9 14 13 15,-8 4-2-15,-15 7 41 16,-19-1-51-16,-21-2 8 16,-16-6 33-16,-4-12-9 15,-39-9 15-15,-14-9-3 0,-9-13-24 16,-7-14 20 0,5-8-41-16,9 0-1 0,13-4-16 15,33-34-116-15,13 2-227 16,0-1-596-16</inkml:trace>
  <inkml:trace contextRef="#ctx0" brushRef="#br0" timeOffset="221">1042 711 1785 0,'0'0'385'0,"0"0"-150"16,0 0 24-1,170 106 28-15,-108-62-124 0,4 4-75 16,-1 1-37-16,-3-3-49 16,-9-6-4-16,-10-7-17 15,-14-7-94-15,-12-6-113 16,-17-9-329-16,0-10-2 16,0-1-1142-16</inkml:trace>
  <inkml:trace contextRef="#ctx0" brushRef="#br0" timeOffset="392">1425 637 1691 0,'0'0'474'15,"0"0"-231"-15,0 0 7 16,0 0-12-16,0 0-76 0,-85 159-62 16,48-90-70-16,2 5-2 15,-4-5-28-15,8 0-61 16,9 9-59-16,13-17-401 15,9-20-198-15</inkml:trace>
  <inkml:trace contextRef="#ctx0" brushRef="#br0" timeOffset="722">1847 826 1906 0,'0'0'473'16,"0"0"-370"-16,0 0 72 16,0 0 51-16,173-171-38 15,-126 117-118-15,-9-2-29 16,2 1 35-16,-10 5-37 16,-10 11 24-16,-8 13 1 15,-4 11-20-15,-8 13 28 16,0 2-72-16,0 17 10 15,0 30-7-15,-14 15 23 16,-3 15-32-16,5 9 6 16,1-2 0-16,5-2-2 15,-1-4-13-15,7-11-52 16,0-4-61-16,0 2-199 16,0-16-392-16,13-16-428 0</inkml:trace>
  <inkml:trace contextRef="#ctx0" brushRef="#br0" timeOffset="992">2646 578 1770 0,'0'0'494'15,"0"0"-323"-15,0 0 125 16,0 0 19-16,0 0-75 0,118-153-142 15,-106 145-17 1,2 4 9-16,0 4-42 0,-5 9-7 16,0 30-17-16,-1 18 3 15,-5 16 0-15,-3 11-15 16,0 14-11-16,0 3-1 16,3 4-84-16,-3 31-78 15,0-27-426-15,0-23-1001 0</inkml:trace>
</inkml:ink>
</file>

<file path=ppt/ink/ink8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10:33:29.868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0 304 1827 0,'0'0'546'0,"0"0"-456"16,0 0 46-16,0 0 80 15,0 0-74-15,0 0-70 16,184-3-53-16,-93 3-10 16,4 0-9-16,-7 0-60 15,4 7-240-15,-27 6-367 16,-18 0-726-16</inkml:trace>
  <inkml:trace contextRef="#ctx0" brushRef="#br0" timeOffset="188">343 0 1803 0,'0'0'511'15,"0"0"-400"-15,0 0 48 16,0 0 101-16,-3 174-135 16,3-92-66-16,0 8-15 15,8 0-44-15,-2-2-32 16,7 25-157-16,-4-25-289 15,1-19-267-15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6:57:29.349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978 339 1461 0,'0'0'267'0,"0"0"-193"15,0 0 13-15,0 0 69 16,0 0 21-16,0 0-48 16,37-62-55-16,-34 31 7 15,-3-3-17-15,0 2-7 16,-6-3 22-16,-17-2-39 15,-10 3 6-15,-7 7 11 0,-6 4-39 16,-2 8 16-16,-8 6-13 16,-4 9-21-16,-2 0 31 15,-3 22-31-15,3 15 1 16,-1 16-4-16,9 6 9 16,4 12-7-16,10-2 1 15,17 3 0-15,11-5 2 16,12-5-2-16,0-6 0 15,9-5-9-15,22-7 9 16,7-2-2-16,6-4 1 16,4-2 1-16,4-2 3 15,1 2-3-15,2-1 0 16,-2 4-1-16,-8 1 2 16,-11 8-2-16,-8 5 1 15,-17 5 0-15,-9 9 9 0,0-7-9 16,-23 2 0-16,-16-6 17 15,-7-6-10-15,-6-8 26 16,-10-10-3-16,-3-6-2 16,-5-8 23-16,-1-10-19 15,-1-8-10-15,5 0 41 16,16 0-40-16,5-8 16 16,10-13-8-16,10 1-31 15,9 2 29-15,3 7-29 16,8-1 0-16,3 9-5 15,3 0 5-15,0 3-35 16,0 0-70-16,0 0-54 16,40-3-50-16,-1-6-341 15,-4-6-519-15</inkml:trace>
  <inkml:trace contextRef="#ctx0" brushRef="#br0" timeOffset="302">1571 936 1984 0,'0'0'356'0,"0"0"-187"16,0 0-41-16,0 0 105 15,0 0-77-15,0 0-104 16,0 0 18-16,124 27-25 16,-48-9-15-16,12-3 18 15,11-4-33-15,-2-5-4 16,-1 3-11-16,-14-3-60 16,-17 10-60-16,-22-3-231 15,-27 0-473-15</inkml:trace>
  <inkml:trace contextRef="#ctx0" brushRef="#br0" timeOffset="503">1343 1638 2407 0,'0'0'297'0,"0"0"-218"15,0 0 48-15,238 41 35 16,-133-34-98-16,17-7-64 16,76-9-24-16,-24-21-451 15,-16-12-1971-15</inkml:trace>
</inkml:ink>
</file>

<file path=ppt/ink/ink8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10:33:36.324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0 2347 0,'0'0'373'15,"0"0"-373"-15,0 0-11 16,0 0-564-16</inkml:trace>
</inkml:ink>
</file>

<file path=ppt/ink/ink8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10:33:35.598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0 168 1572 0,'0'0'561'0,"0"0"-348"0,0 0-50 15,0 0 112-15,0 0-91 16,0 0-110-16,0 0-12 15,20-81-62-15,-8 70-46 16,5 5-27-16,11 6-154 16,3 0-251-16,-5 0-196 0</inkml:trace>
  <inkml:trace contextRef="#ctx0" brushRef="#br0" timeOffset="395">726 66 1807 0,'0'0'533'0,"0"0"-437"0,0 0 44 16,0 0 61-16,0 0-59 15,0 0-75-15,0 0-66 16,0-65-1-16,0 65-32 16,8 0-117-16,1 0 21 15,16 0-113-15,-2 4-116 16,-3 8-213-16</inkml:trace>
</inkml:ink>
</file>

<file path=ppt/ink/ink8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10:20:37.623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39 1735 0,'0'0'580'15,"0"0"-499"-15,0 0 108 16,0 0 69-16,0 0-58 16,0 0-56-16,0 0-92 15,0 3-19-15,22-3 31 0,12 0-37 16,8 0 29 0,10-3-35-16,7-6-21 0,7 3 48 15,3-1-46-15,-3 3 4 16,-4 0 4-16,-7 2-8 15,-5-1 23-15,-12 3-25 16,-11-4 0-16,-12 4-21 16,-7 0-12-16,-5 0-64 15,0 0-92-15,-3 0-164 16,0 0-273-16,0 0-358 0</inkml:trace>
</inkml:ink>
</file>

<file path=ppt/ink/ink8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10:20:37.955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21 2210 0,'0'0'595'0,"0"0"-517"16,0 0 89-16,0 0 31 15,0 0-85-15,0 0-24 16,0 0-55-16,141 0-2 0,-67 0 26 16,16 0-34-16,1 0 18 15,3-4-24-15,-1 2-1 16,-11 2 2-16,-8 0-19 15,-8 0-49-15,10-5-55 16,-14 4-117-16,-20-8-582 0</inkml:trace>
</inkml:ink>
</file>

<file path=ppt/ink/ink8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10:20:41.404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0 2581 0,'0'0'562'16,"0"0"-517"-16,0 0 12 16,0 0 82-16,0 0-13 15,0 0-56-15,0 0-69 0,-3 0-2 16,3 0-20-16,0 0-77 16,16 0-39-16,13 0-361 15,-2 0-371-15</inkml:trace>
</inkml:ink>
</file>

<file path=ppt/ink/ink8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10:20:41.603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9 124 2462 0,'0'0'604'0,"0"0"-525"15,0 0-67-15,0 0 69 16,0 0-21-16,0 0-60 16,0 0-187-16,0-116-411 15,20 108-609-15</inkml:trace>
  <inkml:trace contextRef="#ctx0" brushRef="#br0" timeOffset="183">121 650 2769 0,'0'0'465'0,"0"0"-380"0,0 0-85 16,0 0-1-16,0 0-71 15,23-157-615-15,3 105-1697 0</inkml:trace>
</inkml:ink>
</file>

<file path=ppt/ink/ink8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10:20:39.659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547 601 1672 0,'0'0'366'16,"0"0"-203"-16,0 0-61 15,0 0 125-15,0 0-21 16,0 0-60-16,0 0-43 16,-155-139-59-16,115 126 33 15,-5 12 13-15,-7 1-40 16,-4 18 14-16,0 26-64 15,4 17 1-15,6 10 19 0,16 5-12 16,21-1-8-16,9-8 0 16,17-13-19-16,31-16 4 15,14-15-59-15,7-19-43 16,4-4 35-16,-2-15-75 16,-12-24 64-16,-13-5 38 15,-10-1 52-15,-13 4 3 16,-9 3 26-16,-8 11 53 15,-3 12 64-15,0 13-25 16,-3 2-29-16,0 11-28 16,3 28-50-16,5 11 47 15,1 9-58-15,4 0 1 0,2-8 11 16,2-8-12-16,3-7-41 16,6-15-85-16,10-21-188 15,1 0-314-15,-12 0-463 0</inkml:trace>
  <inkml:trace contextRef="#ctx0" brushRef="#br0" timeOffset="272">1046 660 1416 0,'0'0'1024'0,"0"0"-821"0,0 0-79 15,0 0 106 1,0 0-31-16,0 0-98 0,0 0-15 16,128 15-75-16,-55-15 7 15,6 0 2-15,9 0-19 16,-3 0 19-16,-3 0-20 16,-11 2-7-16,-15 2 6 15,-13 1-81-15,-17-2-69 16,-16-3-174-16,-7 0-211 15,-3 0-122-15</inkml:trace>
  <inkml:trace contextRef="#ctx0" brushRef="#br0" timeOffset="461">1348 367 1820 0,'0'0'515'15,"0"0"-361"-15,0 0-27 16,0 0 50-16,0 0 59 15,0 0-109-15,-16 193-83 16,25-122 12-16,4 3-56 16,1-5 0-16,-2 2-43 15,16 2-149-15,-6-12-189 16,1-21-551-16</inkml:trace>
  <inkml:trace contextRef="#ctx0" brushRef="#br0" timeOffset="892">2187 173 2497 0,'0'0'342'15,"0"0"-331"-15,0 0-11 16,0 0 110-16,0 0-7 16,0 0-62-16,212-120-40 15,-143 120 55-15,-4 21-41 16,-9 29 16-16,-13 17 19 0,-24 16-37 16,-19 19 2-16,-3 11-3 15,-47 8-10-15,-18-1 13 16,-8-9-15-16,5-18 0 15,5-22-3-15,18-21 9 16,14-21-6-16,21-14 1 16,10-9 10-16,3-6-6 15,13 0-5-15,30 0 0 16,8 0 0-16,15-15 7 16,7 3-10-16,-2-2 3 15,-1 3-16-15,-2-2-17 16,23-8-207-16,-12 1-533 15,-13-4-1357-15</inkml:trace>
  <inkml:trace contextRef="#ctx0" brushRef="#br0" timeOffset="1397">3218 0 2571 0,'0'0'507'0,"0"0"-484"16,0 0 7-16,0 0 78 15,-11 156 5-15,11-74-66 16,0 10-46-16,0 2 43 16,0-4-44-16,0 3 0 0,8-11 16 15,-5-4-16-15,0-17-12 16,-3-17 11-16,0-15-15 15,0-20-2-15,0-9 12 16,0 0-3-16,3-35 0 16,3-12-24-16,11-7 18 15,6 2 0-15,2-1 15 16,9 11-9-16,2 16 9 16,-1 11 0-16,5 15 12 15,-1 0-12-15,-2 33 16 16,-1 17 5-16,-7 5-20 15,-9 4 47-15,-11 3-47 16,-9-6-1-16,0-5 34 0,-15-7-33 16,-22-11 14-16,-11-9-15 15,-6-13 6-15,-5-11 24 16,4 0-23-16,5-17-7 16,8-13 32-16,13-4-32 15,9-1-10-15,17-3-50 16,20-27-99-16,28 9-364 15,4 3-777-15</inkml:trace>
</inkml:ink>
</file>

<file path=ppt/ink/ink8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10:20:38.805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234 0 1558 0,'0'0'395'0,"0"0"-187"16,0 0-26-16,0 0-3 15,0 0-66-15,0 0 1 16,0 0-95-16,-150 144-6 16,117-103-2-16,7 3-2 15,9-7-18-15,11-5-82 16,6-5-158-16,17-13-144 15,9-7-435-15</inkml:trace>
  <inkml:trace contextRef="#ctx0" brushRef="#br0" timeOffset="178">350 38 1689 0,'0'0'635'0,"0"0"-537"15,0 0 5-15,0 0 78 16,-99 178-58-16,76-113-107 16,7-4-16-16,10 8-219 15,6-21-262-15,0-12-790 0</inkml:trace>
</inkml:ink>
</file>

<file path=ppt/ink/ink8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10:20:36.476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399 159 1538 0,'0'0'261'0,"0"0"-193"15,0 0 24-15,0 0 133 16,0 0 19-16,0 0-99 16,0 0-88-16,-23 13 32 0,23 10-25 15,0 22-1-15,6 16 66 16,5 25-56-16,-5 15-9 16,0 10 4-16,-6 0-37 15,0-3 49-15,0-16-74 16,0-8 4-16,0-21 11 15,5-10-21-15,-5-16-1 16,3-14-17-16,0-10-90 16,3-13-103-16,1-6-375 15,-4-18-392-15</inkml:trace>
  <inkml:trace contextRef="#ctx0" brushRef="#br0" timeOffset="571">0 416 1565 0,'0'0'317'0,"0"0"-162"16,0 0 50-16,0 0 14 15,0 0-45-15,0 0-76 16,0 0-31-16,39-159 56 16,-6 126-60-16,5 1-5 15,6-1 12-15,2 5-53 16,9 1 25-16,4 4-26 0,3-1-16 16,3 6 24-16,1 4-15 15,-1 1-9-15,2 8 7 16,-2 5 1-16,1 0 11 15,-7 9-19-15,-2 20 0 16,3 11 29-16,-4 12-20 16,-8 9-3-16,3 8 12 15,-13 6-8-15,-5 3 13 16,-10 4-23-16,-14-6 0 16,-9 1 7-16,0-4-6 15,-15-5-1-15,-22-6 0 16,-8-7 6-16,-5-3-1 0,-5-12-5 15,-4-5 0-15,2-7-3 16,0-10 4-16,-2-7-1 16,2-3 2-16,1-1 8 15,11-5 1-15,5 2-11 16,11-4 0-16,6 3-2 16,10-3 2-16,4 0-9 15,9 0-39-15,3 0-136 16,26-17-305-16,7-7-298 0</inkml:trace>
</inkml:ink>
</file>

<file path=ppt/ink/ink8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10:20:45.428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92 0 1618 0,'0'0'491'0,"0"0"-434"16,0 0 47-16,0 0 76 16,0 0-73-16,0 0-38 15,0 0-63-15,-3 0 9 16,3 0 56-16,0 0-32 16,0 0 3-16,0 0 9 15,0 0-4-15,0 0 31 16,0 0-55-16,0 0-2 0,0 0 37 15,0 0-34 1,0 0-5-16,0 0-16 0,0 0 5 16,0 0 5-16,0 0-13 15,0 0-1-15,0 0-8 16,0 0 13-16,0 0-4 16,0 0 0-16,0 0 0 15,0 0 3-15,0 0-3 16,0 0 0-16,0 0 3 15,0 0 3-15,0 0 6 16,0 0-12-16,0 0 1 16,0 0 4-16,0 0-5 15,0 0 0-15,0 0 1 0,0 0 5 16,0 0 14 0,0 0-20-16,0 0 0 0,0 0 46 15,0 0-45-15,0 0 1 16,0 0 7-16,0 0 3 15,0 0-11-15,0 0-1 16,0 0 0-16,0 0 9 16,0 0-9-16,0 0-3 15,0 0-4-15,0 0 14 16,0 0-7-16,0 0 0 16,0 0 0-16,0 0-4 15,0 0 4-15,0 0 0 0,0 0-2 16,0 0 11-1,0 0-10-15,0 0 1 0,12 0 0 16,11 0-6-16,7 0 6 16,10 6-2-16,5-4 2 15,15 3 0-15,2-5 7 16,6 1-7 0,1-1 0-16,2 3 2 0,-4 1-2 15,-9-4-5-15,-8 0 4 16,-15 3 2-16,-11-3 0 15,-15 1-1-15,-9-1 0 16,0 5 18-16,0-3-1 16,-6 4 17-16,-17 0-12 15,-7-1-20-15,-7-1 17 16,-1 2-19-16,-1-4 0 16,-4-2 6-16,1 0-6 15,-8 0 0-15,-2 0-1 0,-4 0 1 16,4 0 7-16,2 0-7 15,8 0-12-15,4 0 3 16,1 0 10-16,7 0-1 16,7 0 0-16,0 0 1 15,7 0 19-15,0 0-19 16,3 0-1-16,-1 4 44 16,2 10-44-16,1 6 12 15,2 7-12-15,6 6 6 16,0 8 3-16,3 6-9 15,0 6 0-15,0 3 8 16,0 3-6-16,6-3 10 16,6-3-4-16,-4-5-7 0,1-10 21 15,-1-8-22-15,-5-12 0 16,0-7 4-16,-3-9 5 16,3-2 20-16,6 0-29 15,1 0 1-15,13 0 12 16,11-14-13-16,8-2 0 15,13-1-7-15,1 5 17 16,6 6-2-16,1 6-8 16,-4 0 0-16,-2 22-9 15,0 13 9-15,-4 12-20 16,-5 12 20-16,-8 6 0 16,-8 2-1-16,-12-2 1 15,-13 0 0-15,-7-6 12 0,0-6-12 16,-23-5 0-16,-10-11 0 15,-13-3 2-15,-4-15 26 16,-12-7-28-16,-3-9 0 16,-7-3 24-16,1 0-15 15,1-11 12-15,11-10-1 16,7 0-10-16,13 0 22 16,7 4-32-16,12 3-21 15,9-2 19-15,11 2-118 16,23-21-66-16,23 1-349 15,4 3-510-15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6:58:00.484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590 0 362 0,'0'0'1208'16,"0"0"-1028"-16,0 0-132 15,0 0-22-15,0 0 99 16,0 0-23-16,0 28-53 16,0-20-16-16,0 7 19 15,0-1 6-15,0 3 13 16,0 8-12-16,0 2-10 16,0 11-2-16,0 6-7 15,-19 13-2-15,-10 4 0 16,-11 3-8-16,-2-1 0 15,-4-8-8-15,-4-2-7 0,-2-7-6 16,-1-11 1 0,2-8-4-16,-1-6 3 0,5-8 2 15,7-4-4-15,11-9 11 16,10 0 12-16,7 0-9 16,4-9 42-16,8-5-19 15,0-2-29-15,0 2-13 16,3 3 3-16,17 1-4 15,3 4-1-15,7 6 0 16,5 0 0-16,4 18 12 16,1 22 17-16,5 15 2 15,-5 16-5-15,-1 11 0 0,-2 9 0 16,-11 13-2 0,-4 4-9-16,-2 1-3 15,-6-3 1-15,-2-6-1 0,-4-8-3 16,1-8-7-16,-3-18 17 15,1-7-8-15,-1-19-10 16,0-6 8-16,-1-13-8 16,1-11-1-16,11-10-66 15,-5-10-213-15,2-20-581 0</inkml:trace>
</inkml:ink>
</file>

<file path=ppt/ink/ink8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10:20:45.813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12 0 1600 0,'0'0'485'0,"0"0"-376"16,0 0 72-16,0 0 77 15,0 0-40-15,0 0-89 16,0 0-99-16,0 11 6 16,0 16 43-16,0 11-54 15,0 10 1-15,-6 5-26 16,0-1-75-16,6 0-135 15,0-18-352-15,15-12-185 0</inkml:trace>
  <inkml:trace contextRef="#ctx0" brushRef="#br0" timeOffset="148">244 44 1928 0,'0'0'636'0,"0"0"-472"0,0 0-24 15,0 0 63-15,0 0-122 16,-26 159-81-16,13-88-317 16,1-12-1064-16</inkml:trace>
</inkml:ink>
</file>

<file path=ppt/ink/ink8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10:20:48.021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0 1765 0,'0'0'394'16,"0"0"-297"-16,0 0 16 0,0 0 64 16,0 0-8-1,0 0-63-15,181 17-83 0,-96-17-23 16,9 4-47-16,34 5-185 16,-23 1-294-16,-26 3-679 0</inkml:trace>
</inkml:ink>
</file>

<file path=ppt/ink/ink8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10:20:48.208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0 103 2163 0,'0'0'544'0,"0"0"-482"16,0 0-49-16,0 0 100 0,0 0-101 15,287-4-12-15,-100-28-107 16,-20-3-268-16,-17 3-1043 0</inkml:trace>
</inkml:ink>
</file>

<file path=ppt/ink/ink8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10:20:48.792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328 0 2417 0,'0'0'359'0,"0"0"-359"15,0 0 10-15,0 0 122 16,0 0 43-16,0 0-123 16,0 0-40-16,-108 91 8 15,108 4-19-15,12 15-1 16,18-2 0-16,-1 0 14 16,-1-7-16-16,-10-10 2 15,-8-10 0-15,-10-12 6 0,0-9-6 16,-36-10 0-1,-7-16 0-15,-8-7 15 16,-2-12-11-16,1-9-4 0,10-2 0 16,5-4 11-16,14 0-11 15,13 0-8-15,10 0 7 16,0 0 1-16,10 4-18 16,22 14 18-16,8 9 0 15,10 6 0-15,-2 7 0 16,1 11 0-16,1 8-1 15,-7 7 1-15,-8 10 13 16,-8 0-13-16,-7 0 0 16,-14-8 50-16,-3-9-44 15,0-11 10-15,-3-13 1 0,0-12-16 16,3-6 16-16,1-4-17 16,2-1-24-16,4-6-1 15,35-6-173-15,-1 0-367 16,2-18-46-16</inkml:trace>
</inkml:ink>
</file>

<file path=ppt/ink/ink8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10:20:49.333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92 2232 0,'0'0'521'16,"0"0"-460"-16,0 0-60 15,0 0 22-15,0 0-23 16,0 0-70-16,0 0-248 0,184-92-372 16</inkml:trace>
</inkml:ink>
</file>

<file path=ppt/ink/ink8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10:20:49.590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90 1597 0,'0'0'568'16,"0"0"-492"-16,0 0-67 15,0 0-8-15,0 0-2 16,0 0-91-16,0 0-308 16,150-90-1287-16</inkml:trace>
</inkml:ink>
</file>

<file path=ppt/ink/ink8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10:20:49.919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0 1855 0,'0'0'562'0,"0"0"-562"15,0 0-16-15,0 0-61 0,0 0-186 16,0 0-485-16</inkml:trace>
</inkml:ink>
</file>

<file path=ppt/ink/ink8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10:20:50.107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0 2152 0,'0'0'628'16,"0"0"-628"-16,0 0-105 0,0 0-182 15,0 0-333-15</inkml:trace>
</inkml:ink>
</file>

<file path=ppt/ink/ink8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10:20:50.992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0 1573 0,'0'0'327'0,"0"0"-215"16,0 0-5-16,0 0 49 15,0 0-8-15,0 0-2 0,0 0-48 16,88 78 42-16,-71-3-19 16,-1 14-53-16,-1 2 5 15,13-3-54-15,7-7-18 16,12-10 20-16,11-15-21 16,11-16-44-16,0-11 15 15,-1-12-54-15,-9-10 23 16,-13-7-17-16,-20 0 25 15,-13 0 43-15,-13 0 9 16,0 10 79-16,-33 10-40 16,-10 8 9-16,-2 12 36 15,2 10-62-15,11-1-10 0,13 9 6 16,11-4-17-16,8 5-2 16,0 6 1-16,23 4 0 15,7-2 8-15,-1-2-8 16,1-3 0-16,-10-10 13 15,-11-7-6-15,-9-4 14 16,0-11 2-16,-16-4-13 16,-24-8-10-16,-8-9-24 15,-41-9-170-15,14 0-278 16,3-15-674-16</inkml:trace>
</inkml:ink>
</file>

<file path=ppt/ink/ink8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10:20:53.089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53 83 2342 0,'0'0'349'0,"0"0"-264"15,0 0-85-15,0 0 31 16,207 6 66-16,-125-6-50 15,9-18 6-15,11-1-53 16,25-1-137-16,-25 0-175 16,-30 8-386-16</inkml:trace>
  <inkml:trace contextRef="#ctx0" brushRef="#br0" timeOffset="186">0 569 2649 0,'0'0'562'0,"0"0"-523"15,0 0-38-15,0 0 90 16,167 0-58-16,-35-18-33 16,58-32-40-16,-23 3-337 15,-24 3-1970-15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6:58:04.020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0 1551 0,'0'0'276'0,"0"0"-172"15,0 0 50-15,0 0 98 16,0 0-50-16,0 0-102 16,0 0-54-16,0 0 30 0,0 0 0 15,0 14 38-15,3 25-30 16,0 17-14-16,-3 14-13 16,0 13-18-16,0 7-2 15,0-4-16-15,0-2 5 16,0-8-14-16,0-5-6 15,0-12 1-15,0-10-7 16,0-4 2-16,0-14-2 16,0-3 0-16,0-10 0 15,0-6-45-15,0-9-63 16,0-3-70-16,0 0-98 16,3-33-196-16,17-7 105 15,-1-6-606-15</inkml:trace>
  <inkml:trace contextRef="#ctx0" brushRef="#br0" timeOffset="281">507 44 1590 0,'0'0'376'0,"0"0"-166"16,0 0 20-16,0 0 49 15,0 0-56-15,0 0-88 16,0 0-48-16,34 191-30 16,-25-105 1-16,-3 3-20 15,4 0-13-15,-1-5-8 16,2-4-16-16,-5-7 6 0,0-8-7 16,-1-8 0-16,-5-12-68 15,0-11-115-15,0-22-295 16,-17-12-174-16,-3 0-1201 0</inkml:trace>
  <inkml:trace contextRef="#ctx0" brushRef="#br0" timeOffset="460">9 604 1866 0,'0'0'371'0,"0"0"-273"15,0 0 46-15,0 0 42 16,181 6-22-16,-99-6-93 16,48-27-71-16,-14 3-89 15,-22 4-466-15</inkml:trace>
</inkml:ink>
</file>

<file path=ppt/ink/ink8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10:20:51.743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642 310 1388 0,'0'0'395'16,"0"0"-171"-16,0 0-80 0,0 0 14 16,0 0 79-16,0 0-48 15,20 228-66-15,-7-123-20 16,2 12-61-16,-4-2-14 15,1 1 9-15,-1-15-37 16,-5-11 15-16,2-19-15 16,-2-19-18-16,3-19-28 15,7-33-236-15,4 0-296 16,-3-33-12-16</inkml:trace>
  <inkml:trace contextRef="#ctx0" brushRef="#br0" timeOffset="367">659 393 309 0,'0'0'1456'15,"0"0"-1184"-15,0 0-85 16,0 0 31-16,0 0 12 16,0 0-73-16,0 0-72 15,116-160 21-15,-65 151-69 16,0 9 11-16,5 0 14 15,1 6-61-15,-3 29 41 16,-1 13-41-16,-1 14-1 16,1 9 48-16,-4 11-47 15,-4 6-1-15,-5 10 0 16,-11-4 2-16,-13-1 13 16,-16-1-15-16,0-9-15 0,-9-5 0 15,-30-12 15-15,-10-10 0 16,-7-12-6-16,-9-11 12 15,-4-10 0-15,0-14-6 16,3-9-33-16,7 0 10 16,16-6-50-16,37-47-89 15,6 6-194-15,0-3-336 0</inkml:trace>
  <inkml:trace contextRef="#ctx0" brushRef="#br0" timeOffset="661">1746 136 2196 0,'0'0'463'0,"0"0"-367"16,0 0-28-16,0 0 170 15,0 0-91-15,0 0-42 16,35 171-19-16,-18-67-57 16,-1 16 28-16,-4 13-32 15,2-1-24-15,-5 4 26 16,2-6-27-16,-2-13-48 16,2-17-19-16,2-9-126 0,-1-26-288 15,-6-23-331-15</inkml:trace>
  <inkml:trace contextRef="#ctx0" brushRef="#br0" timeOffset="1071">7 0 1603 0,'0'0'254'16,"0"0"-100"-16,3 163 33 16,-3-67 35-16,0 38 49 15,0 32-112-15,0-3-42 16,0-12-32-16,0-19-36 16,0-28 31-16,0 2-80 0,3 5 0 15,8-22 0-15,1-15-7 16,11-21-115-16,19-17-203 15,-2-19-409-15,-1-11-1156 0</inkml:trace>
</inkml:ink>
</file>

<file path=ppt/ink/ink8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10:21:13.431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19 2246 0,'0'0'652'16,"0"0"-581"-16,0 0-7 16,0 0 126-16,0 0-78 15,0 0-52-15,0 0-26 16,193-9-33-16,-131 5 22 16,0 2-23-16,-3 2-28 15,-4 0-29-15,-2 0-112 16,-7 0-193-16,-16 2-444 15,-18 6-1033-15</inkml:trace>
</inkml:ink>
</file>

<file path=ppt/ink/ink8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10:21:13.634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59 2147 0,'0'0'511'0,"0"0"-410"16,0 0 132-16,0 0 22 16,0 0-127-16,0 0-71 15,181 38-48-15,-107-38-9 16,58-29-121-16,-18-4-468 16,-9-2-1172-16</inkml:trace>
</inkml:ink>
</file>

<file path=ppt/ink/ink8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10:21:14.354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118 0 1710 0,'0'0'303'0,"0"0"-208"0,0 0-15 16,0 0 80-16,0 0-24 15,0 0-88-15,-96 184-19 16,84-149-29-16,2-5-25 16,10-7-107-16,0-5-227 15,3-13-329-15</inkml:trace>
  <inkml:trace contextRef="#ctx0" brushRef="#br0" timeOffset="164">268 37 1696 0,'0'0'395'0,"0"0"-276"0,0 0-24 15,0 0 40-15,-98 166-46 16,72-109-89-16,6 9-51 16,11-17-417-16,4-13-1010 0</inkml:trace>
</inkml:ink>
</file>

<file path=ppt/ink/ink8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10:21:12.657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27 0 1169 0,'0'0'638'0,"0"0"-469"15,0 0-48-15,0 0 64 16,-19 210 7-16,14-116-13 0,2 13-47 16,3 4-17-16,0-6-55 15,0-3-3-15,0-12 9 16,0-12-33-16,0-17 6 16,0-14-35-16,0-14 5 15,0-15 9-15,0-13-18 16,0-5-1-16,3-9 1 15,5-41-52-15,-2-20-26 16,0-19 3-16,-2-13 0 16,-4-12 60-16,0 9 2 15,0 2 7-15,-7 15 6 16,1 11 24-16,3 18 57 16,0 15-18-16,3 8-4 15,0 16 22-15,0 5-42 16,0 4-16-16,15 7-5 0,15 2-9 15,10 2 33-15,11 0-23 16,12 0-17-16,5 0 36 16,5 6-38-16,-2-2 2 15,-6 3-2-15,-5-1 10 16,-10 0-23-16,-15-6-36 16,-5 0-124-16,-18 0-189 15,-9 0-425-15,-3 0-899 0</inkml:trace>
  <inkml:trace contextRef="#ctx0" brushRef="#br0" timeOffset="248">17 566 1741 0,'0'0'572'16,"0"0"-390"-16,0 0 80 15,0 0-30-15,0 0-71 16,0 0-80-16,0 0-46 16,68 40 11-16,-3-40-13 15,8 0-33-15,3 0 16 16,-4-5-16-16,-7 1-77 16,-3-3-103-16,-6 4-352 15,-13 3-163-15,-14 0-1097 0</inkml:trace>
  <inkml:trace contextRef="#ctx0" brushRef="#br0" timeOffset="503">178 1087 1818 0,'0'0'658'0,"0"0"-520"15,0 0 77-15,0 0 10 16,0 0-76-16,0 0-59 16,0 0-59-16,16 28-4 0,13-17 40 15,8 1-53-15,8 2-4 16,10-5-5-16,4-1-5 16,6-2-41-16,37-6-200 15,-17 0-584-15,-12-10-846 0</inkml:trace>
</inkml:ink>
</file>

<file path=ppt/ink/ink8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10:21:15.598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731 436 1627 0,'0'0'341'0,"0"0"-240"0,0 0 46 15,0 0 66-15,0 0-82 16,0 0-36-16,0 0-23 15,-96-50 5-15,58 32 47 16,-15 6-49-16,-9 12-23 16,-9 0 1-16,-5 6-17 15,-6 32 21-15,7 14-18 16,8 7 6-16,13 8 26 16,17-2-53-16,21-4-4 15,16-8-13-15,0-8 10 16,42-13-7-16,20-14-4 15,14-15-36-15,12-3 21 16,4-18-47-16,-3-21-10 0,-11-4 22 16,-12-2 20-16,-20 8 21 15,-14 3 9-15,-12 17 0 16,-14 7 51-16,-6 10 9 16,0 0 9-16,0 13-12 15,0 26-56-15,0 11 42 16,0 8-43-16,0 1 1 15,0-3 14-15,16-9-15 16,12-6-8-16,1-15-40 16,22-26-152-16,-4 0-367 0,-9-4-542 15</inkml:trace>
  <inkml:trace contextRef="#ctx0" brushRef="#br0" timeOffset="429">1120 71 1698 0,'0'0'844'0,"0"0"-640"16,0 0-9-16,0 0 9 15,0 0 1-15,0 0-117 16,0 0-65-16,-58 0-8 15,96 17-8-15,18 12-2 0,23 7-5 16,15 2 0 0,11 4 5-16,11-1-5 0,-2-3-2 15,1 4 2-15,-4-4 0 16,-12-3 1-16,-17 1-1 16,-25-4 4-16,-23 1-17 15,-28 2 8-15,-6 8 5 16,-29 9 9-16,-33 6-7 15,-17 7 6-15,-9 0-8 16,-8-3 0-16,5-4 15 16,6-8-15-16,13-4 0 15,19-19 1-15,14-5 13 16,19-14-28-16,14-4 11 16,6-4-87-16,26-34-131 15,19-12-449-15,5 0-703 0</inkml:trace>
  <inkml:trace contextRef="#ctx0" brushRef="#br0" timeOffset="1029">2950 191 2210 0,'0'0'324'0,"0"0"-227"15,0 0 109-15,0 0 3 16,0 0-64-16,0 0-119 15,-15-151-19-15,54 132 27 16,10 10-34-16,7 9 0 16,6 0 0-16,-1 21 1 15,-5 22 40-15,-10 20-32 16,-16 16-9-16,-15 13 48 16,-15 7-41-16,0 7 1 0,-42 1-8 15,-13-7 10-15,-13-11-1 16,-5-16-9-16,5-16 0 15,2-20 4-15,10-14-4 16,10-17 0-16,13-6 1 16,13-1 9-16,11-27-5 15,9-5-5-15,0 1 0 16,20-1 3-16,16 8-3 16,2 7 0-16,9 9-1 15,5 9 15-15,1 0-1 16,2 18-13-16,4 8 0 15,0 4 17-15,4-7-16 16,-1-5-1-16,0-9 0 16,3-7-9-16,-2-2-3 0,-1-2-84 15,-3-25-137-15,4-31-242 16,-18 2-142-16,-13 2-121 16</inkml:trace>
  <inkml:trace contextRef="#ctx0" brushRef="#br0" timeOffset="1517">3881 126 1422 0,'0'0'361'0,"0"0"-91"16,0 0 51-16,0 0-6 15,0 0-36-15,0 0-72 16,0 0-89-16,0-126-24 16,0 135-52-16,0 26-24 0,0 19 35 15,0 13-46 1,0 19 5-16,0 11 7 0,0 7-18 15,6-2 19-15,0 2-20 16,2-5 0-16,1-10 11 16,1-16-11-16,-4-17-30 15,0-21 18-15,-6-14-16 16,4-18 26-16,-4-3-17 16,0-15 19-16,3-26 7 15,4-12-7-15,2-9 0 16,5-5-1-16,6 3 3 15,2-1 12-15,4 10-14 0,8 17-5 16,-2 9-4 0,4 16 9-16,4 13-10 0,-4 0 10 15,-1 19 0-15,-5 23 3 16,-7 10-3-16,-11 7 0 16,-1 9 18-16,-11-6-12 15,0 0-4-15,-20-13-1 16,-16-7 5-16,-10-13 6 15,1-8-12-15,-1-12 0 16,6-9 14-16,4 0-14 16,10 0-18-16,16-27-35 15,10-34-105-15,22 5-226 16,15-3-582-16</inkml:trace>
</inkml:ink>
</file>

<file path=ppt/ink/ink8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10:21:20.586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141 0 1555 0,'0'0'343'15,"0"0"-198"-15,0 0 33 16,0 0 83-16,0 0-68 16,0 0-121-16,-31 59-50 15,15-30 27-15,-2 9-19 16,-7-2-4-16,2 2-9 15,8 0-17-15,2-6 0 16,13 0-75-16,0-8-245 16,6-9-336-16</inkml:trace>
  <inkml:trace contextRef="#ctx0" brushRef="#br0" timeOffset="157">360 165 2011 0,'0'0'510'16,"0"0"-479"-16,0 0 42 15,-95 156-39-15,65-92-34 16,4-6-666-16</inkml:trace>
</inkml:ink>
</file>

<file path=ppt/ink/ink8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10:21:23.071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32 1527 0,'0'0'403'16,"0"0"-264"-16,0 0-63 15,0 0 1-15,189-24 50 16,-110 17-57-16,9 6-70 15,28 1-104-15,-22 0-242 16,-26 0-616-16</inkml:trace>
</inkml:ink>
</file>

<file path=ppt/ink/ink8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10:21:23.281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46 1763 0,'0'0'611'0,"0"0"-476"15,0 0-118-15,0 0 56 16,0 0-20-16,196 0-51 16,-100 0-2-16,54-14-39 15,-22-1-345-15,-15-2-1141 0</inkml:trace>
</inkml:ink>
</file>

<file path=ppt/ink/ink8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10:21:23.873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575 0 1870 0,'0'0'371'0,"0"0"-203"16,0 0-35-16,0 0 32 0,0 0-10 15,0 0-92-15,0 0-8 16,-164 21-55-16,157 41 0 15,7 10 23-15,0 3-23 16,0 6-6-16,0-5 6 16,0-2 0-16,0-6 8 15,-10-4-8-15,-27-5 0 16,-8-5 13-16,-11-10-12 16,-2-8-1-16,-1-13 0 15,6-11 2-15,10-6 1 16,8-6-3-16,15 0 0 15,10 0 1-15,10 0-1 0,0 0-19 16,22 0 10 0,18 0 9-16,13 0-18 0,6 17 18 15,2 18 0-15,1 6-8 16,-2 13 10-16,-7 4-2 16,-5 7 0-16,-11 5 0 15,-8-1 12-15,-13 0-12 16,-2-4 0-16,-11-7 32 15,-3-9-25-15,0-3 17 16,0-15-19-16,0-8-4 16,0-8 13-16,0-6-14 15,0-9-19-15,3-2-41 16,14-28-215-16,-5-3-400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6:58:05.485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0 881 1482 0,'0'0'217'0,"0"0"-152"16,0 0-24-16,0 0 54 0,0 0 4 16,199-145-21-16,-140 78-44 15,6-10-9-15,-3-8-3 16,-2-2-8-16,-15 4-13 16,-8 2 0-16,-18 14 6 15,-19 5 20-15,0 14 57 16,-4 14 20-16,-25 7 16 15,-4 14 12-15,1 13-8 16,-5 0-5-16,1 36-57 16,4 20-38-16,6 18-2 15,6 16-11-15,7 0-5 16,7 4-5-16,6-2-1 16,0-5 1-16,0-6 0 0,0-14-1 15,0-15 0-15,3-12-30 16,3-16-21-16,-3-14-4 15,1-10 16-15,-1 0-1 16,6-20 20-16,5-18 13 16,6-9 6-16,9-10 0 15,4 3-1-15,2-4 1 16,5 12-5-16,-4 14 5 16,-3 11-5-16,-7 21-3 15,-6 0 9-15,-5 23 12 16,-4 25 25-16,-5 7-27 15,-3 7-8-15,1 3-1 0,6-6 7 16,0-8-8 0,8-10 0-16,2-9-1 0,7-11-6 15,5-9 5-15,5-12 1 16,5 0-39-16,7-16 13 16,4-19-11-16,-1-10 21 15,1-7 11-15,-8-4 5 16,-5 0 0-16,-11 6 1 15,-9 6 12-15,-14 8 2 16,-6 4 25-16,0 8-2 16,-23 11 25-16,-12 0 8 15,-12 13-30-15,-2 0 10 16,-2 0-10-16,-3 33-1 16,6 10-6-16,8 10 3 15,7 9-5-15,21 3-13 0,12-6-9 16,0 0-7-16,12-9-1 15,27-8-1-15,7-6 0 16,7-11 0-16,6-7-59 16,4-15-65-16,25-3-158 15,-17-23-239-15,-12-7-411 0</inkml:trace>
  <inkml:trace contextRef="#ctx0" brushRef="#br0" timeOffset="361">1530 716 1746 0,'0'0'512'0,"0"0"-324"0,0 0 35 16,0 0 2-16,0 0-120 15,0 0-58-15,-173 85-22 16,148-37-1-16,5 5 0 15,9-5-12-15,11-4-12 16,0-14 0-16,24-11-12 16,19-19-43-16,6 0-126 15,7-24 15-15,-2-17-18 16,0-6 22-16,-19 5 80 16,-8 11 66-16,-15 16 16 15,-12 15 113-15,0 0 87 0,0 11-91 16,-12 20-66-16,-5 3 9 15,0 1-7-15,11-1-19 16,6-11-26-16,0-23-96 16,29 0-194-16,2 0-455 0</inkml:trace>
  <inkml:trace contextRef="#ctx0" brushRef="#br0" timeOffset="789">2130 755 1460 0,'0'0'692'0,"0"0"-473"15,0 0-1-15,0 0 51 0,0 0-108 16,0 0-70-16,-183 40-47 16,151-2-23-16,9 1 1 15,6 6 4-15,10-3-13 16,7-2-12-16,0-7-1 15,19-7-10-15,15-14-17 16,11-12-48-16,4 0-58 16,4-29-42-16,-1-22 21 15,-2-10 2-15,-11-14 22 16,-10-4 16-16,-12-7 72 16,-14-5 42-16,-3 3 15 15,0 3 93-15,0 14 63 16,-9 20 3-16,1 20 23 0,5 20-21 15,0 11-11 1,0 12-67-16,3 42-58 0,-3 27-12 16,-1 15-2-16,0 13-4 15,1 0-7-15,3-7-13 16,0-9-2-16,0-20-54 16,0-16-139-16,7-24-394 15,-3-16-534-15</inkml:trace>
</inkml:ink>
</file>

<file path=ppt/ink/ink8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10:21:25.052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23 1659 0,'0'0'390'15,"0"0"-253"-15,0 0-65 16,0 0 195-16,0 0-67 16,0 0-97-16,0 0-38 15,125 13-65-15,-83-13-53 16,27-6-162-16,-10-9-364 15,-6 0-1047-15</inkml:trace>
</inkml:ink>
</file>

<file path=ppt/ink/ink8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10:21:25.233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86 1781 0,'0'0'370'0,"0"0"-283"16,0 0-87-16,0 0-25 15,170-61-246-15,-124 36-641 0</inkml:trace>
</inkml:ink>
</file>

<file path=ppt/ink/ink8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10:21:25.407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0 1631 0,'0'0'318'0,"0"0"-217"16,0 0-42-16,0 0-59 15,0 0-213-15,0 0-1154 0</inkml:trace>
</inkml:ink>
</file>

<file path=ppt/ink/ink8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10:21:25.548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0 1476 0,'0'0'261'0,"0"0"-261"16,0 0-12-16,0 0-697 0</inkml:trace>
</inkml:ink>
</file>

<file path=ppt/ink/ink8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10:21:26.329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11 39 1839 0,'0'0'374'15,"0"0"-291"-15,0 0 7 16,0 0 124-16,0 0-50 15,0 0-47-15,0 0-53 16,120-39 2-16,-100 82 35 16,-4 20-44-16,1 9-13 15,3 3-11-15,0 3-24 16,8-5 19-16,6-12-28 0,8-9 0 16,4-12-10-1,0-14-34-15,-4-10 4 0,-5-14-55 16,-9-2 4-16,-8 0 76 15,-9 0-31-15,-8-2 41 16,-3-4 5-16,0-1 32 16,-17 7 19-16,-9 0-10 15,-10 0-32-15,-1 27 31 16,2 7-39-16,5 6 6 16,7 6-3-16,11 2 7 15,8 0-20-15,4-1 9 16,0 6 0-16,10-1-3 15,13 10 3-15,3 3 0 16,-3 0 0-16,-1 0 7 16,-2 0 8-16,-6-11-7 0,-8 0-7 15,-6-9 48-15,0-4-34 16,-6-6 2-16,-31-6 6 16,-11-2-22-16,-12-5 32 15,1-9-33-15,0-6 0 16,7-5 14-16,10-2-14 15,5 0-33-15,2-26-86 16,8-7-198-16,4 1-616 0</inkml:trace>
</inkml:ink>
</file>

<file path=ppt/ink/ink8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10:21:29.221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0 1861 0,'0'0'570'0,"0"0"-488"16,0 0 10-16,0 0 124 15,0 0-75-15,0 0-80 16,179 12-27-16,-103-12-34 15,-2 0 0-15,2 0-3 16,-4 0-179-16,-5 0-137 16,-19 0-170-16,-19 0-386 0</inkml:trace>
</inkml:ink>
</file>

<file path=ppt/ink/ink8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10:21:29.423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38 2133 0,'0'0'518'15,"0"0"-423"-15,0 0-41 16,0 0 28-16,0 0 5 16,0 0-17-16,210 22-61 15,-113-22-9-15,53-11-112 16,-17-12-271-16,-23-3-261 0</inkml:trace>
</inkml:ink>
</file>

<file path=ppt/ink/ink8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10:21:29.796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20 118 2378 0,'0'0'300'0,"0"0"-216"15,0 0-62-15,0 0 24 16,0 0 116-16,0 0-128 0,0 0-28 15,119-103 15-15,-60 96-15 16,-1 7 18-16,-2 5-5 16,-11 24-7-16,-11 9 45 15,-14 12-31-15,-20 9-5 16,0 3 15-16,-34 3-27 16,-18 2 20-16,-14-2-29 15,0-9-10-15,-11-5-68 16,12-17-211-16,14-16-501 0</inkml:trace>
</inkml:ink>
</file>

<file path=ppt/ink/ink8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10:21:29.962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0 2732 0,'0'0'512'0,"0"0"-494"16,0 0-18-16,0 0-174 16,0 0-1087-16</inkml:trace>
</inkml:ink>
</file>

<file path=ppt/ink/ink8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10:21:27.545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498 221 1664 0,'0'0'268'0,"0"0"-192"16,0 0 26-16,0 236 105 15,8-137-50-15,1 2-90 16,2-1 9-16,-2-16-49 15,0-12-8-15,-1-17 17 16,-2-13-35-16,0-16 24 16,-2-12-25-16,-4-9 0 0,3-5 24 15,3-19-24-15,0-27-24 16,5-19-14-16,-5-21-18 16,0-11 42-1,-6-9-13-15,0-3 21 0,0 12-2 16,0 13 16-16,8 24 11 15,4 15 20-15,11 16-14 16,7 8 41-16,10 9-41 16,8 7 9-16,11 5 40 15,4 0-48-15,5 0-8 16,0 0-10-16,-5 0 2 16,-4 8-20-16,-6-5-89 15,-15 0-115-15,-14-3-126 16,-12 0-258-16,-12 3-998 0</inkml:trace>
  <inkml:trace contextRef="#ctx0" brushRef="#br0" timeOffset="213">606 595 1751 0,'0'0'384'0,"0"0"-259"15,0 0-14-15,0 0 151 16,0 0-77-16,0 0-99 16,190 17-36-16,-123-17-49 15,4 0 17-15,1 0-18 16,10 0-244-16,-17-8-302 0,-18 5-582 16</inkml:trace>
  <inkml:trace contextRef="#ctx0" brushRef="#br0" timeOffset="421">637 1107 2020 0,'0'0'515'0,"0"0"-429"15,0 0-67-15,0 0 202 16,0 0-89-16,0 0-83 0,0 0 8 15,232 0-57-15,-153 0-15 16,32-9-142-16,-17-14-395 16,-15-3-504-16</inkml:trace>
  <inkml:trace contextRef="#ctx0" brushRef="#br0" timeOffset="683">1697 135 2109 0,'0'0'575'16,"0"0"-428"-16,0 0 16 16,0 0-24-16,0 0-68 0,0 0 26 15,13 205-67-15,4-94-23 16,-5 9 32-16,-1 3-38 15,-5 3 8-15,0-15-9 16,2-9-21-16,-8-15-39 16,0-11-195-16,0-23-345 15,0-18-258-15</inkml:trace>
  <inkml:trace contextRef="#ctx0" brushRef="#br0" timeOffset="1142">25 0 1607 0,'0'0'308'15,"0"0"-185"-15,0 0 3 16,0 0-3-16,0 0 74 16,-17 191-30-16,17-85-54 15,0 14 20-15,0 10-73 16,0 6-29-16,0-8 38 16,-3-8-65-16,3-18-2 15,0-13-4-15,0-18 0 16,6-12 1-16,33-21-167 15,-2-18-187-15,-5-13-358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6:58:08.348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104 0 2152 0,'0'0'493'15,"0"0"-409"-15,0 0 23 16,0 0 123-16,0 0-26 0,69 180-110 15,-69-122-62-15,-20 5-17 16,-16-5-15-16,-13-4-139 16,10-19-426-16,10-21-1372 0</inkml:trace>
</inkml:ink>
</file>

<file path=ppt/ink/ink8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9:20:57.630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88 0 1521 0,'0'0'1181'15,"0"0"-1003"-15,0 0-145 16,0 0-3-16,0 0 149 16,127 195-38-16,-65-122-57 15,4 0-60-15,-1-6 3 16,0-5-3-16,-5-11-24 0,-10-13-71 15,-12-9-86-15,-11-17-227 16,-12-12-405-16,-10 0-962 0</inkml:trace>
  <inkml:trace contextRef="#ctx0" brushRef="#br0" timeOffset="189">631 54 2129 0,'0'0'494'15,"0"0"-406"-15,0 0 19 16,0 0 112-16,-153 149-23 16,80-75-92-16,-12 8-36 15,0 0-68-15,3-8-39 16,14-12-26-16,19-15-106 16,22-24-204-16,18-13-501 0,9-10-921 0</inkml:trace>
  <inkml:trace contextRef="#ctx0" brushRef="#br0" timeOffset="421">1040 127 2462 0,'0'0'612'0,"0"0"-576"16,0 0 12-16,0 0 132 15,0 0-20-15,135 167-70 16,-89-102-49-16,2-1-34 0,5-5-14 16,2-3-10-16,1-8-85 15,-4-10-48-15,15-9-164 16,-19-8-449-16,-8-17-554 0</inkml:trace>
  <inkml:trace contextRef="#ctx0" brushRef="#br0" timeOffset="594">1649 65 2246 0,'0'0'696'0,"0"0"-569"16,0 0 7-16,0 0 92 0,-190 205-96 16,113-99-56-1,-10 10-74-15,-1 1-39 16,-23 21-47-16,23-25-225 0,12-37-902 0</inkml:trace>
</inkml:ink>
</file>

<file path=ppt/ink/ink8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9:21:03.015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33 2656 0,'0'0'518'0,"0"0"-518"0,0 0-51 15,245-29 20 1,-146 29-32-16,25 0-149 0,-25 9-406 16,-25 11-1172-16</inkml:trace>
</inkml:ink>
</file>

<file path=ppt/ink/ink8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9:21:03.187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0 2590 0,'0'0'509'16,"0"0"-475"-16,0 0-29 15,0 0-5-15,0 0-5 16,223 52-14-16,-30-52-10 16,-26-19-326-16,-11-8-574 0</inkml:trace>
</inkml:ink>
</file>

<file path=ppt/ink/ink8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9:21:03.657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666 0 2400 0,'0'0'356'16,"0"0"-322"-16,0 0-34 0,0 0 57 15,0 0 130-15,-88 180-100 16,79-98-39-16,-1 0 1 16,0 5-28-16,-6-8 24 15,-7-5-45-15,-14-7 9 16,-14-10-3-16,-11-10-6 15,-11-9-29-15,-2-14 28 16,2-7-37-16,11-14-1 16,13-3-2-16,21 0 37 15,20 0-32-15,8 0 27 16,14 0-5-16,34 0 13 16,15 3 2-16,12 30 15 15,0 17 22-15,1 11-1 0,-11 13 64 16,-12 10-85-16,-13 2 23 15,-14 0 19-15,-14-6-26 16,-12-6-17-16,0-13-15 16,0-10-20-16,-9-12-92 15,-11-17-522-15,3-16-1847 0</inkml:trace>
</inkml:ink>
</file>

<file path=ppt/ink/ink8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9:21:02.478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111 138 1864 0,'0'0'376'0,"0"0"-257"0,0 0-66 15,0 0 106-15,0 197 114 16,0-79-118-16,3 16-64 16,-3 1-10-16,4-9-73 15,-4-17 8-15,4-21-16 16,-1-29-17-16,0-21 5 16,0-19-67-16,-3-19-72 15,0 0-3-15,0-47-89 16,0-24-73-16,0-46 114 15,-17-46 74-15,2 1 91 16,-2 14-24-16,11 28 61 16,6 40 47-16,0 7 150 15,12 4 82-15,18 25-76 16,8 19-66-16,19 8 60 0,8 4-103 16,17 7-23-1,6 2-15-15,5 4-56 0,-8 0-15 16,6 6-195-16,-23 15-364 15,-25 0-441-15</inkml:trace>
  <inkml:trace contextRef="#ctx0" brushRef="#br0" timeOffset="191">0 630 2536 0,'0'0'487'0,"0"0"-487"0,0 0-2 16,0 0 2 0,0 0 45-16,216 0-36 0,-112 0-9 15,38 0-194-15,-28 0-164 16,-29 6-422-16</inkml:trace>
  <inkml:trace contextRef="#ctx0" brushRef="#br0" timeOffset="361">71 1194 2469 0,'0'0'471'0,"0"0"-450"16,0 0-20 0,0 0 77-16,0 0-30 0,230 9-48 15,-63-9-123-15,-20 0-262 16,-12-18-591-16</inkml:trace>
</inkml:ink>
</file>

<file path=ppt/ink/ink8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9:21:00.650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1319 2435 0,'0'0'0'0,"0"0"-335"15,0 0-481-15</inkml:trace>
  <inkml:trace contextRef="#ctx0" brushRef="#br0" timeOffset="169">631 1477 2286 0,'0'0'498'16,"0"0"-353"-16,0 0-14 15,40 180-44-15,-40-127-45 16,0-3-39-16,-30 0-3 16,-30 10-158-16,9-14-308 15,2-14-385-15</inkml:trace>
  <inkml:trace contextRef="#ctx0" brushRef="#br0" timeOffset="568">1708 331 2699 0,'0'0'370'0,"0"0"-332"16,0 0-37-16,0 0 123 15,0 0-21-15,-167-12-37 16,88 126-33-16,14 12-6 16,13 12 21-16,16 9-6 15,27-19-42-15,9 6 28 0,12-10-28 16,36-19-42-16,25-22-39 15,12-32-37-15,3-31-32 16,1-20 47-16,-13-14-20 16,-20-34 96-16,-24-11 27 15,-22-6 66-15,-10-2 18 16,-36 6-15-16,-30 6-2 16,-16 12-11-16,-9 13-47 15,5 9-9-15,8 7-157 16,25 5-392-16,27-3-622 0</inkml:trace>
  <inkml:trace contextRef="#ctx0" brushRef="#br0" timeOffset="1018">2326 174 2329 0,'0'0'645'0,"0"0"-533"16,0 0-75-16,122-157 74 16,-92 144 15-16,-15 13-26 15,-1 38-47-15,-5 36-2 16,-1 27-12-16,1 16-20 16,8 4 10-16,11-7-13 0,20-10-16 15,6-19-19 1,12-20-17-16,-1-23 10 0,-6-25-10 15,-13-17-9-15,-13 0 45 16,-16-9-1-16,-17-11 7 16,0 0-6-16,-17 10 31 15,-22 10-14-15,-7 0-17 16,6 30-15-16,12 17 15 16,14 12 0-16,14 8-13 15,6 4-13-15,34 3 26 16,10 3 0-16,1-1-6 15,-5-3 22-15,-10 0-16 16,-13-3 48-16,-23-12-27 0,0-2 15 16,-42-9-15-1,-30-9-21-15,-69 1-64 0,13-9-201 16,-2-13-639-16</inkml:trace>
</inkml:ink>
</file>

<file path=ppt/ink/ink8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9:20:55.219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2554 632 2637 0,'0'0'0'16,"0"0"-601"-16,0 0-271 0</inkml:trace>
  <inkml:trace contextRef="#ctx0" brushRef="#br0" timeOffset="129">2646 1265 2638 0,'0'0'477'15,"0"0"-422"-15,0 0-55 16,0 0-15-16,0 0-498 0</inkml:trace>
  <inkml:trace contextRef="#ctx0" brushRef="#br0" timeOffset="-932">102 266 1482 0,'0'0'238'0,"0"0"-143"16,0 0 11-16,0 0 59 15,0 0 61-15,0 0 7 16,-85-161-21-16,79 144-78 16,-2 4 19-16,5 7-82 15,3 6-9-15,0 0 2 16,0 12-44-16,26 35-4 15,13 30 26-15,4 26-3 16,-1 20 12-16,-2 11-51 16,-4-6 0-16,1-4 7 0,-5-15 5 15,1-17-12-15,-4-21-10 16,1-18 10-16,-4-21 12 16,-3-21-12-16,-3-11-15 15,5-32 15-15,9-70 11 16,4-80-11-16,9-55-6 15,-12 10 6-15,-12 47-20 16,-13 74 2-16,-7 56-12 16,0 12 7-16,8 11-103 15,12 27-250-15,-4 0-473 16,4 29-299-16</inkml:trace>
  <inkml:trace contextRef="#ctx0" brushRef="#br0" timeOffset="-466">1189 146 2089 0,'0'0'369'16,"0"0"-196"-16,0 0-55 16,0 0 15-16,0 0 35 15,0 244-51-15,0-123-70 16,3 7-35-16,6-5-2 15,2-11 16-15,1-18-26 16,2-21-5-16,-5-20 5 16,-2-27 1-16,-4-20-1 0,-3-6-5 15,0-37 5-15,0-37 0 16,-19-53-13-16,-10-43-4 16,1 1 4-16,9 25 19 15,13 32-15-15,6 47 9 16,0 15 0-16,0 9 35 15,16 29-35-15,21 12 0 16,11 12 39-16,18 38-12 16,10 21 17-16,6 20-15 15,-11 15-28-15,-3 13 41 16,-14-2-42-16,-20 1 0 16,-14-6 8-16,-20-9-2 15,0-15-5-15,-29-15 3 16,-24-16 8-16,-1-19-24 15,-9-17-9-15,4-19-51 0,-9-2-23 16,15-23-357-16,7-7-561 16</inkml:trace>
  <inkml:trace contextRef="#ctx0" brushRef="#br0" timeOffset="-165">203 1657 2349 0,'0'0'355'0,"0"0"-228"15,0 0-114-15,0 0 87 16,0 0-13-16,0 0-8 15,171 10 13-15,-61-6-49 16,41 9 5-16,43 2 31 16,-15-4-59-16,-15 1 9 15,-22-4-29-15,-32-2-62 16,44-6-68-16,-19 0-446 16,-35 0-275-16</inkml:trace>
  <inkml:trace contextRef="#ctx0" brushRef="#br0" timeOffset="707">4099 270 1864 0,'0'0'301'0,"0"0"-254"16,0 0 33-16,39 153 190 15,-30-48-45-15,-4 23-76 0,-5 2-75 16,0-22-30 0,0 1-6-16,0-21-38 0,0-20-15 15,0-20-6-15,0-22-203 16,0-15-379-16,-11-11-115 0</inkml:trace>
  <inkml:trace contextRef="#ctx0" brushRef="#br0" timeOffset="930">3592 174 1833 0,'0'0'322'16,"0"0"-133"-16,0 0-47 16,0 0 40-16,0 0 21 15,0 0-106-15,0 0-96 0,39-15 37 16,36 8-2-16,26-5-6 15,15-6-15-15,8 1 1 16,4 0-16-16,-4 10-30 16,16 7-249-16,-28 0-320 15,-34 21-961-15</inkml:trace>
  <inkml:trace contextRef="#ctx0" brushRef="#br0" timeOffset="1584">4691 608 2150 0,'0'0'358'16,"0"0"-289"-16,0 0-35 16,8 179 29-16,-5-107 23 15,6 2 7-15,8-4-63 16,2-9-8-16,10-13-22 15,8-12-19-15,5-19-58 16,4-17-33-16,7-3-14 16,-4-39 31-16,-1-16-13 15,-5-13 29-15,-4-3 34 16,-5 8 2-16,-12 11 41 16,-5 21 15-16,-11 22 29 0,-3 12 86 15,-3 8-52-15,0 38 41 16,0 15-14-16,0 7-91 15,0-4 4-15,8-10-18 16,7-14-3-16,8-15-4 16,10-21-45-16,4-4-24 15,2-17 46-15,7-26-74 16,-4-14 13-16,1-2 13 16,-4 9 33-16,-10 8 45 15,-6 23 0-15,-7 15 0 16,-9 4 40-16,-4 28 18 15,-3 21 22-15,0 10-34 16,0-3-38-16,-6-6 33 0,-4-15-41 16,6-12 9-1,1-14 10-15,0-9-17 0,3 0 39 16,0-18-41-16,0-23-34 16,0-8 24-16,23-10-2 15,10 5 8-15,6 11-8 16,-1 13 0-16,2 24 12 15,-4 6 10-15,-2 21 41 16,-8 26 72-16,-7 12-67 16,-2 8-19-16,-5-2 4 15,2-6-41-15,3-13-42 16,14-12-141-16,3-15-290 16,-2-19-357-16</inkml:trace>
  <inkml:trace contextRef="#ctx0" brushRef="#br0" timeOffset="2065">6404 699 2090 0,'0'0'467'0,"0"0"-329"16,0 0-3-16,0 0 46 15,-226 110 19-15,167-45-93 16,13 5-48-16,23-2-59 15,20-9 15-15,3-10-36 16,43-10-4-16,16-21-78 16,9-14-40-16,7-4-108 0,-5-22 38 15,-16-19 82-15,-11-6 110 16,-13-3 9-16,-18 3 24 16,-7 7 65-16,-5 15 110 15,0 10 19-15,0 12-7 16,0 3-79-16,-5 26-62 15,2 37 27-15,3 48-58 16,0 53 11-16,20 41-1 16,14 12-26-16,-6-36-11 15,-5-51 0-15,-9-57 2 16,-8-14 19-16,0-4-21 16,-6-2 0-16,0-5 7 15,-26-15 19-15,-19-16 22 16,-18-17-38-16,-11 0-4 15,-5-30 3-15,0-26-9 0,14-20-11 16,16-18 10-16,22-13-29 16,27-4-30-16,53-40-60 15,29 31-160-15,6 20-616 0</inkml:trace>
  <inkml:trace contextRef="#ctx0" brushRef="#br0" timeOffset="3775">1499 2391 2039 0,'0'0'384'0,"0"0"-262"0,0 0-53 15,-190-16-20 1,110 40 66-16,-7 24-35 0,6 17-38 16,12 17-15-16,20 15-27 15,26 15-6-15,23 10 6 16,9 1 0-16,54-5 3 15,19-16-3-15,16-10 0 16,10-18-10-16,-6-15 10 16,-11-11-8-16,-23-7 8 15,-28-6 0-15,-33 3 6 16,-14 1 26-16,-61 4 14 16,-37-1 7-16,-23-2-53 0,-10-7 0 15,7-10 37 1,21-14-14-16,28-9-23 0,39 0 0 15,43-62-193-15,26 1-488 16,30-10-1042-16</inkml:trace>
  <inkml:trace contextRef="#ctx0" brushRef="#br0" timeOffset="3936">2240 3406 2381 0,'0'0'478'0,"0"0"-357"16,193 31-86-16,-102-22-23 0,2-1-12 16,18-3-24-1,-26-1-466-15,-20-4-563 0</inkml:trace>
  <inkml:trace contextRef="#ctx0" brushRef="#br0" timeOffset="4119">2050 3979 2636 0,'0'0'500'0,"0"0"-482"16,0 0 1-16,0 0-18 16,264 24-1-16,-133-24 0 15,73-27-108-15,-31-11-530 16,-46 3-1038-16</inkml:trace>
  <inkml:trace contextRef="#ctx0" brushRef="#br0" timeOffset="4579">4217 2713 2626 0,'0'0'363'0,"0"0"-265"16,0 0-71-16,0 0 30 0,0 0 12 15,0 0 5-15,0 0-74 16,-132 102 15-16,126-8 1 16,-3 12 6-16,-5 0-14 15,-5-2 17-15,-13-9-11 16,-11-13-28-16,-7-14 1 15,-9-19 10-15,1-13-18 16,2-15 21-16,3-13 0 16,10-8-8-16,11 0-16 15,16 0-5-15,16-12 11 16,0 0-39-16,26 7 46 16,24 2-5-16,15 3 16 15,3 8 0-15,5 31 1 0,-8 14-1 16,-10 18 7-1,-12 12-7-15,-16 8 75 0,-12 0-51 16,-12-3 37-16,-3-14-7 16,0-15-53-16,0-17-1 15,-3-22-13-15,3-20-120 16,0-12-189-16,0-24-923 0</inkml:trace>
  <inkml:trace contextRef="#ctx0" brushRef="#br0" timeOffset="4927">4839 3727 1430 0,'0'0'1424'0,"0"0"-1424"0,0 0-114 16,0 0 114-16,209-143 30 15,-144 76 19-15,-5-10-25 16,-4-3-9-16,-17 3-14 16,-13 6 45-16,-12 13 43 15,-8 17 0-15,-6 18 49 16,0 17-15-16,0 6-32 16,0 37-38-16,-11 32-16 15,-1 22 23-15,-5 17-30 16,1 4-9-16,7-3 12 0,6-8-33 15,3-10-34 1,0-11-62-16,0-13-86 16,12-11-363-16,4-17-273 0,-2-25-1077 0</inkml:trace>
  <inkml:trace contextRef="#ctx0" brushRef="#br0" timeOffset="5130">6005 3746 2304 0,'0'0'539'15,"0"0"-428"-15,0 0 28 16,35 151 36-16,-35-103-39 16,0-5-74-16,-9 0-49 0,-20 1-13 15,-5-8-64-15,6-9-90 16,8-13-390-16,9-9-460 0</inkml:trace>
  <inkml:trace contextRef="#ctx0" brushRef="#br0" timeOffset="5293">6558 3920 2670 0,'0'0'470'0,"0"0"-470"16,0 0-91-16,0 0 7 0,0 0-83 16,0 0-577-16</inkml:trace>
</inkml:ink>
</file>

<file path=ppt/ink/ink8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9:21:04.484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82 406 1487 0,'0'0'683'16,"0"0"-554"-16,0 0-104 15,0 0-18-15,68-183 84 16,-11 139 35-16,8 7-47 16,0 12-37-16,3 13 50 15,-5 12-11-15,-10 20-23 16,-24 43-6-16,-20 21-37 16,-9 26 10-16,-43 17-25 15,-31 9 0-15,-14-10 15 16,-5-11-14-16,2-27 6 0,15-27 8 15,24-22-6-15,19-22 36 16,24-8-29-16,9-9-14 16,20 0 19-16,31 0-12 15,18 0 0-15,10 0 44 16,3 0-52-16,0 0 17 16,-3 10-9-16,-8 1-7 15,5 1-4-15,15-12-149 16,-12 0-446-16,-20 0-957 0</inkml:trace>
  <inkml:trace contextRef="#ctx0" brushRef="#br0" timeOffset="197">1476 974 2297 0,'0'0'368'15,"0"0"-244"-15,0 0 19 16,56 159 25-16,-56-106 18 16,0 4-128-16,-16-1-22 15,-15-6-36-15,-1-9-79 16,4-21-173-16,3-11-482 16,13-9-1018-16</inkml:trace>
  <inkml:trace contextRef="#ctx0" brushRef="#br0" timeOffset="471">2210 132 2645 0,'0'0'357'0,"0"0"-276"16,0 0-66-16,-142 218 33 15,77-133 30-15,3-3-45 16,6-5 4-16,18-15-37 16,10-12 0-16,22-17 5 15,6-10-4-15,14-5-2 16,32-9 0-16,16-9 1 0,17 0-1 16,9 0-83-16,36-6-143 15,-22-12-414-15,-24-2-915 0</inkml:trace>
  <inkml:trace contextRef="#ctx0" brushRef="#br0" timeOffset="670">2363 419 2405 0,'0'0'338'16,"0"0"-247"-16,0 226 46 15,17-114-2-15,-1-4-32 0,1-5-89 16,6-5-14-16,-3-10-87 16,9 1-193-16,-10-23-436 15,1-18-1298-15</inkml:trace>
  <inkml:trace contextRef="#ctx0" brushRef="#br0" timeOffset="869">3162 1068 392 0,'0'0'2120'0,"0"0"-1793"16,0 0-226-16,39 175-51 0,-39-113 29 16,0-4-10-16,0-2-68 15,-16-9-1-15,-10-5-184 16,3-16-429-16,9-17-502 0</inkml:trace>
  <inkml:trace contextRef="#ctx0" brushRef="#br0" timeOffset="1229">4227 279 727 0,'0'0'2064'0,"0"0"-1816"0,0 0-190 16,0 0-20-16,-224 45 7 15,150 20 75-15,1 19-64 16,14 13-41-16,24 9 12 16,18 4-19-16,17-1 11 15,20-6-19-15,39-10-67 16,15-13-14-16,19-17-34 15,4-28-63-15,-4-23 22 16,-16-12 68-16,-17-6 76 16,-30-26 12-16,-30-7 24 15,-8 4 60-15,-57 3 1 16,-26 8-34-16,-17 7 16 16,-7 10-45-16,4 5-22 0,20 2-45 15,35-8-242-15,22-9-353 16,31-6-1317-16</inkml:trace>
  <inkml:trace contextRef="#ctx0" brushRef="#br0" timeOffset="1695">4813 0 2440 0,'0'0'267'16,"0"0"-259"-16,0 0-4 16,0 0 111-16,0 0 92 15,0 0-74-15,170 199-79 0,-141-95 5 16,4-5-58-16,10-4 14 16,2-16-15-16,7-16-6 15,-2-22-48-15,-8-21-40 16,-5-14 38-16,-19-6 46 15,-7 0-20-15,-11-13 30 16,0 5 21-16,-34 8-21 16,-1 0 6-16,-4 21 12 15,6 18-11-15,13 8 14 16,17 9-21-16,3 5 0 16,16 0 0-16,21 1 0 15,8 2 0-15,7-2 0 0,4-4 7 16,-7-5 62-16,-10-4-49 15,-19-4 4-15,-20-4 28 16,0-2-3-16,-36-7 4 16,-22-6-44-16,-12-6 1 15,-1-10-10-15,8-10-108 16,18-12-123-16,15-23-535 16,26-6-1403-16</inkml:trace>
  <inkml:trace contextRef="#ctx0" brushRef="#br0" timeOffset="1886">6275 1133 2882 0,'0'0'526'0,"0"0"-440"15,0 0-44-15,8 157 1 16,-48-92-42-16,-19 6-1 15,-55 24-44-15,12-14-187 16,7-17-724-16</inkml:trace>
</inkml:ink>
</file>

<file path=ppt/ink/ink8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9:21:08.500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56 367 1425 0,'0'0'279'16,"0"0"-125"-16,0 0 74 16,0 0 137-16,0 0-100 0,0 0-118 15,0 9-64-15,0 73 37 16,-6 24-5-16,-5 15-46 15,2 9-34-15,1-10 32 16,2-11-55-16,3-20 7 16,0-22 5-16,3-22-16 15,0-15 4-15,0-19-12 16,0-11 0-16,0 0 29 16,0-33-29-16,0-26-10 15,0-17-1-15,3-22 10 16,-3-13 1-16,0-15-20 15,0-8 20-15,0-1 0 16,0 8-3-16,0 14-13 0,0 23 16 16,0 25 0-1,23 21 0-15,6 14 1 0,10 16 11 16,10 5 24-16,10 9-36 16,6 0 1-16,8 0 16 15,6 0-16-15,6 0-1 16,0 0-1-16,-3-6-26 15,-4-3-39-15,-13 6-178 16,-22-1-350-16,-19 4-347 0</inkml:trace>
  <inkml:trace contextRef="#ctx0" brushRef="#br0" timeOffset="235">98 685 2297 0,'0'0'373'16,"0"0"-314"-16,0 0 47 16,0 0 112-16,0 0-95 15,0 0-63-15,184-19-52 16,-99 8-8-16,35 9-78 15,-18 2-508-15,-20 0-808 0</inkml:trace>
</inkml:ink>
</file>

<file path=ppt/ink/ink8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9:21:09.014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0 817 2225 0,'0'0'549'15,"0"0"-408"-15,0 0-55 0,0 0 71 16,199 0-27-1,-134 0-94-15,0 0-36 0,1 0-28 16,-4 0-151-16,-15 15-418 16,-21 4-667-16</inkml:trace>
  <inkml:trace contextRef="#ctx0" brushRef="#br0" timeOffset="191">6 1362 2316 0,'0'0'568'0,"0"0"-483"15,0 0-33-15,0 0 92 0,0 0 9 16,170 23-113-16,-79-23-40 16,14 0-2-16,45-17-158 15,-25-1-369-15,-20 3-573 0</inkml:trace>
  <inkml:trace contextRef="#ctx0" brushRef="#br0" timeOffset="688">1683 0 2455 0,'0'0'380'16,"0"0"-283"-16,0 0-42 15,0 0 111-15,0 0-80 16,0 0-53-16,0 0-3 16,-43 191-24-16,43-110 26 15,0 1-12-15,0-6 1 16,0-3 10-16,-17-4-31 15,-22-11 0-15,-14-10-1 16,-5-7 1-16,-7-8-24 16,-5-12 4-16,8-8 14 15,2-6-1-15,15-7-27 0,13 0 11 16,18 0 22 0,14 0-7-16,0 0-16 0,26 0 7 15,27 0 17-15,13 0 2 16,5 20-2-16,5 25 0 15,-5 13 12-15,-8 19 7 16,-13 11 7-16,-11 15-11 16,-13 0 34-16,-9 2 8 15,-8-11-24-15,-3-15-18 16,4-17 7-16,-3-19-15 16,3-16-7-16,10-27-114 15,-5 0-219-15,-1-3-905 0</inkml:trace>
  <inkml:trace contextRef="#ctx0" brushRef="#br0" timeOffset="2167">2264 899 872 0,'0'0'832'16,"0"0"-708"-16,0 0-57 16,0 0 134-16,0 0 37 15,0 0-108-15,0 0-95 16,99-100-21-16,-50 53 4 15,7-5-18-15,-5-6 0 16,-3-1-1-16,-6 0 9 16,-10 1 23-16,-6 2 8 15,-6 2 34-15,-7 13 46 16,-4 6-31-16,-4 15 3 16,-5 8-4-16,0 12 1 15,0 0 2-15,0 32-69 16,0 27 8-16,0 21 42 0,-5 11-62 15,2 3 12-15,3-3-21 16,0-10 9-16,0-15 20 16,3-9-29-16,14-10-9 15,-3-12 3-15,-1-5-87 16,-1-4-150-16,-5-11-337 16,0-6-281-16</inkml:trace>
  <inkml:trace contextRef="#ctx0" brushRef="#br0" timeOffset="2409">3329 858 1817 0,'0'0'516'0,"0"0"-431"15,0 0 66-15,0 0 136 16,0 0-68-16,0 0-72 15,170 176-75-15,-167-125-39 16,-3-4 16-16,0-4-38 16,-6-1-22-16,-20-6-22 15,3-7-115-15,-4-8-169 16,7-8-302-16,5-13-425 0</inkml:trace>
  <inkml:trace contextRef="#ctx0" brushRef="#br0" timeOffset="2881">4091 386 1935 0,'0'0'470'0,"0"0"-346"0,0 0-109 16,0 0 95-16,0 0 139 15,0 0-117-15,128-161-58 16,-78 152-17-16,-4 9-6 15,-1 0 14-15,-8 23-31 16,-18 25-28-16,-13 19 30 16,-6 16-23-16,-33 19-12 15,-25 9 8-15,-12 8-7 16,-4-10 4-16,9-11-6 16,12-24 0-16,16-22 6 15,22-16-6-15,15-13 11 16,0-11-11-16,23-4 1 0,22-5-2 15,11-3 1-15,10 0-47 16,-1 0-30-16,20-3-160 16,-20-3-454-16,-13 4-1057 0</inkml:trace>
  <inkml:trace contextRef="#ctx0" brushRef="#br0" timeOffset="3104">4845 1099 2177 0,'0'0'501'0,"0"0"-446"0,0 0 72 16,0 0 66 0,0 0-4-16,56 186-110 0,-56-134-48 15,0 0 2-15,0-3-33 16,-11-1-37-16,-15-2-131 15,1-13-326-15,5-16-248 0</inkml:trace>
  <inkml:trace contextRef="#ctx0" brushRef="#br0" timeOffset="3441">5533 201 1960 0,'0'0'592'15,"0"0"-500"-15,0 0-77 16,0 0 87-16,0 0 62 16,-14 179-58-16,-32-96-48 15,1 2-46-15,-1-4 12 16,10-15 0-16,5-13-12 15,19-21 30-15,6-13-42 16,6-13 21-16,0-6 6 16,32 0-7-16,14-6 4 0,7-13-2 15,6-1-21 1,-1 2 15-16,-5 4-16 0,-8 5-43 16,-11 9-94-1,-11 0-237-15,-14 0-464 0,-6 15-1011 0</inkml:trace>
  <inkml:trace contextRef="#ctx0" brushRef="#br0" timeOffset="4306">5091 239 1906 0,'0'0'362'0,"0"0"-291"16,0 0-21-16,0 0 90 16,0 0 21-16,189-79-27 15,-117 79-97-15,4 0 38 16,-5 1 28-16,-9 33-42 15,-8 10 22-15,-23 13-49 16,-17 7-1-16,-14 6 5 16,-17 3-38-16,-31 5 0 0,-17-5 0 15,-5-5 9-15,1-13 0 16,13-7-9-16,14-20 13 16,16-5-1-16,9-15-12 15,17-8 0-15,0 0 0 16,3 0-16-16,31 0 7 15,14-12 10-15,11-1-1 16,7 7 0-16,4 4 10 16,-2 2-16-16,-6 2 6 15,0 23 0-15,-10 13 12 16,-2 7-12-16,-12 8 1 16,-4 6 43-16,-9 6-4 0,-11-6-22 15,-14-1-3-15,0-8-7 16,-14-3 16-16,-25-7-23 15,-4-11-1-15,-2-12 23 16,-4-5-23-16,-4-12-2 16,4 0-7-16,1 0 18 15,5-9-16-15,7-9 7 16,7 4-62-16,12 1-44 16,14 2-207-16,3 5-471 15,0-3-1294-15</inkml:trace>
  <inkml:trace contextRef="#ctx0" brushRef="#br0" timeOffset="4565">6292 1158 1335 0,'0'0'1293'15,"0"0"-1086"-15,0 0-105 16,0 0 65-16,0 0-21 16,0 0-43-16,79 179-45 15,-79-123-58-15,0 1 0 16,0-4-1-16,-8-7-47 16,-14-7-94-16,-7-6-188 15,3-13-264-15,6-11-413 0</inkml:trace>
  <inkml:trace contextRef="#ctx0" brushRef="#br0" timeOffset="4892">6864 233 1371 0,'0'0'1132'0,"0"0"-944"16,0 0-149-16,0 0 20 16,0 0 158-16,0 0-84 0,-16 162-95 15,-19-77-2-15,-5 1-24 16,1-4-12-16,5-5 18 16,12-16-16-16,10-15-2 15,12-14 0-15,0-18 0 16,15-8 12-16,27-6 6 15,20 0-5-15,4-6-13 16,7-6-16-16,-8-1-14 16,-6 9-128-16,-7 4-224 15,-16 0-342-15,-13 0-1147 0</inkml:trace>
  <inkml:trace contextRef="#ctx0" brushRef="#br0" timeOffset="5103">7130 451 2138 0,'0'0'540'0,"0"0"-433"15,0 0-26-15,0 165 110 16,0-62 12-16,0 16-123 16,0 4-41-16,-3-3-36 15,3-4 9-15,0-10-24 16,0-9 5-16,6-17-113 15,11-11-194-15,-8-24-393 16,-3-18-617-16</inkml:trace>
  <inkml:trace contextRef="#ctx0" brushRef="#br0" timeOffset="5634">7592 144 1949 0,'0'0'294'0,"0"0"-229"15,0 0-19-15,0 0 142 16,0 0 62-16,0 0-75 0,176-45-82 15,-165 116 15-15,-8 27 7 16,-3 14-18-16,0 7 11 16,0-5-76-16,0-8-17 15,19-18-2-15,10-19-13 16,8-25-7-16,2-18-28 16,4-17 5-16,-1-9 20 15,-10 0-41-15,-6-24 22 16,-9-1 29-16,-10 3 9 15,-7 8-8-15,0 8-1 16,-7 6 11-16,-10 0-4 16,2 29-7-16,1 18 0 15,11 11 3-15,3 7 3 0,0 6-6 16,9 3 1 0,22 0 4-16,4-6 22 0,1-3-27 15,-10-5 0-15,-13-3 31 16,-13-3-7-16,-3-8 1 15,-42-4-25-15,-20-4 9 16,-11-11-9-16,-6-7-40 16,-35-17-109-16,15-3-360 15,14 0-662-15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6:58:07.694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23 0 1377 0,'0'0'312'0,"0"0"-136"16,0 0 70-16,0 0 8 15,0 0-67-15,0 0-84 16,0 0 50-16,-3 109-12 16,16-40-59-16,-4 10-27 15,-4 12-7-15,-5 0-16 16,0 4-8-16,0-11-14 16,0-6 1-16,0-13-10 15,0-11 7-15,0-14-8 16,0-13-24-16,0-12-74 15,0-15-184-15,0-19-262 16,6-16-266-16</inkml:trace>
  <inkml:trace contextRef="#ctx0" brushRef="#br0" timeOffset="226">524 21 1177 0,'0'0'870'16,"0"0"-642"-16,0 0-1 16,0 0 40-16,14 221-63 15,-14-132-90-15,0 2-47 16,0-6-20-16,0-3-23 16,6-7-24-16,-3-14-1 15,4-8-63-15,2-5-57 0,-6-16-366 16,-3-12-356-16</inkml:trace>
  <inkml:trace contextRef="#ctx0" brushRef="#br0" timeOffset="406">0 719 1862 0,'0'0'598'16,"0"0"-500"-16,0 0-5 15,0 0 98-15,0 0-75 16,181-47-69-16,-93 27-47 16,50-9-121-16,-18 1-432 0,-18 8-1629 0</inkml:trace>
</inkml:ink>
</file>

<file path=ppt/ink/ink8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9:21:18.336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38 2595 0,'0'0'278'15,"0"0"-278"-15,0 0 0 16,0 0 94-16,0 0 9 16,230-31-69-16,-162 24-34 15,17 7-98-15,-20 0-210 16,-15 0-380-16</inkml:trace>
</inkml:ink>
</file>

<file path=ppt/ink/ink8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9:21:18.530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0 2631 0,'0'0'554'15,"0"0"-520"-15,0 0-22 16,0 0-7-16,170 36 11 16,-94-33-16-16,34-2-111 15,-17-1-407-15,-15 0-708 0</inkml:trace>
</inkml:ink>
</file>

<file path=ppt/ink/ink8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9:21:19.424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533 0 1627 0,'0'0'262'16,"0"0"-161"-16,0 0-22 16,0 0 127-16,0 0-30 15,0 0-110-15,-23 97-1 16,23-20-7-16,7 8-19 0,0-2-12 16,-7-4-20-16,0-5-7 15,-27-7 15-15,-25-5-4 16,-13-6-11-16,-11-11-12 15,-3-10 12-15,8-18 0 16,11-8 0-16,12-9 0 16,14 0-6-16,22 0-6 15,12-9-12-15,0 1-12 16,23-1 20-16,26 9 8 16,13 0-12-16,11 0 11 15,4 33 7-15,5 14 3 16,-9 14-2-16,-8 16 2 15,-16 5-1-15,-16 10 21 0,-17-7-13 16,-16-6 24 0,0-10 23-16,0-16-30 0,-13-16-17 15,3-13-8-15,7-24-105 16,3 0-244-16,0-24-735 0</inkml:trace>
  <inkml:trace contextRef="#ctx0" brushRef="#br0" timeOffset="338">1227 916 586 0,'0'0'1356'0,"0"0"-1270"15,0 0-73-15,204-106-13 16,-133 41 96-16,-2-5 1 15,-10-7-63-15,-6-3-13 16,-14 5 62-16,-13 3 64 16,-14 16 6-16,-4 14-10 15,-8 21-47-15,0 21 25 16,0 0-12-16,-3 52-74 16,-11 26 22-16,5 26-20 15,2 11-5-15,7 5 2 16,0-7-27-16,0-16-14 15,13-17-21-15,13-15-91 16,0-22-119-16,21-20-402 0,-9-10 72 16,-5-13-1110-16</inkml:trace>
  <inkml:trace contextRef="#ctx0" brushRef="#br0" timeOffset="528">2412 920 2002 0,'0'0'357'16,"0"0"-235"-16,0 0 4 15,59 173 108-15,-56-124-45 16,-3 3-128-16,0-9-51 16,0-1-10-16,-15-16-122 15,4-9-237-15,5-17-344 0</inkml:trace>
  <inkml:trace contextRef="#ctx0" brushRef="#br0" timeOffset="813">2986 283 2006 0,'0'0'394'16,"0"0"-301"-16,187-65 7 15,-99 47 96-15,0 18-42 0,-9 0-74 16,-17 32-25-16,-27 25-13 16,-27 19 15-1,-8 14 1-15,-40 12-4 0,-22 4-16 16,-3-4-25-16,5-9-7 16,15-18 6-16,22-21-11 15,23-18-1-15,0-19-55 16,43-7-51-16,64-10-134 15,-12 0-338-15,0-13-89 0</inkml:trace>
  <inkml:trace contextRef="#ctx0" brushRef="#br0" timeOffset="1656">6221 952 2186 0,'0'0'468'0,"0"0"-335"15,0 0-17-15,0 0 38 16,12 173-58-16,-29-134-76 16,-15-2-20-16,-10 5-172 15,2-15-338-15,11-10-410 0</inkml:trace>
  <inkml:trace contextRef="#ctx0" brushRef="#br0" timeOffset="1974">6891 17 2604 0,'0'0'370'16,"0"0"-345"-16,0 0-5 16,0 0 47-16,-95 189 89 15,42-118-111-15,2 2-36 0,-1-2 3 16,5-6-5 0,15-6-6-16,12-13 1 0,14-10-1 15,6-15-1-15,6-6-3 16,31-13 3-16,8-2 0 15,14 0-2-15,-1 0-28 16,1 0-31-16,1 0-61 16,2 0-199-16,-14 0-413 15,-11 0-1063-15</inkml:trace>
  <inkml:trace contextRef="#ctx0" brushRef="#br0" timeOffset="2172">6963 291 2376 0,'0'0'361'0,"0"0"-268"15,0 0 89-15,26 201 5 16,-9-115-71-16,0 1-56 16,2 2-60-16,1-3-10 15,3-6-44-15,3 5-141 16,-3-21-385-16,-4-16-160 0</inkml:trace>
  <inkml:trace contextRef="#ctx0" brushRef="#br0" timeOffset="2383">7604 907 2213 0,'0'0'567'0,"0"0"-499"16,0 0 36-16,67 153 56 16,-64-100-59-16,-3 1-28 15,-3-1-73-15,-30-3-25 16,-23 0-146-16,7-16-408 16,9-13-470-16</inkml:trace>
  <inkml:trace contextRef="#ctx0" brushRef="#br0" timeOffset="2808">8538 85 2402 0,'0'0'321'16,"0"0"-307"-16,0 0 25 16,0 0 219-16,0 0-66 15,0 0-117-15,0 0-50 16,-177 27 0-16,105 75 38 16,4 20 12-16,6 10-6 15,16 4-22-15,13-4-40 0,24-10-7 16,9-20-52-16,28-22-41 15,38-24 4-15,22-27-8 16,11-26 3-16,-1-3 52 16,-7-23-114-16,-22-15 47 15,-24-10 109-15,-25 4 25 16,-20 0 55-16,-20 2-26 16,-42 11 2-16,-19 7 22 15,-14 12-64-15,-7 9-14 16,11 3-95-16,0 0-280 15,24 5-414-15,29 1-1049 0</inkml:trace>
  <inkml:trace contextRef="#ctx0" brushRef="#br0" timeOffset="1009">4190 946 2060 0,'0'0'471'0,"0"0"-370"0,0 0 177 16,0 0-67-16,119 162-100 16,-110-118-66-16,-9 3-24 15,0 0-21-15,-3-3-91 16,-34-6-161-16,9-8-469 16,5-18-650-16</inkml:trace>
  <inkml:trace contextRef="#ctx0" brushRef="#br0" timeOffset="1456">4862 235 2131 0,'0'0'340'16,"0"0"-264"-16,170-32-67 15,-94 29 65-15,-2 3 78 16,-9 14 7-16,-15 24-86 16,-24 14-58-16,-20 3-6 15,-6 7 12-15,-32-3-20 16,-18-3 7-16,-1-7-7 16,-2-13-1-16,10-9 0 15,14-16-18-15,12-5 2 0,14-6-5 16,3 0-66-1,0 0 43-15,34-9-13 0,4 5 40 16,12 4 8-16,-2 0 9 16,1 7 0-16,-2 26 12 15,-4 11 17-15,-5 10 80 16,-2 3-25-16,-10-3-8 16,-9 3 5-16,-17-4-32 15,0-4 1-15,-26-7 3 16,-17-4-29-16,-10-11 11 15,5-10-35-15,2-11-49 16,17-6-75-16,15-18-327 16,14-12-579-16</inkml:trace>
</inkml:ink>
</file>

<file path=ppt/ink/ink8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9:21:17.781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2 134 2408 0,'0'0'488'0,"0"0"-488"15,0 0 0-15,0 167 105 16,0-69-1-16,0 12-63 16,6 4-7-16,7 4-20 15,0-7 17-15,0-13-31 16,1-18-15-16,-2-27 9 15,-4-22-21-15,-2-27-16 0,-3-4 17 16,-3-27-1 0,0-32 8-16,0-20-45 0,0-22 14 15,-9-12 35-15,-8-17-1 16,-3 0 10-16,4 4 4 16,9 16 4-16,7 21 52 15,0 24-3-15,13 24-14 16,23 16 14-16,13 14-42 15,17 4 34-15,12 7-23 16,10 0-13-16,5 0-14 16,-2 8-34-16,1 16-165 15,-20-3-324-15,-27-4-492 0</inkml:trace>
  <inkml:trace contextRef="#ctx0" brushRef="#br0" timeOffset="196">81 535 2536 0,'0'0'388'0,"0"0"-345"16,0 0-42-16,0 0 58 15,0 0 9-15,199 29-68 16,-78-29-22-16,-13-12-271 15,-17-2-784-15</inkml:trace>
</inkml:ink>
</file>

<file path=ppt/ink/ink8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9:21:16.427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65 98 1842 0,'0'0'335'0,"0"0"-242"0,0 0-36 15,0 0 133-15,-6 154 26 16,6-66-98-16,0 18-45 16,0 11 5-16,0 5-42 15,0-4-18-15,0-16-9 16,0-17 1-16,0-20-1 15,0-23-9-15,0-19-28 16,3-16-54-16,3-7-118 16,3-19 34-16,2-29-174 15,-2-28-17-15,-1-11-120 16,-8-66 163-16,-8-16-193 16</inkml:trace>
  <inkml:trace contextRef="#ctx0" brushRef="#br0" timeOffset="145">65 98 978 0,'-19'30'511'0,"19"-72"-248"15,3 7-50-15,19 15-54 0,15 5 30 16,8 5-35-16,12 8-38 16,8 2-49-16,6 0-42 15,2 0 17-15,2 0-42 16,-10 12-91-16,-6 14-235 16,-16-3-497-16,-24 1-622 0</inkml:trace>
  <inkml:trace contextRef="#ctx0" brushRef="#br0" timeOffset="334">0 567 2148 0,'0'0'350'0,"0"0"-287"0,0 0-7 16,0 0 28-16,0 0-19 15,199 65-15-15,-120-60-50 16,29-2-115-16,-23 0-218 16,-12 1-517-16</inkml:trace>
  <inkml:trace contextRef="#ctx0" brushRef="#br0" timeOffset="551">46 1185 2320 0,'0'0'305'0,"0"0"-178"16,0 0-121-16,0 0 45 16,0 0 79-16,0 0-93 15,221 3-37-15,-134 0-3 16,40-3-172-16,-16 0-384 15,-12-6-1521-15</inkml:trace>
  <inkml:trace contextRef="#ctx0" brushRef="#br0" timeOffset="932">1185 247 2259 0,'0'0'340'0,"0"0"-291"15,0 0-13-15,0 0 94 16,0 0 22-16,36 225-67 16,-24-128-59-16,8 9 2 15,3 4-26-15,7-10 11 16,13-9 4-16,8-13-17 0,19-24-33 15,8-20-8 1,11-30-6-16,8-4-13 0,-1-46 21 16,-5-25-31-1,-15-15 59-15,-21-11-11 0,-25-9 22 16,-27-6 82-16,-3 5 22 16,-33 11-22-16,-13 14-28 15,-5 23 9-15,8 18-20 16,10 20-43-16,27 21-117 15,6 0-268-15,0 12-541 0</inkml:trace>
</inkml:ink>
</file>

<file path=ppt/ink/ink8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9:21:22.901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0 2143 0,'0'0'286'0,"0"0"-286"16,0 0 0-16,0 0 9 16,0 0 176-16,0 0-56 15,190-8-7-15,-163 81-22 16,-4 21 20-16,-6 13-11 15,-5-2-52-15,8-7-30 16,6-16-27-16,10-17-7 0,13-20 7 16,10-19-37-16,3-20 26 15,-6-6 8-15,-13-3-28 16,-14-20 23-16,-16 0 7 16,-13 1 1-16,0 2 24 15,-19 8 9-15,-21 5 13 16,-8 7 5-16,-9 0-29 15,6 25-5-15,11 13-17 16,14 12 6-16,16 6 4 16,10 9-2-16,0 0-16 15,33 5 2-15,10-2 5 16,11 2-5-16,9 1 0 16,2-2 6-16,0-2 78 15,-11-8-34-15,-18-4-25 0,-30-3 23 16,-6-9-15-16,-39-2-9 15,-33-11-8-15,-17-6-10 16,-6-11-22-16,-43-13-103 16,27 0-239-16,17-7-1442 0</inkml:trace>
</inkml:ink>
</file>

<file path=ppt/ink/ink8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9:21:25.789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36 2571 0,'0'0'383'0,"0"0"-342"16,0 0-19-16,0 0-20 16,229-30 10-16,-153 28-12 0,12 2-187 15,-15 6-272-15,-18 11-223 16</inkml:trace>
</inkml:ink>
</file>

<file path=ppt/ink/ink8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9:21:25.966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15 2723 0,'0'0'511'16,"0"0"-471"-16,0 0 21 16,0 0 5-16,0 0-45 15,184 11-21-15,-64-11-148 0,-16-13-399 16,-18 0-1959-16</inkml:trace>
</inkml:ink>
</file>

<file path=ppt/ink/ink8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9:21:24.126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111 345 1453 0,'0'0'198'0,"0"0"-51"16,0 0-100-16,0 0 75 15,0 0 88-15,-9 155-61 16,9-79-23-16,-4 10-61 0,1 3-38 15,-3-7 13-15,0-9-25 16,-5-8-7-16,5-11-7 16,0-13 0-16,6-14 10 15,-5-10-11-15,5-9-52 16,0-8-12-16,-3 0-72 16,-3-23-50-16,0-19-32 15,-8-12 81-15,5-15 37 16,-1-11-2-16,4-4-37 15,6-11 53-15,0 0 86 16,3 8 35-16,25 7 66 16,6 6-3-16,2 15 16 15,4 8-2-15,-2 11-6 0,4 7 31 16,8 10-11-16,2 11-3 16,10 6-17-16,4 6-52 15,3 0-11-15,3 0-34 16,-4 12-9-16,-6 0-22 15,-11-1-183-15,-32 6-112 16,-13-1-159-16,-6-5-1000 0</inkml:trace>
  <inkml:trace contextRef="#ctx0" brushRef="#br0" timeOffset="213">80 580 1707 0,'0'0'242'0,"0"0"-147"16,0 0 5-16,0 0 74 15,0 0 65-15,0 0-130 16,0 0-39-16,192 32-13 16,-117-32-57-16,1 0-50 15,12 0-229-15,-20 0-501 16,-21 0-846-16</inkml:trace>
  <inkml:trace contextRef="#ctx0" brushRef="#br0" timeOffset="421">49 1114 2179 0,'0'0'335'15,"0"0"-243"-15,0 0-80 16,0 0 122-16,0 0 33 16,167 0-102-16,-94 0-14 15,8 0-51-15,51 0-83 16,-18 2-154-16,-13-2-617 0</inkml:trace>
  <inkml:trace contextRef="#ctx0" brushRef="#br0" timeOffset="825">1290 948 2191 0,'0'0'336'0,"0"0"-261"16,0 0-13-16,0 0 140 15,0 0-101-15,-147-189-75 16,127 123-14-16,8-15-3 16,1-7 9-16,8-3-18 15,3-1-2-15,6 10 2 16,31 11 2-16,19 14-2 16,9 20 8-16,14 13 2 15,6 22 29-15,9 2-33 16,2 19-5-16,-5 31 33 0,-6 15-4 15,-17 19 5-15,-11 13-10 16,-25 14 7-16,-16 7 8 16,-16 3-39-16,0-10 5 15,0-13 9-15,-19-18-7 16,3-24-8-16,3-20-6 16,10-16-65-16,3-20-89 15,0-7-348-15,19-25-489 0</inkml:trace>
  <inkml:trace contextRef="#ctx0" brushRef="#br0" timeOffset="1247">2616 273 2237 0,'0'0'370'0,"0"0"-284"15,0 0 27-15,0 0 104 16,0 219-69-16,0-137-71 16,3-3-67-16,7-5 32 15,0-12-19-15,0-16-10 16,-1-10-4-16,-1-11-9 16,-5-16-28-16,0-9 2 0,-3 0-20 15,0-28 45 1,0-16-56-16,0-19 23 0,0-13 19 15,-3-12-29-15,-5-9 7 16,-4-9 18-16,2 2 19 16,3 12-9-16,7 11 19 15,0 25-5-15,4 17 54 16,29 20-44-16,9 12 26 16,18 7-16-16,5 0-17 15,9 0 31-15,5 11-39 16,-3-2-50-16,-10 3-7 15,-4 0-198-15,-10 7-32 16,-16-9-432-16,-16 2-1046 0</inkml:trace>
  <inkml:trace contextRef="#ctx0" brushRef="#br0" timeOffset="1450">2587 521 2223 0,'0'0'385'16,"0"0"-312"-16,0 0-59 15,0 0 155-15,0 0-12 16,0 0-94-16,0 0-63 16,241-21-3-16,-113 21-109 15,-16 0-369-15,-10 0-376 0</inkml:trace>
</inkml:ink>
</file>

<file path=ppt/ink/ink8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9:21:27.152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445 68 1367 0,'0'0'254'0,"0"0"-117"16,0 0-57-16,0 0 82 16,0 0 82-16,0 0-31 15,-48-68-94-15,42 79-64 16,1 31-10-16,2 10 29 15,3 12-28-15,0 1-17 16,0 1 10-16,0-1-17 16,0 0 6-16,0-3 4 15,-15-3-17-15,-19-3 4 16,-11-7-14-16,-5-2 1 0,-2-18 1 16,3-4-7-1,7-16 1-15,5-9-2 0,9 0-7 16,11-5-13-16,6-17 12 15,8 4-19-15,3 0 22 16,0 5-14-16,0 3 5 16,20 10 8-16,6 0-18 15,7 4 13-15,7 25 10 16,2 13 4-16,4 13 11 16,-4 10 2-16,1 9 18 15,-4 2 10-15,-2 4-43 16,-8-3 29-16,-7-5-16 15,-2-14-13-15,-6-11 44 0,-8-15-44 16,0-12-18 0,5-7-86-16,4-13-146 0,1-5-286 15,1-16-301-15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9:28:07.371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12 513 1416 0,'0'0'293'0,"0"0"-195"0,0 0-14 16,0 0 29-16,0 0 24 15,0 0-56-15,-6 147-32 16,6-82 5-16,0-1-22 16,0-5-25-16,0-8 17 15,0-14-17-15,0-9-5 16,0-14 14-16,0-8-9 16,0-6 82-16,0 0 14 15,-5-30-58-15,5-8-14 16,0-8-29-16,0-8 17 15,5-2 0-15,21 2-18 16,10 6 34-16,7 2-34 16,2 12-1-16,10 3 16 15,4 16-16-15,29 15-82 0,-12 0-203 16,-10 0-334-16</inkml:trace>
  <inkml:trace contextRef="#ctx0" brushRef="#br0" timeOffset="810">981 645 1204 0,'0'0'618'0,"0"0"-449"0,0 0-39 16,0 0 115-16,-187-61 1 16,139 61-126-16,-2 3-51 15,1 28 10-15,3 13-9 16,10 6-1-16,10 7-57 16,12-2-4-16,14 3-2 15,0-6-6-15,20-5-30 16,23-9-65-16,7-14-39 15,8-10-20-15,4-14-61 16,5 0-35-16,-7-17 65 16,-6-24 46-16,-12-6 74 15,-16-6 52-15,-12 2 13 0,-14 8 98 16,0 7 73-16,0 15 33 16,-7 15 19-16,0 6-92 15,4 9-74-15,3 28-24 16,0 3-32-16,0 6 23 15,23-1-24-15,7-6-48 16,5-13-7-16,4-11-58 16,4-15 0-16,-4 0-2 15,-2-21 11-15,-5-21 65 16,-5-7 5-16,-4-2 34 16,-8 3 12-16,-4 4 20 15,-2 16 77-15,-5 16 23 16,-1 12-46-16,-3 12-15 15,0 32-28-15,0 9-28 0,0 8 5 16,0 1-20-16,0-5-1 16,0-13-7-16,0-12-26 15,0-11 33-15,0-15-18 16,0-6 19-16,0-3 0 16,3-36 0-16,10-11 0 15,3-11 5-15,7-1-4 16,0-3 30-16,4 6-14 15,-1 12 6-15,3 8 39 16,-2 20-19-16,2 9 3 16,0 10-3-16,7 3 5 15,4 29 70-15,2 9-79 16,-5 6-33-16,-2 7 21 0,-5-1-27 16,-4-3 0-1,-6-6-21-15,-1-6-76 0,1-2-54 16,3-16-168-16,-3-5-267 15,-8-13-1206-15</inkml:trace>
  <inkml:trace contextRef="#ctx0" brushRef="#br0" timeOffset="2275">2615 701 1652 0,'0'0'355'0,"0"0"-173"16,0 0 86-16,0 0-43 15,0 0-25-15,0 0-116 16,0 0-36-16,-132-77 37 15,94 77-31-15,-4 0-9 16,-6 15-5-16,3 17-34 16,2 13 24-16,7 4-30 15,13 5 0-15,8 1-5 0,10 1 5 16,5-8-21 0,0-4-31-16,25-12-32 0,7-11 15 15,7-13-107-15,7-8-3 16,7 0 12-16,-2-26-11 15,3-19 0-15,-9-9 36 16,-2-15 63-16,-7-13 64 16,-7-13 3-16,-9-11 12 15,-8-11 22-15,-1-7 49 16,-5 8 43-16,1 17 120 16,-4 22-36-16,0 30 7 15,-3 23-23-15,3 22-64 16,-3 2-28-16,3 26-80 15,0 27 32-15,5 18-19 16,-5 11-22-16,3 13 16 0,-3 2-17 16,0 1 0-1,-3-4-3-15,0-4 3 0,0 0-42 16,0-8-24-16,0-13-67 16,0-15-3-16,0-15 8 15,8-22 34-15,8-17 45 16,7 0-45-16,6-11 23 15,4-23-39-15,2-3-32 16,8-8 24-16,-4 2 16 16,1-2 33-16,-4 8 69 15,-10 7-9-15,-9 9 9 16,-11 15 19-16,-6 6 45 16,0 3 80-16,-6 34-8 0,-14 5-3 15,0 15-8-15,4 2-63 16,7 3-23-16,9-6-11 15,0-7-15-15,9-11 13 16,24-14-26-16,7-15-8 16,2-9 1-16,1-12-16 15,-1-31 3-15,-7-13 8 16,-5-13 12-16,-13-1 21 16,-11-3 11-16,-6 1 13 15,-3 10 56-15,-30 12-12 16,-10 15 0-16,1 11-35 15,-4 16-33-15,7 8 4 0,5 0-25 16,16 14 0 0,7 14-3-16,11-1 3 0,0 0-13 15,26 1-12-15,11-8-43 16,8-3-1-16,5-7-28 16,2-8-19-16,4 3 28 15,-4-5-20-15,1 0 29 16,-4 0 27-16,-4 0 39 15,-5 8 7-15,-7 15 6 16,-13 6 0-16,-8 5 15 16,-1 12-9-16,-2-2 8 15,4 0 10-15,0-3-6 16,-3-8 10-16,2-13-28 0,-1-8 0 16,-5-12 13-1,-3 0 3-15,2-12-6 0,-2-21-10 16,0-4 0-16,3-10 30 15,4-3-14-15,3 2 1 16,6 4 38-16,1 6-11 16,3 13-12-16,0 12 0 15,-1 13 1-15,-2 0 33 16,0 24-33-16,-7 19-9 16,1 8 13-16,-8 3-37 15,3 7 13-15,-1-5-13 16,-5-10 0-16,3-8-9 15,-6-11 0-15,0-12-1 16,0-15 10-16,0 0 7 16,0-15-6-16,0-21-1 0,0-13 1 15,11-10-3 1,1-8 2-16,8-4 0 0,5 2 12 16,6 8-10-16,1 14 23 15,1 17 10-15,-1 15-5 16,-2 15 50-16,-1 0-20 15,-6 27-21-15,-6 19 44 16,-7 10-38-16,-7 14-21 16,0-1 2-16,3 2-14 15,5-6 17-15,4-11-29 16,5-16-16-16,7-15 8 16,22-20-102-16,-7-3-223 0,-5 0-517 15</inkml:trace>
  <inkml:trace contextRef="#ctx0" brushRef="#br0" timeOffset="3228">4523 816 1609 0,'0'0'249'16,"0"0"-155"-16,0 0 126 0,0 0 58 15,0 0-92-15,0 0-86 16,0 0-39-16,98-89 26 16,-67 96-12-16,-5 28-41 15,-7 9 14-15,-10 13-39 16,-6 3-8-16,-3 3-1 16,0-7 1-16,0-12-2 15,0-8-20-15,0-19-15 16,0-12 9-16,0-5-1 15,0-9 2-15,0-25 7 16,0-14 19-16,0-8-9 16,0-2 9-16,0-1 0 15,8 0-3-15,15 8 9 0,3 14-7 16,7 7 1-16,5 12 0 16,5 15 23-16,-1 3-23 15,1 12 1-15,-7 21 13 16,-6 10-13-16,-7 10 1 15,-8 4-2-15,-1-1 0 16,0 0-1-16,1-6-8 16,9-6-51-16,5-8 24 15,14-14 6-15,2-10-96 16,8-12-16-16,2 0 29 16,4-15-17-16,-3-20-49 15,-4-5 84-15,-2-14 78 16,-7-1 14-16,-11-2 3 15,-10 1 104-15,-5 4 40 0,-11 4 53 16,-6 7-27-16,0 8-38 16,-20 9 47-16,-12 10-80 15,-4 11-12-15,-6 3-17 16,2 9-20-16,1 25 17 16,10 12-37-16,9 10-22 15,11 3 23-15,9 2-31 16,0 2 1-16,20-5-2 15,18-7-3-15,9-8 2 16,10-4-96-16,10-13-75 16,50-4-78-16,-12-12-334 15,-9-10 272-15</inkml:trace>
  <inkml:trace contextRef="#ctx0" brushRef="#br0" timeOffset="3550">6360 671 1520 0,'0'0'560'0,"0"0"-405"15,0 0 78-15,0 0 2 16,-167-24-1-16,128 35-159 16,2 17-58-16,8 9 9 15,13 0-25-15,10 3 1 16,6 6-2-16,6-10-18 0,30 4 18 15,7-8-50-15,2-2 1 16,1-4 34-16,-4 1-5 16,-5-4 19-16,-14 3-11 15,-13 1 12-15,-10-1 4 16,0 2 4-16,-13-5-2 16,-27-4 16-16,-2-6-22 15,-4-7-27-15,3-6-122 16,10 0-201-16,13-4-277 0</inkml:trace>
  <inkml:trace contextRef="#ctx0" brushRef="#br0" timeOffset="3899">6729 683 1945 0,'0'0'392'0,"0"0"-268"16,0 0 52-16,0 0 24 15,0 0-58-15,0 0-120 16,0 0-20-16,-130 82 8 16,124-38-10-16,6 4 0 15,0 0-7-15,16-1-27 16,13 0 33-16,8-3-13 15,-5-4 14-15,1 2 3 16,-4 0-3-16,-6-5 52 0,-10-4-34 16,-13-3-7-16,0-11 29 15,-26-6-40-15,-19-4-5 16,-8-9-5-16,-13 0-107 16,13 0-180-16,15-13-471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6:58:09.220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42 1655 0,'0'0'474'0,"0"0"-360"15,0 0 73-15,0 0 33 16,0 0-28-16,13 213-90 16,-7-122-44-16,2 3-9 15,-8-2-19-15,0-10-3 16,0-9-18-16,0-8-3 15,0-11-6-15,0-13-24 16,0-15-178-16,15-26-175 16,16 0-266-16,-3-30-749 0</inkml:trace>
  <inkml:trace contextRef="#ctx0" brushRef="#br0" timeOffset="197">543 48 1844 0,'0'0'561'0,"0"0"-462"16,0 0 40-16,0 183 79 15,0-101-70-15,0 7-96 16,0-7-37-16,0-2-15 16,3-15-9-16,5-8-127 15,-8-8-161-15,0-15-282 16,0-9-235-16</inkml:trace>
  <inkml:trace contextRef="#ctx0" brushRef="#br0" timeOffset="358">24 575 1818 0,'0'0'388'15,"0"0"-269"-15,0 0 22 16,0 0 7-16,208-15-68 15,-118-6-68-15,40-23-12 16,-22 7-214-16,-17-1-404 0</inkml:trace>
  <inkml:trace contextRef="#ctx0" brushRef="#br0" timeOffset="640">1667 116 2277 0,'0'0'487'16,"0"0"-374"-16,0 0 41 16,0 0 18-16,0 0-70 15,-27 221-51-15,27-145-20 16,0 2-4-16,0-5-7 0,0-6-10 15,0-7-10 1,0-13-1-16,0-9-47 0,0-14-119 16,4-24-191-16,-1 0-435 15,-3-3-687-15</inkml:trace>
  <inkml:trace contextRef="#ctx0" brushRef="#br0" timeOffset="845">1218 187 2082 0,'0'0'494'0,"0"0"-440"16,0 0 191-16,0 0-14 16,209-47-87-16,-107 20-79 15,13-4-34-15,5 6-31 0,38-2-3 16,-33 6-168-16,-28 12-660 0</inkml:trace>
</inkml:ink>
</file>

<file path=ppt/ink/ink9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9:21:28.959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42 2228 0,'0'0'283'15,"0"0"-283"-15,0 0 20 16,0 0 24-16,202-47 117 16,-155 56 2-16,-5 32-93 0,-2 24-2 15,-8 14 71 1,-7 13-60-16,-2 5-13 0,0-3-14 16,4-3-5-16,8-14-29 15,15-17-18-15,5-22-36 16,4-18 9-16,0-20-6 15,-10 0-6-15,-13-14-19 16,-13-17 22-16,-12 3 9 16,-11 4 1-16,-11 7 26 15,-25 10 0-15,-10 7 23 16,-5 0 5-16,0 27-1 16,9 13-1-16,13 13-17 15,20 5-3-15,9 3-6 16,6 4 0-16,31 3 0 0,8 0 0 15,14-1 0-15,7-2 1 16,2 3 36-16,0-8 3 16,-8 1-19-16,-18-11 9 15,-19-3 15-15,-23-8 0 16,-6-4-30-16,-44-5-4 16,-16-10-11-16,-8-11-39 15,-41-9-78-15,20 0-227 16,3-6-712-16</inkml:trace>
</inkml:ink>
</file>

<file path=ppt/ink/ink9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9:21:28.210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337 0 1965 0,'0'0'713'15,"0"0"-619"-15,0 0-82 16,0 0 30-16,0 0 146 0,-23 151-52 16,-19-73-98-1,-13 4-16-15,-4 0 2 16,3-6 15-16,10-13 5 0,14-16-27 15,13-16-9-15,14-17 20 16,5-11-28-16,0-3 9 16,36 0-9-16,13-7 1 15,10-14 22-15,0 1-23 16,1-2-2-16,-9 10-7 16,-4 1-91-16,-9 11-96 15,2 0-149-15,-7 6-291 16,-10 9 60-16</inkml:trace>
  <inkml:trace contextRef="#ctx0" brushRef="#br0" timeOffset="220">501 214 1196 0,'0'0'1378'0,"0"0"-1127"16,0 0-150-16,-12 176 68 15,12-86 23-15,0 3-72 16,0 2-68-16,0-5-40 16,0-8-11-16,0-4-1 15,0-11-65-15,0-8-86 16,-11-6-214-16,5-14-489 16,3-19-1062-16</inkml:trace>
</inkml:ink>
</file>

<file path=ppt/ink/ink9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9:21:27.639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71 170 1918 0,'0'0'266'16,"0"0"-185"-16,0 0-56 15,0 0 102-15,0 0 65 16,0 0-119-16,79-151-37 16,-20 144 0-16,3 7 26 15,7 9-2-15,-7 33 1 16,-13 11-14-16,-16 12 20 15,-21 12-51-15,-12 11 16 16,-26 2 2-16,-33 8-11 16,-15-4-5-16,-8-7-3 0,3-18 22 15,10-15 1-15,16-16-23 16,18-17 19-16,19-13 18 16,13-4-28-16,3-4-19 15,6 0 1-15,30 0-6 16,16 0 0-16,10 0-14 15,11 0-35-15,4 0-26 16,8 0-82-16,25-4-335 16,-19 1-199-16,-20-5-1145 0</inkml:trace>
  <inkml:trace contextRef="#ctx0" brushRef="#br0" timeOffset="221">1172 709 2043 0,'0'0'550'0,"0"0"-449"15,0 0 19-15,0 0 103 16,88 185-56-16,-85-129-84 16,-3 0-43-16,0-3-16 15,-17 1-3-15,-8-11-21 16,-1-9-99-16,3-15-118 15,6-10-316-15,10-9-225 0</inkml:trace>
</inkml:ink>
</file>

<file path=ppt/ink/ink9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9:21:30.333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53 460 1385 0,'0'0'326'16,"0"0"-114"-16,0 0-112 15,0 0 27-15,0 0 116 16,0 0-41-16,6 140-20 16,-6-44-68-16,0 11-28 0,0 12 2 15,0-1-67-15,-6-6 6 16,-4-9-27-16,1-14 9 16,5-14-3-16,1-14-6 15,3-23 0-15,0-18 0 16,0-9-7-16,0-11-52 15,0 0-11-15,0-31-26 16,7-15-8-16,-4-19 8 16,-3-16 52-16,0-16 44 15,0-8-15-15,-3-5 6 16,-11-2-7-16,5 5 16 16,6 14-2-16,3 16 12 15,0 12-7-15,6 17 33 0,17 11-12 16,7 9 15-16,2 9-11 15,7 7 6-15,4 0 40 16,8 9-50-16,9 0 11 16,5 3 16-16,5 0-37 15,1 0-14-15,-2 0 4 16,-4 0 5-16,-3 0-18 16,-12 0-67-16,-10 0-85 15,-21 0-147-15,-6 3-206 16,-13 3-385-16</inkml:trace>
  <inkml:trace contextRef="#ctx0" brushRef="#br0" timeOffset="283">125 1155 1702 0,'0'0'311'0,"0"0"-172"16,0 0-90-16,0 0 127 15,0 0 35-15,0 0-73 16,0 0-50-16,158 6-64 16,-104-9 23-16,5-6 6 15,4-3-30-15,-4 5-23 16,0 3-32-16,-7 4-116 0,10 0-206 15,-12 23-282-15,-15-2-1076 16</inkml:trace>
  <inkml:trace contextRef="#ctx0" brushRef="#br0" timeOffset="530">175 1610 1864 0,'0'0'360'0,"0"0"-294"15,0 0 25 1,0 0 126-16,0 0-33 0,0 0-54 16,0 0-74-16,209 26-37 15,-146-20 2-15,5-6-21 16,11 0-97-16,38-28-267 15,-18-3-364-15,-11-11-636 0</inkml:trace>
  <inkml:trace contextRef="#ctx0" brushRef="#br0" timeOffset="816">1605 0 1669 0,'0'0'480'0,"0"0"-390"16,0 0 38-16,0 0 128 15,0 0-94-15,0 0-12 16,0 0-39-16,-22 118-35 15,-18-42-3-15,-16 16-53 16,-6 4-20-16,-1 9-12 16,1 0-128-16,17-22-325 0,16-28-331 15</inkml:trace>
  <inkml:trace contextRef="#ctx0" brushRef="#br0" timeOffset="1085">2172 979 2203 0,'0'0'506'0,"0"0"-476"15,0 0-22-15,0 0 92 16,193 0 18-16,-119 0-64 16,5-12-54-16,0 12-62 15,12 0-113-15,-21 12-203 16,-24 5-445-16</inkml:trace>
  <inkml:trace contextRef="#ctx0" brushRef="#br0" timeOffset="1276">2234 1506 142 0,'0'0'2497'0,"0"0"-2162"0,0 0-271 16,0 0 3-16,0 0 34 15,173 32-41-15,-94-29-60 16,55 1-42-16,-20 0-246 15,-9-4-727-15</inkml:trace>
</inkml:ink>
</file>

<file path=ppt/ink/ink9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9:21:33.082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569 30 1517 0,'0'0'284'0,"0"0"-188"0,0 0-11 15,0 0 58-15,0 0 25 16,0 0-20-16,-82-30-106 16,65 57-42-16,1 18 47 15,4 10 7-15,1 7-7 16,8 9-29-16,3 2 3 16,0 2 8-16,-6-1-29 15,-11-1-2-15,-9-4-6 16,-10 1 0-16,-7-12-35 15,-5-8-2-15,2-11 9 16,-1-16 20-16,5-17 0 16,7-6-1-16,1 0 16 15,8-9 1-15,10-11-10 0,10 3 2 16,6-2 7-16,0 7-6 16,3 9-15-16,23 3 0 15,10 0 22-15,6 9 0 16,7 27 1-16,1 13 9 15,-1 16 24-15,-7 13 35 16,1 1-23-16,-14 12-21 16,-2-6 26-16,-15-5-13 15,-4-9-5-15,-8-10-21 16,0-10-6-16,0-18 0 16,0-14-6-16,0-13-52 15,9-12-85-15,8-20-179 16,-1-15-405-16</inkml:trace>
</inkml:ink>
</file>

<file path=ppt/ink/ink9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9:21:34.428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3 1135 1886 0,'0'0'751'0,"0"0"-566"15,0 0-28-15,95 172 30 16,-86-111-51-16,-9 1-48 16,0-7-67-16,-9-2-21 15,-17-10-54-15,-1-9-65 16,4-22-130-16,8-10-363 16,8-2-515-16</inkml:trace>
  <inkml:trace contextRef="#ctx0" brushRef="#br0" timeOffset="614">625 386 2089 0,'0'0'291'0,"0"0"-231"16,0 0-59-16,184-85 142 15,-113 73 44-15,11 3-11 0,17 9-67 16,6 0-4 0,-3 0-42-16,-11 0-53 0,-23 0-8 15,-22 3 19-15,-23 3-15 16,-19 2 3-16,-4 2 1 16,-33-4 4-16,-24 2-13 15,-11-5 10-15,-6 1-10 16,-8-4 19-16,3 0-20 15,6 0 0-15,4-13 20 16,15 1-5-16,4 6 15 16,15 6-9-16,4 0-12 15,12 6 21-15,2 21-20 16,8 9-1-16,-2 8 9 16,11 4-9-16,0-2 2 15,0 0-1-15,11 0-8 0,12-6 20 16,10-4-16-16,10-4-5 15,2-2-1-15,4-8 0 16,4 5 0-16,2-3-8 16,-5 3 20-16,-5-1-3 15,1 13-9-15,-4-4-1 16,-2 15 1-16,-4-4 19 16,-13 8-18-16,-11-1 6 15,-12 0-5-15,-6 3 20 16,-36-8-22-16,-18 2 2 15,-8-12 10-15,-5-3-8 16,2-18-4-16,2-1 0 16,4-16-17-16,9 0 2 0,16-17-84 15,21-40-70 1,16 7-180-16,3-3-655 0</inkml:trace>
  <inkml:trace contextRef="#ctx0" brushRef="#br0" timeOffset="1201">2000 27 1854 0,'0'0'261'0,"0"0"-216"0,0 0 145 16,0 0 81-16,0 0 4 16,183-41-118-16,-160 76-43 15,-3 17-5-15,-6 13 5 16,-5 12-38-16,1 3-52 16,10-3-4-16,6-7 14 15,13-14-34-15,4-14-28 16,9-19-8-16,-2-17-15 15,-5-6-19-15,-5 0-2 16,-14-12 0-16,-10-3 36 16,-16 4 8-16,0 5 26 15,-16 6-8-15,-24 0-1 0,1 0 11 16,-4 25 40-16,7 11-8 16,10 6 11-16,14 8-28 15,7 2-13-15,5 1 4 16,8 4 0-16,21 2-6 15,7-1 0-15,7 3-8 16,8-3 8-16,8 7 14 16,1-1 19-16,-1 4 25 15,-17-7-3-15,-13-2-29 16,-18-1 23-16,-11 3-35 16,-23-4 7-16,-33-5-14 15,-12-8-1-15,-11-2 5 16,-6-16 10-16,3-12-21 0,-4-11-20 15,8-3-71-15,-17-17-84 16,22-24-385-16,14-5-955 0</inkml:trace>
</inkml:ink>
</file>

<file path=ppt/ink/ink9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9:21:33.518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0 841 1852 0,'0'0'177'0,"0"0"-177"16,0 0-39-16,0 0 39 15,0 0 19-15,197-130 17 16,-129 65-36-16,-2-12 0 15,-7-2 1-15,-10 5 56 16,-16-3 77-16,-13 16 4 16,-14 14 53-16,-3 16-12 15,-3 20-49-15,0 11 0 16,0 16-43-16,-9 36-74 16,-5 27 62-16,5 19-33 15,4 7 9-15,2 8 10 16,3-9-49-16,0-10-12 15,0-15 0-15,3-14-21 0,11-12-16 16,6-14-143-16,9-26-188 16,-5-9-294-16,-1-4-1270 0</inkml:trace>
  <inkml:trace contextRef="#ctx0" brushRef="#br0" timeOffset="220">1098 825 1676 0,'0'0'534'15,"0"0"-376"-15,0 0 18 16,0 0 98-16,38 175-4 0,-38-128-144 16,0 3-66-16,-13-3-31 15,-9-6-29-15,-1-1-55 16,3-21-102-16,6-7-323 15,5-12-160-15,5 0-1227 0</inkml:trace>
  <inkml:trace contextRef="#ctx0" brushRef="#br0" timeOffset="698">1637 107 1908 0,'0'0'247'16,"0"0"-169"-16,0 0-65 15,184-95 171-15,-125 90 43 16,-5 5-91-16,0 11-48 16,-15 24-16-16,-16 16-11 15,-14 8-12-15,-9 6 8 16,-9 3-16-16,-28-1-16 15,-8-8-25-15,2-6 0 16,4-18 10-16,5-10-9 16,19-14 0-16,5-9 7 15,10-2 4-15,0 0-12 0,0 0-18 16,30-9-8-16,2 5 26 16,10 4-11-16,12 0 2 15,-3 17 3-15,5 24 6 16,-4 4 14-16,-5 8-14 15,-12 6 0-15,-5-1 21 16,-14-2 5-16,-12-3-17 16,-4-3 24-16,-4-10 10 15,-28-9 5-15,-11-4-32 16,-10-6-4-16,-2-17 5 16,2-1-17-16,5-3-15 15,11 0-88-15,28-7-161 16,9-24-547-16,0 2-1248 0</inkml:trace>
</inkml:ink>
</file>

<file path=ppt/ink/ink9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5:58:11.682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124 52 1343 0,'0'0'377'0,"0"0"-235"15,0 0 16-15,0 0 74 16,0 0 17-16,0 4-62 0,0-2-110 15,0 1 40-15,0 0-62 16,0 6-15-16,6 6 17 16,20 10-26-16,7 14 41 15,7 12-25-15,9 2-38 0,1 3 60 16,1 2-59-16,6-4-9 16,-6-4 37-16,-2-7-37 15,-2-7-1-15,-12-9 0 16,-5-6 6-16,-7-7 8 15,-9-5-14-15,-11-3 0 16,-3-6 6-16,0 0-6 16,0 0-17-16,0 0-105 15,-20-21-137-15,3-8-218 16,4-3-210-16</inkml:trace>
  <inkml:trace contextRef="#ctx0" brushRef="#br0" timeOffset="639">609 0 1408 0,'0'0'230'0,"0"0"-230"16,0 0-189-16,0 0 45 15,0 0-15-15,0 0-947 0</inkml:trace>
  <inkml:trace contextRef="#ctx0" brushRef="#br0" timeOffset="648">609 0 960 0,'-3'92'344'0,"-8"-81"-138"16,-1 3-5-16,-5 7 26 15,-6-1-4-15,-2 7-21 16,-6 3-87-16,-8 8-13 15,-4 4-9-15,-2 2-46 16,-4 4 7-16,-1 7 1 16,1-3-54-16,-2 2 47 15,4-7-48-15,4-6 0 16,8-6 9-16,12-14-2 16,10-10-7-16,13-6 0 15,0-5-100-15,19-31-90 16,18-7-342-16,1-10-550 0</inkml:trace>
  <inkml:trace contextRef="#ctx0" brushRef="#br0" timeOffset="1225">824 223 1719 0,'0'0'370'0,"0"0"-278"16,0 0-16-16,0 0 159 15,0 0-146-15,0 0-64 16,0 154 29-16,0-104-19 15,0 3 6-15,8 0-16 16,7 0-19-16,5-9 13 16,3-3-19-16,7-9 0 15,2-14-14-15,4-12-22 16,7-6-24-16,2-11-8 16,1-31-44-16,-4-14 76 15,-5-5-17-15,-11-4 50 16,-10 4 3-16,-5 9 40 0,-11 12 64 15,0 9 8-15,0 14-14 16,0 13 53-16,0 4-99 16,0 0-38-16,0 21 20 15,0 18-33-15,0 6-1 16,0 5 0-16,6-3 2 16,14-3 4-16,0-6-6 15,5-11-29-15,1-10 17 16,5-11-67-16,-2-6-3 15,4-3 16-15,2-29-5 16,-2-6 32-16,4-3-15 16,-11 5 33-16,-4 9 20 0,-5 10 1 15,-11 17-9 1,-3 0-6-16,-3 15 15 0,0 23 51 16,0 12-45-16,0 0-6 15,-3 0 23-15,-3-12-22 16,3-5 8-16,3-15-9 15,0-12 1-15,0-6 26 16,0 0-25-16,0-16-2 16,0-19 27-16,0-9-27 15,3-6 1-15,9 3-1 16,5 3 1-16,0 12 3 16,-1 10-4-16,-1 11 0 15,2 11 19-15,3 0 5 16,3 7 9-16,-1 21 15 0,1 5-35 15,2 1 24-15,-3 5-37 16,-2-3-17-16,3-7-8 16,0-8-87-16,6-16-77 15,-4-5-301-15,-2 0-236 0</inkml:trace>
  <inkml:trace contextRef="#ctx0" brushRef="#br0" timeOffset="1729">2351 321 1568 0,'0'0'404'16,"0"0"-217"-16,0 0 10 16,0 0 41-16,0 0-88 15,0 0-65-15,0 0-34 16,-164 125-20-16,147-88 17 15,8-7-48-15,9-4-10 16,0-6 4-16,0-8-69 16,16-9-29-16,7-3-8 15,3-3-19-15,-3-26 62 16,-3 0-5-16,-8-4 46 16,-5 5 28-16,-4 9 55 15,-3 7 88-15,0 9 13 16,0 3-38-16,0 9-17 0,0 29-75 15,0 17 4 1,0 11 27-16,9 10-35 0,16 7-1 16,1-1 16-16,2 2-8 15,-2-9 23-15,2-6-52 16,-13-11 0-16,-8-11 20 16,-7-11-7-16,0-13 4 15,-22-8 17-15,-15-9-10 16,-5-6 40-16,-4 0-49 15,1-29-14-15,5-10 35 16,7-4-35-16,13-5 7 16,11-2-8-16,9-3-68 15,23-24-78-15,16 15-397 16,4 6-637-16</inkml:trace>
</inkml:ink>
</file>

<file path=ppt/ink/ink9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5:58:14.742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0 775 1751 0,'0'0'300'16,"0"0"-259"-16,0 0-31 0,0 0 114 16,0 0-41-1,0 0-40-15,0 0-43 0,184-100 0 16,-116 41 7-16,2-6-7 15,-5-9 0-15,-10-1 0 16,-8 0 0-16,-21 7 23 16,-14 4-16-16,-12 13 47 15,0 14 75-15,-9 9-34 16,-17 16 56-16,-8 12-44 16,3 12-65-16,-6 39 8 15,4 20-38-15,4 22-11 16,6 13 32-16,9 5-27 15,8-4 1-15,6-3-7 16,0-13 1-16,0-14 0 16,9-22-1-16,5-14-6 0,-8-19-3 15,2-16 9-15,-5-6-3 16,0-16-3-16,0-25 12 16,6-12-16-16,2-5 4 15,5-1-10-15,4 5 10 16,3 10 6-16,6 13-2 15,4 7-4-15,2 14 6 16,-2 10-15-16,1 0 8 16,-8 18-16-16,-14 15 22 15,-12 2 1-15,0 3 0 16,-6-3 2-16,-26-9-1 16,-5-4 15-16,-2-11-16 0,-1-11 0 15,4 0 10-15,4 0-2 16,9 0 4-16,7-5 16 15,10-1-12-15,6 3 4 16,0 3-20-16,0 0-20 16,15 9 19-16,15 14 1 15,7 7-5-15,1-1 4 16,4-3 2-16,1-2-2 16,-1-9-42-16,2-9-23 15,2-6 8-15,-1 0-23 16,4-33-4-16,-4-11-11 15,6-11-15-15,-6-10 63 16,-2-4 4-16,-7 0 16 16,-1-6 27-16,-5 7 2 15,-4 3 11-15,-6 7 31 0,-6 5 10 16,-5 11 40-16,-6 10-41 16,-3 6 0-16,0 8 46 15,0 6-17-15,-12 7-21 16,-5 5-21-16,-6 0-27 15,3 11 25-15,1 24-37 16,-1 12 0-16,3 12 24 16,8 9-23-16,-2 3 5 15,8 2-6-15,0-2 1 16,3-3 1-16,0-6-2 16,0-15-31-16,0-9 30 15,9-14-35-15,5-15-43 16,3-9-5-16,0 0 43 0,1-21 40 15,9-14-37-15,-1 0 16 16,0-1 16-16,4 10 6 16,-4 11-1-16,3 9-1 15,-6 6 2-15,-1 3 9 16,-5 30-8-16,-3 4 0 16,-5 11 34-16,-2-4-28 15,0-6-1-15,-1-8-6 16,1-10-14-16,5-11-52 15,8-9-194-15,-3-12-309 16,-1-14-403-16</inkml:trace>
  <inkml:trace contextRef="#ctx0" brushRef="#br0" timeOffset="404">1725 618 1612 0,'0'0'330'0,"0"0"-180"16,0 0 18-16,0 0 79 15,0 0-32-15,0 0-91 16,0 0-69-16,-176 37 39 16,142-5-37-16,6 9-20 15,8 3-10-15,6-3-26 0,11 0 14 16,3-8-15-16,3-7-41 15,28-11 23-15,8-15-86 16,4 0-59-16,-1-15-21 16,1-23-16-16,-8 0 65 15,-8-1 61-15,-10 10 74 16,-11 8 0-16,-6 14 148 16,0 7 64-16,0 0-107 15,0 13-46-15,0 16 59 16,-3 3-43-16,3 1-54 15,0-1 12-15,0-8-33 16,12-5-18-16,8-8-148 16,19-11-120-16,-6-2-232 0,-4-20-619 15</inkml:trace>
  <inkml:trace contextRef="#ctx0" brushRef="#br0" timeOffset="684">2144 605 1485 0,'0'0'508'0,"0"0"-347"16,0 0 15-16,0 0 99 16,0 0-1-16,0 0-153 15,0 0-28-15,-173 161-33 16,159-114-23-16,11 0 32 15,3 0-40-15,0-1-16 0,8-7 6 16,18-9-18-16,3-9 4 16,7-13-5-16,7-8-82 15,2 0-35-15,11-54-184 16,-13 0-352-16,-11 1-316 0</inkml:trace>
  <inkml:trace contextRef="#ctx0" brushRef="#br0" timeOffset="933">1566 435 1737 0,'0'0'483'0,"0"0"-365"0,0 0 68 15,0 0 85-15,0 0-110 16,0 0-77-16,0 0-84 16,68-33 10-16,-42 31-26 15,4 0-74-15,16-11-239 16,-7 0-302-16,-4-3-548 0</inkml:trace>
  <inkml:trace contextRef="#ctx0" brushRef="#br0" timeOffset="1050">1922 309 1423 0,'0'0'833'16,"0"0"-559"-16,0 0-50 0,0 0-15 16,0 0-79-16,0 0-130 15,219-194-103-15,-146 133-250 16,-11 7-490-16</inkml:trace>
  <inkml:trace contextRef="#ctx0" brushRef="#br0" timeOffset="2767">1481 324 854 0,'0'0'301'0,"0"0"-145"15,0 0 12-15,0 0 27 0,0 0-14 16,0 0-60-16,0 0 13 16,0 5-2-16,0-1-35 15,0-1 20-15,0 0-56 16,0-3-18-16,0 6 24 15,0-1-29-15,0 1 21 16,0 6-8-16,0 2-18 16,0 2 49-16,6 4-48 15,0 1-11-15,1-4 22 16,2 4-45-16,5-6 16 16,-2-1-16-16,8-1 0 15,3-4 28-15,0-8-28 0,4-1 0 16,-1 0 9-1,-1 0-8-15,1 0-2 0,2-14-10 16,7-27-158-16,-2 0-107 16,-7 0-555-16</inkml:trace>
</inkml:ink>
</file>

<file path=ppt/ink/ink9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5:58:21.797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23 0 416 0,'0'0'401'0,"0"0"-243"16,0 0-47-16,0 0 47 15,0 0-6-15,0 0-20 16,0 0-79-16,-8 0-36 16,5 0 11-16,0 0-18 15,0 0 6-15,3 0-9 16,0 0-7-16,0 4 20 15,0-2-20-15,0 4 0 16,0-3 44-16,0 3-16 16,0 2 7-16,0 1 8 0,0 0-11 15,0 6 13-15,0 3-23 16,0-1-22-16,0 4 53 16,0-1-30-16,0-3-5 15,3-1 1-15,3-7-3 16,2-1 16-16,1-2-30 15,2-1 4-15,-2-5 17 16,1 0-17-16,-1 0-3 16,2 0 9-16,-2 0-11 15,0 0 28-15,2 0-23 16,-2-13-6-16,5 4 34 16,-1-3-23-16,-1 2 0 15,2 6-7-15,-5-5-2 0,5 5-2 16,-5 1 0-1,2 2 0-15,-2-4 4 0,-2-1-4 16,2 4 0-16,-2-4 0 16,0 0 0-16,-1 0-1 15,5 0-19-15,4-5-81 16,2 2-52-16,-4-3-198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6:58:10.764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308 257 1652 0,'0'0'506'16,"0"0"-408"-16,0 0-20 15,0 0 111-15,0 165-57 16,0-83-48-16,0 7-31 16,0-1-8-16,0-5-10 15,0-10-23-15,0-11-12 16,0-18-100-16,0-14-128 16,0-15-160-16,0-10-258 0</inkml:trace>
  <inkml:trace contextRef="#ctx0" brushRef="#br0" timeOffset="174">0 733 1693 0,'0'0'305'0,"0"0"-216"16,0 0 91-16,0 0 20 15,0 0-104-15,200-61-54 16,-121 47-42-16,35-8-15 15,-15 5-293-15,-14 5-622 0</inkml:trace>
  <inkml:trace contextRef="#ctx0" brushRef="#br0" timeOffset="690">841 628 1859 0,'0'0'398'0,"0"0"-260"16,0 0 53-16,0 0 42 15,-179 96-87-15,149-54-86 16,11 0-36-16,9 2-14 16,10 0-9-16,0-5 5 15,10-7-6-15,25-11-42 16,8-12-113-16,7-9-19 0,-2-7-28 15,1-25 49-15,-6-7 33 16,-10-2 61-16,-13 6 59 16,-11 5 12-16,-6 15 129 15,-3 6 66-15,0 9 2 16,0 0-8-16,-3 19-130 16,-3 13-19-16,3 6-3 15,3-1-10-15,0-3-21 16,20-10-18-16,11-9 0 15,6-13-35-15,5-2-53 16,4-8-57-16,-4-21 39 16,-5-7 13-16,-8 1 40 15,-6 3 38-15,-10 7 15 16,-7 11 50-16,-6 11 45 16,0 3 87-16,0 0-67 0,0 27-73 15,-6 5-13-15,0 3-7 16,3-5-10-16,3-4-12 15,0-8-25-15,0-18-114 16,15 0-392-16,2-18-499 0</inkml:trace>
  <inkml:trace contextRef="#ctx0" brushRef="#br0" timeOffset="834">1268 484 1943 0,'0'0'585'0,"0"0"-474"0,0 0 22 16,0 0-123-16,0 0-10 16,0 0-577-16,0 0-1360 0</inkml:trace>
  <inkml:trace contextRef="#ctx0" brushRef="#br0" timeOffset="1230">1450 967 1938 0,'0'0'467'0,"0"0"-426"16,0 0-28-16,0 0 103 0,0 0-45 16,0 0-48-16,220-162-17 15,-154 94-6-15,-1-5 1 16,0-9 0-16,-2-10 5 15,-10 0-5-15,-11-3-1 16,-13 7 6-16,-12 15-5 16,-14 11 30-16,-3 17 72 15,0 19 39-15,-26 17-21 16,-10 9 7-16,-7 18-35 16,-3 38-31-16,1 24-24 15,2 20 4-15,7 19 6 16,6 4-8-16,11 3 8 15,6-2-9-15,13-11-9 0,0-14-9 16,16-16-21-16,24-27-10 16,15-29-50-16,14-27-39 15,48-52-104-15,-15-19-357 16,-11-5-869-16</inkml:trace>
</inkml:ink>
</file>

<file path=ppt/ink/ink9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5:59:44.211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233 121 2006 0,'0'0'497'16,"0"0"-398"-16,0 0 120 16,0 0-17-16,0 0-5 15,0 0-126-15,0 0-4 16,-176 138 3-16,147-69-44 16,10 2 4-16,11-4-30 15,8-6 1-15,11-9-10 16,31-15 9-16,13-16-51 0,12-19-8 15,-2-2-71 1,-3-32 27-16,-7-18-2 0,-15-12 27 16,-21-8 69-16,-19-7 18 15,0 6 8-15,-19 6 49 16,-21 15 23-16,-2 15 33 16,7 18-61-16,4 11-40 15,19 6 25-15,12 0-46 16,0 29 0-16,35 4-13 15,21 5 2-15,9-2-51 16,14-7-58-16,-1-9-4 16,1-11 94-16,-6-9-151 15,-8 0 38-15,-13-12 80 0,-10-20 23 16,-14-4 40 0,-13-5 35-16,-12 0 85 0,-3 2 119 15,0 4-73-15,-12 5-27 16,-8 7 2-16,0 14-66 15,0 9-11-15,1 0-41 16,-1 36-16-16,8 29 27 16,4 17-34-16,8 21 0 15,0 10 10-15,0 9-4 16,31 9-12-16,3 3 4 16,14 2 2-16,0-6-3 15,4-9 4-15,-2-13-1 16,-8-18 0-16,-13-17 8 0,-12-20-14 15,-17-14 6 1,0-16 0-16,-26-14 33 0,-21-9-33 16,-5 0 0-16,-4-32 6 15,8-22 2-15,11-13-16 16,17-19 5-16,20-11 2 16,5-10-20-16,47-4-27 15,62-43-89-15,-5 31-162 16,-15 19-789-16</inkml:trace>
</inkml:ink>
</file>

<file path=ppt/ink/ink9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5:59:38.821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315 247 808 0,'0'0'809'15,"0"0"-656"-15,0 0-59 16,0 0 35-16,0 0 85 16,0 0 19-16,-40-7-122 15,40 7-38-15,0 0 22 16,0 0-11-16,0 0 0 16,0 11-28-16,0 10-23 15,0 20 43-15,0 21-41 16,-3 21-2-16,-3 10 28 0,-4 5-22 15,1-2-10-15,1-7-10 16,5-8-17-16,3-17 25 16,0-15-27-16,0-7 0 15,0-12-6-15,0-10 6 16,0-8-66-16,0-12-65 16,0 0-153-16,0-20-94 15,-6-12-480-15</inkml:trace>
  <inkml:trace contextRef="#ctx0" brushRef="#br0" timeOffset="430">0 440 1602 0,'0'0'298'0,"0"0"-140"16,0 0 26-16,0 0 65 15,0 0-55-15,0 0-81 16,10-151-16-16,20 119-49 16,2 3-24-16,7 0 30 15,1 5-30-15,5 6-4 16,6 9-5-16,-3 6-7 16,1 3 19-16,4 0-27 15,-5 20 0-15,1 14 13 0,1 7-11 16,-7 8 10-1,-11 8-11-15,-5-1 0 0,-12 2 23 16,-10-5-24-16,-5-3 0 16,0-2 12-16,-20-10-1 15,-17-7 10-15,-8-3-14 16,-5-14 2-16,-5-3 33 16,-1-11-42-16,4 0 0 15,5 0 5-15,9-11-5 16,8-3-2-16,10 2-41 15,14 1-53-15,6-6-138 16,20 1-503-16,9 1-436 0</inkml:trace>
  <inkml:trace contextRef="#ctx0" brushRef="#br0" timeOffset="795">816 663 1624 0,'0'0'525'16,"0"0"-449"-16,0 0 0 15,0 0 140-15,0 0-43 16,20 156-64-16,-17-102-109 16,0-4 10-16,3 1-4 15,-3-7-5-15,2-12-1 16,-2-9 0-16,-3-11 0 15,0-12 27-15,0 0-27 0,0-5 1 16,0-22 11-16,-11-6-11 16,5-5 19-16,0 0 9 15,6-1 3-15,0 5 29 16,0-3-54-16,23 9-6 16,2-3 25-16,9 8-25 15,4 5 2-15,-2 6-3 16,4 12-35-16,-7 0-55 15,10 0-101-15,-8 6-192 16,-8 3-235-16</inkml:trace>
  <inkml:trace contextRef="#ctx0" brushRef="#br0" timeOffset="1118">1405 737 796 0,'0'0'1109'0,"0"0"-853"16,0 0-102-16,0 0 92 16,0 0-16-16,-53 162-109 15,50-112-46-15,3-2-71 16,0-4 7-16,26-5 3 16,21-11-13-16,11-10-1 15,12-18 0-15,4 0-30 16,-6-26 28-16,-11-21-34 15,-15-9 26-15,-25-5 10 16,-17-2 24-16,-3 6 40 0,-40 8 32 16,-16 10-14-16,-9 19 13 15,-5 11-95-15,4 9 15 16,16 0-30-16,30 15-90 16,17 5-248-16,6 0-545 0</inkml:trace>
  <inkml:trace contextRef="#ctx0" brushRef="#br0" timeOffset="1725">2159 255 1894 0,'0'0'356'0,"0"0"-267"15,0 0 43-15,0 0 81 16,0 0-60-16,0 185-42 15,9-100-63-15,0 6-17 16,1-2 0-16,-4-9-19 0,5-9 6 16,-5-12-18-16,0-12-4 15,-1-18-8-15,-5-11 12 16,0-16-9-16,0-2 9 16,0 0 0-16,0-26-6 15,0-13-19-15,0-8-5 16,0 0 19-16,6 3 8 15,14 9 2-15,5 12-9 16,9 7 1-16,4 16 0 16,9 0-9-16,-2 27 12 15,1 18 5-15,-6 10 2 16,-12 7 7-16,-8-3-8 16,-9-4 0-16,-11-7 30 15,0-10-30-15,-11-7 6 0,-18-14 24 16,-7-11-10-16,-4-6 5 15,-5-4-1-15,2-22-23 16,1-13 23-16,5 1-24 16,8-4-28-16,13 8 26 15,13-3-161-15,3-3-165 16,26 7-347-16,7 10-1142 0</inkml:trace>
  <inkml:trace contextRef="#ctx0" brushRef="#br0" timeOffset="2169">3049 793 1790 0,'0'0'548'0,"0"0"-471"16,0 0 38-16,0 0 135 15,0 0-38-15,0 0-70 16,0 0-97-16,-187-91-28 16,147 126 61-16,8 15-51 15,10 9-6-15,8 6-11 16,14 0-3-16,0-9-14 16,26-12-12-16,16-14-83 15,11-18 27-15,2-12-123 0,1-6-27 16,-7-33 0-16,-10-8 86 15,-8 0 102-15,-16 6 26 16,-8 6 11-16,-7 13 138 16,0 14 46-16,0 8-23 15,0 0-34-15,0 19-83 16,0 18 26-16,0 2-53 16,0-2-6-16,0 2-6 15,20-10-5-15,3-9-103 16,6-7-100-16,4-13-122 15,10-15 44-15,-11-23-47 16,-2 0-643-16</inkml:trace>
  <inkml:trace contextRef="#ctx0" brushRef="#br0" timeOffset="2612">3454 190 1483 0,'0'0'338'0,"0"0"-20"16,0 0 20-16,0 0 43 15,0 0-197-15,0 0-138 16,0 0 19-16,0 67 20 16,0 28-23-16,0 13-24 15,0 10-36-15,8-7 19 16,4-1-21-16,-2-17-8 16,6-9-7-16,-3-19 5 15,-4-17-66-15,-1-23 4 16,-5-19 14-16,0-6 57 0,0-24-40 15,5-28-37-15,1-16 59 16,4-3-22-16,7 0 8 16,0 10 8-16,6 16-17 15,0 25 41-15,-1 17-28 16,3 3 23-16,-6 38 6 16,1 18 21-16,-3 12 0 15,-8 7 40-15,-1-6-18 16,-8 0-2-16,-3-14-40 15,-3-8 1-15,-31-10 47 16,-5-16-31-16,-1-14 4 16,-5-7 19-16,5-3-31 15,2-33 7-15,8-7-17 0,13-16-68 16,17-32-98 0,0 8-217-16,28 12-411 0</inkml:trace>
  <inkml:trace contextRef="#ctx0" brushRef="#br0" timeOffset="2811">4086 781 1106 0,'0'0'887'16,"0"0"-707"-16,0 0 30 15,0 155 29-15,0-106 11 16,0-2-173-16,0 1-69 0,7-10-8 15,6-9-78 1,12-20-116-16,0-9-174 0,-3 0-447 0</inkml:trace>
  <inkml:trace contextRef="#ctx0" brushRef="#br0" timeOffset="2943">4116 505 2141 0,'0'0'485'15,"0"0"-442"-15,0 0-34 16,0 0-9-16,0 0-68 16,0 0-434-16,0 0-193 0</inkml:trace>
  <inkml:trace contextRef="#ctx0" brushRef="#br0" timeOffset="3429">4349 938 500 0,'0'0'1112'15,"0"0"-934"-15,0 0-7 16,0 0 39-16,0 0 30 16,0 0-117-16,0 0-98 15,195-123 14-15,-129 49-37 16,2-10-2-16,2-4 0 16,-8-8 14-16,-13 1-28 15,-13 0-10-15,-16 11-13 16,-11 10 36-16,-9 12 2 15,0 20 20-15,-9 21 109 0,-21 19-19 16,-5 2 13-16,-8 41-58 16,1 30-12-16,-5 22 52 15,12 24-28-15,1 9-12 16,11 3 3-16,17-2-54 16,6-10 1-16,0-13-16 15,20-22-51-15,23-20 1 16,5-27-30-16,8-25-46 15,-1-10-87-15,-2-27 29 16,-4-26 17-16,-10-5 13 16,-5-7 87-16,-11 8 67 15,-8 15 51-15,-8 17 90 16,-4 21 74-16,-3 4-68 16,0 27-14-16,0 23-42 15,0 9-25-15,-3 6 13 0,3-6-70 16,0-7-9-16,0-10-55 15,16-19-61-15,20-23-223 16,-3 0-297-16,-7-29-346 0</inkml:trace>
  <inkml:trace contextRef="#ctx0" brushRef="#br0" timeOffset="3562">5182 567 1460 0,'0'0'935'16,"0"0"-739"-16,0 0-41 0,0 0 20 15,0 0-70 1,0 0-105-16,0 0-330 0,-3-83-426 16</inkml:trace>
  <inkml:trace contextRef="#ctx0" brushRef="#br0" timeOffset="3814">5513 199 2070 0,'0'0'539'0,"0"0"-447"16,0 0 65-16,0 0 24 16,0 0-75-16,0 0 7 0,0 205-64 15,-9-93-19-15,2 6 6 16,-2 0-29-16,2-9-10 15,3-13 3-15,1-9-107 16,3-25-51-16,0-21-406 16,0-30-309-16</inkml:trace>
  <inkml:trace contextRef="#ctx0" brushRef="#br0" timeOffset="4563">5357 622 1802 0,'0'0'499'0,"0"0"-437"16,0 0 48-16,0 0 201 15,0 0-135-15,0 0-88 0,0 0-70 16,97 74-16-16,-44-62 29 16,10 0-31-16,-4 1 5 15,3-3-5-15,-7 1-71 16,-5 5-21-16,-8-5-36 15,-7 6 19-15,-1-9 76 16,-5 1 3-16,-2-8 30 16,-4-1-6-16,-8 0 7 15,-4 0-1-15,-5 0 1 16,-6 0 24-16,3 0 74 0,-3 0-28 16,0 0 4-16,3 0 19 15,-3 13-53-15,0 8 42 16,0 13 1-16,0 8-36 15,0 11 42-15,0 0-62 16,0 4-8-16,7-8 5 16,13-8-16-16,9-6-10 15,7-13 1-15,7-11 0 16,2-11 1-16,4 0-1 16,1-9-1-16,-1-21 1 15,-7-5-36-15,-2-3 25 16,-14-4-1-16,-7 2 12 15,-8 2 15-15,-8 5-15 16,-3 4 0-16,0 2 39 16,0 10-30-16,0 5 30 0,-8 7-20 15,5 5 4-15,-3 0 43 16,-4 28-66-16,0 26 12 16,1 13 6-16,2 15-4 15,4 9-26-15,3 10 12 16,0 6 0-16,29 4 3 15,7 3-3-15,7 2 0 16,-1-4 3-16,-2-10 3 16,-4-15-7-16,-13-21 1 15,-14-18 0-15,-9-16 4 16,0-14 2-16,-32-12-6 16,-18-6 17-16,-8 0-11 15,-4-32-7-15,3-15 1 0,6-12 0 16,10-12-8-1,14-6 8-15,23-8-10 0,6-4 9 16,65-54-101-16,17 20-127 16,3 10-620-16</inkml:trace>
  <inkml:trace contextRef="#ctx0" brushRef="#br0" timeOffset="6532">986 2838 1405 0,'0'0'291'16,"0"0"-166"-16,0 0 54 15,0 0 50-15,0 0 8 0,3-176-76 16,-6 146-75-16,-17 7 62 15,-13 5-49-15,-2 9-50 16,-15 9 6-16,-2 0-49 16,-7 27-4-16,3 14 2 15,4 6 4-15,13 2 29 16,13 3-37-16,15-6 0 16,11-5 8-16,0-8-8 15,34-12 0-15,14-12-30 16,9-9-50-16,8-9 0 0,0-33-44 15,-6-11 18 1,-7-6 60-16,-13 3 12 0,-13 9 34 16,-12 12 25-16,-11 15 57 15,-3 14 129-15,0 6-124 16,0 6-38-16,0 34-3 16,-6 20-40-16,3 11 15 15,3 3-21-15,0-5 11 16,12-7 4-16,11-17-15 15,7-14 0-15,2-15-14 16,5-16 14-16,5-7-22 16,4-33-10-16,4-23-39 15,-8-10 59-15,1-4-54 0,-11 7 37 16,-5 11 20 0,-12 17 18-16,-4 16 23 0,-8 20 26 15,0 6-25-15,-3 9 23 16,3 35-56-16,0 11 0 15,2 14 17-15,1-2-17 16,0-4 0-16,0-13 0 16,4-16 0-16,-1-9-8 15,2-13 8-15,-2-12-24 16,5-4 15-16,0-33-1 16,1-24 9-16,4-6-16 15,4-10 17-15,0 3-7 16,4 9 7-16,-1 17 0 15,0 12 7-15,-3 18-5 16,4 18 22-16,-4 0-5 0,-3 42-11 16,-5 16 65-1,-5 13-58-15,-6 5-4 0,-4 1 24 16,0-9-35-16,0-14 0 16,-4-17-1-16,1-16 2 15,3-12-19-15,0-9-6 16,20-32-69-16,12-16-146 15,8-6-537-15</inkml:trace>
  <inkml:trace contextRef="#ctx0" brushRef="#br0" timeOffset="7229">2786 2798 1585 0,'0'0'353'0,"0"0"-242"16,0 0-25-16,0 0 96 16,0 0 21-16,0 0-136 15,206 20-51-15,-149-20 15 0,2-16-17 16,-5-1-8-16,6-7 6 15,-7 1-11-15,-11-6 32 16,-7-1-33-16,-12-5 0 16,-12 1 28-16,-11-3-10 15,0 1 29-15,-23 4-11 16,-14 6 15-16,-5 9 67 16,-7 10-64-16,-4 7-21 15,2 13 61-15,-3 28-37 16,6 20-7-16,11 16-7 15,18 8-22-15,13 1 51 16,6-7-65-16,6-8-5 16,33-18 19-16,14-14-21 15,13-22-1-15,8-15-80 16,41-16-142-16,-24-28-112 0,-12-2-484 0</inkml:trace>
  <inkml:trace contextRef="#ctx0" brushRef="#br0" timeOffset="7508">3654 2623 1958 0,'0'0'373'16,"0"0"-235"-16,0 0 54 16,0 0 63-16,0 0-118 15,0 0-101-15,95 201-15 16,-56-146-21-16,7-4 2 0,-1-7 25 15,5-12-27-15,-10-8 0 16,-5-16-1-16,-8-8-10 16,-4-8-10-16,-3-37 5 15,-1-22 16-15,-6-13-5 16,0-12 5-16,-4 0-16 16,2 6 4-16,9 0-182 15,-5 24-173-15,-1 21-387 0</inkml:trace>
  <inkml:trace contextRef="#ctx0" brushRef="#br0" timeOffset="8393">4397 2811 1446 0,'0'0'328'0,"0"0"-171"15,0 0-39-15,0 0 4 16,0 0 26-16,0 0-83 15,196 15 6-15,-140-43-25 16,-7-3-45-16,-10 0 15 16,-8-2-16-16,-19 3 0 15,-9 1 19-15,-3 2-18 16,-12 7-1-16,-22 5 89 16,-8 9 7-16,-1 6 34 15,-2 0-6-15,5 26-48 16,4 16 65-16,10 14-83 15,14 5-23-15,7 8 7 16,5-6-40-16,8 0 6 0,24-9-8 16,7-16-16-16,11-11 8 15,2-18-43-15,10-9-30 16,-3-13 50-16,4-28-84 16,-9-12 44-16,-3-6-2 15,-9 2 40-15,-7 7 18 16,-8 15 15-16,-7 18 0 15,-11 17 63-15,-6 0 37 16,-3 39-22-16,0 16-35 16,0 10-23-16,0 0 49 15,0-4-69-15,0-10 1 16,0-16 17-16,-3-14-18 0,0-12 0 16,0-9-6-16,0-3-10 15,-1-27 4-15,4-18-14 16,0-8-7-16,0-5 24 15,13-4-19-15,13 3 20 16,7 6-2-16,4 15 10 16,-2 18-6-16,-2 14 13 15,-1 9-7-15,-2 9 42 16,-1 25-31-16,5 18 25 16,2 0-36-16,-1 4 7 15,5 0 8-15,2-8-15 16,7-7-28-16,1-9 11 15,1-15-56-15,3-11-102 0,-3-6-36 16,-5-14-61 0,-4-27-4-16,-5-16 9 0,-11-8 55 15,-7-14 62-15,-11-9 83 16,-5-19 60-16,-3-7 7 16,0-13 81-16,0-3 63 15,0 9-11-15,-3 25 134 16,3 27 64-16,0 34-56 15,0 35-8-15,0 7-136 16,0 54-56-16,0 29 66 16,6 29-84-16,-3 11-5 15,0 6 23-15,0-4-39 16,5-12-3-16,4-14-33 16,5-15-15-16,2-13 6 15,-2-22-142-15,-5-33-299 0,-1-14-272 16,-11-9-1350-16</inkml:trace>
  <inkml:trace contextRef="#ctx0" brushRef="#br0" timeOffset="8531">5887 2602 2474 0,'0'0'604'0,"0"0"-565"15,0 0 84-15,0 0 28 16,196-67-151-16,-103 41 0 15,-8-1-526-15</inkml:trace>
</inkml:ink>
</file>

<file path=ppt/ink/ink9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6:06:16.337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0 2160 0,'0'0'639'0,"0"0"-498"16,0 0-141-16,0 0-50 15,0 0-90-15,0 0-437 16,0 0-721-16</inkml:trace>
</inkml:ink>
</file>

<file path=ppt/ink/ink9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6:06:16.469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0 2060 0,'0'0'499'16,"0"0"-277"-16,0 0 34 15,0 0-150-15,0 0-106 16,0 0-472-16,0 0-1698 0</inkml:trace>
</inkml:ink>
</file>

<file path=ppt/ink/ink9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6:06:15.649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26 32 1562 0,'0'0'319'0,"0"0"-134"16,0 0 73-16,0 0 9 15,0 0-42-15,0 0-87 16,-32-2-83-16,32 14-38 15,17 31 21-15,15 26 31 16,7 19 0-16,7 17-27 16,4 7-19-16,2-2 13 15,-4-9-36-15,-1-19 0 16,-4-16 13-16,-11-18-12 16,-10-22 0-16,-5-14 8 0,-3-12-8 15,3-14 52 1,5-45-30-16,4-32-22 0,3-26 25 15,1-5-25-15,-7-2-2 16,-6 21-14-16,-5 20-80 16,2 28-99-16,-5 25-462 15,-2 15-721-15</inkml:trace>
  <inkml:trace contextRef="#ctx0" brushRef="#br0" timeOffset="488">930 207 1768 0,'0'0'624'0,"0"0"-443"0,0 0-125 16,0 0 167 0,0 0-54-16,0 196-80 0,0-133 0 15,0 4-67-15,0-2-10 16,0-3-3-16,0-12-1 15,0-8-16-15,4-16 5 16,-1-11-57-16,-3-15 32 16,3 0 2-16,-3-15 1 15,0-31 2-15,0-23-18 16,0-17 30-16,0-12 5 16,0-4 6-16,0 1 8 15,0 10-1-15,0 22 23 16,6 13 43-16,14 20-43 15,6 18 3-15,10 15-24 16,10 3-9-16,7 17 44 0,2 27-35 16,1 16 1-16,-7 10 17 15,-7 12-26-15,-5 7 17 16,-15-1-18-16,-14 0 1 16,-8-1 22-16,-14-8-17 15,-31-8 5-15,-8-12-11 16,-7-13 0-16,6-10-6 15,0-16 4-15,9-11-10 16,16-9-34-16,18-13-153 16,11-24-467-16,0-4-641 0</inkml:trace>
</inkml:ink>
</file>

<file path=ppt/ink/ink9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6:06:16.883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651 63 1547 0,'0'0'652'0,"0"0"-508"16,0 0-29-16,0 215 110 16,-6-103-16-16,-3 1-70 15,-1-8-73-15,7-14-29 16,0-15-4-16,-1-20-31 15,0-17-4-15,4-16-34 16,-6-23-163-16,3 0-166 16,-6-15-418-16</inkml:trace>
  <inkml:trace contextRef="#ctx0" brushRef="#br0" timeOffset="211">0 175 1753 0,'0'0'520'0,"0"0"-384"16,0 0-12-16,0 0 157 15,0 0-68-15,266-51-71 16,-142 25-97-16,17-1-39 16,2-2 21-16,-2 5-27 15,-19 6-47-15,-5 18-158 16,-35 0-329-16,-29 0-132 0</inkml:trace>
  <inkml:trace contextRef="#ctx0" brushRef="#br0" timeOffset="869">1090 266 1741 0,'0'0'401'15,"0"0"-148"-15,0 0 19 16,0 174-15-16,3-107-109 16,5 2-72-16,1-4-32 15,11-10 0-15,6-14-44 16,4-11 0-16,9-18-7 0,7-12 5 16,6-4-35-1,4-34-23-15,0-15-24 0,-7-9 26 16,-10 1 8-16,-10 7 46 15,-12 10 4-15,-11 14 46 16,-6 16 36-16,0 11 29 16,0 3-60-16,0 11 2 15,0 22-52-15,0 10-1 16,0 3 13-16,0-2-13 16,23-3-2-16,10-13 1 15,6-11-28-15,4-12-1 16,3-5-28-16,-7-9-7 15,1-25 38-15,-9-5-13 16,0 0 18-16,-8 7 2 16,-4 8 17-16,-10 15-18 0,-6 9 20 15,0 7 1-15,-3 22 34 16,0 9-25-16,0 4 9 16,0-6-18-16,5-5 1 15,-2-10 0-15,-3-9-1 16,0-12-4-16,3 0-14 15,0-12 12-15,0-21-53 16,11-10-2-16,3-4 18 16,8-4 31-16,7 9-12 15,2 6 16-15,2 19-2 16,4 11 4-16,-5 6 6 16,4 13 46-16,1 22 45 15,-4 14 13-15,-4 6-51 0,1-3-14 16,-7-2-18-1,4-8-21-15,-1-13-46 0,20-29-252 16,-10 0-465-16,1 0-1161 0</inkml:trace>
  <inkml:trace contextRef="#ctx0" brushRef="#br0" timeOffset="1343">2957 404 1380 0,'0'0'1100'16,"0"0"-829"-16,0 0-58 16,0 0 12-16,-207 118-49 0,156-55-63 15,8-4-62 1,23-1-24-16,17-8-27 0,3-12-33 16,32-11-3-16,21-19-65 15,5-8-59-15,9-11-48 16,-9-30-15-16,-8-9 112 15,-15-4 57-15,-16 5 54 16,-11 5 79-16,-8 11 130 16,0 12-3-16,0 13-18 15,-17 8-67-15,1 0-45 16,2 37-68-16,5 26 2 16,6 22 41-16,3 36-33 15,32 43-6-15,38 37 11 16,-5-18 22-16,-6-36-3 0,-27-46-42 15,-15-43 0-15,-4 5 7 16,-13-11-7-16,0-5 6 16,-19-23 4-16,-32-18-8 15,-14-6 34-15,-6-32-36 16,-2-27 0-16,11-21 7 16,19-10-7-16,20-9 0 15,23 1-3-15,11 2-69 16,94-40-45-16,-5 26-246 15,-1 18-1183-15</inkml:trace>
  <inkml:trace contextRef="#ctx0" brushRef="#br0" timeOffset="1916">3850 298 1793 0,'0'0'480'16,"0"0"-422"-16,0 0 130 15,0 0 55-15,240 125-25 16,-152-62-64-16,8 8-61 15,-5-2-12-15,-3-8-67 16,-12-5-3-16,-14-9 4 16,-17-12-15-16,-16-7-41 15,-9-11-102-15,-20-17-193 16,0 0-253-16,0 0-50 0</inkml:trace>
  <inkml:trace contextRef="#ctx0" brushRef="#br0" timeOffset="2110">4538 358 1617 0,'0'0'492'0,"0"0"-312"16,0 0 64-16,-82 156 13 16,36-100-41-16,-5 2-113 15,-6-5-60-15,-2-2-29 16,4-8-14-16,5-7-57 15,8-13-192-15,13-11-284 16,15-12-245-16</inkml:trace>
  <inkml:trace contextRef="#ctx0" brushRef="#br0" timeOffset="2364">4968 339 2054 0,'0'0'538'0,"0"0"-355"16,0 0 52-16,0 0-14 16,133 198-103-16,-90-127-56 15,2 0-48-15,5-7-13 16,-4-11 19-16,-4-12-20 15,-7-12-44-15,5-17-102 16,-13-12-324-16,-9 0-418 0</inkml:trace>
  <inkml:trace contextRef="#ctx0" brushRef="#br0" timeOffset="2552">5475 395 2043 0,'0'0'710'16,"0"0"-560"-16,0 0 39 16,0 0 16-16,-122 221-28 15,63-131-99-15,-6 3-56 16,-1-8-22-16,4-5-125 16,17-27-411-16,19-22-1496 0</inkml:trace>
</inkml:ink>
</file>

<file path=ppt/ink/ink9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6:06:23.533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557 0 2609 0,'0'0'478'0,"0"0"-405"0,0 0-46 15,0 0 120-15,0 0-44 16,-232-13-17-16,156 75-74 15,1 25 3-15,2 18 34 16,22 10-16-16,17 6-15 16,28-4-3-16,6-7-1 15,43-10-28-15,30-20-2 16,18-24-71-16,11-33 30 16,2-23-42-16,-10-8 24 15,-15-40 29-15,-27-11-10 16,-35-3 56-16,-17-2 38 15,-32 5-25-15,-41 3 39 16,-21 12-31-16,-8 10-15 0,0 17 8 16,17 5-14-16,29 1-55 15,27 2-317-15,26-7-661 0</inkml:trace>
</inkml:ink>
</file>

<file path=ppt/ink/ink9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6:06:24.029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0 2599 0,'0'0'358'0,"0"0"-306"16,0 0-9-16,0 0 137 15,0 0-57-15,0 0-45 16,78 194-15-16,-48-114-30 16,10-3 46-16,11-6-76 15,8-12 6-15,13-13-10 16,-2-16 1-16,-2-19-48 16,-6-11-5-16,-13 0 10 15,-16-11 29-15,-21-4 1 16,-12 0 13-16,-6 13-5 15,-36 2 5-15,-14 0-1 0,4 26 1 16,2 13 0-16,18 10 21 16,15 10-21-16,17 9 0 15,0 3-5-15,23 2 6 16,20 4-1-16,13-1 0 16,0-5 1-16,-1-2 3 15,-10-8-4-15,-17-8 0 16,-25-7 20-16,-3-1-19 15,-51-6 9-15,-20-6-10 16,-20-7 6-16,-11-6-21 16,3-8 12-16,-2-12-123 15,26-6-199-15,22-20-679 0</inkml:trace>
</inkml:ink>
</file>

<file path=ppt/ink/ink9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6:06:22.151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550 0 2507 0,'0'0'453'15,"0"0"-386"-15,0 0 53 16,0 0 27-16,0 0-119 16,0 0-7-16,0 0-21 15,-46 218 0-15,40-139 9 16,-1 1-9-16,-13-7 8 16,-9-5-8-16,-14-6 7 0,-10-12-22 15,-4-12 15 1,-6-11-37-16,1-16 31 0,6-7-9 15,10-4 2-15,13 0-1 16,10 0 14-16,17-6-13 16,6 3 8-16,0 3-58 15,33 0 63-15,19 23-20 16,10 13 20-16,10 10-1 16,4 15 1-16,-5 8-8 15,-1 15 8-15,-15 4 0 16,-5 2 41-16,-15-4 11 15,-16-7-20-15,-8-14-14 16,-11-14-17-16,0-20-1 0,0-18-30 16,0-34-112-1,3-31-351-15,14-17-1426 0</inkml:trace>
  <inkml:trace contextRef="#ctx0" brushRef="#br0" timeOffset="333">1133 925 2058 0,'0'0'492'16,"0"0"-440"-16,0 0 12 16,0 0 172-16,187-144-116 15,-136 75-71-15,0-7 11 16,-9-7-41-16,-10 1 25 0,-12 2 26 15,-7 13-25-15,-10 13 57 16,-3 22-59-16,0 18 28 16,0 14 16-16,0 20-86 15,-6 45 0-15,-10 28 8 16,-1 23-8-16,3 11 40 16,5-1-41-16,9-9 0 15,0-13-14-15,0-16-32 16,6-23-86-16,20-26-174 15,-2-21-554-15,-5-18-1308 0</inkml:trace>
  <inkml:trace contextRef="#ctx0" brushRef="#br0" timeOffset="543">2246 1066 2158 0,'0'0'354'0,"0"0"-162"16,0 0 80-16,0 0-43 15,0 180-152-15,-20-145-76 16,-2-2-1-16,2-19-48 16,6-4-267-16,8-10-448 0</inkml:trace>
  <inkml:trace contextRef="#ctx0" brushRef="#br0" timeOffset="698">2728 1169 2307 0,'0'0'588'0,"0"0"-528"15,0 0-11-15,0 0-49 16,0 0-36-16,0 0-441 15,192-97-980-15</inkml:trace>
  <inkml:trace contextRef="#ctx0" brushRef="#br0" timeOffset="835">3490 1079 1964 0,'0'0'272'16,"0"0"-272"-16,0 0-165 15,0 0-337-15,173-101-1027 0</inkml:trace>
  <inkml:trace contextRef="#ctx0" brushRef="#br0" timeOffset="977">3880 1098 1765 0,'0'0'373'16,"0"0"-222"-16,0 0 176 15,43 165-34-15,-31-117-98 16,-6 3-51-16,-6-2-105 15,0-2-39-15,-12-5-21 16,-41-7-138-16,7-8-167 0,7-16-511 16</inkml:trace>
</inkml:ink>
</file>

<file path=ppt/ink/ink9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6:06:21.320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725 101 464 0,'0'0'1182'0,"0"0"-1034"15,0 0-57-15,-171-80 4 16,102 69 86-16,-6 2-1 16,-4 9-97-16,3 0 6 15,8 0-25-15,9 26-31 16,13 7 55-16,10 14-42 15,17 12-26-15,12 9 9 16,7 8-28-16,0 1 12 16,33-6-13-16,16-6 0 15,10-4 7-15,12-4-6 16,8-5 8-16,0-2-9 16,3-3 1-16,-10 3 1 0,-13-2-2 15,-19-1 0 1,-21 0 4-16,-19 1 2 0,-13-4 8 15,-47-1 48-15,-14-7 7 16,-14-6 28-16,-8-13-67 16,8-8-4-16,6-9 52 15,14 0-42-15,18-17-6 16,18-13-30-16,21-5-32 16,31-34-101-16,30 11-527 15,8-1-445-15</inkml:trace>
  <inkml:trace contextRef="#ctx0" brushRef="#br0" timeOffset="196">1467 747 675 0,'0'0'1607'0,"0"0"-1355"16,0 0-121-16,0 0 4 15,233 2-14-15,-148-2-17 16,3-2-104-16,4 2-131 16,-20 0-222-16,-33 0-672 0</inkml:trace>
  <inkml:trace contextRef="#ctx0" brushRef="#br0" timeOffset="372">1353 1248 2027 0,'0'0'383'0,"0"0"-270"15,0 0-8-15,0 0-42 16,261 32 18-16,-90-38-81 16,-24-17-136-16,-12-5-505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6:58:13.112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35 0 1585 0,'0'0'296'0,"0"0"-211"16,0 0 69-16,0 0 81 15,0 0-42-15,0 0-56 16,73 160-25-16,-73-98-40 16,0 11-45-16,-36 36-27 15,-1-17-193-15,2-21-532 0</inkml:trace>
</inkml:ink>
</file>

<file path=ppt/ink/ink9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6:06:30.187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128 51 2347 0,'0'0'512'16,"0"0"-512"-16,0 0 1 16,0 0 42-16,220-28 59 15,-151 22-72-15,-1 4-21 16,2 2-18-16,1-6-230 16,-12 0-267-16,-30 3-391 0</inkml:trace>
  <inkml:trace contextRef="#ctx0" brushRef="#br0" timeOffset="168">0 472 727 0,'0'0'2062'0,"0"0"-1796"16,0 0-147-16,201 4-7 15,-96-4-10-15,9-3-102 16,27-15-2-16,-27 2-185 15,-29 1-957-15</inkml:trace>
</inkml:ink>
</file>

<file path=ppt/ink/ink9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6:06:27.055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334 254 1433 0,'0'0'271'0,"0"0"-169"16,0 0 99-16,0 0-6 16,0 0-45-16,0 0 25 15,23 123-67-15,-14-55 46 16,-2 11-24-16,-1 10-61 15,-3 2 17-15,1 6-47 0,0-2 0 16,2-10-1-16,-3-5-37 16,3-16 16-16,2-11-17 15,-5-15 0-15,3-8-19 16,5-18-52-16,-2-6-280 16,-3-6-472-16</inkml:trace>
  <inkml:trace contextRef="#ctx0" brushRef="#br0" timeOffset="472">13 600 1741 0,'0'0'311'0,"0"0"-160"15,0 0 28-15,0 0 33 16,0 0-28-16,0 0-17 16,-22-151-109-16,40 112-40 15,12 0 54-15,7-2-15 16,5-1-14-16,4 8-11 16,8-2-7-16,3 3 28 15,2 10-53-15,3 2 0 16,3 9 12-16,1 6-12 0,2 6 1 15,2 0-1 1,-5 12 0-16,-6 17 6 0,-7 13-6 16,-9 6 0-16,-14 2 4 15,-13 3-2-15,-16 2-2 16,0-1 0-16,-9-2 1 16,-24 1 24-16,-10-3-25 15,-8-6 0-15,-9-2 9 16,-5-6-8-16,-3-10-1 15,-2-9 0-15,1-6 2 16,10-11 7-16,11 0-9 16,14 0-48-16,34-19-70 15,0-5-377-15,17 2-497 0</inkml:trace>
  <inkml:trace contextRef="#ctx0" brushRef="#br0" timeOffset="947">1875 15 1625 0,'0'0'347'16,"0"0"-188"-16,0 0 42 15,0 0 62-15,-170 43-56 16,111 17-59-16,1 22-58 16,2 27-21-16,0 35 54 15,10 39-66-15,18-14-29 16,8-19 27-16,17-23-28 0,3-34 2 16,0 9-28-16,0-3 0 15,15-16 24-15,12-19-25 16,5-15-21-16,2-7 6 15,1-15-110-15,21-22-114 16,-11-5-395-16,-2 0-350 0</inkml:trace>
  <inkml:trace contextRef="#ctx0" brushRef="#br0" timeOffset="1599">2887 0 1694 0,'0'0'302'16,"0"0"-131"-1,0 0-58-15,0 0 42 0,0 0-2 16,0 0-117-16,0 0 31 15,-9 118 12-15,12-47-13 16,-3-2 31-16,0 5-60 16,0-9-10-16,-23-3 3 15,-10-11-30-15,-10-7 36 16,-6-11-36-16,-7-7 0 16,2-12 12-16,3-2-11 15,6-9 11-15,13-3 21 16,9 0-7-16,10 0 33 15,10-6-59-15,3 0 0 16,0 0-11-16,16 3 11 0,19 3-1 16,8 0-15-16,10 3 16 15,-5 25-15-15,1 9 15 16,-2 8-6-16,-7 7 6 16,-5 11 1-16,-5 4 0 15,-4 7 11-15,-7-3 20 16,-2-7 16-16,-5-11-48 15,2-15 0-15,-8-11 18 16,0-9-18-16,2-9-8 16,-2-9-59-16,14-4-105 15,-4-22-188-15,4-7-422 0</inkml:trace>
  <inkml:trace contextRef="#ctx0" brushRef="#br0" timeOffset="1967">3447 831 1993 0,'0'0'352'16,"0"0"-272"-16,0 0-68 15,0 0 20-15,0 0 111 16,0 0-115-16,193-179-20 15,-159 123 8-15,-6-1-15 16,-5 1 66-16,-9 6 26 0,-5 9 1 16,-6 14 55-1,-3 9-36-15,0 18-16 0,0 0 0 16,0 24-97-16,0 35 11 16,-12 23 3-16,-2 19-13 15,2 12 46-15,7-8-47 16,5-1 0-16,0-18 13 15,8-12-7-15,12-11-12 16,3-18-37-16,-4-17-114 16,7-28-105-16,-6 0-357 15,-3-2-231-15</inkml:trace>
  <inkml:trace contextRef="#ctx0" brushRef="#br0" timeOffset="2484">4328 47 1698 0,'0'0'307'16,"0"0"-209"-16,0 0 138 15,0 0 54-15,0 0-23 16,0 0-119-16,0 0-55 15,0 0 7-15,179 182-46 16,-162-111-12-16,0 0 15 16,5-9-38-16,12-12-5 0,8-11-14 15,10-17 0-15,7-15-6 16,0-7-60-16,-7-3-50 16,-15-14 48-16,-18-2 17 15,-16 11 51-15,-3 5 8 16,-6 3-8-16,-27 0 8 15,1 30-8-15,-1 5 0 16,7 12 24-16,6 2-17 16,14 4 7-16,6 4-14 15,0 4 7-15,3 8 11 16,29-2-18-16,7-2 0 16,7 0 27-16,-4-9-15 15,-2-6-3-15,-10-9 2 0,-18-2-5 16,-12-5 54-16,0-1-60 15,-39-7 1-15,-7-2 20 16,-5-9-21-16,-2-8-1 16,10-7-9-16,8 0-74 15,15-24-39-15,10-13-512 16,10-3-674-16</inkml:trace>
  <inkml:trace contextRef="#ctx0" brushRef="#br0" timeOffset="2868">5166 23 2018 0,'0'0'287'16,"0"0"-253"-16,0 0 110 15,0 0 112-15,0 0-57 16,0 0-105-16,216 170-61 16,-145-89 34-16,5 10-43 15,0 13 66-15,-4 14-5 16,-7 8-49-16,-9 6 6 0,-13 4-18 15,-21-4-23-15,-15-12 25 16,-7-10-26-16,-7-21-11 16,-26-20-4-16,-2-19-19 15,2-20-83-15,-4-26-69 16,8-4-196-16,13-6-418 0</inkml:trace>
</inkml:ink>
</file>

<file path=ppt/ink/ink9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6:06:34.618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3 1763 0,'0'0'550'16,"0"0"-453"-16,0 0 74 16,0 0 128-16,0 0-117 15,0 0-67-15,213 4-115 16,-140-4 2-16,1 0-22 15,5-7-89-15,-20 7-422 16,-19 0-430-16</inkml:trace>
</inkml:ink>
</file>

<file path=ppt/ink/ink9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6:06:34.804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0 2215 0,'0'0'462'0,"0"0"-352"16,0 0 110-16,0 0-51 15,0 0-75-15,167 17-94 16,-42-17-1-16,-17 0-317 16,-10-4-1019-16</inkml:trace>
</inkml:ink>
</file>

<file path=ppt/ink/ink9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6:06:33.950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12 16 1650 0,'0'0'697'16,"0"0"-513"-16,0 0-7 0,0 0 100 15,0 0-99-15,0 0-106 16,-20 0-51-16,40 0-21 16,39 0-81-16,-7 0-388 15,-2-4-499-15</inkml:trace>
  <inkml:trace contextRef="#ctx0" brushRef="#br0" timeOffset="177">670 18 2102 0,'0'0'297'0,"0"0"-247"16,0 0-50-16,0 0-161 0,0 0-472 0</inkml:trace>
  <inkml:trace contextRef="#ctx0" brushRef="#br0" timeOffset="331">1139 0 1687 0,'0'0'384'0,"0"0"-225"16,0 0 15-16,0 0-174 0,0 0-99 15,0 0-663-15</inkml:trace>
</inkml:ink>
</file>

<file path=ppt/ink/ink9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6:06:35.652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31 280 1592 0,'0'0'361'0,"0"0"-188"0,0 0-98 16,0 0 150-16,0 0-10 16,-16 206-54-16,16-104-43 15,0 11-50-15,0-1 14 16,0-5-78-16,0-15 5 15,0-14 14-15,3-22-23 16,3-17 9-16,1-20-9 16,-4-12-21-16,0-7 20 0,-3-9-47 15,3-39-64 1,-3-16 48-16,0-23 16 0,0-15 27 16,0-12 12-1,0-17 9-15,-9-1-5 0,-1 2 5 16,7 12 0-16,3 20 2 15,0 25 5-15,3 20 19 16,26 25-4-16,15 9-11 16,10 16 53-16,12 3-49 15,9 0-8-15,7 22 40 16,4 10-38-16,-7 10 7 16,-8 4-16-16,-19 7 1 15,-25 7 20-15,-24 4-21 16,-6 1 0-16,-50-3 15 15,-22-1-15-15,-14-5 0 0,4-12 0 16,7-15 2-16,13-14-26 16,15-15-106-16,21-9-182 15,12-17-412-15</inkml:trace>
</inkml:ink>
</file>

<file path=ppt/ink/ink9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6:06:36.552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141 228 1425 0,'0'0'382'16,"0"0"-134"-16,0 0-40 15,0 0-9-15,0 0-6 16,0 0-91-16,0 0-17 16,-117 117 0-16,117-60-34 15,0 1 10-15,0-2-61 16,0-9 0-16,6-5 22 16,8-7-21-16,-8-12 11 0,0-7-1 15,-3-8-10-15,0-6 40 16,-3-2-35-16,0 0 9 15,0 0 48-15,0 0-45 16,0 0-7-16,0 0-11 16,0-2 6-16,0 0 10 15,0 2-16-15,0 0 0 16,0 0-9-16,0 0 9 16,0 0 0-16,0 0 0 15,0 0 0-15,-3 4 32 16,0 11-32-16,-3 7 0 15,0 6 39-15,2 8-38 16,-2 8 12-16,2 6 5 0,4 6-17 16,0 3 55-16,0 3-47 15,0 0-7-15,0-3 34 16,14-3-27-16,4-2-8 16,7-5-1-16,-3-7 9 15,1-3 15-15,3-5-24 16,-3-5 0-16,-3 1 5 15,-4-6 8-15,1-3-14 16,-8-8 1-16,-3 0 0 16,5-5-11-16,-5-5 11 15,8 0-39-15,-2-3-12 16,18 0-142-16,-4-8-411 16,-3-11-1116-16</inkml:trace>
  <inkml:trace contextRef="#ctx0" brushRef="#br0" timeOffset="698">1288 263 834 0,'0'0'984'16,"0"0"-773"-16,0 0-161 15,0 0 106-15,0 0 49 0,0 0-101 16,-14 201-8-1,14-140-78-15,-3-2 8 0,-10-3 24 16,-7-9-27-16,-9-3-4 16,-11-6-12-16,-5-5 1 15,-11-8 14-15,4-3-22 16,2-13 0-16,7-6 12 16,15-3-12-16,11 0 2 15,11 0 17-15,6-9-17 16,0 3 25-16,17 6-27 15,14 0 0-15,9 0-11 16,2 29 17-16,1 10-6 16,-4 8 0-16,-2 12 1 15,-5 8 44-15,-9 4-38 16,-4 5 26-16,-5 2 41 0,-8-7-52 16,5-4 39-16,-5-13-29 15,-3-14-32-15,4-13 57 16,-4-12-57-16,0-13-37 15,7-2-14-15,17-23-175 16,-1-18-281-16,3-3-418 0</inkml:trace>
  <inkml:trace contextRef="#ctx0" brushRef="#br0" timeOffset="1103">2155 549 1921 0,'0'0'346'0,"0"0"-206"16,0 0 76-16,0 0 63 15,-206 85-70-15,146-30-111 16,6 8-38-16,8 8-9 15,13-2-26-15,16 3 12 16,17-1-37-16,0-4 0 16,30-3 4-16,22-3-4 15,21-11-47-15,12-9-56 0,6-18-14 16,0-11 22 0,-9-12-86-16,-16 0 18 0,-24-6 132 15,-22-11 31-15,-20-6 25 16,-9 8 56-16,-44-4-17 15,-22 7 52-15,-10 4-63 16,-5 2-46-16,13-1 29 16,15 1-36-16,28-15-123 15,25-4-194-15,9-3-700 0</inkml:trace>
  <inkml:trace contextRef="#ctx0" brushRef="#br0" timeOffset="1719">2829 393 1980 0,'0'0'253'0,"0"0"-120"15,0 0 111-15,0 0-7 16,0 0-93-16,0 0-101 16,0 0-3-16,154 44-5 15,-144-4-35-15,-7 10 73 16,-3 7-64-16,0-4 18 16,4-1 8-16,2 0-28 0,7-12-14 15,4-4 1-15,9-9-80 16,0-10 49-16,7-7-63 15,-1-10-69-15,-5 0 67 16,-4 0 23-16,-14 0 67 16,-9 0 12-16,0 0 21 15,0 0 37-15,-12 2-43 16,-8 16 42-16,7 2 41 16,3 3-74-16,6 0 20 15,1 4-28-15,3 0-14 16,0 3 43-16,0-1 2 15,0 3-18-15,0 3 1 0,0 4-23 16,14-2 44 0,2-1-51-16,-1 1 9 0,2-10-2 15,-3 1-6-15,-5-8-1 16,-5-3 3-16,-4-1 9 16,0-1-3-16,0 0-9 15,-27 0 0-15,-2-2 20 16,-4 6-20-16,10-5 0 15,3-2-1-15,14-3-11 16,6 0 0-16,0-3-95 16,17-6-207-16,12 0-231 15,1 0-578-15</inkml:trace>
  <inkml:trace contextRef="#ctx0" brushRef="#br0" timeOffset="2170">3631 163 2000 0,'0'0'490'0,"0"0"-387"15,0 0 52-15,0 0 76 16,0 0-92-16,0 0-65 15,0 0 40-15,164 200-79 16,-95-112-8-16,4 12 39 16,1 10-30-16,2 8 15 15,-11 4-15-15,-16 5-34 16,-16 1 65-16,-27 2-66 16,-6-7-1-16,-29-11 9 0,-30-12-9 15,-12-14-52 1,-39-8-103-16,22-20-382 0,9-20-404 0</inkml:trace>
  <inkml:trace contextRef="#ctx0" brushRef="#br0" timeOffset="3175">198 0 1235 0,'0'0'353'0,"0"0"-238"0,0 0 2 15,0 0 90-15,0 0-43 16,0 0-61-16,0 0-33 15,0-6-9-15,0 6 83 16,0 0-76-16,0 0-15 16,0 0 9-16,0 4-4 15,-17 10 23-15,-3 1-6 16,-3 3-53-16,1 4 51 16,-1 3-72-16,3 4-1 15,3 3 31-15,5 5-25 0,-2-3-1 16,8 5-5-16,2-1 1 15,4 2 35-15,0 2-36 16,0 0 1-16,0-3 20 16,0 1-20-16,0-2-1 15,0 1 0-15,0-5 8 16,0 2 7-16,0-2-15 16,0-5 0-16,0 1 37 15,0-5-25-15,0-1-10 16,0 2-2-16,0-1 0 15,-3-2 30-15,0 2-22 16,-3 6-1-16,3-1 31 16,0-5-28-16,3 6 15 0,0-5-25 15,0-3 0 1,0 2 12-16,0-4-11 0,0 4 0 16,6-5-1-16,0 4 16 15,4-3-34-15,6-1-15 16,11 0-146-16,-1-1-310 15,-3-5-684-15</inkml:trace>
  <inkml:trace contextRef="#ctx0" brushRef="#br0" timeOffset="3886">4837 1049 2011 0,'0'0'659'16,"0"0"-562"-16,0 0 44 16,0 0 36-16,0 0-108 15,208-61-29-15,-141 51-40 16,-5 8-69-16,1 2-149 16,-18 0-437-16,-22 0-1029 0</inkml:trace>
  <inkml:trace contextRef="#ctx0" brushRef="#br0" timeOffset="4070">4735 1385 2136 0,'0'0'559'0,"0"0"-420"15,0 0-15-15,0 0 66 16,0 0-98-16,187 0-85 15,-99 0-7-15,46-7-103 0,-19 3-526 16,-20-5-676-16</inkml:trace>
  <inkml:trace contextRef="#ctx0" brushRef="#br0" timeOffset="4685">6263 566 1726 0,'0'0'317'0,"0"0"-187"16,0 0-25-16,0 0 121 0,0 0-53 15,0 0-128-15,0 0-26 16,110-65-19-16,-65 33 2 16,-2-4 11-16,2-4-13 15,-5-5 0-15,-8-2 5 16,-2-3 5-16,-10 2-4 15,-8 4 46-15,-2 6-7 16,-10 9 55-16,0 14-40 16,0 11-6-16,0 4 4 15,0 27-47-15,0 32-2 16,0 24 27-16,-10 12-35 16,-2 5 68-16,1-4-46 15,2-5-22-15,1-7 16 0,5-11-17 16,3-8-75-16,0 0-133 15,3-21-344-15,11-11-213 0</inkml:trace>
  <inkml:trace contextRef="#ctx0" brushRef="#br0" timeOffset="5000">5953 1324 1594 0,'0'0'719'0,"0"0"-531"0,0 0-60 16,0 0 164-16,0 0-103 16,0 0-102-16,0 0-3 15,177 2-34-15,-79-2 21 16,19 0-58-16,15 0-4 15,16 0 15-15,-1-6-22 16,3-1-1-16,-13 1-1 16,-12 2 6-16,-21 4-15 15,-22 0-5-15,-22 0-99 16,-24 0-63-16,-18 0-286 16,-18 0-365-16</inkml:trace>
  <inkml:trace contextRef="#ctx0" brushRef="#br0" timeOffset="5547">6877 1818 1892 0,'0'0'321'16,"0"0"-114"-16,0 0 125 16,0 0 7-16,0 0-212 15,0 0-71-15,0 0 18 0,-105-59-20 16,58 59-15 0,-2 0-6-16,-2 13-19 0,-2 19 52 15,1 10-54-15,5 10-11 16,1 10 41-16,4 9-35 15,10 2 4-15,1 8-4 16,12-4 7-16,2 4 22 16,11-2-36-16,6-2 0 15,0-6 0-15,0-4 0 16,26-10-1-16,16-14-23 16,17-7 24-16,11-19-14 15,11-11 14-15,1-6-16 0,0 0 7 16,-3-8-26-16,-17-16 23 15,-16 0 2-15,-17 1 10 16,-16-4 6-16,-13-5-6 16,0-3 0-16,-32-3-3 15,-21-2 15-15,-12 6-13 16,-14 2 1-16,-12 15 0 16,-2 8 4-16,5 9-4 15,11 0-7-15,14 10-22 16,10 23-155-16,17-3-422 15,13-11-840-15</inkml:trace>
</inkml:ink>
</file>

<file path=ppt/ink/ink9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6:06:44.895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19 38 1639 0,'0'0'542'16,"0"0"-364"-16,0 0 61 15,0 0 43-15,0 0-90 16,0 0-81-16,0 0-93 15,151-16 3-15,-89 6-21 0,0 1-26 16,-4 7-65-16,1 2-254 16,-13 0-394-16,-22 0-757 0</inkml:trace>
  <inkml:trace contextRef="#ctx0" brushRef="#br0" timeOffset="216">0 391 1976 0,'0'0'600'0,"0"0"-447"16,0 0 100-16,0 0-51 15,0 0-96-15,0 0-55 0,0 0-18 16,205 3-3-16,-73-3-30 15,-18-11-147-15,-12-4-561 0</inkml:trace>
</inkml:ink>
</file>

<file path=ppt/ink/ink9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6:06:43.852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69 0 1400 0,'0'0'292'0,"0"0"-187"16,0 0-14-16,0 0 71 15,0 0 43-15,0 226-42 16,0-134-60-16,0 5 19 16,0 3-51-16,0-8-14 15,0-10 18-15,0-11-48 16,0-20 1-16,0-16-28 16,0-14 12-16,0-12 9 15,0-8-21-15,0-1-52 16,7-17-75-16,17-21-246 15,-6-3-424-15</inkml:trace>
  <inkml:trace contextRef="#ctx0" brushRef="#br0" timeOffset="253">115 76 1657 0,'0'0'388'16,"0"0"-186"-16,0 0 8 15,0 0 16-15,0 0-13 16,0 0-64-16,0 0-78 16,20-41-17-16,19 32-10 15,10 6-29-15,10 0 30 16,14 3-45-16,1 0 0 16,2 0 8-16,3 0-7 15,-10 12-1-15,-7-3-77 16,-14 2-146-16,-17 4-142 0,-16-6-327 15,-15 0-1124-15</inkml:trace>
  <inkml:trace contextRef="#ctx0" brushRef="#br0" timeOffset="517">112 568 413 0,'0'0'1486'0,"0"0"-1211"15,0 0-79-15,0 0 33 0,0 0 29 16,0 0-93-16,0 0-107 16,23 12-21-16,19-12-4 15,14 0-21-15,7-3-1 16,-1 3-11-16,-3 0-104 15,3 0-178-15,-16 0-379 16,-20 0-448-16</inkml:trace>
  <inkml:trace contextRef="#ctx0" brushRef="#br0" timeOffset="733">142 907 1763 0,'0'0'551'0,"0"0"-469"16,0 0 51-16,0 0 46 15,0 0-9-15,0 0-55 16,0 0-65-16,95 25-15 16,-39-21-35-16,6-4 6 15,35 0-15-15,-15 0-284 16,-6 0-566-16</inkml:trace>
</inkml:ink>
</file>

<file path=ppt/ink/ink9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6:06:46.472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448 98 1463 0,'0'0'303'0,"0"0"-108"16,0 0 19-16,0 0 1 15,0 0-45-15,0 0-52 16,0 0-48-16,-119-98-15 16,96 101-16-16,1 29-24 15,2 12 11-15,8 18-26 16,4 3-2-16,5 6 2 16,3-3 0-16,0-3 1 15,0-6-1-15,3-6 0 0,-3-2-1 16,0-11-25-16,0-4-16 15,-23-7 41-15,-6-6-17 16,-7-10 9-16,1-7-4 16,-1-6 13-16,5 0 6 15,5 0-6-15,10-9-3 16,7-4 2-16,6 4 2 16,3 4-2-16,0 2 1 15,3 3 0-15,19 0-21 16,12 0 18-16,1 17-8 15,4 16 5-15,1 10 11 16,-1 11-11-16,-2 5 6 0,-9 9 0 16,-11 3 13-16,-8-1-13 15,-9-5 0-15,0-9 11 16,0-8-11-16,-6-14 0 16,-4-10 0-16,4-7 2 15,2-14-17-15,4-6-157 16,4-26-288-16,15-9-821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6:58:17.215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207 731 2011 0,'0'0'484'0,"0"0"-314"16,0 0 70-16,0 0-47 0,-11 176-96 15,-21-117-74-15,-7 3-23 16,-14 6-60-16,10-17-241 16,14-20-440-16</inkml:trace>
  <inkml:trace contextRef="#ctx0" brushRef="#br0" timeOffset="397">1363 92 2060 0,'0'0'484'0,"0"0"-406"16,0 0-3-16,0 0 210 15,0 0-104-15,0 194-101 16,0-100-23-16,-8 3-17 15,2-2-1-15,3-6-26 0,3-14-12 16,0-10-1 0,0-15-15-16,0-14-109 0,0-27-134 15,-8-9-422-15,-1 0-637 0</inkml:trace>
  <inkml:trace contextRef="#ctx0" brushRef="#br0" timeOffset="602">773 128 2043 0,'0'0'357'0,"0"0"-263"16,0 0 95-16,0 0 97 16,253-36-163-16,-143 30-56 15,12 2-23-15,5 4-44 16,1 0 0-16,25 0-118 15,-31 0-477-15,-25 0-739 0</inkml:trace>
  <inkml:trace contextRef="#ctx0" brushRef="#br0" timeOffset="880">2371 34 2070 0,'0'0'479'0,"0"0"-426"15,0 0 48-15,0 0 143 16,0 0-48-16,0 170-130 16,0-76-18-16,0 5 46 15,0 5-49-15,0-9-14 16,0-11-28-16,0-13 6 15,-4-17-15-15,4-16 6 16,-3-17-94-16,-7-21-86 16,0-7-380-16,1-19-329 0</inkml:trace>
  <inkml:trace contextRef="#ctx0" brushRef="#br0" timeOffset="1083">2032 15 2138 0,'0'0'306'15,"0"0"-159"-15,0 0 157 16,0 0-66-16,0 0-112 16,230 34-50-16,-154-34-59 15,6-4-17-15,29-13-65 16,-19 0-422-16,-17 6-832 0</inkml:trace>
</inkml:ink>
</file>

<file path=ppt/ink/ink9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6:06:47.011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167 525 1940 0,'0'0'261'16,"0"0"-125"-16,0 0 17 16,0 0 35-16,0 0 43 15,-55-159-134-15,61 135-49 16,31 4-11-16,8 2-31 15,15 11 6-15,8 7-12 16,3 0 9-16,-4 19 12 16,-12 14-20-16,-16 13 9 15,-19 11-10-15,-20 14 18 0,-3 5-27 16,-46 13 9 0,-13-2 0-16,-14 2 12 0,-3-13-10 15,2-7-1-15,4-20 17 16,11-12-11-16,16-16 20 15,13-8-9-15,21-7-17 16,4-6 56-16,8 0-36 16,0 0-20-16,8 0 1 15,23 0 9-15,17 0-15 16,6 0 4-16,8 0 0 16,4 0 3-16,-4 3-3 15,0 6 10-15,-2-3-10 16,-12 1 0-16,-5-3-6 15,-7 0 6-15,-10-2-60 16,-3-2-51-16,-1 0-194 0,-5-20-462 16,-3-7-1218-16</inkml:trace>
  <inkml:trace contextRef="#ctx0" brushRef="#br0" timeOffset="223">976 940 1607 0,'0'0'258'0,"0"0"-107"15,0 0 28 1,0 0 64-16,0 0 44 0,0 0-149 16,0 0-68-16,43 175-42 15,-69-128-11-15,-10 3-17 16,-10 6-186-16,10-15-287 15,13-18-383-15</inkml:trace>
  <inkml:trace contextRef="#ctx0" brushRef="#br0" timeOffset="562">1772 284 1918 0,'0'0'362'15,"0"0"-231"-15,0 0-58 16,0 0 92-16,0 0 67 16,0 0-113-16,-108 170-93 15,52-101 39-15,0-5-64 16,7-8 13-16,13-8 40 15,10-16-53-15,17-8 5 16,5-13-6-16,4-3 14 16,0-5 20-16,27-3-28 15,11 0 2-15,12 0 22 16,2 0-21-16,1 0-18 16,-2 0-26-16,12 0-121 15,-10 0-193-15,-14 0-461 0</inkml:trace>
  <inkml:trace contextRef="#ctx0" brushRef="#br0" timeOffset="792">1909 464 1877 0,'0'0'314'0,"0"0"-204"0,0 0 129 15,0 208 6 1,0-133-127-16,0 5-37 0,0-4-60 16,0-3-6-16,0-6-15 15,0-11-66-15,0-2-199 16,0-15-404-16,0-19-1180 0</inkml:trace>
  <inkml:trace contextRef="#ctx0" brushRef="#br0" timeOffset="1032">2381 926 1517 0,'0'0'351'0,"0"0"-77"16,0 0 35-16,0 0-65 15,0 0-79-15,0 0-55 16,0 0-57-16,6 182-24 16,-45-143-29-16,-4-5-82 15,-2-3-152-15,8-10-388 16,15-12-590-16</inkml:trace>
  <inkml:trace contextRef="#ctx0" brushRef="#br0" timeOffset="1487">3409 183 1813 0,'0'0'397'15,"0"0"-158"-15,0 0-20 16,0 0 71-16,0 0-91 16,0 0-103-16,-186-41-5 15,120 79-45-15,-4 18-25 16,5 9 36-16,14 6-33 16,8 5-6-16,20 4-18 15,13 1 11-15,10-6 5 0,6-1-16 16,33-5-18-16,11-11 17 15,16-5-37 1,5-9 0-16,8-15-7 0,-3-14 2 16,-8-15 23-16,-9 0-44 15,-21-6 34-15,-18-23 24 16,-20-5 11-16,0-10-5 16,-45 4 0-16,-24 2 7 15,-19 8 7-15,-8 10-14 16,2 10-12-16,12 10-11 15,26 0-103-15,44 0-170 0,12 4-311 16,3 2-342-16</inkml:trace>
  <inkml:trace contextRef="#ctx0" brushRef="#br0" timeOffset="2056">4129 12 2038 0,'0'0'509'15,"0"0"-440"-15,0 0 89 0,0 0 122 16,0 0-160-16,0 0-66 15,0 0-34-15,142-32-11 16,-114 73 65-16,-2 15-33 16,-3 11-7-16,-3 4 14 15,-1 3-46-15,1-10 10 16,9-7-12-16,11-13 0 16,7-15 1-16,4-7-1 15,-5-16-9-15,-7-6 1 16,-13 0-44-16,-12 0 52 15,-14-4-14-15,0 2 11 16,-23 2 2-16,-16 0 2 16,-7 12 9-16,0 19 20 0,7 8-29 15,9 2 25-15,10 7-26 16,14-1-4-16,6 3 4 16,0 4 0-16,13 4 7 15,16 1-7-15,2 0 2 16,-2-4-8-16,-7-1 6 15,-5-6 0-15,-17-8 7 16,-3 2 5-16,-47-2 8 16,-19 2-17-16,-13-3 4 15,-6-7 1-15,3-9-8 16,12-11-38-16,19-10 19 16,11-2-159-16,13-26-469 15,18-2-1255-15</inkml:trace>
</inkml:ink>
</file>

<file path=ppt/ink/ink9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6:06:52.530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50 0 1001 0,'0'0'1332'0,"0"0"-1084"16,0 0-144-16,0 0 190 15,0 0-96-15,0 0-123 16,0 0-20-16,176 3-35 15,-110-3-10-15,7 0-9 16,4 0-1-16,-1 0-9 16,-5 0-85-16,-4 0-185 15,-21 3-269-15,-27 0-504 0</inkml:trace>
  <inkml:trace contextRef="#ctx0" brushRef="#br0" timeOffset="212">0 412 2314 0,'0'0'612'16,"0"0"-550"-16,0 0 38 16,0 0 177-16,0 0-130 15,0 0-86-15,237 4-11 16,-163-4-49-16,2 0-1 15,23 0-86-15,-21 6-201 16,-16-1-597-16</inkml:trace>
</inkml:ink>
</file>

<file path=ppt/ink/ink9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6:06:50.736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68 484 1292 0,'0'0'303'0,"0"0"-140"15,0 0 48-15,0 0 20 16,0 0 4-16,0 0-12 15,0 0-101-15,-20 25-41 16,20 21 21-16,0 27-13 16,0 17 3-16,0 7-55 15,0 6-13-15,0-7 29 16,0-8-32-16,0-12-12 16,0-18-9-16,0-13 0 0,3-12 5 15,0-19-5-15,2-8-36 16,1-6 12-16,3-9-12 15,2-28 1-15,-2-19-19 16,-2-15 24-16,-7-16 5 16,0-10 16-16,0-9-7 15,-22-2 7-15,-9-4 9 16,8 12-1-16,7 13 1 16,7 22 0-16,9 18 40 15,0 19-40-15,36 7 0 16,13 12 21-16,13 6-21 15,9 3 16-15,11 0-16 16,3 15 8-16,-3 12 8 0,-9 2-16 16,-18 8 0-16,-19 8 0 15,-22 5 1-15,-14 7-1 16,-20 1 0-16,-36 5 9 16,-9-11 6-16,-4-5-15 15,0-14-1-15,17-16 1 16,12-17-91-16,30-23-177 15,10-21-412-15,0-6-1309 0</inkml:trace>
  <inkml:trace contextRef="#ctx0" brushRef="#br0" timeOffset="314">1286 235 1652 0,'0'0'351'16,"0"0"-191"-16,0 0-14 15,0 0 126-15,0 0-40 16,-187 229-54-16,142-123-87 15,5 13-26-15,11 7 58 16,9-5-66-16,17-9-26 16,3-12-10-16,16-21-8 0,26-16-26 15,14-22-51-15,43-32-136 16,-17-9-160-16,-11 0-691 16</inkml:trace>
  <inkml:trace contextRef="#ctx0" brushRef="#br0" timeOffset="742">1731 484 1181 0,'0'0'1231'15,"0"0"-1034"-15,0 0-29 0,-29 163 71 16,23-83-50-16,1 5-61 15,5-3-77-15,0-4-16 16,0-15-22-16,0-11-12 16,0-18 8-16,5-10-9 15,4-15-76-15,-3-9-9 16,2 0-50-16,-2-27-48 16,0-20-27-16,-3-13 29 15,-3-18 91-15,0-7 20 16,0-7 39-16,-12-5 31 15,-5 3 21-15,3 10 54 16,11 19 59-16,3 19-10 16,0 13 19-16,20 13-22 15,20 8-49-15,11 6 27 16,8 1-53-16,14-1-26 0,-1 3-8 16,1 0-12-16,-2 0 0 15,-9 3-47-15,-10 0-101 16,-10 0-176-16,-17 0-399 15,-16 0-1174-15</inkml:trace>
  <inkml:trace contextRef="#ctx0" brushRef="#br0" timeOffset="948">1626 710 765 0,'0'0'1421'0,"0"0"-1175"15,0 0-162-15,0 0 132 16,0 0 43-16,0 0-198 16,240 8-60-16,-163-20 33 15,2-1-34-15,-10 9-10 16,-4 4-165-16,-18 0-375 16,-18 0-220-16</inkml:trace>
  <inkml:trace contextRef="#ctx0" brushRef="#br0" timeOffset="1149">1649 1116 1898 0,'0'0'388'0,"0"0"-225"0,0 0 121 15,0 0-9-15,0 0-164 16,229 17-71-16,-141-23-40 15,5-8-16-15,1 3 10 16,34-6-235-16,-27 4-84 16,-16 3-661-16</inkml:trace>
  <inkml:trace contextRef="#ctx0" brushRef="#br0" timeOffset="1499">2484 0 1916 0,'0'0'524'16,"0"0"-384"-16,0 0 3 15,0 0 88-15,0 0-36 16,181 76-87-16,-119-27-53 15,0 14 24-15,-1 8-44 16,6 5-4-16,-5 6 7 16,-7 7-13-16,-2 2 22 15,-18 10-47-15,-15 1 7 16,-20 5 13-16,0 1-19 16,-32-2 1-16,-14-11-2 0,-1-15-51 15,2-19 18-15,5-13-50 16,8-22-80-16,2-26-33 15,7 0-387-15,8-18-645 0</inkml:trace>
</inkml:ink>
</file>

<file path=ppt/ink/ink9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6:06:57.431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347 169 1355 0,'0'0'307'15,"0"0"-145"-15,0 0 5 16,0 0 1-16,0 0-35 0,0 0-1 15,-50 9-55 1,50-9-8-16,0-3 17 0,0-11-51 16,17-7-12-1,3-2-9-15,3-2-13 0,2 2 44 16,6-1-42-16,4 4 6 16,1 5 25-16,4 5-17 15,-4 10-16-15,-1 0 4 16,-5 22-4-16,-7 12 13 15,-9 6-14-15,-14 7 0 16,0 5 5-16,-5 0-4 16,-21 0 6-16,-5-2-7 15,-9-8 0-15,4-7 8 16,-1-9-8-16,5-9-3 16,9-4 3-16,7-7 19 0,10-4 30 15,6-2-20-15,0 0-16 16,0 0 14-16,15 0-27 15,15-12-1-15,10 6 0 16,2 6 1-16,7 0-7 16,-4 4 1-16,4 22 6 15,-5 6-12-15,-9 4-2 16,-5 4-14-16,-10 5 28 16,-14 0-14-16,-6-1 5 15,0-3 9-15,-33-2 0 16,-7-7 9-16,-8-8-9 15,-9-9 0-15,3-7 26 0,1-8 1 16,7 0-5 0,10 0-11-16,10-19-10 0,9 6 14 15,8-2-15-15,9 0-99 16,0 6-130-16,9 1-379 16,8 8-160-16</inkml:trace>
  <inkml:trace contextRef="#ctx0" brushRef="#br0" timeOffset="384">0 1269 1530 0,'0'0'268'16,"0"0"-23"-16,0 0-46 15,0 0 41-15,0 0-35 16,0 0-127-16,0 0 41 16,62 8-34-16,-9-8-49 15,12 0 58-15,13 0-55 16,11 0-10-16,9 0 34 15,6 0-53-15,9 0 16 16,1 0-26-16,-3 0 0 16,-4 0 19-16,-5 0-19 15,-14 0 0-15,-9 0-2 0,-13 0-13 16,-19 7-51-16,-22 13-182 16,-15-2-343-16,-10-4-267 0</inkml:trace>
  <inkml:trace contextRef="#ctx0" brushRef="#br0" timeOffset="886">864 1712 1590 0,'0'0'295'0,"0"0"-116"15,0 0-23-15,0 0 102 16,0 0-80-16,0 0-58 16,0 0 23-16,-140-102-67 15,87 102-16-15,-3 0-20 16,-7 33-26-16,-2 10 38 15,-3 16-34-15,3 12-4 16,2 13 59-16,7 9-41 0,7 7 6 16,13 1-12-16,13-5-26 15,20-4 27-15,3-10-27 16,14-9 0-16,28-8 5 16,10-13-5-16,16-14-28 15,11-18-21-15,3-11-20 16,0-9 37-16,-10-2-34 15,-16-25-5-15,-27-2 71 16,-25-4 0-16,-11 5 30 16,-56 5 45-16,-25 6-27 15,-22 11 19-15,-9 6-61 16,11 0 2-16,26 0 19 16,56-3-27-16,26-13-172 15,0-3-961-15</inkml:trace>
</inkml:ink>
</file>

<file path=ppt/ink/ink9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6:07:03.645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0 815 1577 0,'0'0'588'15,"0"0"-413"-15,0 0-67 16,0 0 11-16,0 0 10 16,0 0-21-16,160-21-108 15,-74 18 13-15,5 0-26 0,31 0-95 16,-28 0-384-1,-26 0-441-15</inkml:trace>
  <inkml:trace contextRef="#ctx0" brushRef="#br0" timeOffset="4">49 1186 1964 0,'0'0'464'15,"0"0"-399"-15,0 0 35 16,0 0-6-16,197 0-60 16,-94-6-34-16,64-24-99 15,-22 4-402-15,-18-4-549 0</inkml:trace>
  <inkml:trace contextRef="#ctx0" brushRef="#br0" timeOffset="8">1525 514 1642 0,'0'0'339'0,"0"0"-186"16,0 0-5-16,0 0-57 16,181-198-43-16,-130 139 1 0,2-1-30 15,-7-3 127 1,-13 10-33-16,-10 12 65 0,-14 14 1 15,-6 14-63-15,-3 13-35 16,0 7-1-16,-22 32-59 16,-1 16 6-16,3 16-27 15,8 12 9-15,12 6-21 16,0-5 9-16,0-1-143 16,29 11-158-16,-6-22-431 15,-7-16-1068-15</inkml:trace>
  <inkml:trace contextRef="#ctx0" brushRef="#br0" timeOffset="29">1335 1033 2039 0,'0'0'525'0,"0"0"-406"0,0 0 42 15,0 0 31-15,0 0-31 16,229 0-108-16,-130-4-34 16,6-5-19-16,6 5 12 15,4 0-27-15,32 1-63 16,-27 0-233-16,-24 3-446 0</inkml:trace>
  <inkml:trace contextRef="#ctx0" brushRef="#br0" timeOffset="499">1706 1375 1748 0,'0'0'581'15,"0"0"-447"-15,0 0-15 16,0 0-12-16,0 0 15 15,0 0-14-15,209-82-93 16,-143 75 28-16,-4 7 13 16,-3 0-39-16,-7 20 51 0,-10 10-49 15,-8 10 26 1,-15 13 9-16,-13 7-37 0,-6 11 34 16,-22 9-41-1,-30 7-1-15,-21 8 24 0,-9-7-33 16,3-6 11-16,5-12-11 15,11-14 10-15,18-18-10 16,8-11 0-16,15-10 6 16,5-6 44-16,11-5-16 15,6-3 1-15,0 0-5 16,12-3-29-16,32 0 43 16,21 0-17-16,17 0-26 15,16 0 38-15,9-6-30 16,6-2 13-16,-13 2 29 15,-10 3-51-15,-19 3 9 0,-25 0-9 16,-19 0-86-16,-27 0-38 16,-11 0-345-16,-25 0-808 0</inkml:trace>
</inkml:ink>
</file>

<file path=ppt/ink/ink9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6:07:41.116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0 218 2162 0,'0'0'462'16,"0"0"-418"-16,0 0-38 15,0 0 55-15,0 0 15 0,0 0 176 16,0 0-166-16,144-38-86 16,-63 38 37-16,15 0-23 15,8 0 2-15,10 0-11 16,5 0-4-16,-1 6 7 16,-4-1-8-16,-6 1-9 15,-15-2 2-15,-16 2 7 16,-18-6-1-16,-22 0 1 15,-21 0 0-15,-16 0 22 16,0-3-13-16,-39-17-9 16,-14-7 63-16,-12-7-6 15,-4 7-17-15,1-1 8 0,1 4-16 16,12 7 52 0,13 5-62-16,11 3-10 15,16 7 36-15,11-2-39 0,4 4-9 16,4 0-10-16,34 6 10 15,15 19 0-15,16 1 0 16,7 6 0-16,6 1-12 16,-8 2 4-16,-4-6-8 15,-15 0 4-15,-16-1 12 16,-16-5 6-16,-23 0-6 16,0 2 0-16,-29-4 7 15,-24 6-7-15,-12 1-10 16,-1-5-26-16,10-5-62 15,27-12-32-15,16-6-365 16,13 0-351-16</inkml:trace>
</inkml:ink>
</file>

<file path=ppt/ink/ink9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6:07:43.494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391 442 1588 0,'0'0'941'16,"0"0"-783"-16,0 0-100 15,0 0 139-15,0 0-13 0,-3 174-49 16,3-95-115-1,0 10 14-15,0 4 33 16,0 6-38-16,0-1-16 0,0-12-13 16,0-8 9-16,0-19-13 15,0-18 4-15,0-17-29 16,11-18 28-16,6-6-44 16,6-15 11-16,8-31 19 15,12-17-42-15,13-18-3 16,12-14-50-16,14-14 12 15,10-4 29-15,6-2 15 16,-7 0 38-16,-9 12 2 16,-16 11 14-16,-24 16 3 0,-14 17-2 15,-22 15-1 1,-6 14 94-16,-3 6 7 0,-28 11 20 16,-4 9-31-16,-4 4-32 15,-7 6 26-15,4 32-50 16,-1 21-16-16,7 18 15 15,5 17-24-15,9 12-2 16,6 9-7-16,6 0 0 16,7 0 8-16,3-6-8 15,0-12 0-15,0-11-7 16,0-19-7-16,3-17 8 16,3-17-36-16,5-27-25 15,2-6 37-15,2-6-4 16,5-35 4-16,11-15-14 15,0-6-28-15,9 0 42 0,2 6-9 16,4 17 21-16,-4 16 18 16,1 23 0-16,-3 6 56 15,-7 41 35-15,-7 24-25 16,-3 8 12-16,-4 1-56 16,4-7-21-16,0-12 29 15,3-19-30-15,1-18 0 16,-1-21-12-16,0-3-27 15,-1-15 25-15,0-28-44 16,-7-12-15-16,-1-3 72 16,-4-1-8-16,-4 6 9 15,-1 14 12-15,-2 19 30 16,-3 14 43-16,0 6-55 0,0 13-18 16,5 22 43-1,1 12-23-15,-1 1-13 0,1-2-19 16,0-10-3-16,1-7-4 15,19-21-128-15,-1-8-221 16,-6 0-478-16</inkml:trace>
  <inkml:trace contextRef="#ctx0" brushRef="#br0" timeOffset="152">1623 728 1315 0,'0'0'1427'15,"0"0"-1192"-15,0 0-175 16,0 0 55-16,0 0-115 0,0 0-93 16,0 0-414-16,71 7-257 15</inkml:trace>
  <inkml:trace contextRef="#ctx0" brushRef="#br0" timeOffset="488">1969 1194 1625 0,'0'0'243'0,"0"0"-201"15,0 0 138-15,167 8 5 16,-100-8-49-16,-1-20-35 16,-9-8-51-16,-7-6 20 0,-13-1 2 15,-22 2-48-15,-12-3 38 16,-3 8 18-16,-15 4 30 15,-25 7 7-15,-10 10-23 16,-1 7 13-16,-9 0-55 16,1 32-22-16,8 16 46 15,8 6-37-15,13 7-16 16,17 4-7-16,13-1-15 16,4-8-1-16,35-6-10 15,16-11-49-15,12-15-2 16,18-13-98-16,51-14-216 15,-17-27-234-15,-15-5-164 0</inkml:trace>
  <inkml:trace contextRef="#ctx0" brushRef="#br0" timeOffset="724">2785 605 2034 0,'0'0'587'15,"0"0"-432"-15,0 0 54 16,0 0-7-16,0 0-34 16,-3 188-59-16,-3-95-80 15,-2 11 13-15,2 0-13 16,3-4-28-16,3-14 21 16,0-7-22-16,0-11-78 0,0-13-26 15,17-27-164-15,-5-9-359 16,-1-15-176-16</inkml:trace>
  <inkml:trace contextRef="#ctx0" brushRef="#br0" timeOffset="880">2714 1120 1726 0,'0'0'576'0,"0"0"-304"15,0 0-107-15,0 0-13 16,198-50-72-16,-141 38-80 15,-6 3-18-15,-1-3-132 16,-18 4-174-16,-15-1-295 0</inkml:trace>
  <inkml:trace contextRef="#ctx0" brushRef="#br0" timeOffset="1091">2114 590 2114 0,'0'0'517'16,"0"0"-411"-16,0 0 49 15,0 0-11-15,0 0 15 16,174-148-104-16,-128 148-31 16,-7 0-24-16,4 3-74 15,12 21-171-15,-5-3-476 0,-11-10-306 16</inkml:trace>
  <inkml:trace contextRef="#ctx0" brushRef="#br0" timeOffset="1193">2742 203 2090 0,'0'0'538'0,"0"0"-489"16,0 0-49-16,174-170-61 16,-124 137-434-16</inkml:trace>
  <inkml:trace contextRef="#ctx0" brushRef="#br0" timeOffset="1497">0 976 2508 0,'0'0'501'0,"0"0"-367"16,0 0-90-16,196-21 41 0,-23-15-85 15,-23 3-99-15,-12 5-1139 16</inkml:trace>
</inkml:ink>
</file>

<file path=ppt/ink/ink9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6:07:41.594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618 299 1883 0,'0'0'570'0,"0"0"-489"0,0 0 90 15,0 0 68-15,0 0-94 16,0 0-18-16,-173-68-76 15,117 94 0-15,-6 28 1 16,-7 19-20-16,-2 21 25 16,6 12-57-16,9 10 0 15,16-1 30-15,20-6-24 16,20-9-4-16,0-12-2 16,37-18 6-16,19-16-17 15,12-25-32-15,7-20-44 16,7-9 35-16,-3-21-10 15,-11-26 1-15,-12-2 4 16,-13 1 57-16,-17 13 19 0,-13 17 31 16,-10 12 17-1,-3 6 36-15,0 9-44 0,0 30-35 16,-9 10-14-16,-2 10-4 16,5-2-12-16,6-8-13 15,0-4-129-15,0-21-97 16,0-10-324-16,0-11-363 0</inkml:trace>
  <inkml:trace contextRef="#ctx0" brushRef="#br0" timeOffset="296">105 1035 2082 0,'0'0'384'15,"0"0"-259"-15,0 0 29 0,0 0 76 16,0 0-60-16,196 0-101 15,-103 0-69-15,4 0 38 16,1 0-38-16,-3 0 0 16,-6 0 1-16,-14 0-1 15,-7 0 0-15,-12 15-2 16,-13 5-11-16,-17 8 2 16,-10 1 11-16,-13 7 0 15,-3-5 9-15,0 3 3 16,0-9-15-16,0-7 3 15,0-3-23-15,0-4-28 16,0-11-155-16,0 0-155 16,0-26-236-16,0-6-1311 0</inkml:trace>
  <inkml:trace contextRef="#ctx0" brushRef="#br0" timeOffset="423">952 729 1923 0,'0'0'679'0,"0"0"-558"16,0 0-42-16,0 0-79 16,0 0-137-16,0 0-497 0</inkml:trace>
  <inkml:trace contextRef="#ctx0" brushRef="#br0" timeOffset="810">1615 909 2058 0,'0'0'548'0,"0"0"-320"16,0 0-32-16,0 0-3 16,0 0-78-16,-190-3-75 15,156 35 14-15,5 12-54 16,7 9 1-16,14 1 12 15,8-4-13-15,11-9-26 16,31-9-41-16,10-21-51 0,7-11-38 16,6 0-113-1,-2-31 63-15,-10-14 117 0,-15-2 56 16,-14 9 33-16,-15 11 80 16,-9 12 92-16,0 15 110 15,0 0-102-15,0 17-93 16,-9 22-1-16,5 6-39 15,4 5-11-15,0-2-36 16,0-8 9-16,13-11-23 16,10-7-68-16,13-22-141 15,-7 0-399-15,-9 0-384 0</inkml:trace>
  <inkml:trace contextRef="#ctx0" brushRef="#br0" timeOffset="1017">1457 16 1969 0,'0'0'495'0,"0"0"-390"16,0 0 49-16,0 0 49 15,0 0-72-15,186-16-81 16,-172 60-50-16,-14 39-30 15,0-7-190-15,0 0-474 0</inkml:trace>
</inkml:ink>
</file>

<file path=ppt/ink/ink9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6:07:47.248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0 352 2136 0,'0'0'317'16,"0"0"-252"-16,0 0 45 15,0 0 101-15,85 178-33 16,-71-103-102-16,-4-5-58 16,-7 1 1-16,-3-15-19 0,0-16 0 15,0-12-12-15,0-22 9 16,0-6-3-16,0-9-13 16,0-33-26-16,0-14 33 15,0-8-45-15,6-10 18 16,14 2 39-16,9 12-14 15,7 15 14-15,1 16-10 16,2 23 10-16,1 6 28 16,-2 19-10-16,-5 33 9 15,-4 13 26-15,-6 11-28 16,-6 4 5-16,-7-7-9 16,-4-8-20-16,-3-17 21 15,-3-17-22-15,0-16-11 0,0-15 4 16,0 0 7-16,0-42-17 15,0-10-2-15,0-15 11 16,0-4-14-16,20 1 22 16,9 10 0-16,7 15 0 15,4 16 9-15,-4 17-5 16,-1 12 10-16,-4 4 8 16,-6 31 70-16,-5 12-58 15,-3 3-16-15,-5 4 2 16,-1-8-20-16,2-8-14 15,10-11-101-15,23-21-196 16,-4-6-346-16,1 0-486 0</inkml:trace>
  <inkml:trace contextRef="#ctx0" brushRef="#br0" timeOffset="565">1353 490 1943 0,'0'0'652'16,"0"0"-452"-16,0 0 41 15,0 0-11-15,-181-8-110 16,136 8-80-16,2 13 19 16,7 20-31-16,10-3-8 15,12 7-14-15,14 1-5 16,0 1-2-16,20-13-27 0,20-11-58 15,10-11 10-15,4-4-68 16,-1-6-61-16,-4-20 29 16,-9-1 62-16,-12 6 99 15,-14 15 15-15,-11 6 8 16,-3 2 110-16,0 37 22 16,0 0 2-16,0 8-46 15,0-6-51-15,17-6-25 16,12-5-20-16,16-18-54 15,8-10 34-15,4-2-64 16,-3-17-88-16,-4-25-31 16,-12-6-14-16,-4-10 77 15,-11-9 19-15,-7-13 63 0,-7-9 58 16,-6-8 39-16,2-5 97 16,-5 4 10-16,0 13 18 15,0 26 71-15,0 23-61 16,0 32-29-16,0 4-31 15,0 40-83-15,0 33 37 16,0 19-23-16,0 14-38 16,0 6 49-16,6-9-56 15,8-5 0-15,1-13-29 16,12-14-79-16,2-11-53 16,-3-18-459-16,-9-19-494 0</inkml:trace>
  <inkml:trace contextRef="#ctx0" brushRef="#br0" timeOffset="716">1784 471 1872 0,'0'0'482'16,"0"0"-348"-16,0 0-87 16,190-58-4-16,-125 43-19 15,5 0-24-15,-21 7-520 16,-16-2-627-16</inkml:trace>
  <inkml:trace contextRef="#ctx0" brushRef="#br0" timeOffset="949">1045 4 2242 0,'0'0'353'0,"0"0"-247"16,0 0 94-16,0 0 36 16,0 0-77-16,0 0-90 15,0 0-54-15,133 149 13 16,-83-149-28-16,10-2-60 16,25-48-70-16,-14 5-244 15,-15 4-408-15</inkml:trace>
  <inkml:trace contextRef="#ctx0" brushRef="#br0" timeOffset="1143">1353 1362 2542 0,'0'0'638'0,"0"0"-511"16,0 0-125-16,0 0-4 16,0 0-169-16,59-171-1153 0</inkml:trace>
</inkml:ink>
</file>

<file path=ppt/ink/ink9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6:07:45.889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506 469 1765 0,'0'0'260'16,"0"0"-120"-16,0 0-34 0,0 0 44 16,0 0 24-16,0 0-48 15,-210-75-66-15,154 75 27 16,1 30-50-16,-1 26 3 16,4 22 23-16,13 14-30 15,13 6 9-15,15-4-24 16,11-14-17-16,17-19 23 15,38-22-24-15,24-26-28 16,20-13-11-16,65-52-205 16,-25-13-395-16,-14-2-564 0</inkml:trace>
  <inkml:trace contextRef="#ctx0" brushRef="#br0" timeOffset="346">1210 463 165 0,'0'0'1908'0,"0"0"-1429"16,0 0-283-16,0 0 13 15,-194-7 25-15,136 48-119 16,-4 11-60-16,6 19 11 16,10 3-45-16,13-1 17 15,24-4-38-15,9-12-2 16,23-14-13-16,31-21-34 0,16-18-69 15,8-4-73 1,4-38-164-16,-4-15-1 16,-9-12 53-16,-19 5 161 0,-21 8 142 15,-12 20 32-15,-14 17 172 16,-3 15 139-16,0 0-169 16,0 34-62-16,-7 9-12 15,0 10-51-15,7-2-49 16,4-8-4-16,59-10-223 15,-3-9-309-15,3-16 230 0</inkml:trace>
  <inkml:trace contextRef="#ctx0" brushRef="#br0" timeOffset="579">1809 644 1896 0,'0'0'616'0,"0"0"-424"16,0 0 66-16,-170 110-21 16,127-53-61-16,20 3-101 15,13 5-34-15,10-6-22 16,10 0-19-16,27-13 0 16,14-6-3-16,9-15-63 15,8-21-43-15,40-4-225 16,-20-29-159-16,-15-11-307 0</inkml:trace>
  <inkml:trace contextRef="#ctx0" brushRef="#br0" timeOffset="757">1259 223 2374 0,'0'0'605'0,"0"0"-555"15,0 0 39-15,0 0-32 16,0 0-28-16,275-135-29 16,-148 87-322-16,-13 8-745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6:58:16.150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455 0 1285 0,'0'0'369'0,"0"0"-185"16,0 0-8-16,0 0 49 15,0 0 52-15,0 0-116 16,3 151-11-16,0-80-12 15,-3 8-57-15,0 4-40 16,0 2 33-16,0-3-47 16,0-5-9-16,0-3-11 15,-3-12-1-15,-4-9-4 16,4-11-2-16,3-16-89 16,0-26-107-16,0 0-318 15,0-22-295-15</inkml:trace>
  <inkml:trace contextRef="#ctx0" brushRef="#br0" timeOffset="227">0 96 1433 0,'0'0'727'0,"0"0"-577"16,0 0-73-16,0 0 126 15,0 0 31-15,0 0-75 16,167-25-99-16,-79 11-8 16,8-5-3-16,1 8-40 15,2 7-9-15,25 4-30 16,-25 0-228-16,-22 0-424 0</inkml:trace>
  <inkml:trace contextRef="#ctx0" brushRef="#br0" timeOffset="487">1323 25 1883 0,'0'0'481'15,"0"0"-362"-15,0 0 116 16,-34 226 11-16,25-135-122 15,-2 5-32-15,2-3-67 16,3-2 7-16,-4-11-28 0,4-9 5 16,-2-15-18-16,5-15 8 15,3-12-77-15,0-20-91 16,0-9-326-16,17-26-143 16,2-12-1137-16</inkml:trace>
  <inkml:trace contextRef="#ctx0" brushRef="#br0" timeOffset="699">1742 17 998 0,'0'0'1011'0,"0"0"-798"16,0 0 45-16,0 0 12 0,29 220-39 15,-23-129-117-15,1 6-60 16,2-7 2-16,2-3-56 15,1-14 0-15,-1-8-1 16,1-15-108-16,-8-14-141 16,-4-16-349-16,0-11-290 0</inkml:trace>
  <inkml:trace contextRef="#ctx0" brushRef="#br0" timeOffset="854">1335 563 995 0,'0'0'1123'0,"0"0"-917"16,0 0-60-16,0 0 40 15,0 0 14-15,187 5-153 0,-55-10-47 16,-21-15-132-16,-7 1-450 16</inkml:trace>
</inkml:ink>
</file>

<file path=ppt/ink/ink9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6:07:50.731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312 600 2067 0,'0'0'371'0,"0"0"-233"16,0 0 81-16,0 0 42 15,-173 44-84-15,130 8-50 16,4 21-83-16,8 1-28 16,16 3 34-16,11-6-43 15,4-13-7-15,16-14-3 16,27-18-54-16,10-20 21 15,9-6-107-15,4-20-95 16,-1-24 43-16,-3-10 10 16,-10-1 81-16,-5 2 73 15,-12 9 31-15,-8 17 66 16,-12 15 35-16,-7 12 33 16,-2 6 62-16,0 32-44 0,2 16-41 15,4 7-48-15,14 7-48 16,7-6 54-16,16-12-69 15,7-17 0-15,6-18 0 16,-3-15-12-16,-4-7 4 16,-15-34-1-16,-18-12 9 15,-19-9 27-15,-3-5 24 16,-32 2 8-16,-27 4 32 16,-15 9-40-16,-8 8 5 15,0 14-56-15,9 13-41 16,21 5-32-16,33 6-146 15,16 6-538-15,3-2-927 0</inkml:trace>
  <inkml:trace contextRef="#ctx0" brushRef="#br0" timeOffset="124">1131 518 1905 0,'0'0'990'15,"0"0"-840"-15,255-196-29 16,-88 68-118-16,-31 27-3 15,-20 8-937-15</inkml:trace>
</inkml:ink>
</file>

<file path=ppt/ink/ink9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6:07:49.605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507 828 869 0,'0'0'1093'16,"0"0"-848"-16,0 0-116 15,0 0 41-15,0 0 6 16,-187-65-36-16,135 61 8 16,-4 4-92-16,-3 4-4 0,7 29 32 15,4 7-42-15,14 12-6 16,15-5-36-16,19 3 10 15,0-6-7-15,22-9-3 16,21-12-49-16,13-12 5 16,6-11-50-16,4-13-62 15,2-37-20-15,-3-15-69 16,-5-15 49-16,-12-11 13 16,-11-12 85-16,-18-12 98 15,-13 0 19-15,-6 4 136 16,0 16 33-16,0 21-4 15,-9 26 20-15,3 29-23 16,2 19-60-16,4 7-31 0,0 41-77 16,0 23 50-1,0 17-51-15,0 13-3 0,7 5 15 16,5-3-24-16,2 0 6 16,0-6-6-16,-2-5-14 15,8-16-7-15,-1-14-63 16,4-22-25-16,3-15-33 15,4-23 2-15,7-2 26 16,-2-29 50-16,7-24 3 16,5-9 18-16,2-2-31 15,0-4 6-15,-7 9 59 16,-5 8 7-16,-15 10 2 16,-16 13 57-16,-6 13 72 15,0 5 35-15,-31 10-60 16,-15 0-20-16,-4 18 25 0,1 9-36 15,7 14 0-15,2 6-17 16,17 7-20-16,10-2 0 16,13 4-36-16,0-3-5 15,13-9-11-15,24-11 7 16,8-12-50-16,10-16-11 16,12-5-96-16,-2-13 28 15,-2-33-27-15,-6-4 74 16,-10-9 27-16,-12 4 42 15,-12 8 22-15,-9 8 72 16,-8 19 85-16,-6 14 126 16,0 6-126-16,0 12-76 0,-6 28-7 15,-3 8-22-15,9 5-10 16,0-3-42-16,9-9 13 16,27-9-34-16,13-17 18 15,10-15-35-15,0 0 12 16,0-30-65-16,-7-16 22 15,-3-4 12-15,-13-9 42 16,-10 13 15-16,-9 12 1 16,-11 16 61-16,-6 18 68 15,0 0-76-15,0 31-12 16,0 15-18-16,-6 13-17 16,3 0 41-16,3-3-46 15,0-12-2-15,6-12 0 0,13-14-95 16,7-18-89-16,-1 0-384 15,-13-18-399-15</inkml:trace>
  <inkml:trace contextRef="#ctx0" brushRef="#br0" timeOffset="230">1048 417 2129 0,'0'0'466'16,"0"0"-412"-16,0 0 84 0,0 0 96 15,170-151-115 1,-125 130-93-16,-8 3-11 0,-12 11-15 16,-2 5-110-16,14 2-150 15,-8-2-378-15,-2-2-199 0</inkml:trace>
  <inkml:trace contextRef="#ctx0" brushRef="#br0" timeOffset="346">1634 0 2087 0,'0'0'317'16,"0"0"-153"-16,0 0-72 16,0 0-43-16,184 9-49 15,-133 3-325-15,-8 0-530 0</inkml:trace>
  <inkml:trace contextRef="#ctx0" brushRef="#br0" timeOffset="559">305 469 2116 0,'0'0'647'16,"0"0"-604"-16,0 0 7 16,0 0-46-16,0 0-2 15,278-41-2-15,-151 30-348 0,-10 2-1015 16</inkml:trace>
</inkml:ink>
</file>

<file path=ppt/ink/ink9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6:07:52.039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72 0 1852 0,'0'0'395'0,"0"0"-238"16,0 0-89-16,0 0 39 16,0 0 30-16,0 186 14 15,0-95-94-15,0 14-26 16,0 2 5-16,0-4-27 0,-9-11 14 15,-4-13-23-15,-4-20 0 16,2-12 26-16,4-17-26 16,5-15 0-16,6-15 19 15,0-13-19-15,6-28-15 16,31-24-44-16,14-15-34 16,11-10 62-16,14 4-8 15,6 7 22-15,-7 14 8 16,-2 6 6-16,-16 19-7 15,-17 12 10-15,-17 16 0 16,-16 12 37-16,-7 0 65 16,-19 12-24-16,-24 23-37 0,-13 6-27 15,-3 10 44-15,4 1-7 16,2-4-27 0,10-4 35-16,11-6-32 0,19-2-2 15,13-3-18-15,0 5-6 16,22-7 10-16,21 2-11 15,3-1-3-15,7 4 3 16,-8-3 0-16,1-1 0 16,-4-6-30-16,1-6-65 15,7-1-134-15,-15-7-326 16,-5-10-324-16</inkml:trace>
  <inkml:trace contextRef="#ctx0" brushRef="#br0" timeOffset="390">829 581 1881 0,'0'0'514'16,"0"0"-401"-16,0 0-71 16,0 0 144-16,0 0 8 15,0 0-116-15,45 164-7 16,-34-114-63-16,-8-3-2 15,3-8 6-15,-3-13-11 16,2-9-2-16,-2-8-12 16,3-9-29-16,-3 0 23 15,7-32-36-15,6-15 19 16,3-6 10-16,12-5-8 0,-2 5 22 16,1 9 5-16,2 11 7 15,-2 18 6-15,2 15-5 16,2 0 45-16,0 21 54 15,0 19-77-15,-8 16 9 16,-4 7-32-16,-5-5 12 16,0 1-1-16,3-8-11 15,-1-16-29-15,7-10-98 16,17-20-123-16,-7-5-345 16,-1 0-1332-16</inkml:trace>
  <inkml:trace contextRef="#ctx0" brushRef="#br0" timeOffset="1036">1795 604 1685 0,'0'0'680'0,"0"0"-510"16,0 0-41-16,0 0 110 15,0 0-51-15,-190 127-56 16,164-78-87-16,9 1-28 15,14 1 2-15,3-18-19 16,12-1-34-16,28-20-23 16,7-10-69-16,2-2-74 15,-1-12-12-15,-5-18-41 0,-7-13 72 16,-16-2 75-16,-8 10 106 16,-12 9 18-16,0 14 160 15,0 12 35-15,0 6-69 16,0 26-92-16,0 14 53 15,0 0-44-15,0-2-36 16,8-3-7-16,14-21-18 16,7-7-50-16,2-13-5 15,1 0 13-15,-2-17 29 16,-7-19-35-16,-1-9-5 16,-2 0 32-16,0 11-2 15,-5 1 14-15,2 14 9 16,-4 12 1-16,1 7 42 0,-5 11-13 15,-6 31 13 1,0 11-1-16,0 5-41 0,2-3 6 16,-2-12-7-16,3-11-2 15,-3-17 2-15,0-9 0 16,-3-6 0-16,0 0-1 16,0-25-48-16,0-21 37 15,0-1-17-15,8-12 6 16,7 6 14-16,5 3 7 15,7 15 2-15,2 11 0 16,7 16 0-16,-4 8 33 16,-1 11 6-16,-3 30-2 15,-2 11 14-15,-3 0-26 16,1 1-8-16,2-11-17 16,11-13-81-16,31-29-129 0,-9 0-377 15,-7-11-1167-15</inkml:trace>
  <inkml:trace contextRef="#ctx0" brushRef="#br0" timeOffset="1472">2922 722 2080 0,'0'0'529'16,"0"0"-419"-16,0 0 95 15,0 0 7-15,-136 185-60 16,127-140-106-16,9-5-34 15,3-15-12-15,34-17-52 0,8-8 6 16,4 0-173-16,1-27-60 16,-7-17 30-16,-15 4 10 15,-5-8 152-15,-14 10 87 16,-9 5 92-16,0 7 143 16,0 20 4-16,0 6 4 15,-9 0-60-15,0 41-120 16,1 24-9-16,5 20 7 15,3 24-34-15,0 25 49 16,23-2-52-16,20 8 35 16,2 1 22-16,-2-30-80 15,-7 7 15-15,-13-21-16 16,-15-17 0-16,-8-22 10 16,-8-19-2-16,-24-19 4 15,-10-20 4-15,-12 0-7 0,3-26-15 16,1-33 6-16,7-27-39 15,17-31 14-15,26-59-43 16,0-35-85-16,3 23-463 16,11 42-1183-16</inkml:trace>
  <inkml:trace contextRef="#ctx0" brushRef="#br0" timeOffset="1736">1602 268 1936 0,'0'0'550'16,"0"0"-471"-16,0 0 64 15,0 0 93-15,0 0-88 16,0 0-58-16,0 0-15 15,133 80-48-15,-99-59-18 16,8-17-9-16,13-4-29 16,47-43-87-16,-17-22-430 15,-6 3-633-15</inkml:trace>
</inkml:ink>
</file>

<file path=ppt/ink/ink9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6:07:54.958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0 465 1925 0,'0'0'218'0,"0"0"-128"0,0 0 64 16,0 0 71-1,0 0-11-15,0 0-123 0,0 0-37 16,85 159-39-16,-85-118-15 16,0-2 26-16,0-13-26 15,0-8-6-15,0-10 0 16,0-8-9-16,-11 0 13 15,8-26-86-15,3-19 22 16,0-7 57-16,0-7-15 16,26 3 18-16,10 6-10 15,7 14 16-15,-1 16-1 16,1 20 8-16,-7 0 2 16,-1 28 51-16,-1 24-4 15,-5 7-21-15,-2 2-2 16,-1 4 13-16,-3-6-7 0,-4 0-39 15,-2-14-6-15,-2-11-4 16,-1-10-23-16,3-14-72 16,2-10-22-16,4-13 35 15,3-29 47-15,7-23-67 16,2-6 4-16,5-7-2 16,5-10-17-16,5-4 39 15,2-4 32-15,-2 1 17 16,-12 12 39-16,-7 15 8 15,-19 18 58-15,-12 15 57 16,0 18 76-16,-6 2 12 16,-20 11-64-16,-8 4-36 15,-1 0 41-15,2 32-86 0,7 13-9 16,3 14-2-16,7 8-38 16,7 10-5-16,4 10-12 15,5-10 1-15,0 4 11 16,0-4-12-16,0-13-9 15,0-5 7-15,0-7-58 16,0-18 6-16,0-11-3 16,8-10-80-16,1-13 37 15,1 0-18-15,10-22 75 16,-2-11 20-16,10-1-26 16,-2 4 37-16,2 10-11 15,0 5 23-15,1 15 8 0,-4 0 74 16,3 20 15-16,1 15-40 15,2 7-32-15,9-1 51 16,-1-8-71-16,12-13-4 16,-3-11-2-16,4-9-46 15,-2 0-20-15,-5-29-26 16,-5-10-29-16,-11-9 48 16,-6-1 34-16,-10 8 32 15,-7 8 8-15,-3 14 45 16,-3 12 62-16,0 7 23 15,0 7-48-15,0 27-16 16,0 16 16-16,0 8-12 16,0 3 9-16,20-6-47 15,17-13 31-15,8-13-49 16,11-17-14-16,-1-12 0 0,1-12-72 16,-3-28 3-16,-15 0-7 15,-4-13-6-15,-12 5 52 16,-8 5 26-16,-8 11 4 15,-3 11 94-15,-3 9-30 16,0 12 45-16,0 0-32 16,0 25-53-16,0 15 7 15,0 2 5-15,8 1-17 16,4 2 17-16,5-10-36 16,6-10-15-16,-1-6-15 15,7-19-199-15,-5 0-283 16,-11 0-108-16</inkml:trace>
  <inkml:trace contextRef="#ctx0" brushRef="#br0" timeOffset="191">1853 289 1793 0,'0'0'569'15,"0"0"-388"-15,0 0 25 16,0 0 21-16,0 0-36 15,0 0-102-15,179 20-61 16,-176 34-11-16,-3 11-17 16,0 19-72-16,-15-19-253 15,-2-7-509-15</inkml:trace>
</inkml:ink>
</file>

<file path=ppt/ink/ink9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6:07:56.109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0 516 1928 0,'0'0'250'0,"0"0"-175"0,0 0-1 16,0 0 184-16,0 0-6 15,0 0-147-15,0 0-63 16,109-90-8-16,-100 137-8 16,-3 18 33-16,-6-1-58 15,0-3 0-15,0-5 19 16,0-8-20-16,0-22 2 15,-6-12-2-15,3-14 1 16,0 0 15-16,3-14-16 16,0-30-37-16,0-11 37 15,12-8-26-15,19-4 7 16,1 6-14-16,7 9 27 16,-2 21 6-16,2 10 18 0,-7 15 21 15,1 6 24-15,-7 21-42 16,0 23 15-16,1 10-30 15,-8 11 0-15,0-5 15 16,1 3-20-16,-3-4 10 16,0-11-11-16,-4-1-8 15,-1-16 1-15,-1-13-41 16,-2-9-6-16,2-9 0 16,4 0-73-16,8-27 77 15,7-20 10-15,6-15-33 16,7-12-36-16,3-5-32 15,-1 0 0-15,7-7 53 16,-2 2 14-16,-5 3 48 0,-5 17 26 16,-11-1 45-1,-16 17 112-15,-10 10-19 0,-3 5-11 16,0 14 34-16,-19 0 2 16,-10 13-48-16,-5 6-18 15,-5 0-34-15,0 35 16 16,4 15-69-16,4 15-9 15,8 13 19-15,7 2-12 16,7-3 1-16,3 4-9 16,6-2 0-16,0-2 9 15,0-12-9-15,0-6-21 16,0-13 12-16,0-19-54 0,0-12-12 16,9-15-4-1,1 0-13-15,9-17 91 0,0-21-26 16,12-1-2-16,1-6 5 15,4 10-10-15,6 3 22 16,1 14-2-16,6 12 14 16,-2 6 127-16,-2 3-70 15,-5 31 3-15,-11 6 27 16,-4 10-53-16,-5 0 5 16,0 0-39-16,-6-11 0 15,-2-7-8-15,-2-8 8 16,-4-14-108-16,8-10-126 15,-2-12-245-15,-1-19-359 0</inkml:trace>
  <inkml:trace contextRef="#ctx0" brushRef="#br0" timeOffset="771">1687 585 1976 0,'0'0'600'0,"0"0"-418"16,0 0 67-16,0 0-3 15,0 0-103-15,-181-15-72 16,136 30 5-16,5 17-34 16,4 12-19-16,7 10 22 15,9 4-30-15,10 1-8 0,10-12-7 16,0-1 0-1,16-15 0-15,21-10-71 0,5-19-25 16,4-2 6-16,0-8-29 16,-4-30-19-16,-9-4 45 15,-4-2 79-15,-12 3-5 16,-6 8 38-16,-11 7 1 16,0 4 130-16,0 16-4 15,0 6-29-15,0 0-55 16,0 30-40-16,0 10 58 15,0 6-73-15,0 4 1 16,6-8-1-16,16-7-7 0,10-8-9 16,5-14-24-16,2-13-37 15,1 0 59-15,-1-13-41 16,-7-26 20-16,-4-8 31 16,-3-9-7-16,-8 2-1 15,-5 2 9-15,-1 7 0 16,-11 12 39-16,0 20 8 15,0 13 10-15,0 0 18 16,0 5-74-16,0 30 14 16,0 16-15-16,0 1 11 15,12 2-7-15,8-7-4 16,13-4 2-16,7-18-2 16,8-10-50-16,8-15 11 15,4 0-19-15,-6-18-16 16,-1-23 34-16,-10-11-13 0,-4-7 34 15,-10-1 18-15,-3 1 1 16,-6 8 36-16,-9 16 15 16,-5 14 18-16,-6 19 57 15,0 2-40-15,0 32-40 16,-3 24 1-16,-11 11 8 16,8 11 23-16,6-5-47 15,0-5-30-15,6-12 20 16,24-17-20-16,5-20-1 15,5-12-29-15,-4-7-44 16,7-38-52-16,-14-9-194 16,-10-5-797-16</inkml:trace>
</inkml:ink>
</file>

<file path=ppt/ink/ink9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6:08:03.128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0 2536 0,'0'0'351'0,"0"0"-242"16,0 0-94-16,0 0-5 15,0 0-20-15,0 0-313 16,0 0-332-16,29 102-303 0</inkml:trace>
</inkml:ink>
</file>

<file path=ppt/ink/ink9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6:08:03.263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20 2002 0,'0'0'534'0,"0"0"-369"15,0 0 115-15,0 0-137 0,0 0-143 16,0 0-184-16,0 0-543 16,71-20-1187-16</inkml:trace>
</inkml:ink>
</file>

<file path=ppt/ink/ink9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6:08:06.580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0 2519 0,'0'0'0'0,"0"0"-34"15,0 0-472-15,0 0-1380 0</inkml:trace>
</inkml:ink>
</file>

<file path=ppt/ink/ink9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6:08:06.286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0 914 1677 0,'0'0'325'0,"0"0"-239"16,0 0 60-16,0 0 56 15,0 0-18-15,0 0-118 16,170-47-47-16,-81-12 15 16,9-14-26-16,2-15-8 15,-1-12-38-15,-17-9-24 16,-23 0 54-16,-24 5-8 0,-27 15 16 16,-8 22 99-1,-23 23 31-15,-27 19-13 0,-12 25-28 16,-4 5-20-16,1 42 6 15,3 24-54-15,10 10 0 16,16 14 23-16,13 2-29 16,17 4 0-16,6-1-15 15,3-1 0-15,32-7 0 16,15-8-6-16,12-20-47 16,10-28-1-16,7-23-15 15,3-13 20-15,0-30-6 16,-8-22-22-16,-15-10 76 15,-13-3-32-15,-26 9 33 16,-17 13 33-16,-3 13 24 0,-16 6-8 16,-14 13-22-16,4 2-27 15,10 5 28-15,13 4-28 16,3 0-27-16,9 0-6 16,27 9 4-16,10 24 29 15,-1 7-11-15,-1 18 11 16,-15 5 3-16,-9 13 3 15,-11-3 11-15,-6-8 8 16,-3-10-16-16,0-17-18 16,5-14 7-16,4-18-99 15,27-9-155-15,-4-31-344 16,-2-6-1390-16</inkml:trace>
  <inkml:trace contextRef="#ctx0" brushRef="#br0" timeOffset="145">1142 331 2257 0,'0'0'371'0,"0"0"-259"15,0 0-39-15,0 0-73 16,0 0-52-16,0 0-420 16,0 0-366-16</inkml:trace>
</inkml:ink>
</file>

<file path=ppt/ink/ink9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6:08:04.774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44 2569 0,'0'0'465'0,"0"0"-464"16,0 0 32-16,0 0 64 15,0 0 59-15,196 186-77 16,-129-118-61-16,-7-1 33 15,-4-4-43-15,-10-4-8 16,-9-14-44-16,-9-11-124 0,0-19-196 16,-13-10-429-16,-4-5-72 15</inkml:trace>
  <inkml:trace contextRef="#ctx0" brushRef="#br0" timeOffset="181">448 6 2011 0,'0'0'613'0,"0"0"-519"16,0 0 94-16,0 0 38 15,-160 182-52-15,98-106-116 16,3-3-50-16,7-5-8 16,8-6-111-16,29-10-178 15,12-14-480-15,3-20-705 0</inkml:trace>
  <inkml:trace contextRef="#ctx0" brushRef="#br0" timeOffset="432">736 128 2085 0,'0'0'934'16,"0"0"-790"-16,0 0-144 16,0 0 81-16,0 0 64 15,0 0-86-15,193 167-17 0,-143-121-42 16,2-4-14 0,-6-6 7-16,-4-10-95 0,4-11-187 15,-10-8-403-15,-10-7-184 0</inkml:trace>
  <inkml:trace contextRef="#ctx0" brushRef="#br0" timeOffset="596">1119 0 1073 0,'0'0'1506'16,"0"0"-1267"-16,0 0-166 15,0 0 150-15,0 0-22 16,-131 205-74-16,95-121-127 15,-6 2-3-15,-24 34-36 16,15-20-220-16,0-21-642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6:58:19.251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0 103 1502 0,'0'0'214'0,"0"0"-144"16,0 0 39-16,0 0 102 16,0 0-25-16,0 0-104 15,180-85-35-15,-155 85 54 16,-2 15-5-16,-6 34 56 16,-6 25 19-16,-5 22-60 15,-6 11 16-15,0 8-56 0,6-5-31 16,14-10 23-16,13-18-62 15,16-14 13-15,13-17-14 16,9-20-18-16,2-10 7 16,-8-17-63-16,-5-4-15 15,-12 0 49-15,-14 0-1 16,-12-9 28-16,-16 3 11 16,-6 2 2-16,0 4 15 15,-9 0-13-15,-21 6 11 16,-10 24 46-16,-2 8-35 15,4 12 16-15,5 6-29 16,10 1-10-16,17 1 11 16,6 1-12-16,0 3 0 0,9 2-10 15,20 5 17-15,4 1-8 16,4 1 1-16,-3 3 0 16,0-1 21-16,-8-1-7 15,-10-3 7-15,-16 5 26 16,0-5-20-16,-19-2-4 15,-30-2-4-15,-13-9-13 16,-8-9 11-16,2-12-17 16,2-18 0-16,7-10 14 15,7-7-14-15,-4-33-74 16,14-14-191-16,5-10-854 0</inkml:trace>
</inkml:ink>
</file>

<file path=ppt/ink/ink9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6:08:04.154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0 545 2340 0,'0'0'464'0,"0"0"-464"16,0 0 0-16,0 0 88 16,70 154 11-16,-58-99-34 15,-1 2-65-15,-8-9 0 16,-3-10 13-16,0-12-13 15,0-8-1-15,-6-14-24 16,-5-4 19-16,-1-13-18 16,2-26 8-16,7-11-32 15,3-11 36-15,0-4-26 16,28 3 13-16,12 6 10 16,2 11 12-16,9 19-15 15,-3 17 18-15,-5 9 0 16,-4 13 40-16,-7 30-34 0,-5 16 25 15,-7 12-1 1,0 6-30-16,-5-4 45 0,5-2-45 16,6-9-7-16,7-12-28 15,10-18-57-15,10-17-86 16,4-15 78-16,13-2-91 16,2-34 71-16,-1-17 13 15,-4-6-41-15,-9-6 119 16,-16-5 2-16,-8 1 27 15,-18 9 47-15,-16 3 131 16,0 13 29-16,-26 8 9 16,-24 15-38-16,-4 15-61 15,-6 6-18-15,7 10 19 16,8 27-55-16,8 19-29 16,14 15 26-16,14 9-27 0,9 2-12 15,6-2-21-15,34-6 0 16,16-12 0-16,12-16-30 15,14-19-54-15,7-18 1 16,5-9 20-16,-2-24-94 16,-13-26 19-16,-16-14 50 15,-15-4 80-15,-11 0-17 16,-12 7 25-16,-12 16 74 16,-6 15 113-16,-7 18 22 15,0 12-99-15,0 10-88 16,0 31 19-16,3 13-41 15,17 11 0-15,12-5 21 16,18-3-21-16,12-16-2 16,10-18-25-16,7-20-13 0,-8-3 11 15,-9-20-59-15,-9-23 10 16,-18-14 62-16,-15-3 1 16,-6 2 15-16,-14 11 18 15,0 12 43-15,0 13 90 16,0 20-74-16,0 2-34 15,-3 21-27-15,3 19-15 16,0 11-2-16,0-1-16 16,6 4-89-16,24-2-80 15,-7-11-348-15,-8-17-384 0</inkml:trace>
  <inkml:trace contextRef="#ctx0" brushRef="#br0" timeOffset="226">954 319 2133 0,'0'0'380'16,"0"0"-304"-16,0 0 21 15,0 0 146-15,0 0-87 16,176-159-87-16,-133 159-69 15,-4 0-2-15,-2 18-68 16,17 29-226-16,-3-8-423 16,-12-7-419-16</inkml:trace>
  <inkml:trace contextRef="#ctx0" brushRef="#br0" timeOffset="331">1583 169 1886 0,'0'0'492'0,"0"0"-442"16,0 0-25-16,0 0-25 15,222-148-174-15,-160 127-944 0</inkml:trace>
</inkml:ink>
</file>

<file path=ppt/ink/ink9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6:08:02.210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0 212 1521 0,'0'0'608'0,"0"0"-417"16,0 0-101-16,0 0 2 15,0 0 147-15,0 0-72 16,-3-29-113-16,3 29 76 15,0 0-58-15,0 0-68 16,11 35 10-16,18 20-14 16,3 25 70-16,7 15-56 15,1 10 11-15,-1 4 4 16,1-6-22-16,-4-11-8 16,-1-15 1-16,-1-20 0 15,-9-23-1-15,-5-16 2 0,-3-16-1 16,0-2 18-1,-5-29-6-15,4-30-17 0,4-26 5 16,0-24 0-16,0-11-13 16,-1-10 13-16,1 0 0 15,3 12-1-15,0 14-12 16,-1 25 12-16,-2 26-61 16,-3 26-103-16,0 25-110 15,-5 19-426-15,1 27 211 16,-6 4-1091-16</inkml:trace>
  <inkml:trace contextRef="#ctx0" brushRef="#br0" timeOffset="451">1023 256 1681 0,'0'0'576'0,"0"0"-485"16,0 0 112-16,0 0 62 15,0 150-126-15,0-82-71 16,0 5-12-16,0 1-30 16,0-3-10-16,0-9-16 15,0-9 0-15,0-18 11 16,0-13-11-16,3-14-6 16,-3-8 6-16,0-2 9 15,0-38 4-15,0-19-13 16,-14-20 0-16,-1-16 3 0,-2-8-3 15,3 4 0-15,11 10 11 16,3 19 2-16,0 18 41 16,17 18-29-16,18 16-24 15,12 12 44-15,11 6-43 16,12 9 4-16,1 36 9 16,2 13-4-16,-2 22-11 15,-5 8 0-15,-7 12 0 16,-14 4 26-16,-19 3-25 15,-21-8 15-15,-5-5-9 16,-31-11-6-16,-25-16-2 16,-9-14-33-16,-6-11-46 15,-18-10-22-15,20-12-229 0,14-12-444 16</inkml:trace>
  <inkml:trace contextRef="#ctx0" brushRef="#br0" timeOffset="720">14 1561 1998 0,'0'0'580'0,"0"0"-506"16,0 0 5-1,0 0 124-15,0 0-19 0,226-17-44 16,-106 5-109-16,41 0-14 16,38 3 39-16,31 6-35 15,2 3 8-15,-15 0-29 16,-27 0-94-16,-59 0-202 16,-33 0-573-16</inkml:trace>
</inkml:ink>
</file>

<file path=ppt/ink/ink9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6:08:08.264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0 1987 0,'0'0'850'0,"0"0"-850"0,0 0-553 16,0 0-1228-16</inkml:trace>
</inkml:ink>
</file>

<file path=ppt/ink/ink9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6:08:07.221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0 897 2126 0,'0'0'410'0,"0"0"-410"16,0 0-27-16,200-88 27 15,-118 40 116-15,3-1-100 16,6-15 28-16,4-2-44 16,-3-12-25-16,-7-7 19 15,-16 0-15-15,-19 0 21 16,-21 8 1-16,-16 13 61 15,-13 13 106-15,-7 18-16 16,-33 13-44-16,-11 18-18 16,-9 2-65-16,-2 29 17 0,0 27-42 15,3 15 0 1,13 7 29-16,10 14-20 0,17 4 8 16,12 0-6-16,7 4-5 15,0 0 1-15,13 0-7 16,16-3-22-16,11-8 21 15,5-15-30-15,12-20-21 16,8-17-34-16,14-26 16 16,6-11 9-16,3-8-89 15,0-36 8-15,-12-6 56 16,-11-9 17-16,-16-2 32 16,-16 2 28-16,-24 5 9 15,-9 7 136-15,-6 8 2 0,-39 13-29 16,-14 14-25-1,-7 12-17-15,-2 0 25 0,9 36-11 16,9 16-12-16,15 10 19 16,12 6-64-16,23 0-8 15,0-3 16-15,23-6-31 16,28-11-1-16,19-11 0 16,8-12-56-16,14-12-31 15,55-13-270-15,-22-11-433 16,-14-18-980-16</inkml:trace>
  <inkml:trace contextRef="#ctx0" brushRef="#br0" timeOffset="612">1942 791 1763 0,'0'0'572'16,"0"0"-424"-16,0 0 22 15,-209-24 109-15,142 24 7 16,9 3-178-16,8 27-62 15,18 5-46-15,12 9 6 16,17 0-3-16,3 3-3 16,9 0-3-16,28-9-9 15,11-5-23-15,12-8 7 16,5-12-42-16,11-9-43 16,-2-4 70-16,2-8-44 15,-1-28-34-15,-2-15 51 16,-5-14-48-16,-3-14 48 0,-2-12-15 15,2-15 15-15,-3-9 26 16,0 0 5-16,-8 10 39 16,-20 18 20-16,-14 21 118 15,-20 21 142-15,0 15-95 16,-15 19-53-16,-18 11-12 16,-7 2-59-16,-2 43-31 15,-1 22-17-15,1 16 4 16,5 18 19-16,11 4-36 15,10 3 0-15,6-1 15 16,7-4-13-16,3-6 1 16,0-14-3-16,0-18-20 15,16-18 20-15,0-21-56 0,4-22-12 16,3-4 54 0,0-24-8-16,7-27 5 0,-1-2-13 15,4-3 30-15,2 6-4 16,2 12 4-16,2 17 0 15,4 19 31-15,2 2 13 16,-2 27 29-16,-1 25-16 16,-8 10-21-16,-9 5 43 15,-5 2-70-15,-3-8-3 16,-8-11 23-16,2-11-29 16,-5-22-9-16,4-13-63 15,13-22-96-15,-3-26-285 16,-8-12-784-16</inkml:trace>
  <inkml:trace contextRef="#ctx0" brushRef="#br0" timeOffset="913">1045 617 2125 0,'0'0'337'0,"0"0"-327"16,0 0 29-16,153-153 160 15,-107 115-48-15,-7 8-82 16,-2 12-57-16,-12 16-12 15,-5 2-22-15,0 63-100 16,-6 6-225-16,-8 2-448 0</inkml:trace>
</inkml:ink>
</file>

<file path=ppt/ink/ink9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6:08:09.380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714 70 867 0,'0'0'675'0,"0"0"-522"16,0 0-98-16,0 0 4 15,0 0 50-15,0 0 13 16,-187-73-33-16,134 73 18 16,-5 17-33-16,-4 31 56 15,-11 19-76-15,-2 16 24 16,2 12-5-16,11 4-4 16,20 1 4-16,19-3-40 15,23-5-33-15,0-10 20 16,39-10-20-16,13-20-20 0,15-18 13 15,4-18-25-15,8-16-48 16,-7-7-20-16,-7-25 5 16,-9-9 71-16,-16 3-6 15,-12 9 30-15,-14 9 55 16,-8 10 61-16,-6 10 8 16,0 0-12-16,-3 19-67 15,-14 15-24-15,1 14-21 16,4 1-2-16,8 2-19 15,4-4-13-15,0-8-112 16,10-13-229-16,6-12-272 16,-10-10-990-16</inkml:trace>
  <inkml:trace contextRef="#ctx0" brushRef="#br0" timeOffset="177">261 636 1935 0,'0'0'332'15,"0"0"-212"-15,0 0-87 16,0 0 133-16,0 0 52 16,0 0-129-16,232 0-57 15,-153 0-25-15,6 0-7 16,34-15-130-16,-17-3-358 16,-22 0-334-16</inkml:trace>
  <inkml:trace contextRef="#ctx0" brushRef="#br0" timeOffset="424">1430 34 895 0,'0'0'1187'0,"0"0"-1023"15,0 0-33-15,0 0 126 16,-85 231-34-16,55-131-62 15,-5 6-100-15,-7 2-17 16,-1-1 26-16,-4-6-44 16,9-13-7-16,5-9-19 15,7-14-44-15,12-12-43 16,14-18-200-16,0-12-305 0,17-17-196 0</inkml:trace>
  <inkml:trace contextRef="#ctx0" brushRef="#br0" timeOffset="804">2056 226 2034 0,'0'0'468'0,"0"0"-318"16,0 0 61-16,0 0-63 0,0 0-29 15,-167-17-18-15,128 46-74 16,8 12-17-16,11 6-10 16,14 10 0-16,6 7-21 15,14 1 17-15,29 2-41 16,8 2 24-16,8-4-20 16,1-4-1-16,-4-2-19 15,-14-3 24-15,-13-3 16 16,-15-3 21-16,-14-6 0 15,-14-2 9-15,-34-4-3 16,-12-8-5-16,-8-6 5 16,-2-10 9-16,2-5 34 15,9-3-48-15,13-6-1 0,17 0-33 16,29-2-190 0,0-14-457-16,0 1-1324 0</inkml:trace>
</inkml:ink>
</file>

<file path=ppt/ink/ink9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6:08:11.437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130 313 1654 0,'0'0'288'0,"0"0"-131"15,0 0-63-15,0 0 153 16,-33 182-28-16,33-78-57 15,0 14-66-15,0 8-30 16,0 1 19-16,3-8-79 16,8-14-5-16,-2-19 12 0,1-21-13 15,-4-18 2-15,0-21-2 16,-6-13-30-16,0-13 24 16,0-7-10-16,0-38-16 15,-12-20 2-15,-4-13 3 16,-1-23 18-16,-3-10-12 15,0-14-3-15,-2-4 4 16,5 2 11-16,8 15 3 16,9 15-8-16,0 24 14 15,23 20 0-15,16 19-1 16,7 14 7-16,10 17 45 16,9 3-24-16,7 6-8 0,0 27 11 15,-3 6-24-15,-15 7 3 16,-11 7-9-16,-19 5 1 15,-24 11 23-15,-4-1-22 16,-48 3 27-16,-24-2-26 16,-12-13 8-16,-3-11-22 15,9-16 10-15,14-16-38 16,20-13 18-16,48-18-133 16,0-21-230-16,31-8-340 0</inkml:trace>
  <inkml:trace contextRef="#ctx0" brushRef="#br0" timeOffset="300">1380 113 1428 0,'0'0'392'0,"0"0"-224"16,0 0 25-16,-218 79 88 16,142 3-15-16,0 46-87 15,4 48-62-15,19 36 27 16,18-11-54-16,28-45-11 16,7-50-51-16,10-38-17 0,30-2 7 15,14 6-18 1,22-8-33-16,12-25-42 0,54-39-230 15,-21 0-434-15,-19-17-1031 16</inkml:trace>
  <inkml:trace contextRef="#ctx0" brushRef="#br0" timeOffset="722">1635 828 1618 0,'0'0'297'0,"0"0"-221"15,0 0 63-15,0 0 85 16,0 0-147-16,167-123-43 15,-104 55-34-15,-7-3 0 16,-8-2 1-16,-11 8-1 16,-14 9 90-16,-11 15 91 15,-8 18-22-15,-4 13 18 16,0 10-65-16,0 6-71 16,-16 38 4-16,-4 25-27 15,0 13 10-15,4 12-7 16,6 2-21-16,3-3 25 0,7-8-25 15,0-11-1-15,0-12 1 16,0-13 0-16,4-12-27 16,5-17-155-16,14-20-186 15,-3 0-340-15,-3-7-1003 0</inkml:trace>
  <inkml:trace contextRef="#ctx0" brushRef="#br0" timeOffset="980">2127 239 1894 0,'0'0'386'16,"0"0"-258"-16,0 0 118 0,0 0 24 16,0 0-77-16,222 165-96 15,-154-103-37-15,5 10 31 16,-10 3-44-16,-15 10-7 15,-14 7-7-15,-25 0-22 16,-9 2 2-16,-17-6-13 16,-22-11-39-16,1-15 11 15,1-25-176-15,11-15-313 16,10-22-410-16</inkml:trace>
  <inkml:trace contextRef="#ctx0" brushRef="#br0" timeOffset="1168">3292 698 2061 0,'0'0'318'16,"0"0"-251"-16,219 0-11 15,-114 0 75-15,-4 7-110 16,1 17-21-16,-26 1-349 15,-30-1-866-15</inkml:trace>
  <inkml:trace contextRef="#ctx0" brushRef="#br0" timeOffset="1331">3259 1268 453 0,'0'0'2284'0,"0"0"-2024"15,0 0-175-15,0 0-59 16,200 8-19-16,-36-8-7 16,-24 0-194-16,-5 0-867 0</inkml:trace>
  <inkml:trace contextRef="#ctx0" brushRef="#br0" timeOffset="3544">4740 421 1260 0,'0'0'355'15,"0"0"-166"-15,0 0-47 16,0 0 78-16,0 0-22 16,0 0-91-16,-34 0-3 15,34 0-66-15,0 0 8 16,0-2 6-16,14-9-33 0,15-10 10 16,10-11-28-16,7-10 13 15,4-5 5-15,-8-7-19 16,-7 2 0-16,-7 5 40 15,-13 5-1-15,-8 10 60 16,-4 8-5-16,-3 9-31 16,0 12 63-16,0 3-93 15,0 7-17-15,-6 34 2 16,-10 21-8-16,2 15-12 16,2 5 2-16,7 2 0 15,5-4-27-15,0-3 15 16,8-3-136-16,27 17-126 15,-2-20-387-15,-7-14-231 0</inkml:trace>
  <inkml:trace contextRef="#ctx0" brushRef="#br0" timeOffset="3904">4437 1014 1646 0,'0'0'376'0,"0"0"-231"15,0 0 44-15,0 0 75 16,0 0-85-16,0 0-71 15,0 0-39-15,47 0 19 16,11 0 20-16,21 0-57 16,20 0-8-16,18 0-16 15,21 0-15-15,32 0 39 16,-9 0-51-16,-1 0 0 16,-6 0 15-16,-37 0-15 15,5 3-29-15,-8 4-131 16,-35 2-343-16,-34-5-419 0</inkml:trace>
  <inkml:trace contextRef="#ctx0" brushRef="#br0" timeOffset="4571">5182 1588 1702 0,'0'0'302'0,"0"0"-189"0,0 0 36 15,0 0 70-15,0 0-34 16,0 0-120-16,0 0-20 15,25-129 31-15,18 120-44 16,5 3 20-16,3 6-42 16,-3 0-4-16,-8 4 27 15,-11 19-22-15,-13 12 19 16,-16 7 7-16,0 7-25 16,-20 5 27-16,-22 2-39 15,-10-1 1-15,-1-1 16 16,2-14-7-16,11-6 1 15,10-14 16-15,10-9-6 0,11-6 43 16,6-5-52-16,3 0-11 16,0 0 32-16,0 0-21 15,0 0-11-15,23 0-1 16,5 0 0-16,6 0 15 16,8 1-15-16,1 17-9 15,-1 12 8-15,1 9 2 16,-1 7-2-16,1 4 1 15,-10 4 0-15,-7-1 6 16,-14-5-6-16,-12-5-4 16,0-9 3-16,-9 0 1 15,-27-14 0-15,-10-9 2 16,-13-4-1-16,-9-7 74 0,-8 0-64 16,-5 0 1-1,-1-11 40-15,6-4-35 0,11 3 0 16,9 0-17-16,16-1 0 15,14 4-15-15,14 1-2 16,12-3-122-16,20 1-325 16,9-1-430-16</inkml:trace>
</inkml:ink>
</file>

<file path=ppt/ink/ink9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6:08:24.554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123 428 2220 0,'0'0'310'0,"0"0"-222"0,0 0 52 15,0 0 76-15,0 215-87 16,0-121-80-16,0 7 11 16,0-7-38-16,3-2-21 15,-3-16 21-15,0-11-22 16,3-18 0-16,-3-15-1 16,0-17-16-16,0-15 2 15,0 0-4-15,0-36-62 16,0-16 34-16,-3-19 16 15,-11-11 10-15,-2-16 2 16,-4-7 19-16,-3-14-5 16,3 1 5-16,1 7-6 15,13 7 6-15,6 24 1 16,0 21 32-16,36 27-12 16,16 17-20-16,17 15 61 0,9 0-50 15,12 26-11-15,-2 13 35 16,-9 6-29-16,-14-2 4 15,-23 5-11-15,-26-1 0 16,-16 1 18-16,-19-2-18 16,-34-2-14-16,-12-3 13 15,-3-11-65-15,5-7-53 16,13-19-177-16,18-4-349 16,19 0-721-16</inkml:trace>
  <inkml:trace contextRef="#ctx0" brushRef="#br0" timeOffset="285">1291 30 1060 0,'0'0'1246'0,"0"0"-1051"15,0 0-90-15,-170 82 184 16,110-4-66-16,3 21-88 16,10 16-43-16,7 10-39 15,22 3 17-15,10 0-64 16,8-10 8-16,17-13-1 0,29-11-13 16,10-21-36-16,15-12-94 15,48-26-125-15,-21-18-414 16,-10-17-657-16</inkml:trace>
  <inkml:trace contextRef="#ctx0" brushRef="#br0" timeOffset="690">1654 293 2165 0,'0'0'344'0,"0"0"-259"0,0 0 73 16,0 0 48-16,0 0-105 16,220-75-24-16,-144 75-70 15,-5 24 34-15,-5 17 23 16,-18 13-43-16,-17 8 23 16,-28 12-6-16,-3 2-14 15,-54 6 51-15,-17 1-73 16,-14-4 8-16,-3-11 11 15,9-12-15-15,17-16-4 16,16-12-2-16,20-14 1 16,16-8 13-16,10-3-14 15,0 0 0-15,22 1-14 16,24 1 15-16,10-1-2 16,10-2 1-16,2 0 0 15,2 5-14-15,-2-5 14 0,-3 2-1 16,-5-2 1-16,-12-2-111 15,2 0-97-15,-18-12-428 16,-12-14-1070-16</inkml:trace>
  <inkml:trace contextRef="#ctx0" brushRef="#br0" timeOffset="998">2349 0 2125 0,'0'0'512'0,"0"0"-499"0,0 0 105 16,0 0 150-16,0 0-89 15,0 0-89-15,216 190-48 16,-137-108 21-16,9 12 49 15,0 9-62-15,0 9-14 16,-12 6 16-16,-24 6-28 16,-29 3-9-16,-23-1-15 15,-23 0-1-15,-32-2-55 16,-50 12-152-16,16-29-516 16,7-34-1790-16</inkml:trace>
</inkml:ink>
</file>

<file path=ppt/ink/ink9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6:08:23.835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71 101 1290 0,'0'0'581'0,"0"0"-348"16,0 0-20-16,0 0 46 16,0 0 25-16,0 0-126 15,-71-77-85-15,110 68-29 16,16 1-14-16,18 1 9 16,12 7-39-16,3 0-65 15,23 0-147-15,-19 19-488 0,-30 0-1261 16</inkml:trace>
  <inkml:trace contextRef="#ctx0" brushRef="#br0" timeOffset="196">68 397 2087 0,'0'0'392'15,"0"0"-235"-15,0 0-36 16,0 0 49-16,0 0-29 16,181 24-141-16,-28-24-8 0,-12 0-192 15,-16 0-606-15</inkml:trace>
</inkml:ink>
</file>

<file path=ppt/ink/ink9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6:08:28.421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59 323 1627 0,'0'0'270'0,"0"0"-101"16,0 0-50-16,0 0 97 0,0 0-3 15,0 0-52-15,-13 199 27 16,13-102-109-16,0 5-33 15,0-1 19-15,0-7-52 16,0-10 14-16,0-21-27 16,0-15 9-16,0-16 8 15,0-17-17-15,0-15-8 16,0 0 8-16,0-20-81 16,0-32-32-16,0-14-31 15,0-16 51-15,0-13 77 16,0-10 4-16,-9 0 12 15,-11-1 0-15,6 3 15 16,11 11-6-16,3 17 23 0,0 11-8 16,27 21 58-1,16 9-26-15,9 9-11 0,10 13-1 16,14 7-24-16,4 5 37 16,2 0-57-16,-6 27 0 15,-17 7 12-15,-19 7-3 16,-25 10 1-16,-15 2 1 15,-15 1 8-15,-41 4 44 16,-20 1-63-16,-9-6 0 16,0-9-10-16,10-15 10 15,16-8-63-15,45-21-54 16,14 0-212-16,3-15-470 0</inkml:trace>
  <inkml:trace contextRef="#ctx0" brushRef="#br0" timeOffset="255">1107 23 2179 0,'0'0'351'0,"0"0"-214"15,0 0 87-15,-98 162 2 16,58-67-94-16,8 17-83 15,6 8 60-15,7 4-76 16,14 0-9-16,5-5 14 16,0-20-38-16,36-14-6 0,15-17-42 15,11-24-91 1,41-20-46-16,-10-18-489 0,-14-6-329 0</inkml:trace>
  <inkml:trace contextRef="#ctx0" brushRef="#br0" timeOffset="720">1382 218 1839 0,'0'0'537'0,"0"0"-497"15,0 0 70-15,0 0 45 0,0 0-62 16,226-33-14-1,-163 33-55-15,-12 24 13 0,-8 13 0 16,-20 9-28-16,-16 7 25 16,-7 3-34-16,-13 0 0 15,-24-6 18-15,-2-9-17 16,1-15 1-16,7-11 11 16,8-8 15-16,10-7 32 15,10 0-60-15,3-4 5 16,0-11-11-16,10 0 7 15,22 9-2-15,11 6-9 16,4 0 10-16,1 6-1 16,1 24 1-16,-6 14-9 0,-4 6 9 15,-5 8 15 1,-15 6-3-16,-10-2-11 0,-9-7 5 16,0-2 49-16,-25-6-44 15,-18-11-1-15,-7-11 28 16,-5-12-19-16,-1-10 4 15,0-3-23-15,4-9 1 16,13-18-2-16,19-28-132 16,11 7-377-16,9 1-521 0</inkml:trace>
  <inkml:trace contextRef="#ctx0" brushRef="#br0" timeOffset="1088">1943 0 1993 0,'0'0'495'0,"0"0"-406"15,0 0-13-15,0 0 129 16,0 0-7-16,0 0-88 16,167 110-32-16,-96-45-39 15,8 14 28-15,3 12-39 0,-8 9-17 16,-5 9 49-16,-13 8-35 16,-23 4-4-16,-24 1-14 15,-9-6-6-15,-12-6-2 16,-30-21-2-16,-2-20-46 15,-2-15 5-15,11-22-87 16,12-16-118-16,10-14-269 16,10-2-389-16</inkml:trace>
  <inkml:trace contextRef="#ctx0" brushRef="#br0" timeOffset="1414">3223 754 1899 0,'0'0'727'16,"0"0"-565"-16,0 0-141 15,0 0 160-15,0 0 53 16,0 0-159-16,182 38-40 16,-103-33-35-16,6-3-28 0,23 21-83 15,-20 0-377-15,-26 5-340 16</inkml:trace>
  <inkml:trace contextRef="#ctx0" brushRef="#br0" timeOffset="1606">3300 1222 2324 0,'0'0'589'0,"0"0"-567"15,0 0 11-15,0 0 75 0,0 0-20 16,0 0-38-16,207 24-50 16,-77-24-90-16,-14-6-413 15,-19-5-721-15</inkml:trace>
</inkml:ink>
</file>

<file path=ppt/ink/ink9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6:08:30.499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53 475 2472 0,'0'0'452'0,"0"0"-444"16,0 0 47-16,-27 206 65 15,24-118-17-15,3 4-41 16,0-7-52-16,0-4 1 16,10-15-11-16,2-15 0 15,-1-16-12-15,-5-20 12 16,-6-15-30-16,0 0 21 16,0-36-40-16,0-20-22 15,0-19 37-15,-3-18 22 16,-6-9-3-16,-2-11 15 15,-2 1 0-15,6 4 3 16,4 7-3-16,3 15 0 16,7 27 21-16,29 24-20 0,17 26 50 15,8 9-37-15,12 24-2 16,-5 24 13-16,-6 8-11 16,-19 8-15-16,-20 4 1 15,-23 3 0-15,0 0 22 16,-46-6-22-16,-10-13-12 15,1-11-33-15,10-29-88 16,17-12-202-16,16 0-582 0</inkml:trace>
  <inkml:trace contextRef="#ctx0" brushRef="#br0" timeOffset="243">1039 207 2256 0,'0'0'371'15,"0"0"-265"-15,-93 176-45 16,53-75 169-16,5 11 8 16,13 8-132-16,8 4-77 15,14-2 13-15,0-5-35 16,40-14-7-16,19-21-91 15,61-24-123-15,-8-21-383 16,-18-29-402-16</inkml:trace>
  <inkml:trace contextRef="#ctx0" brushRef="#br0" timeOffset="525">1605 352 2225 0,'0'0'505'16,"0"0"-485"-16,0 0 5 15,0 0 201-15,-175 173-87 16,127-114-51-16,5-10-71 16,14-6 1-16,10-17-9 15,14-9 1-15,5-5-19 16,5-9 9-16,30-3 0 0,7 0 26 15,11 0-25-15,6 0-1 16,-4-3 0-16,4 0-66 16,13 3-76-16,-13 0-332 15,-16 0-285-15</inkml:trace>
  <inkml:trace contextRef="#ctx0" brushRef="#br0" timeOffset="710">1693 522 2068 0,'0'0'541'16,"0"0"-469"-16,0 0 95 15,0 0 49-15,-23 203-58 0,23-132-115 16,0 0-28-16,0-4-15 16,0 2-42-16,26 1-88 15,3-14-379-15,-2-21-141 0</inkml:trace>
  <inkml:trace contextRef="#ctx0" brushRef="#br0" timeOffset="975">1869 157 2295 0,'0'0'348'0,"0"0"-265"15,0 0 74-15,125 155 54 16,-80-72-13-16,1 12-142 16,1 8-29-16,-9-1 48 15,-8 2-52-15,-10-5-5 16,-17 0-18-16,-3-7 9 16,-20-10-8-16,-22-15-1 15,-4-17-84-15,-7-27-121 16,14-16-497-16,10-7-608 0</inkml:trace>
  <inkml:trace contextRef="#ctx0" brushRef="#br0" timeOffset="1318">2832 0 1667 0,'0'0'678'16,"0"0"-543"-16,0 0-13 15,-130 200 135-15,90-90-12 0,4 16-121 16,7 10-67-16,6 2-25 16,12 4-16-16,11-9 2 15,0-12-18-15,26-19-43 16,27-18-46-16,61-23-174 16,-6-20-223-16,-12-21-233 0</inkml:trace>
  <inkml:trace contextRef="#ctx0" brushRef="#br0" timeOffset="2476">2907 98 1580 0,'0'0'645'16,"0"0"-494"-16,0 0-52 0,0 0 89 15,0 0 73-15,-108 176-95 16,88-87-85-16,8 2 12 15,9-5-82-15,3-10-10 16,3-16 26-16,29-14-27 16,7-18-1-16,7-18-45 15,1-10-77-15,-5-2-10 16,-7-34-50-16,-15-10 37 16,-12-10 87-16,-8-6 32 15,0 3 26-15,-31 6 1 16,-5 11 0-16,1 21 104 15,-5 21 21-15,1 12 19 0,2 45-2 16,6 19-39-16,3 12-19 16,13 4-54-16,7-7-22 15,8-11 22-15,0-19-30 16,20-15-15-16,8-28 3 16,-3-12-88-16,7-6-7 15,-1-42-50-15,-6-14 23 16,-5-12 98-16,-6-2 5 15,-14 1 31-15,0 14-15 16,0 20 31-16,-31 29 17 16,-11 12 64-16,-10 59 20 15,-4 32 56-15,8 24-60 16,2 6-42-16,19-6-2 0,18-16-52 16,9-21 4-1,0-26-21-15,25-25-23 0,9-24 17 16,4-3-22-16,1-39-14 15,4-22-18-15,-7-18-7 16,1-13 29-16,-15-5-14 16,-5-4 20-16,-11 10 32 15,-6 9 0-15,0 20 1 16,-10 27 42-16,-13 29 43 16,-3 12-4-16,-6 55-49 15,-1 27 18-15,4 16 22 16,6 4-35-16,12-1-13 15,11-13-16-15,0-17-8 0,6-18 3 16,17-18-4 0,2-15-63-16,-3-13 26 0,1-13-44 15,-3 0 12-15,0-22-13 16,-8-13-26-16,-5-6 24 16,-7 0-60-16,0 3 25 15,0 6 10-15,0 12-71 16,0 10-127-16,9 10-75 15,1 0-1209-15</inkml:trace>
  <inkml:trace contextRef="#ctx0" brushRef="#br0" timeOffset="2714">3608 741 2706 0,'0'0'361'16,"0"0"-314"-16,0 0-46 16,184-22 38-16,-126 19-39 15,12 3-136-15,-22 3-376 16,-14 12-210-16</inkml:trace>
  <inkml:trace contextRef="#ctx0" brushRef="#br0" timeOffset="2861">3540 1132 2713 0,'0'0'505'15,"0"0"-406"-15,0 0-20 16,0 0-34-16,275-23-45 15,-161 14-181-15,-16 6-627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6:58:21.106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15 500 0,'0'0'985'0,"0"0"-791"16,0 0-60-16,0 0 40 15,0 0 53-15,0 0-17 16,0-23-123-16,0 23-51 16,9 0 38-16,14 23-23 15,7 24 33-15,5 18 10 16,2 17-64-16,5 17 32 0,-2 3-35 15,-1-2-18-15,1-3 18 16,-5-11-25-16,-2-15-2 16,-7-16 7-16,-3-11 2 15,-7-17 11-15,-5-12-20 16,-5-9 0-16,-3-6 33 16,3-6-32-16,2-39 16 15,7-21-11-15,5-27 6 16,3-15-10-16,1-13-2 15,-1-2-6-15,-8 14-6 16,-1 17-3-16,-5 27-8 16,-2 26-27-16,-7 37-169 15,0 2-452-15,0 6-1108 0</inkml:trace>
  <inkml:trace contextRef="#ctx0" brushRef="#br0" timeOffset="510">919 215 1930 0,'0'0'306'16,"0"0"-237"-16,0 0 59 15,0 0 43-15,53 198-10 16,-33-118-94-16,-3 5-33 15,-2 7 18-15,-2-4-52 16,-2-9 0-16,-2-8-1 0,-3-20 7 16,2-16 2-16,-8-17-8 15,3-18 0-15,-3 0 12 16,0-26-12-16,0-28-5 16,0-22 4-16,-8-16 2 15,-10-8-1-15,-6-7 0 16,-2 6 0-16,6 15 33 15,4 11-9-15,9 23 33 16,7 16 22-16,0 8-38 16,11 18-1-16,27 3-16 15,15 7-12-15,16 0 41 16,10 12-52-16,3 23 0 0,3 16 14 16,-6 14-14-16,-14 12 14 15,-14 11-15-15,-17 8 7 16,-22 11 7-16,-12-2-14 15,-6-1-2-15,-34-9-5 16,-11-13 2-16,-5-15 5 16,-4-22-28-16,6-19-26 15,-5-26 0-15,13-6-193 16,10-26-490-16</inkml:trace>
  <inkml:trace contextRef="#ctx0" brushRef="#br0" timeOffset="932">40 1565 1815 0,'0'0'374'15,"0"0"-296"-15,0 0 24 16,0 0 141-16,0 0-53 16,0 0-42-16,0 0-34 15,193 0-36-15,-105 0 58 0,6 0-97 16,18-2 0-16,10-3 16 15,1 5-32-15,9-1-1 16,-2-4-16-16,-5 3 5 16,-4-3 13-16,-13 1-24 15,-14 0 0-15,-12 0 13 16,-16 1-13-16,-16 3-24 16,-15 0-52-16,-5 0-138 15,2 0-139-15,-9 0-404 16,0-15-1196-16</inkml:trace>
  <inkml:trace contextRef="#ctx0" brushRef="#br0" timeOffset="1124">2389 540 2407 0,'0'0'341'16,"0"0"-274"-16,0 0-28 16,0 0-39-16,0 0-270 15,0 0-586-15</inkml:trace>
  <inkml:trace contextRef="#ctx0" brushRef="#br0" timeOffset="1257">2587 1182 2046 0,'0'0'518'16,"0"0"-445"-16,0 0-58 15,0 0-15-15,0 0-633 0</inkml:trace>
</inkml:ink>
</file>

<file path=ppt/ink/ink9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6:08:34.163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40 713 1657 0,'0'0'244'15,"0"0"-62"-15,0 0 29 0,0 0 1 16,0 0 17-16,0 0-51 15,0 0-90-15,-6 220-15 16,12-128-40-16,0-2-15 16,-2-13-2-16,2-8-15 15,-3-16 10-15,-3-19-11 16,0-12-33-16,0-19 16 16,0-3-16-16,0-18 8 15,0-35-36-15,-3-17 34 16,-10-22 6-16,4-17 19 15,-5-8 2-15,5-9 6 16,1 3 0-16,8 11 14 16,0 18 4-16,3 23-6 0,28 24 64 15,14 21-82 1,11 17 1-16,7 9 48 0,5 3-47 16,-3 26 25-16,-8 9-27 15,-18 9 1-15,-19 4 32 16,-20 5-33-16,0 3 0 15,-44 0 19-15,-11-3-18 16,-7-9-2-16,0-14-19 16,8-10-76-16,12-8-104 15,22-15-170-15,14 0-203 16,6-15-1288-16</inkml:trace>
  <inkml:trace contextRef="#ctx0" brushRef="#br0" timeOffset="242">1057 229 1996 0,'0'0'478'0,"0"0"-399"16,0 0 74-16,-136 194 107 15,82-84-32-15,9 14-129 16,10 7-28-16,15 3-27 15,13-11-28-15,7-7 4 16,13-20-20-16,30-18-80 16,16-26-71-16,38-35-310 15,-15-13-248-15,-6-4-1225 0</inkml:trace>
  <inkml:trace contextRef="#ctx0" brushRef="#br0" timeOffset="752">1359 514 1971 0,'0'0'380'0,"0"0"-299"16,0 0 109-16,0 0-21 16,184-37-65-16,-109 37-20 15,7 0-84-15,-3 0 20 16,-5 0-2-16,-12 0-9 15,-12 0 52-15,-21 3-61 16,-15-3 0-16,-14 0 42 0,0 0-26 16,-36 0 25-16,-13 0-34 15,-18-9-5-15,-1-3 59 16,-4 0-35-16,-1 3 14 16,16 5 29-16,4 4-54 15,10 0 21-15,10 0-36 16,7 19 7-16,9 10 1 15,11 7-7-15,6 5-1 16,0 4 0-16,23-1 12 16,16 0-18-16,4-6 6 15,5-1-3-15,9-7 3 16,2 3 0-16,-3-3 3 16,-4-1-3-16,-7 4 0 0,-8-1 8 15,-18 3-8-15,-15 4-5 16,-4-2 5-16,-20 7 1 15,-29-8 8-15,-10 1-8 16,-3-11 0-16,5-8-1 16,9-12-6-16,14-6-84 15,28-10-91-15,6-20-481 16,0-7-1475-16</inkml:trace>
  <inkml:trace contextRef="#ctx0" brushRef="#br0" timeOffset="1033">2164 233 2242 0,'0'0'538'0,"0"0"-494"15,0 0 89-15,0 0 127 16,224 201-124-16,-173-117-56 15,-1 14-34-15,-18 8-44 16,-15 2 70-16,-17 7-54 16,0 2-5-16,-39-1-11 15,-18-7-2-15,0-15-14 16,-3-19-77-16,10-23-81 16,15-29-140-16,13-14-488 15,11-9-1271-15</inkml:trace>
  <inkml:trace contextRef="#ctx0" brushRef="#br0" timeOffset="1464">3190 884 2015 0,'0'0'540'0,"0"0"-498"0,0 0-11 15,195 0-31-15,-84 0-14 16,-15 5-267-16,-17 11-584 0</inkml:trace>
  <inkml:trace contextRef="#ctx0" brushRef="#br0" timeOffset="1638">3101 1270 1612 0,'0'0'1104'0,"0"0"-920"16,0 0-153-16,0 0 13 15,174 26-34-15,-38-23-10 16,-17 0-315-16,-11-3-652 0</inkml:trace>
  <inkml:trace contextRef="#ctx0" brushRef="#br0" timeOffset="2109">4292 400 2402 0,'0'0'277'0,"0"0"-169"15,-3 222-28-15,0-114 138 16,0 11-62-16,3-5-123 16,0-8-14-16,0-12-19 15,0-17 0-15,0-18-4 16,0-23 4-16,3-23-84 16,-3-13 40-16,0-10-19 15,0-41-82-15,0-16 24 16,-6-17 35-16,-8-7 62 15,5-9-12-15,2-5 36 16,0-5 11-16,7 2-10 16,0-3 16-16,4 15-8 15,21 16-8-15,6 24 95 0,1 23-29 16,7 24-30-16,4 9 56 16,-1 13-56-16,1 26 37 15,-4 7-26-15,-8 7-33 16,-19 6 43-16,-12-3-35 15,0 0-13-15,-17-5-10 16,-26-4-10-16,1-9-68 16,-13-3-205-16,13-11-490 15,11-11-1245-15</inkml:trace>
  <inkml:trace contextRef="#ctx0" brushRef="#br0" timeOffset="2440">5340 103 1295 0,'0'0'1327'16,"0"0"-1151"-16,0 0-141 15,0 0 119-15,-193 115 55 16,122-33-16-16,-2 18-128 16,14 10 17-16,10 4 37 0,13 2-71 15,19-5-8 1,14 1-40-16,3-10 15 0,0 0-21 16,30-16 6-16,5-13-79 15,5-15 16-15,5-16-99 16,22-22-105-16,-9-14-372 15,-8-6-457-15</inkml:trace>
  <inkml:trace contextRef="#ctx0" brushRef="#br0" timeOffset="2808">5626 533 2311 0,'0'0'576'0,"0"0"-494"0,0 0 31 16,0 0 108-16,0 0-10 15,-201-22-142-15,152 64-54 16,7 15 49-16,5 8-35 16,15 8-9-16,13 4-20 15,9-1 0-15,0 2 11 16,19-7-11-16,19-11-51 15,12-7 27-15,5-15-23 16,1-17-1-16,0-17-4 16,-10-4 38-16,-14-17-8 15,-15-17 20-15,-17-7 2 16,0-6 15-16,-37-1-1 0,-18 5 2 16,-10 4-16-1,0 9-23-15,6 13-25 0,19 8-253 16,17 6-504-16,20 3-1385 15</inkml:trace>
  <inkml:trace contextRef="#ctx0" brushRef="#br0" timeOffset="3145">5963 0 2586 0,'0'0'364'15,"0"0"-284"-15,0 0-57 16,0 0 37-16,0 0 86 16,0 0-85-16,117 206 3 15,-78-114-32-15,1 10 28 16,-4 8 4-16,-4 2-41 15,-9 0 30-15,-10-1-53 16,-13 1 0-16,0 0 28 16,-32-6-26-16,-18-7-2 15,-1-12-8-15,-5-22-37 16,10-18 6-16,10-24-132 16,13-11-336-16,9-12-259 0</inkml:trace>
  <inkml:trace contextRef="#ctx0" brushRef="#br0" timeOffset="3343">6526 918 2333 0,'0'0'595'0,"0"0"-526"16,176-32-67-16,-104 20 69 15,-7 4-6-15,-9 4-65 16,-7 4-158-16,-16 0-147 0,-19 10-416 16</inkml:trace>
  <inkml:trace contextRef="#ctx0" brushRef="#br0" timeOffset="3483">6487 1216 2419 0,'0'0'638'0,"0"0"-538"16,0 0-92-16,235 0 1 16,-130 0-9-16,-20 0-374 15,-17 0-1449-15</inkml:trace>
</inkml:ink>
</file>

<file path=ppt/ink/ink9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6:08:49.058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54 822 1420 0,'0'0'262'0,"0"0"-153"15,0 0 14-15,0 0 92 16,0 0-9-16,0 0-79 15,164-151-95-15,-116 111-19 16,4-4 37-16,4-8-14 0,6-5 19 16,1-6 63-16,-4-4-40 15,0-6 47-15,-10-2-60 16,-7 8 3-16,-8 8 34 16,-16 19-36-16,-5 12 6 15,-10 22-3-15,-3 6-42 16,0 12 27-16,0 38-54 15,-19 15 0-15,-7 18 31 16,3 9-29-16,3-2 1 16,4-4-3-16,10-4-9 15,6-11-15-15,0-4-42 16,0-2-126-16,9 6-142 16,7-15-474-16,-2-11-1172 0</inkml:trace>
  <inkml:trace contextRef="#ctx0" brushRef="#br0" timeOffset="325">3 1241 2016 0,'0'0'483'15,"0"0"-367"-15,0 0 0 16,0 0 129-16,0 0-40 0,0 0-138 16,0 0 5-1,158-45-24-15,-63 33-3 0,14 4-20 16,8-4-11-16,7 3 2 16,4 2-16-16,0 1-6 15,-4 4 6-15,-9 2 0 16,-14 0 0-16,-19 0-42 15,-12 0-29-15,-19 0-63 16,-14 18-321-16,-18 0-245 16,-13 1-693-16</inkml:trace>
  <inkml:trace contextRef="#ctx0" brushRef="#br0" timeOffset="729">0 2057 1839 0,'0'0'342'0,"0"0"-239"15,0 0 1-15,0 0 133 16,0 0-98-16,0 0-103 15,0 0 12-15,207-174-14 16,-148 116 12-16,-3-3 52 16,-7 6-58-16,-10 2 48 0,-10 8-25 15,-9 13-18 1,-9 15 48-16,-8 10-44 0,-3 7-8 16,0 19-20-16,0 31-14 15,0 19 4-15,0 20-11 16,-11 9 0-16,2-2 9 15,-2-4-8-15,8-12-1 16,0-9 0-16,3-16-5 16,0-14 4-16,0-11-111 15,14-18-163-15,12-7-319 16,0-5-187-16</inkml:trace>
  <inkml:trace contextRef="#ctx0" brushRef="#br0" timeOffset="1232">793 1662 1694 0,'0'0'477'0,"0"0"-282"16,0 0 44-16,0 0 22 16,0 0-84-16,0 0-43 15,181-80-104-15,-132 80-4 16,-1 0 32-16,5 25-32 15,-7 5-10-15,-7 9 11 16,-7 8-20-16,-15 7 53 0,-14 5-60 16,-3 3 0-1,-17 3 36-15,-25 0-35 0,-10-4-1 16,-7-2 0-16,4-3 0 16,2-11 17-16,11-8-17 15,8-9 0-15,8-9 1 16,10-3 10-16,10-10-11 15,2 1 6-15,4-7-5 16,0 0 59-16,0 0-40 16,17 0 5-16,12 0 23 15,14 0-46-15,5 0 29 16,11 0-31-16,7 0 1 16,7 0 41-16,-2 1-5 15,-1 2-10-15,-5 1 0 16,-13-4-7-16,-16 2 44 0,-10-2-58 15,-12 0 0-15,-11 0 33 16,-3 0-25-16,0 0 3 16,0 0-17-16,-11 0-80 15,-18 0-103-15,0 0-429 16,-1 0-2253-16</inkml:trace>
</inkml:ink>
</file>

<file path=ppt/ink/ink9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6:08:54.516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445 725 2220 0,'0'0'389'16,"0"0"-267"-16,0 0-94 15,0 0 153-15,-180-41 6 16,128 41-112-16,0 0-51 16,-1 29-15-16,11 7 6 15,5 9 34-15,14 4-49 16,17 4 0-16,6-4-3 16,0 3 3-16,29-9-24 15,11-6-55-15,5-16-34 0,5-11-14 16,2-10-62-16,1-3-33 15,-4-36 18-15,-7-13-22 16,-5-19 127-16,-11-11 55 16,-13-10 44-16,-4-9 16 15,-9 11 58-15,0 7 78 16,0 21 32-16,0 25-23 16,0 18 29-16,0 19-54 15,0 19-105-15,0 35 42 16,0 26-3-16,0 15-13 15,0 9-18-15,3-7-31 16,17-9-4-16,6-15-4 0,7-14-33 16,10-20-6-1,-1-19-113-15,7-20-38 0,1 0 2 16,-7-28-3-16,-11-24 64 16,-5-1 69-16,-15 3 58 15,-9 12 83-15,-3 15 50 16,0 17 83-16,-9 6-100 15,-8 21-58-15,1 25 35 16,6 10-34-16,10 6-27 16,0-4-8-16,26-6-18 15,23-18-6-15,13-10 1 16,8-17-1-16,-5-7 0 0,-10-19-22 16,-13-24 14-1,-14-12 8-15,-19-6 21 16,-9-1 85-16,-9-2 7 0,-34 10-44 15,-13 8-13-15,-3 10-56 16,4 10-37-16,8-10-152 16,18 7-515-16,16 2-1355 15</inkml:trace>
  <inkml:trace contextRef="#ctx0" brushRef="#br0" timeOffset="148">1123 301 2246 0,'0'0'486'16,"0"0"-412"-16,0 0-11 16,150-171 33-16,-88 123-90 0,17 7-6 15,-20 15-564 1,-13 11-715-16</inkml:trace>
  <inkml:trace contextRef="#ctx0" brushRef="#br0" timeOffset="318">3 603 2991 0,'0'0'350'0,"0"0"-309"16,0 0-41-16,187-58 0 15,-17 26-6-15,-16 5-195 0,-16 10-1009 16</inkml:trace>
</inkml:ink>
</file>

<file path=ppt/ink/ink9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6:08:52.603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88 18 1397 0,'0'0'299'0,"0"0"-151"15,0 0-55-15,0 0 64 16,0 0 26-16,0 0-42 15,-32 35-40-15,28 19 3 16,4 13 15-16,-3 17-11 0,3 6-20 16,-3 8-18-1,-3-1-41-15,3-3 20 0,-8-6-49 16,5-10 0-16,-5-18 16 16,5-9-16-16,3-18 0 15,3-16-17-15,0-17-147 16,40-17-100-16,11-25-267 15,-1-11-396-15</inkml:trace>
  <inkml:trace contextRef="#ctx0" brushRef="#br0" timeOffset="346">635 162 1722 0,'0'0'584'0,"0"0"-414"0,0 0 12 16,0 0 45-16,0 0-88 16,0 0-86-16,-232 130 0 15,160-74-31-15,5 3 19 16,10-3-5-16,7-9-18 16,15-3 12-16,7-5-30 15,19-4-6-15,6-3 5 16,3-2 2-16,3-4-2 15,23 4-2-15,7-4 3 16,2-2 15-16,5 2-15 16,-1-5-8-16,1 4 8 15,-4-8 1-15,-1 0 2 16,-1 1-3-16,-9-4 0 0,6 2-35 16,14-6-171-16,-5-6-341 15,-5-4-484-15</inkml:trace>
  <inkml:trace contextRef="#ctx0" brushRef="#br0" timeOffset="1021">757 604 1866 0,'0'0'510'0,"0"0"-445"0,0 0-23 15,0 0 135 1,0 0-74-16,0 0-59 0,0 0-20 16,209-130-23-16,-150 72-2 15,-7-7-19-15,-16 0 12 16,-19 0 7-16,-17 6 2 16,0 4 25-16,-20 9 91 15,-19 12-11-15,-7 16 15 16,-4 18-29-16,2 0-52 15,2 44 14-15,4 25-35 16,5 13 4-16,14 12-17 16,17 7 1-16,6-5-8 15,0-7 1-15,9-9-5 16,14-13 4-16,0-11 1 0,-6-12-10 16,-7-18-40-16,-7-7 3 15,0-10 46-15,-3-9-32 16,0 0 12-16,6-30 7 15,8-9-29-15,6-8 28 16,9 0-15-16,4 8-11 16,2 14 20-16,-2 13-32 15,-1 12 21-15,-1 0 31 16,-2 31 1-16,-2 14-7 16,5 2-1-16,4 0 8 15,10-11 0-15,5-14-27 16,12-20-75-16,-4-2-93 15,3-21-15-15,-9-21-73 0,-13-8 87 16,-11 0 161-16,-16 1 35 16,-10 8 85-16,-3 13 104 15,0 17 69-15,0 11-44 16,-7 7-86-16,-2 33-41 16,-2 10-24-16,8 9 24 15,3-3-70-15,0-6-16 16,0-11-1-16,11-10-64 15,8-11-135-15,13-18-273 16,-1 0 185-16,-9 0-1502 0</inkml:trace>
  <inkml:trace contextRef="#ctx0" brushRef="#br0" timeOffset="1157">1470 323 2259 0,'0'0'391'15,"0"0"-293"-15,0 0-62 16,0 0-36-16,0 0-98 16,0 0-588-16</inkml:trace>
</inkml:ink>
</file>

<file path=ppt/ink/ink9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6:08:56.155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102 808 1534 0,'0'0'247'16,"0"0"-118"-16,0 0 23 15,0 0 34-15,0 0 15 16,0 0-99-16,-31 106 24 0,31-18-42 16,0 19-28-16,0 4 20 15,0-2-26-15,0-5 1 16,0-14-35-16,0-14-7 15,0-15 3-15,0-17-12 16,0-17-10-16,0-23 4 16,0-4 6-16,-6-17-18 15,-2-32-29-15,-4-21 29 16,2-14 12-16,-2-16-12 16,1-9 5-16,5-4 12 15,3-1 2-15,3 6-2 16,0 7-5-16,9 18 6 15,24 15 13-15,4 18-13 0,8 18 0 16,7 17 4 0,7 15 7-16,6 0-2 0,8 24 4 15,-4 17-2-15,-7 12 16 16,-16 6-27-16,-18 3 0 16,-17 3 18-16,-11-1-17 15,-20 0 5-15,-33 0-6 16,-18-8 9-16,-8-10 7 15,-3-17-15-15,7-16-1 16,13-13 15-16,17 0-15 16,22-24-45-16,23-14-108 15,35 5-175-15,7 7-259 0</inkml:trace>
  <inkml:trace contextRef="#ctx0" brushRef="#br0" timeOffset="728">1459 421 1324 0,'0'0'562'0,"0"0"-449"15,0 0 51-15,-167 147 82 0,108-25-10 16,10 43-18-16,13-3-71 16,16-12-14-16,20-23-57 15,0-29-23-15,11 2-13 16,21 5-40-16,7-16-16 15,14-15-8-15,2-18-81 16,38-18-172-16,-19-14-408 16,-4-16-1388-16</inkml:trace>
  <inkml:trace contextRef="#ctx0" brushRef="#br0" timeOffset="1284">2399 573 1899 0,'0'0'353'0,"0"0"-215"0,0 0-34 15,0 0 73-15,0 0-24 16,0 0-69-16,0 0-54 16,-79 134-24-16,70-72 34 15,-1 6-28-15,-10-4 9 16,-3-1-6-16,-9-7-4 15,-10-5-13-15,-5-11 2 16,-2-4 0-16,0-12 15 16,10-13-8-16,5-5 1 15,15-6-3-15,13 0-4 16,6-8-2-16,0-7-11 16,16 3-15-16,21 3 26 15,11 9-10-15,4 0 10 0,1 21-6 16,-4 20 7-16,-10 15 14 15,-2 9-14-15,-11 4 0 16,-4 3 11-16,-5-1 3 16,-8-13 7-16,2-6-19 15,-5-18 7-15,0-10 1 16,5-9-10-16,17-15-119 16,3-4-214-16,-2-19-426 0</inkml:trace>
  <inkml:trace contextRef="#ctx0" brushRef="#br0" timeOffset="1652">2910 793 2314 0,'0'0'478'15,"0"0"-440"-15,0 0-14 16,0 0 37-16,0 0 85 16,180-95-87-16,-117 95-59 15,-1 0 36-15,-11 30-9 16,-17 20-6-16,-22 17 15 16,-12 17-35-16,-15 7 33 15,-35 4-28-15,-9-4-5 16,-7-9 33-16,7-11-13 0,13-15 22 15,15-21 1-15,17-8-34 16,14-12 4-16,0-2-14 16,36-9-23-16,16 2 14 15,18-6-54-15,10 0-127 16,52 0-325-16,-21 0-129 16,-12 0-486-16</inkml:trace>
  <inkml:trace contextRef="#ctx0" brushRef="#br0" timeOffset="1847">3932 1297 2076 0,'0'0'517'16,"0"0"-453"-16,0 0-6 16,0 0 208-16,0 0-52 0,0 0-116 15,15 174-37-15,-15-119-39 16,-23 3-22-16,0-9-7 15,4-5-125-15,19-20-203 16,0-13-419-16,0-11-596 0</inkml:trace>
  <inkml:trace contextRef="#ctx0" brushRef="#br0" timeOffset="2140">4583 503 2357 0,'0'0'456'16,"0"0"-455"-16,0 0 129 15,0 0 72-15,-73 161-77 16,19-91-48-16,-6 1-50 16,4-4-15-16,11-8 24 15,16-15-27-15,12-11-12 16,17-8 3-16,0-12-12 15,12-5 12-15,28-1 1 16,10-7-1-16,8 0-8 16,8 0-42-16,0 0-15 15,-4 0-123-15,15 0-190 16,-17 0-205-16,-10 4-134 0</inkml:trace>
  <inkml:trace contextRef="#ctx0" brushRef="#br0" timeOffset="2328">4816 719 1993 0,'0'0'386'0,"0"0"-239"16,0 0 34-16,0 216 82 16,0-134-41-16,0-1-132 15,0-3-41-15,3-5-49 16,3-8-10-16,13 4-89 15,1-19-242-15,-3-15-491 0</inkml:trace>
  <inkml:trace contextRef="#ctx0" brushRef="#br0" timeOffset="2559">5405 1165 2070 0,'0'0'470'16,"0"0"-352"-16,0 0 62 16,0 0 98-16,23 197-78 15,-23-144-87-15,-11 3-96 16,-18-4-7-16,-7 3-10 0,4-11-61 16,9-13-88-1,12-20-312-15,8-6-266 0,3-5-1222 16</inkml:trace>
  <inkml:trace contextRef="#ctx0" brushRef="#br0" timeOffset="2933">6119 449 2313 0,'0'0'523'0,"0"0"-466"16,0 0 63-16,0 0 82 16,0 0-59-16,-207 37-83 0,142 28-36 15,6 17 24-15,10 10-30 16,12 8 3-16,21 1 11 16,13-4-23-16,3-5 0 15,3-10-9-15,27-9 0 16,5-12-1-16,11-13-35 15,4-15-20-15,4-18-7 16,0-15 14-16,-3 0 4 16,-11-27 17-16,-13-9 23 15,-18-1-1-15,-9 1 7 16,-6 7-1-16,-33 3 3 16,-15 8-3-16,-3 6-20 0,-3 12-88 15,-2 0-234-15,17 0-361 16,14 3-1037-16</inkml:trace>
  <inkml:trace contextRef="#ctx0" brushRef="#br0" timeOffset="3677">6694 221 2092 0,'0'0'337'0,"0"0"-230"0,0 0-99 15,0 0 73-15,0 0 89 16,0 0-111-16,0 0-32 16,59 24-27-16,-16 4 6 15,6 6 24-15,-7 14 4 16,-2 8 50-16,-7 11-44 16,-7 6 28-16,-6 7 43 15,-1-4-74-15,-2-7-14 16,6-13-23-16,6-16-8 15,7-15-1-15,4-16-48 0,-1-9-30 16,-4 0-28 0,-8-22-6-16,-12-1 57 0,-11 7 32 15,-4 12 32-15,-10 4 9 16,-23 0 11-16,-5 29 29 16,-1 15 30-16,5 10-28 15,14 7 9-15,17 4-39 16,3 0-21-16,3 2 21 15,31-2-14-15,5 0 2 16,7-6 6-16,-4-3 17 16,-10-4 31-16,-15-1-43 15,-17-9-19-15,0-5 27 16,-43-4-13-16,-11-9-15 16,-8-7-12-16,5-9-45 15,18-8-77-15,19-17-221 0,14-15-501 16</inkml:trace>
  <inkml:trace contextRef="#ctx0" brushRef="#br0" timeOffset="4157">7499 0 1418 0,'0'0'881'0,"0"0"-761"15,0 0-93-15,0 0 111 16,0 0 129-16,0 0-113 16,0 0-50-16,76 45-14 15,-23 11-31-15,2 15 7 16,7 5-34-16,6 14-15 16,2 6 50-16,-1 4-19 15,-1 6-1-15,-3 9-5 0,-8 6-24 16,-9 3 15-16,-11 2-21 15,-18-3-11-15,-16-8 23 16,-3-5-17-16,-25-16-7 16,-18-11-13-16,-6-22-25 15,2-10 4-15,8-18-52 16,4-13-35-16,15-17-83 16,6-3-259-16,14 0-298 0</inkml:trace>
  <inkml:trace contextRef="#ctx0" brushRef="#br0" timeOffset="4401">8760 968 2628 0,'0'0'534'0,"0"0"-534"16,0 0-12-16,197 0 12 16,-126 0 65-16,-5 0-41 15,4 7-24-15,-8 12-185 16,-11 7-349-16,-14-2-71 16,-25-7-1223-16</inkml:trace>
  <inkml:trace contextRef="#ctx0" brushRef="#br0" timeOffset="4558">8725 1341 2864 0,'0'0'555'0,"0"0"-492"16,0 0 22-16,0 0 55 16,179 3-73-16,-91-3-67 15,56-13-52-15,-19 5-165 16,-20 6-680-16</inkml:trace>
</inkml:ink>
</file>

<file path=ppt/ink/ink9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6:09:03.119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23 756 1215 0,'0'0'624'0,"0"0"-516"16,0 0-62-16,0 0 159 16,0 0-39-16,0 0-89 15,173-143-6-15,-126 87-51 16,-1-8 23-16,0-10-6 15,-7-8 12-15,-7 0 56 16,-2 2 10-16,-10 12 25 16,-5 15 22-16,-7 18-56 15,-5 16 6-15,-3 19-58 16,0 6-52-16,0 46 32 16,-3 24-16-16,-8 24-10 15,8 12 2-15,3 2-8 16,0-4 1-16,0-10-3 0,3-11-84 15,11 13-81-15,-5-21-365 16,-4-20-281-16</inkml:trace>
  <inkml:trace contextRef="#ctx0" brushRef="#br0" timeOffset="300">0 1274 697 0,'0'0'1670'0,"0"0"-1360"0,0 0-113 16,0 0 22-16,0 0 3 16,0 0-105-16,0 0-99 15,20 0 54-15,36 0-57 16,13 0 0-16,10-6 10 15,6 1-16-15,9-1-15 16,5-5 6-16,-1 3-1 16,-3 4-22-16,-7-1-4 15,-12 5-135-15,-14 5-186 16,-20 18-375-16,-25 3-162 0</inkml:trace>
  <inkml:trace contextRef="#ctx0" brushRef="#br0" timeOffset="880">363 1575 1528 0,'0'0'747'16,"0"0"-482"-16,0 0-110 16,0 0 72-16,0 0 26 15,0 0-135-15,0 0-73 16,-28 0-33-16,28 0-5 15,0 0 11-15,0 0-18 16,0 2-15-16,16 5 15 16,13-5 0-16,5 4-1 15,8-3-11-15,1 0 12 16,5 3-11-16,5 5 1 0,2 7 1 16,4 6 8-1,1 9 1-15,-6 3 0 0,-7 14-1 16,-15-4 1-16,-12 7 7 15,-20-3 5-15,0 0-12 16,-14-3 45-16,-21-5-15 16,-10-4 15-16,-5-9-26 15,4-8-11-15,4-7 55 16,10-8-55-16,7-2-7 16,10-4 24-16,11 0-19 15,4 0-12-15,0 0 4 16,0 0-4-16,10 7-4 15,16 3 10-15,10 8 0 0,-4 2 1 16,5 9-1-16,-7 5-6 16,-4 6 6-16,-6 2 0 15,-11 2 3-15,-9 1-2 16,0-7 12-16,-9-6 17 16,-28-8-30-16,-8-7 26 15,-11-5-11-15,-7-12-14 16,-2 0 35-16,0-3-36 15,9-23-41-15,-2-42-73 16,18 9-452-16,10-8-1160 0</inkml:trace>
</inkml:ink>
</file>

<file path=ppt/ink/ink9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6:09:07.847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0 274 1833 0,'0'0'351'0,"0"0"-125"0,0 0 60 16,0 0-16-16,0 0-33 15,0 0-140-15,0 0-82 16,52-17 69-16,10 13-42 16,14 2-5-16,9-2-23 15,3 4-1-15,0-3-20 16,-9 3 7-16,-6 0-32 16,-18 0-8-16,-13 0-71 15,-11 3-200-15,-31 3-256 16,0-2-75-16,0-4-1082 0</inkml:trace>
  <inkml:trace contextRef="#ctx0" brushRef="#br0" timeOffset="162">331 0 980 0,'0'0'958'0,"0"0"-582"16,0 0-140-16,0 0 26 15,0 0 8-15,-53 173-93 16,53-84-56-16,0 2-105 15,0 3-15-15,11 1-2 16,4 22-53-16,-1-22-305 16,-11-15-584-16</inkml:trace>
</inkml:ink>
</file>

<file path=ppt/ink/ink9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6:09:06.326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374 588 1706 0,'0'0'297'0,"0"0"-186"16,131-163-28-16,-72 83 121 15,0 1-15-15,-7 1-89 16,-10 9 7-16,-8 13-13 15,-15 15 36-15,-9 19 5 16,-10 20-45-16,0 2-5 16,-7 29-73-16,-15 30 6 15,-6 15-11-15,6 17-7 16,6 6-7-16,6 5-96 16,10-1-88-16,0 29-130 15,6-26-268-15,7-20-118 0</inkml:trace>
  <inkml:trace contextRef="#ctx0" brushRef="#br0" timeOffset="277">243 1213 492 0,'0'0'1531'15,"0"0"-1266"-15,0 0-112 16,0 0 16-16,0 0-24 16,0 0-30-16,0 0-18 15,190 0-55-15,-70-5-9 16,44-5-33-16,37-5 0 0,-16-1 8 16,-21 3-7-1,-26 2-1-15,-41 7 0 0,8-2-105 16,11 6-98-16,-37 0-342 15,-34 10-184-15</inkml:trace>
  <inkml:trace contextRef="#ctx0" brushRef="#br0" timeOffset="691">0 2214 1822 0,'0'0'296'0,"0"0"-262"15,0 0-9-15,0 0 106 16,167-122-67-16,-91 58-42 15,5-13-22-15,-5-8 8 16,-11-11 11-16,-12 3 0 16,-18 5 79-16,-15 11 72 15,-9 18-16-15,-8 24 16 16,-3 24-25-16,0 11-50 16,0 29-20-16,-14 41-74 0,2 22 10 15,-2 15 35 1,11 4-38-16,3-8-8 0,0-6 0 15,3-15-2-15,17-10-22 16,6-14-140-16,19-13-206 16,-5-16-413-16,-4-18-478 0</inkml:trace>
  <inkml:trace contextRef="#ctx0" brushRef="#br0" timeOffset="1149">956 1459 1855 0,'0'0'363'0,"0"0"-188"0,0 0 21 16,0 0 33-16,180-20-85 16,-120 20-60-16,-6 2-17 15,6 19-43-15,-4 11 22 16,-14 7-8-16,-16 8-38 15,-15 12 57-15,-11 7-33 16,-28 5 5-16,-26 7 6 16,-15-4-28-16,-7-1 10 15,-3-11-16-15,5-9 7 16,12-7 25-16,15-21-15 0,21-4 0 16,20-13 3-1,6-4-15-15,6-2 15 16,36-2-20-16,18 0 1 0,11 0 35 15,5 0-14-15,6-8-6 16,-3-2-16-16,-5 5 0 16,2-1 14-16,-10 3-3 15,-7 3-6-15,-14 0 30 16,-19 0-21-16,-12 0-9 16,-14 0 1-16,0 0-7 15,-6 0 0-15,-25 0-66 16,9-3-76-16,5-3-197 15,11-9-737-15</inkml:trace>
</inkml:ink>
</file>

<file path=ppt/ink/ink9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6:09:05.811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0 310 1657 0,'0'0'316'0,"0"0"-99"15,0 0-55-15,0 0 83 16,0 0-111-16,0 0-76 16,0 0 26-16,139-42-55 15,-51 36-8-15,7 3-21 0,0 3-66 16,17 0-98 0,-27 15-448-16,-27-3-852 0</inkml:trace>
  <inkml:trace contextRef="#ctx0" brushRef="#br0" timeOffset="206">368 0 1884 0,'0'0'470'15,"0"0"-413"-15,0 0 71 16,0 0 60-16,0 0-69 0,-33 217-37 15,20-131-65 1,10 4-17-16,3 23-132 0,9-24-247 16,17-27-462-16</inkml:trace>
</inkml:ink>
</file>

<file path=ppt/ink/ink9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6:09:09.539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343 787 1677 0,'0'0'178'15,"0"0"-132"-15,0 0-11 16,0 0-13-16,0 0 123 16,0 0-29-16,0 0-68 15,128-185 4-15,-80 104-20 16,-1-12 30-16,-9-7 71 16,-1 2-16-16,-11 7-9 0,-4 23-10 15,-5 18 5-15,-6 29 32 16,-5 21-107-16,-3 21-26 15,0 52 49-15,-3 28 0 16,0 23-23-16,0 12-28 16,0-5-14-16,0-1 5 15,0 24-193-15,0-34-302 16,0-26-210-16</inkml:trace>
  <inkml:trace contextRef="#ctx0" brushRef="#br0" timeOffset="264">0 1270 2004 0,'0'0'373'0,"0"0"-319"15,0 0 23-15,0 0 85 16,182 30-4-16,-83-30-32 15,22 0-84-15,16 0 11 16,38-16-48-16,-16-2 2 16,2-7 13-16,-4 6-20 15,-33 6-1-15,11 5-111 16,13 8-119-16,-41 0-95 16,-29 6-377-16</inkml:trace>
  <inkml:trace contextRef="#ctx0" brushRef="#br0" timeOffset="639">143 2121 1726 0,'0'0'215'16,"0"0"-189"-16,0 0 18 16,0 0 107-16,0 0-59 0,0 0-68 15,217-176-23-15,-155 100 32 16,-7-1-2-16,-8 3 64 16,-18 9 67-16,-10 18-8 15,-12 21 25-15,-7 16-19 16,0 10-88-16,0 33 16 15,-10 32-49-15,-9 19-3 16,-4 10 12-16,6 5-42 16,4-1-12-16,6-13 4 15,7-12-31-15,0-8 17 16,37-11-161-16,5-19-369 16,-2-18-367-16</inkml:trace>
  <inkml:trace contextRef="#ctx0" brushRef="#br0" timeOffset="1050">887 1650 1728 0,'0'0'499'16,"0"0"-335"-16,0 0 93 15,0 0-54-15,187-37-76 16,-125 37-33-16,6 9-46 15,-2 22-19-15,-7 13-1 16,-14 12 20-16,-25 12 11 16,-20 14-34-16,-17 8-13 0,-48 0 40 15,-17 2-23 1,-9-4-5-16,3-8-3 0,9-15 0 16,20-15 40-16,19-21-47 15,23-8 2-15,17-13 21 16,0-4-36-16,31-4 7 15,20 0-4-15,15 0 5 16,10 0 8-16,3-6-17 16,-2-2 0-16,2 1-3 15,-6 4 12-15,-8 3 3 16,-5 0-12-16,-18 0 13 16,-10 0-29-16,-12 0 16 15,-10 0-99-15,-4 6-42 16,-3 0-169-16,-3-2-511 0</inkml:trace>
  <inkml:trace contextRef="#ctx0" brushRef="#br0" timeOffset="1488">2389 863 1482 0,'0'0'834'0,"0"0"-541"16,0 0-164-16,0 0 49 15,0 0 9-15,0 0-66 16,0 0-74-16,167-2-31 0,-79 2-16 16,27 18-64-16,-27-4-424 15,-22 4-372-15</inkml:trace>
  <inkml:trace contextRef="#ctx0" brushRef="#br0" timeOffset="1683">2349 1312 2082 0,'0'0'548'16,"0"0"-511"-16,0 0 130 16,0 0 34-16,167 17-116 0,-94-17-27 15,9 0-58-15,26 0-108 16,-17 0-274-16,-18 0-666 0</inkml:trace>
  <inkml:trace contextRef="#ctx0" brushRef="#br0" timeOffset="1916">3323 1267 2092 0,'0'0'546'15,"0"0"-395"-15,0 0-26 16,0 0 26-16,0 0-98 16,0 0-53-16,0 0-247 15,97 0-338-15,-54 0-471 0</inkml:trace>
  <inkml:trace contextRef="#ctx0" brushRef="#br0" timeOffset="2050">3867 1300 1833 0,'0'0'148'0,"0"0"-148"0,0 0-299 16,0 0-1323-16</inkml:trace>
  <inkml:trace contextRef="#ctx0" brushRef="#br0" timeOffset="2149">4324 1332 1646 0,'0'0'698'0,"0"0"-566"16,0 0-132-16,0 0-654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6:58:25.836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599 0 1520 0,'0'0'265'16,"0"0"-173"-16,0 0 74 15,0 0 53-15,0 0-16 16,0 0-82-16,0 0-60 16,0 0 67-16,0 12-25 15,0 21-43-15,0 19 33 16,0 22-43-16,0 12 4 0,0 11-6 16,0-2-30-16,-6-8 24 15,-2-7-41-15,8-16 0 16,0-12 8-16,0-14-9 15,0-9-40-15,0-14-52 16,0-15-190-16,0 0-308 16,-6-24-662-16</inkml:trace>
  <inkml:trace contextRef="#ctx0" brushRef="#br0" timeOffset="258">0 219 1818 0,'0'0'315'0,"0"0"-251"16,0 0-15-16,0 0 165 15,0 0-59-15,0 0-46 16,186-59-85-16,-94 32 10 15,13 6 9-15,6 6-31 16,8 3-12-16,34-2-100 16,-29 1-279-16,-22-2-639 0</inkml:trace>
  <inkml:trace contextRef="#ctx0" brushRef="#br0" timeOffset="1014">1310 371 1793 0,'0'0'288'16,"0"0"-227"-16,0 0 135 15,0 0 6-15,0 162-59 16,0-97-74-16,0 4-40 16,0-4 57-16,0-7-77 0,19-8-3 15,7-15 0-15,8-14-6 16,8-15-36-16,1-6-51 16,5-15-2-16,-5-26 28 15,-1-12-29-15,-8-5 44 16,-9 1 40-16,-5 7-1 15,-11 10 7-15,-9 15 23 16,0 13 64-16,0 12 59 16,0 0-64-16,-9 32-53 15,-1 13 36-15,7 5-36 16,3 0-19-16,0-6-10 16,16-8 8-16,16-10-16 0,5-14-11 15,2-12-69-15,7 0 52 16,-1-23-33-16,-2-19 7 15,-4-4 29-15,-2-7 25 16,-4 5-12-16,-7 8 20 16,-6 12 0-16,-8 13 7 15,-5 15-7-15,-4 0 27 16,-3 37 15-16,0 9-19 16,0 7 32-16,-6 3-55 15,-4-2 0-15,1-5 24 16,1-12-24-16,5-6 0 15,3-17-2-15,0-7-7 0,6-7-3 16,18-4-3 0,5-28-13-16,14-12 26 0,5-6-35 15,9-3 22-15,2 2 15 16,3 11 0-16,-3 9 6 16,-7 14 0-16,-10 13 8 15,-5 4 51-15,-11 13 1 16,-7 22 14-16,-9 9-36 15,-6 0-37-15,-4 1 10 16,3-6-17-16,3-10-93 16,23-27-125-16,-2-2-291 15,2 0-68-15</inkml:trace>
  <inkml:trace contextRef="#ctx0" brushRef="#br0" timeOffset="1516">3117 581 1778 0,'0'0'481'0,"0"0"-290"15,0 0 10-15,0 0 42 16,-170 101-47-16,124-48-115 16,10-1-52-16,16-2 38 15,17-4-53-15,3-10-14 16,17-11-8-16,25-17-61 15,13-8 6-15,4-6-109 16,-3-26-52-16,-7-7 78 16,-13-5 40-16,-10 0 73 0,-12 4 32 15,-14 6 1 1,0 8 100-16,0 2 13 0,-5 14 38 16,-7 5 48-16,-2 5-74 15,8 9-41-15,3 33-21 16,3 12-31-16,0 18 41 15,0 11-60-15,9 11-11 16,8 9 32-16,3 4-26 16,0 4 2-16,-4-4-10 15,-7-11 15-15,-9-10-15 16,0-21 0-16,-9-15 0 16,-24-18 36-16,-7-15-35 0,-5-10 0 15,-4-7 12-15,-1-11-11 16,2-31 38-16,8-11-40 15,11-12 0-15,13-12-18 16,16-5 18-16,0-10-65 16,65-44-92-16,-3 22-328 15,0 13-383-15</inkml:trace>
</inkml:ink>
</file>

<file path=ppt/ink/ink9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6:09:24.700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405 540 1974 0,'0'0'483'0,"0"0"-385"0,0 0-91 16,0 0 25-16,121-180 32 15,-75 115-55-15,3-8 26 16,-2 2-15-16,-9 6-1 15,-11 15 68-15,-12 21 8 16,-7 22 1-16,-8 7-12 16,0 45-72-16,0 31 66 15,-8 28-30-15,-4 8-42 16,1 5 30-16,8-5-36 16,3-8-53-16,11 8-142 15,15-21-453-15,-3-30-515 0</inkml:trace>
  <inkml:trace contextRef="#ctx0" brushRef="#br0" timeOffset="294">54 1102 2212 0,'0'0'472'0,"0"0"-389"16,0 0-82-16,0 0 121 16,195-4 65-16,-62-12-96 15,54 4-38-15,51-8 8 16,22 3-43-16,-15-5 18 0,-48 4-20 16,-66 4-15-16,-40 5 10 15,-18 1-11-15,-5-1-36 16,-6-4-21-16,-7 7-79 15,-31 4-138-15,-18 2-326 16,-6 0-505-16</inkml:trace>
  <inkml:trace contextRef="#ctx0" brushRef="#br0" timeOffset="691">0 2064 2264 0,'0'0'266'0,"0"0"-238"16,0 0 2-16,0 0 166 15,0 0-52-15,0 0-79 16,226-128-64-16,-155 64 11 15,-6-4-12-15,-16-3 57 16,-12-1 79-16,-12 12-44 16,-11 7-28-16,-8 15-1 15,-6 17-9-15,0 15 19 16,0 6-59-16,0 21-4 0,0 29 2 16,-9 17-1-1,3 19 5-15,1-2-15 0,2 3 0 16,3-14 5-16,0-2-6 15,3-6-23-15,17-13-2 16,7-16-118-16,19-11-216 16,-3-21-371-16,-9-4-552 0</inkml:trace>
  <inkml:trace contextRef="#ctx0" brushRef="#br0" timeOffset="1149">889 1542 2165 0,'0'0'640'0,"0"0"-509"15,0 0-7-15,0 0 83 16,0 0-30-16,0 0-101 16,178-111-32-16,-120 100-22 15,-2 11-11-15,-10 0 53 16,-4 0-59-16,-11 30-4 15,-9 9 29-15,-16 10-30 16,-6 9 21-16,0 12-20 16,-36-3 11-16,-13 0 20 15,-10 2-31-15,4-8-1 16,-1-1 8-16,14-10-1 16,5-9-8-16,14-9 1 0,7-12 0 15,7-7 10 1,9-5-2-16,0-2 2 0,0 0 23 15,12-6-32-15,27 0 35 16,17 0 8-16,16 0-37 16,17 0 38-16,6-8-27 15,6-4-16-15,-6-1 24 16,-13 6-25-16,-13-3 19 16,-20 7-20-16,-20 3-15 15,-22 0 3-15,-7 0-33 16,-16 0-133-16,-24 9-345 15,-8 2-1485-15</inkml:trace>
</inkml:ink>
</file>

<file path=ppt/ink/ink9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6:09:22.578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0 933 2179 0,'0'0'479'16,"0"0"-373"-16,0 0-94 15,232-59 82-15,-144 45 48 16,5 5-87-16,-5 5-46 16,0 4-9-16,14 0-69 15,-28 19-207-15,-21-1-469 0</inkml:trace>
  <inkml:trace contextRef="#ctx0" brushRef="#br0" timeOffset="189">161 719 1438 0,'0'0'990'0,"0"0"-733"15,0 0-181-15,0 0 96 16,0 0-20-16,6 203-95 15,10-117-40-15,0-1-17 16,8 0-48-16,14 16-151 16,-5-31-456-16,1-17-687 0</inkml:trace>
  <inkml:trace contextRef="#ctx0" brushRef="#br0" timeOffset="507">1617 380 2134 0,'0'0'287'0,"0"0"-230"15,0 0 109-15,131-168 78 16,-92 109-117-16,-2 3-54 0,-8 12-46 15,-7 8 13 1,-8 19 91-16,-11 17-52 0,-3 6-60 16,0 53 14-16,0 25-22 15,-20 17 29-15,1 16-38 16,5 2 17-16,11-7-38 16,3-10-7-16,13-7-161 15,36-4-117-15,-3-20-482 16,-10-24-1253-16</inkml:trace>
  <inkml:trace contextRef="#ctx0" brushRef="#br0" timeOffset="764">1234 1128 2455 0,'0'0'354'15,"0"0"-251"-15,0 0 132 16,0 0-25-16,0 0-71 16,205-19-62-16,-118 3 8 15,7 4-59-15,11 0-13 16,3-1 23-16,7 5-36 16,5 4-5-16,2 4-31 15,-1-7-73-15,20 7-53 16,-33 0-514-16,-30 11-240 0</inkml:trace>
  <inkml:trace contextRef="#ctx0" brushRef="#br0" timeOffset="1222">1804 1502 2074 0,'0'0'571'0,"0"0"-475"15,0 0-84-15,0 0 194 16,0 0-12-16,0 0-158 16,0 0 11-16,91 0-47 15,-42 0 0-15,-7 0 4 16,-5 15 10-16,-12 10-28 16,-14 9 11-16,-11 2 3 0,-3 5 2 15,-33-3-2-15,-7 4 6 16,-3-4-6-16,1-11 9 15,8-1-18-15,15-9 9 16,8-2-30-16,14 0 30 16,0 2-29-16,23 4 20 15,16-1 8-15,11 7 1 16,2 3-3-16,1 4 3 16,-1 5 0-16,-13 6 24 15,-13 1 3-15,-20-4 14 16,-6 2-14-16,-12-5 22 15,-38 2 17-15,-15-8-44 16,-13-7-13-16,-7-6 35 16,3-8-26-16,9-12-18 15,14 0-2-15,21 0-49 0,38-45-33 16,0 7-294-16,20-2-518 0</inkml:trace>
  <inkml:trace contextRef="#ctx0" brushRef="#br0" timeOffset="1480">3209 874 2239 0,'0'0'384'0,"0"0"-299"0,190-21-19 16,-96 13 68-16,4-3 33 16,0 3-95-16,-6 1-70 15,-17 7-4-15,-19 0-165 16,-30 0-159-16,-13 0-152 16,-13 0-153-16</inkml:trace>
  <inkml:trace contextRef="#ctx0" brushRef="#br0" timeOffset="1637">3538 635 2201 0,'0'0'479'0,"0"0"-332"15,0 0 142-15,0 0-66 0,-59 192-87 16,59-111-76-16,0 2-58 16,0 7-2-16,5 4-35 15,-5 27-189-15,0-21-567 16,0-20-1534-16</inkml:trace>
</inkml:ink>
</file>

<file path=ppt/ink/ink9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6:09:13.672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131 736 1448 0,'0'0'283'15,"0"0"-164"-15,0 0 43 16,0 0 106-16,0 0-21 16,0 0-47-16,0 0-45 15,-117-78-49-15,106 130-71 16,8 28 2-16,3 23 26 15,0 17-45-15,0 11-18 0,6-8 27 16,11-2-16-16,3-13 0 16,-1-16-11-16,-2-24 0 15,3-18 3-15,-8-21-3 16,5-23-33-16,-4-6 20 16,0-26-2-16,0-33 14 15,-4-27-13-15,-6-17 14 16,-3-15-6-16,0-29 6 15,-9 10 0-15,-4-6 4 16,0 11-3-16,13 32-2 16,0 3 0-16,13 26 1 15,26 23 21-15,7 16-21 16,13 26 0-16,6 6 22 0,8 21-14 16,-8 29 10-1,-5 9-14-15,-21 8 2 0,-24 10 23 16,-15-6-19-16,-15 3-8 15,-41-9 55-15,-23-7-41 16,-6-11-7-16,-3-14-9 16,6-20 1-16,23-13-18 15,24-6-40-15,35-59-145 16,35 4-369-16,18 3-492 0</inkml:trace>
  <inkml:trace contextRef="#ctx0" brushRef="#br0" timeOffset="262">1425 185 2034 0,'0'0'480'15,"0"0"-291"-15,0 0-32 16,-178 151 35-16,110-21 0 15,-8 55-60-15,18 30-24 16,15-10-74-16,30-41-26 16,13-51 20-16,13-36-22 15,33 4-6-15,22 1-52 16,28-2-81-16,80-25-222 16,-19-18-400-16,-13-24-1370 0</inkml:trace>
  <inkml:trace contextRef="#ctx0" brushRef="#br0" timeOffset="1059">2436 116 508 0,'0'0'1235'16,"0"0"-963"-16,0 0-62 16,0 0-56-16,0 0 41 15,0 0-69-15,0 0-57 16,-42 176 3-16,42-105-17 15,0-7-6-15,0 4-29 16,-8-3-1-16,-7-6 19 16,-12-9-37-16,-11-6 5 0,-10-8 16 15,0-7-14-15,-4-10 1 16,-1-11-9-16,8-8 0 16,8 0 11-16,11 0-11 15,10 0 0-15,13-4 2 16,3 4-2-16,9 0-6 15,27 0-5-15,13 15 11 16,10 24-6-16,6 14 6 16,2 8 0-16,-6 13 29 15,-2 8-29-15,-6 5 11 16,-13-5-10-16,-8-3 0 16,-10-18 59-16,-8-5-44 15,-8-20 8-15,2-9-24 16,-5-10-21-16,6-17-124 15,1 0-373-15,-4-9-966 0</inkml:trace>
  <inkml:trace contextRef="#ctx0" brushRef="#br0" timeOffset="2665">3281 863 1470 0,'0'0'325'0,"0"0"-212"16,0 0 24-16,0 0 61 15,0 0-22-15,0 0-75 16,0 0-101-16,-76 18 0 16,118-27 19-16,17-14-17 15,10-18 1-15,4-1-3 16,-2-8 0-16,-9 1-3 16,-12 3 3-16,-18 5 0 15,-9 9 94-15,-12 8 21 16,-11 9 33-16,0 13-22 15,0 2-47-15,0 17 17 16,-14 33-84-16,5 21 27 16,4 16 21-16,5 3-38 0,0 2-7 15,0-4-15 1,20-6 1-16,3-15 18 0,1 0-19 16,-4-15-19-16,6-8-72 15,6-10-246-15,-5-9-313 16,-4-19-424-16</inkml:trace>
  <inkml:trace contextRef="#ctx0" brushRef="#br0" timeOffset="2900">4351 1058 1627 0,'0'0'360'0,"0"0"-45"16,0 0-42-16,0 0-21 16,52 151-16-16,-52-105-119 15,0-1-56-15,0 4-22 16,-26 2-28-16,0-7-11 16,13-2-147-16,6-16-233 15,7-15-465-15</inkml:trace>
  <inkml:trace contextRef="#ctx0" brushRef="#br0" timeOffset="5015">4731 816 1618 0,'0'0'278'0,"0"0"-181"16,0 0 73-16,0 0 47 0,0 0-40 15,0 0-83-15,0 0-39 16,-14-138-28-16,48 111 55 16,-2 1-55-16,7 7 0 15,7 10 25-15,1 9-43 16,-2 0 27-16,1 16-21 15,-7 22-2-15,-10 15 16 16,-12 9-28-16,-14 12 5 16,-3 6 10-16,-17 2 0 15,-21 0-15-15,-4-2-1 16,-5-14 0-16,4-9 28 0,14-15 20 16,6-15-3-1,13-10 23-15,4-14-55 0,6 0 19 16,0-3-32-16,0 0 1 15,26 0 12-15,13 0 2 16,7-6 3-16,10-7-5 16,3 5-7-16,0 4-3 15,-4 4-3-15,4 0-31 16,-3 0-51-16,13 0-224 16,-13 0-455-16,-14 8-1287 0</inkml:trace>
  <inkml:trace contextRef="#ctx0" brushRef="#br0" timeOffset="5248">5709 1176 1820 0,'0'0'531'16,"0"0"-364"-16,0 0 66 15,0 0 19-15,27 172-77 16,-24-120-80-16,-3-5-77 16,0 2 22-16,-3-1-40 15,-16-1-39-15,-1-3-102 16,9-15-228-16,2-11-415 0</inkml:trace>
  <inkml:trace contextRef="#ctx0" brushRef="#br0" timeOffset="5795">6083 586 373 0,'0'0'1885'0,"0"0"-1553"16,0 0-165-16,0 0 42 0,0 0-65 16,0 0-75-16,0 0-38 15,115-147-20-15,-44 138-10 16,8 6-1-16,-7 3-3 16,-13 0 3-16,-14 28 0 15,-22 6 8-15,-23 12-3 16,0 5-4-16,-45 8 37 15,-10 0-24-15,-15-8-14 16,8-8 57-16,3-10-21 16,13-9-6-16,17-13-21 15,16-5 4-15,13-6 16 16,0 0-29-16,16 0-12 16,24 0 11-16,16 0 1 0,2 0-9 15,4 0 8 1,0 27 1-16,-6 6-1 0,-7 7 1 15,-6 7-3-15,-13 5 2 16,-15 0 2-16,-10 1-1 16,-5 0 1-16,-17-6 19 15,-26-6 17-15,-10-6-37 16,-4-11 0-16,0-12 13 16,9-12-13-16,5 0-25 15,19-28-70-15,24-49-209 16,11 6-351-16,17-3-348 0</inkml:trace>
  <inkml:trace contextRef="#ctx0" brushRef="#br0" timeOffset="6267">6827 323 1756 0,'0'0'537'16,"0"0"-374"-16,0 0 35 15,0 0 63-15,0 0-77 16,167-13-55-16,-132 54-57 16,-2 9-39-16,-1 4 39 15,4 0-48-15,4-3-8 16,5-15 1-16,9-11-5 16,3-15-21-16,0-10 9 15,-9 0-17-15,-11-10 8 0,-18-7 2 16,-16 6 7-16,-3 3 12 15,-16 8-4-15,-22 0-7 16,-9 12-1-16,1 28 0 16,7 1 33-16,13 8-16 15,9 2-17-15,17-1 0 16,0 3 0-16,20 1 5 16,16-5-5-16,4 4-14 15,5 0 14-15,4 4 1 16,-7-8-1-16,-8-2 0 15,-14-3 0-15,-14-2 17 16,-6-4-17-16,-17-5 0 16,-21-1 7-16,-12-5 2 0,4-9-9 15,1-5 0 1,5-13-25-16,14 0-14 0,19-4-178 16,7-17-358-16,0-3-337 15</inkml:trace>
  <inkml:trace contextRef="#ctx0" brushRef="#br0" timeOffset="6959">7547 0 2004 0,'0'0'326'16,"0"0"-182"-16,0 0-94 0,0 0 117 15,0 0-7 1,199 70-23-16,-110-7-22 0,8 8-115 16,2 17 1-16,-5 8 8 15,-4 14-9-15,-19 13 45 16,-15 11 12-16,-21 25-12 16,-35 32 60-16,0-13-80 15,-26-27-5-15,-22-21 23 16,-2-32-37-16,-2-4-6 15,-1-5 0-15,10-24-58 16,31-24-57-16,12-24-399 16,0-17-342-16</inkml:trace>
  <inkml:trace contextRef="#ctx0" brushRef="#br0" timeOffset="7142">8742 1058 1647 0,'0'0'1145'0,"0"0"-1052"15,0 0-60-15,222-33-33 16,-137 33-11-16,19 0-5 16,-19 27-311-16,-25 0-319 0</inkml:trace>
  <inkml:trace contextRef="#ctx0" brushRef="#br0" timeOffset="7291">8692 1582 2342 0,'0'0'618'16,"0"0"-458"-16,0 0-24 16,0 0-16-16,0 0-84 15,294-70-36-15,-152 44-207 16,-15-1-700-16</inkml:trace>
  <inkml:trace contextRef="#ctx0" brushRef="#br0" timeOffset="7973">9960 1025 1670 0,'0'0'240'0,"0"0"-183"15,0 0 29-15,97-188-19 0,-38 108-11 16,0 1 22-16,-2-6-37 16,-15 1 10-16,-10 14 57 15,-15 19 33-15,-11 14 65 16,-6 25-72-16,0 12-60 16,-6 24-7-16,-14 31-54 15,0 34 11-15,4 6-3 16,9 13-20-16,4-4 14 15,3-10-15-15,0-2-43 16,13-19-16-16,17-2-126 0,16-2-107 16,-10-12-257-1,-7-21-400-15</inkml:trace>
  <inkml:trace contextRef="#ctx0" brushRef="#br0" timeOffset="8192">9910 1335 1958 0,'0'0'385'16,"0"0"-262"-16,0 0 3 16,0 0 66-16,0 0 15 15,206 6-107-15,-104-6-75 16,16-15 24-16,13 6-49 0,45 0-105 15,-32 7-405-15,-30 2-818 16</inkml:trace>
  <inkml:trace contextRef="#ctx0" brushRef="#br0" timeOffset="8686">10270 1650 2065 0,'0'0'509'0,"0"0"-392"16,0 0-77-16,0 0 72 15,0 0 9-15,0 0-32 0,203-6-51 16,-104 3-22 0,3 3 31-16,-11 0-25 0,-12 0-20 15,-28 3 28-15,-25 21-24 16,-26 7-5-16,-3 11 37 15,-49 5-2-15,-13 3 19 16,-8-8-55-16,-1-4 0 16,12-11 27-16,8-9-17 15,23-5-9-15,11-4 0 16,17 1 8-16,3 5-18 16,12-1 3-16,30 7-19 15,12 3 25-15,3 9-15 0,10-8-1 16,-2 10 1-16,-5 1 15 15,-9 6-15-15,-11-4 15 16,-14 2 0-16,-20-7 1 16,-6 1 11-16,-12-9 21 15,-34 2-1-15,-19-6-31 16,-14-4 47-16,-3-8-47 16,3-9 10-16,7 0 1 15,13 0-12-15,20-26 0 16,25-7-68-16,28-35-224 15,31 9-442-15,14 1-1463 0</inkml:trace>
</inkml:ink>
</file>

<file path=ppt/ink/ink9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6:11:00.362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46 140 166 0,'0'0'1054'0,"0"0"-860"0,0 0-59 15,0 0 22 1,0 0-40-16,0 0-64 0,0-33-6 16,0 30 73-16,-6 3-29 15,1 0-11-15,2 0 44 16,3 0-26-16,-3 0-9 15,0 0-31-15,0 6-5 16,0 14 35-16,-5 10-55 16,5 8-6-16,3 6 42 15,0 5-17-15,0 5-6 16,0 3-19-16,0-2-3 16,0 2 11-16,-3-3-35 15,0-2 0-15,0-8 17 16,3-6-9-16,0-9-2 15,0-8-6-15,0-6 0 0,0-6 15 16,0-7-15-16,0-2 0 16,0 0 11-16,0-2-11 15,0-24 1-15,0-17-1 16,0-6 1-16,3-10 5 16,-3-6-6-16,0-3 0 15,0 0-3-15,0 3 9 16,0 6-12-16,3 3 5 15,6 6 1-15,5 9 3 16,3 5-3-16,2 10 0 16,4 6-2-16,0 3 2 15,6 2 0-15,4 6-7 0,4 7 7 16,-2 2 9 0,-2 0-9-16,-1 0 0 0,4 11 6 15,-5 9 0-15,-2 6-12 16,-4 3 3-16,-5 4 3 15,-6-1 6-15,-11 4-6 16,-3-3 0-16,0-4 4 16,-17 1 2-16,-15-4-7 15,-7-6 1-15,-4-3 0 16,1-9 3-16,-1-4-3 16,4-4 0-16,8 0 6 15,6 0 13-15,5 0-35 16,11-1 16-16,6-6-100 0,3-4-156 15,15-1-376 1,12 3-168-16</inkml:trace>
</inkml:ink>
</file>

<file path=ppt/ink/ink9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6:11:00.718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0 1594 0,'0'0'262'15,"0"0"-147"-15,0 0 61 16,0 0 11-16,0 0-114 16,0 0-60-16,0 0-13 15,0 19-15-15,6-19-189 16,2 0-130-16,-5 0-1266 0</inkml:trace>
</inkml:ink>
</file>

<file path=ppt/ink/ink9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6:11:00.935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20 0 1952 0,'0'0'590'0,"0"0"-355"16,0 0 37-16,0 0-26 15,0 0-163-15,0 0-38 16,0 0-45-16,-20 7-175 0,40-7-431 16,-4-3-1388-16</inkml:trace>
</inkml:ink>
</file>

<file path=ppt/ink/ink9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6:11:16.324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73 65 166 0,'0'0'1403'0,"0"0"-1121"15,0 0-71-15,0 0 1 16,0 0-22-16,0 0-149 16,0 0 40-16,-37 74-47 15,34-22 2-15,3 7 37 16,0 9-72-16,-3 0 38 16,3 3-16-16,-3-1-22 15,-1-2 62-15,0-6-52 16,1-6 2-16,-3-6 45 15,3-9-46-15,0-8 30 16,-1-7-25-16,4-9-17 16,0-4 59-16,0-4-44 15,0-8 2-15,0-1 2 0,0 3 4 16,0-3-2-16,13 0 13 16,13 0-20-16,8 0 52 15,2 0-54-15,2 0 0 16,5 0-11-16,-4-4 16 15,4-3-29-15,-7 5 12 16,-3 0 0-16,-7-3-1 16,-6 4 2-16,-8-4-1 15,-7 5 0-15,-2 0 11 16,-3 0-20-16,0-2 9 16,0-2-99-16,0-19-84 15,0 0-195-15,0-4-325 0</inkml:trace>
  <inkml:trace contextRef="#ctx0" brushRef="#br0" timeOffset="395">59 74 1298 0,'0'0'339'16,"0"0"-117"-16,0 0-68 15,0 0 38-15,0 0-1 16,0 0-108-16,0 0-37 16,-23-7 21-16,63-1 3 15,11-1 35-15,6-6-92 16,2 4 0-16,-8-1 29 16,-1 2-42-16,-15 9 0 15,-1 1-45-15,-5 0-162 16,-5 0-281-16,-12 0-521 0</inkml:trace>
  <inkml:trace contextRef="#ctx0" brushRef="#br0" timeOffset="872">761 115 1508 0,'0'0'315'0,"0"0"-72"16,0 0 26-16,0 0 16 16,0 0-100-16,0 0-79 15,0 0-40-15,-73 86-6 16,53-52-23-16,-3 8 2 15,3 4-29-15,4 8 26 16,4-1-36-16,1 4 1 16,8-5 20-16,3-2-21 15,0-10 0-15,0-3 0 16,6-11 1-16,21-15 13 16,5-7-14-16,5-4-23 15,5-9 14-15,1-23 9 16,-4-9-7-16,-2-3-8 0,-15-7 15 15,-9-1 6 1,-6-2-6-16,-7 4 0 0,0 3 7 16,-17 6 17-16,-5 5 3 15,-1 15-18-15,3 6-7 16,7 11-2-16,6 4-45 16,7 0-234-16,0 13-310 15,10 5-505-15</inkml:trace>
  <inkml:trace contextRef="#ctx0" brushRef="#br0" timeOffset="1112">1195 642 1637 0,'0'0'345'15,"0"0"-113"-15,0 0 8 16,0 0 4-16,0 0-134 16,0 0-56-16,-85 173-52 15,62-140 11-15,3-1-26 16,8-2-62-16,5-12-272 16,7-9-474-16</inkml:trace>
  <inkml:trace contextRef="#ctx0" brushRef="#br0" timeOffset="1464">1467 536 1670 0,'0'0'343'16,"0"0"-177"-16,0 0 5 15,0 0-2-15,0 0-60 16,53-150-108-16,-30 112 32 16,-7 2-32-16,-3 1 42 15,-3 8 96-15,-4 10-6 16,-6 5-6-16,0 12-7 16,0 0-57-16,0 14 16 15,0 30-79-15,0 12 9 0,0 9 8 16,0 3-16-16,0 0 1 15,0-3 3-15,0-9-4 16,0-10-2-16,0-3-30 16,0-15-111-16,14-10-65 15,4-18-312-15,-1 0-95 16,-3-8-1183-16</inkml:trace>
  <inkml:trace contextRef="#ctx0" brushRef="#br0" timeOffset="1939">1745 103 1654 0,'0'0'381'0,"0"0"-137"0,0 0 18 16,0 0-129-16,0 0-87 15,0 0-10-15,0 0-24 16,170-40 2-16,-134 36 69 15,-2 4-57-15,-12 0 61 16,-2 0-78-16,-8 0 32 16,-4 0 30-16,-2 0-35 15,0 0 6-15,-3 0 11 16,2 0-28-16,-5 0 65 16,0 6-75-16,0 12 27 15,0 11 31-15,0 8-56 0,0 15 4 16,0 3-21-16,0 7 9 15,0 8 19-15,0 5-28 16,0 5 0-16,9 2 24 16,11 0-23-16,-4 0 12 15,1-2-13-15,-11-6 8 16,-6-7 13-16,0-4-21 16,0-8 0-16,-14-7 45 15,-14-4-35-15,-12-3-7 16,-9-5-3-16,-1-10-6 15,2-6-22-15,2-14 25 16,7-6-45-16,2-24-35 0,11-14-213 16,7-4-531-16</inkml:trace>
</inkml:ink>
</file>

<file path=ppt/ink/ink9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6:11:05.056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374 76 719 0,'0'0'218'15,"0"0"-113"-15,0 0-44 0,0 0-16 16,0 0 53-16,0 0-47 16,0 0-22-16,32 0 39 15,-28 0-27-15,-1 0 39 16,-3 0-19-16,0 0-19 15,0 0 47-15,0 0-15 16,0 0 1-16,0 0 0 16,-3 0-46-16,-7 0 41 15,1 0-27-15,-5 0-24 16,0 0 38-16,-1 0-48 16,-2 0 13-16,1 12 3 15,-1 0-23-15,-3 1 48 0,5 6-50 16,1-1 1-16,4 6 28 15,1-1-17-15,6 3 12 16,3 0-12-16,0-2-12 16,0 2 19-16,0-2-19 15,0 0 0-15,0-3 16 16,0 1-10-16,0 0 2 16,0-5-8-16,0 5 0 15,0-5 20-15,0 3-20 16,-17-2 0-16,-6-2 4 15,0-4-4-15,-2 1 11 16,-6-7-11-16,5 0 0 16,4-3 10-16,2-3-10 15,6 3-6-15,2-3 6 16,4 0 7-16,5 0-6 0,0 0 0 16,3 0 1-16,0 0-2 15,0 0-2-15,3 0-1 16,14 6 2-16,3 1 1 15,0 2-1-15,-4 2-5 16,4 3 6-16,-8 4 8 16,5-1-8-16,-6 7 0 15,1 3 13-15,-6 0-12 16,1 2 18-16,-1 4-11 16,-6 1-7-16,0 0 61 15,0 0-56-15,0-2 25 16,0-6 20-16,0-1-33 15,0-4-8-15,0-4-10 0,0-5 15 16,0-3-3-16,-3-1-12 16,0-2 0-16,3 0 2 15,0 0-2-15,0-3-17 16,0-3-120-16,23 0-196 16,3-11-201-16</inkml:trace>
  <inkml:trace contextRef="#ctx0" brushRef="#br0" timeOffset="600">737 377 1393 0,'0'0'301'16,"0"0"-175"-16,0 0-15 15,0 0 112-15,0 0-102 16,0 0-71-16,0 0 25 16,-26 140-12-16,23-89 3 15,0-1-22-15,3-4-27 16,0 2 14-16,0-9-31 15,0-7 0-15,0-2 0 16,0-10 0-16,0-5 0 0,0-7 0 16,0-3-38-16,0-5 7 15,0 0-44-15,0-11-6 16,3-12 46-16,0-12-27 16,-3-9 39-16,0-6 17 15,0-5 6-15,0-1 3 16,0-1-3-16,0 7-3 15,0 10 3-15,0 3 34 16,0 11 27-16,0 5-18 16,0 6 31-16,0 3 26 15,0 4-88-15,6-3 9 16,8 0 31-16,3 3-30 16,2-1-3-16,7 3-7 0,0 0-12 15,3 0 27-15,1 4-27 16,-1 2 0-16,1 0-6 15,-1 0 6-15,-6 0-21 16,0 0-68-16,0 0-69 16,-7 0-26-16,7 0-95 15,-3 0-251-15,-7 0-436 0</inkml:trace>
  <inkml:trace contextRef="#ctx0" brushRef="#br0" timeOffset="867">757 604 1227 0,'0'0'350'15,"0"0"-219"-15,0 0-30 16,0 0 64-16,0 0-32 15,0 0-3-15,0 0-48 16,53 23-32-16,-24-23 9 16,4 0-48-16,-4 0-11 15,4 0-42-15,-1 0-239 16,-6 0-221-16,-9 0-1060 0</inkml:trace>
  <inkml:trace contextRef="#ctx0" brushRef="#br0" timeOffset="1081">682 957 1273 0,'0'0'320'0,"0"0"-192"15,0 0-4-15,0 0 69 16,0 0-34-16,0 0-60 15,0 0-99-15,186 23 0 0,-139-23-13 16,15 0-150 0,-7-6-418-16,-10 0-206 0</inkml:trace>
  <inkml:trace contextRef="#ctx0" brushRef="#br0" timeOffset="1441">1159 689 1562 0,'0'0'338'16,"0"0"-209"-16,0 0 2 15,0 0 45-15,0 0-25 0,0 0-35 16,0 0-98-16,56 94-18 15,-33-62 31-15,0-1-30 16,3-5 4-16,-4-3-5 16,3-5 0-16,-10-5 13 15,-1-9-13-15,-8 0 0 16,-3-4-3-16,1 0 3 16,-1-25-6-16,3-10 6 15,0-6 0-15,-2-9-3 16,3 2 3-16,-4 2-1 15,3 8-42-15,8 3-167 16,-2 10-131-16,-1 12-347 0</inkml:trace>
  <inkml:trace contextRef="#ctx0" brushRef="#br0" timeOffset="2410">1493 716 108 0,'0'0'1306'0,"0"0"-1144"16,0 0-66-16,0 0-25 15,0 0-25-15,0 0-11 16,170 0 9-16,-120-12 14 16,-1 0-58-16,-9-3 1 0,-12 0 8 15,-11 0-8 1,-14-2-1-16,-3-1 12 0,0 4 20 15,-20-4 54 1,-8 0-9-16,-6 1-14 0,5 5 29 16,-1 3-36-16,1 9 46 15,6 0-27-15,4 17-32 16,2 24 18-16,5 13-61 16,4 2 1-16,8 6 10 15,0-7-10-15,0-3 4 16,8-12-5-16,11-7-1 15,7-16 0-15,3-14-96 16,8-3-21-16,-1-3 55 16,-1-27-15-16,4-2 11 15,-5-7 13-15,-8 4 51 0,-1 3-15 16,-5 9 18-16,-3 8 0 16,0 12 50-16,-5 3-7 15,1 3 41-15,1 20-33 16,-2 9-25-16,2 4 37 15,-2-4-63-15,-1-5 1 16,-5-2-3-16,-6-15-4 16,0-2-19-16,0-8 12 15,0 0 13-15,0-4-3 16,0-21 3-16,0-6 0 16,0-5-5-16,0 1 11 15,0 2-6-15,0 4 0 16,7 2 1-16,9 10-3 15,3 8 2-15,1 9 0 16,0 0 11-16,-4 0-10 0,1 18 27 16,-8 5-22-16,5 7-5 15,-2-3 47-15,2-2-48 16,2-4 0-16,7-7 15 16,0-1-15-16,3-8-1 15,-3-5-9-15,-4 0-93 16,-2 0 19-16,3-5-54 15,-3-16 26-15,2-2 62 16,-7-9-49-16,2-7 71 16,-8-8 19-16,-3-9 9 15,2-9 2-15,-5-12-1 16,0 1 21-16,0-1 94 0,0 6-25 16,0 15 60-16,0 17-6 15,0 16-10-15,3 15 36 16,-3 8-74-16,0 0-34 15,3 31 43-15,0 11-64 16,0 14 7-16,0 9-49 16,0 3 6-16,2 3 17 15,-2 0-19-15,0-7-2 16,3-5-4-16,-3-10-19 16,4-10-3-16,-4-9-151 15,3-15-93-15,-3-15-63 16,2 0-142-16,-5 0-308 0</inkml:trace>
  <inkml:trace contextRef="#ctx0" brushRef="#br0" timeOffset="2584">2298 616 1181 0,'0'0'330'0,"0"0"-167"15,0 0 37-15,0 0 70 16,0 0-79-16,0 0-71 15,0 0-52-15,167 0-17 16,-124 0-51-16,13-4-135 16,-11-2-253-16,-5-1-1169 0</inkml:trace>
  <inkml:trace contextRef="#ctx0" brushRef="#br0" timeOffset="2998">3003 506 1134 0,'0'0'774'16,"0"0"-555"-16,0 0-5 15,0 0-17-15,0 0-55 16,0 0-91-16,0 0-50 0,-119 20 26 15,97 1-27 1,2 6 0-16,5-2 5 0,7 9-5 16,8-5-8-16,0 1-1 15,0-4 9-15,11 1-13 16,8-7 13-16,4-2 0 16,3-1-9-16,-3-4 0 15,0 1 8-15,-4-2-5 16,-2-1 6-16,-8 2 9 15,-1-2 19-15,-8 1-2 16,0 0 42-16,-17 3-68 16,-16-2 6-16,-2-2-6 15,-5-3-84-15,10-2-49 16,-2-6-146-16,12 0-270 16,3-10-1168-16</inkml:trace>
  <inkml:trace contextRef="#ctx0" brushRef="#br0" timeOffset="3738">3405 27 1506 0,'0'0'290'16,"0"0"-127"-16,0 0 54 15,0 0 55-15,0 0-51 16,0 0-115-16,0 0-27 15,105-27 33-15,-88 27-33 16,-5 0 5-16,2 8-60 16,-4 15-2-16,-7 7 47 15,0 9-31-15,-3 2 2 16,0 5-12-16,0-1-19 0,3-4 45 16,6-2-54-1,2-7 0-15,6-1 11 0,-1-10-10 16,3-2 4-16,5-7-5 15,5-10 0-15,3-2 18 16,1 0-18-16,-4-8 0 16,-2-13 1-16,-7 4 5 15,-8-2-6-15,-9 8 0 16,-3-1 0-16,0 2 10 16,0 6-10-16,-12 4 0 15,-8 0 2-15,-2 2-2 16,-1 22 0-16,0 6 0 15,3 2 0-15,4 4 12 16,5 1-12-16,2-1 0 16,6 2-4-16,3-1 19 0,0 3-30 15,0-2 10-15,0 1 5 16,20-1 6-16,2 2-5 16,10-1 7-16,5-4 35 15,-4 1-42-15,-7-3 15 16,-9-4-16-16,-17 0 0 15,0-2 0-15,-14 2 1 16,-26-5 1-16,-2-1-2 16,-4-8-48-16,1-6 4 15,5-9-89-15,7 0-178 16,10-14-342-16,11-10-1553 0</inkml:trace>
  <inkml:trace contextRef="#ctx0" brushRef="#br0" timeOffset="10526">4315 530 1418 0,'0'0'309'15,"0"0"-135"-15,0 0-72 16,0 0 66-16,0 0-12 15,0 0-95-15,-9 4-13 16,12-4 21-16,20 0-27 16,2 0 38-16,12 0-69 15,-1 0-5-15,7 0 36 16,-1 0-41-16,4 0 6 0,0 0-7 16,-4 7 7-1,4-1-4-15,-4 0-3 0,1-2 0 16,-4-4-10-1,1 0-20-15,-4 0-16 0,-7 0 18 16,-2-10 22-16,-12-3-12 16,-1 5 18-16,-11-3 0 15,0 5 22-15,-3 0-14 16,0-3 10-16,0 3 8 16,-6 0-24-16,-8-2 63 15,-1 2-64-15,-1-3 0 16,-1 2 40-16,0-1-34 15,0 4 17-15,2-3 22 16,2 3-29-16,4 2 87 16,-2 2-48-16,5 0-6 0,3 0 7 15,3 0-45-15,0 0-13 16,0 0 1-16,0 0 0 16,0 0-6-16,20 0 6 15,2 8 0-15,1 1 3 16,3-1 19-16,-3 1-37 15,-7 1 15-15,1 1-6 16,-8 5 6-16,-6 1 0 16,-3 2 1-16,0 9 0 15,-3 1 11-15,-23 4-18 16,-7 3 6-16,1-4-43 16,-4-3 13-16,7-5-108 0,15-15-23 15,11-9-187-15,3 0-474 16</inkml:trace>
</inkml:ink>
</file>

<file path=ppt/ink/ink9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6:14:05.464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2190 196 1111 0,'0'0'297'0,"0"0"-143"16,0 0-60-16,0 0 23 16,0 0-13-16,0 0-6 15,-5-30-73-15,5 21 10 16,0 1-15-16,0 2 19 0,0 2 17 16,-3 4-3-16,3 0 3 15,-3 0 37-15,0-2-1 16,0 2-13-16,-4-5-52 15,-3 4-19-15,1-6 36 16,-1 3-22-16,-4-2-1 16,2-3 1-16,-5 0-21 15,1-1 30-15,0-2-22 16,-3 4-7-16,-6-5 32 16,7 6-26-16,-9-6 1 15,1 1 17-15,-3 4-26 16,-7 2 33-16,-7 3-33 15,-6 3 11-15,-7 0 11 16,-9 0-14-16,0 6 8 0,-5 9-16 16,5 2 11-16,-1 0-22 15,1 4 11-15,3 0 0 16,-1 2 2-16,4 2-1 16,4 2 5-16,2-1-12 15,-1 9 14-15,-3 1-23 16,1 7 9-16,2 2 6 15,-3 1 3-15,6 4-3 16,-2 0 0-16,1 7 0 16,2-4 0-16,4 3-1 15,4 1 1-15,-1 1 0 16,1 4 6-16,-1 0 0 16,4 2 1-16,-1 4 12 15,1-3-10-15,7 2 2 0,1 2-2 16,6-2-9-16,-1 4 39 15,3 0-24-15,3-1-14 16,4 4 18-16,-1 0-19 16,5-1 0-16,1 1 0 15,5 3 1-15,3-1 17 16,3 0-8-16,0-1 0 16,0 1 10-16,0-5-19 15,0 0-1-15,6-4 0 16,3-4 6-16,2-9 2 0,2 4-7 15,3-9 5 1,6 1 3-16,3-2-9 0,1-2 0 16,5 5-1-16,3-5 1 15,2 2 0-15,10-1 1 16,2 3-1-16,9 0 12 16,8-2-1-16,3-8-20 15,8 6 9-15,6-15 0 16,6 4 13-16,3 1-13 15,5-2 1-15,9 0 8 16,0 5 3-16,6 1-12 16,7 5 11-16,-1-4-10 15,4-3 29-15,10 1-22 16,4-7 11-16,2-5 2 16,4-4-10-16,0-5-11 0,-7-7 0 15,-3-11 1-15,-7 0 31 16,1 0-31-16,-4-17-1 15,-1-12 28-15,-1-7-17 16,2-5-11-16,-7-10 0 16,5 2 0-16,-9-8 18 15,-2-2-18-15,-3-2 0 16,-9-2 7-16,-8 3-7 16,-9-8-2-16,-14 2 1 15,-6 1 1-15,-10 0 11 16,-7-4-11-16,-5-2 0 15,-5-5 3-15,1-5-3 16,-4-1-9-16,1-4 7 0,-4 0 4 16,0 0 14-1,0-7-16-15,-6 4-3 0,-4 5-9 16,-2 4 6 0,-8 6-3-16,-3 3-4 0,-3 6 13 15,0 0 3-15,0 0-3 16,-17 5 0-16,-1-3-2 15,-6-2 2-15,-2 2-1 16,3 3-11-16,-6-3 8 16,2 8-17-16,-2 3 21 15,-4 0-26-15,1 5 20 16,-8 3 4-16,4 0 1 0,-4 3-12 16,3 5 13-1,-3 1-10-15,4 5 10 0,2 7 0 16,-1 0 7-16,-1 4-7 15,-1 0-1-15,-5 0-6 16,-1 5 7-16,1-5-6 16,-7 2 6-16,4 2 0 15,-6-2 7-15,0-2-7 16,-5 7-1-16,-4-7 0 16,3 1 1-16,-6 2 2 15,1 2-2-15,-3 3 0 16,3-1-3-16,-1 0 3 15,7 1-1-15,8 1 0 16,-3 1 1-16,6 5 8 16,2 0-8-16,4 1-2 0,-1 3-4 15,5 0 7-15,-1 0-1 16,0 0 0-16,1 0 0 16,-2 0 7-16,-2 0-7 15,-4 0 0-15,-2 0-7 16,2 0 7-16,-2 0-5 15,-3 0 4-15,6 0 2 16,4 0 12-16,-2 0-13 16,4 0-1-16,7 0 0 15,-1 0 1-15,7 0-11 16,0 0 10-16,3 0 2 16,1 0 2-16,-1 0-3 15,-3 0 0-15,-3 0 10 0,-4 0-10 16,-2 0-5-16,-7 0 4 15,-1 0 2-15,-2 0 3 16,2 0-4-16,5 0 0 16,2-2 16-16,4-8-15 15,5-2 0-15,8 1 0 16,6-8 1-16,7 2 14 16,3-3-16-16,0-4-7 15,0 1 5-15,6-1 2 16,11 1-7-16,-1-1 6 15,4 6 1-15,-3 1 5 16,-5 0-5-16,-1 4-5 16,-5 4 5-16,-3 1 1 15,-3 2-1-15,0-4 9 16,0 3-2-16,0-1 20 0,0 4-27 16,0-1 0-16,0 4 11 15,-3-2-11-15,0 3 0 16,3 0-2-16,-3 0 2 15,3 0-7-15,-4 0-20 16,0 0-12-16,1 0 19 16,3 0-29-16,-3 0-8 15,0 4-36-15,3 5-44 16,0-2 22-16,0-1-58 16,0 0 46-16,0-4 29 15,0 4-29-15,0 9 15 16,0-1-54-16,0 2-234 0</inkml:trace>
  <inkml:trace contextRef="#ctx0" brushRef="#br0" timeOffset="1554">6717 314 1635 0,'0'0'227'0,"0"0"-180"16,0 0-14-16,0 0 117 0,0 0 113 16,0 0-121-16,-187-148-99 15,131 125-4-15,-12 0 0 16,-7 1-5-16,-7 4 31 15,-10 4-29-15,-5 1 1 16,-11 10 1-16,-11 3-8 16,-8 0 26-16,-15 3-41 15,-2 24-14-15,-29 8 34 16,-30 16-34-16,20-1 17 16,22-5-3-16,28-2-13 15,28-4 37-15,-8 10-39 16,-11 8 1-16,10 5 13 15,6 3-6-15,6 7 4 0,8 1 19 16,2 9-19-16,1 0 5 16,5 9-17-16,4 2 0 15,10 3-2-15,9-2 8 16,15 1-1-16,11-1 13 16,5 0-12-16,7 3 10 15,2 1-16-15,-5 1 1 16,6 5 52-16,-1-1-35 15,3 0-6-15,-3-1 19 16,7-1-30-16,4-3 31 16,8-7-32-16,4-3 2 15,0-5 35-15,26-4-22 16,14-3 2-16,5-2 16 0,10-3-33 16,4 2 12-1,11-5-12-15,1 3 7 0,5 0 1 16,5 0-7-16,4-2-1 15,8 1 7-15,1-5-6 16,4-7-2-16,7-4-8 16,9-11 9-16,8-6 7 15,8-12-6-15,31-10 11 16,-7-3-12-16,4-12 4 16,6 0-11-16,-25-21 7 15,25-10 0-15,-6-6 19 16,-1-4 7-16,-4-6 1 15,-6 0 15-15,-5 1-41 16,-4-6 13-16,-8 0-14 0,-2-5 0 16,0-2 3-16,-4-2-2 15,-5-7 4-15,-9-2-5 16,-5-7 16-16,-14-3-31 16,-12 1 15-16,-10-8 0 15,-10 3 8-15,-3-5-8 16,-4 1 10-16,-4-5-10 15,-4-5 9-15,-6-12-18 16,-4-2 8-16,-11-8 1 16,-4-1 16-16,-5-1-16 15,-5 8 16-15,-6-1 1 16,-3 7-4-16,0 4-19 16,0 3 6-16,-12 10 0 0,-12 6 14 15,-2 9-14-15,-3 8 0 16,-7 6 13-16,-4 3-2 15,-9 10-12-15,1 1 1 16,-5 1 0-16,-3 5 18 16,1 1-17-16,-1 2 5 15,-4-2 18-15,6 3-12 16,1 0-18-16,1 3 6 16,2 1 0-16,4 6 26 15,7 2-16-15,4-2-9 16,1 2 9-16,9 3-9 15,2 3-2-15,0-1 1 16,0 5-9-16,-7 14-8 16,-35 10-73-16,2 27-190 15,-2 7-1068-15</inkml:trace>
  <inkml:trace contextRef="#ctx0" brushRef="#br0" timeOffset="2396">408 4960 1829 0,'0'0'294'15,"0"0"-129"-15,0 0-151 0,0 0 27 16,0 0 182-16,0 0-73 16,10-40-59-16,23-6-7 15,9-12-47-15,4-20 46 16,7-8-62-16,2-13-15 16,1-6 23-16,-7 1-23 15,-7 9 15-15,-2 16 6 16,-14 14 6-16,-4 15 53 15,-5 22-44-15,-6 9-3 16,1 19 29-16,4 3-45 16,4 41 22-16,9 27 4 15,8 15-28-15,-1 16 30 16,3 1-51-16,-4-3 0 0,-1-11 9 16,-1-12-9-16,-7-12-10 15,-3-15-34-15,-10-6-83 16,-3-12-65-16,-10-5-183 15,-10-13-221-15,-17-8-195 0</inkml:trace>
  <inkml:trace contextRef="#ctx0" brushRef="#br0" timeOffset="2562">592 4652 2230 0,'0'0'469'0,"0"0"-433"15,0 0 38-15,0 0 82 16,179-31-70-16,-80 16-69 16,58 8-17-16,-19 6-229 15,-21 1-611-15</inkml:trace>
  <inkml:trace contextRef="#ctx0" brushRef="#br0" timeOffset="3492">5221 4507 2072 0,'0'0'599'15,"0"0"-505"-15,0 0-33 16,0 0 146-16,0 0-10 16,32 197-68-16,-24-111-33 15,-5 4-81-15,0-4 1 16,0-7 22-16,3-8-16 15,-2-15-11-15,3-13-5 16,-4-15-6-16,-3-16 0 16,0-10-49-16,0-2-31 15,0-8 8-15,0-36-25 16,-3-17 12-16,-8-16 25 0,5-12 21 16,0-15 38-1,3 5-16-15,3 1 4 16,0 8 13-16,0 10 10 0,12 15 25 15,11 11 7 1,7 16 28-16,2 11 4 0,10 12-52 16,1 13-10-16,-1 2 34 15,-2 11-22-15,-7 30 8 16,-10 16-14-16,-17 2 4 16,-6 6 14-16,0 2-35 15,-23-9 0-15,-8-4 22 16,-3-9-17-16,1-18-5 15,10-10 8-15,8-8 8 0,7-3 4 16,8-6-21 0,0 0 0-16,0 0 3 0,31 0-2 15,3-6 8-15,14-3-9 16,0 9 0-16,1 0 9 16,1 9-9-16,-8 17 0 15,-7 6 12-15,-4 1-7 16,-12 5-4-16,-9 3 6 15,-10-2 2-15,-3 0 24 16,-34 1-30-16,-18-6 4 16,-11-9 22-16,-9-7-14 15,-4-9-3-15,8-9 3 16,1 0-2-16,15-15-13 0,5-11-1 16,15-4-64-1,15-12-44-15,10 10-375 0,10-1-1224 0</inkml:trace>
  <inkml:trace contextRef="#ctx0" brushRef="#br0" timeOffset="8794">785 813 1288 0,'0'0'317'15,"0"0"-196"-15,0 0-72 16,222-123-12-16,-137 76 35 16,11 4-50-16,5-8 7 15,1 4-28-15,-2 2-1 16,-4 5 45-16,-8 7-31 15,-15 10-13-15,-18 8-1 16,-19 15-64-16,-13 0-95 16,-17 0-405-16</inkml:trace>
  <inkml:trace contextRef="#ctx0" brushRef="#br0" timeOffset="9296">352 1586 1182 0,'0'0'529'16,"0"0"-426"-16,0 0 20 15,0 0 40-15,0 0 33 16,0 0-74-16,0 0-64 16,125-159 22-16,-43 109-44 15,17-9 4-15,17-12 30 16,17-5-60-16,9-7 2 16,13-5-12-16,-1 2-22 15,-4 4 22-15,-6 5-98 16,-13 12-49-16,-19 12-13 0,-24 17-38 15,-25 18 47-15,-21 13 27 16,-33 5-62-16,-9 15-77 16,0 9-707-16</inkml:trace>
  <inkml:trace contextRef="#ctx0" brushRef="#br0" timeOffset="9792">199 2556 1570 0,'0'0'210'15,"0"0"-153"-15,0 0-34 0,0 0 83 16,0 0 37-16,0 0-70 15,0 0-48-15,161-165 78 16,-90 104-23-16,17-14-12 16,47-37 1-16,45-35-51 15,55-39-12-15,17-9-12 16,-9 12 19-16,-24 23-28 16,-55 40-47-16,-30 26-36 15,-36 24 64-15,-19 14-18 16,0 2 24-16,-10 5 4 15,-13 8-66-15,-27 20-32 16,-29 21-52-16,0 0-165 16,-14 9-1040-16</inkml:trace>
  <inkml:trace contextRef="#ctx0" brushRef="#br0" timeOffset="10294">510 3065 1448 0,'0'0'245'0,"0"0"-174"15,0 0-62-15,0 0 45 16,0 0 98-16,213-167-24 16,-131 98-57-16,15-10-14 15,44-33 7-15,46-41 20 0,55-48-79 16,20-17 5-16,-4 3-20 16,-22 21-2-16,-58 50-24 15,-48 32-23-15,-42 29-13 16,-22 18 32-16,-4 0-10 15,-6 6-14-15,-10 9 15 16,-30 24-42-16,-16 17-93 16,0 9-370-16</inkml:trace>
  <inkml:trace contextRef="#ctx0" brushRef="#br0" timeOffset="10805">1282 3233 1582 0,'0'0'266'0,"0"0"-220"16,0 0-46-16,0 0 93 15,0 0 81-15,0 0-63 16,155-161-44-16,-87 100 2 16,17-8 13-16,20-17-36 15,19-14-38-15,40-39 20 16,35-37-27-16,28-46-1 16,-1-14-18-16,-27 21-29 15,-55 48 8-15,-45 56-48 16,-31 31 36-16,-9 15 42 15,1-6-25-15,-6 6 12 16,-4 7-6-16,-24 22-53 0,-26 30-31 16,0 6-71-1,-16 3-578-15</inkml:trace>
  <inkml:trace contextRef="#ctx0" brushRef="#br0" timeOffset="11317">2015 3496 1714 0,'0'0'329'15,"0"0"-280"-15,0 0-39 16,0 0 89-16,167-141 71 16,-91 72-97-16,15-9-20 0,8-14-23 15,6-17-23-15,6-12 18 16,10-6-14-16,27-29-22 16,25-33 11-16,-15 19-32 15,-19 16 14-15,-20 25-40 16,-28 31 0-16,8-5 57 15,5-6-30-15,-19 17 21 16,-16 16 10-16,-19 18-42 16,-21 16-44-16,-13 17-116 15,-6 12-80-15,-10 7-459 0</inkml:trace>
  <inkml:trace contextRef="#ctx0" brushRef="#br0" timeOffset="11827">2756 3619 1540 0,'0'0'208'16,"0"0"-195"-16,0 0-11 15,0 0 77-15,0 0 6 16,0 0 4-16,0 0-67 16,183-187 4-16,-114 114 43 15,9-11-38-15,10-14-17 16,11-7-13-16,6-8 8 16,2-5-3-16,6 1-6 15,-5 5-6-15,-7 4 3 16,-10 4-7-16,-6 5 5 0,-6 3 4 15,-7 10 2-15,-7 8 26 16,-12 9-27-16,-7 17 0 16,-17 10 0-16,-10 21-90 15,-11 15-109-15,-8 6-170 16,0 0-1115-16</inkml:trace>
  <inkml:trace contextRef="#ctx0" brushRef="#br0" timeOffset="14160">3213 2075 1016 0,'0'0'322'16,"0"0"-140"-16,0 0-7 15,0 0-29-15,0 0 41 16,0 0-47-16,0 0 15 0,224 226-5 16,-153-121-32-1,11 10-11-15,3 8-18 16,3 3-30-16,2 4 17 0,1-6-51 16,-6-7-7-16,-6-13 6 15,-8-10-15-15,-5-13-9 16,-4-16 0-16,-9-13-72 15,-7-11-34-15,-7-9-187 16,-16-8-246-16,-14-15-305 0</inkml:trace>
  <inkml:trace contextRef="#ctx0" brushRef="#br0" timeOffset="14762">3446 1483 1219 0,'0'0'367'16,"0"0"-194"-16,0 0-53 15,0 0 40-15,0 0-28 16,0 0-74-16,0 0 69 16,56 0 7-16,-3 59-14 15,16 20-26-15,25 39-17 16,38 45 34-16,38 43 1 15,20 12-73-15,6-6 48 16,-3-24-41-16,-16-20-13 0,-26-26 2 16,-30-28-35-16,-30-25 15 15,-12-13-15-15,6 13 0 16,3 0-6-16,0-1 6 16,-19-14-30-16,-16-18-31 15,-21-14-41-15,-12-14-74 16,-20-19-126-16,0-9-234 15,-13 0-285-15</inkml:trace>
  <inkml:trace contextRef="#ctx0" brushRef="#br0" timeOffset="15400">3737 853 989 0,'0'0'388'16,"0"0"-131"-16,0 0-117 15,0 0 27-15,0 0-59 16,0 0-27-16,0 0 5 0,-3-57-48 16,37 87 109-1,17 20-12-15,22 26-41 0,18 19 30 16,14 20-38-16,17 14 32 15,28 31 5-15,43 30-95 16,39 32 19-16,4-1-12 16,-16-21-34-16,-50-49 43 15,-53-48-43-15,-21-21-1 16,-14-2 18-16,6 15-18 16,0 2-6-16,0 9-13 15,-15-22-52-15,-22-16 16 16,-8-14-125-16,-16-19-3 0,-15-14-105 15,-8-13-225 1,-4-8-339-16</inkml:trace>
  <inkml:trace contextRef="#ctx0" brushRef="#br0" timeOffset="15987">4559 731 1400 0,'0'0'298'0,"0"0"-175"16,0 0 9-16,0 0 122 0,0 0-78 16,0 0-108-16,0 0 15 15,53-14 9-15,6 64 13 16,19 24 5-16,15 24 14 16,17 16 17-16,32 36-84 15,31 36-6-15,36 40 6 16,7 14-27-16,-16-11 4 15,-29-19-21-15,-47-52-13 16,-27-33 26-16,-24-32-26 16,-11-16-5-16,10 3-1 15,1 5 6-15,-2-7-41 16,-12-11-36-16,-16-26-26 0,-11-15-57 16,-12-22-105-1,-10-4-236-15,-10 0-40 0</inkml:trace>
  <inkml:trace contextRef="#ctx0" brushRef="#br0" timeOffset="16504">5247 449 1528 0,'0'0'295'0,"0"0"-191"15,0 0-53-15,0 0 73 16,0 0 113-16,0 0-108 16,0 0-68-16,223 121 67 15,-122-39-13-15,20 14 0 0,17 17-11 16,32 23-41-1,37 18-2-15,-17-16-38 0,-23-21-23 16,-28-16 23-16,-31-22-23 16,8 9-14-16,2 6-25 15,-21-11-13-15,-15-12 30 16,-19-13-32-16,-18-13 3 16,-11-16 2-16,-15-8-54 15,-13-9-72-15,-6-12-83 16,0 0-33-16,-16 0-325 0</inkml:trace>
  <inkml:trace contextRef="#ctx0" brushRef="#br0" timeOffset="17022">5800 440 162 0,'0'0'1529'15,"0"0"-1257"-15,0 0-140 16,0 0 82-16,0 0 11 16,0 0-70-16,0 0-37 15,115-48-69-15,-46 48 45 16,13 27-1-16,16 8-47 15,13 16 50-15,14 8-18 16,5 8-43-16,9 4 32 16,0 6-58-16,-1-1 15 15,-7-1-24-15,-3 0 6 16,-17-1 13-16,-10-7-13 16,-16 3-5-16,-19-12-1 0,-13-5-28 15,-17-11 5-15,-7-7-39 16,-9-12-78-16,-3-5-65 15,-8-6-260-15,-6-12-348 0</inkml:trace>
</inkml:ink>
</file>

<file path=ppt/ink/ink9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6:15:06.373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1755 35 1557 0,'0'0'230'16,"0"0"-186"-16,0 0 41 16,0 0 44-16,0 0-1 0,0 0-3 15,-104-14-76 1,81 8 10-16,0 3 14 0,-10-3-34 16,-4 3 72-16,-5 3-81 15,-10 0 19-15,-10 0 2 16,-3 0-29-16,-11 18 29 15,1 3-20-15,-4 5-30 16,-6 6 65-16,0 7-64 16,0 4 10-16,0 8 18 15,0-1-29-15,3 3-1 16,0 1 0-16,3 2 2 16,8 5 24-16,8 1-26 15,7 6 0-15,11-1 9 16,8 9 0-16,11-3-17 15,4-2 8-15,2 5 0 0,0-3 15 16,3 7-14-16,5 5-1 16,2 3 40-16,3 3-38 15,4 4 23-15,3-4-25 16,0-3 11-16,3 4 40 16,23-4-42-16,8 2 7 15,4 1 25-15,9 0-40 16,4 4 10-16,9-2-11 15,5 2 0-15,6-6 50 16,11-1-41-16,0-6 9 16,6 0 32-16,5-6-48 15,9 0 22-15,6-7-24 16,9-7 12-16,7-9 21 16,7-8-27-16,4-13-5 15,6-8 24-15,-1-14-23 0,1-10-3 16,6 0 1-16,-2-10 0 15,2-23 4-15,0-6-4 16,-2-4 0-16,-9-8 0 16,-14-2 9-16,-14-2-17 15,-17-2 8-15,-15-6 0 16,-11-3 12-16,-9-15-12 16,-4-5 0-16,-2-16 0 15,-8-12 2-15,-2-7-4 16,-8-7-2-16,-6 3 4 0,-7-3 10 15,-8 5-10 1,-11 5 0-16,0 3-7 16,0 6 20-16,0 9-26 0,-14 8 8 15,-8 13 5-15,-1 8-9 16,-6 10 9-16,-5 5 0 16,1 8 8-16,-2 4-8 15,-4 2 0-15,-1 4-1 16,4 0 1-16,-4 0-5 15,5 2 5-15,-1 1 0 16,-4 4 3-16,-2 0-2 16,-4 5-2-16,-7 5-13 15,-5 1 11-15,-4 5-15 16,0 0 18-16,-3 4 0 16,-2-1 0-16,1 0 1 0,4 3-2 15,-3 1 1-15,0 2 0 16,-1 1-4-16,-2 4 4 15,3-6 0-15,2 2 7 16,4-3 7-16,6-5-20 16,1-1 6-16,4-9 0 15,1 4 18-15,-2-4-18 16,3-4 0-16,1 6 0 16,5 0 9-16,10 7-18 15,7 5 3-15,8 2 6 16,-2 7-33-16,4 0 22 15,-7 3-141-15,-19 45-95 16,4-4-519-16,-2 0-1351 0</inkml:trace>
  <inkml:trace contextRef="#ctx0" brushRef="#br0" timeOffset="660">1051 4384 1866 0,'0'0'356'16,"0"0"-267"-16,0 0-4 16,0 0 90-16,0 0 62 15,0 0-159-15,0 0-55 16,45-126-8-16,2 44-7 15,5-13-16-15,4-9 8 16,-1-4 0-16,-2 5 17 16,-7 10-10-16,-4 9 35 15,-13 25 51-15,-5 20-59 16,-12 26 17-16,-1 13-7 16,-2 28-19-16,8 43 78 15,0 34-29-15,2 18-34 0,1 9-11 16,6-8-16-1,3-13-22-15,7-19 9 0,4-12-40 16,-4-27 23-16,-4-12-84 16,-6-15-103-16,-19-23-131 15,-3-3-360-15,-4 0-84 0</inkml:trace>
  <inkml:trace contextRef="#ctx0" brushRef="#br0" timeOffset="819">1192 4055 2257 0,'0'0'357'0,"0"0"-211"15,0 0-145-15,0 0 122 16,0 0 4-16,269-51-96 0,-73-10-31 16,-23 9-235-16,-15-6-690 15</inkml:trace>
  <inkml:trace contextRef="#ctx0" brushRef="#br0" timeOffset="1996">7246 736 1500 0,'0'0'267'0,"0"0"-175"15,-171-55-31-15,86 34 97 16,-13 4 36-16,-10 8-46 16,-3 6-49-16,-7 3-54 15,-7 0 50-15,4 19 19 16,-4 12-8-16,2 13 3 16,-2 12-78-16,4 18 42 0,2 12-35 15,3 14-32-15,6 12 45 16,13 9-26-16,15 9-2 15,23 4 40-15,13 28-50 16,26 24 35-16,14-18-41 16,6-18 4-16,0-23 32 15,23-24-29-15,12 15-13 16,15 3 29-16,5-5-18 16,15-11-1-16,4-5-11 15,11-9 0-15,8-8 4 16,1-9-2-16,14-10 11 15,7-9-11-15,10-11 14 0,8-16-23 16,9-10 7 0,5-12 0-16,32-6 1 0,41-18 7 15,39-35-1-15,6-12-7 16,-23-8 9-16,-52 14-22 16,-58 2 10-16,-38 14-12 15,-12-8 3-15,6-10 12 16,-3-16-13-16,-3-26 12 15,-20-39-9-15,-19-52-3 16,-23-60 10-16,-20-19 1 16,0 10 2-16,-26 60 1 15,-11 67 11-15,-8 39 20 16,-17 19-20-16,-27-6 34 16,-29-4-35-16,-26 2-11 15,-13 19 39-15,2 16-39 0,5 19-27 16,16 19-6-16,16 13-62 15,-16 44-77-15,33 10-478 16,19 9-613-16</inkml:trace>
  <inkml:trace contextRef="#ctx0" brushRef="#br0" timeOffset="2844">6456 4176 1235 0,'0'0'1460'15,"0"0"-1245"-15,0 0-146 16,0 0-60-16,0 0 64 16,4 221 55-16,9-116-67 15,0 7-4-15,4 1-57 16,-5-16 1-16,2-14 20 16,-5-25-19-16,-2-11-2 15,-4-26-21-15,1-15-55 16,-4-6 11-16,0-21-17 15,3-35-26-15,-3-26 50 16,0-45-3-16,0-43 32 16,0 4 14-16,0 19 15 15,0 26 3-15,0 35 3 0,19 4 44 16,18 3 50-16,14 23-39 16,9 17-10-16,8 19-17 15,2 14-13-15,-9 6 51 16,-5 20-46-16,-20 31-25 15,-16 7 24-15,-20 7-18 16,0 9 12-16,-23-1-18 16,-13-4 0-16,-1-15 46 15,2-8-47-15,11-18 1 16,12-12 24-16,9-7-23 16,3-9-1-16,9 0-1 0,30 0 0 15,18 0 14 1,11 0-14-16,6 0-8 0,-1 14 8 15,-7 9 0-15,-10 10 1 16,-17 14-1-16,-16 1 0 16,-20 9 14-16,-3 3-14 15,-33 5 0-15,-30-6 33 16,-14-13-17-16,-16 0-2 16,-1-18-7-16,-2-9 5 15,8-13-12-15,-16-6-36 16,25-27-242-16,13-11-838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6:58:31.216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0 354 1706 0,'0'0'338'16,"0"0"-244"-16,0 0 126 16,0 0 18-16,0 0-43 15,223 194-88-15,-161-139-36 16,0-7-11-16,-4 0 16 16,-8-6-75-16,-13-4 0 0,-9-5 21 15,-11-5-22-15,-8-1 0 16,-6-6-6-16,-3-6-113 15,0-4-59-15,0-11-92 16,0 0-102-16,0-24-123 16,-3-5-629-16</inkml:trace>
  <inkml:trace contextRef="#ctx0" brushRef="#br0" timeOffset="245">492 393 950 0,'0'0'692'0,"0"0"-563"16,0 0-20-16,0 0 96 15,0 0-16-15,0 0-59 16,0 0-91-16,-139 153-14 16,80-101 17-16,-3-1-35 15,3-1 5-15,7-6-10 16,9-8 4-16,10-3-8 15,13-12 2-15,11-4-148 16,9-12-86-16,0-5-146 16,6 0-1318-16</inkml:trace>
  <inkml:trace contextRef="#ctx0" brushRef="#br0" timeOffset="702">700 448 1506 0,'0'0'279'0,"0"0"-205"15,0 0 7-15,0 0 117 0,4 163-85 16,-1-123-59 0,6 2-44-16,2-7-9 0,4-3 42 15,2-11-43-15,6-3 0 16,4-15-5-16,2-3 5 16,7 0-37-16,-1-21-21 15,2-13-42-15,-1-3 48 16,-7 1-9-16,-9 2 38 15,-4 7 23-15,-10 10 20 16,-2 13 80-16,-4 4 49 16,0 0-85-16,0 32 22 15,0 12-17-15,0-2-21 16,7 8 31-16,2-4-78 16,5-8 7-16,3-9-8 15,2-8-39-15,16-21-31 0,-4 0-197 16,-3 0-258-16</inkml:trace>
  <inkml:trace contextRef="#ctx0" brushRef="#br0" timeOffset="981">1568 561 1640 0,'0'0'288'16,"0"0"-96"-16,0 0 39 16,0 0 27-16,0 0-137 15,-197 73-36-15,165-33 25 16,6 2-36-16,9 4-10 0,11 0-25 16,6-4-39-16,0-7 31 15,32-6-31-15,11-11-21 16,13-15 9-16,3-3-124 15,22-18-91-15,-14-18-271 16,-16-1-252-16</inkml:trace>
  <inkml:trace contextRef="#ctx0" brushRef="#br0" timeOffset="1171">982 163 2013 0,'0'0'315'0,"0"0"-236"15,0 0-78-15,0 0 28 16,187-86-29-16,-96 45-110 16,-6 5-414-16</inkml:trace>
</inkml:ink>
</file>

<file path=ppt/ink/ink9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6:15:21.307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2531 1400 201 0,'0'0'1200'0,"0"0"-927"16,0 0-206-16,0 0 31 15,0 0 71-15,0 0-31 16,0-8-39-16,0 4-20 16,-3 4-47-16,-3 0 83 15,-2 0-63-15,2 0-10 16,-5 0 29-16,2-2-59 16,-8 2 43-16,-2-4-53 15,-4-1 13-15,-6-1 21 16,-4 0-36-16,-2-1 0 15,-5 3 24-15,1-2-9 0,-4-1-16 16,-7 6 1 0,-2 1 0-16,-7 0 17 0,-6 0-17 15,-3 0 6-15,-5 6 3 16,-5 6 6-16,-4 7-15 16,-10 2 1-16,-10 9 1 15,-9 1 56-15,-10 7-57 16,-3 4 16-16,3 2 17 15,3 4-20-15,10 1-6 16,6 1-8-16,14 6 0 16,6 1 24-16,7 1-10 15,9 5-8-15,8-2 10 16,8 4 8-16,7 3-40 0,8 5 16 16,5 4 0-1,4 11-1-15,0 4 1 0,4 6 0 16,2 4 2-16,0 8 20 15,3-2-21-15,4 4-1 16,7 3 1-16,6 0 11 16,0-3 3-16,6-6-15 15,21-3 20-15,5-9-13 16,10-2 20-16,4-8-27 16,10 0 0-16,3-2 39 15,10-3-15-15,7 5 0 16,4-6 3-16,13 2-21 0,4 0 39 15,12-1-36 1,8 4-7-16,11-10 51 0,10-2-35 16,6-3 15-16,10-9-9 15,26-3-24-15,33-9 31 16,36-14-31-16,15-19 0 16,-8-14 12-16,-20-14-4 15,-27-30 13-15,0-4-21 16,-2-11 10-16,-4 0-20 15,-10-6 8-15,-32 12-13 16,-30 2 3-16,-33 8 11 16,-7 0-11-16,17-18-6 15,14-8-3-15,8-13 21 16,-8-8-54-16,-17 2 14 16,-14-7 31-16,-12 1-6 0,-17-4 15 15,-6-1-12-15,-13-8 12 16,-8 5 4-16,-8-5-4 15,-9 8-9-15,-1 2 9 16,-3 2 1-16,-1 3 4 16,-4 4-5-16,-3 4 0 15,-2 0 3-15,-4 5-3 16,0-1-2-16,0 7 2 16,-19-4 1-16,-8 5-1 15,-2 3 0-15,-4 0 0 16,1 2-2-16,-8 2 2 15,1 4-16-15,-4 4 14 16,-2 7 2-16,-1 2-1 0,-1 10-8 16,-5 3 9-16,-1 3-6 15,2 5-3-15,-2 1-6 16,4-1 6-16,3 4 16 16,4-4-14-16,2 4 4 15,4 0 3-15,1 2-1 16,-1 0 0-16,-4 2-8 15,1 6-8-15,-7-2 14 16,-3 0-7-16,-1 0 2 16,-1 7 8-16,2-3-9 15,-7 2 6-15,3 2-7 16,-2-2 9-16,-7 4 2 0,-1-5-2 16,-2-3 1-1,0 3 0-15,-8 2 6 0,5-5-6 16,-8 4-7-16,4 3 7 15,-1-2 0-15,-1-4 1 16,-2-1-1-16,5 0 0 16,-2-2 10-16,1 0-10 15,4 6 0-15,-2 3 26 16,2 3-26-16,-3 3 6 16,2 0-6-16,-1 0 2 15,5 0 23-15,3 0-25 16,10 0 0-16,2 0 9 15,10 6-3-15,12 6 17 16,2-1-23-16,6 6 1 16,0-5-1-16,4 4 0 0,3-4-59 15,0-4 25-15,7-4-11 16,1-4-64-16,5-6-222 16,0-15-389-16</inkml:trace>
  <inkml:trace contextRef="#ctx0" brushRef="#br0" timeOffset="1824">8024 730 1557 0,'0'0'275'0,"0"0"-182"16,0 0-24-16,-173-40 30 16,97 28 97-16,-5 3-21 15,-8 0-130-15,-5 3 13 16,-11 4 6-16,-11 2-19 15,-7 0 22-15,-15 0-49 16,-9 8-9-16,-29 19 44 16,-39 10-52-16,-26 11 39 15,-2 15-17-15,44-4-23 0,46-3 43 16,48-12-17 0,3 3-10-16,-16 12 2 0,-16 15-6 15,-10 8-16-15,13 3 4 16,13 2 0-16,13-5 13 15,17 3 1-15,9 0-2 16,14 4 11-16,5 2-15 16,9 5 31-16,1 3-39 15,1 4 0-15,-3 6 7 16,-4 9-1-16,-3 4 15 16,3 0 7-16,4 2-27 15,3-3 42-15,10-1-43 16,9 4 1-16,7 0 32 0,11 3-23 15,4 0 10 1,8-4-8-16,0-2-2 0,11-3 32 16,18-7-42-16,10-2 0 15,10-2 34-15,7-1-25 16,6-7 12-16,6 2-10 16,5 2-11-16,2-11 21 15,4-4-21-15,6-3 0 16,6-2 9-16,11 3-9 15,2-13 7-15,12 0-1 16,4-2-5-16,9-6 41 16,11 0-42-16,4-6 0 15,34-7 12-15,30 0-11 16,38-11 13-16,16-21-14 0,-20-7 1 16,-26-13 31-16,-22-7-32 15,-9-19 0-15,2-13 27 16,7-8-12-16,-4-6 3 15,3-12-11-15,3-2 1 16,-3-4 38-16,-3-3-46 16,-26 6 0-16,-34 12 20 15,-28 10-8-15,-6-5 0 16,9-8-12-16,9-14 0 16,10-9 19-16,-13-5-19 15,-12-1-6-15,-14 3 6 16,-9-3 0-16,-11-4 0 15,-6 4 0-15,-10-6 0 0,-4-1 12 16,-2-3-12-16,-4-1-4 16,1-1 3-16,-8-4 1 15,-2-2-1-15,-7 3 1 16,-3-1 0-16,-11 5 9 16,-6 1-9-16,-3 3 0 15,0 5-5-15,0 2 11 16,-9 7 0-16,-11 6-6 15,-3 3 0-15,3 5 2 16,1 5-2-16,-1 0-3 16,0 6-6-16,3-3 18 15,-5 4-15-15,2-1 6 16,-3 0 0-16,-3 3 1 16,1 2-1-16,-1 6 0 15,-5 1-7-15,5 3 14 0,-2 0-14 16,0 0 7-16,6 2 0 15,-4 4 7-15,3 3-7 16,-3-1 0-16,-1 4-9 16,-2-1 17-16,-4 1-16 15,1-1 5-15,-5 1 3 16,5 0 5-16,-1-1-5 16,-4 1 0-16,2-1-9 15,-1 4 9-15,-3 3 0 16,-1-5-1-16,-6 8 1 15,-2-1 2-15,-2 1-2 16,-2 2 0-16,-4 1-2 0,1-2 4 16,-4 2-4-16,3-4 2 15,-3-2 0-15,4-1 2 16,-1-5-2-16,-3 0 0 16,4-4 3-16,-4 1-3 15,-1 2-1-15,1 0 1 16,-3 7 0-16,-3 8 7 15,-7 7-7-15,-4 8-76 16,-29 0-55-16,17 17-242 16,12 3-622-16</inkml:trace>
  <inkml:trace contextRef="#ctx0" brushRef="#br0" timeOffset="2689">278 1164 380 0,'0'0'1033'0,"0"0"-839"15,0 0-89-15,125-199 33 16,-73 115 9-16,1-9-18 15,6-8-8-15,3 1-53 16,-4 0 8-16,1 6 69 16,-10 11-32-16,-2 19 24 15,-15 18-19-15,-6 20-44 16,-7 25 10-16,1 1-83 16,7 25 15-16,2 29 45 15,0 20-41-15,5 10-19 0,-3 8-1 16,6 0-31-1,2-14-53-15,15 5-203 0,-9-22-297 16,-16-19-325-16</inkml:trace>
  <inkml:trace contextRef="#ctx0" brushRef="#br0" timeOffset="2871">795 578 2227 0,'0'0'495'0,"0"0"-458"16,0 0 36-16,0 0 120 15,184 26-75-15,-43-26-80 16,81-2-38-16,-25-19-231 0,-21 1-560 16</inkml:trace>
  <inkml:trace contextRef="#ctx0" brushRef="#br0" timeOffset="3877">10196 179 2096 0,'0'0'294'15,"0"0"-180"-15,0 0-102 16,-25 224 126-16,19-140 43 0,0-2-141 15,3-5-9 1,3-6-31-16,0-16 0 0,-3-11 5 16,3-13-5-16,-4-17 0 15,-3-11 15-15,-2-3-7 16,-4-3-16-16,-4-32-25 16,-3-13-16-16,8-17 48 15,-2-14 1-15,11-13 0 16,3-7-6-16,0-1 16 15,0 3 8-15,23 11-18 16,11 18 0-16,4 19 28 16,1 19-7-16,7 18-3 0,1 12 3 15,1 9-12 1,-5 32 63-16,-10 17-36 0,-15 12-26 16,-13-1 43-16,-5 4-35 15,-5-3 3-15,-23-12-21 16,-1-11 1-16,1-12 8 15,9-11-9-15,9-12 0 16,10-10 3-16,0-2-2 16,0 0 26-16,20 0 13 15,17 0-28-15,14 0 6 16,9 0-18-16,8 0-1 16,5 21 1-16,-5 14 7 15,-9 9 5-15,-13 4 3 16,-17 2 6-16,-19-1 39 15,-10-1-59-15,-10-6 13 0,-39-6 43 16,-22-11-29-16,-19-4 7 16,-7-11-28-16,-2-10-6 15,8 0 26-15,15 0-27 16,11-19-28-16,25-6-74 16,12 6-590-16</inkml:trace>
  <inkml:trace contextRef="#ctx0" brushRef="#br0" timeOffset="6268">6112 3684 1092 0,'0'0'257'0,"0"0"-160"16,0 0 90-16,0 0 8 15,0 0-39-15,0 0-66 16,0 0-33-16,-55-106 58 16,35 89-14-16,4 0 1 15,-4-5-46-15,-3 0-5 16,-3 2 23-16,-7-3-39 15,-10-1-35-15,-5 5 57 16,-8-6-32-16,-10 2 5 16,-5 0 13-16,-5-1-25 0,-9 0 40 15,-11 4-58-15,-4-1 8 16,-8 6-4-16,-4-1 7 16,-2 6 2-16,2 3-13 15,-2 3 0-15,-5 4 9 16,2 0-9-16,-4 0 0 15,-1 13 0-15,-2 11 0 16,-4 6 0-16,1 2 0 16,5 7 0-16,5 4 7 15,-1 7-7-15,4 7 0 16,3 1-1-16,2 7 2 16,8 0 4-16,3 0 1 15,2 4-5-15,5-6 13 0,3 5-14 16,6-3 0-16,9-6 1 15,15-3-1-15,8 0 0 16,4 2 0-16,4 11 0 16,2 1 20-16,1 3-20 15,-4 13 0-15,1 0 7 16,-1 5-6-16,1 7 1 16,-1 8 2-16,8-9-2 15,5 9 39-15,10-13-40 16,8 11 5-16,8-3 23 15,4 4-14-15,0 4 7 16,0 2-13-16,7-4-9 16,10 4 63-16,6-6-55 15,-1-3 5-15,7 5 22 16,5-9-23-16,1 1 27 0,7 1-30 16,8 4-8-16,5-7 64 15,12-4-58-15,-2 5 5 16,9-5 30-16,5-10-28 15,3-2 4-15,3-2-12 16,7-8-5-16,3-4 50 16,2-2-43-16,5-6 8 15,6-1 37-15,4-6-52 16,5-5 22-16,5-1-23 16,5-1 7-16,4-10 29 15,1 3-36-15,-4-5 12 16,-4-7 9-16,1 0-12 0,-2-7 10 15,1-5-19-15,1-8 0 16,2-6 21-16,6 0-9 16,-3 0-6-16,7-20 23 15,4-10-23-15,0-5 10 16,4-4-16-16,-6-2 8 16,3-3 1-16,-4-2-6 15,-1 1 3-15,-10-2-9 16,-2-4 16-16,-11-3-14 15,-10 2 1-15,-5-1 0 16,-8-6 3-16,-4-6-3 16,-10 1 6-16,-7-4-6 15,-12-5 12-15,-8-4-28 0,-8-3 16 16,-7-11-9 0,-1-1-2-16,-8-5 12 0,-1 2-1 15,0-1 0-15,-3 4 2 16,-2 2-13-16,0 1 11 15,-5 0 0-15,-1 1-3 16,-1-3 11-16,0-1-7 16,-3-6-1-16,-4 7 1 15,-6 3-14-15,0 3 13 16,0 3-17-16,-6 9 17 16,-10 2 0-16,-4 6 9 15,3 2-9-15,-3 4 1 16,4 1-1-16,-3-1 0 0,0 0-14 15,-1-2 14 1,-3 0 1-16,-4 3-1 0,1 2 0 16,-3 3 0-16,-1 0-3 15,1-3 3-15,-5 6-8 16,6 6 8-16,-3-1 1 16,5 7-1-16,1 3-1 15,-4 0 1-15,1 3 5 16,0 1-5-16,-1-1-14 15,-2 3 14-15,-1 0 0 16,-4-5 1-16,0 3-1 16,-1-5 0-16,-1 3 6 15,-1-2-6-15,-4 3-12 16,1 0 12-16,-9 2 1 16,0 3-1-16,-5 1 0 0,1 3 0 15,-1 3 4-15,3-2-4 16,1 5-9-16,-1-5 9 15,7 2 1-15,4-1-1 16,2-3 0-16,5 6 0 16,8-7 10-16,1 2-10 15,6-1-7-15,1 3-5 16,-1 5 12-16,-3 14-60 16,0 2-60-16,-28 27-156 15,4 17-419-15,1 4-1730 0</inkml:trace>
  <inkml:trace contextRef="#ctx0" brushRef="#br0" timeOffset="7171">8434 6440 1709 0,'0'0'362'0,"0"0"-268"16,0 0 6-16,0 0 142 16,0 0-26-16,0 0-61 15,0 0-101-15,-43-87-29 16,24 67 64-16,-12-3-25 16,-7 14-3-16,-15-4-13 15,-9 13-27-15,-6 0 23 16,-8 17-34-16,1 25-4 15,5 15 52-15,13 10-23 16,10 19 14-16,15 6-14 16,12 10-5-16,14 3 37 15,6-4-66-15,3-9 0 0,36-6 31 16,13-17-18-16,16-12 10 16,14-13 1-16,17-11-4 15,12-22-21-15,13-11-21 16,63-11-112-16,-26-34-135 15,-24-2-716-15</inkml:trace>
</inkml:ink>
</file>

<file path=ppt/ink/ink9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6:15:50.311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54 71 616 0,'0'0'244'0,"0"0"-131"16,0 0-94-16,0 0 40 15,0 0 31-15,0 0-59 16,0 0-13-16,0 3 5 16,0-1 15-16,0 4 30 15,-6 0-68-15,0 6 0 16,-1 0-6-16,4 5 6 16,3-1-56-16,0-2-296 0</inkml:trace>
  <inkml:trace contextRef="#ctx0" brushRef="#br0" timeOffset="518">255 50 1098 0,'0'0'155'16,"0"0"-99"-16,0 0-39 16,0 0 52-16,-135 189-17 15,100-142-9-15,4-6-17 16,6-9-26-16,5-5-3 16,11-7-12-16,9-9-28 15,0-4-152-15,0-7-350 0</inkml:trace>
  <inkml:trace contextRef="#ctx0" brushRef="#br0" timeOffset="753">278 21 1352 0,'0'0'164'0,"0"0"-100"16,0 0 3-16,0 0 46 16,-131 176-59-16,101-134-40 15,7-5 2-15,3-1-16 16,8-7-71-16,4-5-79 16,5-6-155-16,3-12-572 0</inkml:trace>
  <inkml:trace contextRef="#ctx0" brushRef="#br0" timeOffset="977">445 0 1485 0,'0'0'176'0,"0"0"-89"16,0 0-87-16,-151 188 0 15,101-123 50-15,5-6-41 16,5-2-8-16,11-11-2 16,7-7-26-16,8-11 3 15,14-6-140-15,0-10-170 16,0-12-687-16</inkml:trace>
  <inkml:trace contextRef="#ctx0" brushRef="#br0" timeOffset="1195">536 54 1443 0,'0'0'214'16,"0"0"-157"-16,-125 156-57 15,66-87 57-15,4-4 7 16,5-7-40-16,12-9-7 15,8-9-17-15,10-7-32 16,20-12-101-16,0-13-127 0,0-8-382 0</inkml:trace>
  <inkml:trace contextRef="#ctx0" brushRef="#br0" timeOffset="1419">624 147 742 0,'0'0'723'15,"0"0"-614"-15,0 0-85 16,-190 216 37-16,128-151 25 16,4-5-35-16,5-5-12 0,7-9-30 15,16-10-8-15,12-10-1 16,18-11-83-16,0-13-152 15,0-2-345-15</inkml:trace>
  <inkml:trace contextRef="#ctx0" brushRef="#br0" timeOffset="1646">739 136 1385 0,'0'0'248'0,"0"0"-186"0,-141 168-19 16,76-92 42-16,6-5-19 15,4-6-9-15,8-7-57 16,15-10 1-16,6-10-16 16,15-11 15-16,11-14-86 15,0-13-224-15,23 0-382 16</inkml:trace>
  <inkml:trace contextRef="#ctx0" brushRef="#br0" timeOffset="1864">929 121 1245 0,'0'0'360'16,"0"0"-284"-16,-111 162-58 15,44-88 11-15,5-3 58 16,5-11-34-16,6-3-35 16,16-13-11-16,8-11-6 15,18-13-1-15,9-17-115 16,0-3-245-16,20 0-366 0</inkml:trace>
  <inkml:trace contextRef="#ctx0" brushRef="#br0" timeOffset="2075">972 239 1502 0,'0'0'244'16,"0"0"-174"-16,-151 174-70 15,78-105 49-15,8 0-11 16,6-10-12-16,10-9-17 15,10-10-9-15,13-9-41 16,15-17-59-16,11-7-171 16,0-7-577-16</inkml:trace>
  <inkml:trace contextRef="#ctx0" brushRef="#br0" timeOffset="2294">893 422 1365 0,'0'0'208'0,"0"0"-181"16,-170 164-3-16,101-96 65 16,-1-3-12-16,13-9-27 15,4-5-44-15,10-8-6 16,7-4-36-16,13-13-161 15,11-5-316-15</inkml:trace>
  <inkml:trace contextRef="#ctx0" brushRef="#br0" timeOffset="2526">496 786 1555 0,'0'0'194'0,"0"0"-148"15,-117 154-38-15,72-92 9 16,1-9 10-16,15-10-10 16,6-13 5-16,14-9-22 15,9-18-80-15,0-3-258 16,0 0-480-16</inkml:trace>
  <inkml:trace contextRef="#ctx0" brushRef="#br0" timeOffset="2755">431 778 1137 0,'0'0'0'0,"0"0"-274"0</inkml:trace>
  <inkml:trace contextRef="#ctx0" brushRef="#br0" timeOffset="2997">981 221 1367 0,'0'0'238'16,"0"0"-132"-16,0 0-66 15,-160 159 11-15,121-115-51 16,19-5-21-16,9-11-274 16,11-9-1093-16</inkml:trace>
  <inkml:trace contextRef="#ctx0" brushRef="#br0" timeOffset="3166">991 363 1627 0,'0'0'47'0,"0"0"-47"16,-98 150-109-16,61-91-76 15,11-15-913-15</inkml:trace>
</inkml:ink>
</file>

<file path=ppt/ink/ink9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6:16:20.553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15 148 821 0,'0'0'227'0,"0"0"-120"16,0 0-7-16,0 0 26 16,0 0 22-16,0 0-87 15,-3-11-13-15,3 11 43 16,0 0-26-16,0 0-9 15,0-2-21-15,0 2-10 0,-5-4 18 16,2 2-43-16,0-4 2 16,0 3 37-16,3-3 2 15,0 0-7-15,0 0 20 16,0-2-10-16,0-5 21 16,20 4-65-16,-4-2 9 15,7 2 9-15,-3 0-12 16,3 1-1-16,-1 2-5 15,4-1 0-15,3 1 10 16,2 2-10-16,-6 0-6 16,6 1 5-16,-5 3 1 15,2 0 0-15,3 0 0 16,-5 0 0-16,-1 0-1 0,1 9-1 16,-3 2 2-1,0 1 0-15,1-3 0 0,-4 3-4 16,-2-2 4-16,6-1 1 15,-1-5 2-15,3 0-3 16,0-4 0-16,7 0 4 16,-1 0-4-16,8 0-2 15,-4 0 2-15,4 0 0 16,-6 0 4-16,3 0-4 16,-4 0-7-16,-1 0-2 15,2 0 9-15,-6 0-12 16,3 0 12-16,-2 0 0 15,4 0 2-15,-4 0-2 16,4 0-7-16,-1 0 7 16,2 0 0-16,-2 0 0 0,4 0-1 15,0 0 2 1,-4 0 6-16,2 0-7 0,-8 0-7 16,2 0 6-16,-5 0 1 15,5 0-12-15,-3 0-6 16,1 0 14-16,0 0-10 15,4 2-5-15,2-2 6 16,2 0 3-16,2 0 10 16,4 0-6-16,-5 0-9 15,4 0 15-15,-3 0-12 16,-4 0 9-16,5 0-3 16,-4 0 6-16,2 0 0 15,5 0-1-15,-4 0 1 16,1 0 0-16,-3 3 2 15,6-3-2-15,-4 0 0 0,4 0 0 16,-1 0 0-16,-4 0 0 16,5 0 0-16,-4 0 0 15,4 0 6-15,2 0-6 16,-2 0-4-16,-1 0 3 16,-1 0 2-16,2-3-1 15,-4 1 0-15,-2-2 0 16,-6 4 1-16,1 0-1 15,-4 0 0-15,-3 0 0 16,-2-3 0-16,3 3 0 0,3 0-1 16,-1-1 1-1,1-4 7-15,5 3-7 0,1 0-6 16,1-2 6-16,-1 1 0 16,4 0 1-16,-2 0-1 15,-2 3 1-15,-2 0 12 16,-4 0-13-16,3 0-2 15,-2 0 1-15,-1 0 2 16,0 0-2-16,3 0 1 16,1 0 0-16,2 0 1 15,1 0-1-15,4 0 0 16,-2 3 5-16,-2-3-4 16,0 0-2-16,-4 0 1 15,0 0 0-15,1 0 30 16,-4 0-30-16,0 0 1 0,0 0 17 15,-2 0-18-15,2 0 1 16,3 0-1-16,1 0 0 16,-1 0 27-16,0 0-27 15,1 0 0-15,-4 0 27 16,3 0-15-16,1 0 2 16,2 0 1-16,-1 0-13 15,-2 0 17-15,-4 0-19 16,6 0 0-16,-2 0 4 15,-2 0-4-15,2 0-1 16,-3 0 1-16,-1 0 0 16,3 0 79-16,-5 0-73 15,-1 0-6-15,-5 0 35 0,-5 0-17 16,2 0-2-16,-2 0-4 16,2 0-10-16,-1 0 60 15,4 0-56-15,-2 0-6 16,2 0 25-16,3 0-24 15,-4-3 37-15,-3 0-32 16,0-3 3-16,-4 3 8 16,-1 3-17-16,-2-3 0 15,-3 3-9-15,-3 0-19 16,0 0-104-16,0 3-201 16,0 6-810-16</inkml:trace>
</inkml:ink>
</file>

<file path=ppt/ink/ink9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6:16:30.758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0 2053 0,'0'0'537'16,"0"0"-537"-16,0 0-119 16,0 0-253-16</inkml:trace>
</inkml:ink>
</file>

<file path=ppt/ink/ink9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6:16:23.571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43 590 1011 0,'0'0'226'15,"0"0"-116"-15,0 0 40 16,0 0 16-16,0 0-25 16,0 0-35-16,0 0-43 15,-40-43 49-15,37 40 5 16,-1 2-27-16,4 1 18 16,0 0-63-16,0 0-20 15,0 0 39-15,7 4 1 16,16 17-5-16,6 6-26 15,4 4-3-15,2 6 19 0,8-2-50 16,4 2 0-16,-2-7 32 16,-2 1-20-16,0-6-11 15,-4-3 4-15,-7-2-4 16,-5-5-2-16,-9-3-29 16,2 3-157-16,-9-4-90 15,-5-2-222-15</inkml:trace>
  <inkml:trace contextRef="#ctx0" brushRef="#br0" timeOffset="272">369 572 1662 0,'0'0'319'0,"0"0"-223"16,0 0 34-16,0 0 97 16,0 0-92-16,0 0-79 15,0 0-39-15,-189 91 2 16,157-56-19-16,-2-2-15 16,1 1-7-16,10 5-97 15,8-6-90-15,10-1-66 16,5-8-329-16,0-10-786 0</inkml:trace>
  <inkml:trace contextRef="#ctx0" brushRef="#br0" timeOffset="992">562 572 1337 0,'0'0'584'16,"0"0"-423"-16,0 0-100 15,0 0 85-15,0 0 26 0,0 0-111 16,0 0-17 0,-26 113-34-16,26-67-9 0,0-5 5 15,17-5-5-15,3-7-2 16,6-9-50-16,-1-8-38 15,6-8 25-15,1-4 7 16,-2 0 31-16,-1-25 25 16,0-6-4-16,-2-11-14 15,-7 4 19-15,0-1 0 16,-11 11 71-16,-3 3 15 16,-3 13 8-16,-3 10 1 15,0 2-40-15,0 0-31 16,0 26-24-16,4 7 0 15,3 2 3-15,2 3-3 16,4-5-34-16,7-8-27 16,0-3-42-16,0-11 37 0,2-8 8 15,1-3-84-15,-3 0 105 16,3-29-13-16,-4-3 16 16,1-4 12-16,-3 4 22 15,-5 8 13-15,-1 11 15 16,-8 13 9-16,-3 0 6 15,3 11 10-15,-3 18-31 16,0 3-22-16,0 3-10 16,0-3-8-16,0-5-60 15,0-6 32-15,0-9 0 16,0-9-47-16,0-3 68 0,6-3 4 16,1-24 18-1,5-8-10-15,5-3 10 0,3 0 2 16,3 2 1-16,3 10 13 15,1 6 15-15,2 7 11 16,4 10 9-16,-4 3 11 16,4 0 50-16,-4 12-88 15,-3 12 1-15,-3 5-22 16,-3 0-99-16,10 7-67 16,-7-12-358-16,0-7-923 0</inkml:trace>
  <inkml:trace contextRef="#ctx0" brushRef="#br0" timeOffset="1473">1806 605 1662 0,'0'0'310'15,"0"0"-184"-15,0 0-11 16,0 0 113-16,0 0-64 15,0 0-108-15,-170 76-42 16,170-41-14-16,0 1-6 16,0-4-115-16,27-8-72 15,2-4-64-15,8-11 23 16,-6-9-52-16,-3 0 29 16,-5-16 125-16,-11-15 132 15,-5-4 140-15,-7-4 100 0,0 6 11 16,0 7-20-1,0 8 43-15,-10 12-76 0,7 6-61 16,3 4-116-16,0 29-8 16,0 16 42-16,0 13-38 15,0 8-11-15,16 10-5 16,1 2 71-16,1-1 17 16,-1-8-81-16,-3-8-2 15,-11-18 30-15,-3-12-15 16,0-11-14-16,-23-15 14 15,-10-9-19-15,-2 0 29 16,-5-24-31-16,7-17 0 16,4-12 0-16,6-5 0 0,15 0-51 15,16-24-133 1,27 15-194-16,12 8-659 0</inkml:trace>
  <inkml:trace contextRef="#ctx0" brushRef="#br0" timeOffset="2591">2455 657 1815 0,'0'0'235'15,"0"0"-235"-15,0 0 0 16,0 0 87-16,0 0 9 16,0 0-64-16,147-154-32 15,-117 120 0-15,-4-8 8 16,-6-2-8-16,-14-4 0 16,-6 2 65-16,0-1-17 15,0 9 29-15,-23 8 2 16,-6 15-6-16,-1 15 5 15,-2 0-70-15,2 27-8 16,4 26 35-16,6 11-30 16,8 10-4-16,1 3-2 15,8 1 7-15,3-9-1 0,0-10-5 16,0-9-30-16,0-12 19 16,0-11-18-16,0-12 2 15,0-9 12-15,0-6 15 16,0 0 10-16,0 0-10 15,0-18 0-15,0-5 3 16,0-1-2-16,0 0 16 16,6-2-17-16,14-1 0 15,3-1 7-15,7 7-7 16,5 0-10-16,2 9 1 16,-4 6 9-16,-1 6-11 15,-9 0 11-15,-7 12 0 16,-5 9 42-16,-8-2-42 0,-3 6 0 15,0-8 10 1,-3-3-8-16,-14-5-1 0,1-2 3 16,-4-7 2-16,3 0 15 15,5 0-21-15,1-5 0 16,5-2 10-16,3-1-9 16,3 1-1-16,0 4 8 15,0 3 1-15,0 0-6 16,12 0-3-16,8 18 0 15,-3 2 0-15,3 4 0 16,2 0-20-16,1-5-29 16,3-3-12-16,1-7 30 15,2-6-53-15,8-3-26 16,-1 0 17-16,2-28 3 0,1 0-5 16,-2-11 17-16,-8-5 49 15,1-2 15-15,-7-9 2 16,-3 5 12-16,-4-3 13 15,-3 7 62-15,-3 1 29 16,-7 10-8-16,-3 6 1 16,0 8 48-16,-3 13-51 15,-17 8-37-15,-2 0 5 16,-1 11-35-16,-4 24-8 16,4 9-17-16,0 6 7 15,9 5-8-15,2-3-1 16,9 1-18-16,0-3 8 15,3-6-53-15,0-6-11 0,0-11-27 16,0-9-39-16,15-13 57 16,5-5-40-16,3 0 39 15,4-5 51-15,2-16 17 16,0 1 15-16,-6 1 2 16,1 9 0-16,-4 7 88 15,-2 3-38-15,2 0 8 16,-1 13 26-16,4 14-11 15,8 6 9-15,-3-1-34 16,3-3-12-16,-2-5-22 16,-7-4-15-16,4 1-114 15,5-6-69-15,-6 0-85 16,-5-9-392-16</inkml:trace>
  <inkml:trace contextRef="#ctx0" brushRef="#br0" timeOffset="2982">3758 608 1588 0,'0'0'286'16,"0"0"-158"-16,0 0 84 15,0 0 72-15,0 0-67 16,-193-34-142-16,153 34-17 0,8 21 12 15,10 2-47 1,5 8 4-16,11-2-27 0,6 3-39 16,0 1-48-16,15-7-69 15,18-8-42-15,7-7-48 16,-1-11 27-16,-1 0 62 16,-4-2-32-16,-12-19 127 15,-8 1 62-15,-11 2 151 16,-3 3 35-16,0 12 80 15,0 3-60-15,0 0-56 16,-6 6-73-16,2 17-22 16,4 1-14-16,0 0-41 15,4-3-25-15,19-1-79 16,16-3-138-16,-7-5-92 16,-3-5-511-16</inkml:trace>
  <inkml:trace contextRef="#ctx0" brushRef="#br0" timeOffset="3253">4145 544 479 0,'0'0'1282'0,"0"0"-1036"15,0 0-55-15,0 0 97 16,0 0-47-16,-175-18-122 15,152 36-29-15,8 12-50 16,5 5-5-16,4 5 14 0,6-4-42 16,0 7-6-1,3-11-1-15,16-2 1 0,7-10-8 16,8-11-128-16,-3-3-59 16,12-6-62-16,-10 0-106 15,-7-8-308-15</inkml:trace>
  <inkml:trace contextRef="#ctx0" brushRef="#br0" timeOffset="3473">3598 262 1092 0,'0'0'1026'0,"0"0"-818"0,0 0-190 15,0 0 120-15,0 0 36 16,0 0-161-16,0 0-13 16,131-29-83-16,-102 29-103 15,13 12-117-15,-9-4-366 16,-7-4-736-16</inkml:trace>
  <inkml:trace contextRef="#ctx0" brushRef="#br0" timeOffset="3574">3938 184 929 0,'0'0'974'15,"0"0"-681"-15,0 0-72 0,0 0-43 16,0 0-94 0,184-161-84-16,-126 147-258 0,-5 5-351 15</inkml:trace>
  <inkml:trace contextRef="#ctx0" brushRef="#br0" timeOffset="4137">5378 595 2114 0,'0'0'243'15,"0"0"-209"-15,0 0 119 16,0 0 67-16,0 0-93 16,-173-17-90-16,133 40-28 15,5 2 84-15,8 9-80 16,7 2-12-16,14-1 14 15,6-1-15-15,0-1-28 16,6-6-45-16,22-6-54 16,7-10 18-16,4-8-85 15,4-3-50-15,-1-6 30 16,-2-27 47-16,-4-13-41 16,-7-16 99-16,-9-12 109 0,-4-12 0 15,-6-6 73-15,-3-4 51 16,-7 10 31-16,3 19 50 15,-3 23 42-15,0 23-31 16,0 21-54-16,0 12-32 16,0 41-40-16,0 18-20 15,3 8-13-15,3 7-38 16,5-7-5-16,1-5-14 16,8-9-18-16,0-12-79 15,2-3-237-15,-2-17-286 16,-6-16-315-16</inkml:trace>
  <inkml:trace contextRef="#ctx0" brushRef="#br0" timeOffset="4321">5326 417 1976 0,'0'0'477'0,"0"0"-456"15,0 0 2-15,0 0 39 16,0 0-62-16,259-11-123 16,-180 18-253-16,-11 10-310 0</inkml:trace>
  <inkml:trace contextRef="#ctx0" brushRef="#br0" timeOffset="4835">5893 538 1640 0,'0'0'378'16,"0"0"-255"-16,0 0 88 16,0 0 80-16,0 0-76 15,0 0-134-15,-122 166-60 16,133-124-20-16,18-4-1 16,13-5-28-16,1-10-72 15,2-12-11-15,-2-11-11 16,-7 0 30-16,-10-11 10 0,-12-21 45 15,-14-7 28 1,0-5-4-16,-20 4 13 0,-10 6 10 16,1 8 78-16,3 10-12 15,6 6-15-15,10 6-32 16,10 4-17-16,0 0-12 16,4 0-16-16,25 4-2 15,11 2-30-15,5-3 4 16,4-3 11-16,-2 0 17 15,-9 0 10-15,-2 0-16 16,-7 4 17-16,-2 4 5 16,-10 11 0-16,-8 2 1 15,-6 9 15-15,0 2-8 16,-3 2 4-16,0 0-12 0,0-5-2 16,0-5 2-16,8-10 0 15,1-8-8-15,8-6-36 16,0 0-44-16,5-15 17 15,-2-14-16-15,0-6 50 16,-5-3 36-16,2-1 1 16,-4 6-18-16,-1-4-4 15,-4 12-120-15,-8 5-691 0</inkml:trace>
  <inkml:trace contextRef="#ctx0" brushRef="#br0" timeOffset="5063">5673 268 1704 0,'0'0'333'0,"0"0"-101"15,0 0 76-15,0 0-62 16,174-132-89-16,-139 132-143 15,-4 0-14-15,-6 20-15 16,9 48-132-16,-11-3-241 16,-4-6-841-16</inkml:trace>
  <inkml:trace contextRef="#ctx0" brushRef="#br0" timeOffset="6399">1738 1703 1618 0,'0'0'246'0,"0"0"-169"0,0 0-75 16,0 0-2-1,0 0 79-15,0 0-49 0,79 155-22 16,-73-103-8-16,1-6-21 16,-1-7 20-16,-3-13-41 15,0-7-1-15,1-17 42 16,0-2-8-16,-1-6 9 15,3-29-1-15,3-13 2 16,5-1 18-16,0-5-10 16,-2 8 40-16,1 1 62 15,-3 15 26-15,3 11-1 16,1 14-32-16,-2 5-65 16,2 22 55-16,-5 19-82 15,1 9 3-15,-3 6-24 16,-1-4 9-16,-2-3-35 0,-1-15-3 15,0-10-19-15,-3-13 33 16,3-11-41-16,3 0 24 16,2-14 39-16,1-24-4 15,8-6 6-15,-1-9 0 16,4-1 1-16,3 7-1 16,3 3 0-16,0 8 6 15,4 10 45-15,-1 14-3 16,-3 12 7-16,-4 0-9 15,-2 17-1-15,-3 17-5 16,-3 11-40-16,-8 1-5 16,3-1-12-16,1-4 4 0,0-6-35 15,6-9-46-15,7-5-69 16,7-10-38-16,5-7 41 16,5-4-18-16,-4-4-144 15,-2-22-45-15,-9-9-6 16,-5-3 285-16,-8-2 88 15,-1 6 299-15,-8-3 8 16,-3 9 21-16,0 4-61 16,0 7-45-16,0 13 23 15,-3 4-62-15,-8 4-127 16,5 25 29-16,3 9-41 16,3 10-44-16,0-4 34 15,3 0-28-15,26-3-6 0,14-8-23 16,10-10-28-16,3-11 50 15,-1-12-62-15,-2 0-2 16,-14-18 64-16,-16-16-9 16,-14-12 10-16,-9-3 59 15,-9-1 6-15,-33 2 20 16,-15 8-24-16,-2 6 1 16,0 16 17-16,10 5-48 15,17 13-31-15,22 2-153 16,10 26-334-16,0-5-256 0</inkml:trace>
  <inkml:trace contextRef="#ctx0" brushRef="#br0" timeOffset="6639">3225 1414 2016 0,'0'0'372'0,"0"0"-271"16,0 0 85-16,0 0 14 15,0 195-75-15,0-124-113 16,0-1-3-16,3-2 18 16,0-3-27-16,7-3-99 15,10 5-146-15,-5-13-348 16,2-19-331-16</inkml:trace>
  <inkml:trace contextRef="#ctx0" brushRef="#br0" timeOffset="6804">3205 1768 1669 0,'0'0'505'15,"0"0"-444"-15,0 0 14 16,0 0 23-16,190-57-54 15,-128 49-44-15,0 6-137 16,-16 2-220-16,-24 0-1342 0</inkml:trace>
  <inkml:trace contextRef="#ctx0" brushRef="#br0" timeOffset="7043">2629 1405 1773 0,'0'0'366'16,"0"0"-283"-16,0 0 23 16,196-89 165-16,-147 70-104 15,-10 4-115-15,-13 12-52 16,-9 3-64-16,-7 11-6 15,-10 52-170-15,0-2-138 16,0-2-813-16</inkml:trace>
</inkml:ink>
</file>

<file path=ppt/ink/ink9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6:16:39.293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1371 170 1644 0,'0'0'327'16,"0"0"-224"-16,0 0-25 16,0 0 152-16,0 0 53 0,-176-151-116 15,100 136-51-15,-15 11 13 16,-11 4-23-16,-9 4-2 16,-7 31-28-16,1 16-13 15,2 10 19-15,10 19-55 16,11 14-19-16,15 14 55 15,13 16-32-15,13 12 14 16,18 24-24-16,16-17-12 16,11 2 42-16,8-3-51 15,0-23 0-15,30 8 23 16,16-9-11-16,10-8-2 16,9-10-8-16,10-8-2 15,7-14 4-15,6-7-4 16,11-17-18-16,8-16 18 15,9-12 1-15,8-19-1 0,7-7 0 16,9-19 0 0,1-27-2-16,6-14 2 0,-5-14-10 15,-12-4 9-15,-11-5 2 16,-18-3 3-16,-16-10-4 16,-19-5 0-16,-21-10 2 15,-16-34-2-15,-21-30 0 16,-8 9 0-16,-14 15 14 15,-35 19 13-15,-10 23 10 16,-17-2-11-16,-15-2 25 0,-5 15-51 16,-1 18-2-1,5 27-13-15,-22 33-55 0,23 16-134 16,12 4-742-16</inkml:trace>
</inkml:ink>
</file>

<file path=ppt/ink/ink9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6:16:37.348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1201 167 1235 0,'0'0'251'16,"0"0"-107"-16,0 0-67 15,0 0 52-15,0 0 22 0,0 0-5 16,-35-36-29-16,27 32-36 16,-1-4 13-16,-1-3 28 15,-6 3-70-15,-6 2 10 16,-15 0-2-16,-5 3-36 16,-12 3 14-16,-8 0-23 15,-6 0 6-15,-4 0 55 16,-3 0-58-16,0 17 24 15,-1 4 9-15,0 6-21 16,5 8 15-16,3 0-35 0,5 11 22 16,1 6 17-1,9 4-47-15,4 12-2 0,10 8 40 16,10 6-23-16,9 7 17 16,10 5-7-16,10-2-9 15,0 1 19-15,0-4-37 16,13-1 0-16,10 0 29 15,6 1-11-15,4-6 1 16,4 3-18-16,5-13 22 16,4 5 27-16,10-5-49 15,5-5-1-15,15-6 45 16,9-7-33-16,16-5 8 16,13-12-7-16,18-8 4 15,11-12 13-15,9-6-30 16,-2-12 0-16,-10 0 4 0,-5 0-3 15,-7-12 14-15,-7-12-14 16,-4-11-1-16,-1-11 13 16,-8-8-13-16,-4-15-16 15,-9-4 16-15,-13-7 0 16,-13 0 0-16,-14-4-3 16,-15-8 3-16,-15-2 9 15,-11-3-9-15,-11-3-8 16,-3-3 8-16,0-1 1 15,-17 1 2-15,-5 9-2 16,-7 8-1-16,-5 10 14 16,-1 11-14-16,-7 11-6 15,-5 11 6-15,-5 6 1 16,-7 12 0-16,-3-2-1 16,-4 6 0-16,1 1 6 0,0-4-6 15,-1 0-3-15,7 1 2 16,0 0 2-16,3-2-2 15,4 2 1-15,-4 0 0 16,1 3 2-16,-1 2-2 16,-3 6-6-16,4 3 6 15,-4 0 0-15,0 2 14 16,0 3-14-16,2-2 1 16,6 6-1-16,-2 0 0 15,4 0-27-15,3 2 12 0,-10 45-110 16,14 1-257-16,7-5-837 15</inkml:trace>
  <inkml:trace contextRef="#ctx0" brushRef="#br0" timeOffset="1127">5146 123 1704 0,'0'0'237'16,"0"0"-174"-16,0 0-51 15,0 0 111-15,-170-76 164 16,105 64-158-16,-3 9-81 16,-14 3 17-16,-11 0 5 15,-1 0 6-15,-8 17 20 16,3 9-47-16,5 11 86 16,9 7-71-16,9 5-16 15,8 9 23-15,6 7-46 16,8 11 15-16,6 8-20 15,5 8-19-15,4 8 61 16,7 1-60-16,2-1 16 0,7-3 28 16,11-3-34-16,4-2 12 15,8-7-16-15,0-6 2 16,14 1 41-16,22-3-50 16,10-4 10-16,8-2 20 15,9 0-30-15,2-6 14 16,8-4-15-16,3-4 8 15,1-9 17-15,8-2-25 16,0-8 0-16,8-3 3 16,1-11-3-16,2-3-1 15,-2-15 0-15,5-6 1 16,-5 0 18-16,5-15-18 16,-1-21 0-16,4-5 7 0,-2-18-7 15,-1-8 0 1,-3-10-5-16,-14-9 5 0,-17-14-6 15,-16-10 6-15,-16-28-4 16,-24-44 3-16,-9-27 2 16,-14 11 6-16,-20 41-6 15,-9 55 10-15,-10 34 75 16,-12 1-76-16,-20 0 5 16,-17 4 24-16,-3 17-33 15,-3 18-6-15,14 16-71 16,15 12-98-16,29 12-130 15,24 8-947-15</inkml:trace>
</inkml:ink>
</file>

<file path=ppt/ink/ink9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6:16:41.320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0 405 2386 0,'0'0'589'0,"0"0"-520"16,0 0-41-16,0 0 113 16,3 178-3-16,-3-117-101 15,3-2-13-15,2 0-24 16,-2-9 2-16,3-11 1 15,-3-9-3-15,3-7-15 16,-1-21-16-16,-2-2-60 16,0 0-2-16,3-30 10 15,-3-16 24-15,2-16 15 16,-5-11-8-16,0-14 35 0,0-9 8 16,0-4 8-1,0 2 1-15,0 13 10 16,12 14 55-16,4 18 27 0,7 14 6 15,0 13-32-15,7 9-6 16,5 5-53-16,8 6 15 16,2 6-22-16,5 0-20 15,-1 0 20-15,-3 0-60 16,-1 0-45-16,-5 12-137 16,-13 17-277-16,-7-2-43 15,-17-3-1089-15</inkml:trace>
  <inkml:trace contextRef="#ctx0" brushRef="#br0" timeOffset="206">102 441 1677 0,'0'0'816'0,"0"0"-654"15,0 0-116-15,0 0 120 16,0 0 16-16,0 0-83 15,0 0-52-15,157 19-47 16,-104-19-16-16,-2 0-33 16,15 0-205-16,-10 0-283 15,-14 10-166-15</inkml:trace>
  <inkml:trace contextRef="#ctx0" brushRef="#br0" timeOffset="412">128 839 2046 0,'0'0'653'0,"0"0"-501"16,0 0-73-16,0 0 50 16,0 0-18-16,0 0-96 15,0 0-15-15,85-27-51 16,-29 15-108-16,26 12-119 15,-10 0-296-15,-7 0-94 0</inkml:trace>
  <inkml:trace contextRef="#ctx0" brushRef="#br0" timeOffset="751">669 933 1898 0,'0'0'611'0,"0"0"-502"16,0 0 57-16,0 0 65 16,0 0-124-16,0 0-80 15,0 0 3-15,74-3 2 16,-41 3 16-16,-4 0-9 16,2 13 2-16,-9 8 31 15,-9 10-28-15,-9 10 1 16,-4 5-9-16,-13 6-14 0,-24 1-10 15,-5 0-11-15,2-8-1 16,11-11 30-16,9-10-24 16,17-9-5-16,3-4-1 15,10-11 0-15,32 0-10 16,17 0-17-16,26 0-39 16,76-24-80-16,-19 1-229 15,-9 5-786-15</inkml:trace>
</inkml:ink>
</file>

<file path=ppt/ink/ink9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6:16:40.119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3 294 1685 0,'0'0'354'0,"0"0"-170"15,0 0-90-15,0 0 70 16,0 0 27-16,0 0 12 0,-12 176-130 16,21-98-30-16,2 1 2 15,-2-5-20-15,-3-22-2 16,2-6-23-16,-2-20 7 16,-3-12 22-16,0-14-29 15,0 0-14-15,4-27 7 16,-4-32-29-16,1-12 17 15,-1-13-5-15,-3-10 24 16,3-13-20-16,0 10 20 16,4 6 0-16,10 13 18 15,1 26 15-15,13 18 4 16,5 6-13-16,10 17-22 0,5 11 61 16,11 0-54-16,4 0-9 15,4 0 13-15,-2 6-13 16,-9 2-35-16,-7 4-59 15,-2 20-162-15,-18-8-120 16,-15 4-394-16</inkml:trace>
  <inkml:trace contextRef="#ctx0" brushRef="#br0" timeOffset="203">158 393 1542 0,'0'0'663'16,"0"0"-532"-16,0 0-51 16,0 0 78-16,0 0 24 15,0 0-69-15,0 0-64 16,199 12-49-16,-127-12-1 16,20 0-139-16,-17 0-323 15,-19 0-389-15</inkml:trace>
  <inkml:trace contextRef="#ctx0" brushRef="#br0" timeOffset="427">69 866 2309 0,'0'0'482'0,"0"0"-425"15,0 0-29-15,0 0 107 16,0 0-20-16,0 0-76 16,170-27-33-16,-100 21-6 15,4 6-45-15,31 0-123 16,-17 0-385-16,-12 12-271 0</inkml:trace>
  <inkml:trace contextRef="#ctx0" brushRef="#br0" timeOffset="679">1077 778 825 0,'0'0'1242'16,"0"0"-1015"-16,0 0-88 16,0 0 104-16,0 0 37 15,0 0-127-15,0 0-69 16,88-104 1-16,-80 110-13 15,-8 23-5-15,0 15-11 16,0 15-31-16,0 2-19 16,0 3-6-16,6-5-36 15,4-6-24-15,25 12-161 16,2-13-335-16,-4-16-135 0</inkml:trace>
</inkml:ink>
</file>

<file path=ppt/ink/ink9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6:16:42.634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4 354 15 0,'0'0'2633'0,"0"0"-2295"0,0 0-313 15,0 0 24 1,0 0 106-16,0 163-15 0,-3-81-48 16,3 0-50-16,0-2 3 15,0-7-15-15,0-11-9 16,0-9-5-16,0-12-16 16,3-17-37-16,0-15 11 15,2-9-43-15,-5 0 12 16,3-39-18-16,0-13 10 15,3-21 26-15,2-19-15 16,-2-11 37-16,0-10 17 16,0-5 1-16,1 12 0 15,2 15 35-15,8 24 22 16,3 15 41-16,6 18-51 0,10 8-14 16,13 9 26-16,7 4-28 15,9 4-7-15,4 6-20 16,0 3-4-16,-3 0-2 15,-8 0-61-15,-8 12-65 16,-8 24-113-16,-13-1-425 16,-15-9-337-16</inkml:trace>
  <inkml:trace contextRef="#ctx0" brushRef="#br0" timeOffset="189">253 446 2246 0,'0'0'465'0,"0"0"-416"16,0 0 26-16,0 0 65 15,0 0-61-15,230-27-79 16,-154 21-80-16,-2 6-110 16,2 0-144-16,-21 25-159 15,-19 2-712-15</inkml:trace>
  <inkml:trace contextRef="#ctx0" brushRef="#br0" timeOffset="360">276 846 1631 0,'0'0'534'16,"0"0"-390"-16,0 0 68 15,0 0 44-15,0 0-104 0,0 0-32 16,0 0-120-16,122 0-28 15,-24-15-117-15,-13 10-320 16,-16 5-209-16</inkml:trace>
  <inkml:trace contextRef="#ctx0" brushRef="#br0" timeOffset="914">473 1136 1476 0,'0'0'749'0,"0"0"-540"0,0 0-18 16,0 0-3-16,0 0-28 15,0 0-70-15,0 0-90 16,46-74 12-16,-14 70-27 15,4 1-25-15,7 3-122 16,2 0-96-16,9 0-76 16,0 9 31-16,2 2-71 15,-7-5-315-15,-3 1 619 0,-7-7 70 16,-16 0 99 0,-6 0 405-16,-10 0-176 0,-7 0-70 15,0 0 82-15,0 0-64 16,0 0-1-16,-7 8-115 15,-13 4-72-15,0 6-17 16,-6 2-52-16,4 1-7 16,5-6-12-16,11-3 1 15,6 1-18-15,0-5 17 16,6-4 0-16,27 3 4 16,7 2-4-16,2 0 0 15,4 6 6-15,-4-3-6 16,-5 8 49-16,-14 1-6 15,-11-1-5-15,-12 6 7 16,0 4-17-16,-20 0-2 0,-23-4-26 16,-5-2-14-16,-1-4-4 15,4-5-115-15,1-15-189 16,15 0-448-16,12 0-1323 16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5T06:58:32.834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328 660 1903 0,'0'0'267'15,"0"0"-193"-15,0 0-65 16,0 0-8-16,0 0 51 16,-177 0-52-16,135 0 6 15,2 18 6-15,7 11-2 16,10 3 4-16,17 4 5 0,6-1-19 15,0 0 18-15,33 2-18 16,10-9 0-16,6 2 0 16,-1-5 0-16,-2 3 0 15,-10-5-2-15,-5 0 2 16,-13 4 15-16,-14-2-5 16,-4-4 38-16,-4 1 66 15,-31 0-66-15,-8-9-21 16,-7-5-8-16,-1-3-19 15,5-5 0-15,10 0-5 16,10-33-178-16,9-4-83 16,11 3-397-16</inkml:trace>
  <inkml:trace contextRef="#ctx0" brushRef="#br0" timeOffset="442">865 792 1774 0,'0'0'318'16,"0"0"-169"-16,0 0-75 15,0 0 141-15,0 0-24 16,0 0-87-16,-181-15-13 15,142 36-70-15,7 8 11 0,2 10 26 16,10-2-57-16,14 2 7 16,6-3-8-16,0-2-15 15,17-13 6-15,22-8-87 16,4-13-97-16,8 0 6 16,-1-17-88-16,-4-19 21 15,-7 0 103-15,-10 4 95 16,-12 7 56-16,-8 8 44 15,-9 9 103-15,0 8 103 16,0 0-47-16,0 7-44 16,-3 14-30-16,-3 12-5 15,0 3 12-15,6-3-79 16,0-1-50-16,0-9-7 0,15-8-58 16,21-15-151-1,-7 0-290-15,2-5-980 0</inkml:trace>
  <inkml:trace contextRef="#ctx0" brushRef="#br0" timeOffset="710">1324 771 1991 0,'0'0'533'16,"0"0"-403"-16,0 0 73 15,0 0 34-15,0 0-94 0,0 0-67 16,-184 142-31 0,178-90-20-16,6 5 44 0,0-4-43 15,0-3-25-15,26-8 32 16,6-16-33-16,10-8-19 16,5-18-25-16,2 0-105 15,3-38-91-15,-10-6-347 16,-12 0-280-16</inkml:trace>
  <inkml:trace contextRef="#ctx0" brushRef="#br0" timeOffset="1014">662 430 2300 0,'0'0'387'0,"0"0"-285"0,0 0 22 16,0 0 77-16,0 0-78 16,0 0-123-16,0 0-65 15,88-16 11-15,-35-2-234 16,2-7-73-16,-5 3-134 16,-8 10 283-16,-13 1 86 15,-9 5 119-15,-7 6 7 16,-3 0 144-16,3 0 69 15,7-8 94-15,6-13-5 16,10-11-89-16,10-9-109 0,22-39-104 16,-9 9-215-16,-5 4-780 15</inkml:trace>
  <inkml:trace contextRef="#ctx0" brushRef="#br0" timeOffset="2156">583 226 1506 0,'0'0'311'0,"0"0"-172"16,0 0-15-16,0 0 114 15,0 0 10-15,22 165-113 16,-2-108-35-16,3-9-17 16,4-4-48-16,8-18-35 15,41-26-15-15,-7-30-322 0,-4-22-2017 16</inkml:trace>
</inkml:ink>
</file>

<file path=ppt/ink/ink9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6:16:43.859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1646 2687 0,'0'0'524'15,"0"0"-524"-15,0 0-284 16,0 0 146-16,0 0 137 15,0 0-190-15,0 0-612 0</inkml:trace>
  <inkml:trace contextRef="#ctx0" brushRef="#br0" timeOffset="147">495 1703 1513 0,'0'0'1111'15,"0"0"-1002"-15,0 0-109 16,0 0-220-16,180 4-158 16,-124-8-1639-16</inkml:trace>
  <inkml:trace contextRef="#ctx0" brushRef="#br0" timeOffset="265">1183 1694 2273 0,'0'0'802'0,"0"0"-802"15,0 0-171-15,0 0-375 16,0 0-325-16</inkml:trace>
  <inkml:trace contextRef="#ctx0" brushRef="#br0" timeOffset="1306">2839 106 1607 0,'0'0'229'0,"0"0"-134"15,0 0 51-15,-199-33 2 0,130 33 99 16,-6 19-89-16,3 22-85 16,-1 14 12-16,2 16-25 15,1 11 23-15,2 13 31 16,2 11-71-16,7 9 17 15,0 6-39-15,10 2-7 16,7 11 62-16,10 0-32 16,8 0 3-16,15-2 19 15,9-3-64-15,0-5 40 16,22-6-36-16,24-14-6 16,10-11 56-16,9-10-41 15,14-7-6-15,12-7 10 16,14-10-5-16,17-9-15 15,11-6 1-15,9-19 0 16,8-9-1-16,0-13 1 0,5-3 0 16,-7 0 14-16,-6-19 1 15,0-6-21-15,-4-16 6 16,-5-4 0-16,-2-5 10 16,-10-9-10-16,-13-2 0 15,-12-8-1-15,-19-6-2 16,-14-11 3-16,-13-6 0 15,-15-20 1-15,-11-13 0 16,-9-9-1-16,-4-2 0 16,-11 6 2-16,0 10 5 15,0 11-7-15,-20 9 15 16,-19 9-15-16,-13 5 75 16,-18 7-54-16,-12-2-4 0,-12 5 35 15,-8-1-50-15,-6 3-2 16,1 5 0-16,-1 2 9 15,-5 15 0-15,-1 11-9 16,-7 17 0-16,-1 11-17 16,-2 13 1-16,16 0-58 15,11 50-71-15,27 5-308 16,24 7-811-16</inkml:trace>
</inkml:ink>
</file>

<file path=ppt/ink/ink9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6:16:46.163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23 293 2023 0,'0'0'505'0,"0"0"-456"16,0 0 19-16,-14 162 95 15,8-94 19-15,3 0-74 16,3-6-75-16,0-6-23 16,0-10-9-16,0-16 0 15,0-6-1-15,0-13-48 16,0-11-160-16,9 0 24 15,-1-2-14-15,1-28-39 16,1-14 0-16,-3-10 98 0,-4-11 25 16,-3-8 15-1,0-5 91-15,0 0 8 0,0 12 85 16,0 9 39-16,3 16 62 16,16 13 28-16,7 3 13 15,14 7-71-15,10 3-34 16,12-5 14-16,6 2-59 15,7-3-24-15,7-4-39 16,0 0-8-16,-3 4-6 16,-5 10-6-16,-12 7-203 15,-14 4-164-15,-23 21-209 16,-22 0-1223-16</inkml:trace>
  <inkml:trace contextRef="#ctx0" brushRef="#br0" timeOffset="226">105 573 1809 0,'0'0'807'0,"0"0"-649"16,0 0-104-16,0 0-6 15,0 0 88-15,0 0-12 16,0 0-82-16,150 0-32 15,-78-8-10-15,-3 3-4 16,0 5-40-16,2 7-252 16,-15 17-416-16,-19 2-784 0</inkml:trace>
  <inkml:trace contextRef="#ctx0" brushRef="#br0" timeOffset="428">105 974 1620 0,'0'0'1287'15,"0"0"-1088"-15,0 0-188 16,0 0-1-16,0 0 76 16,0 0-71-16,218-16-15 15,-136 12-12-15,43 4-123 0,-23 0-407 16,-14 9-548-16</inkml:trace>
  <inkml:trace contextRef="#ctx0" brushRef="#br0" timeOffset="1089">958 1158 2414 0,'0'0'236'16,"0"0"-234"-16,0 0-2 15,0 0 156-15,0 0-90 16,0 0-31-16,0 0-35 0,178-184 0 16,-169 139 60-16,-9 10-12 15,0 3-14-15,-3 5 49 16,-26 10-25-16,-1 11 44 15,-2 6-50-15,-1 6-23 16,4 29 37-16,6 14-41 16,9 13-4-16,8 6 3 15,6 5-16-15,0 5-9 16,0-11 1-16,0-7-1 16,3-10-1-16,0-18 2 15,0-5 0-15,-3-19-9 16,0-8 5-16,0 0-5 15,3-5 1-15,2-25-50 0,4-14 56 16,11-2-25-16,6-6 5 16,7 12 16-16,6-2-33 15,1 19 32-15,-2 2-7 16,1 15 14-16,-5-1 12 16,-5 7 6-16,-13 0 0 15,-10 13 24-15,-6 8-36 16,0-2 6-16,-12 0-12 15,-18-7 6-15,1-3 33 16,0-3-28-16,2-6-10 16,4 0 28-16,11 0-17 15,4 0-12-15,8 0 0 0,0 0 8 16,14 0-10-16,18 0 2 16,4 0 0-16,7 8 1 15,-1 11-1-15,1-8 0 16,-1 4-1-16,-2-3-50 15,-1 2 22-15,18-1-149 16,-15-2-315-16,-7-2-288 0</inkml:trace>
</inkml:ink>
</file>

<file path=ppt/ink/ink9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6:19:43.932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79 0 1753 0,'0'0'493'0,"0"0"-296"15,0 0-7-15,0 0 110 16,0 0-168-16,0 0-75 16,60 165-15-16,-91-117-42 15,-5-1-75-15,1 1-60 16,12-11-196-16,9-13-275 16,14-16-808-16</inkml:trace>
</inkml:ink>
</file>

<file path=ppt/ink/ink9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6:19:42.596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140 82 1722 0,'0'0'354'0,"0"0"-292"16,0 0 8-16,0 0 126 15,0 164 5-15,0-92-25 16,0 10-109-16,0 12-18 16,0 4 40-16,0-7-44 15,0-8 1-15,0-13-33 16,0-5-11-16,0-13 17 16,0-6-19-16,0-8-82 15,0-9-121-15,3-22-271 16,12-7-104-16,-1 0-1105 0</inkml:trace>
  <inkml:trace contextRef="#ctx0" brushRef="#br0" timeOffset="688">2 253 1438 0,'0'0'320'16,"0"0"-154"-16,0 0 2 15,0 0 97-15,0 0-84 16,0 0-82-16,0 0-24 16,-9-159-38-16,41 136 26 15,10-2-21-15,11 5-24 16,5 6 68-16,4 4-74 16,8 8 6-16,-1 2 5 0,2 0-17 15,-1 0 3-15,-2 14-9 16,-9 9 0-1,-4 7 14-15,-12 9-14 0,-10 2 0 16,-10 9 19-16,-17 2-19 16,-6 9 0-16,0-3 0 15,-32 1 11-15,-8-4 11 16,-8-1-20-16,-2-10-1 16,-2-8 17-16,6-10-4 15,-1-9-1-15,9-7 8 16,8-5-15-16,10-5 54 15,11 0-27-15,2 0 2 16,7 0-25-16,0 0-10 0,0 0 0 16,22-8-21-1,15-1 8-15,5 3 4 0,12 4 9 16,-3 2 0-16,8 0 0 16,1 20-14-16,-6 9 12 15,2 6-16-15,-7 3-21 16,-2 6 38-16,-15 2-24 15,-9 0 7-15,-13 0 5 16,-10 0 10-16,0 0-15 16,-30-6 18-16,-15 0 0 15,-18-10 3-15,-5-4 6 16,-8-7 33-16,-1-11-6 16,-5-8 4-16,6 0 31 15,7 0-43-15,10-18-16 16,10-5 49-16,13-5-32 15,10 5-7-15,9 3-14 0,8-2-2 16,5 8-6-16,4 3-11 16,0 1-89-16,50 2-24 15,-1 2-225-15,4-1-557 0</inkml:trace>
  <inkml:trace contextRef="#ctx0" brushRef="#br0" timeOffset="1098">1288 1375 1840 0,'0'0'326'15,"0"0"-252"-15,0 0-34 16,0 0 118-16,0 0 49 16,0 0-139-16,0 0-30 15,148-120 87-15,-132 102-16 0,-7 9-4 16,-4 9-33-1,-2 0-53-15,-3 2 53 0,0 31-36 16,0 11 7-16,0 9-1 16,0 7-34-16,0-3-7 15,0-5-1-15,-8-12 0 16,5-3-22-16,3-18-7 16,0-14-128-16,8-5-311 15,7 0-273-15</inkml:trace>
</inkml:ink>
</file>

<file path=ppt/ink/ink9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6:19:44.634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0 197 1013 0,'0'0'1522'0,"0"0"-1269"16,0 0-181-16,0 0 67 15,0 0 63-15,37 198-100 16,-28-110-77-16,2 7 50 16,-5-4-75-16,-3-6 0 15,-3-9 5-15,0-11-5 0,0-17-39 16,0-18-49-16,0-21-65 16,0-9 43-16,-3-11-165 15,0-39 23-15,-3-17 99 16,3-17 76-16,-5-20 55 15,2-11 21-15,-8-4 1 16,5 5 37-16,6 15 34 16,3 15 36-16,0 29 58 15,9 16-50-15,28 18-14 16,11 10-20-16,14 11-35 16,11 0 35-16,-1 2-57 15,-4 22-15-15,-12 9 18 16,-16 5-11-16,-20 3-17 15,-17 6 1-15,-3 3 0 16,-23 0 40-16,-23-6-31 0,-7-6 5 16,-6-5 10-16,1-11-14 15,5-12-11-15,7 0 1 16,13-10 0-16,13 0 6 16,17 0 3-16,3 0-9 15,20 0-17-15,33 0-16 16,9 0 31-16,7 0-67 15,2 3 7-15,-9 26 61 16,-2 9-21-16,-12 12 11 16,-8 6 11-16,-10 1 51 15,-21-5 6-15,-9-5-11 16,-17-4 5-16,-34-6 24 16,-18 0-37-16,-6-12-6 0,-4-4-3 15,7-13-1-15,7-4 2 16,6-4-30-16,13 0 0 15,10-6-12-15,16-9-4 16,20-5-137-16,20 3-396 16,13 4-550-16</inkml:trace>
  <inkml:trace contextRef="#ctx0" brushRef="#br0" timeOffset="308">714 983 1532 0,'0'0'686'0,"0"0"-523"15,0 0-64-15,0 0 102 0,207-31 63 16,-151 31-101-16,-7 0-82 16,-13 14-27-16,-16 19-13 15,-20 16 57-15,0 12-74 16,-50 6-9-16,-13 0 18 15,-2 2-32-15,3-14 11 16,16-15-12-16,17-9 2 16,19-12 17-16,10-8-19 15,7-10 0-15,36-1-7 16,15 0 7-16,17 0-38 0,62-17-71 16,-18 0-152-1,-9-1-499-15</inkml:trace>
</inkml:ink>
</file>

<file path=ppt/ink/ink9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6:19:45.644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224 0 1765 0,'0'0'366'0,"0"0"-288"16,0 0-19-16,0 0 86 16,0 0 29-16,0 0-25 15,16 177-67-15,-32-124 14 16,-24 0-74-16,-5 3-14 15,-4-4-8-15,2-8-12 16,15-10-130-16,21-21-123 16,11-9-284-16,0-4-651 0</inkml:trace>
</inkml:ink>
</file>

<file path=ppt/ink/ink9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6:19:46.941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68 0 2181 0,'0'0'354'16,"0"0"-299"-16,0 0-14 0,0 0 197 16,0 0-90-16,0 0-95 15,42 179-35-15,-42-137-17 16,-3-2-2-16,-36 23-187 16,4-13-331-16,2-12-141 0</inkml:trace>
</inkml:ink>
</file>

<file path=ppt/ink/ink9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6:19:48.606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759 57 2278 0,'0'0'344'15,"0"0"-304"-15,0 0-39 16,0 0 251-16,-192-65-30 15,113 65-129-15,-6 37-50 16,-4 20-29-16,4 20 83 16,6 10-72-16,17 11-23 15,17 7 29-15,19 8-31 0,18-6 0 16,8-5-15-16,14-16-69 16,34-19-18-16,12-25-158 15,8-21-76-15,2-21-13 16,-5-7 105-16,-13-28 132 15,-13-9 65-15,-19 0 47 16,-14 8 168-16,-6 10 108 16,0 15 38-16,0 11 23 15,0 0-180-15,-15 35-32 16,1 18-28-16,4 10-63 16,7 6 41-16,3-4-75 15,0-2-24-15,7-11 23 16,22-14-117-16,7-14-243 15,-1-13-449-15,-10-11-203 0</inkml:trace>
  <inkml:trace contextRef="#ctx0" brushRef="#br0" timeOffset="190">261 796 1719 0,'0'0'1183'15,"0"0"-971"-15,0 0-123 16,0 0-28-16,0 0 39 16,0 0-49-16,0 0-51 0,164-4-46 15,-19 25-192 1,-21-3-440-16,-16 1-445 0</inkml:trace>
  <inkml:trace contextRef="#ctx0" brushRef="#br0" timeOffset="615">933 1136 2147 0,'0'0'575'16,"0"0"-501"-16,0 0-45 16,0 0 87-16,0 0 5 15,0 0-94-15,0 0-27 16,22 0-1-16,24 0-2 15,1 6 2-15,-5 13 1 0,-7 2 0 16,-4 6-7-16,-11 5 7 16,-14 4 24-16,-6 2-24 15,0 3 0-15,-34-2 42 16,-4-7-30-16,2-6-1 16,2-9-11-16,15-5 0 15,10-6-4-15,9 0 4 16,0-3-20-16,9 0 19 15,24 6 2-15,10 0 5 16,5 7 8-16,8 1-4 16,4 9 85-16,-9 6-56 15,-8 4-20-15,-10 6 44 16,-21-2-36-16,-12-3-2 0,0 3-20 16,-35-6 5-1,-18-6-20-15,-1-8 5 0,-25-5-107 16,16-6-178-16,10-6-626 0</inkml:trace>
</inkml:ink>
</file>

<file path=ppt/ink/ink9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6:19:47.418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678 170 1942 0,'0'0'363'0,"0"0"-223"15,0 0-100-15,0 0 250 16,0 0-34-16,-136-157-104 16,76 151-57-16,-5 6-82 15,-11 21 50-15,-6 31-23 16,3 28-32-16,5 20 44 15,17 13-41-15,23 2-2 16,26-6 1-16,8-10-10 0,26-19-10 16,30-16-61-1,6-22-53-15,10-20 24 0,-3-22-90 16,-3 0-18-16,-10-34 92 16,-10-6 56-16,-18-2 60 15,-8 11 27-15,-6 6 44 16,-11 14 110-16,-3 11-8 15,0 0-62-15,0 27-27 16,0 10-49-16,0 14 2 16,0-5-37-16,0 1-60 15,3-7-72-15,20-9-362 16,-4-13-238-16,-10-9-1067 0</inkml:trace>
  <inkml:trace contextRef="#ctx0" brushRef="#br0" timeOffset="177">318 702 1998 0,'0'0'644'15,"0"0"-577"-15,0 0-57 16,0 0 92-16,0 0 1 16,176-46-103-16,-106 40-9 15,2 0-136-15,23 6-77 16,-23 0-329-16,-13 3-953 0</inkml:trace>
  <inkml:trace contextRef="#ctx0" brushRef="#br0" timeOffset="453">1108 840 1719 0,'0'0'342'16,"0"0"-253"-16,0 0-57 15,0 0 206-15,0 0 11 16,176 158-161-16,-153-105 22 16,-17 9 19-16,-6 5-52 15,-15 9 3-15,-32-3-59 16,-5-1-6-16,7-10 7 16,11-14-21-16,17-16-1 15,17-12 8-15,0-11-8 0,37-9-20 16,28 0-49-16,23-17-94 15,70-36-138-15,-17 3-264 16,-21 2-704-16</inkml:trace>
  <inkml:trace contextRef="#ctx0" brushRef="#br0" timeOffset="697">2112 956 2058 0,'0'0'492'0,"0"0"-394"16,0 0-86-16,0 0 140 16,0 0 87-16,0 0-153 15,82 150-40-15,-85-102-46 16,-26-1-29-16,-14 8-105 15,10-10-404-15,4-13-457 0</inkml:trace>
</inkml:ink>
</file>

<file path=ppt/ink/ink9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7T06:19:46.181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976 224 1855 0,'0'0'351'16,"0"0"-241"-16,0 0 11 16,0 0 114-16,-164-165-17 15,108 138-92-15,-9 6-37 0,-7 12-41 16,-7 9 33 0,-3 6-46-16,-6 35-35 0,0 17 53 15,6 26-42-15,6 14-2 16,14 13-9-16,19 7 2 15,24 1 16-15,19-14-18 16,4-11-5-16,42-15-10 16,19-20 15-16,11-20-31 15,12-19-12-15,3-16-43 16,5-4 20-16,-5-27-109 16,-9-17 14-16,-14-7 107 15,-19 2 44-15,-16 7 10 0,-13 13 76 16,-17 11 54-16,-3 16 66 15,0 2-88-15,0 2-69 16,-17 25 7-16,5 9-34 16,5 2-12-16,4 4-15 15,3-5-90-15,0-5-48 16,7-5-306-16,5-10-194 16,-1-11-1139-16</inkml:trace>
  <inkml:trace contextRef="#ctx0" brushRef="#br0" timeOffset="160">511 692 1974 0,'0'0'518'0,"0"0"-364"16,0 0-82-16,0 0 104 0,0 0-26 16,0 0-97-16,0 0-53 15,298-12-49-15,-180 12-254 16,-17 0-358-16</inkml:trace>
  <inkml:trace contextRef="#ctx0" brushRef="#br0" timeOffset="457">1218 1240 1910 0,'0'0'514'0,"0"0"-432"0,0 0-81 16,0 0 157-16,0 0-39 16,0 0-81-16,69-154 74 15,-56 130-15-15,-6 12 12 16,-4 5-5-16,-3 7-70 16,0 9 13-16,0 31-34 15,0 17-12-15,0 8 44 16,-7 2-44-16,1-2 5 15,6-7-6-15,0-6-28 16,0-12-35-16,3-6-171 16,13-13-357-16,1-11-327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AutoShape 1">
            <a:extLst>
              <a:ext uri="{FF2B5EF4-FFF2-40B4-BE49-F238E27FC236}">
                <a16:creationId xmlns:a16="http://schemas.microsoft.com/office/drawing/2014/main" id="{E616A89C-C376-4475-B02E-8BFFF84AB5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360" cap="flat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2050" name="AutoShape 2">
            <a:extLst>
              <a:ext uri="{FF2B5EF4-FFF2-40B4-BE49-F238E27FC236}">
                <a16:creationId xmlns:a16="http://schemas.microsoft.com/office/drawing/2014/main" id="{0E0D67CE-F91C-42C7-B6F1-680C9C62A8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2051" name="AutoShape 3">
            <a:extLst>
              <a:ext uri="{FF2B5EF4-FFF2-40B4-BE49-F238E27FC236}">
                <a16:creationId xmlns:a16="http://schemas.microsoft.com/office/drawing/2014/main" id="{6B558024-366C-4CD4-A0F8-181333FA15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2052" name="Rectangle 4">
            <a:extLst>
              <a:ext uri="{FF2B5EF4-FFF2-40B4-BE49-F238E27FC236}">
                <a16:creationId xmlns:a16="http://schemas.microsoft.com/office/drawing/2014/main" id="{727639E9-D9B2-41D1-BD33-F1DBD32E83F9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0" y="695325"/>
            <a:ext cx="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sp>
      <p:sp>
        <p:nvSpPr>
          <p:cNvPr id="2053" name="Rectangle 5">
            <a:extLst>
              <a:ext uri="{FF2B5EF4-FFF2-40B4-BE49-F238E27FC236}">
                <a16:creationId xmlns:a16="http://schemas.microsoft.com/office/drawing/2014/main" id="{72E01A17-3956-42AF-8346-04510D4EE48A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 bwMode="auto">
          <a:xfrm>
            <a:off x="685800" y="4343400"/>
            <a:ext cx="5480050" cy="4108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1pPr>
    <a:lvl2pPr marL="742950" indent="-28575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2pPr>
    <a:lvl3pPr marL="11430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3pPr>
    <a:lvl4pPr marL="16002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4pPr>
    <a:lvl5pPr marL="20574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1">
            <a:extLst>
              <a:ext uri="{FF2B5EF4-FFF2-40B4-BE49-F238E27FC236}">
                <a16:creationId xmlns:a16="http://schemas.microsoft.com/office/drawing/2014/main" id="{6DB83C0D-CAC2-4CE8-AB33-02E2478A3C1C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5325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1746" name="Rectangle 2">
            <a:extLst>
              <a:ext uri="{FF2B5EF4-FFF2-40B4-BE49-F238E27FC236}">
                <a16:creationId xmlns:a16="http://schemas.microsoft.com/office/drawing/2014/main" id="{59A650CE-6508-499A-B546-CDD5CD5B226A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Rectangle 1">
            <a:extLst>
              <a:ext uri="{FF2B5EF4-FFF2-40B4-BE49-F238E27FC236}">
                <a16:creationId xmlns:a16="http://schemas.microsoft.com/office/drawing/2014/main" id="{8528C661-7557-4B29-AFDE-9D4C846E9E71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5325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0962" name="Rectangle 2">
            <a:extLst>
              <a:ext uri="{FF2B5EF4-FFF2-40B4-BE49-F238E27FC236}">
                <a16:creationId xmlns:a16="http://schemas.microsoft.com/office/drawing/2014/main" id="{6B0D0218-45C9-49E4-8211-DD9FF82C77CA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Rectangle 1">
            <a:extLst>
              <a:ext uri="{FF2B5EF4-FFF2-40B4-BE49-F238E27FC236}">
                <a16:creationId xmlns:a16="http://schemas.microsoft.com/office/drawing/2014/main" id="{67098439-2721-4453-A381-CA9DFE185B75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5325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1986" name="Rectangle 2">
            <a:extLst>
              <a:ext uri="{FF2B5EF4-FFF2-40B4-BE49-F238E27FC236}">
                <a16:creationId xmlns:a16="http://schemas.microsoft.com/office/drawing/2014/main" id="{8008F289-E7CB-4108-9665-6B68D9087D27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1">
            <a:extLst>
              <a:ext uri="{FF2B5EF4-FFF2-40B4-BE49-F238E27FC236}">
                <a16:creationId xmlns:a16="http://schemas.microsoft.com/office/drawing/2014/main" id="{E9DBFA89-5E6E-4D35-8B0A-62EB7767B16F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5325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3010" name="Rectangle 2">
            <a:extLst>
              <a:ext uri="{FF2B5EF4-FFF2-40B4-BE49-F238E27FC236}">
                <a16:creationId xmlns:a16="http://schemas.microsoft.com/office/drawing/2014/main" id="{FA28470C-44AF-4BD7-BE9C-E7BF975145BB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Rectangle 1">
            <a:extLst>
              <a:ext uri="{FF2B5EF4-FFF2-40B4-BE49-F238E27FC236}">
                <a16:creationId xmlns:a16="http://schemas.microsoft.com/office/drawing/2014/main" id="{C228129F-0CD8-4107-B1B0-AC386F0D0FD1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5325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4034" name="Rectangle 2">
            <a:extLst>
              <a:ext uri="{FF2B5EF4-FFF2-40B4-BE49-F238E27FC236}">
                <a16:creationId xmlns:a16="http://schemas.microsoft.com/office/drawing/2014/main" id="{8889C9D0-9CE0-4006-B1FA-677AF9C1B496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1">
            <a:extLst>
              <a:ext uri="{FF2B5EF4-FFF2-40B4-BE49-F238E27FC236}">
                <a16:creationId xmlns:a16="http://schemas.microsoft.com/office/drawing/2014/main" id="{0C5DB7FA-2883-4090-98A5-29602AC3973E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5325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5058" name="Rectangle 2">
            <a:extLst>
              <a:ext uri="{FF2B5EF4-FFF2-40B4-BE49-F238E27FC236}">
                <a16:creationId xmlns:a16="http://schemas.microsoft.com/office/drawing/2014/main" id="{286C2EB3-F032-490F-9A88-CF402FD78438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Rectangle 1">
            <a:extLst>
              <a:ext uri="{FF2B5EF4-FFF2-40B4-BE49-F238E27FC236}">
                <a16:creationId xmlns:a16="http://schemas.microsoft.com/office/drawing/2014/main" id="{4681AC36-C47F-46CD-A9AB-CCD83145F38A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5325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6082" name="Rectangle 2">
            <a:extLst>
              <a:ext uri="{FF2B5EF4-FFF2-40B4-BE49-F238E27FC236}">
                <a16:creationId xmlns:a16="http://schemas.microsoft.com/office/drawing/2014/main" id="{B6AB0834-96E6-4F49-A8D1-BF933D6FF92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Rectangle 1">
            <a:extLst>
              <a:ext uri="{FF2B5EF4-FFF2-40B4-BE49-F238E27FC236}">
                <a16:creationId xmlns:a16="http://schemas.microsoft.com/office/drawing/2014/main" id="{6E43553F-A278-4C8D-9263-F6363009DD9A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5325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7106" name="Rectangle 2">
            <a:extLst>
              <a:ext uri="{FF2B5EF4-FFF2-40B4-BE49-F238E27FC236}">
                <a16:creationId xmlns:a16="http://schemas.microsoft.com/office/drawing/2014/main" id="{155B11DD-C919-4EEF-9B09-A9612486E8F3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Rectangle 1">
            <a:extLst>
              <a:ext uri="{FF2B5EF4-FFF2-40B4-BE49-F238E27FC236}">
                <a16:creationId xmlns:a16="http://schemas.microsoft.com/office/drawing/2014/main" id="{383E1355-A312-4C74-B360-B9FBB12E2C94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5325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8130" name="Rectangle 2">
            <a:extLst>
              <a:ext uri="{FF2B5EF4-FFF2-40B4-BE49-F238E27FC236}">
                <a16:creationId xmlns:a16="http://schemas.microsoft.com/office/drawing/2014/main" id="{48DD7CA9-F38C-43A7-BBE5-78A19106C611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Rectangle 1">
            <a:extLst>
              <a:ext uri="{FF2B5EF4-FFF2-40B4-BE49-F238E27FC236}">
                <a16:creationId xmlns:a16="http://schemas.microsoft.com/office/drawing/2014/main" id="{51123CEA-0DD8-4CF4-9E6B-471A3B8591E3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5325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9154" name="Rectangle 2">
            <a:extLst>
              <a:ext uri="{FF2B5EF4-FFF2-40B4-BE49-F238E27FC236}">
                <a16:creationId xmlns:a16="http://schemas.microsoft.com/office/drawing/2014/main" id="{CCDE84CB-5B9C-4CDE-AA80-EAB9AFFE403B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Rectangle 1">
            <a:extLst>
              <a:ext uri="{FF2B5EF4-FFF2-40B4-BE49-F238E27FC236}">
                <a16:creationId xmlns:a16="http://schemas.microsoft.com/office/drawing/2014/main" id="{0758570F-4E0C-47CB-97E9-FE940103E706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5325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0178" name="Rectangle 2">
            <a:extLst>
              <a:ext uri="{FF2B5EF4-FFF2-40B4-BE49-F238E27FC236}">
                <a16:creationId xmlns:a16="http://schemas.microsoft.com/office/drawing/2014/main" id="{09C46E37-D7E7-49E2-8EBB-BF61FDDA61F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1">
            <a:extLst>
              <a:ext uri="{FF2B5EF4-FFF2-40B4-BE49-F238E27FC236}">
                <a16:creationId xmlns:a16="http://schemas.microsoft.com/office/drawing/2014/main" id="{73D5E223-B2F8-4839-B624-69D60D636888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5325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2770" name="Rectangle 2">
            <a:extLst>
              <a:ext uri="{FF2B5EF4-FFF2-40B4-BE49-F238E27FC236}">
                <a16:creationId xmlns:a16="http://schemas.microsoft.com/office/drawing/2014/main" id="{4735AA25-1C6A-4B8A-918B-FF40F61E3947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Rectangle 1">
            <a:extLst>
              <a:ext uri="{FF2B5EF4-FFF2-40B4-BE49-F238E27FC236}">
                <a16:creationId xmlns:a16="http://schemas.microsoft.com/office/drawing/2014/main" id="{5A4A9473-6993-492B-A97A-956775F4A39B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5325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1202" name="Rectangle 2">
            <a:extLst>
              <a:ext uri="{FF2B5EF4-FFF2-40B4-BE49-F238E27FC236}">
                <a16:creationId xmlns:a16="http://schemas.microsoft.com/office/drawing/2014/main" id="{EA665632-0BCD-45A5-92E9-108CC696AD49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Rectangle 1">
            <a:extLst>
              <a:ext uri="{FF2B5EF4-FFF2-40B4-BE49-F238E27FC236}">
                <a16:creationId xmlns:a16="http://schemas.microsoft.com/office/drawing/2014/main" id="{B7C2BB57-D3B8-4D18-A11E-83AA73DE4708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5325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2226" name="Rectangle 2">
            <a:extLst>
              <a:ext uri="{FF2B5EF4-FFF2-40B4-BE49-F238E27FC236}">
                <a16:creationId xmlns:a16="http://schemas.microsoft.com/office/drawing/2014/main" id="{2A008596-95A7-4A1E-914C-1EF9E8178CD2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Rectangle 1">
            <a:extLst>
              <a:ext uri="{FF2B5EF4-FFF2-40B4-BE49-F238E27FC236}">
                <a16:creationId xmlns:a16="http://schemas.microsoft.com/office/drawing/2014/main" id="{888AC3D3-6E41-4FB3-B3AE-48DE955B4A07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5325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3250" name="Rectangle 2">
            <a:extLst>
              <a:ext uri="{FF2B5EF4-FFF2-40B4-BE49-F238E27FC236}">
                <a16:creationId xmlns:a16="http://schemas.microsoft.com/office/drawing/2014/main" id="{27D16E2B-AA74-4BC9-AECF-B757A8C24817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Rectangle 1">
            <a:extLst>
              <a:ext uri="{FF2B5EF4-FFF2-40B4-BE49-F238E27FC236}">
                <a16:creationId xmlns:a16="http://schemas.microsoft.com/office/drawing/2014/main" id="{3C975763-13B0-49E4-A973-8FC039BD81BF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5325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4274" name="Rectangle 2">
            <a:extLst>
              <a:ext uri="{FF2B5EF4-FFF2-40B4-BE49-F238E27FC236}">
                <a16:creationId xmlns:a16="http://schemas.microsoft.com/office/drawing/2014/main" id="{D20273A1-C405-4D6E-B5F5-B0776D760A96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Rectangle 1">
            <a:extLst>
              <a:ext uri="{FF2B5EF4-FFF2-40B4-BE49-F238E27FC236}">
                <a16:creationId xmlns:a16="http://schemas.microsoft.com/office/drawing/2014/main" id="{956EECBD-10D7-4A84-966C-60402B2B3E5C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5325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5298" name="Rectangle 2">
            <a:extLst>
              <a:ext uri="{FF2B5EF4-FFF2-40B4-BE49-F238E27FC236}">
                <a16:creationId xmlns:a16="http://schemas.microsoft.com/office/drawing/2014/main" id="{9194811B-421C-4F6B-9CED-4F268C986F83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1">
            <a:extLst>
              <a:ext uri="{FF2B5EF4-FFF2-40B4-BE49-F238E27FC236}">
                <a16:creationId xmlns:a16="http://schemas.microsoft.com/office/drawing/2014/main" id="{24C17BE9-0F80-47F5-A4D6-94B180714E4C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5325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6322" name="Rectangle 2">
            <a:extLst>
              <a:ext uri="{FF2B5EF4-FFF2-40B4-BE49-F238E27FC236}">
                <a16:creationId xmlns:a16="http://schemas.microsoft.com/office/drawing/2014/main" id="{FD4461DC-0A7F-41AF-9C7D-3454C74B5F98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Rectangle 1">
            <a:extLst>
              <a:ext uri="{FF2B5EF4-FFF2-40B4-BE49-F238E27FC236}">
                <a16:creationId xmlns:a16="http://schemas.microsoft.com/office/drawing/2014/main" id="{AB7E0411-5E9B-430A-ACF7-853720DBBB8E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588" y="0"/>
            <a:ext cx="1587" cy="15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7346" name="Rectangle 2">
            <a:extLst>
              <a:ext uri="{FF2B5EF4-FFF2-40B4-BE49-F238E27FC236}">
                <a16:creationId xmlns:a16="http://schemas.microsoft.com/office/drawing/2014/main" id="{71BFEF96-C915-499F-8CED-72FCC723964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Rectangle 1">
            <a:extLst>
              <a:ext uri="{FF2B5EF4-FFF2-40B4-BE49-F238E27FC236}">
                <a16:creationId xmlns:a16="http://schemas.microsoft.com/office/drawing/2014/main" id="{66D69333-3C62-4279-8D29-4A257F6898D4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588" y="0"/>
            <a:ext cx="1587" cy="15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8370" name="Rectangle 2">
            <a:extLst>
              <a:ext uri="{FF2B5EF4-FFF2-40B4-BE49-F238E27FC236}">
                <a16:creationId xmlns:a16="http://schemas.microsoft.com/office/drawing/2014/main" id="{6D895C5C-95FF-47CE-8E68-D92ACDDFBB4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Rectangle 1">
            <a:extLst>
              <a:ext uri="{FF2B5EF4-FFF2-40B4-BE49-F238E27FC236}">
                <a16:creationId xmlns:a16="http://schemas.microsoft.com/office/drawing/2014/main" id="{FE9769B8-6F14-4ACD-A73E-375AAEFA590B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588" y="0"/>
            <a:ext cx="1587" cy="15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9394" name="Rectangle 2">
            <a:extLst>
              <a:ext uri="{FF2B5EF4-FFF2-40B4-BE49-F238E27FC236}">
                <a16:creationId xmlns:a16="http://schemas.microsoft.com/office/drawing/2014/main" id="{EA2A3317-4457-4DE1-BE49-82EA45016463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1">
            <a:extLst>
              <a:ext uri="{FF2B5EF4-FFF2-40B4-BE49-F238E27FC236}">
                <a16:creationId xmlns:a16="http://schemas.microsoft.com/office/drawing/2014/main" id="{2E36D169-2D8A-495E-B115-A310738A5BB8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5325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3794" name="Rectangle 2">
            <a:extLst>
              <a:ext uri="{FF2B5EF4-FFF2-40B4-BE49-F238E27FC236}">
                <a16:creationId xmlns:a16="http://schemas.microsoft.com/office/drawing/2014/main" id="{1DD07AAF-7D13-492E-A83F-188636279567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1">
            <a:extLst>
              <a:ext uri="{FF2B5EF4-FFF2-40B4-BE49-F238E27FC236}">
                <a16:creationId xmlns:a16="http://schemas.microsoft.com/office/drawing/2014/main" id="{F1FCFCCC-AB18-4312-AED4-7D3AAE9322E0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5325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4818" name="Rectangle 2">
            <a:extLst>
              <a:ext uri="{FF2B5EF4-FFF2-40B4-BE49-F238E27FC236}">
                <a16:creationId xmlns:a16="http://schemas.microsoft.com/office/drawing/2014/main" id="{7F479976-45DC-43E9-AEA6-76DC8CCA20F8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1">
            <a:extLst>
              <a:ext uri="{FF2B5EF4-FFF2-40B4-BE49-F238E27FC236}">
                <a16:creationId xmlns:a16="http://schemas.microsoft.com/office/drawing/2014/main" id="{CEFD2A8B-F9D5-4DCD-B455-AF6D030C1301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0" y="695325"/>
            <a:ext cx="1588" cy="15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5842" name="Rectangle 2">
            <a:extLst>
              <a:ext uri="{FF2B5EF4-FFF2-40B4-BE49-F238E27FC236}">
                <a16:creationId xmlns:a16="http://schemas.microsoft.com/office/drawing/2014/main" id="{CBBC65F2-65EA-4933-A405-3744EDDCCEC7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3225" cy="41116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1">
            <a:extLst>
              <a:ext uri="{FF2B5EF4-FFF2-40B4-BE49-F238E27FC236}">
                <a16:creationId xmlns:a16="http://schemas.microsoft.com/office/drawing/2014/main" id="{8153B63B-7C55-4CEA-B841-802985029107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5325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6866" name="Rectangle 2">
            <a:extLst>
              <a:ext uri="{FF2B5EF4-FFF2-40B4-BE49-F238E27FC236}">
                <a16:creationId xmlns:a16="http://schemas.microsoft.com/office/drawing/2014/main" id="{4548909E-BF1D-4B7F-8119-ADE710B8478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1">
            <a:extLst>
              <a:ext uri="{FF2B5EF4-FFF2-40B4-BE49-F238E27FC236}">
                <a16:creationId xmlns:a16="http://schemas.microsoft.com/office/drawing/2014/main" id="{64280577-F101-42D7-A86A-B5F2DC322C94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5325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7890" name="Rectangle 2">
            <a:extLst>
              <a:ext uri="{FF2B5EF4-FFF2-40B4-BE49-F238E27FC236}">
                <a16:creationId xmlns:a16="http://schemas.microsoft.com/office/drawing/2014/main" id="{974FD1DD-1BF7-4341-907F-39333EDB2F4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1">
            <a:extLst>
              <a:ext uri="{FF2B5EF4-FFF2-40B4-BE49-F238E27FC236}">
                <a16:creationId xmlns:a16="http://schemas.microsoft.com/office/drawing/2014/main" id="{29604451-7373-4188-9F92-0E20789A191F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5325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8914" name="Rectangle 2">
            <a:extLst>
              <a:ext uri="{FF2B5EF4-FFF2-40B4-BE49-F238E27FC236}">
                <a16:creationId xmlns:a16="http://schemas.microsoft.com/office/drawing/2014/main" id="{3C85289B-FBAF-4573-A4DA-4F5E1294B79D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1">
            <a:extLst>
              <a:ext uri="{FF2B5EF4-FFF2-40B4-BE49-F238E27FC236}">
                <a16:creationId xmlns:a16="http://schemas.microsoft.com/office/drawing/2014/main" id="{D22967B6-783F-4A57-976C-470B555C4E66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5325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9938" name="Rectangle 2">
            <a:extLst>
              <a:ext uri="{FF2B5EF4-FFF2-40B4-BE49-F238E27FC236}">
                <a16:creationId xmlns:a16="http://schemas.microsoft.com/office/drawing/2014/main" id="{1AC17076-3BF7-44AC-95C8-82BB5F6ED8B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6ED161-B596-46FD-BA63-A72AF9A3BC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A07AE99-FA64-47D3-89EC-311BD39430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33F0BA-A25C-4A9D-B88E-953F932BCF09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3C6ED8-63A9-48F5-8A76-DDF477BDFB83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CDF9EB-055E-44B4-9676-EACBBEE812F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C19F6B55-ED2E-41F8-A656-CE0B9D5230D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438281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920E4-8D1F-4204-9526-D0277B23A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E088BE0-2E18-43A7-BCD1-802018DF31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397635-39C0-49BB-AD75-F875FFB62458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5AC153-7B2C-4606-A430-FDD2379B98B0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2666ED-28AB-44C0-BF3E-B3E7B7AA50C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D21F2D89-D7D6-45FE-8DAB-274D22A7071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994862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24B4A00-5DFD-47A4-BF2C-789F871548B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10338" y="609600"/>
            <a:ext cx="1941512" cy="54800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BE8A701-ED64-44FF-9079-AAC2AC44E1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2138" cy="54800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A82230-EC8E-4B90-B95F-7D0798BFD4A9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202B1A-1D3A-42FD-8987-140B9F9361A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B74089-9729-4BA9-B9F1-2B49E38D995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B71CD38F-7F89-45DB-961C-54F8EC2AD09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483664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23A258-8D18-4A16-93D5-5D3E03BEDE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609600"/>
            <a:ext cx="7766050" cy="11366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2B6CB2-A1EE-49D6-B9ED-111FE0C9F10A}"/>
              </a:ext>
            </a:extLst>
          </p:cNvPr>
          <p:cNvSpPr>
            <a:spLocks noGrp="1"/>
          </p:cNvSpPr>
          <p:nvPr>
            <p:ph type="dt" idx="10"/>
          </p:nvPr>
        </p:nvSpPr>
        <p:spPr>
          <a:xfrm>
            <a:off x="685800" y="6248400"/>
            <a:ext cx="1898650" cy="450850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3922F9-2012-4F35-B764-4496EC61C757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xfrm>
            <a:off x="3124200" y="6248400"/>
            <a:ext cx="2889250" cy="450850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B227A4-DAD8-49A5-9B91-C90DE8748E7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6553200" y="6248400"/>
            <a:ext cx="1898650" cy="450850"/>
          </a:xfrm>
        </p:spPr>
        <p:txBody>
          <a:bodyPr/>
          <a:lstStyle>
            <a:lvl1pPr>
              <a:defRPr/>
            </a:lvl1pPr>
          </a:lstStyle>
          <a:p>
            <a:fld id="{68D791D4-F087-4531-930D-B55013E8D53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85764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B1B32F-026C-422A-AB86-87A8A96C6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BF26D1-DF77-41DE-A698-2919A7279A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4F973C-E48B-489A-8618-CAC748BE73D8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CE4C5A-E989-4083-8981-DCACF6F665F0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3EC7EF-1AEB-4E6E-A3E0-41B4370F91D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45E1BEDF-5E3C-4C94-AF6B-EED1C730B9F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325996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F50B12-9710-4E5E-A33E-A5C5582B9F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641910-5632-4278-8B14-62876DDA6E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55DC54-E817-479F-8AAA-73FBF576080E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92C721-1855-414B-9555-569FFD65F334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84DCE6-FEC5-41DC-A9FA-5CC75C3C37E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E7A09F32-3389-4BD0-9308-15786F70DA0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598043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8F8489-C170-49FD-AD2F-81781BD5EA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3F3620-9CA2-4C6C-9D47-91568CF616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06825" cy="41084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92900B-277D-4BEF-B365-C9AFE09EDA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5025" y="1981200"/>
            <a:ext cx="3806825" cy="41084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E359AE-BC1A-459A-96FF-7C452BB869B8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BDBB51-C348-4E59-928A-1E7BF25DBE4A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1B74F4-3B71-4D34-8FBE-B3988C3170F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62AC2FAD-663B-44AF-91AA-6FA02418104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435909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F27E8C-016D-4411-8576-24F097B56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215757-21E0-4052-BF1A-C1B52B400C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06B670-4EEF-45CA-A4C6-3E58F17000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FEDD44-3D2E-47D0-BB3F-51630788BA2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4AF68AD-EDBF-4D09-BEAC-A60FCA0E50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E2F83E-F957-4318-8976-9A2B9B3DFDD5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EA44A94-603E-4215-AEDA-D44A22698B1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FF2FE4A-C9FC-4CF2-B6D8-12C878CECEB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DDBD9EEF-4F35-488B-BC87-D9B27AB614C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063577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4A4EC-7722-4545-83BA-CEAEE0D75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1B66BA6-528C-47FC-9558-4D118ACF24D4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BD780A-E1BB-4D1E-9E7C-F56E874CB120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CA37E0-A6E3-4813-B9EC-39FC4E88614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21406CDB-24C1-49B8-A48C-E936CBE4EA9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492971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517F981-2FDF-4266-9550-FE77F1A50924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FF22804-C2F2-4DD7-B551-EA6DB3DF290A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F49848-C10F-49FF-B874-0856FEA5C51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2E181A08-34BB-49DF-9FD4-95D683A62B7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425635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3032EA-3AA1-4D32-AD00-99914916A0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AAF23F-E31B-4DE9-8AC3-8A58D1B509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54E204-F780-4047-AA6F-F1FD38B208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B7C238-8567-475B-BA0C-AC951DAA8101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71B522-7E8C-4B1D-AAC9-535D0534301B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59093D-094E-4054-B256-1BD106273D5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E4E033E8-01E9-489E-BB79-0C43B2B8E52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600739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2AD01B-A20B-4A86-90A2-E4A861124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446921C-6377-4F23-9F2D-3EC37E6501C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61D64B-2B86-4E0C-A327-AE0822F636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4E159F-8567-451B-B170-F1558AF08A7E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381450-D679-4486-9559-E9F9CBC4B7A7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C3E96C-8FAD-4B5A-AF88-5378AA2C357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8D62E609-42A3-4332-9D73-34323A0B9FE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84034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Rectangle 1">
            <a:extLst>
              <a:ext uri="{FF2B5EF4-FFF2-40B4-BE49-F238E27FC236}">
                <a16:creationId xmlns:a16="http://schemas.microsoft.com/office/drawing/2014/main" id="{3F8EF53D-8AEB-4F0F-B05A-2F23F8EE7D6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66050" cy="1136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title text format</a:t>
            </a:r>
          </a:p>
        </p:txBody>
      </p:sp>
      <p:sp>
        <p:nvSpPr>
          <p:cNvPr id="1026" name="Rectangle 2">
            <a:extLst>
              <a:ext uri="{FF2B5EF4-FFF2-40B4-BE49-F238E27FC236}">
                <a16:creationId xmlns:a16="http://schemas.microsoft.com/office/drawing/2014/main" id="{2D8F26B8-EA49-420B-BB58-871BC3F6EB6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66050" cy="4108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outline text format</a:t>
            </a:r>
          </a:p>
          <a:p>
            <a:pPr lvl="1"/>
            <a:r>
              <a:rPr lang="en-GB" altLang="en-US"/>
              <a:t>Second Outline Level</a:t>
            </a:r>
          </a:p>
          <a:p>
            <a:pPr lvl="2"/>
            <a:r>
              <a:rPr lang="en-GB" altLang="en-US"/>
              <a:t>Third Outline Level</a:t>
            </a:r>
          </a:p>
          <a:p>
            <a:pPr lvl="3"/>
            <a:r>
              <a:rPr lang="en-GB" altLang="en-US"/>
              <a:t>Fourth Outline Level</a:t>
            </a:r>
          </a:p>
          <a:p>
            <a:pPr lvl="4"/>
            <a:r>
              <a:rPr lang="en-GB" altLang="en-US"/>
              <a:t>Fifth Outline Level</a:t>
            </a:r>
          </a:p>
          <a:p>
            <a:pPr lvl="4"/>
            <a:r>
              <a:rPr lang="en-GB" altLang="en-US"/>
              <a:t>Sixth Outline Level</a:t>
            </a:r>
          </a:p>
          <a:p>
            <a:pPr lvl="4"/>
            <a:r>
              <a:rPr lang="en-GB" altLang="en-US"/>
              <a:t>Seventh Outline Level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ED981ADC-9BB3-4666-8229-1B5B513297FA}"/>
              </a:ext>
            </a:extLst>
          </p:cNvPr>
          <p:cNvSpPr>
            <a:spLocks noGrp="1" noChangeArrowheads="1"/>
          </p:cNvSpPr>
          <p:nvPr>
            <p:ph type="dt"/>
          </p:nvPr>
        </p:nvSpPr>
        <p:spPr bwMode="auto">
          <a:xfrm>
            <a:off x="685800" y="6248400"/>
            <a:ext cx="1898650" cy="450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28275" algn="l"/>
                <a:tab pos="10777538" algn="l"/>
                <a:tab pos="10779125" algn="l"/>
                <a:tab pos="10780713" algn="l"/>
              </a:tabLst>
              <a:defRPr sz="1400">
                <a:solidFill>
                  <a:srgbClr val="000000"/>
                </a:solidFill>
                <a:cs typeface="Segoe UI" panose="020B0502040204020203" pitchFamily="34" charset="0"/>
              </a:defRPr>
            </a:lvl1pPr>
          </a:lstStyle>
          <a:p>
            <a:endParaRPr lang="en-US" altLang="en-US"/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B6F4F993-C553-404E-B1E5-7FF9FB48EA81}"/>
              </a:ext>
            </a:extLst>
          </p:cNvPr>
          <p:cNvSpPr>
            <a:spLocks noGrp="1" noChangeArrowheads="1"/>
          </p:cNvSpPr>
          <p:nvPr>
            <p:ph type="ftr"/>
          </p:nvPr>
        </p:nvSpPr>
        <p:spPr bwMode="auto">
          <a:xfrm>
            <a:off x="3124200" y="6248400"/>
            <a:ext cx="2889250" cy="450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ctr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28275" algn="l"/>
                <a:tab pos="10777538" algn="l"/>
                <a:tab pos="10779125" algn="l"/>
                <a:tab pos="10780713" algn="l"/>
              </a:tabLst>
              <a:defRPr sz="1400">
                <a:solidFill>
                  <a:srgbClr val="000000"/>
                </a:solidFill>
                <a:cs typeface="Segoe UI" panose="020B0502040204020203" pitchFamily="34" charset="0"/>
              </a:defRPr>
            </a:lvl1pPr>
          </a:lstStyle>
          <a:p>
            <a:endParaRPr lang="en-US" altLang="en-US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53EE1B8B-85B9-441E-A8A2-D469A9697FEA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 bwMode="auto">
          <a:xfrm>
            <a:off x="6553200" y="6248400"/>
            <a:ext cx="1898650" cy="450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r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28275" algn="l"/>
                <a:tab pos="10777538" algn="l"/>
                <a:tab pos="10779125" algn="l"/>
                <a:tab pos="10780713" algn="l"/>
              </a:tabLst>
              <a:defRPr sz="1400">
                <a:solidFill>
                  <a:srgbClr val="000000"/>
                </a:solidFill>
                <a:cs typeface="Segoe UI" panose="020B0502040204020203" pitchFamily="34" charset="0"/>
              </a:defRPr>
            </a:lvl1pPr>
          </a:lstStyle>
          <a:p>
            <a:fld id="{C500B49B-6BEA-4331-8908-D5C26248DBDF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449263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 kern="1200">
          <a:solidFill>
            <a:srgbClr val="000000"/>
          </a:solidFill>
          <a:latin typeface="+mj-lt"/>
          <a:ea typeface="+mj-ea"/>
          <a:cs typeface="+mj-cs"/>
        </a:defRPr>
      </a:lvl1pPr>
      <a:lvl2pPr marL="742950" indent="-285750" algn="ctr" defTabSz="449263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Times New Roman" panose="02020603050405020304" pitchFamily="18" charset="0"/>
          <a:ea typeface="Microsoft YaHei" panose="020B0503020204020204" pitchFamily="34" charset="-122"/>
        </a:defRPr>
      </a:lvl2pPr>
      <a:lvl3pPr marL="1143000" indent="-228600" algn="ctr" defTabSz="449263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Times New Roman" panose="02020603050405020304" pitchFamily="18" charset="0"/>
          <a:ea typeface="Microsoft YaHei" panose="020B0503020204020204" pitchFamily="34" charset="-122"/>
        </a:defRPr>
      </a:lvl3pPr>
      <a:lvl4pPr marL="1600200" indent="-228600" algn="ctr" defTabSz="449263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Times New Roman" panose="02020603050405020304" pitchFamily="18" charset="0"/>
          <a:ea typeface="Microsoft YaHei" panose="020B0503020204020204" pitchFamily="34" charset="-122"/>
        </a:defRPr>
      </a:lvl4pPr>
      <a:lvl5pPr marL="2057400" indent="-228600" algn="ctr" defTabSz="449263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Times New Roman" panose="02020603050405020304" pitchFamily="18" charset="0"/>
          <a:ea typeface="Microsoft YaHei" panose="020B0503020204020204" pitchFamily="34" charset="-122"/>
        </a:defRPr>
      </a:lvl5pPr>
      <a:lvl6pPr marL="2514600" indent="-228600" algn="ctr" defTabSz="449263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Times New Roman" panose="02020603050405020304" pitchFamily="18" charset="0"/>
          <a:ea typeface="Microsoft YaHei" panose="020B0503020204020204" pitchFamily="34" charset="-122"/>
        </a:defRPr>
      </a:lvl6pPr>
      <a:lvl7pPr marL="2971800" indent="-228600" algn="ctr" defTabSz="449263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Times New Roman" panose="02020603050405020304" pitchFamily="18" charset="0"/>
          <a:ea typeface="Microsoft YaHei" panose="020B0503020204020204" pitchFamily="34" charset="-122"/>
        </a:defRPr>
      </a:lvl7pPr>
      <a:lvl8pPr marL="3429000" indent="-228600" algn="ctr" defTabSz="449263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Times New Roman" panose="02020603050405020304" pitchFamily="18" charset="0"/>
          <a:ea typeface="Microsoft YaHei" panose="020B0503020204020204" pitchFamily="34" charset="-122"/>
        </a:defRPr>
      </a:lvl8pPr>
      <a:lvl9pPr marL="3886200" indent="-228600" algn="ctr" defTabSz="449263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Times New Roman" panose="02020603050405020304" pitchFamily="18" charset="0"/>
          <a:ea typeface="Microsoft YaHei" panose="020B0503020204020204" pitchFamily="34" charset="-122"/>
        </a:defRPr>
      </a:lvl9pPr>
    </p:titleStyle>
    <p:bodyStyle>
      <a:lvl1pPr marL="342900" indent="-342900" algn="l" defTabSz="449263" rtl="0" fontAlgn="base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 kern="1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49263" rtl="0" fontAlgn="base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 kern="12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49263" rtl="0" fontAlgn="base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 kern="12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49263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49263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13" Type="http://schemas.openxmlformats.org/officeDocument/2006/relationships/image" Target="../media/image6.emf"/><Relationship Id="rId18" Type="http://schemas.openxmlformats.org/officeDocument/2006/relationships/customXml" Target="../ink/ink9.xml"/><Relationship Id="rId26" Type="http://schemas.openxmlformats.org/officeDocument/2006/relationships/customXml" Target="../ink/ink13.xml"/><Relationship Id="rId39" Type="http://schemas.openxmlformats.org/officeDocument/2006/relationships/image" Target="../media/image19.emf"/><Relationship Id="rId3" Type="http://schemas.openxmlformats.org/officeDocument/2006/relationships/image" Target="../media/image1.emf"/><Relationship Id="rId21" Type="http://schemas.openxmlformats.org/officeDocument/2006/relationships/image" Target="../media/image10.emf"/><Relationship Id="rId34" Type="http://schemas.openxmlformats.org/officeDocument/2006/relationships/customXml" Target="../ink/ink17.xml"/><Relationship Id="rId42" Type="http://schemas.openxmlformats.org/officeDocument/2006/relationships/customXml" Target="../ink/ink21.xml"/><Relationship Id="rId47" Type="http://schemas.openxmlformats.org/officeDocument/2006/relationships/image" Target="../media/image23.emf"/><Relationship Id="rId7" Type="http://schemas.openxmlformats.org/officeDocument/2006/relationships/image" Target="../media/image3.emf"/><Relationship Id="rId12" Type="http://schemas.openxmlformats.org/officeDocument/2006/relationships/customXml" Target="../ink/ink6.xml"/><Relationship Id="rId17" Type="http://schemas.openxmlformats.org/officeDocument/2006/relationships/image" Target="../media/image8.emf"/><Relationship Id="rId25" Type="http://schemas.openxmlformats.org/officeDocument/2006/relationships/image" Target="../media/image12.emf"/><Relationship Id="rId33" Type="http://schemas.openxmlformats.org/officeDocument/2006/relationships/image" Target="../media/image16.emf"/><Relationship Id="rId38" Type="http://schemas.openxmlformats.org/officeDocument/2006/relationships/customXml" Target="../ink/ink19.xml"/><Relationship Id="rId46" Type="http://schemas.openxmlformats.org/officeDocument/2006/relationships/customXml" Target="../ink/ink23.xml"/><Relationship Id="rId2" Type="http://schemas.openxmlformats.org/officeDocument/2006/relationships/customXml" Target="../ink/ink1.xml"/><Relationship Id="rId16" Type="http://schemas.openxmlformats.org/officeDocument/2006/relationships/customXml" Target="../ink/ink8.xml"/><Relationship Id="rId20" Type="http://schemas.openxmlformats.org/officeDocument/2006/relationships/customXml" Target="../ink/ink10.xml"/><Relationship Id="rId29" Type="http://schemas.openxmlformats.org/officeDocument/2006/relationships/image" Target="../media/image14.emf"/><Relationship Id="rId41" Type="http://schemas.openxmlformats.org/officeDocument/2006/relationships/image" Target="../media/image20.emf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.xml"/><Relationship Id="rId11" Type="http://schemas.openxmlformats.org/officeDocument/2006/relationships/image" Target="../media/image5.emf"/><Relationship Id="rId24" Type="http://schemas.openxmlformats.org/officeDocument/2006/relationships/customXml" Target="../ink/ink12.xml"/><Relationship Id="rId32" Type="http://schemas.openxmlformats.org/officeDocument/2006/relationships/customXml" Target="../ink/ink16.xml"/><Relationship Id="rId37" Type="http://schemas.openxmlformats.org/officeDocument/2006/relationships/image" Target="../media/image18.emf"/><Relationship Id="rId40" Type="http://schemas.openxmlformats.org/officeDocument/2006/relationships/customXml" Target="../ink/ink20.xml"/><Relationship Id="rId45" Type="http://schemas.openxmlformats.org/officeDocument/2006/relationships/image" Target="../media/image22.emf"/><Relationship Id="rId5" Type="http://schemas.openxmlformats.org/officeDocument/2006/relationships/image" Target="../media/image2.emf"/><Relationship Id="rId15" Type="http://schemas.openxmlformats.org/officeDocument/2006/relationships/image" Target="../media/image7.emf"/><Relationship Id="rId23" Type="http://schemas.openxmlformats.org/officeDocument/2006/relationships/image" Target="../media/image11.emf"/><Relationship Id="rId28" Type="http://schemas.openxmlformats.org/officeDocument/2006/relationships/customXml" Target="../ink/ink14.xml"/><Relationship Id="rId36" Type="http://schemas.openxmlformats.org/officeDocument/2006/relationships/customXml" Target="../ink/ink18.xml"/><Relationship Id="rId10" Type="http://schemas.openxmlformats.org/officeDocument/2006/relationships/customXml" Target="../ink/ink5.xml"/><Relationship Id="rId19" Type="http://schemas.openxmlformats.org/officeDocument/2006/relationships/image" Target="../media/image9.emf"/><Relationship Id="rId31" Type="http://schemas.openxmlformats.org/officeDocument/2006/relationships/image" Target="../media/image15.emf"/><Relationship Id="rId44" Type="http://schemas.openxmlformats.org/officeDocument/2006/relationships/customXml" Target="../ink/ink22.xml"/><Relationship Id="rId4" Type="http://schemas.openxmlformats.org/officeDocument/2006/relationships/customXml" Target="../ink/ink2.xml"/><Relationship Id="rId9" Type="http://schemas.openxmlformats.org/officeDocument/2006/relationships/image" Target="../media/image4.emf"/><Relationship Id="rId14" Type="http://schemas.openxmlformats.org/officeDocument/2006/relationships/customXml" Target="../ink/ink7.xml"/><Relationship Id="rId22" Type="http://schemas.openxmlformats.org/officeDocument/2006/relationships/customXml" Target="../ink/ink11.xml"/><Relationship Id="rId27" Type="http://schemas.openxmlformats.org/officeDocument/2006/relationships/image" Target="../media/image13.emf"/><Relationship Id="rId30" Type="http://schemas.openxmlformats.org/officeDocument/2006/relationships/customXml" Target="../ink/ink15.xml"/><Relationship Id="rId35" Type="http://schemas.openxmlformats.org/officeDocument/2006/relationships/image" Target="../media/image17.emf"/><Relationship Id="rId43" Type="http://schemas.openxmlformats.org/officeDocument/2006/relationships/image" Target="../media/image21.emf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customXml" Target="../ink/ink65.xml"/><Relationship Id="rId3" Type="http://schemas.openxmlformats.org/officeDocument/2006/relationships/image" Target="../media/image5.wmf"/><Relationship Id="rId7" Type="http://schemas.openxmlformats.org/officeDocument/2006/relationships/image" Target="../media/image69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64.xml"/><Relationship Id="rId11" Type="http://schemas.openxmlformats.org/officeDocument/2006/relationships/image" Target="../media/image71.emf"/><Relationship Id="rId5" Type="http://schemas.openxmlformats.org/officeDocument/2006/relationships/image" Target="../media/image68.emf"/><Relationship Id="rId10" Type="http://schemas.openxmlformats.org/officeDocument/2006/relationships/customXml" Target="../ink/ink66.xml"/><Relationship Id="rId4" Type="http://schemas.openxmlformats.org/officeDocument/2006/relationships/customXml" Target="../ink/ink63.xml"/><Relationship Id="rId9" Type="http://schemas.openxmlformats.org/officeDocument/2006/relationships/image" Target="../media/image70.emf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customXml" Target="../ink/ink1824.xml"/><Relationship Id="rId13" Type="http://schemas.openxmlformats.org/officeDocument/2006/relationships/image" Target="../media/image1857.emf"/><Relationship Id="rId18" Type="http://schemas.openxmlformats.org/officeDocument/2006/relationships/customXml" Target="../ink/ink1829.xml"/><Relationship Id="rId26" Type="http://schemas.openxmlformats.org/officeDocument/2006/relationships/customXml" Target="../ink/ink1833.xml"/><Relationship Id="rId3" Type="http://schemas.openxmlformats.org/officeDocument/2006/relationships/image" Target="../media/image1852.emf"/><Relationship Id="rId21" Type="http://schemas.openxmlformats.org/officeDocument/2006/relationships/image" Target="../media/image1861.emf"/><Relationship Id="rId7" Type="http://schemas.openxmlformats.org/officeDocument/2006/relationships/image" Target="../media/image1854.emf"/><Relationship Id="rId12" Type="http://schemas.openxmlformats.org/officeDocument/2006/relationships/customXml" Target="../ink/ink1826.xml"/><Relationship Id="rId17" Type="http://schemas.openxmlformats.org/officeDocument/2006/relationships/image" Target="../media/image1859.emf"/><Relationship Id="rId25" Type="http://schemas.openxmlformats.org/officeDocument/2006/relationships/image" Target="../media/image1863.emf"/><Relationship Id="rId33" Type="http://schemas.openxmlformats.org/officeDocument/2006/relationships/image" Target="../media/image1867.emf"/><Relationship Id="rId2" Type="http://schemas.openxmlformats.org/officeDocument/2006/relationships/customXml" Target="../ink/ink1821.xml"/><Relationship Id="rId16" Type="http://schemas.openxmlformats.org/officeDocument/2006/relationships/customXml" Target="../ink/ink1828.xml"/><Relationship Id="rId20" Type="http://schemas.openxmlformats.org/officeDocument/2006/relationships/customXml" Target="../ink/ink1830.xml"/><Relationship Id="rId29" Type="http://schemas.openxmlformats.org/officeDocument/2006/relationships/image" Target="../media/image1865.emf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823.xml"/><Relationship Id="rId11" Type="http://schemas.openxmlformats.org/officeDocument/2006/relationships/image" Target="../media/image1856.emf"/><Relationship Id="rId24" Type="http://schemas.openxmlformats.org/officeDocument/2006/relationships/customXml" Target="../ink/ink1832.xml"/><Relationship Id="rId32" Type="http://schemas.openxmlformats.org/officeDocument/2006/relationships/customXml" Target="../ink/ink1836.xml"/><Relationship Id="rId5" Type="http://schemas.openxmlformats.org/officeDocument/2006/relationships/image" Target="../media/image1853.emf"/><Relationship Id="rId15" Type="http://schemas.openxmlformats.org/officeDocument/2006/relationships/image" Target="../media/image1858.emf"/><Relationship Id="rId23" Type="http://schemas.openxmlformats.org/officeDocument/2006/relationships/image" Target="../media/image1862.emf"/><Relationship Id="rId28" Type="http://schemas.openxmlformats.org/officeDocument/2006/relationships/customXml" Target="../ink/ink1834.xml"/><Relationship Id="rId10" Type="http://schemas.openxmlformats.org/officeDocument/2006/relationships/customXml" Target="../ink/ink1825.xml"/><Relationship Id="rId19" Type="http://schemas.openxmlformats.org/officeDocument/2006/relationships/image" Target="../media/image1860.emf"/><Relationship Id="rId31" Type="http://schemas.openxmlformats.org/officeDocument/2006/relationships/image" Target="../media/image1866.emf"/><Relationship Id="rId4" Type="http://schemas.openxmlformats.org/officeDocument/2006/relationships/customXml" Target="../ink/ink1822.xml"/><Relationship Id="rId9" Type="http://schemas.openxmlformats.org/officeDocument/2006/relationships/image" Target="../media/image1855.emf"/><Relationship Id="rId14" Type="http://schemas.openxmlformats.org/officeDocument/2006/relationships/customXml" Target="../ink/ink1827.xml"/><Relationship Id="rId22" Type="http://schemas.openxmlformats.org/officeDocument/2006/relationships/customXml" Target="../ink/ink1831.xml"/><Relationship Id="rId27" Type="http://schemas.openxmlformats.org/officeDocument/2006/relationships/image" Target="../media/image1864.emf"/><Relationship Id="rId30" Type="http://schemas.openxmlformats.org/officeDocument/2006/relationships/customXml" Target="../ink/ink1835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69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customXml" Target="../ink/ink69.xml"/><Relationship Id="rId3" Type="http://schemas.openxmlformats.org/officeDocument/2006/relationships/image" Target="../media/image8.wmf"/><Relationship Id="rId7" Type="http://schemas.openxmlformats.org/officeDocument/2006/relationships/image" Target="../media/image76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68.xml"/><Relationship Id="rId11" Type="http://schemas.openxmlformats.org/officeDocument/2006/relationships/image" Target="../media/image78.emf"/><Relationship Id="rId5" Type="http://schemas.openxmlformats.org/officeDocument/2006/relationships/image" Target="../media/image75.emf"/><Relationship Id="rId10" Type="http://schemas.openxmlformats.org/officeDocument/2006/relationships/customXml" Target="../ink/ink70.xml"/><Relationship Id="rId4" Type="http://schemas.openxmlformats.org/officeDocument/2006/relationships/customXml" Target="../ink/ink67.xml"/><Relationship Id="rId9" Type="http://schemas.openxmlformats.org/officeDocument/2006/relationships/image" Target="../media/image77.em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6" Type="http://schemas.openxmlformats.org/officeDocument/2006/relationships/customXml" Target="../ink/ink83.xml"/><Relationship Id="rId21" Type="http://schemas.openxmlformats.org/officeDocument/2006/relationships/image" Target="../media/image88.emf"/><Relationship Id="rId34" Type="http://schemas.openxmlformats.org/officeDocument/2006/relationships/customXml" Target="../ink/ink87.xml"/><Relationship Id="rId42" Type="http://schemas.openxmlformats.org/officeDocument/2006/relationships/customXml" Target="../ink/ink91.xml"/><Relationship Id="rId47" Type="http://schemas.openxmlformats.org/officeDocument/2006/relationships/image" Target="../media/image101.emf"/><Relationship Id="rId50" Type="http://schemas.openxmlformats.org/officeDocument/2006/relationships/customXml" Target="../ink/ink95.xml"/><Relationship Id="rId55" Type="http://schemas.openxmlformats.org/officeDocument/2006/relationships/image" Target="../media/image105.emf"/><Relationship Id="rId63" Type="http://schemas.openxmlformats.org/officeDocument/2006/relationships/image" Target="../media/image109.emf"/><Relationship Id="rId68" Type="http://schemas.openxmlformats.org/officeDocument/2006/relationships/customXml" Target="../ink/ink104.xml"/><Relationship Id="rId76" Type="http://schemas.openxmlformats.org/officeDocument/2006/relationships/customXml" Target="../ink/ink108.xml"/><Relationship Id="rId84" Type="http://schemas.openxmlformats.org/officeDocument/2006/relationships/customXml" Target="../ink/ink112.xml"/><Relationship Id="rId89" Type="http://schemas.openxmlformats.org/officeDocument/2006/relationships/image" Target="../media/image122.emf"/><Relationship Id="rId97" Type="http://schemas.openxmlformats.org/officeDocument/2006/relationships/image" Target="../media/image126.emf"/><Relationship Id="rId7" Type="http://schemas.openxmlformats.org/officeDocument/2006/relationships/image" Target="../media/image81.emf"/><Relationship Id="rId71" Type="http://schemas.openxmlformats.org/officeDocument/2006/relationships/image" Target="../media/image113.emf"/><Relationship Id="rId92" Type="http://schemas.openxmlformats.org/officeDocument/2006/relationships/customXml" Target="../ink/ink116.xml"/><Relationship Id="rId2" Type="http://schemas.openxmlformats.org/officeDocument/2006/relationships/customXml" Target="../ink/ink71.xml"/><Relationship Id="rId16" Type="http://schemas.openxmlformats.org/officeDocument/2006/relationships/customXml" Target="../ink/ink78.xml"/><Relationship Id="rId29" Type="http://schemas.openxmlformats.org/officeDocument/2006/relationships/image" Target="../media/image92.emf"/><Relationship Id="rId11" Type="http://schemas.openxmlformats.org/officeDocument/2006/relationships/image" Target="../media/image83.emf"/><Relationship Id="rId24" Type="http://schemas.openxmlformats.org/officeDocument/2006/relationships/customXml" Target="../ink/ink82.xml"/><Relationship Id="rId32" Type="http://schemas.openxmlformats.org/officeDocument/2006/relationships/customXml" Target="../ink/ink86.xml"/><Relationship Id="rId37" Type="http://schemas.openxmlformats.org/officeDocument/2006/relationships/image" Target="../media/image96.emf"/><Relationship Id="rId40" Type="http://schemas.openxmlformats.org/officeDocument/2006/relationships/customXml" Target="../ink/ink90.xml"/><Relationship Id="rId45" Type="http://schemas.openxmlformats.org/officeDocument/2006/relationships/image" Target="../media/image100.emf"/><Relationship Id="rId53" Type="http://schemas.openxmlformats.org/officeDocument/2006/relationships/image" Target="../media/image104.emf"/><Relationship Id="rId58" Type="http://schemas.openxmlformats.org/officeDocument/2006/relationships/customXml" Target="../ink/ink99.xml"/><Relationship Id="rId66" Type="http://schemas.openxmlformats.org/officeDocument/2006/relationships/customXml" Target="../ink/ink103.xml"/><Relationship Id="rId74" Type="http://schemas.openxmlformats.org/officeDocument/2006/relationships/customXml" Target="../ink/ink107.xml"/><Relationship Id="rId79" Type="http://schemas.openxmlformats.org/officeDocument/2006/relationships/image" Target="../media/image117.emf"/><Relationship Id="rId87" Type="http://schemas.openxmlformats.org/officeDocument/2006/relationships/image" Target="../media/image121.emf"/><Relationship Id="rId5" Type="http://schemas.openxmlformats.org/officeDocument/2006/relationships/image" Target="../media/image80.emf"/><Relationship Id="rId61" Type="http://schemas.openxmlformats.org/officeDocument/2006/relationships/image" Target="../media/image108.emf"/><Relationship Id="rId82" Type="http://schemas.openxmlformats.org/officeDocument/2006/relationships/customXml" Target="../ink/ink111.xml"/><Relationship Id="rId90" Type="http://schemas.openxmlformats.org/officeDocument/2006/relationships/customXml" Target="../ink/ink115.xml"/><Relationship Id="rId95" Type="http://schemas.openxmlformats.org/officeDocument/2006/relationships/image" Target="../media/image125.emf"/><Relationship Id="rId19" Type="http://schemas.openxmlformats.org/officeDocument/2006/relationships/image" Target="../media/image87.emf"/><Relationship Id="rId14" Type="http://schemas.openxmlformats.org/officeDocument/2006/relationships/customXml" Target="../ink/ink77.xml"/><Relationship Id="rId22" Type="http://schemas.openxmlformats.org/officeDocument/2006/relationships/customXml" Target="../ink/ink81.xml"/><Relationship Id="rId27" Type="http://schemas.openxmlformats.org/officeDocument/2006/relationships/image" Target="../media/image91.emf"/><Relationship Id="rId30" Type="http://schemas.openxmlformats.org/officeDocument/2006/relationships/customXml" Target="../ink/ink85.xml"/><Relationship Id="rId35" Type="http://schemas.openxmlformats.org/officeDocument/2006/relationships/image" Target="../media/image95.emf"/><Relationship Id="rId43" Type="http://schemas.openxmlformats.org/officeDocument/2006/relationships/image" Target="../media/image99.emf"/><Relationship Id="rId48" Type="http://schemas.openxmlformats.org/officeDocument/2006/relationships/customXml" Target="../ink/ink94.xml"/><Relationship Id="rId56" Type="http://schemas.openxmlformats.org/officeDocument/2006/relationships/customXml" Target="../ink/ink98.xml"/><Relationship Id="rId64" Type="http://schemas.openxmlformats.org/officeDocument/2006/relationships/customXml" Target="../ink/ink102.xml"/><Relationship Id="rId69" Type="http://schemas.openxmlformats.org/officeDocument/2006/relationships/image" Target="../media/image112.emf"/><Relationship Id="rId77" Type="http://schemas.openxmlformats.org/officeDocument/2006/relationships/image" Target="../media/image116.emf"/><Relationship Id="rId8" Type="http://schemas.openxmlformats.org/officeDocument/2006/relationships/customXml" Target="../ink/ink74.xml"/><Relationship Id="rId51" Type="http://schemas.openxmlformats.org/officeDocument/2006/relationships/image" Target="../media/image103.emf"/><Relationship Id="rId72" Type="http://schemas.openxmlformats.org/officeDocument/2006/relationships/customXml" Target="../ink/ink106.xml"/><Relationship Id="rId80" Type="http://schemas.openxmlformats.org/officeDocument/2006/relationships/customXml" Target="../ink/ink110.xml"/><Relationship Id="rId85" Type="http://schemas.openxmlformats.org/officeDocument/2006/relationships/image" Target="../media/image120.emf"/><Relationship Id="rId93" Type="http://schemas.openxmlformats.org/officeDocument/2006/relationships/image" Target="../media/image124.emf"/><Relationship Id="rId98" Type="http://schemas.openxmlformats.org/officeDocument/2006/relationships/customXml" Target="../ink/ink119.xml"/><Relationship Id="rId3" Type="http://schemas.openxmlformats.org/officeDocument/2006/relationships/image" Target="../media/image79.emf"/><Relationship Id="rId12" Type="http://schemas.openxmlformats.org/officeDocument/2006/relationships/customXml" Target="../ink/ink76.xml"/><Relationship Id="rId17" Type="http://schemas.openxmlformats.org/officeDocument/2006/relationships/image" Target="../media/image86.emf"/><Relationship Id="rId25" Type="http://schemas.openxmlformats.org/officeDocument/2006/relationships/image" Target="../media/image90.emf"/><Relationship Id="rId33" Type="http://schemas.openxmlformats.org/officeDocument/2006/relationships/image" Target="../media/image94.emf"/><Relationship Id="rId38" Type="http://schemas.openxmlformats.org/officeDocument/2006/relationships/customXml" Target="../ink/ink89.xml"/><Relationship Id="rId46" Type="http://schemas.openxmlformats.org/officeDocument/2006/relationships/customXml" Target="../ink/ink93.xml"/><Relationship Id="rId59" Type="http://schemas.openxmlformats.org/officeDocument/2006/relationships/image" Target="../media/image107.emf"/><Relationship Id="rId67" Type="http://schemas.openxmlformats.org/officeDocument/2006/relationships/image" Target="../media/image111.emf"/><Relationship Id="rId20" Type="http://schemas.openxmlformats.org/officeDocument/2006/relationships/customXml" Target="../ink/ink80.xml"/><Relationship Id="rId41" Type="http://schemas.openxmlformats.org/officeDocument/2006/relationships/image" Target="../media/image98.emf"/><Relationship Id="rId54" Type="http://schemas.openxmlformats.org/officeDocument/2006/relationships/customXml" Target="../ink/ink97.xml"/><Relationship Id="rId62" Type="http://schemas.openxmlformats.org/officeDocument/2006/relationships/customXml" Target="../ink/ink101.xml"/><Relationship Id="rId70" Type="http://schemas.openxmlformats.org/officeDocument/2006/relationships/customXml" Target="../ink/ink105.xml"/><Relationship Id="rId75" Type="http://schemas.openxmlformats.org/officeDocument/2006/relationships/image" Target="../media/image115.emf"/><Relationship Id="rId83" Type="http://schemas.openxmlformats.org/officeDocument/2006/relationships/image" Target="../media/image119.emf"/><Relationship Id="rId88" Type="http://schemas.openxmlformats.org/officeDocument/2006/relationships/customXml" Target="../ink/ink114.xml"/><Relationship Id="rId91" Type="http://schemas.openxmlformats.org/officeDocument/2006/relationships/image" Target="../media/image123.emf"/><Relationship Id="rId96" Type="http://schemas.openxmlformats.org/officeDocument/2006/relationships/customXml" Target="../ink/ink118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73.xml"/><Relationship Id="rId15" Type="http://schemas.openxmlformats.org/officeDocument/2006/relationships/image" Target="../media/image85.emf"/><Relationship Id="rId23" Type="http://schemas.openxmlformats.org/officeDocument/2006/relationships/image" Target="../media/image89.emf"/><Relationship Id="rId28" Type="http://schemas.openxmlformats.org/officeDocument/2006/relationships/customXml" Target="../ink/ink84.xml"/><Relationship Id="rId36" Type="http://schemas.openxmlformats.org/officeDocument/2006/relationships/customXml" Target="../ink/ink88.xml"/><Relationship Id="rId49" Type="http://schemas.openxmlformats.org/officeDocument/2006/relationships/image" Target="../media/image102.emf"/><Relationship Id="rId57" Type="http://schemas.openxmlformats.org/officeDocument/2006/relationships/image" Target="../media/image106.emf"/><Relationship Id="rId10" Type="http://schemas.openxmlformats.org/officeDocument/2006/relationships/customXml" Target="../ink/ink75.xml"/><Relationship Id="rId31" Type="http://schemas.openxmlformats.org/officeDocument/2006/relationships/image" Target="../media/image93.emf"/><Relationship Id="rId44" Type="http://schemas.openxmlformats.org/officeDocument/2006/relationships/customXml" Target="../ink/ink92.xml"/><Relationship Id="rId52" Type="http://schemas.openxmlformats.org/officeDocument/2006/relationships/customXml" Target="../ink/ink96.xml"/><Relationship Id="rId60" Type="http://schemas.openxmlformats.org/officeDocument/2006/relationships/customXml" Target="../ink/ink100.xml"/><Relationship Id="rId65" Type="http://schemas.openxmlformats.org/officeDocument/2006/relationships/image" Target="../media/image110.emf"/><Relationship Id="rId73" Type="http://schemas.openxmlformats.org/officeDocument/2006/relationships/image" Target="../media/image114.emf"/><Relationship Id="rId78" Type="http://schemas.openxmlformats.org/officeDocument/2006/relationships/customXml" Target="../ink/ink109.xml"/><Relationship Id="rId81" Type="http://schemas.openxmlformats.org/officeDocument/2006/relationships/image" Target="../media/image118.emf"/><Relationship Id="rId86" Type="http://schemas.openxmlformats.org/officeDocument/2006/relationships/customXml" Target="../ink/ink113.xml"/><Relationship Id="rId94" Type="http://schemas.openxmlformats.org/officeDocument/2006/relationships/customXml" Target="../ink/ink117.xml"/><Relationship Id="rId99" Type="http://schemas.openxmlformats.org/officeDocument/2006/relationships/image" Target="../media/image127.emf"/><Relationship Id="rId4" Type="http://schemas.openxmlformats.org/officeDocument/2006/relationships/customXml" Target="../ink/ink72.xml"/><Relationship Id="rId9" Type="http://schemas.openxmlformats.org/officeDocument/2006/relationships/image" Target="../media/image82.emf"/><Relationship Id="rId13" Type="http://schemas.openxmlformats.org/officeDocument/2006/relationships/image" Target="../media/image84.emf"/><Relationship Id="rId18" Type="http://schemas.openxmlformats.org/officeDocument/2006/relationships/customXml" Target="../ink/ink79.xml"/><Relationship Id="rId39" Type="http://schemas.openxmlformats.org/officeDocument/2006/relationships/image" Target="../media/image97.em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customXml" Target="../ink/ink123.xml"/><Relationship Id="rId13" Type="http://schemas.openxmlformats.org/officeDocument/2006/relationships/image" Target="../media/image133.emf"/><Relationship Id="rId18" Type="http://schemas.openxmlformats.org/officeDocument/2006/relationships/customXml" Target="../ink/ink128.xml"/><Relationship Id="rId3" Type="http://schemas.openxmlformats.org/officeDocument/2006/relationships/image" Target="../media/image128.emf"/><Relationship Id="rId21" Type="http://schemas.openxmlformats.org/officeDocument/2006/relationships/image" Target="../media/image137.emf"/><Relationship Id="rId7" Type="http://schemas.openxmlformats.org/officeDocument/2006/relationships/image" Target="../media/image130.emf"/><Relationship Id="rId12" Type="http://schemas.openxmlformats.org/officeDocument/2006/relationships/customXml" Target="../ink/ink125.xml"/><Relationship Id="rId17" Type="http://schemas.openxmlformats.org/officeDocument/2006/relationships/image" Target="../media/image135.emf"/><Relationship Id="rId2" Type="http://schemas.openxmlformats.org/officeDocument/2006/relationships/customXml" Target="../ink/ink120.xml"/><Relationship Id="rId16" Type="http://schemas.openxmlformats.org/officeDocument/2006/relationships/customXml" Target="../ink/ink127.xml"/><Relationship Id="rId20" Type="http://schemas.openxmlformats.org/officeDocument/2006/relationships/customXml" Target="../ink/ink129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22.xml"/><Relationship Id="rId11" Type="http://schemas.openxmlformats.org/officeDocument/2006/relationships/image" Target="../media/image132.emf"/><Relationship Id="rId5" Type="http://schemas.openxmlformats.org/officeDocument/2006/relationships/image" Target="../media/image129.emf"/><Relationship Id="rId15" Type="http://schemas.openxmlformats.org/officeDocument/2006/relationships/image" Target="../media/image134.emf"/><Relationship Id="rId23" Type="http://schemas.openxmlformats.org/officeDocument/2006/relationships/image" Target="../media/image138.emf"/><Relationship Id="rId10" Type="http://schemas.openxmlformats.org/officeDocument/2006/relationships/customXml" Target="../ink/ink124.xml"/><Relationship Id="rId19" Type="http://schemas.openxmlformats.org/officeDocument/2006/relationships/image" Target="../media/image136.emf"/><Relationship Id="rId4" Type="http://schemas.openxmlformats.org/officeDocument/2006/relationships/customXml" Target="../ink/ink121.xml"/><Relationship Id="rId9" Type="http://schemas.openxmlformats.org/officeDocument/2006/relationships/image" Target="../media/image131.emf"/><Relationship Id="rId14" Type="http://schemas.openxmlformats.org/officeDocument/2006/relationships/customXml" Target="../ink/ink126.xml"/><Relationship Id="rId22" Type="http://schemas.openxmlformats.org/officeDocument/2006/relationships/customXml" Target="../ink/ink130.xml"/></Relationships>
</file>

<file path=ppt/slides/_rels/slide1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44.emf"/><Relationship Id="rId18" Type="http://schemas.openxmlformats.org/officeDocument/2006/relationships/customXml" Target="../ink/ink139.xml"/><Relationship Id="rId26" Type="http://schemas.openxmlformats.org/officeDocument/2006/relationships/customXml" Target="../ink/ink143.xml"/><Relationship Id="rId39" Type="http://schemas.openxmlformats.org/officeDocument/2006/relationships/image" Target="../media/image157.emf"/><Relationship Id="rId21" Type="http://schemas.openxmlformats.org/officeDocument/2006/relationships/image" Target="../media/image148.emf"/><Relationship Id="rId34" Type="http://schemas.openxmlformats.org/officeDocument/2006/relationships/customXml" Target="../ink/ink147.xml"/><Relationship Id="rId42" Type="http://schemas.openxmlformats.org/officeDocument/2006/relationships/customXml" Target="../ink/ink151.xml"/><Relationship Id="rId47" Type="http://schemas.openxmlformats.org/officeDocument/2006/relationships/image" Target="../media/image161.emf"/><Relationship Id="rId50" Type="http://schemas.openxmlformats.org/officeDocument/2006/relationships/customXml" Target="../ink/ink155.xml"/><Relationship Id="rId55" Type="http://schemas.openxmlformats.org/officeDocument/2006/relationships/image" Target="../media/image165.emf"/><Relationship Id="rId63" Type="http://schemas.openxmlformats.org/officeDocument/2006/relationships/image" Target="../media/image169.emf"/><Relationship Id="rId68" Type="http://schemas.openxmlformats.org/officeDocument/2006/relationships/customXml" Target="../ink/ink164.xml"/><Relationship Id="rId7" Type="http://schemas.openxmlformats.org/officeDocument/2006/relationships/image" Target="../media/image141.emf"/><Relationship Id="rId71" Type="http://schemas.openxmlformats.org/officeDocument/2006/relationships/image" Target="../media/image173.emf"/><Relationship Id="rId2" Type="http://schemas.openxmlformats.org/officeDocument/2006/relationships/customXml" Target="../ink/ink131.xml"/><Relationship Id="rId16" Type="http://schemas.openxmlformats.org/officeDocument/2006/relationships/customXml" Target="../ink/ink138.xml"/><Relationship Id="rId29" Type="http://schemas.openxmlformats.org/officeDocument/2006/relationships/image" Target="../media/image152.emf"/><Relationship Id="rId11" Type="http://schemas.openxmlformats.org/officeDocument/2006/relationships/image" Target="../media/image143.emf"/><Relationship Id="rId24" Type="http://schemas.openxmlformats.org/officeDocument/2006/relationships/customXml" Target="../ink/ink142.xml"/><Relationship Id="rId32" Type="http://schemas.openxmlformats.org/officeDocument/2006/relationships/customXml" Target="../ink/ink146.xml"/><Relationship Id="rId37" Type="http://schemas.openxmlformats.org/officeDocument/2006/relationships/image" Target="../media/image156.emf"/><Relationship Id="rId40" Type="http://schemas.openxmlformats.org/officeDocument/2006/relationships/customXml" Target="../ink/ink150.xml"/><Relationship Id="rId45" Type="http://schemas.openxmlformats.org/officeDocument/2006/relationships/image" Target="../media/image160.emf"/><Relationship Id="rId53" Type="http://schemas.openxmlformats.org/officeDocument/2006/relationships/image" Target="../media/image164.emf"/><Relationship Id="rId58" Type="http://schemas.openxmlformats.org/officeDocument/2006/relationships/customXml" Target="../ink/ink159.xml"/><Relationship Id="rId66" Type="http://schemas.openxmlformats.org/officeDocument/2006/relationships/customXml" Target="../ink/ink163.xml"/><Relationship Id="rId74" Type="http://schemas.openxmlformats.org/officeDocument/2006/relationships/customXml" Target="../ink/ink167.xml"/><Relationship Id="rId5" Type="http://schemas.openxmlformats.org/officeDocument/2006/relationships/image" Target="../media/image140.emf"/><Relationship Id="rId15" Type="http://schemas.openxmlformats.org/officeDocument/2006/relationships/image" Target="../media/image145.emf"/><Relationship Id="rId23" Type="http://schemas.openxmlformats.org/officeDocument/2006/relationships/image" Target="../media/image149.emf"/><Relationship Id="rId28" Type="http://schemas.openxmlformats.org/officeDocument/2006/relationships/customXml" Target="../ink/ink144.xml"/><Relationship Id="rId36" Type="http://schemas.openxmlformats.org/officeDocument/2006/relationships/customXml" Target="../ink/ink148.xml"/><Relationship Id="rId49" Type="http://schemas.openxmlformats.org/officeDocument/2006/relationships/image" Target="../media/image162.emf"/><Relationship Id="rId57" Type="http://schemas.openxmlformats.org/officeDocument/2006/relationships/image" Target="../media/image166.emf"/><Relationship Id="rId61" Type="http://schemas.openxmlformats.org/officeDocument/2006/relationships/image" Target="../media/image168.emf"/><Relationship Id="rId10" Type="http://schemas.openxmlformats.org/officeDocument/2006/relationships/customXml" Target="../ink/ink135.xml"/><Relationship Id="rId19" Type="http://schemas.openxmlformats.org/officeDocument/2006/relationships/image" Target="../media/image147.emf"/><Relationship Id="rId31" Type="http://schemas.openxmlformats.org/officeDocument/2006/relationships/image" Target="../media/image153.emf"/><Relationship Id="rId44" Type="http://schemas.openxmlformats.org/officeDocument/2006/relationships/customXml" Target="../ink/ink152.xml"/><Relationship Id="rId52" Type="http://schemas.openxmlformats.org/officeDocument/2006/relationships/customXml" Target="../ink/ink156.xml"/><Relationship Id="rId60" Type="http://schemas.openxmlformats.org/officeDocument/2006/relationships/customXml" Target="../ink/ink160.xml"/><Relationship Id="rId65" Type="http://schemas.openxmlformats.org/officeDocument/2006/relationships/image" Target="../media/image170.emf"/><Relationship Id="rId73" Type="http://schemas.openxmlformats.org/officeDocument/2006/relationships/image" Target="../media/image174.emf"/><Relationship Id="rId4" Type="http://schemas.openxmlformats.org/officeDocument/2006/relationships/customXml" Target="../ink/ink132.xml"/><Relationship Id="rId9" Type="http://schemas.openxmlformats.org/officeDocument/2006/relationships/image" Target="../media/image142.emf"/><Relationship Id="rId14" Type="http://schemas.openxmlformats.org/officeDocument/2006/relationships/customXml" Target="../ink/ink137.xml"/><Relationship Id="rId22" Type="http://schemas.openxmlformats.org/officeDocument/2006/relationships/customXml" Target="../ink/ink141.xml"/><Relationship Id="rId27" Type="http://schemas.openxmlformats.org/officeDocument/2006/relationships/image" Target="../media/image151.emf"/><Relationship Id="rId30" Type="http://schemas.openxmlformats.org/officeDocument/2006/relationships/customXml" Target="../ink/ink145.xml"/><Relationship Id="rId35" Type="http://schemas.openxmlformats.org/officeDocument/2006/relationships/image" Target="../media/image155.emf"/><Relationship Id="rId43" Type="http://schemas.openxmlformats.org/officeDocument/2006/relationships/image" Target="../media/image159.emf"/><Relationship Id="rId48" Type="http://schemas.openxmlformats.org/officeDocument/2006/relationships/customXml" Target="../ink/ink154.xml"/><Relationship Id="rId56" Type="http://schemas.openxmlformats.org/officeDocument/2006/relationships/customXml" Target="../ink/ink158.xml"/><Relationship Id="rId64" Type="http://schemas.openxmlformats.org/officeDocument/2006/relationships/customXml" Target="../ink/ink162.xml"/><Relationship Id="rId69" Type="http://schemas.openxmlformats.org/officeDocument/2006/relationships/image" Target="../media/image172.emf"/><Relationship Id="rId8" Type="http://schemas.openxmlformats.org/officeDocument/2006/relationships/customXml" Target="../ink/ink134.xml"/><Relationship Id="rId51" Type="http://schemas.openxmlformats.org/officeDocument/2006/relationships/image" Target="../media/image163.emf"/><Relationship Id="rId72" Type="http://schemas.openxmlformats.org/officeDocument/2006/relationships/customXml" Target="../ink/ink166.xml"/><Relationship Id="rId3" Type="http://schemas.openxmlformats.org/officeDocument/2006/relationships/image" Target="../media/image139.emf"/><Relationship Id="rId12" Type="http://schemas.openxmlformats.org/officeDocument/2006/relationships/customXml" Target="../ink/ink136.xml"/><Relationship Id="rId17" Type="http://schemas.openxmlformats.org/officeDocument/2006/relationships/image" Target="../media/image146.emf"/><Relationship Id="rId25" Type="http://schemas.openxmlformats.org/officeDocument/2006/relationships/image" Target="../media/image150.emf"/><Relationship Id="rId33" Type="http://schemas.openxmlformats.org/officeDocument/2006/relationships/image" Target="../media/image154.emf"/><Relationship Id="rId38" Type="http://schemas.openxmlformats.org/officeDocument/2006/relationships/customXml" Target="../ink/ink149.xml"/><Relationship Id="rId46" Type="http://schemas.openxmlformats.org/officeDocument/2006/relationships/customXml" Target="../ink/ink153.xml"/><Relationship Id="rId59" Type="http://schemas.openxmlformats.org/officeDocument/2006/relationships/image" Target="../media/image167.emf"/><Relationship Id="rId67" Type="http://schemas.openxmlformats.org/officeDocument/2006/relationships/image" Target="../media/image171.emf"/><Relationship Id="rId20" Type="http://schemas.openxmlformats.org/officeDocument/2006/relationships/customXml" Target="../ink/ink140.xml"/><Relationship Id="rId41" Type="http://schemas.openxmlformats.org/officeDocument/2006/relationships/image" Target="../media/image158.emf"/><Relationship Id="rId54" Type="http://schemas.openxmlformats.org/officeDocument/2006/relationships/customXml" Target="../ink/ink157.xml"/><Relationship Id="rId62" Type="http://schemas.openxmlformats.org/officeDocument/2006/relationships/customXml" Target="../ink/ink161.xml"/><Relationship Id="rId70" Type="http://schemas.openxmlformats.org/officeDocument/2006/relationships/customXml" Target="../ink/ink165.xml"/><Relationship Id="rId75" Type="http://schemas.openxmlformats.org/officeDocument/2006/relationships/image" Target="../media/image175.emf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33.xml"/></Relationships>
</file>

<file path=ppt/slides/_rels/slide1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81.emf"/><Relationship Id="rId18" Type="http://schemas.openxmlformats.org/officeDocument/2006/relationships/customXml" Target="../ink/ink176.xml"/><Relationship Id="rId26" Type="http://schemas.openxmlformats.org/officeDocument/2006/relationships/customXml" Target="../ink/ink180.xml"/><Relationship Id="rId39" Type="http://schemas.openxmlformats.org/officeDocument/2006/relationships/image" Target="../media/image194.emf"/><Relationship Id="rId21" Type="http://schemas.openxmlformats.org/officeDocument/2006/relationships/image" Target="../media/image185.emf"/><Relationship Id="rId34" Type="http://schemas.openxmlformats.org/officeDocument/2006/relationships/customXml" Target="../ink/ink184.xml"/><Relationship Id="rId42" Type="http://schemas.openxmlformats.org/officeDocument/2006/relationships/customXml" Target="../ink/ink188.xml"/><Relationship Id="rId47" Type="http://schemas.openxmlformats.org/officeDocument/2006/relationships/image" Target="../media/image198.emf"/><Relationship Id="rId50" Type="http://schemas.openxmlformats.org/officeDocument/2006/relationships/customXml" Target="../ink/ink192.xml"/><Relationship Id="rId55" Type="http://schemas.openxmlformats.org/officeDocument/2006/relationships/image" Target="../media/image202.emf"/><Relationship Id="rId63" Type="http://schemas.openxmlformats.org/officeDocument/2006/relationships/image" Target="../media/image206.emf"/><Relationship Id="rId68" Type="http://schemas.openxmlformats.org/officeDocument/2006/relationships/customXml" Target="../ink/ink201.xml"/><Relationship Id="rId76" Type="http://schemas.openxmlformats.org/officeDocument/2006/relationships/customXml" Target="../ink/ink205.xml"/><Relationship Id="rId7" Type="http://schemas.openxmlformats.org/officeDocument/2006/relationships/image" Target="../media/image178.emf"/><Relationship Id="rId71" Type="http://schemas.openxmlformats.org/officeDocument/2006/relationships/image" Target="../media/image210.emf"/><Relationship Id="rId2" Type="http://schemas.openxmlformats.org/officeDocument/2006/relationships/customXml" Target="../ink/ink168.xml"/><Relationship Id="rId16" Type="http://schemas.openxmlformats.org/officeDocument/2006/relationships/customXml" Target="../ink/ink175.xml"/><Relationship Id="rId29" Type="http://schemas.openxmlformats.org/officeDocument/2006/relationships/image" Target="../media/image189.emf"/><Relationship Id="rId11" Type="http://schemas.openxmlformats.org/officeDocument/2006/relationships/image" Target="../media/image180.emf"/><Relationship Id="rId24" Type="http://schemas.openxmlformats.org/officeDocument/2006/relationships/customXml" Target="../ink/ink179.xml"/><Relationship Id="rId32" Type="http://schemas.openxmlformats.org/officeDocument/2006/relationships/customXml" Target="../ink/ink183.xml"/><Relationship Id="rId37" Type="http://schemas.openxmlformats.org/officeDocument/2006/relationships/image" Target="../media/image193.emf"/><Relationship Id="rId40" Type="http://schemas.openxmlformats.org/officeDocument/2006/relationships/customXml" Target="../ink/ink187.xml"/><Relationship Id="rId45" Type="http://schemas.openxmlformats.org/officeDocument/2006/relationships/image" Target="../media/image197.emf"/><Relationship Id="rId53" Type="http://schemas.openxmlformats.org/officeDocument/2006/relationships/image" Target="../media/image201.emf"/><Relationship Id="rId58" Type="http://schemas.openxmlformats.org/officeDocument/2006/relationships/customXml" Target="../ink/ink196.xml"/><Relationship Id="rId66" Type="http://schemas.openxmlformats.org/officeDocument/2006/relationships/customXml" Target="../ink/ink200.xml"/><Relationship Id="rId74" Type="http://schemas.openxmlformats.org/officeDocument/2006/relationships/customXml" Target="../ink/ink204.xml"/><Relationship Id="rId5" Type="http://schemas.openxmlformats.org/officeDocument/2006/relationships/image" Target="../media/image177.emf"/><Relationship Id="rId15" Type="http://schemas.openxmlformats.org/officeDocument/2006/relationships/image" Target="../media/image182.emf"/><Relationship Id="rId23" Type="http://schemas.openxmlformats.org/officeDocument/2006/relationships/image" Target="../media/image186.emf"/><Relationship Id="rId28" Type="http://schemas.openxmlformats.org/officeDocument/2006/relationships/customXml" Target="../ink/ink181.xml"/><Relationship Id="rId36" Type="http://schemas.openxmlformats.org/officeDocument/2006/relationships/customXml" Target="../ink/ink185.xml"/><Relationship Id="rId49" Type="http://schemas.openxmlformats.org/officeDocument/2006/relationships/image" Target="../media/image199.emf"/><Relationship Id="rId57" Type="http://schemas.openxmlformats.org/officeDocument/2006/relationships/image" Target="../media/image203.emf"/><Relationship Id="rId61" Type="http://schemas.openxmlformats.org/officeDocument/2006/relationships/image" Target="../media/image205.emf"/><Relationship Id="rId10" Type="http://schemas.openxmlformats.org/officeDocument/2006/relationships/customXml" Target="../ink/ink172.xml"/><Relationship Id="rId19" Type="http://schemas.openxmlformats.org/officeDocument/2006/relationships/image" Target="../media/image184.emf"/><Relationship Id="rId31" Type="http://schemas.openxmlformats.org/officeDocument/2006/relationships/image" Target="../media/image190.emf"/><Relationship Id="rId44" Type="http://schemas.openxmlformats.org/officeDocument/2006/relationships/customXml" Target="../ink/ink189.xml"/><Relationship Id="rId52" Type="http://schemas.openxmlformats.org/officeDocument/2006/relationships/customXml" Target="../ink/ink193.xml"/><Relationship Id="rId60" Type="http://schemas.openxmlformats.org/officeDocument/2006/relationships/customXml" Target="../ink/ink197.xml"/><Relationship Id="rId65" Type="http://schemas.openxmlformats.org/officeDocument/2006/relationships/image" Target="../media/image207.emf"/><Relationship Id="rId73" Type="http://schemas.openxmlformats.org/officeDocument/2006/relationships/image" Target="../media/image211.emf"/><Relationship Id="rId4" Type="http://schemas.openxmlformats.org/officeDocument/2006/relationships/customXml" Target="../ink/ink169.xml"/><Relationship Id="rId9" Type="http://schemas.openxmlformats.org/officeDocument/2006/relationships/image" Target="../media/image179.emf"/><Relationship Id="rId14" Type="http://schemas.openxmlformats.org/officeDocument/2006/relationships/customXml" Target="../ink/ink174.xml"/><Relationship Id="rId22" Type="http://schemas.openxmlformats.org/officeDocument/2006/relationships/customXml" Target="../ink/ink178.xml"/><Relationship Id="rId27" Type="http://schemas.openxmlformats.org/officeDocument/2006/relationships/image" Target="../media/image188.emf"/><Relationship Id="rId30" Type="http://schemas.openxmlformats.org/officeDocument/2006/relationships/customXml" Target="../ink/ink182.xml"/><Relationship Id="rId35" Type="http://schemas.openxmlformats.org/officeDocument/2006/relationships/image" Target="../media/image192.emf"/><Relationship Id="rId43" Type="http://schemas.openxmlformats.org/officeDocument/2006/relationships/image" Target="../media/image196.emf"/><Relationship Id="rId48" Type="http://schemas.openxmlformats.org/officeDocument/2006/relationships/customXml" Target="../ink/ink191.xml"/><Relationship Id="rId56" Type="http://schemas.openxmlformats.org/officeDocument/2006/relationships/customXml" Target="../ink/ink195.xml"/><Relationship Id="rId64" Type="http://schemas.openxmlformats.org/officeDocument/2006/relationships/customXml" Target="../ink/ink199.xml"/><Relationship Id="rId69" Type="http://schemas.openxmlformats.org/officeDocument/2006/relationships/image" Target="../media/image209.emf"/><Relationship Id="rId77" Type="http://schemas.openxmlformats.org/officeDocument/2006/relationships/image" Target="../media/image213.emf"/><Relationship Id="rId8" Type="http://schemas.openxmlformats.org/officeDocument/2006/relationships/customXml" Target="../ink/ink171.xml"/><Relationship Id="rId51" Type="http://schemas.openxmlformats.org/officeDocument/2006/relationships/image" Target="../media/image200.emf"/><Relationship Id="rId72" Type="http://schemas.openxmlformats.org/officeDocument/2006/relationships/customXml" Target="../ink/ink203.xml"/><Relationship Id="rId3" Type="http://schemas.openxmlformats.org/officeDocument/2006/relationships/image" Target="../media/image176.emf"/><Relationship Id="rId12" Type="http://schemas.openxmlformats.org/officeDocument/2006/relationships/customXml" Target="../ink/ink173.xml"/><Relationship Id="rId17" Type="http://schemas.openxmlformats.org/officeDocument/2006/relationships/image" Target="../media/image183.emf"/><Relationship Id="rId25" Type="http://schemas.openxmlformats.org/officeDocument/2006/relationships/image" Target="../media/image187.emf"/><Relationship Id="rId33" Type="http://schemas.openxmlformats.org/officeDocument/2006/relationships/image" Target="../media/image191.emf"/><Relationship Id="rId38" Type="http://schemas.openxmlformats.org/officeDocument/2006/relationships/customXml" Target="../ink/ink186.xml"/><Relationship Id="rId46" Type="http://schemas.openxmlformats.org/officeDocument/2006/relationships/customXml" Target="../ink/ink190.xml"/><Relationship Id="rId59" Type="http://schemas.openxmlformats.org/officeDocument/2006/relationships/image" Target="../media/image204.emf"/><Relationship Id="rId67" Type="http://schemas.openxmlformats.org/officeDocument/2006/relationships/image" Target="../media/image208.emf"/><Relationship Id="rId20" Type="http://schemas.openxmlformats.org/officeDocument/2006/relationships/customXml" Target="../ink/ink177.xml"/><Relationship Id="rId41" Type="http://schemas.openxmlformats.org/officeDocument/2006/relationships/image" Target="../media/image195.emf"/><Relationship Id="rId54" Type="http://schemas.openxmlformats.org/officeDocument/2006/relationships/customXml" Target="../ink/ink194.xml"/><Relationship Id="rId62" Type="http://schemas.openxmlformats.org/officeDocument/2006/relationships/customXml" Target="../ink/ink198.xml"/><Relationship Id="rId70" Type="http://schemas.openxmlformats.org/officeDocument/2006/relationships/customXml" Target="../ink/ink202.xml"/><Relationship Id="rId75" Type="http://schemas.openxmlformats.org/officeDocument/2006/relationships/image" Target="../media/image212.emf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70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customXml" Target="../ink/ink208.xml"/><Relationship Id="rId13" Type="http://schemas.openxmlformats.org/officeDocument/2006/relationships/image" Target="../media/image219.emf"/><Relationship Id="rId18" Type="http://schemas.openxmlformats.org/officeDocument/2006/relationships/customXml" Target="../ink/ink213.xml"/><Relationship Id="rId3" Type="http://schemas.openxmlformats.org/officeDocument/2006/relationships/image" Target="../media/image9.wmf"/><Relationship Id="rId7" Type="http://schemas.openxmlformats.org/officeDocument/2006/relationships/image" Target="../media/image216.emf"/><Relationship Id="rId12" Type="http://schemas.openxmlformats.org/officeDocument/2006/relationships/customXml" Target="../ink/ink210.xml"/><Relationship Id="rId17" Type="http://schemas.openxmlformats.org/officeDocument/2006/relationships/image" Target="../media/image221.emf"/><Relationship Id="rId2" Type="http://schemas.openxmlformats.org/officeDocument/2006/relationships/notesSlide" Target="../notesSlides/notesSlide11.xml"/><Relationship Id="rId16" Type="http://schemas.openxmlformats.org/officeDocument/2006/relationships/customXml" Target="../ink/ink212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07.xml"/><Relationship Id="rId11" Type="http://schemas.openxmlformats.org/officeDocument/2006/relationships/image" Target="../media/image218.emf"/><Relationship Id="rId5" Type="http://schemas.openxmlformats.org/officeDocument/2006/relationships/image" Target="../media/image215.emf"/><Relationship Id="rId15" Type="http://schemas.openxmlformats.org/officeDocument/2006/relationships/image" Target="../media/image220.emf"/><Relationship Id="rId10" Type="http://schemas.openxmlformats.org/officeDocument/2006/relationships/customXml" Target="../ink/ink209.xml"/><Relationship Id="rId19" Type="http://schemas.openxmlformats.org/officeDocument/2006/relationships/image" Target="../media/image222.emf"/><Relationship Id="rId4" Type="http://schemas.openxmlformats.org/officeDocument/2006/relationships/customXml" Target="../ink/ink206.xml"/><Relationship Id="rId9" Type="http://schemas.openxmlformats.org/officeDocument/2006/relationships/image" Target="../media/image217.emf"/><Relationship Id="rId14" Type="http://schemas.openxmlformats.org/officeDocument/2006/relationships/customXml" Target="../ink/ink21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customXml" Target="../ink/ink27.xml"/><Relationship Id="rId13" Type="http://schemas.openxmlformats.org/officeDocument/2006/relationships/image" Target="../media/image29.emf"/><Relationship Id="rId18" Type="http://schemas.openxmlformats.org/officeDocument/2006/relationships/customXml" Target="../ink/ink32.xml"/><Relationship Id="rId26" Type="http://schemas.openxmlformats.org/officeDocument/2006/relationships/customXml" Target="../ink/ink36.xml"/><Relationship Id="rId39" Type="http://schemas.openxmlformats.org/officeDocument/2006/relationships/image" Target="../media/image42.emf"/><Relationship Id="rId3" Type="http://schemas.openxmlformats.org/officeDocument/2006/relationships/image" Target="../media/image24.emf"/><Relationship Id="rId21" Type="http://schemas.openxmlformats.org/officeDocument/2006/relationships/image" Target="../media/image33.emf"/><Relationship Id="rId34" Type="http://schemas.openxmlformats.org/officeDocument/2006/relationships/customXml" Target="../ink/ink40.xml"/><Relationship Id="rId7" Type="http://schemas.openxmlformats.org/officeDocument/2006/relationships/image" Target="../media/image26.emf"/><Relationship Id="rId12" Type="http://schemas.openxmlformats.org/officeDocument/2006/relationships/customXml" Target="../ink/ink29.xml"/><Relationship Id="rId17" Type="http://schemas.openxmlformats.org/officeDocument/2006/relationships/image" Target="../media/image31.emf"/><Relationship Id="rId25" Type="http://schemas.openxmlformats.org/officeDocument/2006/relationships/image" Target="../media/image35.emf"/><Relationship Id="rId33" Type="http://schemas.openxmlformats.org/officeDocument/2006/relationships/image" Target="../media/image39.emf"/><Relationship Id="rId38" Type="http://schemas.openxmlformats.org/officeDocument/2006/relationships/customXml" Target="../ink/ink42.xml"/><Relationship Id="rId2" Type="http://schemas.openxmlformats.org/officeDocument/2006/relationships/customXml" Target="../ink/ink24.xml"/><Relationship Id="rId16" Type="http://schemas.openxmlformats.org/officeDocument/2006/relationships/customXml" Target="../ink/ink31.xml"/><Relationship Id="rId20" Type="http://schemas.openxmlformats.org/officeDocument/2006/relationships/customXml" Target="../ink/ink33.xml"/><Relationship Id="rId29" Type="http://schemas.openxmlformats.org/officeDocument/2006/relationships/image" Target="../media/image37.emf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6.xml"/><Relationship Id="rId11" Type="http://schemas.openxmlformats.org/officeDocument/2006/relationships/image" Target="../media/image28.emf"/><Relationship Id="rId24" Type="http://schemas.openxmlformats.org/officeDocument/2006/relationships/customXml" Target="../ink/ink35.xml"/><Relationship Id="rId32" Type="http://schemas.openxmlformats.org/officeDocument/2006/relationships/customXml" Target="../ink/ink39.xml"/><Relationship Id="rId37" Type="http://schemas.openxmlformats.org/officeDocument/2006/relationships/image" Target="../media/image41.emf"/><Relationship Id="rId5" Type="http://schemas.openxmlformats.org/officeDocument/2006/relationships/image" Target="../media/image25.emf"/><Relationship Id="rId15" Type="http://schemas.openxmlformats.org/officeDocument/2006/relationships/image" Target="../media/image30.emf"/><Relationship Id="rId23" Type="http://schemas.openxmlformats.org/officeDocument/2006/relationships/image" Target="../media/image34.emf"/><Relationship Id="rId28" Type="http://schemas.openxmlformats.org/officeDocument/2006/relationships/customXml" Target="../ink/ink37.xml"/><Relationship Id="rId36" Type="http://schemas.openxmlformats.org/officeDocument/2006/relationships/customXml" Target="../ink/ink41.xml"/><Relationship Id="rId10" Type="http://schemas.openxmlformats.org/officeDocument/2006/relationships/customXml" Target="../ink/ink28.xml"/><Relationship Id="rId19" Type="http://schemas.openxmlformats.org/officeDocument/2006/relationships/image" Target="../media/image32.emf"/><Relationship Id="rId31" Type="http://schemas.openxmlformats.org/officeDocument/2006/relationships/image" Target="../media/image38.emf"/><Relationship Id="rId4" Type="http://schemas.openxmlformats.org/officeDocument/2006/relationships/customXml" Target="../ink/ink25.xml"/><Relationship Id="rId9" Type="http://schemas.openxmlformats.org/officeDocument/2006/relationships/image" Target="../media/image27.emf"/><Relationship Id="rId14" Type="http://schemas.openxmlformats.org/officeDocument/2006/relationships/customXml" Target="../ink/ink30.xml"/><Relationship Id="rId22" Type="http://schemas.openxmlformats.org/officeDocument/2006/relationships/customXml" Target="../ink/ink34.xml"/><Relationship Id="rId27" Type="http://schemas.openxmlformats.org/officeDocument/2006/relationships/image" Target="../media/image36.emf"/><Relationship Id="rId30" Type="http://schemas.openxmlformats.org/officeDocument/2006/relationships/customXml" Target="../ink/ink38.xml"/><Relationship Id="rId35" Type="http://schemas.openxmlformats.org/officeDocument/2006/relationships/image" Target="../media/image40.emf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5.emf"/><Relationship Id="rId13" Type="http://schemas.openxmlformats.org/officeDocument/2006/relationships/customXml" Target="../ink/ink219.xml"/><Relationship Id="rId18" Type="http://schemas.openxmlformats.org/officeDocument/2006/relationships/image" Target="../media/image230.emf"/><Relationship Id="rId26" Type="http://schemas.openxmlformats.org/officeDocument/2006/relationships/image" Target="../media/image234.emf"/><Relationship Id="rId3" Type="http://schemas.openxmlformats.org/officeDocument/2006/relationships/customXml" Target="../ink/ink214.xml"/><Relationship Id="rId21" Type="http://schemas.openxmlformats.org/officeDocument/2006/relationships/customXml" Target="../ink/ink223.xml"/><Relationship Id="rId34" Type="http://schemas.openxmlformats.org/officeDocument/2006/relationships/image" Target="../media/image238.emf"/><Relationship Id="rId7" Type="http://schemas.openxmlformats.org/officeDocument/2006/relationships/customXml" Target="../ink/ink216.xml"/><Relationship Id="rId12" Type="http://schemas.openxmlformats.org/officeDocument/2006/relationships/image" Target="../media/image227.emf"/><Relationship Id="rId17" Type="http://schemas.openxmlformats.org/officeDocument/2006/relationships/customXml" Target="../ink/ink221.xml"/><Relationship Id="rId25" Type="http://schemas.openxmlformats.org/officeDocument/2006/relationships/customXml" Target="../ink/ink225.xml"/><Relationship Id="rId33" Type="http://schemas.openxmlformats.org/officeDocument/2006/relationships/customXml" Target="../ink/ink229.xml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229.emf"/><Relationship Id="rId20" Type="http://schemas.openxmlformats.org/officeDocument/2006/relationships/image" Target="../media/image231.emf"/><Relationship Id="rId29" Type="http://schemas.openxmlformats.org/officeDocument/2006/relationships/customXml" Target="../ink/ink2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4.emf"/><Relationship Id="rId11" Type="http://schemas.openxmlformats.org/officeDocument/2006/relationships/customXml" Target="../ink/ink218.xml"/><Relationship Id="rId24" Type="http://schemas.openxmlformats.org/officeDocument/2006/relationships/image" Target="../media/image233.emf"/><Relationship Id="rId32" Type="http://schemas.openxmlformats.org/officeDocument/2006/relationships/image" Target="../media/image237.emf"/><Relationship Id="rId5" Type="http://schemas.openxmlformats.org/officeDocument/2006/relationships/customXml" Target="../ink/ink215.xml"/><Relationship Id="rId15" Type="http://schemas.openxmlformats.org/officeDocument/2006/relationships/customXml" Target="../ink/ink220.xml"/><Relationship Id="rId23" Type="http://schemas.openxmlformats.org/officeDocument/2006/relationships/customXml" Target="../ink/ink224.xml"/><Relationship Id="rId28" Type="http://schemas.openxmlformats.org/officeDocument/2006/relationships/image" Target="../media/image235.emf"/><Relationship Id="rId36" Type="http://schemas.openxmlformats.org/officeDocument/2006/relationships/image" Target="../media/image239.emf"/><Relationship Id="rId10" Type="http://schemas.openxmlformats.org/officeDocument/2006/relationships/image" Target="../media/image226.emf"/><Relationship Id="rId19" Type="http://schemas.openxmlformats.org/officeDocument/2006/relationships/customXml" Target="../ink/ink222.xml"/><Relationship Id="rId31" Type="http://schemas.openxmlformats.org/officeDocument/2006/relationships/customXml" Target="../ink/ink228.xml"/><Relationship Id="rId4" Type="http://schemas.openxmlformats.org/officeDocument/2006/relationships/image" Target="../media/image223.emf"/><Relationship Id="rId9" Type="http://schemas.openxmlformats.org/officeDocument/2006/relationships/customXml" Target="../ink/ink217.xml"/><Relationship Id="rId14" Type="http://schemas.openxmlformats.org/officeDocument/2006/relationships/image" Target="../media/image228.emf"/><Relationship Id="rId22" Type="http://schemas.openxmlformats.org/officeDocument/2006/relationships/image" Target="../media/image232.emf"/><Relationship Id="rId27" Type="http://schemas.openxmlformats.org/officeDocument/2006/relationships/customXml" Target="../ink/ink226.xml"/><Relationship Id="rId30" Type="http://schemas.openxmlformats.org/officeDocument/2006/relationships/image" Target="../media/image236.emf"/><Relationship Id="rId35" Type="http://schemas.openxmlformats.org/officeDocument/2006/relationships/customXml" Target="../ink/ink230.xml"/></Relationships>
</file>

<file path=ppt/slides/_rels/slide2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45.emf"/><Relationship Id="rId18" Type="http://schemas.openxmlformats.org/officeDocument/2006/relationships/customXml" Target="../ink/ink239.xml"/><Relationship Id="rId26" Type="http://schemas.openxmlformats.org/officeDocument/2006/relationships/customXml" Target="../ink/ink243.xml"/><Relationship Id="rId39" Type="http://schemas.openxmlformats.org/officeDocument/2006/relationships/image" Target="../media/image258.emf"/><Relationship Id="rId21" Type="http://schemas.openxmlformats.org/officeDocument/2006/relationships/image" Target="../media/image249.emf"/><Relationship Id="rId34" Type="http://schemas.openxmlformats.org/officeDocument/2006/relationships/customXml" Target="../ink/ink247.xml"/><Relationship Id="rId42" Type="http://schemas.openxmlformats.org/officeDocument/2006/relationships/customXml" Target="../ink/ink251.xml"/><Relationship Id="rId47" Type="http://schemas.openxmlformats.org/officeDocument/2006/relationships/image" Target="../media/image262.emf"/><Relationship Id="rId50" Type="http://schemas.openxmlformats.org/officeDocument/2006/relationships/customXml" Target="../ink/ink255.xml"/><Relationship Id="rId55" Type="http://schemas.openxmlformats.org/officeDocument/2006/relationships/image" Target="../media/image266.emf"/><Relationship Id="rId63" Type="http://schemas.openxmlformats.org/officeDocument/2006/relationships/image" Target="../media/image270.emf"/><Relationship Id="rId68" Type="http://schemas.openxmlformats.org/officeDocument/2006/relationships/customXml" Target="../ink/ink264.xml"/><Relationship Id="rId76" Type="http://schemas.openxmlformats.org/officeDocument/2006/relationships/customXml" Target="../ink/ink268.xml"/><Relationship Id="rId84" Type="http://schemas.openxmlformats.org/officeDocument/2006/relationships/customXml" Target="../ink/ink272.xml"/><Relationship Id="rId89" Type="http://schemas.openxmlformats.org/officeDocument/2006/relationships/image" Target="../media/image283.emf"/><Relationship Id="rId7" Type="http://schemas.openxmlformats.org/officeDocument/2006/relationships/image" Target="../media/image242.emf"/><Relationship Id="rId71" Type="http://schemas.openxmlformats.org/officeDocument/2006/relationships/image" Target="../media/image274.emf"/><Relationship Id="rId2" Type="http://schemas.openxmlformats.org/officeDocument/2006/relationships/customXml" Target="../ink/ink231.xml"/><Relationship Id="rId16" Type="http://schemas.openxmlformats.org/officeDocument/2006/relationships/customXml" Target="../ink/ink238.xml"/><Relationship Id="rId29" Type="http://schemas.openxmlformats.org/officeDocument/2006/relationships/image" Target="../media/image253.emf"/><Relationship Id="rId11" Type="http://schemas.openxmlformats.org/officeDocument/2006/relationships/image" Target="../media/image244.emf"/><Relationship Id="rId24" Type="http://schemas.openxmlformats.org/officeDocument/2006/relationships/customXml" Target="../ink/ink242.xml"/><Relationship Id="rId32" Type="http://schemas.openxmlformats.org/officeDocument/2006/relationships/customXml" Target="../ink/ink246.xml"/><Relationship Id="rId37" Type="http://schemas.openxmlformats.org/officeDocument/2006/relationships/image" Target="../media/image257.emf"/><Relationship Id="rId40" Type="http://schemas.openxmlformats.org/officeDocument/2006/relationships/customXml" Target="../ink/ink250.xml"/><Relationship Id="rId45" Type="http://schemas.openxmlformats.org/officeDocument/2006/relationships/image" Target="../media/image261.emf"/><Relationship Id="rId53" Type="http://schemas.openxmlformats.org/officeDocument/2006/relationships/image" Target="../media/image265.emf"/><Relationship Id="rId58" Type="http://schemas.openxmlformats.org/officeDocument/2006/relationships/customXml" Target="../ink/ink259.xml"/><Relationship Id="rId66" Type="http://schemas.openxmlformats.org/officeDocument/2006/relationships/customXml" Target="../ink/ink263.xml"/><Relationship Id="rId74" Type="http://schemas.openxmlformats.org/officeDocument/2006/relationships/customXml" Target="../ink/ink267.xml"/><Relationship Id="rId79" Type="http://schemas.openxmlformats.org/officeDocument/2006/relationships/image" Target="../media/image278.emf"/><Relationship Id="rId87" Type="http://schemas.openxmlformats.org/officeDocument/2006/relationships/image" Target="../media/image282.emf"/><Relationship Id="rId5" Type="http://schemas.openxmlformats.org/officeDocument/2006/relationships/image" Target="../media/image241.emf"/><Relationship Id="rId61" Type="http://schemas.openxmlformats.org/officeDocument/2006/relationships/image" Target="../media/image269.emf"/><Relationship Id="rId82" Type="http://schemas.openxmlformats.org/officeDocument/2006/relationships/customXml" Target="../ink/ink271.xml"/><Relationship Id="rId19" Type="http://schemas.openxmlformats.org/officeDocument/2006/relationships/image" Target="../media/image248.emf"/><Relationship Id="rId4" Type="http://schemas.openxmlformats.org/officeDocument/2006/relationships/customXml" Target="../ink/ink232.xml"/><Relationship Id="rId9" Type="http://schemas.openxmlformats.org/officeDocument/2006/relationships/image" Target="../media/image243.emf"/><Relationship Id="rId14" Type="http://schemas.openxmlformats.org/officeDocument/2006/relationships/customXml" Target="../ink/ink237.xml"/><Relationship Id="rId22" Type="http://schemas.openxmlformats.org/officeDocument/2006/relationships/customXml" Target="../ink/ink241.xml"/><Relationship Id="rId27" Type="http://schemas.openxmlformats.org/officeDocument/2006/relationships/image" Target="../media/image252.emf"/><Relationship Id="rId30" Type="http://schemas.openxmlformats.org/officeDocument/2006/relationships/customXml" Target="../ink/ink245.xml"/><Relationship Id="rId35" Type="http://schemas.openxmlformats.org/officeDocument/2006/relationships/image" Target="../media/image256.emf"/><Relationship Id="rId43" Type="http://schemas.openxmlformats.org/officeDocument/2006/relationships/image" Target="../media/image260.emf"/><Relationship Id="rId48" Type="http://schemas.openxmlformats.org/officeDocument/2006/relationships/customXml" Target="../ink/ink254.xml"/><Relationship Id="rId56" Type="http://schemas.openxmlformats.org/officeDocument/2006/relationships/customXml" Target="../ink/ink258.xml"/><Relationship Id="rId64" Type="http://schemas.openxmlformats.org/officeDocument/2006/relationships/customXml" Target="../ink/ink262.xml"/><Relationship Id="rId69" Type="http://schemas.openxmlformats.org/officeDocument/2006/relationships/image" Target="../media/image273.emf"/><Relationship Id="rId77" Type="http://schemas.openxmlformats.org/officeDocument/2006/relationships/image" Target="../media/image277.emf"/><Relationship Id="rId8" Type="http://schemas.openxmlformats.org/officeDocument/2006/relationships/customXml" Target="../ink/ink234.xml"/><Relationship Id="rId51" Type="http://schemas.openxmlformats.org/officeDocument/2006/relationships/image" Target="../media/image264.emf"/><Relationship Id="rId72" Type="http://schemas.openxmlformats.org/officeDocument/2006/relationships/customXml" Target="../ink/ink266.xml"/><Relationship Id="rId80" Type="http://schemas.openxmlformats.org/officeDocument/2006/relationships/customXml" Target="../ink/ink270.xml"/><Relationship Id="rId85" Type="http://schemas.openxmlformats.org/officeDocument/2006/relationships/image" Target="../media/image281.emf"/><Relationship Id="rId3" Type="http://schemas.openxmlformats.org/officeDocument/2006/relationships/image" Target="../media/image240.emf"/><Relationship Id="rId12" Type="http://schemas.openxmlformats.org/officeDocument/2006/relationships/customXml" Target="../ink/ink236.xml"/><Relationship Id="rId17" Type="http://schemas.openxmlformats.org/officeDocument/2006/relationships/image" Target="../media/image247.emf"/><Relationship Id="rId25" Type="http://schemas.openxmlformats.org/officeDocument/2006/relationships/image" Target="../media/image251.emf"/><Relationship Id="rId33" Type="http://schemas.openxmlformats.org/officeDocument/2006/relationships/image" Target="../media/image255.emf"/><Relationship Id="rId38" Type="http://schemas.openxmlformats.org/officeDocument/2006/relationships/customXml" Target="../ink/ink249.xml"/><Relationship Id="rId46" Type="http://schemas.openxmlformats.org/officeDocument/2006/relationships/customXml" Target="../ink/ink253.xml"/><Relationship Id="rId59" Type="http://schemas.openxmlformats.org/officeDocument/2006/relationships/image" Target="../media/image268.emf"/><Relationship Id="rId67" Type="http://schemas.openxmlformats.org/officeDocument/2006/relationships/image" Target="../media/image272.emf"/><Relationship Id="rId20" Type="http://schemas.openxmlformats.org/officeDocument/2006/relationships/customXml" Target="../ink/ink240.xml"/><Relationship Id="rId41" Type="http://schemas.openxmlformats.org/officeDocument/2006/relationships/image" Target="../media/image259.emf"/><Relationship Id="rId54" Type="http://schemas.openxmlformats.org/officeDocument/2006/relationships/customXml" Target="../ink/ink257.xml"/><Relationship Id="rId62" Type="http://schemas.openxmlformats.org/officeDocument/2006/relationships/customXml" Target="../ink/ink261.xml"/><Relationship Id="rId70" Type="http://schemas.openxmlformats.org/officeDocument/2006/relationships/customXml" Target="../ink/ink265.xml"/><Relationship Id="rId75" Type="http://schemas.openxmlformats.org/officeDocument/2006/relationships/image" Target="../media/image276.emf"/><Relationship Id="rId83" Type="http://schemas.openxmlformats.org/officeDocument/2006/relationships/image" Target="../media/image280.emf"/><Relationship Id="rId88" Type="http://schemas.openxmlformats.org/officeDocument/2006/relationships/customXml" Target="../ink/ink274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33.xml"/><Relationship Id="rId15" Type="http://schemas.openxmlformats.org/officeDocument/2006/relationships/image" Target="../media/image246.emf"/><Relationship Id="rId23" Type="http://schemas.openxmlformats.org/officeDocument/2006/relationships/image" Target="../media/image250.emf"/><Relationship Id="rId28" Type="http://schemas.openxmlformats.org/officeDocument/2006/relationships/customXml" Target="../ink/ink244.xml"/><Relationship Id="rId36" Type="http://schemas.openxmlformats.org/officeDocument/2006/relationships/customXml" Target="../ink/ink248.xml"/><Relationship Id="rId49" Type="http://schemas.openxmlformats.org/officeDocument/2006/relationships/image" Target="../media/image263.emf"/><Relationship Id="rId57" Type="http://schemas.openxmlformats.org/officeDocument/2006/relationships/image" Target="../media/image267.emf"/><Relationship Id="rId10" Type="http://schemas.openxmlformats.org/officeDocument/2006/relationships/customXml" Target="../ink/ink235.xml"/><Relationship Id="rId31" Type="http://schemas.openxmlformats.org/officeDocument/2006/relationships/image" Target="../media/image254.emf"/><Relationship Id="rId44" Type="http://schemas.openxmlformats.org/officeDocument/2006/relationships/customXml" Target="../ink/ink252.xml"/><Relationship Id="rId52" Type="http://schemas.openxmlformats.org/officeDocument/2006/relationships/customXml" Target="../ink/ink256.xml"/><Relationship Id="rId60" Type="http://schemas.openxmlformats.org/officeDocument/2006/relationships/customXml" Target="../ink/ink260.xml"/><Relationship Id="rId65" Type="http://schemas.openxmlformats.org/officeDocument/2006/relationships/image" Target="../media/image271.emf"/><Relationship Id="rId73" Type="http://schemas.openxmlformats.org/officeDocument/2006/relationships/image" Target="../media/image275.emf"/><Relationship Id="rId78" Type="http://schemas.openxmlformats.org/officeDocument/2006/relationships/customXml" Target="../ink/ink269.xml"/><Relationship Id="rId81" Type="http://schemas.openxmlformats.org/officeDocument/2006/relationships/image" Target="../media/image279.emf"/><Relationship Id="rId86" Type="http://schemas.openxmlformats.org/officeDocument/2006/relationships/customXml" Target="../ink/ink273.xml"/></Relationships>
</file>

<file path=ppt/slides/_rels/slide2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89.emf"/><Relationship Id="rId18" Type="http://schemas.openxmlformats.org/officeDocument/2006/relationships/customXml" Target="../ink/ink283.xml"/><Relationship Id="rId26" Type="http://schemas.openxmlformats.org/officeDocument/2006/relationships/customXml" Target="../ink/ink287.xml"/><Relationship Id="rId39" Type="http://schemas.openxmlformats.org/officeDocument/2006/relationships/image" Target="../media/image302.emf"/><Relationship Id="rId21" Type="http://schemas.openxmlformats.org/officeDocument/2006/relationships/image" Target="../media/image293.emf"/><Relationship Id="rId34" Type="http://schemas.openxmlformats.org/officeDocument/2006/relationships/customXml" Target="../ink/ink291.xml"/><Relationship Id="rId42" Type="http://schemas.openxmlformats.org/officeDocument/2006/relationships/customXml" Target="../ink/ink295.xml"/><Relationship Id="rId47" Type="http://schemas.openxmlformats.org/officeDocument/2006/relationships/image" Target="../media/image306.emf"/><Relationship Id="rId50" Type="http://schemas.openxmlformats.org/officeDocument/2006/relationships/customXml" Target="../ink/ink299.xml"/><Relationship Id="rId55" Type="http://schemas.openxmlformats.org/officeDocument/2006/relationships/image" Target="../media/image310.emf"/><Relationship Id="rId7" Type="http://schemas.openxmlformats.org/officeDocument/2006/relationships/image" Target="../media/image286.emf"/><Relationship Id="rId12" Type="http://schemas.openxmlformats.org/officeDocument/2006/relationships/customXml" Target="../ink/ink280.xml"/><Relationship Id="rId17" Type="http://schemas.openxmlformats.org/officeDocument/2006/relationships/image" Target="../media/image291.emf"/><Relationship Id="rId25" Type="http://schemas.openxmlformats.org/officeDocument/2006/relationships/image" Target="../media/image295.emf"/><Relationship Id="rId33" Type="http://schemas.openxmlformats.org/officeDocument/2006/relationships/image" Target="../media/image299.emf"/><Relationship Id="rId38" Type="http://schemas.openxmlformats.org/officeDocument/2006/relationships/customXml" Target="../ink/ink293.xml"/><Relationship Id="rId46" Type="http://schemas.openxmlformats.org/officeDocument/2006/relationships/customXml" Target="../ink/ink297.xml"/><Relationship Id="rId2" Type="http://schemas.openxmlformats.org/officeDocument/2006/relationships/customXml" Target="../ink/ink275.xml"/><Relationship Id="rId16" Type="http://schemas.openxmlformats.org/officeDocument/2006/relationships/customXml" Target="../ink/ink282.xml"/><Relationship Id="rId20" Type="http://schemas.openxmlformats.org/officeDocument/2006/relationships/customXml" Target="../ink/ink284.xml"/><Relationship Id="rId29" Type="http://schemas.openxmlformats.org/officeDocument/2006/relationships/image" Target="../media/image297.emf"/><Relationship Id="rId41" Type="http://schemas.openxmlformats.org/officeDocument/2006/relationships/image" Target="../media/image303.emf"/><Relationship Id="rId54" Type="http://schemas.openxmlformats.org/officeDocument/2006/relationships/customXml" Target="../ink/ink301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77.xml"/><Relationship Id="rId11" Type="http://schemas.openxmlformats.org/officeDocument/2006/relationships/image" Target="../media/image288.emf"/><Relationship Id="rId24" Type="http://schemas.openxmlformats.org/officeDocument/2006/relationships/customXml" Target="../ink/ink286.xml"/><Relationship Id="rId32" Type="http://schemas.openxmlformats.org/officeDocument/2006/relationships/customXml" Target="../ink/ink290.xml"/><Relationship Id="rId37" Type="http://schemas.openxmlformats.org/officeDocument/2006/relationships/image" Target="../media/image301.emf"/><Relationship Id="rId40" Type="http://schemas.openxmlformats.org/officeDocument/2006/relationships/customXml" Target="../ink/ink294.xml"/><Relationship Id="rId45" Type="http://schemas.openxmlformats.org/officeDocument/2006/relationships/image" Target="../media/image305.emf"/><Relationship Id="rId53" Type="http://schemas.openxmlformats.org/officeDocument/2006/relationships/image" Target="../media/image309.emf"/><Relationship Id="rId5" Type="http://schemas.openxmlformats.org/officeDocument/2006/relationships/image" Target="../media/image285.emf"/><Relationship Id="rId15" Type="http://schemas.openxmlformats.org/officeDocument/2006/relationships/image" Target="../media/image290.emf"/><Relationship Id="rId23" Type="http://schemas.openxmlformats.org/officeDocument/2006/relationships/image" Target="../media/image294.emf"/><Relationship Id="rId28" Type="http://schemas.openxmlformats.org/officeDocument/2006/relationships/customXml" Target="../ink/ink288.xml"/><Relationship Id="rId36" Type="http://schemas.openxmlformats.org/officeDocument/2006/relationships/customXml" Target="../ink/ink292.xml"/><Relationship Id="rId49" Type="http://schemas.openxmlformats.org/officeDocument/2006/relationships/image" Target="../media/image307.emf"/><Relationship Id="rId57" Type="http://schemas.openxmlformats.org/officeDocument/2006/relationships/image" Target="../media/image311.emf"/><Relationship Id="rId10" Type="http://schemas.openxmlformats.org/officeDocument/2006/relationships/customXml" Target="../ink/ink279.xml"/><Relationship Id="rId19" Type="http://schemas.openxmlformats.org/officeDocument/2006/relationships/image" Target="../media/image292.emf"/><Relationship Id="rId31" Type="http://schemas.openxmlformats.org/officeDocument/2006/relationships/image" Target="../media/image298.emf"/><Relationship Id="rId44" Type="http://schemas.openxmlformats.org/officeDocument/2006/relationships/customXml" Target="../ink/ink296.xml"/><Relationship Id="rId52" Type="http://schemas.openxmlformats.org/officeDocument/2006/relationships/customXml" Target="../ink/ink300.xml"/><Relationship Id="rId4" Type="http://schemas.openxmlformats.org/officeDocument/2006/relationships/customXml" Target="../ink/ink276.xml"/><Relationship Id="rId9" Type="http://schemas.openxmlformats.org/officeDocument/2006/relationships/image" Target="../media/image287.emf"/><Relationship Id="rId14" Type="http://schemas.openxmlformats.org/officeDocument/2006/relationships/customXml" Target="../ink/ink281.xml"/><Relationship Id="rId22" Type="http://schemas.openxmlformats.org/officeDocument/2006/relationships/customXml" Target="../ink/ink285.xml"/><Relationship Id="rId27" Type="http://schemas.openxmlformats.org/officeDocument/2006/relationships/image" Target="../media/image296.emf"/><Relationship Id="rId30" Type="http://schemas.openxmlformats.org/officeDocument/2006/relationships/customXml" Target="../ink/ink289.xml"/><Relationship Id="rId35" Type="http://schemas.openxmlformats.org/officeDocument/2006/relationships/image" Target="../media/image300.emf"/><Relationship Id="rId43" Type="http://schemas.openxmlformats.org/officeDocument/2006/relationships/image" Target="../media/image304.emf"/><Relationship Id="rId48" Type="http://schemas.openxmlformats.org/officeDocument/2006/relationships/customXml" Target="../ink/ink298.xml"/><Relationship Id="rId56" Type="http://schemas.openxmlformats.org/officeDocument/2006/relationships/customXml" Target="../ink/ink302.xml"/><Relationship Id="rId8" Type="http://schemas.openxmlformats.org/officeDocument/2006/relationships/customXml" Target="../ink/ink278.xml"/><Relationship Id="rId51" Type="http://schemas.openxmlformats.org/officeDocument/2006/relationships/image" Target="../media/image308.emf"/><Relationship Id="rId3" Type="http://schemas.openxmlformats.org/officeDocument/2006/relationships/image" Target="../media/image284.emf"/></Relationships>
</file>

<file path=ppt/slides/_rels/slide2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17.emf"/><Relationship Id="rId18" Type="http://schemas.openxmlformats.org/officeDocument/2006/relationships/customXml" Target="../ink/ink311.xml"/><Relationship Id="rId26" Type="http://schemas.openxmlformats.org/officeDocument/2006/relationships/customXml" Target="../ink/ink315.xml"/><Relationship Id="rId39" Type="http://schemas.openxmlformats.org/officeDocument/2006/relationships/image" Target="../media/image330.emf"/><Relationship Id="rId21" Type="http://schemas.openxmlformats.org/officeDocument/2006/relationships/image" Target="../media/image321.emf"/><Relationship Id="rId34" Type="http://schemas.openxmlformats.org/officeDocument/2006/relationships/customXml" Target="../ink/ink319.xml"/><Relationship Id="rId42" Type="http://schemas.openxmlformats.org/officeDocument/2006/relationships/customXml" Target="../ink/ink323.xml"/><Relationship Id="rId47" Type="http://schemas.openxmlformats.org/officeDocument/2006/relationships/image" Target="../media/image334.emf"/><Relationship Id="rId50" Type="http://schemas.openxmlformats.org/officeDocument/2006/relationships/customXml" Target="../ink/ink327.xml"/><Relationship Id="rId55" Type="http://schemas.openxmlformats.org/officeDocument/2006/relationships/image" Target="../media/image338.emf"/><Relationship Id="rId63" Type="http://schemas.openxmlformats.org/officeDocument/2006/relationships/image" Target="../media/image342.emf"/><Relationship Id="rId68" Type="http://schemas.openxmlformats.org/officeDocument/2006/relationships/customXml" Target="../ink/ink336.xml"/><Relationship Id="rId76" Type="http://schemas.openxmlformats.org/officeDocument/2006/relationships/customXml" Target="../ink/ink340.xml"/><Relationship Id="rId84" Type="http://schemas.openxmlformats.org/officeDocument/2006/relationships/customXml" Target="../ink/ink344.xml"/><Relationship Id="rId89" Type="http://schemas.openxmlformats.org/officeDocument/2006/relationships/image" Target="../media/image355.emf"/><Relationship Id="rId7" Type="http://schemas.openxmlformats.org/officeDocument/2006/relationships/image" Target="../media/image314.emf"/><Relationship Id="rId71" Type="http://schemas.openxmlformats.org/officeDocument/2006/relationships/image" Target="../media/image346.emf"/><Relationship Id="rId92" Type="http://schemas.openxmlformats.org/officeDocument/2006/relationships/customXml" Target="../ink/ink348.xml"/><Relationship Id="rId2" Type="http://schemas.openxmlformats.org/officeDocument/2006/relationships/customXml" Target="../ink/ink303.xml"/><Relationship Id="rId16" Type="http://schemas.openxmlformats.org/officeDocument/2006/relationships/customXml" Target="../ink/ink310.xml"/><Relationship Id="rId29" Type="http://schemas.openxmlformats.org/officeDocument/2006/relationships/image" Target="../media/image325.emf"/><Relationship Id="rId11" Type="http://schemas.openxmlformats.org/officeDocument/2006/relationships/image" Target="../media/image316.emf"/><Relationship Id="rId24" Type="http://schemas.openxmlformats.org/officeDocument/2006/relationships/customXml" Target="../ink/ink314.xml"/><Relationship Id="rId32" Type="http://schemas.openxmlformats.org/officeDocument/2006/relationships/customXml" Target="../ink/ink318.xml"/><Relationship Id="rId37" Type="http://schemas.openxmlformats.org/officeDocument/2006/relationships/image" Target="../media/image329.emf"/><Relationship Id="rId40" Type="http://schemas.openxmlformats.org/officeDocument/2006/relationships/customXml" Target="../ink/ink322.xml"/><Relationship Id="rId45" Type="http://schemas.openxmlformats.org/officeDocument/2006/relationships/image" Target="../media/image333.emf"/><Relationship Id="rId53" Type="http://schemas.openxmlformats.org/officeDocument/2006/relationships/image" Target="../media/image337.emf"/><Relationship Id="rId58" Type="http://schemas.openxmlformats.org/officeDocument/2006/relationships/customXml" Target="../ink/ink331.xml"/><Relationship Id="rId66" Type="http://schemas.openxmlformats.org/officeDocument/2006/relationships/customXml" Target="../ink/ink335.xml"/><Relationship Id="rId74" Type="http://schemas.openxmlformats.org/officeDocument/2006/relationships/customXml" Target="../ink/ink339.xml"/><Relationship Id="rId79" Type="http://schemas.openxmlformats.org/officeDocument/2006/relationships/image" Target="../media/image350.emf"/><Relationship Id="rId87" Type="http://schemas.openxmlformats.org/officeDocument/2006/relationships/image" Target="../media/image354.emf"/><Relationship Id="rId5" Type="http://schemas.openxmlformats.org/officeDocument/2006/relationships/image" Target="../media/image313.emf"/><Relationship Id="rId61" Type="http://schemas.openxmlformats.org/officeDocument/2006/relationships/image" Target="../media/image341.emf"/><Relationship Id="rId82" Type="http://schemas.openxmlformats.org/officeDocument/2006/relationships/customXml" Target="../ink/ink343.xml"/><Relationship Id="rId90" Type="http://schemas.openxmlformats.org/officeDocument/2006/relationships/customXml" Target="../ink/ink347.xml"/><Relationship Id="rId19" Type="http://schemas.openxmlformats.org/officeDocument/2006/relationships/image" Target="../media/image320.emf"/><Relationship Id="rId14" Type="http://schemas.openxmlformats.org/officeDocument/2006/relationships/customXml" Target="../ink/ink309.xml"/><Relationship Id="rId22" Type="http://schemas.openxmlformats.org/officeDocument/2006/relationships/customXml" Target="../ink/ink313.xml"/><Relationship Id="rId27" Type="http://schemas.openxmlformats.org/officeDocument/2006/relationships/image" Target="../media/image324.emf"/><Relationship Id="rId30" Type="http://schemas.openxmlformats.org/officeDocument/2006/relationships/customXml" Target="../ink/ink317.xml"/><Relationship Id="rId35" Type="http://schemas.openxmlformats.org/officeDocument/2006/relationships/image" Target="../media/image328.emf"/><Relationship Id="rId43" Type="http://schemas.openxmlformats.org/officeDocument/2006/relationships/image" Target="../media/image332.emf"/><Relationship Id="rId48" Type="http://schemas.openxmlformats.org/officeDocument/2006/relationships/customXml" Target="../ink/ink326.xml"/><Relationship Id="rId56" Type="http://schemas.openxmlformats.org/officeDocument/2006/relationships/customXml" Target="../ink/ink330.xml"/><Relationship Id="rId64" Type="http://schemas.openxmlformats.org/officeDocument/2006/relationships/customXml" Target="../ink/ink334.xml"/><Relationship Id="rId69" Type="http://schemas.openxmlformats.org/officeDocument/2006/relationships/image" Target="../media/image345.emf"/><Relationship Id="rId77" Type="http://schemas.openxmlformats.org/officeDocument/2006/relationships/image" Target="../media/image349.emf"/><Relationship Id="rId8" Type="http://schemas.openxmlformats.org/officeDocument/2006/relationships/customXml" Target="../ink/ink306.xml"/><Relationship Id="rId51" Type="http://schemas.openxmlformats.org/officeDocument/2006/relationships/image" Target="../media/image336.emf"/><Relationship Id="rId72" Type="http://schemas.openxmlformats.org/officeDocument/2006/relationships/customXml" Target="../ink/ink338.xml"/><Relationship Id="rId80" Type="http://schemas.openxmlformats.org/officeDocument/2006/relationships/customXml" Target="../ink/ink342.xml"/><Relationship Id="rId85" Type="http://schemas.openxmlformats.org/officeDocument/2006/relationships/image" Target="../media/image353.emf"/><Relationship Id="rId93" Type="http://schemas.openxmlformats.org/officeDocument/2006/relationships/image" Target="../media/image357.emf"/><Relationship Id="rId3" Type="http://schemas.openxmlformats.org/officeDocument/2006/relationships/image" Target="../media/image312.emf"/><Relationship Id="rId12" Type="http://schemas.openxmlformats.org/officeDocument/2006/relationships/customXml" Target="../ink/ink308.xml"/><Relationship Id="rId17" Type="http://schemas.openxmlformats.org/officeDocument/2006/relationships/image" Target="../media/image319.emf"/><Relationship Id="rId25" Type="http://schemas.openxmlformats.org/officeDocument/2006/relationships/image" Target="../media/image323.emf"/><Relationship Id="rId33" Type="http://schemas.openxmlformats.org/officeDocument/2006/relationships/image" Target="../media/image327.emf"/><Relationship Id="rId38" Type="http://schemas.openxmlformats.org/officeDocument/2006/relationships/customXml" Target="../ink/ink321.xml"/><Relationship Id="rId46" Type="http://schemas.openxmlformats.org/officeDocument/2006/relationships/customXml" Target="../ink/ink325.xml"/><Relationship Id="rId59" Type="http://schemas.openxmlformats.org/officeDocument/2006/relationships/image" Target="../media/image340.emf"/><Relationship Id="rId67" Type="http://schemas.openxmlformats.org/officeDocument/2006/relationships/image" Target="../media/image344.emf"/><Relationship Id="rId20" Type="http://schemas.openxmlformats.org/officeDocument/2006/relationships/customXml" Target="../ink/ink312.xml"/><Relationship Id="rId41" Type="http://schemas.openxmlformats.org/officeDocument/2006/relationships/image" Target="../media/image331.emf"/><Relationship Id="rId54" Type="http://schemas.openxmlformats.org/officeDocument/2006/relationships/customXml" Target="../ink/ink329.xml"/><Relationship Id="rId62" Type="http://schemas.openxmlformats.org/officeDocument/2006/relationships/customXml" Target="../ink/ink333.xml"/><Relationship Id="rId70" Type="http://schemas.openxmlformats.org/officeDocument/2006/relationships/customXml" Target="../ink/ink337.xml"/><Relationship Id="rId75" Type="http://schemas.openxmlformats.org/officeDocument/2006/relationships/image" Target="../media/image348.emf"/><Relationship Id="rId83" Type="http://schemas.openxmlformats.org/officeDocument/2006/relationships/image" Target="../media/image352.emf"/><Relationship Id="rId88" Type="http://schemas.openxmlformats.org/officeDocument/2006/relationships/customXml" Target="../ink/ink346.xml"/><Relationship Id="rId91" Type="http://schemas.openxmlformats.org/officeDocument/2006/relationships/image" Target="../media/image356.emf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05.xml"/><Relationship Id="rId15" Type="http://schemas.openxmlformats.org/officeDocument/2006/relationships/image" Target="../media/image318.emf"/><Relationship Id="rId23" Type="http://schemas.openxmlformats.org/officeDocument/2006/relationships/image" Target="../media/image322.emf"/><Relationship Id="rId28" Type="http://schemas.openxmlformats.org/officeDocument/2006/relationships/customXml" Target="../ink/ink316.xml"/><Relationship Id="rId36" Type="http://schemas.openxmlformats.org/officeDocument/2006/relationships/customXml" Target="../ink/ink320.xml"/><Relationship Id="rId49" Type="http://schemas.openxmlformats.org/officeDocument/2006/relationships/image" Target="../media/image335.emf"/><Relationship Id="rId57" Type="http://schemas.openxmlformats.org/officeDocument/2006/relationships/image" Target="../media/image339.emf"/><Relationship Id="rId10" Type="http://schemas.openxmlformats.org/officeDocument/2006/relationships/customXml" Target="../ink/ink307.xml"/><Relationship Id="rId31" Type="http://schemas.openxmlformats.org/officeDocument/2006/relationships/image" Target="../media/image326.emf"/><Relationship Id="rId44" Type="http://schemas.openxmlformats.org/officeDocument/2006/relationships/customXml" Target="../ink/ink324.xml"/><Relationship Id="rId52" Type="http://schemas.openxmlformats.org/officeDocument/2006/relationships/customXml" Target="../ink/ink328.xml"/><Relationship Id="rId60" Type="http://schemas.openxmlformats.org/officeDocument/2006/relationships/customXml" Target="../ink/ink332.xml"/><Relationship Id="rId65" Type="http://schemas.openxmlformats.org/officeDocument/2006/relationships/image" Target="../media/image343.emf"/><Relationship Id="rId73" Type="http://schemas.openxmlformats.org/officeDocument/2006/relationships/image" Target="../media/image347.emf"/><Relationship Id="rId78" Type="http://schemas.openxmlformats.org/officeDocument/2006/relationships/customXml" Target="../ink/ink341.xml"/><Relationship Id="rId81" Type="http://schemas.openxmlformats.org/officeDocument/2006/relationships/image" Target="../media/image351.emf"/><Relationship Id="rId86" Type="http://schemas.openxmlformats.org/officeDocument/2006/relationships/customXml" Target="../ink/ink345.xml"/><Relationship Id="rId4" Type="http://schemas.openxmlformats.org/officeDocument/2006/relationships/customXml" Target="../ink/ink304.xml"/><Relationship Id="rId9" Type="http://schemas.openxmlformats.org/officeDocument/2006/relationships/image" Target="../media/image315.emf"/></Relationships>
</file>

<file path=ppt/slides/_rels/slide24.xml.rels><?xml version="1.0" encoding="UTF-8" standalone="yes"?>
<Relationships xmlns="http://schemas.openxmlformats.org/package/2006/relationships"><Relationship Id="rId26" Type="http://schemas.openxmlformats.org/officeDocument/2006/relationships/customXml" Target="../ink/ink361.xml"/><Relationship Id="rId117" Type="http://schemas.openxmlformats.org/officeDocument/2006/relationships/image" Target="../media/image415.emf"/><Relationship Id="rId21" Type="http://schemas.openxmlformats.org/officeDocument/2006/relationships/image" Target="../media/image367.emf"/><Relationship Id="rId42" Type="http://schemas.openxmlformats.org/officeDocument/2006/relationships/customXml" Target="../ink/ink369.xml"/><Relationship Id="rId47" Type="http://schemas.openxmlformats.org/officeDocument/2006/relationships/image" Target="../media/image380.emf"/><Relationship Id="rId63" Type="http://schemas.openxmlformats.org/officeDocument/2006/relationships/image" Target="../media/image388.emf"/><Relationship Id="rId68" Type="http://schemas.openxmlformats.org/officeDocument/2006/relationships/customXml" Target="../ink/ink382.xml"/><Relationship Id="rId84" Type="http://schemas.openxmlformats.org/officeDocument/2006/relationships/customXml" Target="../ink/ink390.xml"/><Relationship Id="rId89" Type="http://schemas.openxmlformats.org/officeDocument/2006/relationships/image" Target="../media/image401.emf"/><Relationship Id="rId112" Type="http://schemas.openxmlformats.org/officeDocument/2006/relationships/customXml" Target="../ink/ink404.xml"/><Relationship Id="rId16" Type="http://schemas.openxmlformats.org/officeDocument/2006/relationships/customXml" Target="../ink/ink356.xml"/><Relationship Id="rId107" Type="http://schemas.openxmlformats.org/officeDocument/2006/relationships/image" Target="../media/image410.emf"/><Relationship Id="rId11" Type="http://schemas.openxmlformats.org/officeDocument/2006/relationships/image" Target="../media/image362.emf"/><Relationship Id="rId32" Type="http://schemas.openxmlformats.org/officeDocument/2006/relationships/customXml" Target="../ink/ink364.xml"/><Relationship Id="rId37" Type="http://schemas.openxmlformats.org/officeDocument/2006/relationships/image" Target="../media/image375.emf"/><Relationship Id="rId53" Type="http://schemas.openxmlformats.org/officeDocument/2006/relationships/image" Target="../media/image383.emf"/><Relationship Id="rId58" Type="http://schemas.openxmlformats.org/officeDocument/2006/relationships/customXml" Target="../ink/ink377.xml"/><Relationship Id="rId74" Type="http://schemas.openxmlformats.org/officeDocument/2006/relationships/customXml" Target="../ink/ink385.xml"/><Relationship Id="rId79" Type="http://schemas.openxmlformats.org/officeDocument/2006/relationships/image" Target="../media/image396.emf"/><Relationship Id="rId102" Type="http://schemas.openxmlformats.org/officeDocument/2006/relationships/customXml" Target="../ink/ink399.xml"/><Relationship Id="rId5" Type="http://schemas.openxmlformats.org/officeDocument/2006/relationships/image" Target="../media/image359.emf"/><Relationship Id="rId61" Type="http://schemas.openxmlformats.org/officeDocument/2006/relationships/image" Target="../media/image387.emf"/><Relationship Id="rId82" Type="http://schemas.openxmlformats.org/officeDocument/2006/relationships/customXml" Target="../ink/ink389.xml"/><Relationship Id="rId90" Type="http://schemas.openxmlformats.org/officeDocument/2006/relationships/customXml" Target="../ink/ink393.xml"/><Relationship Id="rId95" Type="http://schemas.openxmlformats.org/officeDocument/2006/relationships/image" Target="../media/image404.emf"/><Relationship Id="rId19" Type="http://schemas.openxmlformats.org/officeDocument/2006/relationships/image" Target="../media/image366.emf"/><Relationship Id="rId14" Type="http://schemas.openxmlformats.org/officeDocument/2006/relationships/customXml" Target="../ink/ink355.xml"/><Relationship Id="rId22" Type="http://schemas.openxmlformats.org/officeDocument/2006/relationships/customXml" Target="../ink/ink359.xml"/><Relationship Id="rId27" Type="http://schemas.openxmlformats.org/officeDocument/2006/relationships/image" Target="../media/image370.emf"/><Relationship Id="rId30" Type="http://schemas.openxmlformats.org/officeDocument/2006/relationships/customXml" Target="../ink/ink363.xml"/><Relationship Id="rId35" Type="http://schemas.openxmlformats.org/officeDocument/2006/relationships/image" Target="../media/image374.emf"/><Relationship Id="rId43" Type="http://schemas.openxmlformats.org/officeDocument/2006/relationships/image" Target="../media/image378.emf"/><Relationship Id="rId48" Type="http://schemas.openxmlformats.org/officeDocument/2006/relationships/customXml" Target="../ink/ink372.xml"/><Relationship Id="rId56" Type="http://schemas.openxmlformats.org/officeDocument/2006/relationships/customXml" Target="../ink/ink376.xml"/><Relationship Id="rId64" Type="http://schemas.openxmlformats.org/officeDocument/2006/relationships/customXml" Target="../ink/ink380.xml"/><Relationship Id="rId69" Type="http://schemas.openxmlformats.org/officeDocument/2006/relationships/image" Target="../media/image391.emf"/><Relationship Id="rId77" Type="http://schemas.openxmlformats.org/officeDocument/2006/relationships/image" Target="../media/image395.emf"/><Relationship Id="rId100" Type="http://schemas.openxmlformats.org/officeDocument/2006/relationships/customXml" Target="../ink/ink398.xml"/><Relationship Id="rId105" Type="http://schemas.openxmlformats.org/officeDocument/2006/relationships/image" Target="../media/image409.emf"/><Relationship Id="rId113" Type="http://schemas.openxmlformats.org/officeDocument/2006/relationships/image" Target="../media/image413.emf"/><Relationship Id="rId118" Type="http://schemas.openxmlformats.org/officeDocument/2006/relationships/customXml" Target="../ink/ink407.xml"/><Relationship Id="rId8" Type="http://schemas.openxmlformats.org/officeDocument/2006/relationships/customXml" Target="../ink/ink352.xml"/><Relationship Id="rId51" Type="http://schemas.openxmlformats.org/officeDocument/2006/relationships/image" Target="../media/image382.emf"/><Relationship Id="rId72" Type="http://schemas.openxmlformats.org/officeDocument/2006/relationships/customXml" Target="../ink/ink384.xml"/><Relationship Id="rId80" Type="http://schemas.openxmlformats.org/officeDocument/2006/relationships/customXml" Target="../ink/ink388.xml"/><Relationship Id="rId85" Type="http://schemas.openxmlformats.org/officeDocument/2006/relationships/image" Target="../media/image399.emf"/><Relationship Id="rId93" Type="http://schemas.openxmlformats.org/officeDocument/2006/relationships/image" Target="../media/image403.emf"/><Relationship Id="rId98" Type="http://schemas.openxmlformats.org/officeDocument/2006/relationships/customXml" Target="../ink/ink397.xml"/><Relationship Id="rId121" Type="http://schemas.openxmlformats.org/officeDocument/2006/relationships/image" Target="../media/image417.emf"/><Relationship Id="rId3" Type="http://schemas.openxmlformats.org/officeDocument/2006/relationships/image" Target="../media/image358.emf"/><Relationship Id="rId12" Type="http://schemas.openxmlformats.org/officeDocument/2006/relationships/customXml" Target="../ink/ink354.xml"/><Relationship Id="rId17" Type="http://schemas.openxmlformats.org/officeDocument/2006/relationships/image" Target="../media/image365.emf"/><Relationship Id="rId25" Type="http://schemas.openxmlformats.org/officeDocument/2006/relationships/image" Target="../media/image369.emf"/><Relationship Id="rId33" Type="http://schemas.openxmlformats.org/officeDocument/2006/relationships/image" Target="../media/image373.emf"/><Relationship Id="rId38" Type="http://schemas.openxmlformats.org/officeDocument/2006/relationships/customXml" Target="../ink/ink367.xml"/><Relationship Id="rId46" Type="http://schemas.openxmlformats.org/officeDocument/2006/relationships/customXml" Target="../ink/ink371.xml"/><Relationship Id="rId59" Type="http://schemas.openxmlformats.org/officeDocument/2006/relationships/image" Target="../media/image386.emf"/><Relationship Id="rId67" Type="http://schemas.openxmlformats.org/officeDocument/2006/relationships/image" Target="../media/image390.emf"/><Relationship Id="rId103" Type="http://schemas.openxmlformats.org/officeDocument/2006/relationships/image" Target="../media/image408.emf"/><Relationship Id="rId108" Type="http://schemas.openxmlformats.org/officeDocument/2006/relationships/customXml" Target="../ink/ink402.xml"/><Relationship Id="rId116" Type="http://schemas.openxmlformats.org/officeDocument/2006/relationships/customXml" Target="../ink/ink406.xml"/><Relationship Id="rId20" Type="http://schemas.openxmlformats.org/officeDocument/2006/relationships/customXml" Target="../ink/ink358.xml"/><Relationship Id="rId41" Type="http://schemas.openxmlformats.org/officeDocument/2006/relationships/image" Target="../media/image377.emf"/><Relationship Id="rId54" Type="http://schemas.openxmlformats.org/officeDocument/2006/relationships/customXml" Target="../ink/ink375.xml"/><Relationship Id="rId62" Type="http://schemas.openxmlformats.org/officeDocument/2006/relationships/customXml" Target="../ink/ink379.xml"/><Relationship Id="rId70" Type="http://schemas.openxmlformats.org/officeDocument/2006/relationships/customXml" Target="../ink/ink383.xml"/><Relationship Id="rId75" Type="http://schemas.openxmlformats.org/officeDocument/2006/relationships/image" Target="../media/image394.emf"/><Relationship Id="rId83" Type="http://schemas.openxmlformats.org/officeDocument/2006/relationships/image" Target="../media/image398.emf"/><Relationship Id="rId88" Type="http://schemas.openxmlformats.org/officeDocument/2006/relationships/customXml" Target="../ink/ink392.xml"/><Relationship Id="rId91" Type="http://schemas.openxmlformats.org/officeDocument/2006/relationships/image" Target="../media/image402.emf"/><Relationship Id="rId96" Type="http://schemas.openxmlformats.org/officeDocument/2006/relationships/customXml" Target="../ink/ink396.xml"/><Relationship Id="rId111" Type="http://schemas.openxmlformats.org/officeDocument/2006/relationships/image" Target="../media/image412.emf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51.xml"/><Relationship Id="rId15" Type="http://schemas.openxmlformats.org/officeDocument/2006/relationships/image" Target="../media/image364.emf"/><Relationship Id="rId23" Type="http://schemas.openxmlformats.org/officeDocument/2006/relationships/image" Target="../media/image368.emf"/><Relationship Id="rId28" Type="http://schemas.openxmlformats.org/officeDocument/2006/relationships/customXml" Target="../ink/ink362.xml"/><Relationship Id="rId36" Type="http://schemas.openxmlformats.org/officeDocument/2006/relationships/customXml" Target="../ink/ink366.xml"/><Relationship Id="rId49" Type="http://schemas.openxmlformats.org/officeDocument/2006/relationships/image" Target="../media/image381.emf"/><Relationship Id="rId57" Type="http://schemas.openxmlformats.org/officeDocument/2006/relationships/image" Target="../media/image385.emf"/><Relationship Id="rId106" Type="http://schemas.openxmlformats.org/officeDocument/2006/relationships/customXml" Target="../ink/ink401.xml"/><Relationship Id="rId114" Type="http://schemas.openxmlformats.org/officeDocument/2006/relationships/customXml" Target="../ink/ink405.xml"/><Relationship Id="rId119" Type="http://schemas.openxmlformats.org/officeDocument/2006/relationships/image" Target="../media/image416.emf"/><Relationship Id="rId10" Type="http://schemas.openxmlformats.org/officeDocument/2006/relationships/customXml" Target="../ink/ink353.xml"/><Relationship Id="rId31" Type="http://schemas.openxmlformats.org/officeDocument/2006/relationships/image" Target="../media/image372.emf"/><Relationship Id="rId44" Type="http://schemas.openxmlformats.org/officeDocument/2006/relationships/customXml" Target="../ink/ink370.xml"/><Relationship Id="rId52" Type="http://schemas.openxmlformats.org/officeDocument/2006/relationships/customXml" Target="../ink/ink374.xml"/><Relationship Id="rId60" Type="http://schemas.openxmlformats.org/officeDocument/2006/relationships/customXml" Target="../ink/ink378.xml"/><Relationship Id="rId65" Type="http://schemas.openxmlformats.org/officeDocument/2006/relationships/image" Target="../media/image389.emf"/><Relationship Id="rId73" Type="http://schemas.openxmlformats.org/officeDocument/2006/relationships/image" Target="../media/image393.emf"/><Relationship Id="rId78" Type="http://schemas.openxmlformats.org/officeDocument/2006/relationships/customXml" Target="../ink/ink387.xml"/><Relationship Id="rId81" Type="http://schemas.openxmlformats.org/officeDocument/2006/relationships/image" Target="../media/image397.emf"/><Relationship Id="rId86" Type="http://schemas.openxmlformats.org/officeDocument/2006/relationships/customXml" Target="../ink/ink391.xml"/><Relationship Id="rId94" Type="http://schemas.openxmlformats.org/officeDocument/2006/relationships/customXml" Target="../ink/ink395.xml"/><Relationship Id="rId99" Type="http://schemas.openxmlformats.org/officeDocument/2006/relationships/image" Target="../media/image406.emf"/><Relationship Id="rId101" Type="http://schemas.openxmlformats.org/officeDocument/2006/relationships/image" Target="../media/image407.emf"/><Relationship Id="rId4" Type="http://schemas.openxmlformats.org/officeDocument/2006/relationships/customXml" Target="../ink/ink350.xml"/><Relationship Id="rId9" Type="http://schemas.openxmlformats.org/officeDocument/2006/relationships/image" Target="../media/image361.emf"/><Relationship Id="rId13" Type="http://schemas.openxmlformats.org/officeDocument/2006/relationships/image" Target="../media/image363.emf"/><Relationship Id="rId18" Type="http://schemas.openxmlformats.org/officeDocument/2006/relationships/customXml" Target="../ink/ink357.xml"/><Relationship Id="rId39" Type="http://schemas.openxmlformats.org/officeDocument/2006/relationships/image" Target="../media/image376.emf"/><Relationship Id="rId109" Type="http://schemas.openxmlformats.org/officeDocument/2006/relationships/image" Target="../media/image411.emf"/><Relationship Id="rId34" Type="http://schemas.openxmlformats.org/officeDocument/2006/relationships/customXml" Target="../ink/ink365.xml"/><Relationship Id="rId50" Type="http://schemas.openxmlformats.org/officeDocument/2006/relationships/customXml" Target="../ink/ink373.xml"/><Relationship Id="rId55" Type="http://schemas.openxmlformats.org/officeDocument/2006/relationships/image" Target="../media/image384.emf"/><Relationship Id="rId76" Type="http://schemas.openxmlformats.org/officeDocument/2006/relationships/customXml" Target="../ink/ink386.xml"/><Relationship Id="rId97" Type="http://schemas.openxmlformats.org/officeDocument/2006/relationships/image" Target="../media/image405.emf"/><Relationship Id="rId104" Type="http://schemas.openxmlformats.org/officeDocument/2006/relationships/customXml" Target="../ink/ink400.xml"/><Relationship Id="rId120" Type="http://schemas.openxmlformats.org/officeDocument/2006/relationships/customXml" Target="../ink/ink408.xml"/><Relationship Id="rId7" Type="http://schemas.openxmlformats.org/officeDocument/2006/relationships/image" Target="../media/image360.emf"/><Relationship Id="rId71" Type="http://schemas.openxmlformats.org/officeDocument/2006/relationships/image" Target="../media/image392.emf"/><Relationship Id="rId92" Type="http://schemas.openxmlformats.org/officeDocument/2006/relationships/customXml" Target="../ink/ink394.xml"/><Relationship Id="rId2" Type="http://schemas.openxmlformats.org/officeDocument/2006/relationships/customXml" Target="../ink/ink349.xml"/><Relationship Id="rId29" Type="http://schemas.openxmlformats.org/officeDocument/2006/relationships/image" Target="../media/image371.emf"/><Relationship Id="rId24" Type="http://schemas.openxmlformats.org/officeDocument/2006/relationships/customXml" Target="../ink/ink360.xml"/><Relationship Id="rId40" Type="http://schemas.openxmlformats.org/officeDocument/2006/relationships/customXml" Target="../ink/ink368.xml"/><Relationship Id="rId45" Type="http://schemas.openxmlformats.org/officeDocument/2006/relationships/image" Target="../media/image379.emf"/><Relationship Id="rId66" Type="http://schemas.openxmlformats.org/officeDocument/2006/relationships/customXml" Target="../ink/ink381.xml"/><Relationship Id="rId87" Type="http://schemas.openxmlformats.org/officeDocument/2006/relationships/image" Target="../media/image400.emf"/><Relationship Id="rId110" Type="http://schemas.openxmlformats.org/officeDocument/2006/relationships/customXml" Target="../ink/ink403.xml"/><Relationship Id="rId115" Type="http://schemas.openxmlformats.org/officeDocument/2006/relationships/image" Target="../media/image414.emf"/></Relationships>
</file>

<file path=ppt/slides/_rels/slide2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23.emf"/><Relationship Id="rId18" Type="http://schemas.openxmlformats.org/officeDocument/2006/relationships/customXml" Target="../ink/ink417.xml"/><Relationship Id="rId26" Type="http://schemas.openxmlformats.org/officeDocument/2006/relationships/customXml" Target="../ink/ink421.xml"/><Relationship Id="rId39" Type="http://schemas.openxmlformats.org/officeDocument/2006/relationships/image" Target="../media/image436.emf"/><Relationship Id="rId21" Type="http://schemas.openxmlformats.org/officeDocument/2006/relationships/image" Target="../media/image427.emf"/><Relationship Id="rId34" Type="http://schemas.openxmlformats.org/officeDocument/2006/relationships/customXml" Target="../ink/ink425.xml"/><Relationship Id="rId42" Type="http://schemas.openxmlformats.org/officeDocument/2006/relationships/customXml" Target="../ink/ink429.xml"/><Relationship Id="rId47" Type="http://schemas.openxmlformats.org/officeDocument/2006/relationships/image" Target="../media/image440.emf"/><Relationship Id="rId50" Type="http://schemas.openxmlformats.org/officeDocument/2006/relationships/customXml" Target="../ink/ink433.xml"/><Relationship Id="rId55" Type="http://schemas.openxmlformats.org/officeDocument/2006/relationships/image" Target="../media/image444.emf"/><Relationship Id="rId7" Type="http://schemas.openxmlformats.org/officeDocument/2006/relationships/image" Target="../media/image420.emf"/><Relationship Id="rId12" Type="http://schemas.openxmlformats.org/officeDocument/2006/relationships/customXml" Target="../ink/ink414.xml"/><Relationship Id="rId17" Type="http://schemas.openxmlformats.org/officeDocument/2006/relationships/image" Target="../media/image425.emf"/><Relationship Id="rId25" Type="http://schemas.openxmlformats.org/officeDocument/2006/relationships/image" Target="../media/image429.emf"/><Relationship Id="rId33" Type="http://schemas.openxmlformats.org/officeDocument/2006/relationships/image" Target="../media/image433.emf"/><Relationship Id="rId38" Type="http://schemas.openxmlformats.org/officeDocument/2006/relationships/customXml" Target="../ink/ink427.xml"/><Relationship Id="rId46" Type="http://schemas.openxmlformats.org/officeDocument/2006/relationships/customXml" Target="../ink/ink431.xml"/><Relationship Id="rId59" Type="http://schemas.openxmlformats.org/officeDocument/2006/relationships/image" Target="../media/image446.emf"/><Relationship Id="rId2" Type="http://schemas.openxmlformats.org/officeDocument/2006/relationships/customXml" Target="../ink/ink409.xml"/><Relationship Id="rId16" Type="http://schemas.openxmlformats.org/officeDocument/2006/relationships/customXml" Target="../ink/ink416.xml"/><Relationship Id="rId20" Type="http://schemas.openxmlformats.org/officeDocument/2006/relationships/customXml" Target="../ink/ink418.xml"/><Relationship Id="rId29" Type="http://schemas.openxmlformats.org/officeDocument/2006/relationships/image" Target="../media/image431.emf"/><Relationship Id="rId41" Type="http://schemas.openxmlformats.org/officeDocument/2006/relationships/image" Target="../media/image437.emf"/><Relationship Id="rId54" Type="http://schemas.openxmlformats.org/officeDocument/2006/relationships/customXml" Target="../ink/ink435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411.xml"/><Relationship Id="rId11" Type="http://schemas.openxmlformats.org/officeDocument/2006/relationships/image" Target="../media/image422.emf"/><Relationship Id="rId24" Type="http://schemas.openxmlformats.org/officeDocument/2006/relationships/customXml" Target="../ink/ink420.xml"/><Relationship Id="rId32" Type="http://schemas.openxmlformats.org/officeDocument/2006/relationships/customXml" Target="../ink/ink424.xml"/><Relationship Id="rId37" Type="http://schemas.openxmlformats.org/officeDocument/2006/relationships/image" Target="../media/image435.emf"/><Relationship Id="rId40" Type="http://schemas.openxmlformats.org/officeDocument/2006/relationships/customXml" Target="../ink/ink428.xml"/><Relationship Id="rId45" Type="http://schemas.openxmlformats.org/officeDocument/2006/relationships/image" Target="../media/image439.emf"/><Relationship Id="rId53" Type="http://schemas.openxmlformats.org/officeDocument/2006/relationships/image" Target="../media/image443.emf"/><Relationship Id="rId58" Type="http://schemas.openxmlformats.org/officeDocument/2006/relationships/customXml" Target="../ink/ink437.xml"/><Relationship Id="rId5" Type="http://schemas.openxmlformats.org/officeDocument/2006/relationships/image" Target="../media/image419.emf"/><Relationship Id="rId15" Type="http://schemas.openxmlformats.org/officeDocument/2006/relationships/image" Target="../media/image424.emf"/><Relationship Id="rId23" Type="http://schemas.openxmlformats.org/officeDocument/2006/relationships/image" Target="../media/image428.emf"/><Relationship Id="rId28" Type="http://schemas.openxmlformats.org/officeDocument/2006/relationships/customXml" Target="../ink/ink422.xml"/><Relationship Id="rId36" Type="http://schemas.openxmlformats.org/officeDocument/2006/relationships/customXml" Target="../ink/ink426.xml"/><Relationship Id="rId49" Type="http://schemas.openxmlformats.org/officeDocument/2006/relationships/image" Target="../media/image441.emf"/><Relationship Id="rId57" Type="http://schemas.openxmlformats.org/officeDocument/2006/relationships/image" Target="../media/image445.emf"/><Relationship Id="rId10" Type="http://schemas.openxmlformats.org/officeDocument/2006/relationships/customXml" Target="../ink/ink413.xml"/><Relationship Id="rId19" Type="http://schemas.openxmlformats.org/officeDocument/2006/relationships/image" Target="../media/image426.emf"/><Relationship Id="rId31" Type="http://schemas.openxmlformats.org/officeDocument/2006/relationships/image" Target="../media/image432.emf"/><Relationship Id="rId44" Type="http://schemas.openxmlformats.org/officeDocument/2006/relationships/customXml" Target="../ink/ink430.xml"/><Relationship Id="rId52" Type="http://schemas.openxmlformats.org/officeDocument/2006/relationships/customXml" Target="../ink/ink434.xml"/><Relationship Id="rId4" Type="http://schemas.openxmlformats.org/officeDocument/2006/relationships/customXml" Target="../ink/ink410.xml"/><Relationship Id="rId9" Type="http://schemas.openxmlformats.org/officeDocument/2006/relationships/image" Target="../media/image421.emf"/><Relationship Id="rId14" Type="http://schemas.openxmlformats.org/officeDocument/2006/relationships/customXml" Target="../ink/ink415.xml"/><Relationship Id="rId22" Type="http://schemas.openxmlformats.org/officeDocument/2006/relationships/customXml" Target="../ink/ink419.xml"/><Relationship Id="rId27" Type="http://schemas.openxmlformats.org/officeDocument/2006/relationships/image" Target="../media/image430.emf"/><Relationship Id="rId30" Type="http://schemas.openxmlformats.org/officeDocument/2006/relationships/customXml" Target="../ink/ink423.xml"/><Relationship Id="rId35" Type="http://schemas.openxmlformats.org/officeDocument/2006/relationships/image" Target="../media/image434.emf"/><Relationship Id="rId43" Type="http://schemas.openxmlformats.org/officeDocument/2006/relationships/image" Target="../media/image438.emf"/><Relationship Id="rId48" Type="http://schemas.openxmlformats.org/officeDocument/2006/relationships/customXml" Target="../ink/ink432.xml"/><Relationship Id="rId56" Type="http://schemas.openxmlformats.org/officeDocument/2006/relationships/customXml" Target="../ink/ink436.xml"/><Relationship Id="rId8" Type="http://schemas.openxmlformats.org/officeDocument/2006/relationships/customXml" Target="../ink/ink412.xml"/><Relationship Id="rId51" Type="http://schemas.openxmlformats.org/officeDocument/2006/relationships/image" Target="../media/image442.emf"/><Relationship Id="rId3" Type="http://schemas.openxmlformats.org/officeDocument/2006/relationships/image" Target="../media/image418.emf"/></Relationships>
</file>

<file path=ppt/slides/_rels/slide2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52.emf"/><Relationship Id="rId18" Type="http://schemas.openxmlformats.org/officeDocument/2006/relationships/customXml" Target="../ink/ink446.xml"/><Relationship Id="rId26" Type="http://schemas.openxmlformats.org/officeDocument/2006/relationships/customXml" Target="../ink/ink450.xml"/><Relationship Id="rId39" Type="http://schemas.openxmlformats.org/officeDocument/2006/relationships/image" Target="../media/image465.emf"/><Relationship Id="rId3" Type="http://schemas.openxmlformats.org/officeDocument/2006/relationships/image" Target="../media/image447.emf"/><Relationship Id="rId21" Type="http://schemas.openxmlformats.org/officeDocument/2006/relationships/image" Target="../media/image456.emf"/><Relationship Id="rId34" Type="http://schemas.openxmlformats.org/officeDocument/2006/relationships/customXml" Target="../ink/ink454.xml"/><Relationship Id="rId42" Type="http://schemas.openxmlformats.org/officeDocument/2006/relationships/customXml" Target="../ink/ink458.xml"/><Relationship Id="rId47" Type="http://schemas.openxmlformats.org/officeDocument/2006/relationships/image" Target="../media/image469.emf"/><Relationship Id="rId50" Type="http://schemas.openxmlformats.org/officeDocument/2006/relationships/customXml" Target="../ink/ink462.xml"/><Relationship Id="rId7" Type="http://schemas.openxmlformats.org/officeDocument/2006/relationships/image" Target="../media/image449.emf"/><Relationship Id="rId12" Type="http://schemas.openxmlformats.org/officeDocument/2006/relationships/customXml" Target="../ink/ink443.xml"/><Relationship Id="rId17" Type="http://schemas.openxmlformats.org/officeDocument/2006/relationships/image" Target="../media/image454.emf"/><Relationship Id="rId25" Type="http://schemas.openxmlformats.org/officeDocument/2006/relationships/image" Target="../media/image458.emf"/><Relationship Id="rId33" Type="http://schemas.openxmlformats.org/officeDocument/2006/relationships/image" Target="../media/image462.emf"/><Relationship Id="rId38" Type="http://schemas.openxmlformats.org/officeDocument/2006/relationships/customXml" Target="../ink/ink456.xml"/><Relationship Id="rId46" Type="http://schemas.openxmlformats.org/officeDocument/2006/relationships/customXml" Target="../ink/ink460.xml"/><Relationship Id="rId2" Type="http://schemas.openxmlformats.org/officeDocument/2006/relationships/customXml" Target="../ink/ink438.xml"/><Relationship Id="rId16" Type="http://schemas.openxmlformats.org/officeDocument/2006/relationships/customXml" Target="../ink/ink445.xml"/><Relationship Id="rId20" Type="http://schemas.openxmlformats.org/officeDocument/2006/relationships/customXml" Target="../ink/ink447.xml"/><Relationship Id="rId29" Type="http://schemas.openxmlformats.org/officeDocument/2006/relationships/image" Target="../media/image460.emf"/><Relationship Id="rId41" Type="http://schemas.openxmlformats.org/officeDocument/2006/relationships/image" Target="../media/image466.emf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440.xml"/><Relationship Id="rId11" Type="http://schemas.openxmlformats.org/officeDocument/2006/relationships/image" Target="../media/image451.emf"/><Relationship Id="rId24" Type="http://schemas.openxmlformats.org/officeDocument/2006/relationships/customXml" Target="../ink/ink449.xml"/><Relationship Id="rId32" Type="http://schemas.openxmlformats.org/officeDocument/2006/relationships/customXml" Target="../ink/ink453.xml"/><Relationship Id="rId37" Type="http://schemas.openxmlformats.org/officeDocument/2006/relationships/image" Target="../media/image464.emf"/><Relationship Id="rId40" Type="http://schemas.openxmlformats.org/officeDocument/2006/relationships/customXml" Target="../ink/ink457.xml"/><Relationship Id="rId45" Type="http://schemas.openxmlformats.org/officeDocument/2006/relationships/image" Target="../media/image468.emf"/><Relationship Id="rId53" Type="http://schemas.openxmlformats.org/officeDocument/2006/relationships/image" Target="../media/image472.emf"/><Relationship Id="rId5" Type="http://schemas.openxmlformats.org/officeDocument/2006/relationships/image" Target="../media/image448.emf"/><Relationship Id="rId15" Type="http://schemas.openxmlformats.org/officeDocument/2006/relationships/image" Target="../media/image453.emf"/><Relationship Id="rId23" Type="http://schemas.openxmlformats.org/officeDocument/2006/relationships/image" Target="../media/image457.emf"/><Relationship Id="rId28" Type="http://schemas.openxmlformats.org/officeDocument/2006/relationships/customXml" Target="../ink/ink451.xml"/><Relationship Id="rId36" Type="http://schemas.openxmlformats.org/officeDocument/2006/relationships/customXml" Target="../ink/ink455.xml"/><Relationship Id="rId49" Type="http://schemas.openxmlformats.org/officeDocument/2006/relationships/image" Target="../media/image470.emf"/><Relationship Id="rId10" Type="http://schemas.openxmlformats.org/officeDocument/2006/relationships/customXml" Target="../ink/ink442.xml"/><Relationship Id="rId19" Type="http://schemas.openxmlformats.org/officeDocument/2006/relationships/image" Target="../media/image455.emf"/><Relationship Id="rId31" Type="http://schemas.openxmlformats.org/officeDocument/2006/relationships/image" Target="../media/image461.emf"/><Relationship Id="rId44" Type="http://schemas.openxmlformats.org/officeDocument/2006/relationships/customXml" Target="../ink/ink459.xml"/><Relationship Id="rId52" Type="http://schemas.openxmlformats.org/officeDocument/2006/relationships/customXml" Target="../ink/ink463.xml"/><Relationship Id="rId4" Type="http://schemas.openxmlformats.org/officeDocument/2006/relationships/customXml" Target="../ink/ink439.xml"/><Relationship Id="rId9" Type="http://schemas.openxmlformats.org/officeDocument/2006/relationships/image" Target="../media/image450.emf"/><Relationship Id="rId14" Type="http://schemas.openxmlformats.org/officeDocument/2006/relationships/customXml" Target="../ink/ink444.xml"/><Relationship Id="rId22" Type="http://schemas.openxmlformats.org/officeDocument/2006/relationships/customXml" Target="../ink/ink448.xml"/><Relationship Id="rId27" Type="http://schemas.openxmlformats.org/officeDocument/2006/relationships/image" Target="../media/image459.emf"/><Relationship Id="rId30" Type="http://schemas.openxmlformats.org/officeDocument/2006/relationships/customXml" Target="../ink/ink452.xml"/><Relationship Id="rId35" Type="http://schemas.openxmlformats.org/officeDocument/2006/relationships/image" Target="../media/image463.emf"/><Relationship Id="rId43" Type="http://schemas.openxmlformats.org/officeDocument/2006/relationships/image" Target="../media/image467.emf"/><Relationship Id="rId48" Type="http://schemas.openxmlformats.org/officeDocument/2006/relationships/customXml" Target="../ink/ink461.xml"/><Relationship Id="rId8" Type="http://schemas.openxmlformats.org/officeDocument/2006/relationships/customXml" Target="../ink/ink441.xml"/><Relationship Id="rId51" Type="http://schemas.openxmlformats.org/officeDocument/2006/relationships/image" Target="../media/image471.emf"/></Relationships>
</file>

<file path=ppt/slides/_rels/slide2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78.emf"/><Relationship Id="rId18" Type="http://schemas.openxmlformats.org/officeDocument/2006/relationships/customXml" Target="../ink/ink472.xml"/><Relationship Id="rId26" Type="http://schemas.openxmlformats.org/officeDocument/2006/relationships/customXml" Target="../ink/ink476.xml"/><Relationship Id="rId39" Type="http://schemas.openxmlformats.org/officeDocument/2006/relationships/image" Target="../media/image491.emf"/><Relationship Id="rId21" Type="http://schemas.openxmlformats.org/officeDocument/2006/relationships/image" Target="../media/image482.emf"/><Relationship Id="rId34" Type="http://schemas.openxmlformats.org/officeDocument/2006/relationships/customXml" Target="../ink/ink480.xml"/><Relationship Id="rId42" Type="http://schemas.openxmlformats.org/officeDocument/2006/relationships/customXml" Target="../ink/ink484.xml"/><Relationship Id="rId47" Type="http://schemas.openxmlformats.org/officeDocument/2006/relationships/image" Target="../media/image495.emf"/><Relationship Id="rId50" Type="http://schemas.openxmlformats.org/officeDocument/2006/relationships/customXml" Target="../ink/ink488.xml"/><Relationship Id="rId55" Type="http://schemas.openxmlformats.org/officeDocument/2006/relationships/image" Target="../media/image499.emf"/><Relationship Id="rId63" Type="http://schemas.openxmlformats.org/officeDocument/2006/relationships/image" Target="../media/image503.emf"/><Relationship Id="rId68" Type="http://schemas.openxmlformats.org/officeDocument/2006/relationships/customXml" Target="../ink/ink497.xml"/><Relationship Id="rId7" Type="http://schemas.openxmlformats.org/officeDocument/2006/relationships/image" Target="../media/image475.emf"/><Relationship Id="rId71" Type="http://schemas.openxmlformats.org/officeDocument/2006/relationships/image" Target="../media/image507.emf"/><Relationship Id="rId2" Type="http://schemas.openxmlformats.org/officeDocument/2006/relationships/customXml" Target="../ink/ink464.xml"/><Relationship Id="rId16" Type="http://schemas.openxmlformats.org/officeDocument/2006/relationships/customXml" Target="../ink/ink471.xml"/><Relationship Id="rId29" Type="http://schemas.openxmlformats.org/officeDocument/2006/relationships/image" Target="../media/image486.emf"/><Relationship Id="rId11" Type="http://schemas.openxmlformats.org/officeDocument/2006/relationships/image" Target="../media/image477.emf"/><Relationship Id="rId24" Type="http://schemas.openxmlformats.org/officeDocument/2006/relationships/customXml" Target="../ink/ink475.xml"/><Relationship Id="rId32" Type="http://schemas.openxmlformats.org/officeDocument/2006/relationships/customXml" Target="../ink/ink479.xml"/><Relationship Id="rId37" Type="http://schemas.openxmlformats.org/officeDocument/2006/relationships/image" Target="../media/image490.emf"/><Relationship Id="rId40" Type="http://schemas.openxmlformats.org/officeDocument/2006/relationships/customXml" Target="../ink/ink483.xml"/><Relationship Id="rId45" Type="http://schemas.openxmlformats.org/officeDocument/2006/relationships/image" Target="../media/image494.emf"/><Relationship Id="rId53" Type="http://schemas.openxmlformats.org/officeDocument/2006/relationships/image" Target="../media/image498.emf"/><Relationship Id="rId58" Type="http://schemas.openxmlformats.org/officeDocument/2006/relationships/customXml" Target="../ink/ink492.xml"/><Relationship Id="rId66" Type="http://schemas.openxmlformats.org/officeDocument/2006/relationships/customXml" Target="../ink/ink496.xml"/><Relationship Id="rId74" Type="http://schemas.openxmlformats.org/officeDocument/2006/relationships/customXml" Target="../ink/ink500.xml"/><Relationship Id="rId5" Type="http://schemas.openxmlformats.org/officeDocument/2006/relationships/image" Target="../media/image474.emf"/><Relationship Id="rId15" Type="http://schemas.openxmlformats.org/officeDocument/2006/relationships/image" Target="../media/image479.emf"/><Relationship Id="rId23" Type="http://schemas.openxmlformats.org/officeDocument/2006/relationships/image" Target="../media/image483.emf"/><Relationship Id="rId28" Type="http://schemas.openxmlformats.org/officeDocument/2006/relationships/customXml" Target="../ink/ink477.xml"/><Relationship Id="rId36" Type="http://schemas.openxmlformats.org/officeDocument/2006/relationships/customXml" Target="../ink/ink481.xml"/><Relationship Id="rId49" Type="http://schemas.openxmlformats.org/officeDocument/2006/relationships/image" Target="../media/image496.emf"/><Relationship Id="rId57" Type="http://schemas.openxmlformats.org/officeDocument/2006/relationships/image" Target="../media/image500.emf"/><Relationship Id="rId61" Type="http://schemas.openxmlformats.org/officeDocument/2006/relationships/image" Target="../media/image502.emf"/><Relationship Id="rId10" Type="http://schemas.openxmlformats.org/officeDocument/2006/relationships/customXml" Target="../ink/ink468.xml"/><Relationship Id="rId19" Type="http://schemas.openxmlformats.org/officeDocument/2006/relationships/image" Target="../media/image481.emf"/><Relationship Id="rId31" Type="http://schemas.openxmlformats.org/officeDocument/2006/relationships/image" Target="../media/image487.emf"/><Relationship Id="rId44" Type="http://schemas.openxmlformats.org/officeDocument/2006/relationships/customXml" Target="../ink/ink485.xml"/><Relationship Id="rId52" Type="http://schemas.openxmlformats.org/officeDocument/2006/relationships/customXml" Target="../ink/ink489.xml"/><Relationship Id="rId60" Type="http://schemas.openxmlformats.org/officeDocument/2006/relationships/customXml" Target="../ink/ink493.xml"/><Relationship Id="rId65" Type="http://schemas.openxmlformats.org/officeDocument/2006/relationships/image" Target="../media/image504.emf"/><Relationship Id="rId73" Type="http://schemas.openxmlformats.org/officeDocument/2006/relationships/image" Target="../media/image508.emf"/><Relationship Id="rId4" Type="http://schemas.openxmlformats.org/officeDocument/2006/relationships/customXml" Target="../ink/ink465.xml"/><Relationship Id="rId9" Type="http://schemas.openxmlformats.org/officeDocument/2006/relationships/image" Target="../media/image476.emf"/><Relationship Id="rId14" Type="http://schemas.openxmlformats.org/officeDocument/2006/relationships/customXml" Target="../ink/ink470.xml"/><Relationship Id="rId22" Type="http://schemas.openxmlformats.org/officeDocument/2006/relationships/customXml" Target="../ink/ink474.xml"/><Relationship Id="rId27" Type="http://schemas.openxmlformats.org/officeDocument/2006/relationships/image" Target="../media/image485.emf"/><Relationship Id="rId30" Type="http://schemas.openxmlformats.org/officeDocument/2006/relationships/customXml" Target="../ink/ink478.xml"/><Relationship Id="rId35" Type="http://schemas.openxmlformats.org/officeDocument/2006/relationships/image" Target="../media/image489.emf"/><Relationship Id="rId43" Type="http://schemas.openxmlformats.org/officeDocument/2006/relationships/image" Target="../media/image493.emf"/><Relationship Id="rId48" Type="http://schemas.openxmlformats.org/officeDocument/2006/relationships/customXml" Target="../ink/ink487.xml"/><Relationship Id="rId56" Type="http://schemas.openxmlformats.org/officeDocument/2006/relationships/customXml" Target="../ink/ink491.xml"/><Relationship Id="rId64" Type="http://schemas.openxmlformats.org/officeDocument/2006/relationships/customXml" Target="../ink/ink495.xml"/><Relationship Id="rId69" Type="http://schemas.openxmlformats.org/officeDocument/2006/relationships/image" Target="../media/image506.emf"/><Relationship Id="rId8" Type="http://schemas.openxmlformats.org/officeDocument/2006/relationships/customXml" Target="../ink/ink467.xml"/><Relationship Id="rId51" Type="http://schemas.openxmlformats.org/officeDocument/2006/relationships/image" Target="../media/image497.emf"/><Relationship Id="rId72" Type="http://schemas.openxmlformats.org/officeDocument/2006/relationships/customXml" Target="../ink/ink499.xml"/><Relationship Id="rId3" Type="http://schemas.openxmlformats.org/officeDocument/2006/relationships/image" Target="../media/image473.emf"/><Relationship Id="rId12" Type="http://schemas.openxmlformats.org/officeDocument/2006/relationships/customXml" Target="../ink/ink469.xml"/><Relationship Id="rId17" Type="http://schemas.openxmlformats.org/officeDocument/2006/relationships/image" Target="../media/image480.emf"/><Relationship Id="rId25" Type="http://schemas.openxmlformats.org/officeDocument/2006/relationships/image" Target="../media/image484.emf"/><Relationship Id="rId33" Type="http://schemas.openxmlformats.org/officeDocument/2006/relationships/image" Target="../media/image488.emf"/><Relationship Id="rId38" Type="http://schemas.openxmlformats.org/officeDocument/2006/relationships/customXml" Target="../ink/ink482.xml"/><Relationship Id="rId46" Type="http://schemas.openxmlformats.org/officeDocument/2006/relationships/customXml" Target="../ink/ink486.xml"/><Relationship Id="rId59" Type="http://schemas.openxmlformats.org/officeDocument/2006/relationships/image" Target="../media/image501.emf"/><Relationship Id="rId67" Type="http://schemas.openxmlformats.org/officeDocument/2006/relationships/image" Target="../media/image505.emf"/><Relationship Id="rId20" Type="http://schemas.openxmlformats.org/officeDocument/2006/relationships/customXml" Target="../ink/ink473.xml"/><Relationship Id="rId41" Type="http://schemas.openxmlformats.org/officeDocument/2006/relationships/image" Target="../media/image492.emf"/><Relationship Id="rId54" Type="http://schemas.openxmlformats.org/officeDocument/2006/relationships/customXml" Target="../ink/ink490.xml"/><Relationship Id="rId62" Type="http://schemas.openxmlformats.org/officeDocument/2006/relationships/customXml" Target="../ink/ink494.xml"/><Relationship Id="rId70" Type="http://schemas.openxmlformats.org/officeDocument/2006/relationships/customXml" Target="../ink/ink498.xml"/><Relationship Id="rId75" Type="http://schemas.openxmlformats.org/officeDocument/2006/relationships/image" Target="../media/image509.emf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466.xml"/></Relationships>
</file>

<file path=ppt/slides/_rels/slide28.xml.rels><?xml version="1.0" encoding="UTF-8" standalone="yes"?>
<Relationships xmlns="http://schemas.openxmlformats.org/package/2006/relationships"><Relationship Id="rId26" Type="http://schemas.openxmlformats.org/officeDocument/2006/relationships/customXml" Target="../ink/ink513.xml"/><Relationship Id="rId21" Type="http://schemas.openxmlformats.org/officeDocument/2006/relationships/image" Target="../media/image519.emf"/><Relationship Id="rId42" Type="http://schemas.openxmlformats.org/officeDocument/2006/relationships/customXml" Target="../ink/ink521.xml"/><Relationship Id="rId47" Type="http://schemas.openxmlformats.org/officeDocument/2006/relationships/image" Target="../media/image532.emf"/><Relationship Id="rId63" Type="http://schemas.openxmlformats.org/officeDocument/2006/relationships/image" Target="../media/image540.emf"/><Relationship Id="rId68" Type="http://schemas.openxmlformats.org/officeDocument/2006/relationships/customXml" Target="../ink/ink534.xml"/><Relationship Id="rId84" Type="http://schemas.openxmlformats.org/officeDocument/2006/relationships/customXml" Target="../ink/ink542.xml"/><Relationship Id="rId89" Type="http://schemas.openxmlformats.org/officeDocument/2006/relationships/image" Target="../media/image553.emf"/><Relationship Id="rId2" Type="http://schemas.openxmlformats.org/officeDocument/2006/relationships/customXml" Target="../ink/ink501.xml"/><Relationship Id="rId16" Type="http://schemas.openxmlformats.org/officeDocument/2006/relationships/customXml" Target="../ink/ink508.xml"/><Relationship Id="rId29" Type="http://schemas.openxmlformats.org/officeDocument/2006/relationships/image" Target="../media/image523.emf"/><Relationship Id="rId107" Type="http://schemas.openxmlformats.org/officeDocument/2006/relationships/image" Target="../media/image562.emf"/><Relationship Id="rId11" Type="http://schemas.openxmlformats.org/officeDocument/2006/relationships/image" Target="../media/image514.emf"/><Relationship Id="rId24" Type="http://schemas.openxmlformats.org/officeDocument/2006/relationships/customXml" Target="../ink/ink512.xml"/><Relationship Id="rId32" Type="http://schemas.openxmlformats.org/officeDocument/2006/relationships/customXml" Target="../ink/ink516.xml"/><Relationship Id="rId37" Type="http://schemas.openxmlformats.org/officeDocument/2006/relationships/image" Target="../media/image527.emf"/><Relationship Id="rId40" Type="http://schemas.openxmlformats.org/officeDocument/2006/relationships/customXml" Target="../ink/ink520.xml"/><Relationship Id="rId45" Type="http://schemas.openxmlformats.org/officeDocument/2006/relationships/image" Target="../media/image531.emf"/><Relationship Id="rId53" Type="http://schemas.openxmlformats.org/officeDocument/2006/relationships/image" Target="../media/image535.emf"/><Relationship Id="rId58" Type="http://schemas.openxmlformats.org/officeDocument/2006/relationships/customXml" Target="../ink/ink529.xml"/><Relationship Id="rId66" Type="http://schemas.openxmlformats.org/officeDocument/2006/relationships/customXml" Target="../ink/ink533.xml"/><Relationship Id="rId74" Type="http://schemas.openxmlformats.org/officeDocument/2006/relationships/customXml" Target="../ink/ink537.xml"/><Relationship Id="rId79" Type="http://schemas.openxmlformats.org/officeDocument/2006/relationships/image" Target="../media/image548.emf"/><Relationship Id="rId87" Type="http://schemas.openxmlformats.org/officeDocument/2006/relationships/image" Target="../media/image552.emf"/><Relationship Id="rId102" Type="http://schemas.openxmlformats.org/officeDocument/2006/relationships/customXml" Target="../ink/ink551.xml"/><Relationship Id="rId5" Type="http://schemas.openxmlformats.org/officeDocument/2006/relationships/image" Target="../media/image511.emf"/><Relationship Id="rId61" Type="http://schemas.openxmlformats.org/officeDocument/2006/relationships/image" Target="../media/image539.emf"/><Relationship Id="rId82" Type="http://schemas.openxmlformats.org/officeDocument/2006/relationships/customXml" Target="../ink/ink541.xml"/><Relationship Id="rId90" Type="http://schemas.openxmlformats.org/officeDocument/2006/relationships/customXml" Target="../ink/ink545.xml"/><Relationship Id="rId95" Type="http://schemas.openxmlformats.org/officeDocument/2006/relationships/image" Target="../media/image556.emf"/><Relationship Id="rId19" Type="http://schemas.openxmlformats.org/officeDocument/2006/relationships/image" Target="../media/image518.emf"/><Relationship Id="rId14" Type="http://schemas.openxmlformats.org/officeDocument/2006/relationships/customXml" Target="../ink/ink507.xml"/><Relationship Id="rId22" Type="http://schemas.openxmlformats.org/officeDocument/2006/relationships/customXml" Target="../ink/ink511.xml"/><Relationship Id="rId27" Type="http://schemas.openxmlformats.org/officeDocument/2006/relationships/image" Target="../media/image522.emf"/><Relationship Id="rId30" Type="http://schemas.openxmlformats.org/officeDocument/2006/relationships/customXml" Target="../ink/ink515.xml"/><Relationship Id="rId35" Type="http://schemas.openxmlformats.org/officeDocument/2006/relationships/image" Target="../media/image526.emf"/><Relationship Id="rId43" Type="http://schemas.openxmlformats.org/officeDocument/2006/relationships/image" Target="../media/image530.emf"/><Relationship Id="rId48" Type="http://schemas.openxmlformats.org/officeDocument/2006/relationships/customXml" Target="../ink/ink524.xml"/><Relationship Id="rId56" Type="http://schemas.openxmlformats.org/officeDocument/2006/relationships/customXml" Target="../ink/ink528.xml"/><Relationship Id="rId64" Type="http://schemas.openxmlformats.org/officeDocument/2006/relationships/customXml" Target="../ink/ink532.xml"/><Relationship Id="rId69" Type="http://schemas.openxmlformats.org/officeDocument/2006/relationships/image" Target="../media/image543.emf"/><Relationship Id="rId77" Type="http://schemas.openxmlformats.org/officeDocument/2006/relationships/image" Target="../media/image547.emf"/><Relationship Id="rId100" Type="http://schemas.openxmlformats.org/officeDocument/2006/relationships/customXml" Target="../ink/ink550.xml"/><Relationship Id="rId105" Type="http://schemas.openxmlformats.org/officeDocument/2006/relationships/image" Target="../media/image561.emf"/><Relationship Id="rId8" Type="http://schemas.openxmlformats.org/officeDocument/2006/relationships/customXml" Target="../ink/ink504.xml"/><Relationship Id="rId51" Type="http://schemas.openxmlformats.org/officeDocument/2006/relationships/image" Target="../media/image534.emf"/><Relationship Id="rId72" Type="http://schemas.openxmlformats.org/officeDocument/2006/relationships/customXml" Target="../ink/ink536.xml"/><Relationship Id="rId80" Type="http://schemas.openxmlformats.org/officeDocument/2006/relationships/customXml" Target="../ink/ink540.xml"/><Relationship Id="rId85" Type="http://schemas.openxmlformats.org/officeDocument/2006/relationships/image" Target="../media/image551.emf"/><Relationship Id="rId93" Type="http://schemas.openxmlformats.org/officeDocument/2006/relationships/image" Target="../media/image555.emf"/><Relationship Id="rId98" Type="http://schemas.openxmlformats.org/officeDocument/2006/relationships/customXml" Target="../ink/ink549.xml"/><Relationship Id="rId3" Type="http://schemas.openxmlformats.org/officeDocument/2006/relationships/image" Target="../media/image510.emf"/><Relationship Id="rId12" Type="http://schemas.openxmlformats.org/officeDocument/2006/relationships/customXml" Target="../ink/ink506.xml"/><Relationship Id="rId17" Type="http://schemas.openxmlformats.org/officeDocument/2006/relationships/image" Target="../media/image517.emf"/><Relationship Id="rId25" Type="http://schemas.openxmlformats.org/officeDocument/2006/relationships/image" Target="../media/image521.emf"/><Relationship Id="rId33" Type="http://schemas.openxmlformats.org/officeDocument/2006/relationships/image" Target="../media/image525.emf"/><Relationship Id="rId38" Type="http://schemas.openxmlformats.org/officeDocument/2006/relationships/customXml" Target="../ink/ink519.xml"/><Relationship Id="rId46" Type="http://schemas.openxmlformats.org/officeDocument/2006/relationships/customXml" Target="../ink/ink523.xml"/><Relationship Id="rId59" Type="http://schemas.openxmlformats.org/officeDocument/2006/relationships/image" Target="../media/image538.emf"/><Relationship Id="rId67" Type="http://schemas.openxmlformats.org/officeDocument/2006/relationships/image" Target="../media/image542.emf"/><Relationship Id="rId103" Type="http://schemas.openxmlformats.org/officeDocument/2006/relationships/image" Target="../media/image560.emf"/><Relationship Id="rId108" Type="http://schemas.openxmlformats.org/officeDocument/2006/relationships/customXml" Target="../ink/ink554.xml"/><Relationship Id="rId20" Type="http://schemas.openxmlformats.org/officeDocument/2006/relationships/customXml" Target="../ink/ink510.xml"/><Relationship Id="rId41" Type="http://schemas.openxmlformats.org/officeDocument/2006/relationships/image" Target="../media/image529.emf"/><Relationship Id="rId54" Type="http://schemas.openxmlformats.org/officeDocument/2006/relationships/customXml" Target="../ink/ink527.xml"/><Relationship Id="rId62" Type="http://schemas.openxmlformats.org/officeDocument/2006/relationships/customXml" Target="../ink/ink531.xml"/><Relationship Id="rId70" Type="http://schemas.openxmlformats.org/officeDocument/2006/relationships/customXml" Target="../ink/ink535.xml"/><Relationship Id="rId75" Type="http://schemas.openxmlformats.org/officeDocument/2006/relationships/image" Target="../media/image546.emf"/><Relationship Id="rId83" Type="http://schemas.openxmlformats.org/officeDocument/2006/relationships/image" Target="../media/image550.emf"/><Relationship Id="rId88" Type="http://schemas.openxmlformats.org/officeDocument/2006/relationships/customXml" Target="../ink/ink544.xml"/><Relationship Id="rId91" Type="http://schemas.openxmlformats.org/officeDocument/2006/relationships/image" Target="../media/image554.emf"/><Relationship Id="rId96" Type="http://schemas.openxmlformats.org/officeDocument/2006/relationships/customXml" Target="../ink/ink548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503.xml"/><Relationship Id="rId15" Type="http://schemas.openxmlformats.org/officeDocument/2006/relationships/image" Target="../media/image516.emf"/><Relationship Id="rId23" Type="http://schemas.openxmlformats.org/officeDocument/2006/relationships/image" Target="../media/image520.emf"/><Relationship Id="rId28" Type="http://schemas.openxmlformats.org/officeDocument/2006/relationships/customXml" Target="../ink/ink514.xml"/><Relationship Id="rId36" Type="http://schemas.openxmlformats.org/officeDocument/2006/relationships/customXml" Target="../ink/ink518.xml"/><Relationship Id="rId49" Type="http://schemas.openxmlformats.org/officeDocument/2006/relationships/image" Target="../media/image533.emf"/><Relationship Id="rId57" Type="http://schemas.openxmlformats.org/officeDocument/2006/relationships/image" Target="../media/image537.emf"/><Relationship Id="rId106" Type="http://schemas.openxmlformats.org/officeDocument/2006/relationships/customXml" Target="../ink/ink553.xml"/><Relationship Id="rId10" Type="http://schemas.openxmlformats.org/officeDocument/2006/relationships/customXml" Target="../ink/ink505.xml"/><Relationship Id="rId31" Type="http://schemas.openxmlformats.org/officeDocument/2006/relationships/image" Target="../media/image524.emf"/><Relationship Id="rId44" Type="http://schemas.openxmlformats.org/officeDocument/2006/relationships/customXml" Target="../ink/ink522.xml"/><Relationship Id="rId52" Type="http://schemas.openxmlformats.org/officeDocument/2006/relationships/customXml" Target="../ink/ink526.xml"/><Relationship Id="rId60" Type="http://schemas.openxmlformats.org/officeDocument/2006/relationships/customXml" Target="../ink/ink530.xml"/><Relationship Id="rId65" Type="http://schemas.openxmlformats.org/officeDocument/2006/relationships/image" Target="../media/image541.emf"/><Relationship Id="rId73" Type="http://schemas.openxmlformats.org/officeDocument/2006/relationships/image" Target="../media/image545.emf"/><Relationship Id="rId78" Type="http://schemas.openxmlformats.org/officeDocument/2006/relationships/customXml" Target="../ink/ink539.xml"/><Relationship Id="rId81" Type="http://schemas.openxmlformats.org/officeDocument/2006/relationships/image" Target="../media/image549.emf"/><Relationship Id="rId86" Type="http://schemas.openxmlformats.org/officeDocument/2006/relationships/customXml" Target="../ink/ink543.xml"/><Relationship Id="rId94" Type="http://schemas.openxmlformats.org/officeDocument/2006/relationships/customXml" Target="../ink/ink547.xml"/><Relationship Id="rId99" Type="http://schemas.openxmlformats.org/officeDocument/2006/relationships/image" Target="../media/image558.emf"/><Relationship Id="rId101" Type="http://schemas.openxmlformats.org/officeDocument/2006/relationships/image" Target="../media/image559.emf"/><Relationship Id="rId4" Type="http://schemas.openxmlformats.org/officeDocument/2006/relationships/customXml" Target="../ink/ink502.xml"/><Relationship Id="rId9" Type="http://schemas.openxmlformats.org/officeDocument/2006/relationships/image" Target="../media/image513.emf"/><Relationship Id="rId13" Type="http://schemas.openxmlformats.org/officeDocument/2006/relationships/image" Target="../media/image515.emf"/><Relationship Id="rId18" Type="http://schemas.openxmlformats.org/officeDocument/2006/relationships/customXml" Target="../ink/ink509.xml"/><Relationship Id="rId39" Type="http://schemas.openxmlformats.org/officeDocument/2006/relationships/image" Target="../media/image528.emf"/><Relationship Id="rId109" Type="http://schemas.openxmlformats.org/officeDocument/2006/relationships/image" Target="../media/image563.emf"/><Relationship Id="rId34" Type="http://schemas.openxmlformats.org/officeDocument/2006/relationships/customXml" Target="../ink/ink517.xml"/><Relationship Id="rId50" Type="http://schemas.openxmlformats.org/officeDocument/2006/relationships/customXml" Target="../ink/ink525.xml"/><Relationship Id="rId55" Type="http://schemas.openxmlformats.org/officeDocument/2006/relationships/image" Target="../media/image536.emf"/><Relationship Id="rId76" Type="http://schemas.openxmlformats.org/officeDocument/2006/relationships/customXml" Target="../ink/ink538.xml"/><Relationship Id="rId97" Type="http://schemas.openxmlformats.org/officeDocument/2006/relationships/image" Target="../media/image557.emf"/><Relationship Id="rId104" Type="http://schemas.openxmlformats.org/officeDocument/2006/relationships/customXml" Target="../ink/ink552.xml"/><Relationship Id="rId7" Type="http://schemas.openxmlformats.org/officeDocument/2006/relationships/image" Target="../media/image512.emf"/><Relationship Id="rId71" Type="http://schemas.openxmlformats.org/officeDocument/2006/relationships/image" Target="../media/image544.emf"/><Relationship Id="rId92" Type="http://schemas.openxmlformats.org/officeDocument/2006/relationships/customXml" Target="../ink/ink546.xml"/></Relationships>
</file>

<file path=ppt/slides/_rels/slide2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69.emf"/><Relationship Id="rId18" Type="http://schemas.openxmlformats.org/officeDocument/2006/relationships/customXml" Target="../ink/ink563.xml"/><Relationship Id="rId26" Type="http://schemas.openxmlformats.org/officeDocument/2006/relationships/customXml" Target="../ink/ink567.xml"/><Relationship Id="rId39" Type="http://schemas.openxmlformats.org/officeDocument/2006/relationships/image" Target="../media/image582.emf"/><Relationship Id="rId21" Type="http://schemas.openxmlformats.org/officeDocument/2006/relationships/image" Target="../media/image573.emf"/><Relationship Id="rId34" Type="http://schemas.openxmlformats.org/officeDocument/2006/relationships/customXml" Target="../ink/ink571.xml"/><Relationship Id="rId42" Type="http://schemas.openxmlformats.org/officeDocument/2006/relationships/customXml" Target="../ink/ink575.xml"/><Relationship Id="rId47" Type="http://schemas.openxmlformats.org/officeDocument/2006/relationships/image" Target="../media/image586.emf"/><Relationship Id="rId50" Type="http://schemas.openxmlformats.org/officeDocument/2006/relationships/customXml" Target="../ink/ink579.xml"/><Relationship Id="rId55" Type="http://schemas.openxmlformats.org/officeDocument/2006/relationships/image" Target="../media/image590.emf"/><Relationship Id="rId63" Type="http://schemas.openxmlformats.org/officeDocument/2006/relationships/image" Target="../media/image594.emf"/><Relationship Id="rId68" Type="http://schemas.openxmlformats.org/officeDocument/2006/relationships/customXml" Target="../ink/ink588.xml"/><Relationship Id="rId76" Type="http://schemas.openxmlformats.org/officeDocument/2006/relationships/customXml" Target="../ink/ink592.xml"/><Relationship Id="rId84" Type="http://schemas.openxmlformats.org/officeDocument/2006/relationships/customXml" Target="../ink/ink596.xml"/><Relationship Id="rId89" Type="http://schemas.openxmlformats.org/officeDocument/2006/relationships/image" Target="../media/image607.emf"/><Relationship Id="rId7" Type="http://schemas.openxmlformats.org/officeDocument/2006/relationships/image" Target="../media/image566.emf"/><Relationship Id="rId71" Type="http://schemas.openxmlformats.org/officeDocument/2006/relationships/image" Target="../media/image598.emf"/><Relationship Id="rId2" Type="http://schemas.openxmlformats.org/officeDocument/2006/relationships/customXml" Target="../ink/ink555.xml"/><Relationship Id="rId16" Type="http://schemas.openxmlformats.org/officeDocument/2006/relationships/customXml" Target="../ink/ink562.xml"/><Relationship Id="rId29" Type="http://schemas.openxmlformats.org/officeDocument/2006/relationships/image" Target="../media/image577.emf"/><Relationship Id="rId11" Type="http://schemas.openxmlformats.org/officeDocument/2006/relationships/image" Target="../media/image568.emf"/><Relationship Id="rId24" Type="http://schemas.openxmlformats.org/officeDocument/2006/relationships/customXml" Target="../ink/ink566.xml"/><Relationship Id="rId32" Type="http://schemas.openxmlformats.org/officeDocument/2006/relationships/customXml" Target="../ink/ink570.xml"/><Relationship Id="rId37" Type="http://schemas.openxmlformats.org/officeDocument/2006/relationships/image" Target="../media/image581.emf"/><Relationship Id="rId40" Type="http://schemas.openxmlformats.org/officeDocument/2006/relationships/customXml" Target="../ink/ink574.xml"/><Relationship Id="rId45" Type="http://schemas.openxmlformats.org/officeDocument/2006/relationships/image" Target="../media/image585.emf"/><Relationship Id="rId53" Type="http://schemas.openxmlformats.org/officeDocument/2006/relationships/image" Target="../media/image589.emf"/><Relationship Id="rId58" Type="http://schemas.openxmlformats.org/officeDocument/2006/relationships/customXml" Target="../ink/ink583.xml"/><Relationship Id="rId66" Type="http://schemas.openxmlformats.org/officeDocument/2006/relationships/customXml" Target="../ink/ink587.xml"/><Relationship Id="rId74" Type="http://schemas.openxmlformats.org/officeDocument/2006/relationships/customXml" Target="../ink/ink591.xml"/><Relationship Id="rId79" Type="http://schemas.openxmlformats.org/officeDocument/2006/relationships/image" Target="../media/image602.emf"/><Relationship Id="rId87" Type="http://schemas.openxmlformats.org/officeDocument/2006/relationships/image" Target="../media/image606.emf"/><Relationship Id="rId5" Type="http://schemas.openxmlformats.org/officeDocument/2006/relationships/image" Target="../media/image565.emf"/><Relationship Id="rId61" Type="http://schemas.openxmlformats.org/officeDocument/2006/relationships/image" Target="../media/image593.emf"/><Relationship Id="rId82" Type="http://schemas.openxmlformats.org/officeDocument/2006/relationships/customXml" Target="../ink/ink595.xml"/><Relationship Id="rId90" Type="http://schemas.openxmlformats.org/officeDocument/2006/relationships/customXml" Target="../ink/ink599.xml"/><Relationship Id="rId19" Type="http://schemas.openxmlformats.org/officeDocument/2006/relationships/image" Target="../media/image572.emf"/><Relationship Id="rId14" Type="http://schemas.openxmlformats.org/officeDocument/2006/relationships/customXml" Target="../ink/ink561.xml"/><Relationship Id="rId22" Type="http://schemas.openxmlformats.org/officeDocument/2006/relationships/customXml" Target="../ink/ink565.xml"/><Relationship Id="rId27" Type="http://schemas.openxmlformats.org/officeDocument/2006/relationships/image" Target="../media/image576.emf"/><Relationship Id="rId30" Type="http://schemas.openxmlformats.org/officeDocument/2006/relationships/customXml" Target="../ink/ink569.xml"/><Relationship Id="rId35" Type="http://schemas.openxmlformats.org/officeDocument/2006/relationships/image" Target="../media/image580.emf"/><Relationship Id="rId43" Type="http://schemas.openxmlformats.org/officeDocument/2006/relationships/image" Target="../media/image584.emf"/><Relationship Id="rId48" Type="http://schemas.openxmlformats.org/officeDocument/2006/relationships/customXml" Target="../ink/ink578.xml"/><Relationship Id="rId56" Type="http://schemas.openxmlformats.org/officeDocument/2006/relationships/customXml" Target="../ink/ink582.xml"/><Relationship Id="rId64" Type="http://schemas.openxmlformats.org/officeDocument/2006/relationships/customXml" Target="../ink/ink586.xml"/><Relationship Id="rId69" Type="http://schemas.openxmlformats.org/officeDocument/2006/relationships/image" Target="../media/image597.emf"/><Relationship Id="rId77" Type="http://schemas.openxmlformats.org/officeDocument/2006/relationships/image" Target="../media/image601.emf"/><Relationship Id="rId8" Type="http://schemas.openxmlformats.org/officeDocument/2006/relationships/customXml" Target="../ink/ink558.xml"/><Relationship Id="rId51" Type="http://schemas.openxmlformats.org/officeDocument/2006/relationships/image" Target="../media/image588.emf"/><Relationship Id="rId72" Type="http://schemas.openxmlformats.org/officeDocument/2006/relationships/customXml" Target="../ink/ink590.xml"/><Relationship Id="rId80" Type="http://schemas.openxmlformats.org/officeDocument/2006/relationships/customXml" Target="../ink/ink594.xml"/><Relationship Id="rId85" Type="http://schemas.openxmlformats.org/officeDocument/2006/relationships/image" Target="../media/image605.emf"/><Relationship Id="rId3" Type="http://schemas.openxmlformats.org/officeDocument/2006/relationships/image" Target="../media/image564.emf"/><Relationship Id="rId12" Type="http://schemas.openxmlformats.org/officeDocument/2006/relationships/customXml" Target="../ink/ink560.xml"/><Relationship Id="rId17" Type="http://schemas.openxmlformats.org/officeDocument/2006/relationships/image" Target="../media/image571.emf"/><Relationship Id="rId25" Type="http://schemas.openxmlformats.org/officeDocument/2006/relationships/image" Target="../media/image575.emf"/><Relationship Id="rId33" Type="http://schemas.openxmlformats.org/officeDocument/2006/relationships/image" Target="../media/image579.emf"/><Relationship Id="rId38" Type="http://schemas.openxmlformats.org/officeDocument/2006/relationships/customXml" Target="../ink/ink573.xml"/><Relationship Id="rId46" Type="http://schemas.openxmlformats.org/officeDocument/2006/relationships/customXml" Target="../ink/ink577.xml"/><Relationship Id="rId59" Type="http://schemas.openxmlformats.org/officeDocument/2006/relationships/image" Target="../media/image592.emf"/><Relationship Id="rId67" Type="http://schemas.openxmlformats.org/officeDocument/2006/relationships/image" Target="../media/image596.emf"/><Relationship Id="rId20" Type="http://schemas.openxmlformats.org/officeDocument/2006/relationships/customXml" Target="../ink/ink564.xml"/><Relationship Id="rId41" Type="http://schemas.openxmlformats.org/officeDocument/2006/relationships/image" Target="../media/image583.emf"/><Relationship Id="rId54" Type="http://schemas.openxmlformats.org/officeDocument/2006/relationships/customXml" Target="../ink/ink581.xml"/><Relationship Id="rId62" Type="http://schemas.openxmlformats.org/officeDocument/2006/relationships/customXml" Target="../ink/ink585.xml"/><Relationship Id="rId70" Type="http://schemas.openxmlformats.org/officeDocument/2006/relationships/customXml" Target="../ink/ink589.xml"/><Relationship Id="rId75" Type="http://schemas.openxmlformats.org/officeDocument/2006/relationships/image" Target="../media/image600.emf"/><Relationship Id="rId83" Type="http://schemas.openxmlformats.org/officeDocument/2006/relationships/image" Target="../media/image604.emf"/><Relationship Id="rId88" Type="http://schemas.openxmlformats.org/officeDocument/2006/relationships/customXml" Target="../ink/ink598.xml"/><Relationship Id="rId91" Type="http://schemas.openxmlformats.org/officeDocument/2006/relationships/image" Target="../media/image608.emf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557.xml"/><Relationship Id="rId15" Type="http://schemas.openxmlformats.org/officeDocument/2006/relationships/image" Target="../media/image570.emf"/><Relationship Id="rId23" Type="http://schemas.openxmlformats.org/officeDocument/2006/relationships/image" Target="../media/image574.emf"/><Relationship Id="rId28" Type="http://schemas.openxmlformats.org/officeDocument/2006/relationships/customXml" Target="../ink/ink568.xml"/><Relationship Id="rId36" Type="http://schemas.openxmlformats.org/officeDocument/2006/relationships/customXml" Target="../ink/ink572.xml"/><Relationship Id="rId49" Type="http://schemas.openxmlformats.org/officeDocument/2006/relationships/image" Target="../media/image587.emf"/><Relationship Id="rId57" Type="http://schemas.openxmlformats.org/officeDocument/2006/relationships/image" Target="../media/image591.emf"/><Relationship Id="rId10" Type="http://schemas.openxmlformats.org/officeDocument/2006/relationships/customXml" Target="../ink/ink559.xml"/><Relationship Id="rId31" Type="http://schemas.openxmlformats.org/officeDocument/2006/relationships/image" Target="../media/image578.emf"/><Relationship Id="rId44" Type="http://schemas.openxmlformats.org/officeDocument/2006/relationships/customXml" Target="../ink/ink576.xml"/><Relationship Id="rId52" Type="http://schemas.openxmlformats.org/officeDocument/2006/relationships/customXml" Target="../ink/ink580.xml"/><Relationship Id="rId60" Type="http://schemas.openxmlformats.org/officeDocument/2006/relationships/customXml" Target="../ink/ink584.xml"/><Relationship Id="rId65" Type="http://schemas.openxmlformats.org/officeDocument/2006/relationships/image" Target="../media/image595.emf"/><Relationship Id="rId73" Type="http://schemas.openxmlformats.org/officeDocument/2006/relationships/image" Target="../media/image599.emf"/><Relationship Id="rId78" Type="http://schemas.openxmlformats.org/officeDocument/2006/relationships/customXml" Target="../ink/ink593.xml"/><Relationship Id="rId81" Type="http://schemas.openxmlformats.org/officeDocument/2006/relationships/image" Target="../media/image603.emf"/><Relationship Id="rId86" Type="http://schemas.openxmlformats.org/officeDocument/2006/relationships/customXml" Target="../ink/ink597.xml"/><Relationship Id="rId4" Type="http://schemas.openxmlformats.org/officeDocument/2006/relationships/customXml" Target="../ink/ink556.xml"/><Relationship Id="rId9" Type="http://schemas.openxmlformats.org/officeDocument/2006/relationships/image" Target="../media/image567.em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customXml" Target="../ink/ink46.xml"/><Relationship Id="rId13" Type="http://schemas.openxmlformats.org/officeDocument/2006/relationships/image" Target="../media/image48.emf"/><Relationship Id="rId3" Type="http://schemas.openxmlformats.org/officeDocument/2006/relationships/image" Target="../media/image43.emf"/><Relationship Id="rId7" Type="http://schemas.openxmlformats.org/officeDocument/2006/relationships/image" Target="../media/image45.emf"/><Relationship Id="rId12" Type="http://schemas.openxmlformats.org/officeDocument/2006/relationships/customXml" Target="../ink/ink48.xml"/><Relationship Id="rId2" Type="http://schemas.openxmlformats.org/officeDocument/2006/relationships/customXml" Target="../ink/ink43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45.xml"/><Relationship Id="rId11" Type="http://schemas.openxmlformats.org/officeDocument/2006/relationships/image" Target="../media/image47.emf"/><Relationship Id="rId5" Type="http://schemas.openxmlformats.org/officeDocument/2006/relationships/image" Target="../media/image44.emf"/><Relationship Id="rId10" Type="http://schemas.openxmlformats.org/officeDocument/2006/relationships/customXml" Target="../ink/ink47.xml"/><Relationship Id="rId4" Type="http://schemas.openxmlformats.org/officeDocument/2006/relationships/customXml" Target="../ink/ink44.xml"/><Relationship Id="rId9" Type="http://schemas.openxmlformats.org/officeDocument/2006/relationships/image" Target="../media/image46.emf"/></Relationships>
</file>

<file path=ppt/slides/_rels/slide30.xml.rels><?xml version="1.0" encoding="UTF-8" standalone="yes"?>
<Relationships xmlns="http://schemas.openxmlformats.org/package/2006/relationships"><Relationship Id="rId26" Type="http://schemas.openxmlformats.org/officeDocument/2006/relationships/customXml" Target="../ink/ink612.xml"/><Relationship Id="rId21" Type="http://schemas.openxmlformats.org/officeDocument/2006/relationships/image" Target="../media/image618.emf"/><Relationship Id="rId42" Type="http://schemas.openxmlformats.org/officeDocument/2006/relationships/customXml" Target="../ink/ink620.xml"/><Relationship Id="rId47" Type="http://schemas.openxmlformats.org/officeDocument/2006/relationships/image" Target="../media/image631.emf"/><Relationship Id="rId63" Type="http://schemas.openxmlformats.org/officeDocument/2006/relationships/image" Target="../media/image639.emf"/><Relationship Id="rId68" Type="http://schemas.openxmlformats.org/officeDocument/2006/relationships/customXml" Target="../ink/ink633.xml"/><Relationship Id="rId84" Type="http://schemas.openxmlformats.org/officeDocument/2006/relationships/customXml" Target="../ink/ink641.xml"/><Relationship Id="rId89" Type="http://schemas.openxmlformats.org/officeDocument/2006/relationships/image" Target="../media/image652.emf"/><Relationship Id="rId112" Type="http://schemas.openxmlformats.org/officeDocument/2006/relationships/customXml" Target="../ink/ink655.xml"/><Relationship Id="rId2" Type="http://schemas.openxmlformats.org/officeDocument/2006/relationships/customXml" Target="../ink/ink600.xml"/><Relationship Id="rId16" Type="http://schemas.openxmlformats.org/officeDocument/2006/relationships/customXml" Target="../ink/ink607.xml"/><Relationship Id="rId29" Type="http://schemas.openxmlformats.org/officeDocument/2006/relationships/image" Target="../media/image622.emf"/><Relationship Id="rId107" Type="http://schemas.openxmlformats.org/officeDocument/2006/relationships/image" Target="../media/image661.emf"/><Relationship Id="rId11" Type="http://schemas.openxmlformats.org/officeDocument/2006/relationships/image" Target="../media/image613.emf"/><Relationship Id="rId24" Type="http://schemas.openxmlformats.org/officeDocument/2006/relationships/customXml" Target="../ink/ink611.xml"/><Relationship Id="rId32" Type="http://schemas.openxmlformats.org/officeDocument/2006/relationships/customXml" Target="../ink/ink615.xml"/><Relationship Id="rId37" Type="http://schemas.openxmlformats.org/officeDocument/2006/relationships/image" Target="../media/image626.emf"/><Relationship Id="rId40" Type="http://schemas.openxmlformats.org/officeDocument/2006/relationships/customXml" Target="../ink/ink619.xml"/><Relationship Id="rId45" Type="http://schemas.openxmlformats.org/officeDocument/2006/relationships/image" Target="../media/image630.emf"/><Relationship Id="rId53" Type="http://schemas.openxmlformats.org/officeDocument/2006/relationships/image" Target="../media/image634.emf"/><Relationship Id="rId58" Type="http://schemas.openxmlformats.org/officeDocument/2006/relationships/customXml" Target="../ink/ink628.xml"/><Relationship Id="rId66" Type="http://schemas.openxmlformats.org/officeDocument/2006/relationships/customXml" Target="../ink/ink632.xml"/><Relationship Id="rId74" Type="http://schemas.openxmlformats.org/officeDocument/2006/relationships/customXml" Target="../ink/ink636.xml"/><Relationship Id="rId79" Type="http://schemas.openxmlformats.org/officeDocument/2006/relationships/image" Target="../media/image647.emf"/><Relationship Id="rId87" Type="http://schemas.openxmlformats.org/officeDocument/2006/relationships/image" Target="../media/image651.emf"/><Relationship Id="rId102" Type="http://schemas.openxmlformats.org/officeDocument/2006/relationships/customXml" Target="../ink/ink650.xml"/><Relationship Id="rId110" Type="http://schemas.openxmlformats.org/officeDocument/2006/relationships/customXml" Target="../ink/ink654.xml"/><Relationship Id="rId5" Type="http://schemas.openxmlformats.org/officeDocument/2006/relationships/image" Target="../media/image610.emf"/><Relationship Id="rId61" Type="http://schemas.openxmlformats.org/officeDocument/2006/relationships/image" Target="../media/image638.emf"/><Relationship Id="rId82" Type="http://schemas.openxmlformats.org/officeDocument/2006/relationships/customXml" Target="../ink/ink640.xml"/><Relationship Id="rId90" Type="http://schemas.openxmlformats.org/officeDocument/2006/relationships/customXml" Target="../ink/ink644.xml"/><Relationship Id="rId95" Type="http://schemas.openxmlformats.org/officeDocument/2006/relationships/image" Target="../media/image655.emf"/><Relationship Id="rId19" Type="http://schemas.openxmlformats.org/officeDocument/2006/relationships/image" Target="../media/image617.emf"/><Relationship Id="rId14" Type="http://schemas.openxmlformats.org/officeDocument/2006/relationships/customXml" Target="../ink/ink606.xml"/><Relationship Id="rId22" Type="http://schemas.openxmlformats.org/officeDocument/2006/relationships/customXml" Target="../ink/ink610.xml"/><Relationship Id="rId27" Type="http://schemas.openxmlformats.org/officeDocument/2006/relationships/image" Target="../media/image621.emf"/><Relationship Id="rId30" Type="http://schemas.openxmlformats.org/officeDocument/2006/relationships/customXml" Target="../ink/ink614.xml"/><Relationship Id="rId35" Type="http://schemas.openxmlformats.org/officeDocument/2006/relationships/image" Target="../media/image625.emf"/><Relationship Id="rId43" Type="http://schemas.openxmlformats.org/officeDocument/2006/relationships/image" Target="../media/image629.emf"/><Relationship Id="rId48" Type="http://schemas.openxmlformats.org/officeDocument/2006/relationships/customXml" Target="../ink/ink623.xml"/><Relationship Id="rId56" Type="http://schemas.openxmlformats.org/officeDocument/2006/relationships/customXml" Target="../ink/ink627.xml"/><Relationship Id="rId64" Type="http://schemas.openxmlformats.org/officeDocument/2006/relationships/customXml" Target="../ink/ink631.xml"/><Relationship Id="rId69" Type="http://schemas.openxmlformats.org/officeDocument/2006/relationships/image" Target="../media/image642.emf"/><Relationship Id="rId77" Type="http://schemas.openxmlformats.org/officeDocument/2006/relationships/image" Target="../media/image646.emf"/><Relationship Id="rId100" Type="http://schemas.openxmlformats.org/officeDocument/2006/relationships/customXml" Target="../ink/ink649.xml"/><Relationship Id="rId105" Type="http://schemas.openxmlformats.org/officeDocument/2006/relationships/image" Target="../media/image660.emf"/><Relationship Id="rId113" Type="http://schemas.openxmlformats.org/officeDocument/2006/relationships/image" Target="../media/image664.emf"/><Relationship Id="rId8" Type="http://schemas.openxmlformats.org/officeDocument/2006/relationships/customXml" Target="../ink/ink603.xml"/><Relationship Id="rId51" Type="http://schemas.openxmlformats.org/officeDocument/2006/relationships/image" Target="../media/image633.emf"/><Relationship Id="rId72" Type="http://schemas.openxmlformats.org/officeDocument/2006/relationships/customXml" Target="../ink/ink635.xml"/><Relationship Id="rId80" Type="http://schemas.openxmlformats.org/officeDocument/2006/relationships/customXml" Target="../ink/ink639.xml"/><Relationship Id="rId85" Type="http://schemas.openxmlformats.org/officeDocument/2006/relationships/image" Target="../media/image650.emf"/><Relationship Id="rId93" Type="http://schemas.openxmlformats.org/officeDocument/2006/relationships/image" Target="../media/image654.emf"/><Relationship Id="rId98" Type="http://schemas.openxmlformats.org/officeDocument/2006/relationships/customXml" Target="../ink/ink648.xml"/><Relationship Id="rId3" Type="http://schemas.openxmlformats.org/officeDocument/2006/relationships/image" Target="../media/image609.emf"/><Relationship Id="rId12" Type="http://schemas.openxmlformats.org/officeDocument/2006/relationships/customXml" Target="../ink/ink605.xml"/><Relationship Id="rId17" Type="http://schemas.openxmlformats.org/officeDocument/2006/relationships/image" Target="../media/image616.emf"/><Relationship Id="rId25" Type="http://schemas.openxmlformats.org/officeDocument/2006/relationships/image" Target="../media/image620.emf"/><Relationship Id="rId33" Type="http://schemas.openxmlformats.org/officeDocument/2006/relationships/image" Target="../media/image624.emf"/><Relationship Id="rId38" Type="http://schemas.openxmlformats.org/officeDocument/2006/relationships/customXml" Target="../ink/ink618.xml"/><Relationship Id="rId46" Type="http://schemas.openxmlformats.org/officeDocument/2006/relationships/customXml" Target="../ink/ink622.xml"/><Relationship Id="rId59" Type="http://schemas.openxmlformats.org/officeDocument/2006/relationships/image" Target="../media/image637.emf"/><Relationship Id="rId67" Type="http://schemas.openxmlformats.org/officeDocument/2006/relationships/image" Target="../media/image641.emf"/><Relationship Id="rId103" Type="http://schemas.openxmlformats.org/officeDocument/2006/relationships/image" Target="../media/image659.emf"/><Relationship Id="rId108" Type="http://schemas.openxmlformats.org/officeDocument/2006/relationships/customXml" Target="../ink/ink653.xml"/><Relationship Id="rId20" Type="http://schemas.openxmlformats.org/officeDocument/2006/relationships/customXml" Target="../ink/ink609.xml"/><Relationship Id="rId41" Type="http://schemas.openxmlformats.org/officeDocument/2006/relationships/image" Target="../media/image628.emf"/><Relationship Id="rId54" Type="http://schemas.openxmlformats.org/officeDocument/2006/relationships/customXml" Target="../ink/ink626.xml"/><Relationship Id="rId62" Type="http://schemas.openxmlformats.org/officeDocument/2006/relationships/customXml" Target="../ink/ink630.xml"/><Relationship Id="rId70" Type="http://schemas.openxmlformats.org/officeDocument/2006/relationships/customXml" Target="../ink/ink634.xml"/><Relationship Id="rId75" Type="http://schemas.openxmlformats.org/officeDocument/2006/relationships/image" Target="../media/image645.emf"/><Relationship Id="rId83" Type="http://schemas.openxmlformats.org/officeDocument/2006/relationships/image" Target="../media/image649.emf"/><Relationship Id="rId88" Type="http://schemas.openxmlformats.org/officeDocument/2006/relationships/customXml" Target="../ink/ink643.xml"/><Relationship Id="rId91" Type="http://schemas.openxmlformats.org/officeDocument/2006/relationships/image" Target="../media/image653.emf"/><Relationship Id="rId96" Type="http://schemas.openxmlformats.org/officeDocument/2006/relationships/customXml" Target="../ink/ink647.xml"/><Relationship Id="rId111" Type="http://schemas.openxmlformats.org/officeDocument/2006/relationships/image" Target="../media/image663.emf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602.xml"/><Relationship Id="rId15" Type="http://schemas.openxmlformats.org/officeDocument/2006/relationships/image" Target="../media/image615.emf"/><Relationship Id="rId23" Type="http://schemas.openxmlformats.org/officeDocument/2006/relationships/image" Target="../media/image619.emf"/><Relationship Id="rId28" Type="http://schemas.openxmlformats.org/officeDocument/2006/relationships/customXml" Target="../ink/ink613.xml"/><Relationship Id="rId36" Type="http://schemas.openxmlformats.org/officeDocument/2006/relationships/customXml" Target="../ink/ink617.xml"/><Relationship Id="rId49" Type="http://schemas.openxmlformats.org/officeDocument/2006/relationships/image" Target="../media/image632.emf"/><Relationship Id="rId57" Type="http://schemas.openxmlformats.org/officeDocument/2006/relationships/image" Target="../media/image636.emf"/><Relationship Id="rId106" Type="http://schemas.openxmlformats.org/officeDocument/2006/relationships/customXml" Target="../ink/ink652.xml"/><Relationship Id="rId10" Type="http://schemas.openxmlformats.org/officeDocument/2006/relationships/customXml" Target="../ink/ink604.xml"/><Relationship Id="rId31" Type="http://schemas.openxmlformats.org/officeDocument/2006/relationships/image" Target="../media/image623.emf"/><Relationship Id="rId44" Type="http://schemas.openxmlformats.org/officeDocument/2006/relationships/customXml" Target="../ink/ink621.xml"/><Relationship Id="rId52" Type="http://schemas.openxmlformats.org/officeDocument/2006/relationships/customXml" Target="../ink/ink625.xml"/><Relationship Id="rId60" Type="http://schemas.openxmlformats.org/officeDocument/2006/relationships/customXml" Target="../ink/ink629.xml"/><Relationship Id="rId65" Type="http://schemas.openxmlformats.org/officeDocument/2006/relationships/image" Target="../media/image640.emf"/><Relationship Id="rId73" Type="http://schemas.openxmlformats.org/officeDocument/2006/relationships/image" Target="../media/image644.emf"/><Relationship Id="rId78" Type="http://schemas.openxmlformats.org/officeDocument/2006/relationships/customXml" Target="../ink/ink638.xml"/><Relationship Id="rId81" Type="http://schemas.openxmlformats.org/officeDocument/2006/relationships/image" Target="../media/image648.emf"/><Relationship Id="rId86" Type="http://schemas.openxmlformats.org/officeDocument/2006/relationships/customXml" Target="../ink/ink642.xml"/><Relationship Id="rId94" Type="http://schemas.openxmlformats.org/officeDocument/2006/relationships/customXml" Target="../ink/ink646.xml"/><Relationship Id="rId99" Type="http://schemas.openxmlformats.org/officeDocument/2006/relationships/image" Target="../media/image657.emf"/><Relationship Id="rId101" Type="http://schemas.openxmlformats.org/officeDocument/2006/relationships/image" Target="../media/image658.emf"/><Relationship Id="rId4" Type="http://schemas.openxmlformats.org/officeDocument/2006/relationships/customXml" Target="../ink/ink601.xml"/><Relationship Id="rId9" Type="http://schemas.openxmlformats.org/officeDocument/2006/relationships/image" Target="../media/image612.emf"/><Relationship Id="rId13" Type="http://schemas.openxmlformats.org/officeDocument/2006/relationships/image" Target="../media/image614.emf"/><Relationship Id="rId18" Type="http://schemas.openxmlformats.org/officeDocument/2006/relationships/customXml" Target="../ink/ink608.xml"/><Relationship Id="rId39" Type="http://schemas.openxmlformats.org/officeDocument/2006/relationships/image" Target="../media/image627.emf"/><Relationship Id="rId109" Type="http://schemas.openxmlformats.org/officeDocument/2006/relationships/image" Target="../media/image662.emf"/><Relationship Id="rId34" Type="http://schemas.openxmlformats.org/officeDocument/2006/relationships/customXml" Target="../ink/ink616.xml"/><Relationship Id="rId50" Type="http://schemas.openxmlformats.org/officeDocument/2006/relationships/customXml" Target="../ink/ink624.xml"/><Relationship Id="rId55" Type="http://schemas.openxmlformats.org/officeDocument/2006/relationships/image" Target="../media/image635.emf"/><Relationship Id="rId76" Type="http://schemas.openxmlformats.org/officeDocument/2006/relationships/customXml" Target="../ink/ink637.xml"/><Relationship Id="rId97" Type="http://schemas.openxmlformats.org/officeDocument/2006/relationships/image" Target="../media/image656.emf"/><Relationship Id="rId104" Type="http://schemas.openxmlformats.org/officeDocument/2006/relationships/customXml" Target="../ink/ink651.xml"/><Relationship Id="rId7" Type="http://schemas.openxmlformats.org/officeDocument/2006/relationships/image" Target="../media/image611.emf"/><Relationship Id="rId71" Type="http://schemas.openxmlformats.org/officeDocument/2006/relationships/image" Target="../media/image643.emf"/><Relationship Id="rId92" Type="http://schemas.openxmlformats.org/officeDocument/2006/relationships/customXml" Target="../ink/ink645.xml"/></Relationships>
</file>

<file path=ppt/slides/_rels/slide3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70.emf"/><Relationship Id="rId18" Type="http://schemas.openxmlformats.org/officeDocument/2006/relationships/customXml" Target="../ink/ink664.xml"/><Relationship Id="rId26" Type="http://schemas.openxmlformats.org/officeDocument/2006/relationships/customXml" Target="../ink/ink668.xml"/><Relationship Id="rId39" Type="http://schemas.openxmlformats.org/officeDocument/2006/relationships/image" Target="../media/image683.emf"/><Relationship Id="rId21" Type="http://schemas.openxmlformats.org/officeDocument/2006/relationships/image" Target="../media/image674.emf"/><Relationship Id="rId34" Type="http://schemas.openxmlformats.org/officeDocument/2006/relationships/customXml" Target="../ink/ink672.xml"/><Relationship Id="rId42" Type="http://schemas.openxmlformats.org/officeDocument/2006/relationships/customXml" Target="../ink/ink676.xml"/><Relationship Id="rId47" Type="http://schemas.openxmlformats.org/officeDocument/2006/relationships/image" Target="../media/image687.emf"/><Relationship Id="rId50" Type="http://schemas.openxmlformats.org/officeDocument/2006/relationships/customXml" Target="../ink/ink680.xml"/><Relationship Id="rId55" Type="http://schemas.openxmlformats.org/officeDocument/2006/relationships/image" Target="../media/image691.emf"/><Relationship Id="rId63" Type="http://schemas.openxmlformats.org/officeDocument/2006/relationships/image" Target="../media/image695.emf"/><Relationship Id="rId68" Type="http://schemas.openxmlformats.org/officeDocument/2006/relationships/customXml" Target="../ink/ink689.xml"/><Relationship Id="rId76" Type="http://schemas.openxmlformats.org/officeDocument/2006/relationships/customXml" Target="../ink/ink693.xml"/><Relationship Id="rId84" Type="http://schemas.openxmlformats.org/officeDocument/2006/relationships/customXml" Target="../ink/ink697.xml"/><Relationship Id="rId89" Type="http://schemas.openxmlformats.org/officeDocument/2006/relationships/image" Target="../media/image708.emf"/><Relationship Id="rId7" Type="http://schemas.openxmlformats.org/officeDocument/2006/relationships/image" Target="../media/image667.emf"/><Relationship Id="rId71" Type="http://schemas.openxmlformats.org/officeDocument/2006/relationships/image" Target="../media/image699.emf"/><Relationship Id="rId92" Type="http://schemas.openxmlformats.org/officeDocument/2006/relationships/customXml" Target="../ink/ink701.xml"/><Relationship Id="rId2" Type="http://schemas.openxmlformats.org/officeDocument/2006/relationships/customXml" Target="../ink/ink656.xml"/><Relationship Id="rId16" Type="http://schemas.openxmlformats.org/officeDocument/2006/relationships/customXml" Target="../ink/ink663.xml"/><Relationship Id="rId29" Type="http://schemas.openxmlformats.org/officeDocument/2006/relationships/image" Target="../media/image678.emf"/><Relationship Id="rId11" Type="http://schemas.openxmlformats.org/officeDocument/2006/relationships/image" Target="../media/image669.emf"/><Relationship Id="rId24" Type="http://schemas.openxmlformats.org/officeDocument/2006/relationships/customXml" Target="../ink/ink667.xml"/><Relationship Id="rId32" Type="http://schemas.openxmlformats.org/officeDocument/2006/relationships/customXml" Target="../ink/ink671.xml"/><Relationship Id="rId37" Type="http://schemas.openxmlformats.org/officeDocument/2006/relationships/image" Target="../media/image682.emf"/><Relationship Id="rId40" Type="http://schemas.openxmlformats.org/officeDocument/2006/relationships/customXml" Target="../ink/ink675.xml"/><Relationship Id="rId45" Type="http://schemas.openxmlformats.org/officeDocument/2006/relationships/image" Target="../media/image686.emf"/><Relationship Id="rId53" Type="http://schemas.openxmlformats.org/officeDocument/2006/relationships/image" Target="../media/image690.emf"/><Relationship Id="rId58" Type="http://schemas.openxmlformats.org/officeDocument/2006/relationships/customXml" Target="../ink/ink684.xml"/><Relationship Id="rId66" Type="http://schemas.openxmlformats.org/officeDocument/2006/relationships/customXml" Target="../ink/ink688.xml"/><Relationship Id="rId74" Type="http://schemas.openxmlformats.org/officeDocument/2006/relationships/customXml" Target="../ink/ink692.xml"/><Relationship Id="rId79" Type="http://schemas.openxmlformats.org/officeDocument/2006/relationships/image" Target="../media/image703.emf"/><Relationship Id="rId87" Type="http://schemas.openxmlformats.org/officeDocument/2006/relationships/image" Target="../media/image707.emf"/><Relationship Id="rId5" Type="http://schemas.openxmlformats.org/officeDocument/2006/relationships/image" Target="../media/image666.emf"/><Relationship Id="rId61" Type="http://schemas.openxmlformats.org/officeDocument/2006/relationships/image" Target="../media/image694.emf"/><Relationship Id="rId82" Type="http://schemas.openxmlformats.org/officeDocument/2006/relationships/customXml" Target="../ink/ink696.xml"/><Relationship Id="rId90" Type="http://schemas.openxmlformats.org/officeDocument/2006/relationships/customXml" Target="../ink/ink700.xml"/><Relationship Id="rId95" Type="http://schemas.openxmlformats.org/officeDocument/2006/relationships/image" Target="../media/image711.emf"/><Relationship Id="rId19" Type="http://schemas.openxmlformats.org/officeDocument/2006/relationships/image" Target="../media/image673.emf"/><Relationship Id="rId14" Type="http://schemas.openxmlformats.org/officeDocument/2006/relationships/customXml" Target="../ink/ink662.xml"/><Relationship Id="rId22" Type="http://schemas.openxmlformats.org/officeDocument/2006/relationships/customXml" Target="../ink/ink666.xml"/><Relationship Id="rId27" Type="http://schemas.openxmlformats.org/officeDocument/2006/relationships/image" Target="../media/image677.emf"/><Relationship Id="rId30" Type="http://schemas.openxmlformats.org/officeDocument/2006/relationships/customXml" Target="../ink/ink670.xml"/><Relationship Id="rId35" Type="http://schemas.openxmlformats.org/officeDocument/2006/relationships/image" Target="../media/image681.emf"/><Relationship Id="rId43" Type="http://schemas.openxmlformats.org/officeDocument/2006/relationships/image" Target="../media/image685.emf"/><Relationship Id="rId48" Type="http://schemas.openxmlformats.org/officeDocument/2006/relationships/customXml" Target="../ink/ink679.xml"/><Relationship Id="rId56" Type="http://schemas.openxmlformats.org/officeDocument/2006/relationships/customXml" Target="../ink/ink683.xml"/><Relationship Id="rId64" Type="http://schemas.openxmlformats.org/officeDocument/2006/relationships/customXml" Target="../ink/ink687.xml"/><Relationship Id="rId69" Type="http://schemas.openxmlformats.org/officeDocument/2006/relationships/image" Target="../media/image698.emf"/><Relationship Id="rId77" Type="http://schemas.openxmlformats.org/officeDocument/2006/relationships/image" Target="../media/image702.emf"/><Relationship Id="rId8" Type="http://schemas.openxmlformats.org/officeDocument/2006/relationships/customXml" Target="../ink/ink659.xml"/><Relationship Id="rId51" Type="http://schemas.openxmlformats.org/officeDocument/2006/relationships/image" Target="../media/image689.emf"/><Relationship Id="rId72" Type="http://schemas.openxmlformats.org/officeDocument/2006/relationships/customXml" Target="../ink/ink691.xml"/><Relationship Id="rId80" Type="http://schemas.openxmlformats.org/officeDocument/2006/relationships/customXml" Target="../ink/ink695.xml"/><Relationship Id="rId85" Type="http://schemas.openxmlformats.org/officeDocument/2006/relationships/image" Target="../media/image706.emf"/><Relationship Id="rId93" Type="http://schemas.openxmlformats.org/officeDocument/2006/relationships/image" Target="../media/image710.emf"/><Relationship Id="rId3" Type="http://schemas.openxmlformats.org/officeDocument/2006/relationships/image" Target="../media/image665.emf"/><Relationship Id="rId12" Type="http://schemas.openxmlformats.org/officeDocument/2006/relationships/customXml" Target="../ink/ink661.xml"/><Relationship Id="rId17" Type="http://schemas.openxmlformats.org/officeDocument/2006/relationships/image" Target="../media/image672.emf"/><Relationship Id="rId25" Type="http://schemas.openxmlformats.org/officeDocument/2006/relationships/image" Target="../media/image676.emf"/><Relationship Id="rId33" Type="http://schemas.openxmlformats.org/officeDocument/2006/relationships/image" Target="../media/image680.emf"/><Relationship Id="rId38" Type="http://schemas.openxmlformats.org/officeDocument/2006/relationships/customXml" Target="../ink/ink674.xml"/><Relationship Id="rId46" Type="http://schemas.openxmlformats.org/officeDocument/2006/relationships/customXml" Target="../ink/ink678.xml"/><Relationship Id="rId59" Type="http://schemas.openxmlformats.org/officeDocument/2006/relationships/image" Target="../media/image693.emf"/><Relationship Id="rId67" Type="http://schemas.openxmlformats.org/officeDocument/2006/relationships/image" Target="../media/image697.emf"/><Relationship Id="rId20" Type="http://schemas.openxmlformats.org/officeDocument/2006/relationships/customXml" Target="../ink/ink665.xml"/><Relationship Id="rId41" Type="http://schemas.openxmlformats.org/officeDocument/2006/relationships/image" Target="../media/image684.emf"/><Relationship Id="rId54" Type="http://schemas.openxmlformats.org/officeDocument/2006/relationships/customXml" Target="../ink/ink682.xml"/><Relationship Id="rId62" Type="http://schemas.openxmlformats.org/officeDocument/2006/relationships/customXml" Target="../ink/ink686.xml"/><Relationship Id="rId70" Type="http://schemas.openxmlformats.org/officeDocument/2006/relationships/customXml" Target="../ink/ink690.xml"/><Relationship Id="rId75" Type="http://schemas.openxmlformats.org/officeDocument/2006/relationships/image" Target="../media/image701.emf"/><Relationship Id="rId83" Type="http://schemas.openxmlformats.org/officeDocument/2006/relationships/image" Target="../media/image705.emf"/><Relationship Id="rId88" Type="http://schemas.openxmlformats.org/officeDocument/2006/relationships/customXml" Target="../ink/ink699.xml"/><Relationship Id="rId91" Type="http://schemas.openxmlformats.org/officeDocument/2006/relationships/image" Target="../media/image709.emf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658.xml"/><Relationship Id="rId15" Type="http://schemas.openxmlformats.org/officeDocument/2006/relationships/image" Target="../media/image671.emf"/><Relationship Id="rId23" Type="http://schemas.openxmlformats.org/officeDocument/2006/relationships/image" Target="../media/image675.emf"/><Relationship Id="rId28" Type="http://schemas.openxmlformats.org/officeDocument/2006/relationships/customXml" Target="../ink/ink669.xml"/><Relationship Id="rId36" Type="http://schemas.openxmlformats.org/officeDocument/2006/relationships/customXml" Target="../ink/ink673.xml"/><Relationship Id="rId49" Type="http://schemas.openxmlformats.org/officeDocument/2006/relationships/image" Target="../media/image688.emf"/><Relationship Id="rId57" Type="http://schemas.openxmlformats.org/officeDocument/2006/relationships/image" Target="../media/image692.emf"/><Relationship Id="rId10" Type="http://schemas.openxmlformats.org/officeDocument/2006/relationships/customXml" Target="../ink/ink660.xml"/><Relationship Id="rId31" Type="http://schemas.openxmlformats.org/officeDocument/2006/relationships/image" Target="../media/image679.emf"/><Relationship Id="rId44" Type="http://schemas.openxmlformats.org/officeDocument/2006/relationships/customXml" Target="../ink/ink677.xml"/><Relationship Id="rId52" Type="http://schemas.openxmlformats.org/officeDocument/2006/relationships/customXml" Target="../ink/ink681.xml"/><Relationship Id="rId60" Type="http://schemas.openxmlformats.org/officeDocument/2006/relationships/customXml" Target="../ink/ink685.xml"/><Relationship Id="rId65" Type="http://schemas.openxmlformats.org/officeDocument/2006/relationships/image" Target="../media/image696.emf"/><Relationship Id="rId73" Type="http://schemas.openxmlformats.org/officeDocument/2006/relationships/image" Target="../media/image700.emf"/><Relationship Id="rId78" Type="http://schemas.openxmlformats.org/officeDocument/2006/relationships/customXml" Target="../ink/ink694.xml"/><Relationship Id="rId81" Type="http://schemas.openxmlformats.org/officeDocument/2006/relationships/image" Target="../media/image704.emf"/><Relationship Id="rId86" Type="http://schemas.openxmlformats.org/officeDocument/2006/relationships/customXml" Target="../ink/ink698.xml"/><Relationship Id="rId94" Type="http://schemas.openxmlformats.org/officeDocument/2006/relationships/customXml" Target="../ink/ink702.xml"/><Relationship Id="rId4" Type="http://schemas.openxmlformats.org/officeDocument/2006/relationships/customXml" Target="../ink/ink657.xml"/><Relationship Id="rId9" Type="http://schemas.openxmlformats.org/officeDocument/2006/relationships/image" Target="../media/image668.emf"/></Relationships>
</file>

<file path=ppt/slides/_rels/slide3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17.emf"/><Relationship Id="rId18" Type="http://schemas.openxmlformats.org/officeDocument/2006/relationships/customXml" Target="../ink/ink711.xml"/><Relationship Id="rId26" Type="http://schemas.openxmlformats.org/officeDocument/2006/relationships/customXml" Target="../ink/ink715.xml"/><Relationship Id="rId39" Type="http://schemas.openxmlformats.org/officeDocument/2006/relationships/image" Target="../media/image730.emf"/><Relationship Id="rId21" Type="http://schemas.openxmlformats.org/officeDocument/2006/relationships/image" Target="../media/image721.emf"/><Relationship Id="rId34" Type="http://schemas.openxmlformats.org/officeDocument/2006/relationships/customXml" Target="../ink/ink719.xml"/><Relationship Id="rId42" Type="http://schemas.openxmlformats.org/officeDocument/2006/relationships/customXml" Target="../ink/ink723.xml"/><Relationship Id="rId47" Type="http://schemas.openxmlformats.org/officeDocument/2006/relationships/image" Target="../media/image734.emf"/><Relationship Id="rId50" Type="http://schemas.openxmlformats.org/officeDocument/2006/relationships/customXml" Target="../ink/ink727.xml"/><Relationship Id="rId55" Type="http://schemas.openxmlformats.org/officeDocument/2006/relationships/image" Target="../media/image738.emf"/><Relationship Id="rId63" Type="http://schemas.openxmlformats.org/officeDocument/2006/relationships/image" Target="../media/image742.emf"/><Relationship Id="rId68" Type="http://schemas.openxmlformats.org/officeDocument/2006/relationships/customXml" Target="../ink/ink736.xml"/><Relationship Id="rId76" Type="http://schemas.openxmlformats.org/officeDocument/2006/relationships/customXml" Target="../ink/ink740.xml"/><Relationship Id="rId7" Type="http://schemas.openxmlformats.org/officeDocument/2006/relationships/image" Target="../media/image714.emf"/><Relationship Id="rId71" Type="http://schemas.openxmlformats.org/officeDocument/2006/relationships/image" Target="../media/image746.emf"/><Relationship Id="rId2" Type="http://schemas.openxmlformats.org/officeDocument/2006/relationships/customXml" Target="../ink/ink703.xml"/><Relationship Id="rId16" Type="http://schemas.openxmlformats.org/officeDocument/2006/relationships/customXml" Target="../ink/ink710.xml"/><Relationship Id="rId29" Type="http://schemas.openxmlformats.org/officeDocument/2006/relationships/image" Target="../media/image725.emf"/><Relationship Id="rId11" Type="http://schemas.openxmlformats.org/officeDocument/2006/relationships/image" Target="../media/image716.emf"/><Relationship Id="rId24" Type="http://schemas.openxmlformats.org/officeDocument/2006/relationships/customXml" Target="../ink/ink714.xml"/><Relationship Id="rId32" Type="http://schemas.openxmlformats.org/officeDocument/2006/relationships/customXml" Target="../ink/ink718.xml"/><Relationship Id="rId37" Type="http://schemas.openxmlformats.org/officeDocument/2006/relationships/image" Target="../media/image729.emf"/><Relationship Id="rId40" Type="http://schemas.openxmlformats.org/officeDocument/2006/relationships/customXml" Target="../ink/ink722.xml"/><Relationship Id="rId45" Type="http://schemas.openxmlformats.org/officeDocument/2006/relationships/image" Target="../media/image733.emf"/><Relationship Id="rId53" Type="http://schemas.openxmlformats.org/officeDocument/2006/relationships/image" Target="../media/image737.emf"/><Relationship Id="rId58" Type="http://schemas.openxmlformats.org/officeDocument/2006/relationships/customXml" Target="../ink/ink731.xml"/><Relationship Id="rId66" Type="http://schemas.openxmlformats.org/officeDocument/2006/relationships/customXml" Target="../ink/ink735.xml"/><Relationship Id="rId74" Type="http://schemas.openxmlformats.org/officeDocument/2006/relationships/customXml" Target="../ink/ink739.xml"/><Relationship Id="rId79" Type="http://schemas.openxmlformats.org/officeDocument/2006/relationships/image" Target="../media/image750.emf"/><Relationship Id="rId5" Type="http://schemas.openxmlformats.org/officeDocument/2006/relationships/image" Target="../media/image713.emf"/><Relationship Id="rId61" Type="http://schemas.openxmlformats.org/officeDocument/2006/relationships/image" Target="../media/image741.emf"/><Relationship Id="rId10" Type="http://schemas.openxmlformats.org/officeDocument/2006/relationships/customXml" Target="../ink/ink707.xml"/><Relationship Id="rId19" Type="http://schemas.openxmlformats.org/officeDocument/2006/relationships/image" Target="../media/image720.emf"/><Relationship Id="rId31" Type="http://schemas.openxmlformats.org/officeDocument/2006/relationships/image" Target="../media/image726.emf"/><Relationship Id="rId44" Type="http://schemas.openxmlformats.org/officeDocument/2006/relationships/customXml" Target="../ink/ink724.xml"/><Relationship Id="rId52" Type="http://schemas.openxmlformats.org/officeDocument/2006/relationships/customXml" Target="../ink/ink728.xml"/><Relationship Id="rId60" Type="http://schemas.openxmlformats.org/officeDocument/2006/relationships/customXml" Target="../ink/ink732.xml"/><Relationship Id="rId65" Type="http://schemas.openxmlformats.org/officeDocument/2006/relationships/image" Target="../media/image743.emf"/><Relationship Id="rId73" Type="http://schemas.openxmlformats.org/officeDocument/2006/relationships/image" Target="../media/image747.emf"/><Relationship Id="rId78" Type="http://schemas.openxmlformats.org/officeDocument/2006/relationships/customXml" Target="../ink/ink741.xml"/><Relationship Id="rId81" Type="http://schemas.openxmlformats.org/officeDocument/2006/relationships/image" Target="../media/image751.emf"/><Relationship Id="rId4" Type="http://schemas.openxmlformats.org/officeDocument/2006/relationships/customXml" Target="../ink/ink704.xml"/><Relationship Id="rId9" Type="http://schemas.openxmlformats.org/officeDocument/2006/relationships/image" Target="../media/image715.emf"/><Relationship Id="rId14" Type="http://schemas.openxmlformats.org/officeDocument/2006/relationships/customXml" Target="../ink/ink709.xml"/><Relationship Id="rId22" Type="http://schemas.openxmlformats.org/officeDocument/2006/relationships/customXml" Target="../ink/ink713.xml"/><Relationship Id="rId27" Type="http://schemas.openxmlformats.org/officeDocument/2006/relationships/image" Target="../media/image724.emf"/><Relationship Id="rId30" Type="http://schemas.openxmlformats.org/officeDocument/2006/relationships/customXml" Target="../ink/ink717.xml"/><Relationship Id="rId35" Type="http://schemas.openxmlformats.org/officeDocument/2006/relationships/image" Target="../media/image728.emf"/><Relationship Id="rId43" Type="http://schemas.openxmlformats.org/officeDocument/2006/relationships/image" Target="../media/image732.emf"/><Relationship Id="rId48" Type="http://schemas.openxmlformats.org/officeDocument/2006/relationships/customXml" Target="../ink/ink726.xml"/><Relationship Id="rId56" Type="http://schemas.openxmlformats.org/officeDocument/2006/relationships/customXml" Target="../ink/ink730.xml"/><Relationship Id="rId64" Type="http://schemas.openxmlformats.org/officeDocument/2006/relationships/customXml" Target="../ink/ink734.xml"/><Relationship Id="rId69" Type="http://schemas.openxmlformats.org/officeDocument/2006/relationships/image" Target="../media/image745.emf"/><Relationship Id="rId77" Type="http://schemas.openxmlformats.org/officeDocument/2006/relationships/image" Target="../media/image749.emf"/><Relationship Id="rId8" Type="http://schemas.openxmlformats.org/officeDocument/2006/relationships/customXml" Target="../ink/ink706.xml"/><Relationship Id="rId51" Type="http://schemas.openxmlformats.org/officeDocument/2006/relationships/image" Target="../media/image736.emf"/><Relationship Id="rId72" Type="http://schemas.openxmlformats.org/officeDocument/2006/relationships/customXml" Target="../ink/ink738.xml"/><Relationship Id="rId80" Type="http://schemas.openxmlformats.org/officeDocument/2006/relationships/customXml" Target="../ink/ink742.xml"/><Relationship Id="rId3" Type="http://schemas.openxmlformats.org/officeDocument/2006/relationships/image" Target="../media/image712.emf"/><Relationship Id="rId12" Type="http://schemas.openxmlformats.org/officeDocument/2006/relationships/customXml" Target="../ink/ink708.xml"/><Relationship Id="rId17" Type="http://schemas.openxmlformats.org/officeDocument/2006/relationships/image" Target="../media/image719.emf"/><Relationship Id="rId25" Type="http://schemas.openxmlformats.org/officeDocument/2006/relationships/image" Target="../media/image723.emf"/><Relationship Id="rId33" Type="http://schemas.openxmlformats.org/officeDocument/2006/relationships/image" Target="../media/image727.emf"/><Relationship Id="rId38" Type="http://schemas.openxmlformats.org/officeDocument/2006/relationships/customXml" Target="../ink/ink721.xml"/><Relationship Id="rId46" Type="http://schemas.openxmlformats.org/officeDocument/2006/relationships/customXml" Target="../ink/ink725.xml"/><Relationship Id="rId59" Type="http://schemas.openxmlformats.org/officeDocument/2006/relationships/image" Target="../media/image740.emf"/><Relationship Id="rId67" Type="http://schemas.openxmlformats.org/officeDocument/2006/relationships/image" Target="../media/image744.emf"/><Relationship Id="rId20" Type="http://schemas.openxmlformats.org/officeDocument/2006/relationships/customXml" Target="../ink/ink712.xml"/><Relationship Id="rId41" Type="http://schemas.openxmlformats.org/officeDocument/2006/relationships/image" Target="../media/image731.emf"/><Relationship Id="rId54" Type="http://schemas.openxmlformats.org/officeDocument/2006/relationships/customXml" Target="../ink/ink729.xml"/><Relationship Id="rId62" Type="http://schemas.openxmlformats.org/officeDocument/2006/relationships/customXml" Target="../ink/ink733.xml"/><Relationship Id="rId70" Type="http://schemas.openxmlformats.org/officeDocument/2006/relationships/customXml" Target="../ink/ink737.xml"/><Relationship Id="rId75" Type="http://schemas.openxmlformats.org/officeDocument/2006/relationships/image" Target="../media/image748.emf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705.xml"/><Relationship Id="rId15" Type="http://schemas.openxmlformats.org/officeDocument/2006/relationships/image" Target="../media/image718.emf"/><Relationship Id="rId23" Type="http://schemas.openxmlformats.org/officeDocument/2006/relationships/image" Target="../media/image722.emf"/><Relationship Id="rId28" Type="http://schemas.openxmlformats.org/officeDocument/2006/relationships/customXml" Target="../ink/ink716.xml"/><Relationship Id="rId36" Type="http://schemas.openxmlformats.org/officeDocument/2006/relationships/customXml" Target="../ink/ink720.xml"/><Relationship Id="rId49" Type="http://schemas.openxmlformats.org/officeDocument/2006/relationships/image" Target="../media/image735.emf"/><Relationship Id="rId57" Type="http://schemas.openxmlformats.org/officeDocument/2006/relationships/image" Target="../media/image739.emf"/></Relationships>
</file>

<file path=ppt/slides/_rels/slide33.xml.rels><?xml version="1.0" encoding="UTF-8" standalone="yes"?>
<Relationships xmlns="http://schemas.openxmlformats.org/package/2006/relationships"><Relationship Id="rId26" Type="http://schemas.openxmlformats.org/officeDocument/2006/relationships/customXml" Target="../ink/ink755.xml"/><Relationship Id="rId117" Type="http://schemas.openxmlformats.org/officeDocument/2006/relationships/image" Target="../media/image809.emf"/><Relationship Id="rId21" Type="http://schemas.openxmlformats.org/officeDocument/2006/relationships/image" Target="../media/image761.emf"/><Relationship Id="rId42" Type="http://schemas.openxmlformats.org/officeDocument/2006/relationships/customXml" Target="../ink/ink763.xml"/><Relationship Id="rId47" Type="http://schemas.openxmlformats.org/officeDocument/2006/relationships/image" Target="../media/image774.emf"/><Relationship Id="rId63" Type="http://schemas.openxmlformats.org/officeDocument/2006/relationships/image" Target="../media/image782.emf"/><Relationship Id="rId68" Type="http://schemas.openxmlformats.org/officeDocument/2006/relationships/customXml" Target="../ink/ink776.xml"/><Relationship Id="rId84" Type="http://schemas.openxmlformats.org/officeDocument/2006/relationships/customXml" Target="../ink/ink784.xml"/><Relationship Id="rId89" Type="http://schemas.openxmlformats.org/officeDocument/2006/relationships/image" Target="../media/image795.emf"/><Relationship Id="rId112" Type="http://schemas.openxmlformats.org/officeDocument/2006/relationships/customXml" Target="../ink/ink798.xml"/><Relationship Id="rId133" Type="http://schemas.openxmlformats.org/officeDocument/2006/relationships/image" Target="../media/image817.emf"/><Relationship Id="rId138" Type="http://schemas.openxmlformats.org/officeDocument/2006/relationships/customXml" Target="../ink/ink811.xml"/><Relationship Id="rId16" Type="http://schemas.openxmlformats.org/officeDocument/2006/relationships/customXml" Target="../ink/ink750.xml"/><Relationship Id="rId107" Type="http://schemas.openxmlformats.org/officeDocument/2006/relationships/image" Target="../media/image804.emf"/><Relationship Id="rId11" Type="http://schemas.openxmlformats.org/officeDocument/2006/relationships/image" Target="../media/image756.emf"/><Relationship Id="rId32" Type="http://schemas.openxmlformats.org/officeDocument/2006/relationships/customXml" Target="../ink/ink758.xml"/><Relationship Id="rId37" Type="http://schemas.openxmlformats.org/officeDocument/2006/relationships/image" Target="../media/image769.emf"/><Relationship Id="rId53" Type="http://schemas.openxmlformats.org/officeDocument/2006/relationships/image" Target="../media/image777.emf"/><Relationship Id="rId58" Type="http://schemas.openxmlformats.org/officeDocument/2006/relationships/customXml" Target="../ink/ink771.xml"/><Relationship Id="rId74" Type="http://schemas.openxmlformats.org/officeDocument/2006/relationships/customXml" Target="../ink/ink779.xml"/><Relationship Id="rId79" Type="http://schemas.openxmlformats.org/officeDocument/2006/relationships/image" Target="../media/image790.emf"/><Relationship Id="rId102" Type="http://schemas.openxmlformats.org/officeDocument/2006/relationships/customXml" Target="../ink/ink793.xml"/><Relationship Id="rId123" Type="http://schemas.openxmlformats.org/officeDocument/2006/relationships/image" Target="../media/image812.emf"/><Relationship Id="rId128" Type="http://schemas.openxmlformats.org/officeDocument/2006/relationships/customXml" Target="../ink/ink806.xml"/><Relationship Id="rId144" Type="http://schemas.openxmlformats.org/officeDocument/2006/relationships/customXml" Target="../ink/ink814.xml"/><Relationship Id="rId149" Type="http://schemas.openxmlformats.org/officeDocument/2006/relationships/image" Target="../media/image825.emf"/><Relationship Id="rId5" Type="http://schemas.openxmlformats.org/officeDocument/2006/relationships/image" Target="../media/image753.emf"/><Relationship Id="rId90" Type="http://schemas.openxmlformats.org/officeDocument/2006/relationships/customXml" Target="../ink/ink787.xml"/><Relationship Id="rId95" Type="http://schemas.openxmlformats.org/officeDocument/2006/relationships/image" Target="../media/image798.emf"/><Relationship Id="rId22" Type="http://schemas.openxmlformats.org/officeDocument/2006/relationships/customXml" Target="../ink/ink753.xml"/><Relationship Id="rId27" Type="http://schemas.openxmlformats.org/officeDocument/2006/relationships/image" Target="../media/image764.emf"/><Relationship Id="rId43" Type="http://schemas.openxmlformats.org/officeDocument/2006/relationships/image" Target="../media/image772.emf"/><Relationship Id="rId48" Type="http://schemas.openxmlformats.org/officeDocument/2006/relationships/customXml" Target="../ink/ink766.xml"/><Relationship Id="rId64" Type="http://schemas.openxmlformats.org/officeDocument/2006/relationships/customXml" Target="../ink/ink774.xml"/><Relationship Id="rId69" Type="http://schemas.openxmlformats.org/officeDocument/2006/relationships/image" Target="../media/image785.emf"/><Relationship Id="rId113" Type="http://schemas.openxmlformats.org/officeDocument/2006/relationships/image" Target="../media/image807.emf"/><Relationship Id="rId118" Type="http://schemas.openxmlformats.org/officeDocument/2006/relationships/customXml" Target="../ink/ink801.xml"/><Relationship Id="rId134" Type="http://schemas.openxmlformats.org/officeDocument/2006/relationships/customXml" Target="../ink/ink809.xml"/><Relationship Id="rId139" Type="http://schemas.openxmlformats.org/officeDocument/2006/relationships/image" Target="../media/image820.emf"/><Relationship Id="rId80" Type="http://schemas.openxmlformats.org/officeDocument/2006/relationships/customXml" Target="../ink/ink782.xml"/><Relationship Id="rId85" Type="http://schemas.openxmlformats.org/officeDocument/2006/relationships/image" Target="../media/image793.emf"/><Relationship Id="rId150" Type="http://schemas.openxmlformats.org/officeDocument/2006/relationships/customXml" Target="../ink/ink817.xml"/><Relationship Id="rId12" Type="http://schemas.openxmlformats.org/officeDocument/2006/relationships/customXml" Target="../ink/ink748.xml"/><Relationship Id="rId17" Type="http://schemas.openxmlformats.org/officeDocument/2006/relationships/image" Target="../media/image759.emf"/><Relationship Id="rId25" Type="http://schemas.openxmlformats.org/officeDocument/2006/relationships/image" Target="../media/image763.emf"/><Relationship Id="rId33" Type="http://schemas.openxmlformats.org/officeDocument/2006/relationships/image" Target="../media/image767.emf"/><Relationship Id="rId38" Type="http://schemas.openxmlformats.org/officeDocument/2006/relationships/customXml" Target="../ink/ink761.xml"/><Relationship Id="rId46" Type="http://schemas.openxmlformats.org/officeDocument/2006/relationships/customXml" Target="../ink/ink765.xml"/><Relationship Id="rId59" Type="http://schemas.openxmlformats.org/officeDocument/2006/relationships/image" Target="../media/image780.emf"/><Relationship Id="rId67" Type="http://schemas.openxmlformats.org/officeDocument/2006/relationships/image" Target="../media/image784.emf"/><Relationship Id="rId103" Type="http://schemas.openxmlformats.org/officeDocument/2006/relationships/image" Target="../media/image802.emf"/><Relationship Id="rId108" Type="http://schemas.openxmlformats.org/officeDocument/2006/relationships/customXml" Target="../ink/ink796.xml"/><Relationship Id="rId116" Type="http://schemas.openxmlformats.org/officeDocument/2006/relationships/customXml" Target="../ink/ink800.xml"/><Relationship Id="rId124" Type="http://schemas.openxmlformats.org/officeDocument/2006/relationships/customXml" Target="../ink/ink804.xml"/><Relationship Id="rId129" Type="http://schemas.openxmlformats.org/officeDocument/2006/relationships/image" Target="../media/image815.emf"/><Relationship Id="rId137" Type="http://schemas.openxmlformats.org/officeDocument/2006/relationships/image" Target="../media/image819.emf"/><Relationship Id="rId20" Type="http://schemas.openxmlformats.org/officeDocument/2006/relationships/customXml" Target="../ink/ink752.xml"/><Relationship Id="rId41" Type="http://schemas.openxmlformats.org/officeDocument/2006/relationships/image" Target="../media/image771.emf"/><Relationship Id="rId54" Type="http://schemas.openxmlformats.org/officeDocument/2006/relationships/customXml" Target="../ink/ink769.xml"/><Relationship Id="rId62" Type="http://schemas.openxmlformats.org/officeDocument/2006/relationships/customXml" Target="../ink/ink773.xml"/><Relationship Id="rId70" Type="http://schemas.openxmlformats.org/officeDocument/2006/relationships/customXml" Target="../ink/ink777.xml"/><Relationship Id="rId75" Type="http://schemas.openxmlformats.org/officeDocument/2006/relationships/image" Target="../media/image788.emf"/><Relationship Id="rId83" Type="http://schemas.openxmlformats.org/officeDocument/2006/relationships/image" Target="../media/image792.emf"/><Relationship Id="rId88" Type="http://schemas.openxmlformats.org/officeDocument/2006/relationships/customXml" Target="../ink/ink786.xml"/><Relationship Id="rId91" Type="http://schemas.openxmlformats.org/officeDocument/2006/relationships/image" Target="../media/image796.emf"/><Relationship Id="rId96" Type="http://schemas.openxmlformats.org/officeDocument/2006/relationships/customXml" Target="../ink/ink790.xml"/><Relationship Id="rId111" Type="http://schemas.openxmlformats.org/officeDocument/2006/relationships/image" Target="../media/image806.emf"/><Relationship Id="rId132" Type="http://schemas.openxmlformats.org/officeDocument/2006/relationships/customXml" Target="../ink/ink808.xml"/><Relationship Id="rId140" Type="http://schemas.openxmlformats.org/officeDocument/2006/relationships/customXml" Target="../ink/ink812.xml"/><Relationship Id="rId145" Type="http://schemas.openxmlformats.org/officeDocument/2006/relationships/image" Target="../media/image823.emf"/><Relationship Id="rId153" Type="http://schemas.openxmlformats.org/officeDocument/2006/relationships/image" Target="../media/image827.emf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745.xml"/><Relationship Id="rId15" Type="http://schemas.openxmlformats.org/officeDocument/2006/relationships/image" Target="../media/image758.emf"/><Relationship Id="rId23" Type="http://schemas.openxmlformats.org/officeDocument/2006/relationships/image" Target="../media/image762.emf"/><Relationship Id="rId28" Type="http://schemas.openxmlformats.org/officeDocument/2006/relationships/customXml" Target="../ink/ink756.xml"/><Relationship Id="rId36" Type="http://schemas.openxmlformats.org/officeDocument/2006/relationships/customXml" Target="../ink/ink760.xml"/><Relationship Id="rId49" Type="http://schemas.openxmlformats.org/officeDocument/2006/relationships/image" Target="../media/image775.emf"/><Relationship Id="rId57" Type="http://schemas.openxmlformats.org/officeDocument/2006/relationships/image" Target="../media/image779.emf"/><Relationship Id="rId106" Type="http://schemas.openxmlformats.org/officeDocument/2006/relationships/customXml" Target="../ink/ink795.xml"/><Relationship Id="rId114" Type="http://schemas.openxmlformats.org/officeDocument/2006/relationships/customXml" Target="../ink/ink799.xml"/><Relationship Id="rId119" Type="http://schemas.openxmlformats.org/officeDocument/2006/relationships/image" Target="../media/image810.emf"/><Relationship Id="rId127" Type="http://schemas.openxmlformats.org/officeDocument/2006/relationships/image" Target="../media/image814.emf"/><Relationship Id="rId10" Type="http://schemas.openxmlformats.org/officeDocument/2006/relationships/customXml" Target="../ink/ink747.xml"/><Relationship Id="rId31" Type="http://schemas.openxmlformats.org/officeDocument/2006/relationships/image" Target="../media/image766.emf"/><Relationship Id="rId44" Type="http://schemas.openxmlformats.org/officeDocument/2006/relationships/customXml" Target="../ink/ink764.xml"/><Relationship Id="rId52" Type="http://schemas.openxmlformats.org/officeDocument/2006/relationships/customXml" Target="../ink/ink768.xml"/><Relationship Id="rId60" Type="http://schemas.openxmlformats.org/officeDocument/2006/relationships/customXml" Target="../ink/ink772.xml"/><Relationship Id="rId65" Type="http://schemas.openxmlformats.org/officeDocument/2006/relationships/image" Target="../media/image783.emf"/><Relationship Id="rId73" Type="http://schemas.openxmlformats.org/officeDocument/2006/relationships/image" Target="../media/image787.emf"/><Relationship Id="rId78" Type="http://schemas.openxmlformats.org/officeDocument/2006/relationships/customXml" Target="../ink/ink781.xml"/><Relationship Id="rId81" Type="http://schemas.openxmlformats.org/officeDocument/2006/relationships/image" Target="../media/image791.emf"/><Relationship Id="rId86" Type="http://schemas.openxmlformats.org/officeDocument/2006/relationships/customXml" Target="../ink/ink785.xml"/><Relationship Id="rId94" Type="http://schemas.openxmlformats.org/officeDocument/2006/relationships/customXml" Target="../ink/ink789.xml"/><Relationship Id="rId99" Type="http://schemas.openxmlformats.org/officeDocument/2006/relationships/image" Target="../media/image800.emf"/><Relationship Id="rId101" Type="http://schemas.openxmlformats.org/officeDocument/2006/relationships/image" Target="../media/image801.emf"/><Relationship Id="rId122" Type="http://schemas.openxmlformats.org/officeDocument/2006/relationships/customXml" Target="../ink/ink803.xml"/><Relationship Id="rId130" Type="http://schemas.openxmlformats.org/officeDocument/2006/relationships/customXml" Target="../ink/ink807.xml"/><Relationship Id="rId135" Type="http://schemas.openxmlformats.org/officeDocument/2006/relationships/image" Target="../media/image818.emf"/><Relationship Id="rId143" Type="http://schemas.openxmlformats.org/officeDocument/2006/relationships/image" Target="../media/image822.emf"/><Relationship Id="rId148" Type="http://schemas.openxmlformats.org/officeDocument/2006/relationships/customXml" Target="../ink/ink816.xml"/><Relationship Id="rId151" Type="http://schemas.openxmlformats.org/officeDocument/2006/relationships/image" Target="../media/image826.emf"/><Relationship Id="rId4" Type="http://schemas.openxmlformats.org/officeDocument/2006/relationships/customXml" Target="../ink/ink744.xml"/><Relationship Id="rId9" Type="http://schemas.openxmlformats.org/officeDocument/2006/relationships/image" Target="../media/image755.emf"/><Relationship Id="rId13" Type="http://schemas.openxmlformats.org/officeDocument/2006/relationships/image" Target="../media/image757.emf"/><Relationship Id="rId18" Type="http://schemas.openxmlformats.org/officeDocument/2006/relationships/customXml" Target="../ink/ink751.xml"/><Relationship Id="rId39" Type="http://schemas.openxmlformats.org/officeDocument/2006/relationships/image" Target="../media/image770.emf"/><Relationship Id="rId109" Type="http://schemas.openxmlformats.org/officeDocument/2006/relationships/image" Target="../media/image805.emf"/><Relationship Id="rId34" Type="http://schemas.openxmlformats.org/officeDocument/2006/relationships/customXml" Target="../ink/ink759.xml"/><Relationship Id="rId50" Type="http://schemas.openxmlformats.org/officeDocument/2006/relationships/customXml" Target="../ink/ink767.xml"/><Relationship Id="rId55" Type="http://schemas.openxmlformats.org/officeDocument/2006/relationships/image" Target="../media/image778.emf"/><Relationship Id="rId76" Type="http://schemas.openxmlformats.org/officeDocument/2006/relationships/customXml" Target="../ink/ink780.xml"/><Relationship Id="rId97" Type="http://schemas.openxmlformats.org/officeDocument/2006/relationships/image" Target="../media/image799.emf"/><Relationship Id="rId104" Type="http://schemas.openxmlformats.org/officeDocument/2006/relationships/customXml" Target="../ink/ink794.xml"/><Relationship Id="rId120" Type="http://schemas.openxmlformats.org/officeDocument/2006/relationships/customXml" Target="../ink/ink802.xml"/><Relationship Id="rId125" Type="http://schemas.openxmlformats.org/officeDocument/2006/relationships/image" Target="../media/image813.emf"/><Relationship Id="rId141" Type="http://schemas.openxmlformats.org/officeDocument/2006/relationships/image" Target="../media/image821.emf"/><Relationship Id="rId146" Type="http://schemas.openxmlformats.org/officeDocument/2006/relationships/customXml" Target="../ink/ink815.xml"/><Relationship Id="rId7" Type="http://schemas.openxmlformats.org/officeDocument/2006/relationships/image" Target="../media/image754.emf"/><Relationship Id="rId71" Type="http://schemas.openxmlformats.org/officeDocument/2006/relationships/image" Target="../media/image786.emf"/><Relationship Id="rId92" Type="http://schemas.openxmlformats.org/officeDocument/2006/relationships/customXml" Target="../ink/ink788.xml"/><Relationship Id="rId2" Type="http://schemas.openxmlformats.org/officeDocument/2006/relationships/customXml" Target="../ink/ink743.xml"/><Relationship Id="rId29" Type="http://schemas.openxmlformats.org/officeDocument/2006/relationships/image" Target="../media/image765.emf"/><Relationship Id="rId24" Type="http://schemas.openxmlformats.org/officeDocument/2006/relationships/customXml" Target="../ink/ink754.xml"/><Relationship Id="rId40" Type="http://schemas.openxmlformats.org/officeDocument/2006/relationships/customXml" Target="../ink/ink762.xml"/><Relationship Id="rId45" Type="http://schemas.openxmlformats.org/officeDocument/2006/relationships/image" Target="../media/image773.emf"/><Relationship Id="rId66" Type="http://schemas.openxmlformats.org/officeDocument/2006/relationships/customXml" Target="../ink/ink775.xml"/><Relationship Id="rId87" Type="http://schemas.openxmlformats.org/officeDocument/2006/relationships/image" Target="../media/image794.emf"/><Relationship Id="rId110" Type="http://schemas.openxmlformats.org/officeDocument/2006/relationships/customXml" Target="../ink/ink797.xml"/><Relationship Id="rId115" Type="http://schemas.openxmlformats.org/officeDocument/2006/relationships/image" Target="../media/image808.emf"/><Relationship Id="rId131" Type="http://schemas.openxmlformats.org/officeDocument/2006/relationships/image" Target="../media/image816.emf"/><Relationship Id="rId136" Type="http://schemas.openxmlformats.org/officeDocument/2006/relationships/customXml" Target="../ink/ink810.xml"/><Relationship Id="rId61" Type="http://schemas.openxmlformats.org/officeDocument/2006/relationships/image" Target="../media/image781.emf"/><Relationship Id="rId82" Type="http://schemas.openxmlformats.org/officeDocument/2006/relationships/customXml" Target="../ink/ink783.xml"/><Relationship Id="rId152" Type="http://schemas.openxmlformats.org/officeDocument/2006/relationships/customXml" Target="../ink/ink818.xml"/><Relationship Id="rId19" Type="http://schemas.openxmlformats.org/officeDocument/2006/relationships/image" Target="../media/image760.emf"/><Relationship Id="rId14" Type="http://schemas.openxmlformats.org/officeDocument/2006/relationships/customXml" Target="../ink/ink749.xml"/><Relationship Id="rId30" Type="http://schemas.openxmlformats.org/officeDocument/2006/relationships/customXml" Target="../ink/ink757.xml"/><Relationship Id="rId35" Type="http://schemas.openxmlformats.org/officeDocument/2006/relationships/image" Target="../media/image768.emf"/><Relationship Id="rId56" Type="http://schemas.openxmlformats.org/officeDocument/2006/relationships/customXml" Target="../ink/ink770.xml"/><Relationship Id="rId77" Type="http://schemas.openxmlformats.org/officeDocument/2006/relationships/image" Target="../media/image789.emf"/><Relationship Id="rId100" Type="http://schemas.openxmlformats.org/officeDocument/2006/relationships/customXml" Target="../ink/ink792.xml"/><Relationship Id="rId105" Type="http://schemas.openxmlformats.org/officeDocument/2006/relationships/image" Target="../media/image803.emf"/><Relationship Id="rId126" Type="http://schemas.openxmlformats.org/officeDocument/2006/relationships/customXml" Target="../ink/ink805.xml"/><Relationship Id="rId147" Type="http://schemas.openxmlformats.org/officeDocument/2006/relationships/image" Target="../media/image824.emf"/><Relationship Id="rId8" Type="http://schemas.openxmlformats.org/officeDocument/2006/relationships/customXml" Target="../ink/ink746.xml"/><Relationship Id="rId51" Type="http://schemas.openxmlformats.org/officeDocument/2006/relationships/image" Target="../media/image776.emf"/><Relationship Id="rId72" Type="http://schemas.openxmlformats.org/officeDocument/2006/relationships/customXml" Target="../ink/ink778.xml"/><Relationship Id="rId93" Type="http://schemas.openxmlformats.org/officeDocument/2006/relationships/image" Target="../media/image797.emf"/><Relationship Id="rId98" Type="http://schemas.openxmlformats.org/officeDocument/2006/relationships/customXml" Target="../ink/ink791.xml"/><Relationship Id="rId121" Type="http://schemas.openxmlformats.org/officeDocument/2006/relationships/image" Target="../media/image811.emf"/><Relationship Id="rId142" Type="http://schemas.openxmlformats.org/officeDocument/2006/relationships/customXml" Target="../ink/ink813.xml"/><Relationship Id="rId3" Type="http://schemas.openxmlformats.org/officeDocument/2006/relationships/image" Target="../media/image752.emf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customXml" Target="../ink/ink822.xml"/><Relationship Id="rId13" Type="http://schemas.openxmlformats.org/officeDocument/2006/relationships/image" Target="../media/image833.emf"/><Relationship Id="rId18" Type="http://schemas.openxmlformats.org/officeDocument/2006/relationships/customXml" Target="../ink/ink827.xml"/><Relationship Id="rId26" Type="http://schemas.openxmlformats.org/officeDocument/2006/relationships/customXml" Target="../ink/ink831.xml"/><Relationship Id="rId39" Type="http://schemas.openxmlformats.org/officeDocument/2006/relationships/image" Target="../media/image846.emf"/><Relationship Id="rId3" Type="http://schemas.openxmlformats.org/officeDocument/2006/relationships/image" Target="../media/image828.emf"/><Relationship Id="rId21" Type="http://schemas.openxmlformats.org/officeDocument/2006/relationships/image" Target="../media/image837.emf"/><Relationship Id="rId34" Type="http://schemas.openxmlformats.org/officeDocument/2006/relationships/customXml" Target="../ink/ink835.xml"/><Relationship Id="rId42" Type="http://schemas.openxmlformats.org/officeDocument/2006/relationships/customXml" Target="../ink/ink839.xml"/><Relationship Id="rId47" Type="http://schemas.openxmlformats.org/officeDocument/2006/relationships/image" Target="../media/image850.emf"/><Relationship Id="rId7" Type="http://schemas.openxmlformats.org/officeDocument/2006/relationships/image" Target="../media/image830.emf"/><Relationship Id="rId12" Type="http://schemas.openxmlformats.org/officeDocument/2006/relationships/customXml" Target="../ink/ink824.xml"/><Relationship Id="rId17" Type="http://schemas.openxmlformats.org/officeDocument/2006/relationships/image" Target="../media/image835.emf"/><Relationship Id="rId25" Type="http://schemas.openxmlformats.org/officeDocument/2006/relationships/image" Target="../media/image839.emf"/><Relationship Id="rId33" Type="http://schemas.openxmlformats.org/officeDocument/2006/relationships/image" Target="../media/image843.emf"/><Relationship Id="rId38" Type="http://schemas.openxmlformats.org/officeDocument/2006/relationships/customXml" Target="../ink/ink837.xml"/><Relationship Id="rId46" Type="http://schemas.openxmlformats.org/officeDocument/2006/relationships/customXml" Target="../ink/ink841.xml"/><Relationship Id="rId2" Type="http://schemas.openxmlformats.org/officeDocument/2006/relationships/customXml" Target="../ink/ink819.xml"/><Relationship Id="rId16" Type="http://schemas.openxmlformats.org/officeDocument/2006/relationships/customXml" Target="../ink/ink826.xml"/><Relationship Id="rId20" Type="http://schemas.openxmlformats.org/officeDocument/2006/relationships/customXml" Target="../ink/ink828.xml"/><Relationship Id="rId29" Type="http://schemas.openxmlformats.org/officeDocument/2006/relationships/image" Target="../media/image841.emf"/><Relationship Id="rId41" Type="http://schemas.openxmlformats.org/officeDocument/2006/relationships/image" Target="../media/image847.emf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821.xml"/><Relationship Id="rId11" Type="http://schemas.openxmlformats.org/officeDocument/2006/relationships/image" Target="../media/image832.emf"/><Relationship Id="rId24" Type="http://schemas.openxmlformats.org/officeDocument/2006/relationships/customXml" Target="../ink/ink830.xml"/><Relationship Id="rId32" Type="http://schemas.openxmlformats.org/officeDocument/2006/relationships/customXml" Target="../ink/ink834.xml"/><Relationship Id="rId37" Type="http://schemas.openxmlformats.org/officeDocument/2006/relationships/image" Target="../media/image845.emf"/><Relationship Id="rId40" Type="http://schemas.openxmlformats.org/officeDocument/2006/relationships/customXml" Target="../ink/ink838.xml"/><Relationship Id="rId45" Type="http://schemas.openxmlformats.org/officeDocument/2006/relationships/image" Target="../media/image849.emf"/><Relationship Id="rId5" Type="http://schemas.openxmlformats.org/officeDocument/2006/relationships/image" Target="../media/image829.emf"/><Relationship Id="rId15" Type="http://schemas.openxmlformats.org/officeDocument/2006/relationships/image" Target="../media/image834.emf"/><Relationship Id="rId23" Type="http://schemas.openxmlformats.org/officeDocument/2006/relationships/image" Target="../media/image838.emf"/><Relationship Id="rId28" Type="http://schemas.openxmlformats.org/officeDocument/2006/relationships/customXml" Target="../ink/ink832.xml"/><Relationship Id="rId36" Type="http://schemas.openxmlformats.org/officeDocument/2006/relationships/customXml" Target="../ink/ink836.xml"/><Relationship Id="rId10" Type="http://schemas.openxmlformats.org/officeDocument/2006/relationships/customXml" Target="../ink/ink823.xml"/><Relationship Id="rId19" Type="http://schemas.openxmlformats.org/officeDocument/2006/relationships/image" Target="../media/image836.emf"/><Relationship Id="rId31" Type="http://schemas.openxmlformats.org/officeDocument/2006/relationships/image" Target="../media/image842.emf"/><Relationship Id="rId44" Type="http://schemas.openxmlformats.org/officeDocument/2006/relationships/customXml" Target="../ink/ink840.xml"/><Relationship Id="rId4" Type="http://schemas.openxmlformats.org/officeDocument/2006/relationships/customXml" Target="../ink/ink820.xml"/><Relationship Id="rId9" Type="http://schemas.openxmlformats.org/officeDocument/2006/relationships/image" Target="../media/image831.emf"/><Relationship Id="rId14" Type="http://schemas.openxmlformats.org/officeDocument/2006/relationships/customXml" Target="../ink/ink825.xml"/><Relationship Id="rId22" Type="http://schemas.openxmlformats.org/officeDocument/2006/relationships/customXml" Target="../ink/ink829.xml"/><Relationship Id="rId27" Type="http://schemas.openxmlformats.org/officeDocument/2006/relationships/image" Target="../media/image840.emf"/><Relationship Id="rId30" Type="http://schemas.openxmlformats.org/officeDocument/2006/relationships/customXml" Target="../ink/ink833.xml"/><Relationship Id="rId35" Type="http://schemas.openxmlformats.org/officeDocument/2006/relationships/image" Target="../media/image844.emf"/><Relationship Id="rId43" Type="http://schemas.openxmlformats.org/officeDocument/2006/relationships/image" Target="../media/image848.emf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customXml" Target="../ink/ink845.xml"/><Relationship Id="rId13" Type="http://schemas.openxmlformats.org/officeDocument/2006/relationships/image" Target="../media/image856.emf"/><Relationship Id="rId18" Type="http://schemas.openxmlformats.org/officeDocument/2006/relationships/customXml" Target="../ink/ink850.xml"/><Relationship Id="rId26" Type="http://schemas.openxmlformats.org/officeDocument/2006/relationships/customXml" Target="../ink/ink854.xml"/><Relationship Id="rId39" Type="http://schemas.openxmlformats.org/officeDocument/2006/relationships/image" Target="../media/image869.emf"/><Relationship Id="rId3" Type="http://schemas.openxmlformats.org/officeDocument/2006/relationships/image" Target="../media/image851.emf"/><Relationship Id="rId21" Type="http://schemas.openxmlformats.org/officeDocument/2006/relationships/image" Target="../media/image860.emf"/><Relationship Id="rId34" Type="http://schemas.openxmlformats.org/officeDocument/2006/relationships/customXml" Target="../ink/ink858.xml"/><Relationship Id="rId7" Type="http://schemas.openxmlformats.org/officeDocument/2006/relationships/image" Target="../media/image853.emf"/><Relationship Id="rId12" Type="http://schemas.openxmlformats.org/officeDocument/2006/relationships/customXml" Target="../ink/ink847.xml"/><Relationship Id="rId17" Type="http://schemas.openxmlformats.org/officeDocument/2006/relationships/image" Target="../media/image858.emf"/><Relationship Id="rId25" Type="http://schemas.openxmlformats.org/officeDocument/2006/relationships/image" Target="../media/image862.emf"/><Relationship Id="rId33" Type="http://schemas.openxmlformats.org/officeDocument/2006/relationships/image" Target="../media/image866.emf"/><Relationship Id="rId38" Type="http://schemas.openxmlformats.org/officeDocument/2006/relationships/customXml" Target="../ink/ink860.xml"/><Relationship Id="rId2" Type="http://schemas.openxmlformats.org/officeDocument/2006/relationships/customXml" Target="../ink/ink842.xml"/><Relationship Id="rId16" Type="http://schemas.openxmlformats.org/officeDocument/2006/relationships/customXml" Target="../ink/ink849.xml"/><Relationship Id="rId20" Type="http://schemas.openxmlformats.org/officeDocument/2006/relationships/customXml" Target="../ink/ink851.xml"/><Relationship Id="rId29" Type="http://schemas.openxmlformats.org/officeDocument/2006/relationships/image" Target="../media/image864.emf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844.xml"/><Relationship Id="rId11" Type="http://schemas.openxmlformats.org/officeDocument/2006/relationships/image" Target="../media/image855.emf"/><Relationship Id="rId24" Type="http://schemas.openxmlformats.org/officeDocument/2006/relationships/customXml" Target="../ink/ink853.xml"/><Relationship Id="rId32" Type="http://schemas.openxmlformats.org/officeDocument/2006/relationships/customXml" Target="../ink/ink857.xml"/><Relationship Id="rId37" Type="http://schemas.openxmlformats.org/officeDocument/2006/relationships/image" Target="../media/image868.emf"/><Relationship Id="rId5" Type="http://schemas.openxmlformats.org/officeDocument/2006/relationships/image" Target="../media/image852.emf"/><Relationship Id="rId15" Type="http://schemas.openxmlformats.org/officeDocument/2006/relationships/image" Target="../media/image857.emf"/><Relationship Id="rId23" Type="http://schemas.openxmlformats.org/officeDocument/2006/relationships/image" Target="../media/image861.emf"/><Relationship Id="rId28" Type="http://schemas.openxmlformats.org/officeDocument/2006/relationships/customXml" Target="../ink/ink855.xml"/><Relationship Id="rId36" Type="http://schemas.openxmlformats.org/officeDocument/2006/relationships/customXml" Target="../ink/ink859.xml"/><Relationship Id="rId10" Type="http://schemas.openxmlformats.org/officeDocument/2006/relationships/customXml" Target="../ink/ink846.xml"/><Relationship Id="rId19" Type="http://schemas.openxmlformats.org/officeDocument/2006/relationships/image" Target="../media/image859.emf"/><Relationship Id="rId31" Type="http://schemas.openxmlformats.org/officeDocument/2006/relationships/image" Target="../media/image865.emf"/><Relationship Id="rId4" Type="http://schemas.openxmlformats.org/officeDocument/2006/relationships/customXml" Target="../ink/ink843.xml"/><Relationship Id="rId9" Type="http://schemas.openxmlformats.org/officeDocument/2006/relationships/image" Target="../media/image854.emf"/><Relationship Id="rId14" Type="http://schemas.openxmlformats.org/officeDocument/2006/relationships/customXml" Target="../ink/ink848.xml"/><Relationship Id="rId22" Type="http://schemas.openxmlformats.org/officeDocument/2006/relationships/customXml" Target="../ink/ink852.xml"/><Relationship Id="rId27" Type="http://schemas.openxmlformats.org/officeDocument/2006/relationships/image" Target="../media/image863.emf"/><Relationship Id="rId30" Type="http://schemas.openxmlformats.org/officeDocument/2006/relationships/customXml" Target="../ink/ink856.xml"/><Relationship Id="rId35" Type="http://schemas.openxmlformats.org/officeDocument/2006/relationships/image" Target="../media/image867.emf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customXml" Target="../ink/ink864.xml"/><Relationship Id="rId13" Type="http://schemas.openxmlformats.org/officeDocument/2006/relationships/image" Target="../media/image875.emf"/><Relationship Id="rId18" Type="http://schemas.openxmlformats.org/officeDocument/2006/relationships/customXml" Target="../ink/ink869.xml"/><Relationship Id="rId26" Type="http://schemas.openxmlformats.org/officeDocument/2006/relationships/customXml" Target="../ink/ink873.xml"/><Relationship Id="rId39" Type="http://schemas.openxmlformats.org/officeDocument/2006/relationships/image" Target="../media/image888.emf"/><Relationship Id="rId3" Type="http://schemas.openxmlformats.org/officeDocument/2006/relationships/image" Target="../media/image870.emf"/><Relationship Id="rId21" Type="http://schemas.openxmlformats.org/officeDocument/2006/relationships/image" Target="../media/image879.emf"/><Relationship Id="rId34" Type="http://schemas.openxmlformats.org/officeDocument/2006/relationships/customXml" Target="../ink/ink877.xml"/><Relationship Id="rId7" Type="http://schemas.openxmlformats.org/officeDocument/2006/relationships/image" Target="../media/image872.emf"/><Relationship Id="rId12" Type="http://schemas.openxmlformats.org/officeDocument/2006/relationships/customXml" Target="../ink/ink866.xml"/><Relationship Id="rId17" Type="http://schemas.openxmlformats.org/officeDocument/2006/relationships/image" Target="../media/image877.emf"/><Relationship Id="rId25" Type="http://schemas.openxmlformats.org/officeDocument/2006/relationships/image" Target="../media/image881.emf"/><Relationship Id="rId33" Type="http://schemas.openxmlformats.org/officeDocument/2006/relationships/image" Target="../media/image885.emf"/><Relationship Id="rId38" Type="http://schemas.openxmlformats.org/officeDocument/2006/relationships/customXml" Target="../ink/ink879.xml"/><Relationship Id="rId2" Type="http://schemas.openxmlformats.org/officeDocument/2006/relationships/customXml" Target="../ink/ink861.xml"/><Relationship Id="rId16" Type="http://schemas.openxmlformats.org/officeDocument/2006/relationships/customXml" Target="../ink/ink868.xml"/><Relationship Id="rId20" Type="http://schemas.openxmlformats.org/officeDocument/2006/relationships/customXml" Target="../ink/ink870.xml"/><Relationship Id="rId29" Type="http://schemas.openxmlformats.org/officeDocument/2006/relationships/image" Target="../media/image883.emf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863.xml"/><Relationship Id="rId11" Type="http://schemas.openxmlformats.org/officeDocument/2006/relationships/image" Target="../media/image874.emf"/><Relationship Id="rId24" Type="http://schemas.openxmlformats.org/officeDocument/2006/relationships/customXml" Target="../ink/ink872.xml"/><Relationship Id="rId32" Type="http://schemas.openxmlformats.org/officeDocument/2006/relationships/customXml" Target="../ink/ink876.xml"/><Relationship Id="rId37" Type="http://schemas.openxmlformats.org/officeDocument/2006/relationships/image" Target="../media/image887.emf"/><Relationship Id="rId5" Type="http://schemas.openxmlformats.org/officeDocument/2006/relationships/image" Target="../media/image871.emf"/><Relationship Id="rId15" Type="http://schemas.openxmlformats.org/officeDocument/2006/relationships/image" Target="../media/image876.emf"/><Relationship Id="rId23" Type="http://schemas.openxmlformats.org/officeDocument/2006/relationships/image" Target="../media/image880.emf"/><Relationship Id="rId28" Type="http://schemas.openxmlformats.org/officeDocument/2006/relationships/customXml" Target="../ink/ink874.xml"/><Relationship Id="rId36" Type="http://schemas.openxmlformats.org/officeDocument/2006/relationships/customXml" Target="../ink/ink878.xml"/><Relationship Id="rId10" Type="http://schemas.openxmlformats.org/officeDocument/2006/relationships/customXml" Target="../ink/ink865.xml"/><Relationship Id="rId19" Type="http://schemas.openxmlformats.org/officeDocument/2006/relationships/image" Target="../media/image878.emf"/><Relationship Id="rId31" Type="http://schemas.openxmlformats.org/officeDocument/2006/relationships/image" Target="../media/image884.emf"/><Relationship Id="rId4" Type="http://schemas.openxmlformats.org/officeDocument/2006/relationships/customXml" Target="../ink/ink862.xml"/><Relationship Id="rId9" Type="http://schemas.openxmlformats.org/officeDocument/2006/relationships/image" Target="../media/image873.emf"/><Relationship Id="rId14" Type="http://schemas.openxmlformats.org/officeDocument/2006/relationships/customXml" Target="../ink/ink867.xml"/><Relationship Id="rId22" Type="http://schemas.openxmlformats.org/officeDocument/2006/relationships/customXml" Target="../ink/ink871.xml"/><Relationship Id="rId27" Type="http://schemas.openxmlformats.org/officeDocument/2006/relationships/image" Target="../media/image882.emf"/><Relationship Id="rId30" Type="http://schemas.openxmlformats.org/officeDocument/2006/relationships/customXml" Target="../ink/ink875.xml"/><Relationship Id="rId35" Type="http://schemas.openxmlformats.org/officeDocument/2006/relationships/image" Target="../media/image886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2.emf"/><Relationship Id="rId18" Type="http://schemas.openxmlformats.org/officeDocument/2006/relationships/customXml" Target="../ink/ink888.xml"/><Relationship Id="rId26" Type="http://schemas.openxmlformats.org/officeDocument/2006/relationships/customXml" Target="../ink/ink892.xml"/><Relationship Id="rId39" Type="http://schemas.openxmlformats.org/officeDocument/2006/relationships/image" Target="../media/image898.emf"/><Relationship Id="rId21" Type="http://schemas.openxmlformats.org/officeDocument/2006/relationships/image" Target="../media/image889.emf"/><Relationship Id="rId34" Type="http://schemas.openxmlformats.org/officeDocument/2006/relationships/customXml" Target="../ink/ink896.xml"/><Relationship Id="rId42" Type="http://schemas.openxmlformats.org/officeDocument/2006/relationships/customXml" Target="../ink/ink900.xml"/><Relationship Id="rId47" Type="http://schemas.openxmlformats.org/officeDocument/2006/relationships/image" Target="../media/image902.emf"/><Relationship Id="rId50" Type="http://schemas.openxmlformats.org/officeDocument/2006/relationships/customXml" Target="../ink/ink904.xml"/><Relationship Id="rId55" Type="http://schemas.openxmlformats.org/officeDocument/2006/relationships/image" Target="../media/image906.emf"/><Relationship Id="rId7" Type="http://schemas.openxmlformats.org/officeDocument/2006/relationships/image" Target="../media/image65.emf"/><Relationship Id="rId12" Type="http://schemas.openxmlformats.org/officeDocument/2006/relationships/customXml" Target="../ink/ink885.xml"/><Relationship Id="rId17" Type="http://schemas.openxmlformats.org/officeDocument/2006/relationships/image" Target="../media/image74.emf"/><Relationship Id="rId25" Type="http://schemas.openxmlformats.org/officeDocument/2006/relationships/image" Target="../media/image891.emf"/><Relationship Id="rId33" Type="http://schemas.openxmlformats.org/officeDocument/2006/relationships/image" Target="../media/image895.emf"/><Relationship Id="rId38" Type="http://schemas.openxmlformats.org/officeDocument/2006/relationships/customXml" Target="../ink/ink898.xml"/><Relationship Id="rId46" Type="http://schemas.openxmlformats.org/officeDocument/2006/relationships/customXml" Target="../ink/ink902.xml"/><Relationship Id="rId2" Type="http://schemas.openxmlformats.org/officeDocument/2006/relationships/customXml" Target="../ink/ink880.xml"/><Relationship Id="rId16" Type="http://schemas.openxmlformats.org/officeDocument/2006/relationships/customXml" Target="../ink/ink887.xml"/><Relationship Id="rId20" Type="http://schemas.openxmlformats.org/officeDocument/2006/relationships/customXml" Target="../ink/ink889.xml"/><Relationship Id="rId29" Type="http://schemas.openxmlformats.org/officeDocument/2006/relationships/image" Target="../media/image893.emf"/><Relationship Id="rId41" Type="http://schemas.openxmlformats.org/officeDocument/2006/relationships/image" Target="../media/image899.emf"/><Relationship Id="rId54" Type="http://schemas.openxmlformats.org/officeDocument/2006/relationships/customXml" Target="../ink/ink906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882.xml"/><Relationship Id="rId11" Type="http://schemas.openxmlformats.org/officeDocument/2006/relationships/image" Target="../media/image67.emf"/><Relationship Id="rId24" Type="http://schemas.openxmlformats.org/officeDocument/2006/relationships/customXml" Target="../ink/ink891.xml"/><Relationship Id="rId32" Type="http://schemas.openxmlformats.org/officeDocument/2006/relationships/customXml" Target="../ink/ink895.xml"/><Relationship Id="rId37" Type="http://schemas.openxmlformats.org/officeDocument/2006/relationships/image" Target="../media/image897.emf"/><Relationship Id="rId40" Type="http://schemas.openxmlformats.org/officeDocument/2006/relationships/customXml" Target="../ink/ink899.xml"/><Relationship Id="rId45" Type="http://schemas.openxmlformats.org/officeDocument/2006/relationships/image" Target="../media/image901.emf"/><Relationship Id="rId53" Type="http://schemas.openxmlformats.org/officeDocument/2006/relationships/image" Target="../media/image905.emf"/><Relationship Id="rId5" Type="http://schemas.openxmlformats.org/officeDocument/2006/relationships/image" Target="../media/image50.emf"/><Relationship Id="rId15" Type="http://schemas.openxmlformats.org/officeDocument/2006/relationships/image" Target="../media/image73.emf"/><Relationship Id="rId23" Type="http://schemas.openxmlformats.org/officeDocument/2006/relationships/image" Target="../media/image890.emf"/><Relationship Id="rId28" Type="http://schemas.openxmlformats.org/officeDocument/2006/relationships/customXml" Target="../ink/ink893.xml"/><Relationship Id="rId36" Type="http://schemas.openxmlformats.org/officeDocument/2006/relationships/customXml" Target="../ink/ink897.xml"/><Relationship Id="rId49" Type="http://schemas.openxmlformats.org/officeDocument/2006/relationships/image" Target="../media/image903.emf"/><Relationship Id="rId10" Type="http://schemas.openxmlformats.org/officeDocument/2006/relationships/customXml" Target="../ink/ink884.xml"/><Relationship Id="rId19" Type="http://schemas.openxmlformats.org/officeDocument/2006/relationships/image" Target="../media/image214.emf"/><Relationship Id="rId31" Type="http://schemas.openxmlformats.org/officeDocument/2006/relationships/image" Target="../media/image894.emf"/><Relationship Id="rId44" Type="http://schemas.openxmlformats.org/officeDocument/2006/relationships/customXml" Target="../ink/ink901.xml"/><Relationship Id="rId52" Type="http://schemas.openxmlformats.org/officeDocument/2006/relationships/customXml" Target="../ink/ink905.xml"/><Relationship Id="rId4" Type="http://schemas.openxmlformats.org/officeDocument/2006/relationships/customXml" Target="../ink/ink881.xml"/><Relationship Id="rId9" Type="http://schemas.openxmlformats.org/officeDocument/2006/relationships/image" Target="../media/image66.emf"/><Relationship Id="rId14" Type="http://schemas.openxmlformats.org/officeDocument/2006/relationships/customXml" Target="../ink/ink886.xml"/><Relationship Id="rId22" Type="http://schemas.openxmlformats.org/officeDocument/2006/relationships/customXml" Target="../ink/ink890.xml"/><Relationship Id="rId27" Type="http://schemas.openxmlformats.org/officeDocument/2006/relationships/image" Target="../media/image892.emf"/><Relationship Id="rId30" Type="http://schemas.openxmlformats.org/officeDocument/2006/relationships/customXml" Target="../ink/ink894.xml"/><Relationship Id="rId35" Type="http://schemas.openxmlformats.org/officeDocument/2006/relationships/image" Target="../media/image896.emf"/><Relationship Id="rId43" Type="http://schemas.openxmlformats.org/officeDocument/2006/relationships/image" Target="../media/image900.emf"/><Relationship Id="rId48" Type="http://schemas.openxmlformats.org/officeDocument/2006/relationships/customXml" Target="../ink/ink903.xml"/><Relationship Id="rId8" Type="http://schemas.openxmlformats.org/officeDocument/2006/relationships/customXml" Target="../ink/ink883.xml"/><Relationship Id="rId51" Type="http://schemas.openxmlformats.org/officeDocument/2006/relationships/image" Target="../media/image904.emf"/><Relationship Id="rId3" Type="http://schemas.openxmlformats.org/officeDocument/2006/relationships/image" Target="../media/image49.emf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customXml" Target="../ink/ink909.xml"/><Relationship Id="rId3" Type="http://schemas.openxmlformats.org/officeDocument/2006/relationships/image" Target="../media/image907.wmf"/><Relationship Id="rId7" Type="http://schemas.openxmlformats.org/officeDocument/2006/relationships/image" Target="../media/image909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908.xml"/><Relationship Id="rId5" Type="http://schemas.openxmlformats.org/officeDocument/2006/relationships/image" Target="../media/image908.emf"/><Relationship Id="rId4" Type="http://schemas.openxmlformats.org/officeDocument/2006/relationships/customXml" Target="../ink/ink907.xml"/><Relationship Id="rId9" Type="http://schemas.openxmlformats.org/officeDocument/2006/relationships/image" Target="../media/image910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1.w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customXml" Target="../ink/ink910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3.emf"/><Relationship Id="rId5" Type="http://schemas.openxmlformats.org/officeDocument/2006/relationships/customXml" Target="../ink/ink911.xml"/><Relationship Id="rId4" Type="http://schemas.openxmlformats.org/officeDocument/2006/relationships/image" Target="../media/image912.e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4.w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920.emf"/><Relationship Id="rId18" Type="http://schemas.openxmlformats.org/officeDocument/2006/relationships/customXml" Target="../ink/ink920.xml"/><Relationship Id="rId26" Type="http://schemas.openxmlformats.org/officeDocument/2006/relationships/customXml" Target="../ink/ink924.xml"/><Relationship Id="rId39" Type="http://schemas.openxmlformats.org/officeDocument/2006/relationships/image" Target="../media/image933.emf"/><Relationship Id="rId21" Type="http://schemas.openxmlformats.org/officeDocument/2006/relationships/image" Target="../media/image924.emf"/><Relationship Id="rId34" Type="http://schemas.openxmlformats.org/officeDocument/2006/relationships/customXml" Target="../ink/ink928.xml"/><Relationship Id="rId42" Type="http://schemas.openxmlformats.org/officeDocument/2006/relationships/customXml" Target="../ink/ink932.xml"/><Relationship Id="rId47" Type="http://schemas.openxmlformats.org/officeDocument/2006/relationships/image" Target="../media/image937.emf"/><Relationship Id="rId50" Type="http://schemas.openxmlformats.org/officeDocument/2006/relationships/customXml" Target="../ink/ink936.xml"/><Relationship Id="rId55" Type="http://schemas.openxmlformats.org/officeDocument/2006/relationships/image" Target="../media/image941.emf"/><Relationship Id="rId63" Type="http://schemas.openxmlformats.org/officeDocument/2006/relationships/image" Target="../media/image945.emf"/><Relationship Id="rId7" Type="http://schemas.openxmlformats.org/officeDocument/2006/relationships/image" Target="../media/image917.emf"/><Relationship Id="rId2" Type="http://schemas.openxmlformats.org/officeDocument/2006/relationships/customXml" Target="../ink/ink912.xml"/><Relationship Id="rId16" Type="http://schemas.openxmlformats.org/officeDocument/2006/relationships/customXml" Target="../ink/ink919.xml"/><Relationship Id="rId29" Type="http://schemas.openxmlformats.org/officeDocument/2006/relationships/image" Target="../media/image928.emf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914.xml"/><Relationship Id="rId11" Type="http://schemas.openxmlformats.org/officeDocument/2006/relationships/image" Target="../media/image919.emf"/><Relationship Id="rId24" Type="http://schemas.openxmlformats.org/officeDocument/2006/relationships/customXml" Target="../ink/ink923.xml"/><Relationship Id="rId32" Type="http://schemas.openxmlformats.org/officeDocument/2006/relationships/customXml" Target="../ink/ink927.xml"/><Relationship Id="rId37" Type="http://schemas.openxmlformats.org/officeDocument/2006/relationships/image" Target="../media/image932.emf"/><Relationship Id="rId40" Type="http://schemas.openxmlformats.org/officeDocument/2006/relationships/customXml" Target="../ink/ink931.xml"/><Relationship Id="rId45" Type="http://schemas.openxmlformats.org/officeDocument/2006/relationships/image" Target="../media/image936.emf"/><Relationship Id="rId53" Type="http://schemas.openxmlformats.org/officeDocument/2006/relationships/image" Target="../media/image940.emf"/><Relationship Id="rId58" Type="http://schemas.openxmlformats.org/officeDocument/2006/relationships/customXml" Target="../ink/ink940.xml"/><Relationship Id="rId66" Type="http://schemas.openxmlformats.org/officeDocument/2006/relationships/customXml" Target="../ink/ink944.xml"/><Relationship Id="rId5" Type="http://schemas.openxmlformats.org/officeDocument/2006/relationships/image" Target="../media/image916.emf"/><Relationship Id="rId15" Type="http://schemas.openxmlformats.org/officeDocument/2006/relationships/image" Target="../media/image921.emf"/><Relationship Id="rId23" Type="http://schemas.openxmlformats.org/officeDocument/2006/relationships/image" Target="../media/image925.emf"/><Relationship Id="rId28" Type="http://schemas.openxmlformats.org/officeDocument/2006/relationships/customXml" Target="../ink/ink925.xml"/><Relationship Id="rId36" Type="http://schemas.openxmlformats.org/officeDocument/2006/relationships/customXml" Target="../ink/ink929.xml"/><Relationship Id="rId49" Type="http://schemas.openxmlformats.org/officeDocument/2006/relationships/image" Target="../media/image938.emf"/><Relationship Id="rId57" Type="http://schemas.openxmlformats.org/officeDocument/2006/relationships/image" Target="../media/image942.emf"/><Relationship Id="rId61" Type="http://schemas.openxmlformats.org/officeDocument/2006/relationships/image" Target="../media/image944.emf"/><Relationship Id="rId10" Type="http://schemas.openxmlformats.org/officeDocument/2006/relationships/customXml" Target="../ink/ink916.xml"/><Relationship Id="rId19" Type="http://schemas.openxmlformats.org/officeDocument/2006/relationships/image" Target="../media/image923.emf"/><Relationship Id="rId31" Type="http://schemas.openxmlformats.org/officeDocument/2006/relationships/image" Target="../media/image929.emf"/><Relationship Id="rId44" Type="http://schemas.openxmlformats.org/officeDocument/2006/relationships/customXml" Target="../ink/ink933.xml"/><Relationship Id="rId52" Type="http://schemas.openxmlformats.org/officeDocument/2006/relationships/customXml" Target="../ink/ink937.xml"/><Relationship Id="rId60" Type="http://schemas.openxmlformats.org/officeDocument/2006/relationships/customXml" Target="../ink/ink941.xml"/><Relationship Id="rId65" Type="http://schemas.openxmlformats.org/officeDocument/2006/relationships/image" Target="../media/image946.emf"/><Relationship Id="rId4" Type="http://schemas.openxmlformats.org/officeDocument/2006/relationships/customXml" Target="../ink/ink913.xml"/><Relationship Id="rId9" Type="http://schemas.openxmlformats.org/officeDocument/2006/relationships/image" Target="../media/image918.emf"/><Relationship Id="rId14" Type="http://schemas.openxmlformats.org/officeDocument/2006/relationships/customXml" Target="../ink/ink918.xml"/><Relationship Id="rId22" Type="http://schemas.openxmlformats.org/officeDocument/2006/relationships/customXml" Target="../ink/ink922.xml"/><Relationship Id="rId27" Type="http://schemas.openxmlformats.org/officeDocument/2006/relationships/image" Target="../media/image927.emf"/><Relationship Id="rId30" Type="http://schemas.openxmlformats.org/officeDocument/2006/relationships/customXml" Target="../ink/ink926.xml"/><Relationship Id="rId35" Type="http://schemas.openxmlformats.org/officeDocument/2006/relationships/image" Target="../media/image931.emf"/><Relationship Id="rId43" Type="http://schemas.openxmlformats.org/officeDocument/2006/relationships/image" Target="../media/image935.emf"/><Relationship Id="rId48" Type="http://schemas.openxmlformats.org/officeDocument/2006/relationships/customXml" Target="../ink/ink935.xml"/><Relationship Id="rId56" Type="http://schemas.openxmlformats.org/officeDocument/2006/relationships/customXml" Target="../ink/ink939.xml"/><Relationship Id="rId64" Type="http://schemas.openxmlformats.org/officeDocument/2006/relationships/customXml" Target="../ink/ink943.xml"/><Relationship Id="rId8" Type="http://schemas.openxmlformats.org/officeDocument/2006/relationships/customXml" Target="../ink/ink915.xml"/><Relationship Id="rId51" Type="http://schemas.openxmlformats.org/officeDocument/2006/relationships/image" Target="../media/image939.emf"/><Relationship Id="rId3" Type="http://schemas.openxmlformats.org/officeDocument/2006/relationships/image" Target="../media/image915.emf"/><Relationship Id="rId12" Type="http://schemas.openxmlformats.org/officeDocument/2006/relationships/customXml" Target="../ink/ink917.xml"/><Relationship Id="rId17" Type="http://schemas.openxmlformats.org/officeDocument/2006/relationships/image" Target="../media/image922.emf"/><Relationship Id="rId25" Type="http://schemas.openxmlformats.org/officeDocument/2006/relationships/image" Target="../media/image926.emf"/><Relationship Id="rId33" Type="http://schemas.openxmlformats.org/officeDocument/2006/relationships/image" Target="../media/image930.emf"/><Relationship Id="rId38" Type="http://schemas.openxmlformats.org/officeDocument/2006/relationships/customXml" Target="../ink/ink930.xml"/><Relationship Id="rId46" Type="http://schemas.openxmlformats.org/officeDocument/2006/relationships/customXml" Target="../ink/ink934.xml"/><Relationship Id="rId59" Type="http://schemas.openxmlformats.org/officeDocument/2006/relationships/image" Target="../media/image943.emf"/><Relationship Id="rId67" Type="http://schemas.openxmlformats.org/officeDocument/2006/relationships/image" Target="../media/image947.emf"/><Relationship Id="rId20" Type="http://schemas.openxmlformats.org/officeDocument/2006/relationships/customXml" Target="../ink/ink921.xml"/><Relationship Id="rId41" Type="http://schemas.openxmlformats.org/officeDocument/2006/relationships/image" Target="../media/image934.emf"/><Relationship Id="rId54" Type="http://schemas.openxmlformats.org/officeDocument/2006/relationships/customXml" Target="../ink/ink938.xml"/><Relationship Id="rId62" Type="http://schemas.openxmlformats.org/officeDocument/2006/relationships/customXml" Target="../ink/ink942.xml"/></Relationships>
</file>

<file path=ppt/slides/_rels/slide4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953.emf"/><Relationship Id="rId18" Type="http://schemas.openxmlformats.org/officeDocument/2006/relationships/customXml" Target="../ink/ink953.xml"/><Relationship Id="rId26" Type="http://schemas.openxmlformats.org/officeDocument/2006/relationships/customXml" Target="../ink/ink957.xml"/><Relationship Id="rId39" Type="http://schemas.openxmlformats.org/officeDocument/2006/relationships/image" Target="../media/image966.emf"/><Relationship Id="rId21" Type="http://schemas.openxmlformats.org/officeDocument/2006/relationships/image" Target="../media/image957.emf"/><Relationship Id="rId34" Type="http://schemas.openxmlformats.org/officeDocument/2006/relationships/customXml" Target="../ink/ink961.xml"/><Relationship Id="rId42" Type="http://schemas.openxmlformats.org/officeDocument/2006/relationships/customXml" Target="../ink/ink965.xml"/><Relationship Id="rId47" Type="http://schemas.openxmlformats.org/officeDocument/2006/relationships/image" Target="../media/image970.emf"/><Relationship Id="rId50" Type="http://schemas.openxmlformats.org/officeDocument/2006/relationships/customXml" Target="../ink/ink969.xml"/><Relationship Id="rId55" Type="http://schemas.openxmlformats.org/officeDocument/2006/relationships/image" Target="../media/image974.emf"/><Relationship Id="rId7" Type="http://schemas.openxmlformats.org/officeDocument/2006/relationships/image" Target="../media/image950.emf"/><Relationship Id="rId12" Type="http://schemas.openxmlformats.org/officeDocument/2006/relationships/customXml" Target="../ink/ink950.xml"/><Relationship Id="rId17" Type="http://schemas.openxmlformats.org/officeDocument/2006/relationships/image" Target="../media/image955.emf"/><Relationship Id="rId25" Type="http://schemas.openxmlformats.org/officeDocument/2006/relationships/image" Target="../media/image959.emf"/><Relationship Id="rId33" Type="http://schemas.openxmlformats.org/officeDocument/2006/relationships/image" Target="../media/image963.emf"/><Relationship Id="rId38" Type="http://schemas.openxmlformats.org/officeDocument/2006/relationships/customXml" Target="../ink/ink963.xml"/><Relationship Id="rId46" Type="http://schemas.openxmlformats.org/officeDocument/2006/relationships/customXml" Target="../ink/ink967.xml"/><Relationship Id="rId2" Type="http://schemas.openxmlformats.org/officeDocument/2006/relationships/customXml" Target="../ink/ink945.xml"/><Relationship Id="rId16" Type="http://schemas.openxmlformats.org/officeDocument/2006/relationships/customXml" Target="../ink/ink952.xml"/><Relationship Id="rId20" Type="http://schemas.openxmlformats.org/officeDocument/2006/relationships/customXml" Target="../ink/ink954.xml"/><Relationship Id="rId29" Type="http://schemas.openxmlformats.org/officeDocument/2006/relationships/image" Target="../media/image961.emf"/><Relationship Id="rId41" Type="http://schemas.openxmlformats.org/officeDocument/2006/relationships/image" Target="../media/image967.emf"/><Relationship Id="rId54" Type="http://schemas.openxmlformats.org/officeDocument/2006/relationships/customXml" Target="../ink/ink971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947.xml"/><Relationship Id="rId11" Type="http://schemas.openxmlformats.org/officeDocument/2006/relationships/image" Target="../media/image952.emf"/><Relationship Id="rId24" Type="http://schemas.openxmlformats.org/officeDocument/2006/relationships/customXml" Target="../ink/ink956.xml"/><Relationship Id="rId32" Type="http://schemas.openxmlformats.org/officeDocument/2006/relationships/customXml" Target="../ink/ink960.xml"/><Relationship Id="rId37" Type="http://schemas.openxmlformats.org/officeDocument/2006/relationships/image" Target="../media/image965.emf"/><Relationship Id="rId40" Type="http://schemas.openxmlformats.org/officeDocument/2006/relationships/customXml" Target="../ink/ink964.xml"/><Relationship Id="rId45" Type="http://schemas.openxmlformats.org/officeDocument/2006/relationships/image" Target="../media/image969.emf"/><Relationship Id="rId53" Type="http://schemas.openxmlformats.org/officeDocument/2006/relationships/image" Target="../media/image973.emf"/><Relationship Id="rId5" Type="http://schemas.openxmlformats.org/officeDocument/2006/relationships/image" Target="../media/image949.emf"/><Relationship Id="rId15" Type="http://schemas.openxmlformats.org/officeDocument/2006/relationships/image" Target="../media/image954.emf"/><Relationship Id="rId23" Type="http://schemas.openxmlformats.org/officeDocument/2006/relationships/image" Target="../media/image958.emf"/><Relationship Id="rId28" Type="http://schemas.openxmlformats.org/officeDocument/2006/relationships/customXml" Target="../ink/ink958.xml"/><Relationship Id="rId36" Type="http://schemas.openxmlformats.org/officeDocument/2006/relationships/customXml" Target="../ink/ink962.xml"/><Relationship Id="rId49" Type="http://schemas.openxmlformats.org/officeDocument/2006/relationships/image" Target="../media/image971.emf"/><Relationship Id="rId57" Type="http://schemas.openxmlformats.org/officeDocument/2006/relationships/image" Target="../media/image975.emf"/><Relationship Id="rId10" Type="http://schemas.openxmlformats.org/officeDocument/2006/relationships/customXml" Target="../ink/ink949.xml"/><Relationship Id="rId19" Type="http://schemas.openxmlformats.org/officeDocument/2006/relationships/image" Target="../media/image956.emf"/><Relationship Id="rId31" Type="http://schemas.openxmlformats.org/officeDocument/2006/relationships/image" Target="../media/image962.emf"/><Relationship Id="rId44" Type="http://schemas.openxmlformats.org/officeDocument/2006/relationships/customXml" Target="../ink/ink966.xml"/><Relationship Id="rId52" Type="http://schemas.openxmlformats.org/officeDocument/2006/relationships/customXml" Target="../ink/ink970.xml"/><Relationship Id="rId4" Type="http://schemas.openxmlformats.org/officeDocument/2006/relationships/customXml" Target="../ink/ink946.xml"/><Relationship Id="rId9" Type="http://schemas.openxmlformats.org/officeDocument/2006/relationships/image" Target="../media/image951.emf"/><Relationship Id="rId14" Type="http://schemas.openxmlformats.org/officeDocument/2006/relationships/customXml" Target="../ink/ink951.xml"/><Relationship Id="rId22" Type="http://schemas.openxmlformats.org/officeDocument/2006/relationships/customXml" Target="../ink/ink955.xml"/><Relationship Id="rId27" Type="http://schemas.openxmlformats.org/officeDocument/2006/relationships/image" Target="../media/image960.emf"/><Relationship Id="rId30" Type="http://schemas.openxmlformats.org/officeDocument/2006/relationships/customXml" Target="../ink/ink959.xml"/><Relationship Id="rId35" Type="http://schemas.openxmlformats.org/officeDocument/2006/relationships/image" Target="../media/image964.emf"/><Relationship Id="rId43" Type="http://schemas.openxmlformats.org/officeDocument/2006/relationships/image" Target="../media/image968.emf"/><Relationship Id="rId48" Type="http://schemas.openxmlformats.org/officeDocument/2006/relationships/customXml" Target="../ink/ink968.xml"/><Relationship Id="rId56" Type="http://schemas.openxmlformats.org/officeDocument/2006/relationships/customXml" Target="../ink/ink972.xml"/><Relationship Id="rId8" Type="http://schemas.openxmlformats.org/officeDocument/2006/relationships/customXml" Target="../ink/ink948.xml"/><Relationship Id="rId51" Type="http://schemas.openxmlformats.org/officeDocument/2006/relationships/image" Target="../media/image972.emf"/><Relationship Id="rId3" Type="http://schemas.openxmlformats.org/officeDocument/2006/relationships/image" Target="../media/image948.e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6.w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customXml" Target="../ink/ink975.xml"/><Relationship Id="rId13" Type="http://schemas.openxmlformats.org/officeDocument/2006/relationships/image" Target="../media/image983.emf"/><Relationship Id="rId3" Type="http://schemas.openxmlformats.org/officeDocument/2006/relationships/image" Target="../media/image978.png"/><Relationship Id="rId7" Type="http://schemas.openxmlformats.org/officeDocument/2006/relationships/image" Target="../media/image980.emf"/><Relationship Id="rId12" Type="http://schemas.openxmlformats.org/officeDocument/2006/relationships/customXml" Target="../ink/ink977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974.xml"/><Relationship Id="rId11" Type="http://schemas.openxmlformats.org/officeDocument/2006/relationships/image" Target="../media/image982.emf"/><Relationship Id="rId5" Type="http://schemas.openxmlformats.org/officeDocument/2006/relationships/image" Target="../media/image979.emf"/><Relationship Id="rId10" Type="http://schemas.openxmlformats.org/officeDocument/2006/relationships/customXml" Target="../ink/ink976.xml"/><Relationship Id="rId4" Type="http://schemas.openxmlformats.org/officeDocument/2006/relationships/customXml" Target="../ink/ink973.xml"/><Relationship Id="rId9" Type="http://schemas.openxmlformats.org/officeDocument/2006/relationships/image" Target="../media/image981.em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4.w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85.emf"/><Relationship Id="rId4" Type="http://schemas.openxmlformats.org/officeDocument/2006/relationships/customXml" Target="../ink/ink978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6.w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87.emf"/><Relationship Id="rId4" Type="http://schemas.openxmlformats.org/officeDocument/2006/relationships/customXml" Target="../ink/ink97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8.wmf"/><Relationship Id="rId7" Type="http://schemas.openxmlformats.org/officeDocument/2006/relationships/image" Target="../media/image990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981.xml"/><Relationship Id="rId5" Type="http://schemas.openxmlformats.org/officeDocument/2006/relationships/image" Target="../media/image989.emf"/><Relationship Id="rId4" Type="http://schemas.openxmlformats.org/officeDocument/2006/relationships/customXml" Target="../ink/ink980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customXml" Target="../ink/ink984.xml"/><Relationship Id="rId13" Type="http://schemas.openxmlformats.org/officeDocument/2006/relationships/image" Target="../media/image996.emf"/><Relationship Id="rId18" Type="http://schemas.openxmlformats.org/officeDocument/2006/relationships/customXml" Target="../ink/ink989.xml"/><Relationship Id="rId3" Type="http://schemas.openxmlformats.org/officeDocument/2006/relationships/image" Target="../media/image991.wmf"/><Relationship Id="rId21" Type="http://schemas.openxmlformats.org/officeDocument/2006/relationships/image" Target="../media/image1000.emf"/><Relationship Id="rId7" Type="http://schemas.openxmlformats.org/officeDocument/2006/relationships/image" Target="../media/image993.emf"/><Relationship Id="rId12" Type="http://schemas.openxmlformats.org/officeDocument/2006/relationships/customXml" Target="../ink/ink986.xml"/><Relationship Id="rId17" Type="http://schemas.openxmlformats.org/officeDocument/2006/relationships/image" Target="../media/image998.emf"/><Relationship Id="rId2" Type="http://schemas.openxmlformats.org/officeDocument/2006/relationships/notesSlide" Target="../notesSlides/notesSlide24.xml"/><Relationship Id="rId16" Type="http://schemas.openxmlformats.org/officeDocument/2006/relationships/customXml" Target="../ink/ink988.xml"/><Relationship Id="rId20" Type="http://schemas.openxmlformats.org/officeDocument/2006/relationships/customXml" Target="../ink/ink990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983.xml"/><Relationship Id="rId11" Type="http://schemas.openxmlformats.org/officeDocument/2006/relationships/image" Target="../media/image995.emf"/><Relationship Id="rId5" Type="http://schemas.openxmlformats.org/officeDocument/2006/relationships/image" Target="../media/image992.emf"/><Relationship Id="rId15" Type="http://schemas.openxmlformats.org/officeDocument/2006/relationships/image" Target="../media/image997.emf"/><Relationship Id="rId23" Type="http://schemas.openxmlformats.org/officeDocument/2006/relationships/image" Target="../media/image1001.emf"/><Relationship Id="rId10" Type="http://schemas.openxmlformats.org/officeDocument/2006/relationships/customXml" Target="../ink/ink985.xml"/><Relationship Id="rId19" Type="http://schemas.openxmlformats.org/officeDocument/2006/relationships/image" Target="../media/image999.emf"/><Relationship Id="rId4" Type="http://schemas.openxmlformats.org/officeDocument/2006/relationships/customXml" Target="../ink/ink982.xml"/><Relationship Id="rId9" Type="http://schemas.openxmlformats.org/officeDocument/2006/relationships/image" Target="../media/image994.emf"/><Relationship Id="rId14" Type="http://schemas.openxmlformats.org/officeDocument/2006/relationships/customXml" Target="../ink/ink987.xml"/><Relationship Id="rId22" Type="http://schemas.openxmlformats.org/officeDocument/2006/relationships/customXml" Target="../ink/ink99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2.w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6.emf"/><Relationship Id="rId13" Type="http://schemas.openxmlformats.org/officeDocument/2006/relationships/customXml" Target="../ink/ink997.xml"/><Relationship Id="rId18" Type="http://schemas.openxmlformats.org/officeDocument/2006/relationships/image" Target="../media/image1011.emf"/><Relationship Id="rId26" Type="http://schemas.openxmlformats.org/officeDocument/2006/relationships/image" Target="../media/image1015.emf"/><Relationship Id="rId39" Type="http://schemas.openxmlformats.org/officeDocument/2006/relationships/customXml" Target="../ink/ink1010.xml"/><Relationship Id="rId3" Type="http://schemas.openxmlformats.org/officeDocument/2006/relationships/customXml" Target="../ink/ink992.xml"/><Relationship Id="rId21" Type="http://schemas.openxmlformats.org/officeDocument/2006/relationships/customXml" Target="../ink/ink1001.xml"/><Relationship Id="rId34" Type="http://schemas.openxmlformats.org/officeDocument/2006/relationships/image" Target="../media/image1019.emf"/><Relationship Id="rId42" Type="http://schemas.openxmlformats.org/officeDocument/2006/relationships/image" Target="../media/image1023.emf"/><Relationship Id="rId7" Type="http://schemas.openxmlformats.org/officeDocument/2006/relationships/customXml" Target="../ink/ink994.xml"/><Relationship Id="rId12" Type="http://schemas.openxmlformats.org/officeDocument/2006/relationships/image" Target="../media/image1008.emf"/><Relationship Id="rId17" Type="http://schemas.openxmlformats.org/officeDocument/2006/relationships/customXml" Target="../ink/ink999.xml"/><Relationship Id="rId25" Type="http://schemas.openxmlformats.org/officeDocument/2006/relationships/customXml" Target="../ink/ink1003.xml"/><Relationship Id="rId33" Type="http://schemas.openxmlformats.org/officeDocument/2006/relationships/customXml" Target="../ink/ink1007.xml"/><Relationship Id="rId38" Type="http://schemas.openxmlformats.org/officeDocument/2006/relationships/image" Target="../media/image1021.emf"/><Relationship Id="rId46" Type="http://schemas.openxmlformats.org/officeDocument/2006/relationships/image" Target="../media/image1025.emf"/><Relationship Id="rId2" Type="http://schemas.openxmlformats.org/officeDocument/2006/relationships/image" Target="../media/image1003.emf"/><Relationship Id="rId16" Type="http://schemas.openxmlformats.org/officeDocument/2006/relationships/image" Target="../media/image1010.emf"/><Relationship Id="rId20" Type="http://schemas.openxmlformats.org/officeDocument/2006/relationships/image" Target="../media/image1012.emf"/><Relationship Id="rId29" Type="http://schemas.openxmlformats.org/officeDocument/2006/relationships/customXml" Target="../ink/ink1005.xml"/><Relationship Id="rId41" Type="http://schemas.openxmlformats.org/officeDocument/2006/relationships/customXml" Target="../ink/ink10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05.emf"/><Relationship Id="rId11" Type="http://schemas.openxmlformats.org/officeDocument/2006/relationships/customXml" Target="../ink/ink996.xml"/><Relationship Id="rId24" Type="http://schemas.openxmlformats.org/officeDocument/2006/relationships/image" Target="../media/image1014.emf"/><Relationship Id="rId32" Type="http://schemas.openxmlformats.org/officeDocument/2006/relationships/image" Target="../media/image1018.emf"/><Relationship Id="rId37" Type="http://schemas.openxmlformats.org/officeDocument/2006/relationships/customXml" Target="../ink/ink1009.xml"/><Relationship Id="rId40" Type="http://schemas.openxmlformats.org/officeDocument/2006/relationships/image" Target="../media/image1022.emf"/><Relationship Id="rId45" Type="http://schemas.openxmlformats.org/officeDocument/2006/relationships/customXml" Target="../ink/ink1013.xml"/><Relationship Id="rId5" Type="http://schemas.openxmlformats.org/officeDocument/2006/relationships/customXml" Target="../ink/ink993.xml"/><Relationship Id="rId15" Type="http://schemas.openxmlformats.org/officeDocument/2006/relationships/customXml" Target="../ink/ink998.xml"/><Relationship Id="rId23" Type="http://schemas.openxmlformats.org/officeDocument/2006/relationships/customXml" Target="../ink/ink1002.xml"/><Relationship Id="rId28" Type="http://schemas.openxmlformats.org/officeDocument/2006/relationships/image" Target="../media/image1016.emf"/><Relationship Id="rId36" Type="http://schemas.openxmlformats.org/officeDocument/2006/relationships/image" Target="../media/image1020.emf"/><Relationship Id="rId10" Type="http://schemas.openxmlformats.org/officeDocument/2006/relationships/image" Target="../media/image1007.emf"/><Relationship Id="rId19" Type="http://schemas.openxmlformats.org/officeDocument/2006/relationships/customXml" Target="../ink/ink1000.xml"/><Relationship Id="rId31" Type="http://schemas.openxmlformats.org/officeDocument/2006/relationships/customXml" Target="../ink/ink1006.xml"/><Relationship Id="rId44" Type="http://schemas.openxmlformats.org/officeDocument/2006/relationships/image" Target="../media/image1024.emf"/><Relationship Id="rId4" Type="http://schemas.openxmlformats.org/officeDocument/2006/relationships/image" Target="../media/image1004.emf"/><Relationship Id="rId9" Type="http://schemas.openxmlformats.org/officeDocument/2006/relationships/customXml" Target="../ink/ink995.xml"/><Relationship Id="rId14" Type="http://schemas.openxmlformats.org/officeDocument/2006/relationships/image" Target="../media/image1009.emf"/><Relationship Id="rId22" Type="http://schemas.openxmlformats.org/officeDocument/2006/relationships/image" Target="../media/image1013.emf"/><Relationship Id="rId27" Type="http://schemas.openxmlformats.org/officeDocument/2006/relationships/customXml" Target="../ink/ink1004.xml"/><Relationship Id="rId30" Type="http://schemas.openxmlformats.org/officeDocument/2006/relationships/image" Target="../media/image1017.emf"/><Relationship Id="rId35" Type="http://schemas.openxmlformats.org/officeDocument/2006/relationships/customXml" Target="../ink/ink1008.xml"/><Relationship Id="rId43" Type="http://schemas.openxmlformats.org/officeDocument/2006/relationships/customXml" Target="../ink/ink1012.xml"/></Relationships>
</file>

<file path=ppt/slides/_rels/slide5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31.emf"/><Relationship Id="rId18" Type="http://schemas.openxmlformats.org/officeDocument/2006/relationships/customXml" Target="../ink/ink1022.xml"/><Relationship Id="rId26" Type="http://schemas.openxmlformats.org/officeDocument/2006/relationships/customXml" Target="../ink/ink1026.xml"/><Relationship Id="rId39" Type="http://schemas.openxmlformats.org/officeDocument/2006/relationships/image" Target="../media/image1044.emf"/><Relationship Id="rId21" Type="http://schemas.openxmlformats.org/officeDocument/2006/relationships/image" Target="../media/image1035.emf"/><Relationship Id="rId34" Type="http://schemas.openxmlformats.org/officeDocument/2006/relationships/customXml" Target="../ink/ink1030.xml"/><Relationship Id="rId42" Type="http://schemas.openxmlformats.org/officeDocument/2006/relationships/customXml" Target="../ink/ink1034.xml"/><Relationship Id="rId47" Type="http://schemas.openxmlformats.org/officeDocument/2006/relationships/image" Target="../media/image1048.emf"/><Relationship Id="rId50" Type="http://schemas.openxmlformats.org/officeDocument/2006/relationships/customXml" Target="../ink/ink1038.xml"/><Relationship Id="rId55" Type="http://schemas.openxmlformats.org/officeDocument/2006/relationships/image" Target="../media/image1052.emf"/><Relationship Id="rId7" Type="http://schemas.openxmlformats.org/officeDocument/2006/relationships/image" Target="../media/image1028.emf"/><Relationship Id="rId12" Type="http://schemas.openxmlformats.org/officeDocument/2006/relationships/customXml" Target="../ink/ink1019.xml"/><Relationship Id="rId17" Type="http://schemas.openxmlformats.org/officeDocument/2006/relationships/image" Target="../media/image1033.emf"/><Relationship Id="rId25" Type="http://schemas.openxmlformats.org/officeDocument/2006/relationships/image" Target="../media/image1037.emf"/><Relationship Id="rId33" Type="http://schemas.openxmlformats.org/officeDocument/2006/relationships/image" Target="../media/image1041.emf"/><Relationship Id="rId38" Type="http://schemas.openxmlformats.org/officeDocument/2006/relationships/customXml" Target="../ink/ink1032.xml"/><Relationship Id="rId46" Type="http://schemas.openxmlformats.org/officeDocument/2006/relationships/customXml" Target="../ink/ink1036.xml"/><Relationship Id="rId2" Type="http://schemas.openxmlformats.org/officeDocument/2006/relationships/customXml" Target="../ink/ink1014.xml"/><Relationship Id="rId16" Type="http://schemas.openxmlformats.org/officeDocument/2006/relationships/customXml" Target="../ink/ink1021.xml"/><Relationship Id="rId20" Type="http://schemas.openxmlformats.org/officeDocument/2006/relationships/customXml" Target="../ink/ink1023.xml"/><Relationship Id="rId29" Type="http://schemas.openxmlformats.org/officeDocument/2006/relationships/image" Target="../media/image1039.emf"/><Relationship Id="rId41" Type="http://schemas.openxmlformats.org/officeDocument/2006/relationships/image" Target="../media/image1045.emf"/><Relationship Id="rId54" Type="http://schemas.openxmlformats.org/officeDocument/2006/relationships/customXml" Target="../ink/ink1040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016.xml"/><Relationship Id="rId11" Type="http://schemas.openxmlformats.org/officeDocument/2006/relationships/image" Target="../media/image1030.emf"/><Relationship Id="rId24" Type="http://schemas.openxmlformats.org/officeDocument/2006/relationships/customXml" Target="../ink/ink1025.xml"/><Relationship Id="rId32" Type="http://schemas.openxmlformats.org/officeDocument/2006/relationships/customXml" Target="../ink/ink1029.xml"/><Relationship Id="rId37" Type="http://schemas.openxmlformats.org/officeDocument/2006/relationships/image" Target="../media/image1043.emf"/><Relationship Id="rId40" Type="http://schemas.openxmlformats.org/officeDocument/2006/relationships/customXml" Target="../ink/ink1033.xml"/><Relationship Id="rId45" Type="http://schemas.openxmlformats.org/officeDocument/2006/relationships/image" Target="../media/image1047.emf"/><Relationship Id="rId53" Type="http://schemas.openxmlformats.org/officeDocument/2006/relationships/image" Target="../media/image1051.emf"/><Relationship Id="rId5" Type="http://schemas.openxmlformats.org/officeDocument/2006/relationships/image" Target="../media/image1027.emf"/><Relationship Id="rId15" Type="http://schemas.openxmlformats.org/officeDocument/2006/relationships/image" Target="../media/image1032.emf"/><Relationship Id="rId23" Type="http://schemas.openxmlformats.org/officeDocument/2006/relationships/image" Target="../media/image1036.emf"/><Relationship Id="rId28" Type="http://schemas.openxmlformats.org/officeDocument/2006/relationships/customXml" Target="../ink/ink1027.xml"/><Relationship Id="rId36" Type="http://schemas.openxmlformats.org/officeDocument/2006/relationships/customXml" Target="../ink/ink1031.xml"/><Relationship Id="rId49" Type="http://schemas.openxmlformats.org/officeDocument/2006/relationships/image" Target="../media/image1049.emf"/><Relationship Id="rId57" Type="http://schemas.openxmlformats.org/officeDocument/2006/relationships/image" Target="../media/image1053.emf"/><Relationship Id="rId10" Type="http://schemas.openxmlformats.org/officeDocument/2006/relationships/customXml" Target="../ink/ink1018.xml"/><Relationship Id="rId19" Type="http://schemas.openxmlformats.org/officeDocument/2006/relationships/image" Target="../media/image1034.emf"/><Relationship Id="rId31" Type="http://schemas.openxmlformats.org/officeDocument/2006/relationships/image" Target="../media/image1040.emf"/><Relationship Id="rId44" Type="http://schemas.openxmlformats.org/officeDocument/2006/relationships/customXml" Target="../ink/ink1035.xml"/><Relationship Id="rId52" Type="http://schemas.openxmlformats.org/officeDocument/2006/relationships/customXml" Target="../ink/ink1039.xml"/><Relationship Id="rId4" Type="http://schemas.openxmlformats.org/officeDocument/2006/relationships/customXml" Target="../ink/ink1015.xml"/><Relationship Id="rId9" Type="http://schemas.openxmlformats.org/officeDocument/2006/relationships/image" Target="../media/image1029.emf"/><Relationship Id="rId14" Type="http://schemas.openxmlformats.org/officeDocument/2006/relationships/customXml" Target="../ink/ink1020.xml"/><Relationship Id="rId22" Type="http://schemas.openxmlformats.org/officeDocument/2006/relationships/customXml" Target="../ink/ink1024.xml"/><Relationship Id="rId27" Type="http://schemas.openxmlformats.org/officeDocument/2006/relationships/image" Target="../media/image1038.emf"/><Relationship Id="rId30" Type="http://schemas.openxmlformats.org/officeDocument/2006/relationships/customXml" Target="../ink/ink1028.xml"/><Relationship Id="rId35" Type="http://schemas.openxmlformats.org/officeDocument/2006/relationships/image" Target="../media/image1042.emf"/><Relationship Id="rId43" Type="http://schemas.openxmlformats.org/officeDocument/2006/relationships/image" Target="../media/image1046.emf"/><Relationship Id="rId48" Type="http://schemas.openxmlformats.org/officeDocument/2006/relationships/customXml" Target="../ink/ink1037.xml"/><Relationship Id="rId56" Type="http://schemas.openxmlformats.org/officeDocument/2006/relationships/customXml" Target="../ink/ink1041.xml"/><Relationship Id="rId8" Type="http://schemas.openxmlformats.org/officeDocument/2006/relationships/customXml" Target="../ink/ink1017.xml"/><Relationship Id="rId51" Type="http://schemas.openxmlformats.org/officeDocument/2006/relationships/image" Target="../media/image1050.emf"/><Relationship Id="rId3" Type="http://schemas.openxmlformats.org/officeDocument/2006/relationships/image" Target="../media/image1026.emf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customXml" Target="../ink/ink1045.xml"/><Relationship Id="rId13" Type="http://schemas.openxmlformats.org/officeDocument/2006/relationships/image" Target="../media/image1059.emf"/><Relationship Id="rId18" Type="http://schemas.openxmlformats.org/officeDocument/2006/relationships/customXml" Target="../ink/ink1050.xml"/><Relationship Id="rId26" Type="http://schemas.openxmlformats.org/officeDocument/2006/relationships/customXml" Target="../ink/ink1054.xml"/><Relationship Id="rId39" Type="http://schemas.openxmlformats.org/officeDocument/2006/relationships/image" Target="../media/image1072.emf"/><Relationship Id="rId3" Type="http://schemas.openxmlformats.org/officeDocument/2006/relationships/image" Target="../media/image1054.emf"/><Relationship Id="rId21" Type="http://schemas.openxmlformats.org/officeDocument/2006/relationships/image" Target="../media/image1063.emf"/><Relationship Id="rId34" Type="http://schemas.openxmlformats.org/officeDocument/2006/relationships/customXml" Target="../ink/ink1058.xml"/><Relationship Id="rId42" Type="http://schemas.openxmlformats.org/officeDocument/2006/relationships/customXml" Target="../ink/ink1062.xml"/><Relationship Id="rId47" Type="http://schemas.openxmlformats.org/officeDocument/2006/relationships/image" Target="../media/image1076.emf"/><Relationship Id="rId7" Type="http://schemas.openxmlformats.org/officeDocument/2006/relationships/image" Target="../media/image1056.emf"/><Relationship Id="rId12" Type="http://schemas.openxmlformats.org/officeDocument/2006/relationships/customXml" Target="../ink/ink1047.xml"/><Relationship Id="rId17" Type="http://schemas.openxmlformats.org/officeDocument/2006/relationships/image" Target="../media/image1061.emf"/><Relationship Id="rId25" Type="http://schemas.openxmlformats.org/officeDocument/2006/relationships/image" Target="../media/image1065.emf"/><Relationship Id="rId33" Type="http://schemas.openxmlformats.org/officeDocument/2006/relationships/image" Target="../media/image1069.emf"/><Relationship Id="rId38" Type="http://schemas.openxmlformats.org/officeDocument/2006/relationships/customXml" Target="../ink/ink1060.xml"/><Relationship Id="rId46" Type="http://schemas.openxmlformats.org/officeDocument/2006/relationships/customXml" Target="../ink/ink1064.xml"/><Relationship Id="rId2" Type="http://schemas.openxmlformats.org/officeDocument/2006/relationships/customXml" Target="../ink/ink1042.xml"/><Relationship Id="rId16" Type="http://schemas.openxmlformats.org/officeDocument/2006/relationships/customXml" Target="../ink/ink1049.xml"/><Relationship Id="rId20" Type="http://schemas.openxmlformats.org/officeDocument/2006/relationships/customXml" Target="../ink/ink1051.xml"/><Relationship Id="rId29" Type="http://schemas.openxmlformats.org/officeDocument/2006/relationships/image" Target="../media/image1067.emf"/><Relationship Id="rId41" Type="http://schemas.openxmlformats.org/officeDocument/2006/relationships/image" Target="../media/image1073.emf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044.xml"/><Relationship Id="rId11" Type="http://schemas.openxmlformats.org/officeDocument/2006/relationships/image" Target="../media/image1058.emf"/><Relationship Id="rId24" Type="http://schemas.openxmlformats.org/officeDocument/2006/relationships/customXml" Target="../ink/ink1053.xml"/><Relationship Id="rId32" Type="http://schemas.openxmlformats.org/officeDocument/2006/relationships/customXml" Target="../ink/ink1057.xml"/><Relationship Id="rId37" Type="http://schemas.openxmlformats.org/officeDocument/2006/relationships/image" Target="../media/image1071.emf"/><Relationship Id="rId40" Type="http://schemas.openxmlformats.org/officeDocument/2006/relationships/customXml" Target="../ink/ink1061.xml"/><Relationship Id="rId45" Type="http://schemas.openxmlformats.org/officeDocument/2006/relationships/image" Target="../media/image1075.emf"/><Relationship Id="rId5" Type="http://schemas.openxmlformats.org/officeDocument/2006/relationships/image" Target="../media/image1055.emf"/><Relationship Id="rId15" Type="http://schemas.openxmlformats.org/officeDocument/2006/relationships/image" Target="../media/image1060.emf"/><Relationship Id="rId23" Type="http://schemas.openxmlformats.org/officeDocument/2006/relationships/image" Target="../media/image1064.emf"/><Relationship Id="rId28" Type="http://schemas.openxmlformats.org/officeDocument/2006/relationships/customXml" Target="../ink/ink1055.xml"/><Relationship Id="rId36" Type="http://schemas.openxmlformats.org/officeDocument/2006/relationships/customXml" Target="../ink/ink1059.xml"/><Relationship Id="rId10" Type="http://schemas.openxmlformats.org/officeDocument/2006/relationships/customXml" Target="../ink/ink1046.xml"/><Relationship Id="rId19" Type="http://schemas.openxmlformats.org/officeDocument/2006/relationships/image" Target="../media/image1062.emf"/><Relationship Id="rId31" Type="http://schemas.openxmlformats.org/officeDocument/2006/relationships/image" Target="../media/image1068.emf"/><Relationship Id="rId44" Type="http://schemas.openxmlformats.org/officeDocument/2006/relationships/customXml" Target="../ink/ink1063.xml"/><Relationship Id="rId4" Type="http://schemas.openxmlformats.org/officeDocument/2006/relationships/customXml" Target="../ink/ink1043.xml"/><Relationship Id="rId9" Type="http://schemas.openxmlformats.org/officeDocument/2006/relationships/image" Target="../media/image1057.emf"/><Relationship Id="rId14" Type="http://schemas.openxmlformats.org/officeDocument/2006/relationships/customXml" Target="../ink/ink1048.xml"/><Relationship Id="rId22" Type="http://schemas.openxmlformats.org/officeDocument/2006/relationships/customXml" Target="../ink/ink1052.xml"/><Relationship Id="rId27" Type="http://schemas.openxmlformats.org/officeDocument/2006/relationships/image" Target="../media/image1066.emf"/><Relationship Id="rId30" Type="http://schemas.openxmlformats.org/officeDocument/2006/relationships/customXml" Target="../ink/ink1056.xml"/><Relationship Id="rId35" Type="http://schemas.openxmlformats.org/officeDocument/2006/relationships/image" Target="../media/image1070.emf"/><Relationship Id="rId43" Type="http://schemas.openxmlformats.org/officeDocument/2006/relationships/image" Target="../media/image1074.emf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customXml" Target="../ink/ink1068.xml"/><Relationship Id="rId13" Type="http://schemas.openxmlformats.org/officeDocument/2006/relationships/image" Target="../media/image1082.emf"/><Relationship Id="rId18" Type="http://schemas.openxmlformats.org/officeDocument/2006/relationships/customXml" Target="../ink/ink1073.xml"/><Relationship Id="rId26" Type="http://schemas.openxmlformats.org/officeDocument/2006/relationships/customXml" Target="../ink/ink1077.xml"/><Relationship Id="rId39" Type="http://schemas.openxmlformats.org/officeDocument/2006/relationships/image" Target="../media/image1095.emf"/><Relationship Id="rId3" Type="http://schemas.openxmlformats.org/officeDocument/2006/relationships/image" Target="../media/image1077.emf"/><Relationship Id="rId21" Type="http://schemas.openxmlformats.org/officeDocument/2006/relationships/image" Target="../media/image1086.emf"/><Relationship Id="rId34" Type="http://schemas.openxmlformats.org/officeDocument/2006/relationships/customXml" Target="../ink/ink1081.xml"/><Relationship Id="rId7" Type="http://schemas.openxmlformats.org/officeDocument/2006/relationships/image" Target="../media/image1079.emf"/><Relationship Id="rId12" Type="http://schemas.openxmlformats.org/officeDocument/2006/relationships/customXml" Target="../ink/ink1070.xml"/><Relationship Id="rId17" Type="http://schemas.openxmlformats.org/officeDocument/2006/relationships/image" Target="../media/image1084.emf"/><Relationship Id="rId25" Type="http://schemas.openxmlformats.org/officeDocument/2006/relationships/image" Target="../media/image1088.emf"/><Relationship Id="rId33" Type="http://schemas.openxmlformats.org/officeDocument/2006/relationships/image" Target="../media/image1092.emf"/><Relationship Id="rId38" Type="http://schemas.openxmlformats.org/officeDocument/2006/relationships/customXml" Target="../ink/ink1083.xml"/><Relationship Id="rId2" Type="http://schemas.openxmlformats.org/officeDocument/2006/relationships/customXml" Target="../ink/ink1065.xml"/><Relationship Id="rId16" Type="http://schemas.openxmlformats.org/officeDocument/2006/relationships/customXml" Target="../ink/ink1072.xml"/><Relationship Id="rId20" Type="http://schemas.openxmlformats.org/officeDocument/2006/relationships/customXml" Target="../ink/ink1074.xml"/><Relationship Id="rId29" Type="http://schemas.openxmlformats.org/officeDocument/2006/relationships/image" Target="../media/image1090.emf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067.xml"/><Relationship Id="rId11" Type="http://schemas.openxmlformats.org/officeDocument/2006/relationships/image" Target="../media/image1081.emf"/><Relationship Id="rId24" Type="http://schemas.openxmlformats.org/officeDocument/2006/relationships/customXml" Target="../ink/ink1076.xml"/><Relationship Id="rId32" Type="http://schemas.openxmlformats.org/officeDocument/2006/relationships/customXml" Target="../ink/ink1080.xml"/><Relationship Id="rId37" Type="http://schemas.openxmlformats.org/officeDocument/2006/relationships/image" Target="../media/image1094.emf"/><Relationship Id="rId5" Type="http://schemas.openxmlformats.org/officeDocument/2006/relationships/image" Target="../media/image1078.emf"/><Relationship Id="rId15" Type="http://schemas.openxmlformats.org/officeDocument/2006/relationships/image" Target="../media/image1083.emf"/><Relationship Id="rId23" Type="http://schemas.openxmlformats.org/officeDocument/2006/relationships/image" Target="../media/image1087.emf"/><Relationship Id="rId28" Type="http://schemas.openxmlformats.org/officeDocument/2006/relationships/customXml" Target="../ink/ink1078.xml"/><Relationship Id="rId36" Type="http://schemas.openxmlformats.org/officeDocument/2006/relationships/customXml" Target="../ink/ink1082.xml"/><Relationship Id="rId10" Type="http://schemas.openxmlformats.org/officeDocument/2006/relationships/customXml" Target="../ink/ink1069.xml"/><Relationship Id="rId19" Type="http://schemas.openxmlformats.org/officeDocument/2006/relationships/image" Target="../media/image1085.emf"/><Relationship Id="rId31" Type="http://schemas.openxmlformats.org/officeDocument/2006/relationships/image" Target="../media/image1091.emf"/><Relationship Id="rId4" Type="http://schemas.openxmlformats.org/officeDocument/2006/relationships/customXml" Target="../ink/ink1066.xml"/><Relationship Id="rId9" Type="http://schemas.openxmlformats.org/officeDocument/2006/relationships/image" Target="../media/image1080.emf"/><Relationship Id="rId14" Type="http://schemas.openxmlformats.org/officeDocument/2006/relationships/customXml" Target="../ink/ink1071.xml"/><Relationship Id="rId22" Type="http://schemas.openxmlformats.org/officeDocument/2006/relationships/customXml" Target="../ink/ink1075.xml"/><Relationship Id="rId27" Type="http://schemas.openxmlformats.org/officeDocument/2006/relationships/image" Target="../media/image1089.emf"/><Relationship Id="rId30" Type="http://schemas.openxmlformats.org/officeDocument/2006/relationships/customXml" Target="../ink/ink1079.xml"/><Relationship Id="rId35" Type="http://schemas.openxmlformats.org/officeDocument/2006/relationships/image" Target="../media/image1093.emf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customXml" Target="../ink/ink1086.xml"/><Relationship Id="rId13" Type="http://schemas.openxmlformats.org/officeDocument/2006/relationships/image" Target="../media/image1102.emf"/><Relationship Id="rId18" Type="http://schemas.openxmlformats.org/officeDocument/2006/relationships/customXml" Target="../ink/ink1091.xml"/><Relationship Id="rId3" Type="http://schemas.openxmlformats.org/officeDocument/2006/relationships/image" Target="../media/image1097.emf"/><Relationship Id="rId21" Type="http://schemas.openxmlformats.org/officeDocument/2006/relationships/image" Target="../media/image1106.emf"/><Relationship Id="rId7" Type="http://schemas.openxmlformats.org/officeDocument/2006/relationships/image" Target="../media/image1099.emf"/><Relationship Id="rId12" Type="http://schemas.openxmlformats.org/officeDocument/2006/relationships/customXml" Target="../ink/ink1088.xml"/><Relationship Id="rId17" Type="http://schemas.openxmlformats.org/officeDocument/2006/relationships/image" Target="../media/image1104.emf"/><Relationship Id="rId2" Type="http://schemas.openxmlformats.org/officeDocument/2006/relationships/image" Target="../media/image1096.emf"/><Relationship Id="rId16" Type="http://schemas.openxmlformats.org/officeDocument/2006/relationships/customXml" Target="../ink/ink1090.xml"/><Relationship Id="rId20" Type="http://schemas.openxmlformats.org/officeDocument/2006/relationships/customXml" Target="../ink/ink1092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085.xml"/><Relationship Id="rId11" Type="http://schemas.openxmlformats.org/officeDocument/2006/relationships/image" Target="../media/image1101.emf"/><Relationship Id="rId5" Type="http://schemas.openxmlformats.org/officeDocument/2006/relationships/image" Target="../media/image1098.emf"/><Relationship Id="rId15" Type="http://schemas.openxmlformats.org/officeDocument/2006/relationships/image" Target="../media/image1103.emf"/><Relationship Id="rId23" Type="http://schemas.openxmlformats.org/officeDocument/2006/relationships/image" Target="../media/image1107.emf"/><Relationship Id="rId10" Type="http://schemas.openxmlformats.org/officeDocument/2006/relationships/customXml" Target="../ink/ink1087.xml"/><Relationship Id="rId19" Type="http://schemas.openxmlformats.org/officeDocument/2006/relationships/image" Target="../media/image1105.emf"/><Relationship Id="rId4" Type="http://schemas.openxmlformats.org/officeDocument/2006/relationships/customXml" Target="../ink/ink1084.xml"/><Relationship Id="rId9" Type="http://schemas.openxmlformats.org/officeDocument/2006/relationships/image" Target="../media/image1100.emf"/><Relationship Id="rId14" Type="http://schemas.openxmlformats.org/officeDocument/2006/relationships/customXml" Target="../ink/ink1089.xml"/><Relationship Id="rId22" Type="http://schemas.openxmlformats.org/officeDocument/2006/relationships/customXml" Target="../ink/ink1093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customXml" Target="../ink/ink1097.xml"/><Relationship Id="rId13" Type="http://schemas.openxmlformats.org/officeDocument/2006/relationships/image" Target="../media/image1113.emf"/><Relationship Id="rId18" Type="http://schemas.openxmlformats.org/officeDocument/2006/relationships/customXml" Target="../ink/ink1102.xml"/><Relationship Id="rId3" Type="http://schemas.openxmlformats.org/officeDocument/2006/relationships/image" Target="../media/image1108.emf"/><Relationship Id="rId21" Type="http://schemas.openxmlformats.org/officeDocument/2006/relationships/image" Target="../media/image1117.emf"/><Relationship Id="rId7" Type="http://schemas.openxmlformats.org/officeDocument/2006/relationships/image" Target="../media/image1110.emf"/><Relationship Id="rId12" Type="http://schemas.openxmlformats.org/officeDocument/2006/relationships/customXml" Target="../ink/ink1099.xml"/><Relationship Id="rId17" Type="http://schemas.openxmlformats.org/officeDocument/2006/relationships/image" Target="../media/image1115.emf"/><Relationship Id="rId2" Type="http://schemas.openxmlformats.org/officeDocument/2006/relationships/customXml" Target="../ink/ink1094.xml"/><Relationship Id="rId16" Type="http://schemas.openxmlformats.org/officeDocument/2006/relationships/customXml" Target="../ink/ink1101.xml"/><Relationship Id="rId20" Type="http://schemas.openxmlformats.org/officeDocument/2006/relationships/customXml" Target="../ink/ink1103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096.xml"/><Relationship Id="rId11" Type="http://schemas.openxmlformats.org/officeDocument/2006/relationships/image" Target="../media/image1112.emf"/><Relationship Id="rId5" Type="http://schemas.openxmlformats.org/officeDocument/2006/relationships/image" Target="../media/image1109.emf"/><Relationship Id="rId15" Type="http://schemas.openxmlformats.org/officeDocument/2006/relationships/image" Target="../media/image1114.emf"/><Relationship Id="rId10" Type="http://schemas.openxmlformats.org/officeDocument/2006/relationships/customXml" Target="../ink/ink1098.xml"/><Relationship Id="rId19" Type="http://schemas.openxmlformats.org/officeDocument/2006/relationships/image" Target="../media/image1116.emf"/><Relationship Id="rId4" Type="http://schemas.openxmlformats.org/officeDocument/2006/relationships/customXml" Target="../ink/ink1095.xml"/><Relationship Id="rId9" Type="http://schemas.openxmlformats.org/officeDocument/2006/relationships/image" Target="../media/image1111.emf"/><Relationship Id="rId14" Type="http://schemas.openxmlformats.org/officeDocument/2006/relationships/customXml" Target="../ink/ink1100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1.emf"/><Relationship Id="rId13" Type="http://schemas.openxmlformats.org/officeDocument/2006/relationships/customXml" Target="../ink/ink1109.xml"/><Relationship Id="rId18" Type="http://schemas.openxmlformats.org/officeDocument/2006/relationships/image" Target="../media/image1126.emf"/><Relationship Id="rId26" Type="http://schemas.openxmlformats.org/officeDocument/2006/relationships/image" Target="../media/image1130.emf"/><Relationship Id="rId39" Type="http://schemas.openxmlformats.org/officeDocument/2006/relationships/customXml" Target="../ink/ink1122.xml"/><Relationship Id="rId3" Type="http://schemas.openxmlformats.org/officeDocument/2006/relationships/customXml" Target="../ink/ink1104.xml"/><Relationship Id="rId21" Type="http://schemas.openxmlformats.org/officeDocument/2006/relationships/customXml" Target="../ink/ink1113.xml"/><Relationship Id="rId34" Type="http://schemas.openxmlformats.org/officeDocument/2006/relationships/image" Target="../media/image1134.emf"/><Relationship Id="rId7" Type="http://schemas.openxmlformats.org/officeDocument/2006/relationships/customXml" Target="../ink/ink1106.xml"/><Relationship Id="rId12" Type="http://schemas.openxmlformats.org/officeDocument/2006/relationships/image" Target="../media/image1123.emf"/><Relationship Id="rId17" Type="http://schemas.openxmlformats.org/officeDocument/2006/relationships/customXml" Target="../ink/ink1111.xml"/><Relationship Id="rId25" Type="http://schemas.openxmlformats.org/officeDocument/2006/relationships/customXml" Target="../ink/ink1115.xml"/><Relationship Id="rId33" Type="http://schemas.openxmlformats.org/officeDocument/2006/relationships/customXml" Target="../ink/ink1119.xml"/><Relationship Id="rId38" Type="http://schemas.openxmlformats.org/officeDocument/2006/relationships/image" Target="../media/image1136.emf"/><Relationship Id="rId2" Type="http://schemas.openxmlformats.org/officeDocument/2006/relationships/image" Target="../media/image1118.emf"/><Relationship Id="rId16" Type="http://schemas.openxmlformats.org/officeDocument/2006/relationships/image" Target="../media/image1125.emf"/><Relationship Id="rId20" Type="http://schemas.openxmlformats.org/officeDocument/2006/relationships/image" Target="../media/image1127.emf"/><Relationship Id="rId29" Type="http://schemas.openxmlformats.org/officeDocument/2006/relationships/customXml" Target="../ink/ink11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20.emf"/><Relationship Id="rId11" Type="http://schemas.openxmlformats.org/officeDocument/2006/relationships/customXml" Target="../ink/ink1108.xml"/><Relationship Id="rId24" Type="http://schemas.openxmlformats.org/officeDocument/2006/relationships/image" Target="../media/image1129.emf"/><Relationship Id="rId32" Type="http://schemas.openxmlformats.org/officeDocument/2006/relationships/image" Target="../media/image1133.emf"/><Relationship Id="rId37" Type="http://schemas.openxmlformats.org/officeDocument/2006/relationships/customXml" Target="../ink/ink1121.xml"/><Relationship Id="rId40" Type="http://schemas.openxmlformats.org/officeDocument/2006/relationships/image" Target="../media/image1137.emf"/><Relationship Id="rId5" Type="http://schemas.openxmlformats.org/officeDocument/2006/relationships/customXml" Target="../ink/ink1105.xml"/><Relationship Id="rId15" Type="http://schemas.openxmlformats.org/officeDocument/2006/relationships/customXml" Target="../ink/ink1110.xml"/><Relationship Id="rId23" Type="http://schemas.openxmlformats.org/officeDocument/2006/relationships/customXml" Target="../ink/ink1114.xml"/><Relationship Id="rId28" Type="http://schemas.openxmlformats.org/officeDocument/2006/relationships/image" Target="../media/image1131.emf"/><Relationship Id="rId36" Type="http://schemas.openxmlformats.org/officeDocument/2006/relationships/image" Target="../media/image1135.emf"/><Relationship Id="rId10" Type="http://schemas.openxmlformats.org/officeDocument/2006/relationships/image" Target="../media/image1122.emf"/><Relationship Id="rId19" Type="http://schemas.openxmlformats.org/officeDocument/2006/relationships/customXml" Target="../ink/ink1112.xml"/><Relationship Id="rId31" Type="http://schemas.openxmlformats.org/officeDocument/2006/relationships/customXml" Target="../ink/ink1118.xml"/><Relationship Id="rId4" Type="http://schemas.openxmlformats.org/officeDocument/2006/relationships/image" Target="../media/image1119.emf"/><Relationship Id="rId9" Type="http://schemas.openxmlformats.org/officeDocument/2006/relationships/customXml" Target="../ink/ink1107.xml"/><Relationship Id="rId14" Type="http://schemas.openxmlformats.org/officeDocument/2006/relationships/image" Target="../media/image1124.emf"/><Relationship Id="rId22" Type="http://schemas.openxmlformats.org/officeDocument/2006/relationships/image" Target="../media/image1128.emf"/><Relationship Id="rId27" Type="http://schemas.openxmlformats.org/officeDocument/2006/relationships/customXml" Target="../ink/ink1116.xml"/><Relationship Id="rId30" Type="http://schemas.openxmlformats.org/officeDocument/2006/relationships/image" Target="../media/image1132.emf"/><Relationship Id="rId35" Type="http://schemas.openxmlformats.org/officeDocument/2006/relationships/customXml" Target="../ink/ink1120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customXml" Target="../ink/ink52.xml"/><Relationship Id="rId13" Type="http://schemas.openxmlformats.org/officeDocument/2006/relationships/image" Target="../media/image56.emf"/><Relationship Id="rId18" Type="http://schemas.openxmlformats.org/officeDocument/2006/relationships/customXml" Target="../ink/ink57.xml"/><Relationship Id="rId26" Type="http://schemas.openxmlformats.org/officeDocument/2006/relationships/customXml" Target="../ink/ink61.xml"/><Relationship Id="rId3" Type="http://schemas.openxmlformats.org/officeDocument/2006/relationships/image" Target="../media/image51.emf"/><Relationship Id="rId21" Type="http://schemas.openxmlformats.org/officeDocument/2006/relationships/image" Target="../media/image60.emf"/><Relationship Id="rId7" Type="http://schemas.openxmlformats.org/officeDocument/2006/relationships/image" Target="../media/image53.emf"/><Relationship Id="rId12" Type="http://schemas.openxmlformats.org/officeDocument/2006/relationships/customXml" Target="../ink/ink54.xml"/><Relationship Id="rId17" Type="http://schemas.openxmlformats.org/officeDocument/2006/relationships/image" Target="../media/image58.emf"/><Relationship Id="rId25" Type="http://schemas.openxmlformats.org/officeDocument/2006/relationships/image" Target="../media/image62.emf"/><Relationship Id="rId2" Type="http://schemas.openxmlformats.org/officeDocument/2006/relationships/customXml" Target="../ink/ink49.xml"/><Relationship Id="rId16" Type="http://schemas.openxmlformats.org/officeDocument/2006/relationships/customXml" Target="../ink/ink56.xml"/><Relationship Id="rId20" Type="http://schemas.openxmlformats.org/officeDocument/2006/relationships/customXml" Target="../ink/ink58.xml"/><Relationship Id="rId29" Type="http://schemas.openxmlformats.org/officeDocument/2006/relationships/image" Target="../media/image64.emf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51.xml"/><Relationship Id="rId11" Type="http://schemas.openxmlformats.org/officeDocument/2006/relationships/image" Target="../media/image55.emf"/><Relationship Id="rId24" Type="http://schemas.openxmlformats.org/officeDocument/2006/relationships/customXml" Target="../ink/ink60.xml"/><Relationship Id="rId5" Type="http://schemas.openxmlformats.org/officeDocument/2006/relationships/image" Target="../media/image52.emf"/><Relationship Id="rId15" Type="http://schemas.openxmlformats.org/officeDocument/2006/relationships/image" Target="../media/image57.emf"/><Relationship Id="rId23" Type="http://schemas.openxmlformats.org/officeDocument/2006/relationships/image" Target="../media/image61.emf"/><Relationship Id="rId28" Type="http://schemas.openxmlformats.org/officeDocument/2006/relationships/customXml" Target="../ink/ink62.xml"/><Relationship Id="rId10" Type="http://schemas.openxmlformats.org/officeDocument/2006/relationships/customXml" Target="../ink/ink53.xml"/><Relationship Id="rId19" Type="http://schemas.openxmlformats.org/officeDocument/2006/relationships/image" Target="../media/image59.emf"/><Relationship Id="rId4" Type="http://schemas.openxmlformats.org/officeDocument/2006/relationships/customXml" Target="../ink/ink50.xml"/><Relationship Id="rId9" Type="http://schemas.openxmlformats.org/officeDocument/2006/relationships/image" Target="../media/image54.emf"/><Relationship Id="rId14" Type="http://schemas.openxmlformats.org/officeDocument/2006/relationships/customXml" Target="../ink/ink55.xml"/><Relationship Id="rId22" Type="http://schemas.openxmlformats.org/officeDocument/2006/relationships/customXml" Target="../ink/ink59.xml"/><Relationship Id="rId27" Type="http://schemas.openxmlformats.org/officeDocument/2006/relationships/image" Target="../media/image63.emf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customXml" Target="../ink/ink1126.xml"/><Relationship Id="rId13" Type="http://schemas.openxmlformats.org/officeDocument/2006/relationships/image" Target="../media/image1143.emf"/><Relationship Id="rId3" Type="http://schemas.openxmlformats.org/officeDocument/2006/relationships/image" Target="../media/image1138.emf"/><Relationship Id="rId7" Type="http://schemas.openxmlformats.org/officeDocument/2006/relationships/image" Target="../media/image1140.emf"/><Relationship Id="rId12" Type="http://schemas.openxmlformats.org/officeDocument/2006/relationships/customXml" Target="../ink/ink1128.xml"/><Relationship Id="rId2" Type="http://schemas.openxmlformats.org/officeDocument/2006/relationships/customXml" Target="../ink/ink1123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125.xml"/><Relationship Id="rId11" Type="http://schemas.openxmlformats.org/officeDocument/2006/relationships/image" Target="../media/image1142.emf"/><Relationship Id="rId5" Type="http://schemas.openxmlformats.org/officeDocument/2006/relationships/image" Target="../media/image1139.emf"/><Relationship Id="rId15" Type="http://schemas.openxmlformats.org/officeDocument/2006/relationships/image" Target="../media/image1144.emf"/><Relationship Id="rId10" Type="http://schemas.openxmlformats.org/officeDocument/2006/relationships/customXml" Target="../ink/ink1127.xml"/><Relationship Id="rId4" Type="http://schemas.openxmlformats.org/officeDocument/2006/relationships/customXml" Target="../ink/ink1124.xml"/><Relationship Id="rId9" Type="http://schemas.openxmlformats.org/officeDocument/2006/relationships/image" Target="../media/image1141.emf"/><Relationship Id="rId14" Type="http://schemas.openxmlformats.org/officeDocument/2006/relationships/customXml" Target="../ink/ink1129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8.emf"/><Relationship Id="rId13" Type="http://schemas.openxmlformats.org/officeDocument/2006/relationships/customXml" Target="../ink/ink1135.xml"/><Relationship Id="rId18" Type="http://schemas.openxmlformats.org/officeDocument/2006/relationships/image" Target="../media/image1153.emf"/><Relationship Id="rId26" Type="http://schemas.openxmlformats.org/officeDocument/2006/relationships/image" Target="../media/image1157.emf"/><Relationship Id="rId3" Type="http://schemas.openxmlformats.org/officeDocument/2006/relationships/customXml" Target="../ink/ink1130.xml"/><Relationship Id="rId21" Type="http://schemas.openxmlformats.org/officeDocument/2006/relationships/customXml" Target="../ink/ink1139.xml"/><Relationship Id="rId34" Type="http://schemas.openxmlformats.org/officeDocument/2006/relationships/image" Target="../media/image1161.emf"/><Relationship Id="rId7" Type="http://schemas.openxmlformats.org/officeDocument/2006/relationships/customXml" Target="../ink/ink1132.xml"/><Relationship Id="rId12" Type="http://schemas.openxmlformats.org/officeDocument/2006/relationships/image" Target="../media/image1150.emf"/><Relationship Id="rId17" Type="http://schemas.openxmlformats.org/officeDocument/2006/relationships/customXml" Target="../ink/ink1137.xml"/><Relationship Id="rId25" Type="http://schemas.openxmlformats.org/officeDocument/2006/relationships/customXml" Target="../ink/ink1141.xml"/><Relationship Id="rId33" Type="http://schemas.openxmlformats.org/officeDocument/2006/relationships/customXml" Target="../ink/ink1145.xml"/><Relationship Id="rId2" Type="http://schemas.openxmlformats.org/officeDocument/2006/relationships/image" Target="../media/image1145.emf"/><Relationship Id="rId16" Type="http://schemas.openxmlformats.org/officeDocument/2006/relationships/image" Target="../media/image1152.emf"/><Relationship Id="rId20" Type="http://schemas.openxmlformats.org/officeDocument/2006/relationships/image" Target="../media/image1154.emf"/><Relationship Id="rId29" Type="http://schemas.openxmlformats.org/officeDocument/2006/relationships/customXml" Target="../ink/ink114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47.emf"/><Relationship Id="rId11" Type="http://schemas.openxmlformats.org/officeDocument/2006/relationships/customXml" Target="../ink/ink1134.xml"/><Relationship Id="rId24" Type="http://schemas.openxmlformats.org/officeDocument/2006/relationships/image" Target="../media/image1156.emf"/><Relationship Id="rId32" Type="http://schemas.openxmlformats.org/officeDocument/2006/relationships/image" Target="../media/image1160.emf"/><Relationship Id="rId5" Type="http://schemas.openxmlformats.org/officeDocument/2006/relationships/customXml" Target="../ink/ink1131.xml"/><Relationship Id="rId15" Type="http://schemas.openxmlformats.org/officeDocument/2006/relationships/customXml" Target="../ink/ink1136.xml"/><Relationship Id="rId23" Type="http://schemas.openxmlformats.org/officeDocument/2006/relationships/customXml" Target="../ink/ink1140.xml"/><Relationship Id="rId28" Type="http://schemas.openxmlformats.org/officeDocument/2006/relationships/image" Target="../media/image1158.emf"/><Relationship Id="rId10" Type="http://schemas.openxmlformats.org/officeDocument/2006/relationships/image" Target="../media/image1149.emf"/><Relationship Id="rId19" Type="http://schemas.openxmlformats.org/officeDocument/2006/relationships/customXml" Target="../ink/ink1138.xml"/><Relationship Id="rId31" Type="http://schemas.openxmlformats.org/officeDocument/2006/relationships/customXml" Target="../ink/ink1144.xml"/><Relationship Id="rId4" Type="http://schemas.openxmlformats.org/officeDocument/2006/relationships/image" Target="../media/image1146.emf"/><Relationship Id="rId9" Type="http://schemas.openxmlformats.org/officeDocument/2006/relationships/customXml" Target="../ink/ink1133.xml"/><Relationship Id="rId14" Type="http://schemas.openxmlformats.org/officeDocument/2006/relationships/image" Target="../media/image1151.emf"/><Relationship Id="rId22" Type="http://schemas.openxmlformats.org/officeDocument/2006/relationships/image" Target="../media/image1155.emf"/><Relationship Id="rId27" Type="http://schemas.openxmlformats.org/officeDocument/2006/relationships/customXml" Target="../ink/ink1142.xml"/><Relationship Id="rId30" Type="http://schemas.openxmlformats.org/officeDocument/2006/relationships/image" Target="../media/image1159.emf"/></Relationships>
</file>

<file path=ppt/slides/_rels/slide6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67.emf"/><Relationship Id="rId18" Type="http://schemas.openxmlformats.org/officeDocument/2006/relationships/customXml" Target="../ink/ink1154.xml"/><Relationship Id="rId26" Type="http://schemas.openxmlformats.org/officeDocument/2006/relationships/customXml" Target="../ink/ink1158.xml"/><Relationship Id="rId39" Type="http://schemas.openxmlformats.org/officeDocument/2006/relationships/image" Target="../media/image1180.emf"/><Relationship Id="rId21" Type="http://schemas.openxmlformats.org/officeDocument/2006/relationships/image" Target="../media/image1171.emf"/><Relationship Id="rId34" Type="http://schemas.openxmlformats.org/officeDocument/2006/relationships/customXml" Target="../ink/ink1162.xml"/><Relationship Id="rId42" Type="http://schemas.openxmlformats.org/officeDocument/2006/relationships/customXml" Target="../ink/ink1166.xml"/><Relationship Id="rId47" Type="http://schemas.openxmlformats.org/officeDocument/2006/relationships/image" Target="../media/image1184.emf"/><Relationship Id="rId50" Type="http://schemas.openxmlformats.org/officeDocument/2006/relationships/customXml" Target="../ink/ink1170.xml"/><Relationship Id="rId55" Type="http://schemas.openxmlformats.org/officeDocument/2006/relationships/image" Target="../media/image1188.emf"/><Relationship Id="rId7" Type="http://schemas.openxmlformats.org/officeDocument/2006/relationships/image" Target="../media/image1164.emf"/><Relationship Id="rId12" Type="http://schemas.openxmlformats.org/officeDocument/2006/relationships/customXml" Target="../ink/ink1151.xml"/><Relationship Id="rId17" Type="http://schemas.openxmlformats.org/officeDocument/2006/relationships/image" Target="../media/image1169.emf"/><Relationship Id="rId25" Type="http://schemas.openxmlformats.org/officeDocument/2006/relationships/image" Target="../media/image1173.emf"/><Relationship Id="rId33" Type="http://schemas.openxmlformats.org/officeDocument/2006/relationships/image" Target="../media/image1177.emf"/><Relationship Id="rId38" Type="http://schemas.openxmlformats.org/officeDocument/2006/relationships/customXml" Target="../ink/ink1164.xml"/><Relationship Id="rId46" Type="http://schemas.openxmlformats.org/officeDocument/2006/relationships/customXml" Target="../ink/ink1168.xml"/><Relationship Id="rId2" Type="http://schemas.openxmlformats.org/officeDocument/2006/relationships/customXml" Target="../ink/ink1146.xml"/><Relationship Id="rId16" Type="http://schemas.openxmlformats.org/officeDocument/2006/relationships/customXml" Target="../ink/ink1153.xml"/><Relationship Id="rId20" Type="http://schemas.openxmlformats.org/officeDocument/2006/relationships/customXml" Target="../ink/ink1155.xml"/><Relationship Id="rId29" Type="http://schemas.openxmlformats.org/officeDocument/2006/relationships/image" Target="../media/image1175.emf"/><Relationship Id="rId41" Type="http://schemas.openxmlformats.org/officeDocument/2006/relationships/image" Target="../media/image1181.emf"/><Relationship Id="rId54" Type="http://schemas.openxmlformats.org/officeDocument/2006/relationships/customXml" Target="../ink/ink1172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148.xml"/><Relationship Id="rId11" Type="http://schemas.openxmlformats.org/officeDocument/2006/relationships/image" Target="../media/image1166.emf"/><Relationship Id="rId24" Type="http://schemas.openxmlformats.org/officeDocument/2006/relationships/customXml" Target="../ink/ink1157.xml"/><Relationship Id="rId32" Type="http://schemas.openxmlformats.org/officeDocument/2006/relationships/customXml" Target="../ink/ink1161.xml"/><Relationship Id="rId37" Type="http://schemas.openxmlformats.org/officeDocument/2006/relationships/image" Target="../media/image1179.emf"/><Relationship Id="rId40" Type="http://schemas.openxmlformats.org/officeDocument/2006/relationships/customXml" Target="../ink/ink1165.xml"/><Relationship Id="rId45" Type="http://schemas.openxmlformats.org/officeDocument/2006/relationships/image" Target="../media/image1183.emf"/><Relationship Id="rId53" Type="http://schemas.openxmlformats.org/officeDocument/2006/relationships/image" Target="../media/image1187.emf"/><Relationship Id="rId5" Type="http://schemas.openxmlformats.org/officeDocument/2006/relationships/image" Target="../media/image1163.emf"/><Relationship Id="rId15" Type="http://schemas.openxmlformats.org/officeDocument/2006/relationships/image" Target="../media/image1168.emf"/><Relationship Id="rId23" Type="http://schemas.openxmlformats.org/officeDocument/2006/relationships/image" Target="../media/image1172.emf"/><Relationship Id="rId28" Type="http://schemas.openxmlformats.org/officeDocument/2006/relationships/customXml" Target="../ink/ink1159.xml"/><Relationship Id="rId36" Type="http://schemas.openxmlformats.org/officeDocument/2006/relationships/customXml" Target="../ink/ink1163.xml"/><Relationship Id="rId49" Type="http://schemas.openxmlformats.org/officeDocument/2006/relationships/image" Target="../media/image1185.emf"/><Relationship Id="rId57" Type="http://schemas.openxmlformats.org/officeDocument/2006/relationships/image" Target="../media/image1189.emf"/><Relationship Id="rId10" Type="http://schemas.openxmlformats.org/officeDocument/2006/relationships/customXml" Target="../ink/ink1150.xml"/><Relationship Id="rId19" Type="http://schemas.openxmlformats.org/officeDocument/2006/relationships/image" Target="../media/image1170.emf"/><Relationship Id="rId31" Type="http://schemas.openxmlformats.org/officeDocument/2006/relationships/image" Target="../media/image1176.emf"/><Relationship Id="rId44" Type="http://schemas.openxmlformats.org/officeDocument/2006/relationships/customXml" Target="../ink/ink1167.xml"/><Relationship Id="rId52" Type="http://schemas.openxmlformats.org/officeDocument/2006/relationships/customXml" Target="../ink/ink1171.xml"/><Relationship Id="rId4" Type="http://schemas.openxmlformats.org/officeDocument/2006/relationships/customXml" Target="../ink/ink1147.xml"/><Relationship Id="rId9" Type="http://schemas.openxmlformats.org/officeDocument/2006/relationships/image" Target="../media/image1165.emf"/><Relationship Id="rId14" Type="http://schemas.openxmlformats.org/officeDocument/2006/relationships/customXml" Target="../ink/ink1152.xml"/><Relationship Id="rId22" Type="http://schemas.openxmlformats.org/officeDocument/2006/relationships/customXml" Target="../ink/ink1156.xml"/><Relationship Id="rId27" Type="http://schemas.openxmlformats.org/officeDocument/2006/relationships/image" Target="../media/image1174.emf"/><Relationship Id="rId30" Type="http://schemas.openxmlformats.org/officeDocument/2006/relationships/customXml" Target="../ink/ink1160.xml"/><Relationship Id="rId35" Type="http://schemas.openxmlformats.org/officeDocument/2006/relationships/image" Target="../media/image1178.emf"/><Relationship Id="rId43" Type="http://schemas.openxmlformats.org/officeDocument/2006/relationships/image" Target="../media/image1182.emf"/><Relationship Id="rId48" Type="http://schemas.openxmlformats.org/officeDocument/2006/relationships/customXml" Target="../ink/ink1169.xml"/><Relationship Id="rId56" Type="http://schemas.openxmlformats.org/officeDocument/2006/relationships/customXml" Target="../ink/ink1173.xml"/><Relationship Id="rId8" Type="http://schemas.openxmlformats.org/officeDocument/2006/relationships/customXml" Target="../ink/ink1149.xml"/><Relationship Id="rId51" Type="http://schemas.openxmlformats.org/officeDocument/2006/relationships/image" Target="../media/image1186.emf"/><Relationship Id="rId3" Type="http://schemas.openxmlformats.org/officeDocument/2006/relationships/image" Target="../media/image1162.emf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customXml" Target="../ink/ink1177.xml"/><Relationship Id="rId13" Type="http://schemas.openxmlformats.org/officeDocument/2006/relationships/image" Target="../media/image1195.emf"/><Relationship Id="rId18" Type="http://schemas.openxmlformats.org/officeDocument/2006/relationships/customXml" Target="../ink/ink1182.xml"/><Relationship Id="rId26" Type="http://schemas.openxmlformats.org/officeDocument/2006/relationships/customXml" Target="../ink/ink1186.xml"/><Relationship Id="rId3" Type="http://schemas.openxmlformats.org/officeDocument/2006/relationships/image" Target="../media/image1190.emf"/><Relationship Id="rId21" Type="http://schemas.openxmlformats.org/officeDocument/2006/relationships/image" Target="../media/image1199.emf"/><Relationship Id="rId34" Type="http://schemas.openxmlformats.org/officeDocument/2006/relationships/customXml" Target="../ink/ink1190.xml"/><Relationship Id="rId7" Type="http://schemas.openxmlformats.org/officeDocument/2006/relationships/image" Target="../media/image1192.emf"/><Relationship Id="rId12" Type="http://schemas.openxmlformats.org/officeDocument/2006/relationships/customXml" Target="../ink/ink1179.xml"/><Relationship Id="rId17" Type="http://schemas.openxmlformats.org/officeDocument/2006/relationships/image" Target="../media/image1197.emf"/><Relationship Id="rId25" Type="http://schemas.openxmlformats.org/officeDocument/2006/relationships/image" Target="../media/image1201.emf"/><Relationship Id="rId33" Type="http://schemas.openxmlformats.org/officeDocument/2006/relationships/image" Target="../media/image1205.emf"/><Relationship Id="rId2" Type="http://schemas.openxmlformats.org/officeDocument/2006/relationships/customXml" Target="../ink/ink1174.xml"/><Relationship Id="rId16" Type="http://schemas.openxmlformats.org/officeDocument/2006/relationships/customXml" Target="../ink/ink1181.xml"/><Relationship Id="rId20" Type="http://schemas.openxmlformats.org/officeDocument/2006/relationships/customXml" Target="../ink/ink1183.xml"/><Relationship Id="rId29" Type="http://schemas.openxmlformats.org/officeDocument/2006/relationships/image" Target="../media/image1203.emf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176.xml"/><Relationship Id="rId11" Type="http://schemas.openxmlformats.org/officeDocument/2006/relationships/image" Target="../media/image1194.emf"/><Relationship Id="rId24" Type="http://schemas.openxmlformats.org/officeDocument/2006/relationships/customXml" Target="../ink/ink1185.xml"/><Relationship Id="rId32" Type="http://schemas.openxmlformats.org/officeDocument/2006/relationships/customXml" Target="../ink/ink1189.xml"/><Relationship Id="rId5" Type="http://schemas.openxmlformats.org/officeDocument/2006/relationships/image" Target="../media/image1191.emf"/><Relationship Id="rId15" Type="http://schemas.openxmlformats.org/officeDocument/2006/relationships/image" Target="../media/image1196.emf"/><Relationship Id="rId23" Type="http://schemas.openxmlformats.org/officeDocument/2006/relationships/image" Target="../media/image1200.emf"/><Relationship Id="rId28" Type="http://schemas.openxmlformats.org/officeDocument/2006/relationships/customXml" Target="../ink/ink1187.xml"/><Relationship Id="rId10" Type="http://schemas.openxmlformats.org/officeDocument/2006/relationships/customXml" Target="../ink/ink1178.xml"/><Relationship Id="rId19" Type="http://schemas.openxmlformats.org/officeDocument/2006/relationships/image" Target="../media/image1198.emf"/><Relationship Id="rId31" Type="http://schemas.openxmlformats.org/officeDocument/2006/relationships/image" Target="../media/image1204.emf"/><Relationship Id="rId4" Type="http://schemas.openxmlformats.org/officeDocument/2006/relationships/customXml" Target="../ink/ink1175.xml"/><Relationship Id="rId9" Type="http://schemas.openxmlformats.org/officeDocument/2006/relationships/image" Target="../media/image1193.emf"/><Relationship Id="rId14" Type="http://schemas.openxmlformats.org/officeDocument/2006/relationships/customXml" Target="../ink/ink1180.xml"/><Relationship Id="rId22" Type="http://schemas.openxmlformats.org/officeDocument/2006/relationships/customXml" Target="../ink/ink1184.xml"/><Relationship Id="rId27" Type="http://schemas.openxmlformats.org/officeDocument/2006/relationships/image" Target="../media/image1202.emf"/><Relationship Id="rId30" Type="http://schemas.openxmlformats.org/officeDocument/2006/relationships/customXml" Target="../ink/ink1188.xml"/><Relationship Id="rId35" Type="http://schemas.openxmlformats.org/officeDocument/2006/relationships/image" Target="../media/image1206.emf"/></Relationships>
</file>

<file path=ppt/slides/_rels/slide6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12.emf"/><Relationship Id="rId18" Type="http://schemas.openxmlformats.org/officeDocument/2006/relationships/customXml" Target="../ink/ink1199.xml"/><Relationship Id="rId26" Type="http://schemas.openxmlformats.org/officeDocument/2006/relationships/customXml" Target="../ink/ink1203.xml"/><Relationship Id="rId39" Type="http://schemas.openxmlformats.org/officeDocument/2006/relationships/image" Target="../media/image1225.emf"/><Relationship Id="rId3" Type="http://schemas.openxmlformats.org/officeDocument/2006/relationships/image" Target="../media/image1207.emf"/><Relationship Id="rId21" Type="http://schemas.openxmlformats.org/officeDocument/2006/relationships/image" Target="../media/image1216.emf"/><Relationship Id="rId34" Type="http://schemas.openxmlformats.org/officeDocument/2006/relationships/customXml" Target="../ink/ink1207.xml"/><Relationship Id="rId42" Type="http://schemas.openxmlformats.org/officeDocument/2006/relationships/customXml" Target="../ink/ink1211.xml"/><Relationship Id="rId47" Type="http://schemas.openxmlformats.org/officeDocument/2006/relationships/image" Target="../media/image1229.emf"/><Relationship Id="rId7" Type="http://schemas.openxmlformats.org/officeDocument/2006/relationships/image" Target="../media/image1209.emf"/><Relationship Id="rId12" Type="http://schemas.openxmlformats.org/officeDocument/2006/relationships/customXml" Target="../ink/ink1196.xml"/><Relationship Id="rId17" Type="http://schemas.openxmlformats.org/officeDocument/2006/relationships/image" Target="../media/image1214.emf"/><Relationship Id="rId25" Type="http://schemas.openxmlformats.org/officeDocument/2006/relationships/image" Target="../media/image1218.emf"/><Relationship Id="rId33" Type="http://schemas.openxmlformats.org/officeDocument/2006/relationships/image" Target="../media/image1222.emf"/><Relationship Id="rId38" Type="http://schemas.openxmlformats.org/officeDocument/2006/relationships/customXml" Target="../ink/ink1209.xml"/><Relationship Id="rId46" Type="http://schemas.openxmlformats.org/officeDocument/2006/relationships/customXml" Target="../ink/ink1213.xml"/><Relationship Id="rId2" Type="http://schemas.openxmlformats.org/officeDocument/2006/relationships/customXml" Target="../ink/ink1191.xml"/><Relationship Id="rId16" Type="http://schemas.openxmlformats.org/officeDocument/2006/relationships/customXml" Target="../ink/ink1198.xml"/><Relationship Id="rId20" Type="http://schemas.openxmlformats.org/officeDocument/2006/relationships/customXml" Target="../ink/ink1200.xml"/><Relationship Id="rId29" Type="http://schemas.openxmlformats.org/officeDocument/2006/relationships/image" Target="../media/image1220.emf"/><Relationship Id="rId41" Type="http://schemas.openxmlformats.org/officeDocument/2006/relationships/image" Target="../media/image1226.emf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193.xml"/><Relationship Id="rId11" Type="http://schemas.openxmlformats.org/officeDocument/2006/relationships/image" Target="../media/image1211.emf"/><Relationship Id="rId24" Type="http://schemas.openxmlformats.org/officeDocument/2006/relationships/customXml" Target="../ink/ink1202.xml"/><Relationship Id="rId32" Type="http://schemas.openxmlformats.org/officeDocument/2006/relationships/customXml" Target="../ink/ink1206.xml"/><Relationship Id="rId37" Type="http://schemas.openxmlformats.org/officeDocument/2006/relationships/image" Target="../media/image1224.emf"/><Relationship Id="rId40" Type="http://schemas.openxmlformats.org/officeDocument/2006/relationships/customXml" Target="../ink/ink1210.xml"/><Relationship Id="rId45" Type="http://schemas.openxmlformats.org/officeDocument/2006/relationships/image" Target="../media/image1228.emf"/><Relationship Id="rId5" Type="http://schemas.openxmlformats.org/officeDocument/2006/relationships/image" Target="../media/image1208.emf"/><Relationship Id="rId15" Type="http://schemas.openxmlformats.org/officeDocument/2006/relationships/image" Target="../media/image1213.emf"/><Relationship Id="rId23" Type="http://schemas.openxmlformats.org/officeDocument/2006/relationships/image" Target="../media/image1217.emf"/><Relationship Id="rId28" Type="http://schemas.openxmlformats.org/officeDocument/2006/relationships/customXml" Target="../ink/ink1204.xml"/><Relationship Id="rId36" Type="http://schemas.openxmlformats.org/officeDocument/2006/relationships/customXml" Target="../ink/ink1208.xml"/><Relationship Id="rId49" Type="http://schemas.openxmlformats.org/officeDocument/2006/relationships/image" Target="../media/image1230.emf"/><Relationship Id="rId10" Type="http://schemas.openxmlformats.org/officeDocument/2006/relationships/customXml" Target="../ink/ink1195.xml"/><Relationship Id="rId19" Type="http://schemas.openxmlformats.org/officeDocument/2006/relationships/image" Target="../media/image1215.emf"/><Relationship Id="rId31" Type="http://schemas.openxmlformats.org/officeDocument/2006/relationships/image" Target="../media/image1221.emf"/><Relationship Id="rId44" Type="http://schemas.openxmlformats.org/officeDocument/2006/relationships/customXml" Target="../ink/ink1212.xml"/><Relationship Id="rId4" Type="http://schemas.openxmlformats.org/officeDocument/2006/relationships/customXml" Target="../ink/ink1192.xml"/><Relationship Id="rId9" Type="http://schemas.openxmlformats.org/officeDocument/2006/relationships/image" Target="../media/image1210.emf"/><Relationship Id="rId14" Type="http://schemas.openxmlformats.org/officeDocument/2006/relationships/customXml" Target="../ink/ink1197.xml"/><Relationship Id="rId22" Type="http://schemas.openxmlformats.org/officeDocument/2006/relationships/customXml" Target="../ink/ink1201.xml"/><Relationship Id="rId27" Type="http://schemas.openxmlformats.org/officeDocument/2006/relationships/image" Target="../media/image1219.emf"/><Relationship Id="rId30" Type="http://schemas.openxmlformats.org/officeDocument/2006/relationships/customXml" Target="../ink/ink1205.xml"/><Relationship Id="rId35" Type="http://schemas.openxmlformats.org/officeDocument/2006/relationships/image" Target="../media/image1223.emf"/><Relationship Id="rId43" Type="http://schemas.openxmlformats.org/officeDocument/2006/relationships/image" Target="../media/image1227.emf"/><Relationship Id="rId48" Type="http://schemas.openxmlformats.org/officeDocument/2006/relationships/customXml" Target="../ink/ink1214.xml"/><Relationship Id="rId8" Type="http://schemas.openxmlformats.org/officeDocument/2006/relationships/customXml" Target="../ink/ink1194.xm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4.emf"/><Relationship Id="rId13" Type="http://schemas.openxmlformats.org/officeDocument/2006/relationships/customXml" Target="../ink/ink1220.xml"/><Relationship Id="rId18" Type="http://schemas.openxmlformats.org/officeDocument/2006/relationships/image" Target="../media/image1239.emf"/><Relationship Id="rId26" Type="http://schemas.openxmlformats.org/officeDocument/2006/relationships/image" Target="../media/image1243.emf"/><Relationship Id="rId39" Type="http://schemas.openxmlformats.org/officeDocument/2006/relationships/customXml" Target="../ink/ink1233.xml"/><Relationship Id="rId3" Type="http://schemas.openxmlformats.org/officeDocument/2006/relationships/customXml" Target="../ink/ink1215.xml"/><Relationship Id="rId21" Type="http://schemas.openxmlformats.org/officeDocument/2006/relationships/customXml" Target="../ink/ink1224.xml"/><Relationship Id="rId34" Type="http://schemas.openxmlformats.org/officeDocument/2006/relationships/image" Target="../media/image1247.emf"/><Relationship Id="rId42" Type="http://schemas.openxmlformats.org/officeDocument/2006/relationships/image" Target="../media/image1251.emf"/><Relationship Id="rId7" Type="http://schemas.openxmlformats.org/officeDocument/2006/relationships/customXml" Target="../ink/ink1217.xml"/><Relationship Id="rId12" Type="http://schemas.openxmlformats.org/officeDocument/2006/relationships/image" Target="../media/image1236.emf"/><Relationship Id="rId17" Type="http://schemas.openxmlformats.org/officeDocument/2006/relationships/customXml" Target="../ink/ink1222.xml"/><Relationship Id="rId25" Type="http://schemas.openxmlformats.org/officeDocument/2006/relationships/customXml" Target="../ink/ink1226.xml"/><Relationship Id="rId33" Type="http://schemas.openxmlformats.org/officeDocument/2006/relationships/customXml" Target="../ink/ink1230.xml"/><Relationship Id="rId38" Type="http://schemas.openxmlformats.org/officeDocument/2006/relationships/image" Target="../media/image1249.emf"/><Relationship Id="rId2" Type="http://schemas.openxmlformats.org/officeDocument/2006/relationships/image" Target="../media/image1231.emf"/><Relationship Id="rId16" Type="http://schemas.openxmlformats.org/officeDocument/2006/relationships/image" Target="../media/image1238.emf"/><Relationship Id="rId20" Type="http://schemas.openxmlformats.org/officeDocument/2006/relationships/image" Target="../media/image1240.emf"/><Relationship Id="rId29" Type="http://schemas.openxmlformats.org/officeDocument/2006/relationships/customXml" Target="../ink/ink1228.xml"/><Relationship Id="rId41" Type="http://schemas.openxmlformats.org/officeDocument/2006/relationships/customXml" Target="../ink/ink123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33.emf"/><Relationship Id="rId11" Type="http://schemas.openxmlformats.org/officeDocument/2006/relationships/customXml" Target="../ink/ink1219.xml"/><Relationship Id="rId24" Type="http://schemas.openxmlformats.org/officeDocument/2006/relationships/image" Target="../media/image1242.emf"/><Relationship Id="rId32" Type="http://schemas.openxmlformats.org/officeDocument/2006/relationships/image" Target="../media/image1246.emf"/><Relationship Id="rId37" Type="http://schemas.openxmlformats.org/officeDocument/2006/relationships/customXml" Target="../ink/ink1232.xml"/><Relationship Id="rId40" Type="http://schemas.openxmlformats.org/officeDocument/2006/relationships/image" Target="../media/image1250.emf"/><Relationship Id="rId5" Type="http://schemas.openxmlformats.org/officeDocument/2006/relationships/customXml" Target="../ink/ink1216.xml"/><Relationship Id="rId15" Type="http://schemas.openxmlformats.org/officeDocument/2006/relationships/customXml" Target="../ink/ink1221.xml"/><Relationship Id="rId23" Type="http://schemas.openxmlformats.org/officeDocument/2006/relationships/customXml" Target="../ink/ink1225.xml"/><Relationship Id="rId28" Type="http://schemas.openxmlformats.org/officeDocument/2006/relationships/image" Target="../media/image1244.emf"/><Relationship Id="rId36" Type="http://schemas.openxmlformats.org/officeDocument/2006/relationships/image" Target="../media/image1248.emf"/><Relationship Id="rId10" Type="http://schemas.openxmlformats.org/officeDocument/2006/relationships/image" Target="../media/image1235.emf"/><Relationship Id="rId19" Type="http://schemas.openxmlformats.org/officeDocument/2006/relationships/customXml" Target="../ink/ink1223.xml"/><Relationship Id="rId31" Type="http://schemas.openxmlformats.org/officeDocument/2006/relationships/customXml" Target="../ink/ink1229.xml"/><Relationship Id="rId4" Type="http://schemas.openxmlformats.org/officeDocument/2006/relationships/image" Target="../media/image1232.emf"/><Relationship Id="rId9" Type="http://schemas.openxmlformats.org/officeDocument/2006/relationships/customXml" Target="../ink/ink1218.xml"/><Relationship Id="rId14" Type="http://schemas.openxmlformats.org/officeDocument/2006/relationships/image" Target="../media/image1237.emf"/><Relationship Id="rId22" Type="http://schemas.openxmlformats.org/officeDocument/2006/relationships/image" Target="../media/image1241.emf"/><Relationship Id="rId27" Type="http://schemas.openxmlformats.org/officeDocument/2006/relationships/customXml" Target="../ink/ink1227.xml"/><Relationship Id="rId30" Type="http://schemas.openxmlformats.org/officeDocument/2006/relationships/image" Target="../media/image1245.emf"/><Relationship Id="rId35" Type="http://schemas.openxmlformats.org/officeDocument/2006/relationships/customXml" Target="../ink/ink1231.xml"/></Relationships>
</file>

<file path=ppt/slides/_rels/slide6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57.emf"/><Relationship Id="rId18" Type="http://schemas.openxmlformats.org/officeDocument/2006/relationships/customXml" Target="../ink/ink1243.xml"/><Relationship Id="rId26" Type="http://schemas.openxmlformats.org/officeDocument/2006/relationships/customXml" Target="../ink/ink1247.xml"/><Relationship Id="rId39" Type="http://schemas.openxmlformats.org/officeDocument/2006/relationships/image" Target="../media/image1270.emf"/><Relationship Id="rId21" Type="http://schemas.openxmlformats.org/officeDocument/2006/relationships/image" Target="../media/image1261.emf"/><Relationship Id="rId34" Type="http://schemas.openxmlformats.org/officeDocument/2006/relationships/customXml" Target="../ink/ink1251.xml"/><Relationship Id="rId42" Type="http://schemas.openxmlformats.org/officeDocument/2006/relationships/customXml" Target="../ink/ink1255.xml"/><Relationship Id="rId47" Type="http://schemas.openxmlformats.org/officeDocument/2006/relationships/image" Target="../media/image1274.emf"/><Relationship Id="rId50" Type="http://schemas.openxmlformats.org/officeDocument/2006/relationships/customXml" Target="../ink/ink1259.xml"/><Relationship Id="rId55" Type="http://schemas.openxmlformats.org/officeDocument/2006/relationships/image" Target="../media/image1278.emf"/><Relationship Id="rId63" Type="http://schemas.openxmlformats.org/officeDocument/2006/relationships/image" Target="../media/image1282.emf"/><Relationship Id="rId7" Type="http://schemas.openxmlformats.org/officeDocument/2006/relationships/image" Target="../media/image1254.emf"/><Relationship Id="rId2" Type="http://schemas.openxmlformats.org/officeDocument/2006/relationships/customXml" Target="../ink/ink1235.xml"/><Relationship Id="rId16" Type="http://schemas.openxmlformats.org/officeDocument/2006/relationships/customXml" Target="../ink/ink1242.xml"/><Relationship Id="rId20" Type="http://schemas.openxmlformats.org/officeDocument/2006/relationships/customXml" Target="../ink/ink1244.xml"/><Relationship Id="rId29" Type="http://schemas.openxmlformats.org/officeDocument/2006/relationships/image" Target="../media/image1265.emf"/><Relationship Id="rId41" Type="http://schemas.openxmlformats.org/officeDocument/2006/relationships/image" Target="../media/image1271.emf"/><Relationship Id="rId54" Type="http://schemas.openxmlformats.org/officeDocument/2006/relationships/customXml" Target="../ink/ink1261.xml"/><Relationship Id="rId62" Type="http://schemas.openxmlformats.org/officeDocument/2006/relationships/customXml" Target="../ink/ink1265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237.xml"/><Relationship Id="rId11" Type="http://schemas.openxmlformats.org/officeDocument/2006/relationships/image" Target="../media/image1256.emf"/><Relationship Id="rId24" Type="http://schemas.openxmlformats.org/officeDocument/2006/relationships/customXml" Target="../ink/ink1246.xml"/><Relationship Id="rId32" Type="http://schemas.openxmlformats.org/officeDocument/2006/relationships/customXml" Target="../ink/ink1250.xml"/><Relationship Id="rId37" Type="http://schemas.openxmlformats.org/officeDocument/2006/relationships/image" Target="../media/image1269.emf"/><Relationship Id="rId40" Type="http://schemas.openxmlformats.org/officeDocument/2006/relationships/customXml" Target="../ink/ink1254.xml"/><Relationship Id="rId45" Type="http://schemas.openxmlformats.org/officeDocument/2006/relationships/image" Target="../media/image1273.emf"/><Relationship Id="rId53" Type="http://schemas.openxmlformats.org/officeDocument/2006/relationships/image" Target="../media/image1277.emf"/><Relationship Id="rId58" Type="http://schemas.openxmlformats.org/officeDocument/2006/relationships/customXml" Target="../ink/ink1263.xml"/><Relationship Id="rId5" Type="http://schemas.openxmlformats.org/officeDocument/2006/relationships/image" Target="../media/image1253.emf"/><Relationship Id="rId15" Type="http://schemas.openxmlformats.org/officeDocument/2006/relationships/image" Target="../media/image1258.emf"/><Relationship Id="rId23" Type="http://schemas.openxmlformats.org/officeDocument/2006/relationships/image" Target="../media/image1262.emf"/><Relationship Id="rId28" Type="http://schemas.openxmlformats.org/officeDocument/2006/relationships/customXml" Target="../ink/ink1248.xml"/><Relationship Id="rId36" Type="http://schemas.openxmlformats.org/officeDocument/2006/relationships/customXml" Target="../ink/ink1252.xml"/><Relationship Id="rId49" Type="http://schemas.openxmlformats.org/officeDocument/2006/relationships/image" Target="../media/image1275.emf"/><Relationship Id="rId57" Type="http://schemas.openxmlformats.org/officeDocument/2006/relationships/image" Target="../media/image1279.emf"/><Relationship Id="rId61" Type="http://schemas.openxmlformats.org/officeDocument/2006/relationships/image" Target="../media/image1281.emf"/><Relationship Id="rId10" Type="http://schemas.openxmlformats.org/officeDocument/2006/relationships/customXml" Target="../ink/ink1239.xml"/><Relationship Id="rId19" Type="http://schemas.openxmlformats.org/officeDocument/2006/relationships/image" Target="../media/image1260.emf"/><Relationship Id="rId31" Type="http://schemas.openxmlformats.org/officeDocument/2006/relationships/image" Target="../media/image1266.emf"/><Relationship Id="rId44" Type="http://schemas.openxmlformats.org/officeDocument/2006/relationships/customXml" Target="../ink/ink1256.xml"/><Relationship Id="rId52" Type="http://schemas.openxmlformats.org/officeDocument/2006/relationships/customXml" Target="../ink/ink1260.xml"/><Relationship Id="rId60" Type="http://schemas.openxmlformats.org/officeDocument/2006/relationships/customXml" Target="../ink/ink1264.xml"/><Relationship Id="rId65" Type="http://schemas.openxmlformats.org/officeDocument/2006/relationships/image" Target="../media/image1283.emf"/><Relationship Id="rId4" Type="http://schemas.openxmlformats.org/officeDocument/2006/relationships/customXml" Target="../ink/ink1236.xml"/><Relationship Id="rId9" Type="http://schemas.openxmlformats.org/officeDocument/2006/relationships/image" Target="../media/image1255.emf"/><Relationship Id="rId14" Type="http://schemas.openxmlformats.org/officeDocument/2006/relationships/customXml" Target="../ink/ink1241.xml"/><Relationship Id="rId22" Type="http://schemas.openxmlformats.org/officeDocument/2006/relationships/customXml" Target="../ink/ink1245.xml"/><Relationship Id="rId27" Type="http://schemas.openxmlformats.org/officeDocument/2006/relationships/image" Target="../media/image1264.emf"/><Relationship Id="rId30" Type="http://schemas.openxmlformats.org/officeDocument/2006/relationships/customXml" Target="../ink/ink1249.xml"/><Relationship Id="rId35" Type="http://schemas.openxmlformats.org/officeDocument/2006/relationships/image" Target="../media/image1268.emf"/><Relationship Id="rId43" Type="http://schemas.openxmlformats.org/officeDocument/2006/relationships/image" Target="../media/image1272.emf"/><Relationship Id="rId48" Type="http://schemas.openxmlformats.org/officeDocument/2006/relationships/customXml" Target="../ink/ink1258.xml"/><Relationship Id="rId56" Type="http://schemas.openxmlformats.org/officeDocument/2006/relationships/customXml" Target="../ink/ink1262.xml"/><Relationship Id="rId64" Type="http://schemas.openxmlformats.org/officeDocument/2006/relationships/customXml" Target="../ink/ink1266.xml"/><Relationship Id="rId8" Type="http://schemas.openxmlformats.org/officeDocument/2006/relationships/customXml" Target="../ink/ink1238.xml"/><Relationship Id="rId51" Type="http://schemas.openxmlformats.org/officeDocument/2006/relationships/image" Target="../media/image1276.emf"/><Relationship Id="rId3" Type="http://schemas.openxmlformats.org/officeDocument/2006/relationships/image" Target="../media/image1252.emf"/><Relationship Id="rId12" Type="http://schemas.openxmlformats.org/officeDocument/2006/relationships/customXml" Target="../ink/ink1240.xml"/><Relationship Id="rId17" Type="http://schemas.openxmlformats.org/officeDocument/2006/relationships/image" Target="../media/image1259.emf"/><Relationship Id="rId25" Type="http://schemas.openxmlformats.org/officeDocument/2006/relationships/image" Target="../media/image1263.emf"/><Relationship Id="rId33" Type="http://schemas.openxmlformats.org/officeDocument/2006/relationships/image" Target="../media/image1267.emf"/><Relationship Id="rId38" Type="http://schemas.openxmlformats.org/officeDocument/2006/relationships/customXml" Target="../ink/ink1253.xml"/><Relationship Id="rId46" Type="http://schemas.openxmlformats.org/officeDocument/2006/relationships/customXml" Target="../ink/ink1257.xml"/><Relationship Id="rId59" Type="http://schemas.openxmlformats.org/officeDocument/2006/relationships/image" Target="../media/image1280.emf"/></Relationships>
</file>

<file path=ppt/slides/_rels/slide6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89.emf"/><Relationship Id="rId18" Type="http://schemas.openxmlformats.org/officeDocument/2006/relationships/customXml" Target="../ink/ink1275.xml"/><Relationship Id="rId26" Type="http://schemas.openxmlformats.org/officeDocument/2006/relationships/customXml" Target="../ink/ink1279.xml"/><Relationship Id="rId39" Type="http://schemas.openxmlformats.org/officeDocument/2006/relationships/image" Target="../media/image1302.emf"/><Relationship Id="rId21" Type="http://schemas.openxmlformats.org/officeDocument/2006/relationships/image" Target="../media/image1293.emf"/><Relationship Id="rId34" Type="http://schemas.openxmlformats.org/officeDocument/2006/relationships/customXml" Target="../ink/ink1283.xml"/><Relationship Id="rId42" Type="http://schemas.openxmlformats.org/officeDocument/2006/relationships/customXml" Target="../ink/ink1287.xml"/><Relationship Id="rId47" Type="http://schemas.openxmlformats.org/officeDocument/2006/relationships/image" Target="../media/image1306.emf"/><Relationship Id="rId50" Type="http://schemas.openxmlformats.org/officeDocument/2006/relationships/customXml" Target="../ink/ink1291.xml"/><Relationship Id="rId55" Type="http://schemas.openxmlformats.org/officeDocument/2006/relationships/image" Target="../media/image1310.emf"/><Relationship Id="rId63" Type="http://schemas.openxmlformats.org/officeDocument/2006/relationships/image" Target="../media/image1314.emf"/><Relationship Id="rId7" Type="http://schemas.openxmlformats.org/officeDocument/2006/relationships/image" Target="../media/image1286.emf"/><Relationship Id="rId2" Type="http://schemas.openxmlformats.org/officeDocument/2006/relationships/customXml" Target="../ink/ink1267.xml"/><Relationship Id="rId16" Type="http://schemas.openxmlformats.org/officeDocument/2006/relationships/customXml" Target="../ink/ink1274.xml"/><Relationship Id="rId20" Type="http://schemas.openxmlformats.org/officeDocument/2006/relationships/customXml" Target="../ink/ink1276.xml"/><Relationship Id="rId29" Type="http://schemas.openxmlformats.org/officeDocument/2006/relationships/image" Target="../media/image1297.emf"/><Relationship Id="rId41" Type="http://schemas.openxmlformats.org/officeDocument/2006/relationships/image" Target="../media/image1303.emf"/><Relationship Id="rId54" Type="http://schemas.openxmlformats.org/officeDocument/2006/relationships/customXml" Target="../ink/ink1293.xml"/><Relationship Id="rId62" Type="http://schemas.openxmlformats.org/officeDocument/2006/relationships/customXml" Target="../ink/ink1297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269.xml"/><Relationship Id="rId11" Type="http://schemas.openxmlformats.org/officeDocument/2006/relationships/image" Target="../media/image1288.emf"/><Relationship Id="rId24" Type="http://schemas.openxmlformats.org/officeDocument/2006/relationships/customXml" Target="../ink/ink1278.xml"/><Relationship Id="rId32" Type="http://schemas.openxmlformats.org/officeDocument/2006/relationships/customXml" Target="../ink/ink1282.xml"/><Relationship Id="rId37" Type="http://schemas.openxmlformats.org/officeDocument/2006/relationships/image" Target="../media/image1301.emf"/><Relationship Id="rId40" Type="http://schemas.openxmlformats.org/officeDocument/2006/relationships/customXml" Target="../ink/ink1286.xml"/><Relationship Id="rId45" Type="http://schemas.openxmlformats.org/officeDocument/2006/relationships/image" Target="../media/image1305.emf"/><Relationship Id="rId53" Type="http://schemas.openxmlformats.org/officeDocument/2006/relationships/image" Target="../media/image1309.emf"/><Relationship Id="rId58" Type="http://schemas.openxmlformats.org/officeDocument/2006/relationships/customXml" Target="../ink/ink1295.xml"/><Relationship Id="rId5" Type="http://schemas.openxmlformats.org/officeDocument/2006/relationships/image" Target="../media/image1285.emf"/><Relationship Id="rId15" Type="http://schemas.openxmlformats.org/officeDocument/2006/relationships/image" Target="../media/image1290.emf"/><Relationship Id="rId23" Type="http://schemas.openxmlformats.org/officeDocument/2006/relationships/image" Target="../media/image1294.emf"/><Relationship Id="rId28" Type="http://schemas.openxmlformats.org/officeDocument/2006/relationships/customXml" Target="../ink/ink1280.xml"/><Relationship Id="rId36" Type="http://schemas.openxmlformats.org/officeDocument/2006/relationships/customXml" Target="../ink/ink1284.xml"/><Relationship Id="rId49" Type="http://schemas.openxmlformats.org/officeDocument/2006/relationships/image" Target="../media/image1307.emf"/><Relationship Id="rId57" Type="http://schemas.openxmlformats.org/officeDocument/2006/relationships/image" Target="../media/image1311.emf"/><Relationship Id="rId61" Type="http://schemas.openxmlformats.org/officeDocument/2006/relationships/image" Target="../media/image1313.emf"/><Relationship Id="rId10" Type="http://schemas.openxmlformats.org/officeDocument/2006/relationships/customXml" Target="../ink/ink1271.xml"/><Relationship Id="rId19" Type="http://schemas.openxmlformats.org/officeDocument/2006/relationships/image" Target="../media/image1292.emf"/><Relationship Id="rId31" Type="http://schemas.openxmlformats.org/officeDocument/2006/relationships/image" Target="../media/image1298.emf"/><Relationship Id="rId44" Type="http://schemas.openxmlformats.org/officeDocument/2006/relationships/customXml" Target="../ink/ink1288.xml"/><Relationship Id="rId52" Type="http://schemas.openxmlformats.org/officeDocument/2006/relationships/customXml" Target="../ink/ink1292.xml"/><Relationship Id="rId60" Type="http://schemas.openxmlformats.org/officeDocument/2006/relationships/customXml" Target="../ink/ink1296.xml"/><Relationship Id="rId4" Type="http://schemas.openxmlformats.org/officeDocument/2006/relationships/customXml" Target="../ink/ink1268.xml"/><Relationship Id="rId9" Type="http://schemas.openxmlformats.org/officeDocument/2006/relationships/image" Target="../media/image1287.emf"/><Relationship Id="rId14" Type="http://schemas.openxmlformats.org/officeDocument/2006/relationships/customXml" Target="../ink/ink1273.xml"/><Relationship Id="rId22" Type="http://schemas.openxmlformats.org/officeDocument/2006/relationships/customXml" Target="../ink/ink1277.xml"/><Relationship Id="rId27" Type="http://schemas.openxmlformats.org/officeDocument/2006/relationships/image" Target="../media/image1296.emf"/><Relationship Id="rId30" Type="http://schemas.openxmlformats.org/officeDocument/2006/relationships/customXml" Target="../ink/ink1281.xml"/><Relationship Id="rId35" Type="http://schemas.openxmlformats.org/officeDocument/2006/relationships/image" Target="../media/image1300.emf"/><Relationship Id="rId43" Type="http://schemas.openxmlformats.org/officeDocument/2006/relationships/image" Target="../media/image1304.emf"/><Relationship Id="rId48" Type="http://schemas.openxmlformats.org/officeDocument/2006/relationships/customXml" Target="../ink/ink1290.xml"/><Relationship Id="rId56" Type="http://schemas.openxmlformats.org/officeDocument/2006/relationships/customXml" Target="../ink/ink1294.xml"/><Relationship Id="rId8" Type="http://schemas.openxmlformats.org/officeDocument/2006/relationships/customXml" Target="../ink/ink1270.xml"/><Relationship Id="rId51" Type="http://schemas.openxmlformats.org/officeDocument/2006/relationships/image" Target="../media/image1308.emf"/><Relationship Id="rId3" Type="http://schemas.openxmlformats.org/officeDocument/2006/relationships/image" Target="../media/image1284.emf"/><Relationship Id="rId12" Type="http://schemas.openxmlformats.org/officeDocument/2006/relationships/customXml" Target="../ink/ink1272.xml"/><Relationship Id="rId17" Type="http://schemas.openxmlformats.org/officeDocument/2006/relationships/image" Target="../media/image1291.emf"/><Relationship Id="rId25" Type="http://schemas.openxmlformats.org/officeDocument/2006/relationships/image" Target="../media/image1295.emf"/><Relationship Id="rId33" Type="http://schemas.openxmlformats.org/officeDocument/2006/relationships/image" Target="../media/image1299.emf"/><Relationship Id="rId38" Type="http://schemas.openxmlformats.org/officeDocument/2006/relationships/customXml" Target="../ink/ink1285.xml"/><Relationship Id="rId46" Type="http://schemas.openxmlformats.org/officeDocument/2006/relationships/customXml" Target="../ink/ink1289.xml"/><Relationship Id="rId59" Type="http://schemas.openxmlformats.org/officeDocument/2006/relationships/image" Target="../media/image1312.emf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customXml" Target="../ink/ink1301.xml"/><Relationship Id="rId13" Type="http://schemas.openxmlformats.org/officeDocument/2006/relationships/image" Target="../media/image1320.emf"/><Relationship Id="rId18" Type="http://schemas.openxmlformats.org/officeDocument/2006/relationships/customXml" Target="../ink/ink1306.xml"/><Relationship Id="rId26" Type="http://schemas.openxmlformats.org/officeDocument/2006/relationships/customXml" Target="../ink/ink1310.xml"/><Relationship Id="rId3" Type="http://schemas.openxmlformats.org/officeDocument/2006/relationships/image" Target="../media/image1315.emf"/><Relationship Id="rId21" Type="http://schemas.openxmlformats.org/officeDocument/2006/relationships/image" Target="../media/image1324.emf"/><Relationship Id="rId7" Type="http://schemas.openxmlformats.org/officeDocument/2006/relationships/image" Target="../media/image1317.emf"/><Relationship Id="rId12" Type="http://schemas.openxmlformats.org/officeDocument/2006/relationships/customXml" Target="../ink/ink1303.xml"/><Relationship Id="rId17" Type="http://schemas.openxmlformats.org/officeDocument/2006/relationships/image" Target="../media/image1322.emf"/><Relationship Id="rId25" Type="http://schemas.openxmlformats.org/officeDocument/2006/relationships/image" Target="../media/image1326.emf"/><Relationship Id="rId2" Type="http://schemas.openxmlformats.org/officeDocument/2006/relationships/customXml" Target="../ink/ink1298.xml"/><Relationship Id="rId16" Type="http://schemas.openxmlformats.org/officeDocument/2006/relationships/customXml" Target="../ink/ink1305.xml"/><Relationship Id="rId20" Type="http://schemas.openxmlformats.org/officeDocument/2006/relationships/customXml" Target="../ink/ink1307.xml"/><Relationship Id="rId29" Type="http://schemas.openxmlformats.org/officeDocument/2006/relationships/image" Target="../media/image1328.emf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300.xml"/><Relationship Id="rId11" Type="http://schemas.openxmlformats.org/officeDocument/2006/relationships/image" Target="../media/image1319.emf"/><Relationship Id="rId24" Type="http://schemas.openxmlformats.org/officeDocument/2006/relationships/customXml" Target="../ink/ink1309.xml"/><Relationship Id="rId5" Type="http://schemas.openxmlformats.org/officeDocument/2006/relationships/image" Target="../media/image1316.emf"/><Relationship Id="rId15" Type="http://schemas.openxmlformats.org/officeDocument/2006/relationships/image" Target="../media/image1321.emf"/><Relationship Id="rId23" Type="http://schemas.openxmlformats.org/officeDocument/2006/relationships/image" Target="../media/image1325.emf"/><Relationship Id="rId28" Type="http://schemas.openxmlformats.org/officeDocument/2006/relationships/customXml" Target="../ink/ink1311.xml"/><Relationship Id="rId10" Type="http://schemas.openxmlformats.org/officeDocument/2006/relationships/customXml" Target="../ink/ink1302.xml"/><Relationship Id="rId19" Type="http://schemas.openxmlformats.org/officeDocument/2006/relationships/image" Target="../media/image1323.emf"/><Relationship Id="rId31" Type="http://schemas.openxmlformats.org/officeDocument/2006/relationships/image" Target="../media/image1329.emf"/><Relationship Id="rId4" Type="http://schemas.openxmlformats.org/officeDocument/2006/relationships/customXml" Target="../ink/ink1299.xml"/><Relationship Id="rId9" Type="http://schemas.openxmlformats.org/officeDocument/2006/relationships/image" Target="../media/image1318.emf"/><Relationship Id="rId14" Type="http://schemas.openxmlformats.org/officeDocument/2006/relationships/customXml" Target="../ink/ink1304.xml"/><Relationship Id="rId22" Type="http://schemas.openxmlformats.org/officeDocument/2006/relationships/customXml" Target="../ink/ink1308.xml"/><Relationship Id="rId27" Type="http://schemas.openxmlformats.org/officeDocument/2006/relationships/image" Target="../media/image1327.emf"/><Relationship Id="rId30" Type="http://schemas.openxmlformats.org/officeDocument/2006/relationships/customXml" Target="../ink/ink1312.xml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customXml" Target="../ink/ink1316.xml"/><Relationship Id="rId13" Type="http://schemas.openxmlformats.org/officeDocument/2006/relationships/image" Target="../media/image1335.emf"/><Relationship Id="rId18" Type="http://schemas.openxmlformats.org/officeDocument/2006/relationships/customXml" Target="../ink/ink1321.xml"/><Relationship Id="rId3" Type="http://schemas.openxmlformats.org/officeDocument/2006/relationships/image" Target="../media/image1330.emf"/><Relationship Id="rId7" Type="http://schemas.openxmlformats.org/officeDocument/2006/relationships/image" Target="../media/image1332.emf"/><Relationship Id="rId12" Type="http://schemas.openxmlformats.org/officeDocument/2006/relationships/customXml" Target="../ink/ink1318.xml"/><Relationship Id="rId17" Type="http://schemas.openxmlformats.org/officeDocument/2006/relationships/image" Target="../media/image1337.emf"/><Relationship Id="rId2" Type="http://schemas.openxmlformats.org/officeDocument/2006/relationships/customXml" Target="../ink/ink1313.xml"/><Relationship Id="rId16" Type="http://schemas.openxmlformats.org/officeDocument/2006/relationships/customXml" Target="../ink/ink1320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315.xml"/><Relationship Id="rId11" Type="http://schemas.openxmlformats.org/officeDocument/2006/relationships/image" Target="../media/image1334.emf"/><Relationship Id="rId5" Type="http://schemas.openxmlformats.org/officeDocument/2006/relationships/image" Target="../media/image1331.emf"/><Relationship Id="rId15" Type="http://schemas.openxmlformats.org/officeDocument/2006/relationships/image" Target="../media/image1336.emf"/><Relationship Id="rId10" Type="http://schemas.openxmlformats.org/officeDocument/2006/relationships/customXml" Target="../ink/ink1317.xml"/><Relationship Id="rId19" Type="http://schemas.openxmlformats.org/officeDocument/2006/relationships/image" Target="../media/image1338.emf"/><Relationship Id="rId4" Type="http://schemas.openxmlformats.org/officeDocument/2006/relationships/customXml" Target="../ink/ink1314.xml"/><Relationship Id="rId9" Type="http://schemas.openxmlformats.org/officeDocument/2006/relationships/image" Target="../media/image1333.emf"/><Relationship Id="rId14" Type="http://schemas.openxmlformats.org/officeDocument/2006/relationships/customXml" Target="../ink/ink131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327.xml"/><Relationship Id="rId18" Type="http://schemas.openxmlformats.org/officeDocument/2006/relationships/image" Target="../media/image1347.emf"/><Relationship Id="rId26" Type="http://schemas.openxmlformats.org/officeDocument/2006/relationships/image" Target="../media/image1351.emf"/><Relationship Id="rId39" Type="http://schemas.openxmlformats.org/officeDocument/2006/relationships/customXml" Target="../ink/ink1340.xml"/><Relationship Id="rId21" Type="http://schemas.openxmlformats.org/officeDocument/2006/relationships/customXml" Target="../ink/ink1331.xml"/><Relationship Id="rId34" Type="http://schemas.openxmlformats.org/officeDocument/2006/relationships/image" Target="../media/image1355.emf"/><Relationship Id="rId42" Type="http://schemas.openxmlformats.org/officeDocument/2006/relationships/image" Target="../media/image1359.emf"/><Relationship Id="rId47" Type="http://schemas.openxmlformats.org/officeDocument/2006/relationships/customXml" Target="../ink/ink1344.xml"/><Relationship Id="rId50" Type="http://schemas.openxmlformats.org/officeDocument/2006/relationships/image" Target="../media/image1363.emf"/><Relationship Id="rId55" Type="http://schemas.openxmlformats.org/officeDocument/2006/relationships/customXml" Target="../ink/ink1348.xml"/><Relationship Id="rId7" Type="http://schemas.openxmlformats.org/officeDocument/2006/relationships/customXml" Target="../ink/ink1324.xml"/><Relationship Id="rId12" Type="http://schemas.openxmlformats.org/officeDocument/2006/relationships/image" Target="../media/image1344.emf"/><Relationship Id="rId17" Type="http://schemas.openxmlformats.org/officeDocument/2006/relationships/customXml" Target="../ink/ink1329.xml"/><Relationship Id="rId25" Type="http://schemas.openxmlformats.org/officeDocument/2006/relationships/customXml" Target="../ink/ink1333.xml"/><Relationship Id="rId33" Type="http://schemas.openxmlformats.org/officeDocument/2006/relationships/customXml" Target="../ink/ink1337.xml"/><Relationship Id="rId38" Type="http://schemas.openxmlformats.org/officeDocument/2006/relationships/image" Target="../media/image1357.emf"/><Relationship Id="rId46" Type="http://schemas.openxmlformats.org/officeDocument/2006/relationships/image" Target="../media/image1361.emf"/><Relationship Id="rId2" Type="http://schemas.openxmlformats.org/officeDocument/2006/relationships/image" Target="../media/image1339.png"/><Relationship Id="rId16" Type="http://schemas.openxmlformats.org/officeDocument/2006/relationships/image" Target="../media/image1346.emf"/><Relationship Id="rId20" Type="http://schemas.openxmlformats.org/officeDocument/2006/relationships/image" Target="../media/image1348.emf"/><Relationship Id="rId29" Type="http://schemas.openxmlformats.org/officeDocument/2006/relationships/customXml" Target="../ink/ink1335.xml"/><Relationship Id="rId41" Type="http://schemas.openxmlformats.org/officeDocument/2006/relationships/customXml" Target="../ink/ink1341.xml"/><Relationship Id="rId54" Type="http://schemas.openxmlformats.org/officeDocument/2006/relationships/image" Target="../media/image1365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41.emf"/><Relationship Id="rId11" Type="http://schemas.openxmlformats.org/officeDocument/2006/relationships/customXml" Target="../ink/ink1326.xml"/><Relationship Id="rId24" Type="http://schemas.openxmlformats.org/officeDocument/2006/relationships/image" Target="../media/image1350.emf"/><Relationship Id="rId32" Type="http://schemas.openxmlformats.org/officeDocument/2006/relationships/image" Target="../media/image1354.emf"/><Relationship Id="rId37" Type="http://schemas.openxmlformats.org/officeDocument/2006/relationships/customXml" Target="../ink/ink1339.xml"/><Relationship Id="rId40" Type="http://schemas.openxmlformats.org/officeDocument/2006/relationships/image" Target="../media/image1358.emf"/><Relationship Id="rId45" Type="http://schemas.openxmlformats.org/officeDocument/2006/relationships/customXml" Target="../ink/ink1343.xml"/><Relationship Id="rId53" Type="http://schemas.openxmlformats.org/officeDocument/2006/relationships/customXml" Target="../ink/ink1347.xml"/><Relationship Id="rId58" Type="http://schemas.openxmlformats.org/officeDocument/2006/relationships/image" Target="../media/image1367.emf"/><Relationship Id="rId5" Type="http://schemas.openxmlformats.org/officeDocument/2006/relationships/customXml" Target="../ink/ink1323.xml"/><Relationship Id="rId15" Type="http://schemas.openxmlformats.org/officeDocument/2006/relationships/customXml" Target="../ink/ink1328.xml"/><Relationship Id="rId23" Type="http://schemas.openxmlformats.org/officeDocument/2006/relationships/customXml" Target="../ink/ink1332.xml"/><Relationship Id="rId28" Type="http://schemas.openxmlformats.org/officeDocument/2006/relationships/image" Target="../media/image1352.emf"/><Relationship Id="rId36" Type="http://schemas.openxmlformats.org/officeDocument/2006/relationships/image" Target="../media/image1356.emf"/><Relationship Id="rId49" Type="http://schemas.openxmlformats.org/officeDocument/2006/relationships/customXml" Target="../ink/ink1345.xml"/><Relationship Id="rId57" Type="http://schemas.openxmlformats.org/officeDocument/2006/relationships/customXml" Target="../ink/ink1349.xml"/><Relationship Id="rId10" Type="http://schemas.openxmlformats.org/officeDocument/2006/relationships/image" Target="../media/image1343.emf"/><Relationship Id="rId19" Type="http://schemas.openxmlformats.org/officeDocument/2006/relationships/customXml" Target="../ink/ink1330.xml"/><Relationship Id="rId31" Type="http://schemas.openxmlformats.org/officeDocument/2006/relationships/customXml" Target="../ink/ink1336.xml"/><Relationship Id="rId44" Type="http://schemas.openxmlformats.org/officeDocument/2006/relationships/image" Target="../media/image1360.emf"/><Relationship Id="rId52" Type="http://schemas.openxmlformats.org/officeDocument/2006/relationships/image" Target="../media/image1364.emf"/><Relationship Id="rId4" Type="http://schemas.openxmlformats.org/officeDocument/2006/relationships/image" Target="../media/image1340.emf"/><Relationship Id="rId9" Type="http://schemas.openxmlformats.org/officeDocument/2006/relationships/customXml" Target="../ink/ink1325.xml"/><Relationship Id="rId14" Type="http://schemas.openxmlformats.org/officeDocument/2006/relationships/image" Target="../media/image1345.emf"/><Relationship Id="rId22" Type="http://schemas.openxmlformats.org/officeDocument/2006/relationships/image" Target="../media/image1349.emf"/><Relationship Id="rId27" Type="http://schemas.openxmlformats.org/officeDocument/2006/relationships/customXml" Target="../ink/ink1334.xml"/><Relationship Id="rId30" Type="http://schemas.openxmlformats.org/officeDocument/2006/relationships/image" Target="../media/image1353.emf"/><Relationship Id="rId35" Type="http://schemas.openxmlformats.org/officeDocument/2006/relationships/customXml" Target="../ink/ink1338.xml"/><Relationship Id="rId43" Type="http://schemas.openxmlformats.org/officeDocument/2006/relationships/customXml" Target="../ink/ink1342.xml"/><Relationship Id="rId48" Type="http://schemas.openxmlformats.org/officeDocument/2006/relationships/image" Target="../media/image1362.emf"/><Relationship Id="rId56" Type="http://schemas.openxmlformats.org/officeDocument/2006/relationships/image" Target="../media/image1366.emf"/><Relationship Id="rId8" Type="http://schemas.openxmlformats.org/officeDocument/2006/relationships/image" Target="../media/image1342.emf"/><Relationship Id="rId51" Type="http://schemas.openxmlformats.org/officeDocument/2006/relationships/customXml" Target="../ink/ink1346.xml"/><Relationship Id="rId3" Type="http://schemas.openxmlformats.org/officeDocument/2006/relationships/customXml" Target="../ink/ink1322.xml"/></Relationships>
</file>

<file path=ppt/slides/_rels/slide7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73.emf"/><Relationship Id="rId18" Type="http://schemas.openxmlformats.org/officeDocument/2006/relationships/customXml" Target="../ink/ink1358.xml"/><Relationship Id="rId26" Type="http://schemas.openxmlformats.org/officeDocument/2006/relationships/customXml" Target="../ink/ink1362.xml"/><Relationship Id="rId39" Type="http://schemas.openxmlformats.org/officeDocument/2006/relationships/image" Target="../media/image1386.emf"/><Relationship Id="rId3" Type="http://schemas.openxmlformats.org/officeDocument/2006/relationships/image" Target="../media/image1368.emf"/><Relationship Id="rId21" Type="http://schemas.openxmlformats.org/officeDocument/2006/relationships/image" Target="../media/image1377.emf"/><Relationship Id="rId34" Type="http://schemas.openxmlformats.org/officeDocument/2006/relationships/customXml" Target="../ink/ink1366.xml"/><Relationship Id="rId42" Type="http://schemas.openxmlformats.org/officeDocument/2006/relationships/customXml" Target="../ink/ink1370.xml"/><Relationship Id="rId47" Type="http://schemas.openxmlformats.org/officeDocument/2006/relationships/image" Target="../media/image1390.emf"/><Relationship Id="rId50" Type="http://schemas.openxmlformats.org/officeDocument/2006/relationships/customXml" Target="../ink/ink1374.xml"/><Relationship Id="rId7" Type="http://schemas.openxmlformats.org/officeDocument/2006/relationships/image" Target="../media/image1370.emf"/><Relationship Id="rId12" Type="http://schemas.openxmlformats.org/officeDocument/2006/relationships/customXml" Target="../ink/ink1355.xml"/><Relationship Id="rId17" Type="http://schemas.openxmlformats.org/officeDocument/2006/relationships/image" Target="../media/image1375.emf"/><Relationship Id="rId25" Type="http://schemas.openxmlformats.org/officeDocument/2006/relationships/image" Target="../media/image1379.emf"/><Relationship Id="rId33" Type="http://schemas.openxmlformats.org/officeDocument/2006/relationships/image" Target="../media/image1383.emf"/><Relationship Id="rId38" Type="http://schemas.openxmlformats.org/officeDocument/2006/relationships/customXml" Target="../ink/ink1368.xml"/><Relationship Id="rId46" Type="http://schemas.openxmlformats.org/officeDocument/2006/relationships/customXml" Target="../ink/ink1372.xml"/><Relationship Id="rId2" Type="http://schemas.openxmlformats.org/officeDocument/2006/relationships/customXml" Target="../ink/ink1350.xml"/><Relationship Id="rId16" Type="http://schemas.openxmlformats.org/officeDocument/2006/relationships/customXml" Target="../ink/ink1357.xml"/><Relationship Id="rId20" Type="http://schemas.openxmlformats.org/officeDocument/2006/relationships/customXml" Target="../ink/ink1359.xml"/><Relationship Id="rId29" Type="http://schemas.openxmlformats.org/officeDocument/2006/relationships/image" Target="../media/image1381.emf"/><Relationship Id="rId41" Type="http://schemas.openxmlformats.org/officeDocument/2006/relationships/image" Target="../media/image1387.emf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352.xml"/><Relationship Id="rId11" Type="http://schemas.openxmlformats.org/officeDocument/2006/relationships/image" Target="../media/image1372.emf"/><Relationship Id="rId24" Type="http://schemas.openxmlformats.org/officeDocument/2006/relationships/customXml" Target="../ink/ink1361.xml"/><Relationship Id="rId32" Type="http://schemas.openxmlformats.org/officeDocument/2006/relationships/customXml" Target="../ink/ink1365.xml"/><Relationship Id="rId37" Type="http://schemas.openxmlformats.org/officeDocument/2006/relationships/image" Target="../media/image1385.emf"/><Relationship Id="rId40" Type="http://schemas.openxmlformats.org/officeDocument/2006/relationships/customXml" Target="../ink/ink1369.xml"/><Relationship Id="rId45" Type="http://schemas.openxmlformats.org/officeDocument/2006/relationships/image" Target="../media/image1389.emf"/><Relationship Id="rId5" Type="http://schemas.openxmlformats.org/officeDocument/2006/relationships/image" Target="../media/image1369.emf"/><Relationship Id="rId15" Type="http://schemas.openxmlformats.org/officeDocument/2006/relationships/image" Target="../media/image1374.emf"/><Relationship Id="rId23" Type="http://schemas.openxmlformats.org/officeDocument/2006/relationships/image" Target="../media/image1378.emf"/><Relationship Id="rId28" Type="http://schemas.openxmlformats.org/officeDocument/2006/relationships/customXml" Target="../ink/ink1363.xml"/><Relationship Id="rId36" Type="http://schemas.openxmlformats.org/officeDocument/2006/relationships/customXml" Target="../ink/ink1367.xml"/><Relationship Id="rId49" Type="http://schemas.openxmlformats.org/officeDocument/2006/relationships/image" Target="../media/image1391.emf"/><Relationship Id="rId10" Type="http://schemas.openxmlformats.org/officeDocument/2006/relationships/customXml" Target="../ink/ink1354.xml"/><Relationship Id="rId19" Type="http://schemas.openxmlformats.org/officeDocument/2006/relationships/image" Target="../media/image1376.emf"/><Relationship Id="rId31" Type="http://schemas.openxmlformats.org/officeDocument/2006/relationships/image" Target="../media/image1382.emf"/><Relationship Id="rId44" Type="http://schemas.openxmlformats.org/officeDocument/2006/relationships/customXml" Target="../ink/ink1371.xml"/><Relationship Id="rId4" Type="http://schemas.openxmlformats.org/officeDocument/2006/relationships/customXml" Target="../ink/ink1351.xml"/><Relationship Id="rId9" Type="http://schemas.openxmlformats.org/officeDocument/2006/relationships/image" Target="../media/image1371.emf"/><Relationship Id="rId14" Type="http://schemas.openxmlformats.org/officeDocument/2006/relationships/customXml" Target="../ink/ink1356.xml"/><Relationship Id="rId22" Type="http://schemas.openxmlformats.org/officeDocument/2006/relationships/customXml" Target="../ink/ink1360.xml"/><Relationship Id="rId27" Type="http://schemas.openxmlformats.org/officeDocument/2006/relationships/image" Target="../media/image1380.emf"/><Relationship Id="rId30" Type="http://schemas.openxmlformats.org/officeDocument/2006/relationships/customXml" Target="../ink/ink1364.xml"/><Relationship Id="rId35" Type="http://schemas.openxmlformats.org/officeDocument/2006/relationships/image" Target="../media/image1384.emf"/><Relationship Id="rId43" Type="http://schemas.openxmlformats.org/officeDocument/2006/relationships/image" Target="../media/image1388.emf"/><Relationship Id="rId48" Type="http://schemas.openxmlformats.org/officeDocument/2006/relationships/customXml" Target="../ink/ink1373.xml"/><Relationship Id="rId8" Type="http://schemas.openxmlformats.org/officeDocument/2006/relationships/customXml" Target="../ink/ink1353.xml"/><Relationship Id="rId51" Type="http://schemas.openxmlformats.org/officeDocument/2006/relationships/image" Target="../media/image1392.emf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6.emf"/><Relationship Id="rId13" Type="http://schemas.openxmlformats.org/officeDocument/2006/relationships/customXml" Target="../ink/ink1380.xml"/><Relationship Id="rId18" Type="http://schemas.openxmlformats.org/officeDocument/2006/relationships/image" Target="../media/image1401.emf"/><Relationship Id="rId26" Type="http://schemas.openxmlformats.org/officeDocument/2006/relationships/image" Target="../media/image1405.emf"/><Relationship Id="rId3" Type="http://schemas.openxmlformats.org/officeDocument/2006/relationships/customXml" Target="../ink/ink1375.xml"/><Relationship Id="rId21" Type="http://schemas.openxmlformats.org/officeDocument/2006/relationships/customXml" Target="../ink/ink1384.xml"/><Relationship Id="rId7" Type="http://schemas.openxmlformats.org/officeDocument/2006/relationships/customXml" Target="../ink/ink1377.xml"/><Relationship Id="rId12" Type="http://schemas.openxmlformats.org/officeDocument/2006/relationships/image" Target="../media/image1398.emf"/><Relationship Id="rId17" Type="http://schemas.openxmlformats.org/officeDocument/2006/relationships/customXml" Target="../ink/ink1382.xml"/><Relationship Id="rId25" Type="http://schemas.openxmlformats.org/officeDocument/2006/relationships/customXml" Target="../ink/ink1386.xml"/><Relationship Id="rId2" Type="http://schemas.openxmlformats.org/officeDocument/2006/relationships/image" Target="../media/image1393.png"/><Relationship Id="rId16" Type="http://schemas.openxmlformats.org/officeDocument/2006/relationships/image" Target="../media/image1400.emf"/><Relationship Id="rId20" Type="http://schemas.openxmlformats.org/officeDocument/2006/relationships/image" Target="../media/image1402.emf"/><Relationship Id="rId29" Type="http://schemas.openxmlformats.org/officeDocument/2006/relationships/customXml" Target="../ink/ink138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95.emf"/><Relationship Id="rId11" Type="http://schemas.openxmlformats.org/officeDocument/2006/relationships/customXml" Target="../ink/ink1379.xml"/><Relationship Id="rId24" Type="http://schemas.openxmlformats.org/officeDocument/2006/relationships/image" Target="../media/image1404.emf"/><Relationship Id="rId5" Type="http://schemas.openxmlformats.org/officeDocument/2006/relationships/customXml" Target="../ink/ink1376.xml"/><Relationship Id="rId15" Type="http://schemas.openxmlformats.org/officeDocument/2006/relationships/customXml" Target="../ink/ink1381.xml"/><Relationship Id="rId23" Type="http://schemas.openxmlformats.org/officeDocument/2006/relationships/customXml" Target="../ink/ink1385.xml"/><Relationship Id="rId28" Type="http://schemas.openxmlformats.org/officeDocument/2006/relationships/image" Target="../media/image1406.emf"/><Relationship Id="rId10" Type="http://schemas.openxmlformats.org/officeDocument/2006/relationships/image" Target="../media/image1397.emf"/><Relationship Id="rId19" Type="http://schemas.openxmlformats.org/officeDocument/2006/relationships/customXml" Target="../ink/ink1383.xml"/><Relationship Id="rId4" Type="http://schemas.openxmlformats.org/officeDocument/2006/relationships/image" Target="../media/image1394.emf"/><Relationship Id="rId9" Type="http://schemas.openxmlformats.org/officeDocument/2006/relationships/customXml" Target="../ink/ink1378.xml"/><Relationship Id="rId14" Type="http://schemas.openxmlformats.org/officeDocument/2006/relationships/image" Target="../media/image1399.emf"/><Relationship Id="rId22" Type="http://schemas.openxmlformats.org/officeDocument/2006/relationships/image" Target="../media/image1403.emf"/><Relationship Id="rId27" Type="http://schemas.openxmlformats.org/officeDocument/2006/relationships/customXml" Target="../ink/ink1387.xml"/><Relationship Id="rId30" Type="http://schemas.openxmlformats.org/officeDocument/2006/relationships/image" Target="../media/image1407.emf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customXml" Target="../ink/ink1392.xml"/><Relationship Id="rId13" Type="http://schemas.openxmlformats.org/officeDocument/2006/relationships/image" Target="../media/image1413.emf"/><Relationship Id="rId18" Type="http://schemas.openxmlformats.org/officeDocument/2006/relationships/customXml" Target="../ink/ink1397.xml"/><Relationship Id="rId26" Type="http://schemas.openxmlformats.org/officeDocument/2006/relationships/customXml" Target="../ink/ink1401.xml"/><Relationship Id="rId39" Type="http://schemas.openxmlformats.org/officeDocument/2006/relationships/image" Target="../media/image1426.emf"/><Relationship Id="rId3" Type="http://schemas.openxmlformats.org/officeDocument/2006/relationships/image" Target="../media/image1408.emf"/><Relationship Id="rId21" Type="http://schemas.openxmlformats.org/officeDocument/2006/relationships/image" Target="../media/image1417.emf"/><Relationship Id="rId34" Type="http://schemas.openxmlformats.org/officeDocument/2006/relationships/customXml" Target="../ink/ink1405.xml"/><Relationship Id="rId42" Type="http://schemas.openxmlformats.org/officeDocument/2006/relationships/customXml" Target="../ink/ink1409.xml"/><Relationship Id="rId47" Type="http://schemas.openxmlformats.org/officeDocument/2006/relationships/image" Target="../media/image1430.emf"/><Relationship Id="rId7" Type="http://schemas.openxmlformats.org/officeDocument/2006/relationships/image" Target="../media/image1410.emf"/><Relationship Id="rId12" Type="http://schemas.openxmlformats.org/officeDocument/2006/relationships/customXml" Target="../ink/ink1394.xml"/><Relationship Id="rId17" Type="http://schemas.openxmlformats.org/officeDocument/2006/relationships/image" Target="../media/image1415.emf"/><Relationship Id="rId25" Type="http://schemas.openxmlformats.org/officeDocument/2006/relationships/image" Target="../media/image1419.emf"/><Relationship Id="rId33" Type="http://schemas.openxmlformats.org/officeDocument/2006/relationships/image" Target="../media/image1423.emf"/><Relationship Id="rId38" Type="http://schemas.openxmlformats.org/officeDocument/2006/relationships/customXml" Target="../ink/ink1407.xml"/><Relationship Id="rId46" Type="http://schemas.openxmlformats.org/officeDocument/2006/relationships/customXml" Target="../ink/ink1411.xml"/><Relationship Id="rId2" Type="http://schemas.openxmlformats.org/officeDocument/2006/relationships/customXml" Target="../ink/ink1389.xml"/><Relationship Id="rId16" Type="http://schemas.openxmlformats.org/officeDocument/2006/relationships/customXml" Target="../ink/ink1396.xml"/><Relationship Id="rId20" Type="http://schemas.openxmlformats.org/officeDocument/2006/relationships/customXml" Target="../ink/ink1398.xml"/><Relationship Id="rId29" Type="http://schemas.openxmlformats.org/officeDocument/2006/relationships/image" Target="../media/image1421.emf"/><Relationship Id="rId41" Type="http://schemas.openxmlformats.org/officeDocument/2006/relationships/image" Target="../media/image1427.emf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391.xml"/><Relationship Id="rId11" Type="http://schemas.openxmlformats.org/officeDocument/2006/relationships/image" Target="../media/image1412.emf"/><Relationship Id="rId24" Type="http://schemas.openxmlformats.org/officeDocument/2006/relationships/customXml" Target="../ink/ink1400.xml"/><Relationship Id="rId32" Type="http://schemas.openxmlformats.org/officeDocument/2006/relationships/customXml" Target="../ink/ink1404.xml"/><Relationship Id="rId37" Type="http://schemas.openxmlformats.org/officeDocument/2006/relationships/image" Target="../media/image1425.emf"/><Relationship Id="rId40" Type="http://schemas.openxmlformats.org/officeDocument/2006/relationships/customXml" Target="../ink/ink1408.xml"/><Relationship Id="rId45" Type="http://schemas.openxmlformats.org/officeDocument/2006/relationships/image" Target="../media/image1429.emf"/><Relationship Id="rId5" Type="http://schemas.openxmlformats.org/officeDocument/2006/relationships/image" Target="../media/image1409.emf"/><Relationship Id="rId15" Type="http://schemas.openxmlformats.org/officeDocument/2006/relationships/image" Target="../media/image1414.emf"/><Relationship Id="rId23" Type="http://schemas.openxmlformats.org/officeDocument/2006/relationships/image" Target="../media/image1418.emf"/><Relationship Id="rId28" Type="http://schemas.openxmlformats.org/officeDocument/2006/relationships/customXml" Target="../ink/ink1402.xml"/><Relationship Id="rId36" Type="http://schemas.openxmlformats.org/officeDocument/2006/relationships/customXml" Target="../ink/ink1406.xml"/><Relationship Id="rId10" Type="http://schemas.openxmlformats.org/officeDocument/2006/relationships/customXml" Target="../ink/ink1393.xml"/><Relationship Id="rId19" Type="http://schemas.openxmlformats.org/officeDocument/2006/relationships/image" Target="../media/image1416.emf"/><Relationship Id="rId31" Type="http://schemas.openxmlformats.org/officeDocument/2006/relationships/image" Target="../media/image1422.emf"/><Relationship Id="rId44" Type="http://schemas.openxmlformats.org/officeDocument/2006/relationships/customXml" Target="../ink/ink1410.xml"/><Relationship Id="rId4" Type="http://schemas.openxmlformats.org/officeDocument/2006/relationships/customXml" Target="../ink/ink1390.xml"/><Relationship Id="rId9" Type="http://schemas.openxmlformats.org/officeDocument/2006/relationships/image" Target="../media/image1411.emf"/><Relationship Id="rId14" Type="http://schemas.openxmlformats.org/officeDocument/2006/relationships/customXml" Target="../ink/ink1395.xml"/><Relationship Id="rId22" Type="http://schemas.openxmlformats.org/officeDocument/2006/relationships/customXml" Target="../ink/ink1399.xml"/><Relationship Id="rId27" Type="http://schemas.openxmlformats.org/officeDocument/2006/relationships/image" Target="../media/image1420.emf"/><Relationship Id="rId30" Type="http://schemas.openxmlformats.org/officeDocument/2006/relationships/customXml" Target="../ink/ink1403.xml"/><Relationship Id="rId35" Type="http://schemas.openxmlformats.org/officeDocument/2006/relationships/image" Target="../media/image1424.emf"/><Relationship Id="rId43" Type="http://schemas.openxmlformats.org/officeDocument/2006/relationships/image" Target="../media/image1428.emf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4.emf"/><Relationship Id="rId13" Type="http://schemas.openxmlformats.org/officeDocument/2006/relationships/customXml" Target="../ink/ink1417.xml"/><Relationship Id="rId18" Type="http://schemas.openxmlformats.org/officeDocument/2006/relationships/image" Target="../media/image1439.emf"/><Relationship Id="rId26" Type="http://schemas.openxmlformats.org/officeDocument/2006/relationships/image" Target="../media/image1443.emf"/><Relationship Id="rId39" Type="http://schemas.openxmlformats.org/officeDocument/2006/relationships/customXml" Target="../ink/ink1430.xml"/><Relationship Id="rId3" Type="http://schemas.openxmlformats.org/officeDocument/2006/relationships/customXml" Target="../ink/ink1412.xml"/><Relationship Id="rId21" Type="http://schemas.openxmlformats.org/officeDocument/2006/relationships/customXml" Target="../ink/ink1421.xml"/><Relationship Id="rId34" Type="http://schemas.openxmlformats.org/officeDocument/2006/relationships/image" Target="../media/image1447.emf"/><Relationship Id="rId7" Type="http://schemas.openxmlformats.org/officeDocument/2006/relationships/customXml" Target="../ink/ink1414.xml"/><Relationship Id="rId12" Type="http://schemas.openxmlformats.org/officeDocument/2006/relationships/image" Target="../media/image1436.emf"/><Relationship Id="rId17" Type="http://schemas.openxmlformats.org/officeDocument/2006/relationships/customXml" Target="../ink/ink1419.xml"/><Relationship Id="rId25" Type="http://schemas.openxmlformats.org/officeDocument/2006/relationships/customXml" Target="../ink/ink1423.xml"/><Relationship Id="rId33" Type="http://schemas.openxmlformats.org/officeDocument/2006/relationships/customXml" Target="../ink/ink1427.xml"/><Relationship Id="rId38" Type="http://schemas.openxmlformats.org/officeDocument/2006/relationships/image" Target="../media/image1449.emf"/><Relationship Id="rId2" Type="http://schemas.openxmlformats.org/officeDocument/2006/relationships/image" Target="../media/image1431.emf"/><Relationship Id="rId16" Type="http://schemas.openxmlformats.org/officeDocument/2006/relationships/image" Target="../media/image1438.emf"/><Relationship Id="rId20" Type="http://schemas.openxmlformats.org/officeDocument/2006/relationships/image" Target="../media/image1440.emf"/><Relationship Id="rId29" Type="http://schemas.openxmlformats.org/officeDocument/2006/relationships/customXml" Target="../ink/ink14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33.emf"/><Relationship Id="rId11" Type="http://schemas.openxmlformats.org/officeDocument/2006/relationships/customXml" Target="../ink/ink1416.xml"/><Relationship Id="rId24" Type="http://schemas.openxmlformats.org/officeDocument/2006/relationships/image" Target="../media/image1442.emf"/><Relationship Id="rId32" Type="http://schemas.openxmlformats.org/officeDocument/2006/relationships/image" Target="../media/image1446.emf"/><Relationship Id="rId37" Type="http://schemas.openxmlformats.org/officeDocument/2006/relationships/customXml" Target="../ink/ink1429.xml"/><Relationship Id="rId40" Type="http://schemas.openxmlformats.org/officeDocument/2006/relationships/image" Target="../media/image1450.emf"/><Relationship Id="rId5" Type="http://schemas.openxmlformats.org/officeDocument/2006/relationships/customXml" Target="../ink/ink1413.xml"/><Relationship Id="rId15" Type="http://schemas.openxmlformats.org/officeDocument/2006/relationships/customXml" Target="../ink/ink1418.xml"/><Relationship Id="rId23" Type="http://schemas.openxmlformats.org/officeDocument/2006/relationships/customXml" Target="../ink/ink1422.xml"/><Relationship Id="rId28" Type="http://schemas.openxmlformats.org/officeDocument/2006/relationships/image" Target="../media/image1444.emf"/><Relationship Id="rId36" Type="http://schemas.openxmlformats.org/officeDocument/2006/relationships/image" Target="../media/image1448.emf"/><Relationship Id="rId10" Type="http://schemas.openxmlformats.org/officeDocument/2006/relationships/image" Target="../media/image1435.emf"/><Relationship Id="rId19" Type="http://schemas.openxmlformats.org/officeDocument/2006/relationships/customXml" Target="../ink/ink1420.xml"/><Relationship Id="rId31" Type="http://schemas.openxmlformats.org/officeDocument/2006/relationships/customXml" Target="../ink/ink1426.xml"/><Relationship Id="rId4" Type="http://schemas.openxmlformats.org/officeDocument/2006/relationships/image" Target="../media/image1432.emf"/><Relationship Id="rId9" Type="http://schemas.openxmlformats.org/officeDocument/2006/relationships/customXml" Target="../ink/ink1415.xml"/><Relationship Id="rId14" Type="http://schemas.openxmlformats.org/officeDocument/2006/relationships/image" Target="../media/image1437.emf"/><Relationship Id="rId22" Type="http://schemas.openxmlformats.org/officeDocument/2006/relationships/image" Target="../media/image1441.emf"/><Relationship Id="rId27" Type="http://schemas.openxmlformats.org/officeDocument/2006/relationships/customXml" Target="../ink/ink1424.xml"/><Relationship Id="rId30" Type="http://schemas.openxmlformats.org/officeDocument/2006/relationships/image" Target="../media/image1445.emf"/><Relationship Id="rId35" Type="http://schemas.openxmlformats.org/officeDocument/2006/relationships/customXml" Target="../ink/ink1428.xml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customXml" Target="../ink/ink1434.xml"/><Relationship Id="rId13" Type="http://schemas.openxmlformats.org/officeDocument/2006/relationships/image" Target="../media/image1456.emf"/><Relationship Id="rId18" Type="http://schemas.openxmlformats.org/officeDocument/2006/relationships/customXml" Target="../ink/ink1439.xml"/><Relationship Id="rId26" Type="http://schemas.openxmlformats.org/officeDocument/2006/relationships/customXml" Target="../ink/ink1443.xml"/><Relationship Id="rId3" Type="http://schemas.openxmlformats.org/officeDocument/2006/relationships/image" Target="../media/image1451.emf"/><Relationship Id="rId21" Type="http://schemas.openxmlformats.org/officeDocument/2006/relationships/image" Target="../media/image1460.emf"/><Relationship Id="rId7" Type="http://schemas.openxmlformats.org/officeDocument/2006/relationships/image" Target="../media/image1453.emf"/><Relationship Id="rId12" Type="http://schemas.openxmlformats.org/officeDocument/2006/relationships/customXml" Target="../ink/ink1436.xml"/><Relationship Id="rId17" Type="http://schemas.openxmlformats.org/officeDocument/2006/relationships/image" Target="../media/image1458.emf"/><Relationship Id="rId25" Type="http://schemas.openxmlformats.org/officeDocument/2006/relationships/image" Target="../media/image1462.emf"/><Relationship Id="rId2" Type="http://schemas.openxmlformats.org/officeDocument/2006/relationships/customXml" Target="../ink/ink1431.xml"/><Relationship Id="rId16" Type="http://schemas.openxmlformats.org/officeDocument/2006/relationships/customXml" Target="../ink/ink1438.xml"/><Relationship Id="rId20" Type="http://schemas.openxmlformats.org/officeDocument/2006/relationships/customXml" Target="../ink/ink1440.xml"/><Relationship Id="rId29" Type="http://schemas.openxmlformats.org/officeDocument/2006/relationships/image" Target="../media/image1464.emf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433.xml"/><Relationship Id="rId11" Type="http://schemas.openxmlformats.org/officeDocument/2006/relationships/image" Target="../media/image1455.emf"/><Relationship Id="rId24" Type="http://schemas.openxmlformats.org/officeDocument/2006/relationships/customXml" Target="../ink/ink1442.xml"/><Relationship Id="rId5" Type="http://schemas.openxmlformats.org/officeDocument/2006/relationships/image" Target="../media/image1452.emf"/><Relationship Id="rId15" Type="http://schemas.openxmlformats.org/officeDocument/2006/relationships/image" Target="../media/image1457.emf"/><Relationship Id="rId23" Type="http://schemas.openxmlformats.org/officeDocument/2006/relationships/image" Target="../media/image1461.emf"/><Relationship Id="rId28" Type="http://schemas.openxmlformats.org/officeDocument/2006/relationships/customXml" Target="../ink/ink1444.xml"/><Relationship Id="rId10" Type="http://schemas.openxmlformats.org/officeDocument/2006/relationships/customXml" Target="../ink/ink1435.xml"/><Relationship Id="rId19" Type="http://schemas.openxmlformats.org/officeDocument/2006/relationships/image" Target="../media/image1459.emf"/><Relationship Id="rId4" Type="http://schemas.openxmlformats.org/officeDocument/2006/relationships/customXml" Target="../ink/ink1432.xml"/><Relationship Id="rId9" Type="http://schemas.openxmlformats.org/officeDocument/2006/relationships/image" Target="../media/image1454.emf"/><Relationship Id="rId14" Type="http://schemas.openxmlformats.org/officeDocument/2006/relationships/customXml" Target="../ink/ink1437.xml"/><Relationship Id="rId22" Type="http://schemas.openxmlformats.org/officeDocument/2006/relationships/customXml" Target="../ink/ink1441.xml"/><Relationship Id="rId27" Type="http://schemas.openxmlformats.org/officeDocument/2006/relationships/image" Target="../media/image1463.emf"/></Relationships>
</file>

<file path=ppt/slides/_rels/slide76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450.xml"/><Relationship Id="rId18" Type="http://schemas.openxmlformats.org/officeDocument/2006/relationships/image" Target="../media/image1473.emf"/><Relationship Id="rId26" Type="http://schemas.openxmlformats.org/officeDocument/2006/relationships/image" Target="../media/image1477.emf"/><Relationship Id="rId39" Type="http://schemas.openxmlformats.org/officeDocument/2006/relationships/customXml" Target="../ink/ink1463.xml"/><Relationship Id="rId21" Type="http://schemas.openxmlformats.org/officeDocument/2006/relationships/customXml" Target="../ink/ink1454.xml"/><Relationship Id="rId34" Type="http://schemas.openxmlformats.org/officeDocument/2006/relationships/image" Target="../media/image1481.emf"/><Relationship Id="rId42" Type="http://schemas.openxmlformats.org/officeDocument/2006/relationships/image" Target="../media/image1485.emf"/><Relationship Id="rId47" Type="http://schemas.openxmlformats.org/officeDocument/2006/relationships/customXml" Target="../ink/ink1467.xml"/><Relationship Id="rId50" Type="http://schemas.openxmlformats.org/officeDocument/2006/relationships/image" Target="../media/image1489.emf"/><Relationship Id="rId55" Type="http://schemas.openxmlformats.org/officeDocument/2006/relationships/customXml" Target="../ink/ink1471.xml"/><Relationship Id="rId63" Type="http://schemas.openxmlformats.org/officeDocument/2006/relationships/customXml" Target="../ink/ink1475.xml"/><Relationship Id="rId68" Type="http://schemas.openxmlformats.org/officeDocument/2006/relationships/image" Target="../media/image1498.emf"/><Relationship Id="rId7" Type="http://schemas.openxmlformats.org/officeDocument/2006/relationships/customXml" Target="../ink/ink1447.xml"/><Relationship Id="rId2" Type="http://schemas.openxmlformats.org/officeDocument/2006/relationships/image" Target="../media/image1465.emf"/><Relationship Id="rId16" Type="http://schemas.openxmlformats.org/officeDocument/2006/relationships/image" Target="../media/image1472.emf"/><Relationship Id="rId29" Type="http://schemas.openxmlformats.org/officeDocument/2006/relationships/customXml" Target="../ink/ink145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67.emf"/><Relationship Id="rId11" Type="http://schemas.openxmlformats.org/officeDocument/2006/relationships/customXml" Target="../ink/ink1449.xml"/><Relationship Id="rId24" Type="http://schemas.openxmlformats.org/officeDocument/2006/relationships/image" Target="../media/image1476.emf"/><Relationship Id="rId32" Type="http://schemas.openxmlformats.org/officeDocument/2006/relationships/image" Target="../media/image1480.emf"/><Relationship Id="rId37" Type="http://schemas.openxmlformats.org/officeDocument/2006/relationships/customXml" Target="../ink/ink1462.xml"/><Relationship Id="rId40" Type="http://schemas.openxmlformats.org/officeDocument/2006/relationships/image" Target="../media/image1484.emf"/><Relationship Id="rId45" Type="http://schemas.openxmlformats.org/officeDocument/2006/relationships/customXml" Target="../ink/ink1466.xml"/><Relationship Id="rId53" Type="http://schemas.openxmlformats.org/officeDocument/2006/relationships/customXml" Target="../ink/ink1470.xml"/><Relationship Id="rId58" Type="http://schemas.openxmlformats.org/officeDocument/2006/relationships/image" Target="../media/image1493.emf"/><Relationship Id="rId66" Type="http://schemas.openxmlformats.org/officeDocument/2006/relationships/image" Target="../media/image1497.emf"/><Relationship Id="rId5" Type="http://schemas.openxmlformats.org/officeDocument/2006/relationships/customXml" Target="../ink/ink1446.xml"/><Relationship Id="rId15" Type="http://schemas.openxmlformats.org/officeDocument/2006/relationships/customXml" Target="../ink/ink1451.xml"/><Relationship Id="rId23" Type="http://schemas.openxmlformats.org/officeDocument/2006/relationships/customXml" Target="../ink/ink1455.xml"/><Relationship Id="rId28" Type="http://schemas.openxmlformats.org/officeDocument/2006/relationships/image" Target="../media/image1478.emf"/><Relationship Id="rId36" Type="http://schemas.openxmlformats.org/officeDocument/2006/relationships/image" Target="../media/image1482.emf"/><Relationship Id="rId49" Type="http://schemas.openxmlformats.org/officeDocument/2006/relationships/customXml" Target="../ink/ink1468.xml"/><Relationship Id="rId57" Type="http://schemas.openxmlformats.org/officeDocument/2006/relationships/customXml" Target="../ink/ink1472.xml"/><Relationship Id="rId61" Type="http://schemas.openxmlformats.org/officeDocument/2006/relationships/customXml" Target="../ink/ink1474.xml"/><Relationship Id="rId10" Type="http://schemas.openxmlformats.org/officeDocument/2006/relationships/image" Target="../media/image1469.emf"/><Relationship Id="rId19" Type="http://schemas.openxmlformats.org/officeDocument/2006/relationships/customXml" Target="../ink/ink1453.xml"/><Relationship Id="rId31" Type="http://schemas.openxmlformats.org/officeDocument/2006/relationships/customXml" Target="../ink/ink1459.xml"/><Relationship Id="rId44" Type="http://schemas.openxmlformats.org/officeDocument/2006/relationships/image" Target="../media/image1486.emf"/><Relationship Id="rId52" Type="http://schemas.openxmlformats.org/officeDocument/2006/relationships/image" Target="../media/image1490.emf"/><Relationship Id="rId60" Type="http://schemas.openxmlformats.org/officeDocument/2006/relationships/image" Target="../media/image1494.emf"/><Relationship Id="rId65" Type="http://schemas.openxmlformats.org/officeDocument/2006/relationships/customXml" Target="../ink/ink1476.xml"/><Relationship Id="rId4" Type="http://schemas.openxmlformats.org/officeDocument/2006/relationships/image" Target="../media/image1466.emf"/><Relationship Id="rId9" Type="http://schemas.openxmlformats.org/officeDocument/2006/relationships/customXml" Target="../ink/ink1448.xml"/><Relationship Id="rId14" Type="http://schemas.openxmlformats.org/officeDocument/2006/relationships/image" Target="../media/image1471.emf"/><Relationship Id="rId22" Type="http://schemas.openxmlformats.org/officeDocument/2006/relationships/image" Target="../media/image1475.emf"/><Relationship Id="rId27" Type="http://schemas.openxmlformats.org/officeDocument/2006/relationships/customXml" Target="../ink/ink1457.xml"/><Relationship Id="rId30" Type="http://schemas.openxmlformats.org/officeDocument/2006/relationships/image" Target="../media/image1479.emf"/><Relationship Id="rId35" Type="http://schemas.openxmlformats.org/officeDocument/2006/relationships/customXml" Target="../ink/ink1461.xml"/><Relationship Id="rId43" Type="http://schemas.openxmlformats.org/officeDocument/2006/relationships/customXml" Target="../ink/ink1465.xml"/><Relationship Id="rId48" Type="http://schemas.openxmlformats.org/officeDocument/2006/relationships/image" Target="../media/image1488.emf"/><Relationship Id="rId56" Type="http://schemas.openxmlformats.org/officeDocument/2006/relationships/image" Target="../media/image1492.emf"/><Relationship Id="rId64" Type="http://schemas.openxmlformats.org/officeDocument/2006/relationships/image" Target="../media/image1496.emf"/><Relationship Id="rId8" Type="http://schemas.openxmlformats.org/officeDocument/2006/relationships/image" Target="../media/image1468.emf"/><Relationship Id="rId51" Type="http://schemas.openxmlformats.org/officeDocument/2006/relationships/customXml" Target="../ink/ink1469.xml"/><Relationship Id="rId3" Type="http://schemas.openxmlformats.org/officeDocument/2006/relationships/customXml" Target="../ink/ink1445.xml"/><Relationship Id="rId12" Type="http://schemas.openxmlformats.org/officeDocument/2006/relationships/image" Target="../media/image1470.emf"/><Relationship Id="rId17" Type="http://schemas.openxmlformats.org/officeDocument/2006/relationships/customXml" Target="../ink/ink1452.xml"/><Relationship Id="rId25" Type="http://schemas.openxmlformats.org/officeDocument/2006/relationships/customXml" Target="../ink/ink1456.xml"/><Relationship Id="rId33" Type="http://schemas.openxmlformats.org/officeDocument/2006/relationships/customXml" Target="../ink/ink1460.xml"/><Relationship Id="rId38" Type="http://schemas.openxmlformats.org/officeDocument/2006/relationships/image" Target="../media/image1483.emf"/><Relationship Id="rId46" Type="http://schemas.openxmlformats.org/officeDocument/2006/relationships/image" Target="../media/image1487.emf"/><Relationship Id="rId59" Type="http://schemas.openxmlformats.org/officeDocument/2006/relationships/customXml" Target="../ink/ink1473.xml"/><Relationship Id="rId67" Type="http://schemas.openxmlformats.org/officeDocument/2006/relationships/customXml" Target="../ink/ink1477.xml"/><Relationship Id="rId20" Type="http://schemas.openxmlformats.org/officeDocument/2006/relationships/image" Target="../media/image1474.emf"/><Relationship Id="rId41" Type="http://schemas.openxmlformats.org/officeDocument/2006/relationships/customXml" Target="../ink/ink1464.xml"/><Relationship Id="rId54" Type="http://schemas.openxmlformats.org/officeDocument/2006/relationships/image" Target="../media/image1491.emf"/><Relationship Id="rId62" Type="http://schemas.openxmlformats.org/officeDocument/2006/relationships/image" Target="../media/image1495.emf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customXml" Target="../ink/ink1481.xml"/><Relationship Id="rId13" Type="http://schemas.openxmlformats.org/officeDocument/2006/relationships/image" Target="../media/image1504.emf"/><Relationship Id="rId18" Type="http://schemas.openxmlformats.org/officeDocument/2006/relationships/customXml" Target="../ink/ink1486.xml"/><Relationship Id="rId26" Type="http://schemas.openxmlformats.org/officeDocument/2006/relationships/customXml" Target="../ink/ink1490.xml"/><Relationship Id="rId3" Type="http://schemas.openxmlformats.org/officeDocument/2006/relationships/image" Target="../media/image1499.emf"/><Relationship Id="rId21" Type="http://schemas.openxmlformats.org/officeDocument/2006/relationships/image" Target="../media/image1508.emf"/><Relationship Id="rId34" Type="http://schemas.openxmlformats.org/officeDocument/2006/relationships/customXml" Target="../ink/ink1494.xml"/><Relationship Id="rId7" Type="http://schemas.openxmlformats.org/officeDocument/2006/relationships/image" Target="../media/image1501.emf"/><Relationship Id="rId12" Type="http://schemas.openxmlformats.org/officeDocument/2006/relationships/customXml" Target="../ink/ink1483.xml"/><Relationship Id="rId17" Type="http://schemas.openxmlformats.org/officeDocument/2006/relationships/image" Target="../media/image1506.emf"/><Relationship Id="rId25" Type="http://schemas.openxmlformats.org/officeDocument/2006/relationships/image" Target="../media/image1510.emf"/><Relationship Id="rId33" Type="http://schemas.openxmlformats.org/officeDocument/2006/relationships/image" Target="../media/image1514.emf"/><Relationship Id="rId2" Type="http://schemas.openxmlformats.org/officeDocument/2006/relationships/customXml" Target="../ink/ink1478.xml"/><Relationship Id="rId16" Type="http://schemas.openxmlformats.org/officeDocument/2006/relationships/customXml" Target="../ink/ink1485.xml"/><Relationship Id="rId20" Type="http://schemas.openxmlformats.org/officeDocument/2006/relationships/customXml" Target="../ink/ink1487.xml"/><Relationship Id="rId29" Type="http://schemas.openxmlformats.org/officeDocument/2006/relationships/image" Target="../media/image1512.emf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480.xml"/><Relationship Id="rId11" Type="http://schemas.openxmlformats.org/officeDocument/2006/relationships/image" Target="../media/image1503.emf"/><Relationship Id="rId24" Type="http://schemas.openxmlformats.org/officeDocument/2006/relationships/customXml" Target="../ink/ink1489.xml"/><Relationship Id="rId32" Type="http://schemas.openxmlformats.org/officeDocument/2006/relationships/customXml" Target="../ink/ink1493.xml"/><Relationship Id="rId5" Type="http://schemas.openxmlformats.org/officeDocument/2006/relationships/image" Target="../media/image1500.emf"/><Relationship Id="rId15" Type="http://schemas.openxmlformats.org/officeDocument/2006/relationships/image" Target="../media/image1505.emf"/><Relationship Id="rId23" Type="http://schemas.openxmlformats.org/officeDocument/2006/relationships/image" Target="../media/image1509.emf"/><Relationship Id="rId28" Type="http://schemas.openxmlformats.org/officeDocument/2006/relationships/customXml" Target="../ink/ink1491.xml"/><Relationship Id="rId10" Type="http://schemas.openxmlformats.org/officeDocument/2006/relationships/customXml" Target="../ink/ink1482.xml"/><Relationship Id="rId19" Type="http://schemas.openxmlformats.org/officeDocument/2006/relationships/image" Target="../media/image1507.emf"/><Relationship Id="rId31" Type="http://schemas.openxmlformats.org/officeDocument/2006/relationships/image" Target="../media/image1513.emf"/><Relationship Id="rId4" Type="http://schemas.openxmlformats.org/officeDocument/2006/relationships/customXml" Target="../ink/ink1479.xml"/><Relationship Id="rId9" Type="http://schemas.openxmlformats.org/officeDocument/2006/relationships/image" Target="../media/image1502.emf"/><Relationship Id="rId14" Type="http://schemas.openxmlformats.org/officeDocument/2006/relationships/customXml" Target="../ink/ink1484.xml"/><Relationship Id="rId22" Type="http://schemas.openxmlformats.org/officeDocument/2006/relationships/customXml" Target="../ink/ink1488.xml"/><Relationship Id="rId27" Type="http://schemas.openxmlformats.org/officeDocument/2006/relationships/image" Target="../media/image1511.emf"/><Relationship Id="rId30" Type="http://schemas.openxmlformats.org/officeDocument/2006/relationships/customXml" Target="../ink/ink1492.xml"/><Relationship Id="rId35" Type="http://schemas.openxmlformats.org/officeDocument/2006/relationships/image" Target="../media/image1515.emf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19.emf"/><Relationship Id="rId13" Type="http://schemas.openxmlformats.org/officeDocument/2006/relationships/customXml" Target="../ink/ink1500.xml"/><Relationship Id="rId3" Type="http://schemas.openxmlformats.org/officeDocument/2006/relationships/customXml" Target="../ink/ink1495.xml"/><Relationship Id="rId7" Type="http://schemas.openxmlformats.org/officeDocument/2006/relationships/customXml" Target="../ink/ink1497.xml"/><Relationship Id="rId12" Type="http://schemas.openxmlformats.org/officeDocument/2006/relationships/image" Target="../media/image1521.emf"/><Relationship Id="rId2" Type="http://schemas.openxmlformats.org/officeDocument/2006/relationships/image" Target="../media/image1516.emf"/><Relationship Id="rId16" Type="http://schemas.openxmlformats.org/officeDocument/2006/relationships/image" Target="../media/image1523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18.emf"/><Relationship Id="rId11" Type="http://schemas.openxmlformats.org/officeDocument/2006/relationships/customXml" Target="../ink/ink1499.xml"/><Relationship Id="rId5" Type="http://schemas.openxmlformats.org/officeDocument/2006/relationships/customXml" Target="../ink/ink1496.xml"/><Relationship Id="rId15" Type="http://schemas.openxmlformats.org/officeDocument/2006/relationships/customXml" Target="../ink/ink1501.xml"/><Relationship Id="rId10" Type="http://schemas.openxmlformats.org/officeDocument/2006/relationships/image" Target="../media/image1520.emf"/><Relationship Id="rId4" Type="http://schemas.openxmlformats.org/officeDocument/2006/relationships/image" Target="../media/image1517.emf"/><Relationship Id="rId9" Type="http://schemas.openxmlformats.org/officeDocument/2006/relationships/customXml" Target="../ink/ink1498.xml"/><Relationship Id="rId14" Type="http://schemas.openxmlformats.org/officeDocument/2006/relationships/image" Target="../media/image1522.emf"/></Relationships>
</file>

<file path=ppt/slides/_rels/slide7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529.emf"/><Relationship Id="rId18" Type="http://schemas.openxmlformats.org/officeDocument/2006/relationships/customXml" Target="../ink/ink1510.xml"/><Relationship Id="rId26" Type="http://schemas.openxmlformats.org/officeDocument/2006/relationships/customXml" Target="../ink/ink1514.xml"/><Relationship Id="rId39" Type="http://schemas.openxmlformats.org/officeDocument/2006/relationships/image" Target="../media/image1542.emf"/><Relationship Id="rId21" Type="http://schemas.openxmlformats.org/officeDocument/2006/relationships/image" Target="../media/image1533.emf"/><Relationship Id="rId34" Type="http://schemas.openxmlformats.org/officeDocument/2006/relationships/customXml" Target="../ink/ink1518.xml"/><Relationship Id="rId42" Type="http://schemas.openxmlformats.org/officeDocument/2006/relationships/customXml" Target="../ink/ink1522.xml"/><Relationship Id="rId47" Type="http://schemas.openxmlformats.org/officeDocument/2006/relationships/image" Target="../media/image1546.emf"/><Relationship Id="rId50" Type="http://schemas.openxmlformats.org/officeDocument/2006/relationships/customXml" Target="../ink/ink1526.xml"/><Relationship Id="rId55" Type="http://schemas.openxmlformats.org/officeDocument/2006/relationships/image" Target="../media/image1550.emf"/><Relationship Id="rId7" Type="http://schemas.openxmlformats.org/officeDocument/2006/relationships/image" Target="../media/image1526.emf"/><Relationship Id="rId12" Type="http://schemas.openxmlformats.org/officeDocument/2006/relationships/customXml" Target="../ink/ink1507.xml"/><Relationship Id="rId17" Type="http://schemas.openxmlformats.org/officeDocument/2006/relationships/image" Target="../media/image1531.emf"/><Relationship Id="rId25" Type="http://schemas.openxmlformats.org/officeDocument/2006/relationships/image" Target="../media/image1535.emf"/><Relationship Id="rId33" Type="http://schemas.openxmlformats.org/officeDocument/2006/relationships/image" Target="../media/image1539.emf"/><Relationship Id="rId38" Type="http://schemas.openxmlformats.org/officeDocument/2006/relationships/customXml" Target="../ink/ink1520.xml"/><Relationship Id="rId46" Type="http://schemas.openxmlformats.org/officeDocument/2006/relationships/customXml" Target="../ink/ink1524.xml"/><Relationship Id="rId2" Type="http://schemas.openxmlformats.org/officeDocument/2006/relationships/customXml" Target="../ink/ink1502.xml"/><Relationship Id="rId16" Type="http://schemas.openxmlformats.org/officeDocument/2006/relationships/customXml" Target="../ink/ink1509.xml"/><Relationship Id="rId20" Type="http://schemas.openxmlformats.org/officeDocument/2006/relationships/customXml" Target="../ink/ink1511.xml"/><Relationship Id="rId29" Type="http://schemas.openxmlformats.org/officeDocument/2006/relationships/image" Target="../media/image1537.emf"/><Relationship Id="rId41" Type="http://schemas.openxmlformats.org/officeDocument/2006/relationships/image" Target="../media/image1543.emf"/><Relationship Id="rId54" Type="http://schemas.openxmlformats.org/officeDocument/2006/relationships/customXml" Target="../ink/ink1528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504.xml"/><Relationship Id="rId11" Type="http://schemas.openxmlformats.org/officeDocument/2006/relationships/image" Target="../media/image1528.emf"/><Relationship Id="rId24" Type="http://schemas.openxmlformats.org/officeDocument/2006/relationships/customXml" Target="../ink/ink1513.xml"/><Relationship Id="rId32" Type="http://schemas.openxmlformats.org/officeDocument/2006/relationships/customXml" Target="../ink/ink1517.xml"/><Relationship Id="rId37" Type="http://schemas.openxmlformats.org/officeDocument/2006/relationships/image" Target="../media/image1541.emf"/><Relationship Id="rId40" Type="http://schemas.openxmlformats.org/officeDocument/2006/relationships/customXml" Target="../ink/ink1521.xml"/><Relationship Id="rId45" Type="http://schemas.openxmlformats.org/officeDocument/2006/relationships/image" Target="../media/image1545.emf"/><Relationship Id="rId53" Type="http://schemas.openxmlformats.org/officeDocument/2006/relationships/image" Target="../media/image1549.emf"/><Relationship Id="rId5" Type="http://schemas.openxmlformats.org/officeDocument/2006/relationships/image" Target="../media/image1525.emf"/><Relationship Id="rId15" Type="http://schemas.openxmlformats.org/officeDocument/2006/relationships/image" Target="../media/image1530.emf"/><Relationship Id="rId23" Type="http://schemas.openxmlformats.org/officeDocument/2006/relationships/image" Target="../media/image1534.emf"/><Relationship Id="rId28" Type="http://schemas.openxmlformats.org/officeDocument/2006/relationships/customXml" Target="../ink/ink1515.xml"/><Relationship Id="rId36" Type="http://schemas.openxmlformats.org/officeDocument/2006/relationships/customXml" Target="../ink/ink1519.xml"/><Relationship Id="rId49" Type="http://schemas.openxmlformats.org/officeDocument/2006/relationships/image" Target="../media/image1547.emf"/><Relationship Id="rId10" Type="http://schemas.openxmlformats.org/officeDocument/2006/relationships/customXml" Target="../ink/ink1506.xml"/><Relationship Id="rId19" Type="http://schemas.openxmlformats.org/officeDocument/2006/relationships/image" Target="../media/image1532.emf"/><Relationship Id="rId31" Type="http://schemas.openxmlformats.org/officeDocument/2006/relationships/image" Target="../media/image1538.emf"/><Relationship Id="rId44" Type="http://schemas.openxmlformats.org/officeDocument/2006/relationships/customXml" Target="../ink/ink1523.xml"/><Relationship Id="rId52" Type="http://schemas.openxmlformats.org/officeDocument/2006/relationships/customXml" Target="../ink/ink1527.xml"/><Relationship Id="rId4" Type="http://schemas.openxmlformats.org/officeDocument/2006/relationships/customXml" Target="../ink/ink1503.xml"/><Relationship Id="rId9" Type="http://schemas.openxmlformats.org/officeDocument/2006/relationships/image" Target="../media/image1527.emf"/><Relationship Id="rId14" Type="http://schemas.openxmlformats.org/officeDocument/2006/relationships/customXml" Target="../ink/ink1508.xml"/><Relationship Id="rId22" Type="http://schemas.openxmlformats.org/officeDocument/2006/relationships/customXml" Target="../ink/ink1512.xml"/><Relationship Id="rId27" Type="http://schemas.openxmlformats.org/officeDocument/2006/relationships/image" Target="../media/image1536.emf"/><Relationship Id="rId30" Type="http://schemas.openxmlformats.org/officeDocument/2006/relationships/customXml" Target="../ink/ink1516.xml"/><Relationship Id="rId35" Type="http://schemas.openxmlformats.org/officeDocument/2006/relationships/image" Target="../media/image1540.emf"/><Relationship Id="rId43" Type="http://schemas.openxmlformats.org/officeDocument/2006/relationships/image" Target="../media/image1544.emf"/><Relationship Id="rId48" Type="http://schemas.openxmlformats.org/officeDocument/2006/relationships/customXml" Target="../ink/ink1525.xml"/><Relationship Id="rId8" Type="http://schemas.openxmlformats.org/officeDocument/2006/relationships/customXml" Target="../ink/ink1505.xml"/><Relationship Id="rId51" Type="http://schemas.openxmlformats.org/officeDocument/2006/relationships/image" Target="../media/image1548.emf"/><Relationship Id="rId3" Type="http://schemas.openxmlformats.org/officeDocument/2006/relationships/image" Target="../media/image1524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customXml" Target="../ink/ink1532.xml"/><Relationship Id="rId13" Type="http://schemas.openxmlformats.org/officeDocument/2006/relationships/image" Target="../media/image1556.emf"/><Relationship Id="rId18" Type="http://schemas.openxmlformats.org/officeDocument/2006/relationships/customXml" Target="../ink/ink1537.xml"/><Relationship Id="rId26" Type="http://schemas.openxmlformats.org/officeDocument/2006/relationships/customXml" Target="../ink/ink1541.xml"/><Relationship Id="rId3" Type="http://schemas.openxmlformats.org/officeDocument/2006/relationships/image" Target="../media/image1551.emf"/><Relationship Id="rId21" Type="http://schemas.openxmlformats.org/officeDocument/2006/relationships/image" Target="../media/image1560.emf"/><Relationship Id="rId7" Type="http://schemas.openxmlformats.org/officeDocument/2006/relationships/image" Target="../media/image1553.emf"/><Relationship Id="rId12" Type="http://schemas.openxmlformats.org/officeDocument/2006/relationships/customXml" Target="../ink/ink1534.xml"/><Relationship Id="rId17" Type="http://schemas.openxmlformats.org/officeDocument/2006/relationships/image" Target="../media/image1558.emf"/><Relationship Id="rId25" Type="http://schemas.openxmlformats.org/officeDocument/2006/relationships/image" Target="../media/image1562.emf"/><Relationship Id="rId2" Type="http://schemas.openxmlformats.org/officeDocument/2006/relationships/customXml" Target="../ink/ink1529.xml"/><Relationship Id="rId16" Type="http://schemas.openxmlformats.org/officeDocument/2006/relationships/customXml" Target="../ink/ink1536.xml"/><Relationship Id="rId20" Type="http://schemas.openxmlformats.org/officeDocument/2006/relationships/customXml" Target="../ink/ink1538.xml"/><Relationship Id="rId29" Type="http://schemas.openxmlformats.org/officeDocument/2006/relationships/image" Target="../media/image1564.emf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531.xml"/><Relationship Id="rId11" Type="http://schemas.openxmlformats.org/officeDocument/2006/relationships/image" Target="../media/image1555.emf"/><Relationship Id="rId24" Type="http://schemas.openxmlformats.org/officeDocument/2006/relationships/customXml" Target="../ink/ink1540.xml"/><Relationship Id="rId5" Type="http://schemas.openxmlformats.org/officeDocument/2006/relationships/image" Target="../media/image1552.emf"/><Relationship Id="rId15" Type="http://schemas.openxmlformats.org/officeDocument/2006/relationships/image" Target="../media/image1557.emf"/><Relationship Id="rId23" Type="http://schemas.openxmlformats.org/officeDocument/2006/relationships/image" Target="../media/image1561.emf"/><Relationship Id="rId28" Type="http://schemas.openxmlformats.org/officeDocument/2006/relationships/customXml" Target="../ink/ink1542.xml"/><Relationship Id="rId10" Type="http://schemas.openxmlformats.org/officeDocument/2006/relationships/customXml" Target="../ink/ink1533.xml"/><Relationship Id="rId19" Type="http://schemas.openxmlformats.org/officeDocument/2006/relationships/image" Target="../media/image1559.emf"/><Relationship Id="rId31" Type="http://schemas.openxmlformats.org/officeDocument/2006/relationships/image" Target="../media/image1565.emf"/><Relationship Id="rId4" Type="http://schemas.openxmlformats.org/officeDocument/2006/relationships/customXml" Target="../ink/ink1530.xml"/><Relationship Id="rId9" Type="http://schemas.openxmlformats.org/officeDocument/2006/relationships/image" Target="../media/image1554.emf"/><Relationship Id="rId14" Type="http://schemas.openxmlformats.org/officeDocument/2006/relationships/customXml" Target="../ink/ink1535.xml"/><Relationship Id="rId22" Type="http://schemas.openxmlformats.org/officeDocument/2006/relationships/customXml" Target="../ink/ink1539.xml"/><Relationship Id="rId27" Type="http://schemas.openxmlformats.org/officeDocument/2006/relationships/image" Target="../media/image1563.emf"/><Relationship Id="rId30" Type="http://schemas.openxmlformats.org/officeDocument/2006/relationships/customXml" Target="../ink/ink1543.xml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9.emf"/><Relationship Id="rId13" Type="http://schemas.openxmlformats.org/officeDocument/2006/relationships/customXml" Target="../ink/ink1549.xml"/><Relationship Id="rId18" Type="http://schemas.openxmlformats.org/officeDocument/2006/relationships/image" Target="../media/image1574.emf"/><Relationship Id="rId26" Type="http://schemas.openxmlformats.org/officeDocument/2006/relationships/image" Target="../media/image1578.emf"/><Relationship Id="rId3" Type="http://schemas.openxmlformats.org/officeDocument/2006/relationships/customXml" Target="../ink/ink1544.xml"/><Relationship Id="rId21" Type="http://schemas.openxmlformats.org/officeDocument/2006/relationships/customXml" Target="../ink/ink1553.xml"/><Relationship Id="rId7" Type="http://schemas.openxmlformats.org/officeDocument/2006/relationships/customXml" Target="../ink/ink1546.xml"/><Relationship Id="rId12" Type="http://schemas.openxmlformats.org/officeDocument/2006/relationships/image" Target="../media/image1571.emf"/><Relationship Id="rId17" Type="http://schemas.openxmlformats.org/officeDocument/2006/relationships/customXml" Target="../ink/ink1551.xml"/><Relationship Id="rId25" Type="http://schemas.openxmlformats.org/officeDocument/2006/relationships/customXml" Target="../ink/ink1555.xml"/><Relationship Id="rId2" Type="http://schemas.openxmlformats.org/officeDocument/2006/relationships/image" Target="../media/image1566.emf"/><Relationship Id="rId16" Type="http://schemas.openxmlformats.org/officeDocument/2006/relationships/image" Target="../media/image1573.emf"/><Relationship Id="rId20" Type="http://schemas.openxmlformats.org/officeDocument/2006/relationships/image" Target="../media/image1575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68.emf"/><Relationship Id="rId11" Type="http://schemas.openxmlformats.org/officeDocument/2006/relationships/customXml" Target="../ink/ink1548.xml"/><Relationship Id="rId24" Type="http://schemas.openxmlformats.org/officeDocument/2006/relationships/image" Target="../media/image1577.emf"/><Relationship Id="rId5" Type="http://schemas.openxmlformats.org/officeDocument/2006/relationships/customXml" Target="../ink/ink1545.xml"/><Relationship Id="rId15" Type="http://schemas.openxmlformats.org/officeDocument/2006/relationships/customXml" Target="../ink/ink1550.xml"/><Relationship Id="rId23" Type="http://schemas.openxmlformats.org/officeDocument/2006/relationships/customXml" Target="../ink/ink1554.xml"/><Relationship Id="rId10" Type="http://schemas.openxmlformats.org/officeDocument/2006/relationships/image" Target="../media/image1570.emf"/><Relationship Id="rId19" Type="http://schemas.openxmlformats.org/officeDocument/2006/relationships/customXml" Target="../ink/ink1552.xml"/><Relationship Id="rId4" Type="http://schemas.openxmlformats.org/officeDocument/2006/relationships/image" Target="../media/image1567.emf"/><Relationship Id="rId9" Type="http://schemas.openxmlformats.org/officeDocument/2006/relationships/customXml" Target="../ink/ink1547.xml"/><Relationship Id="rId14" Type="http://schemas.openxmlformats.org/officeDocument/2006/relationships/image" Target="../media/image1572.emf"/><Relationship Id="rId22" Type="http://schemas.openxmlformats.org/officeDocument/2006/relationships/image" Target="../media/image1576.emf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customXml" Target="../ink/ink1559.xml"/><Relationship Id="rId13" Type="http://schemas.openxmlformats.org/officeDocument/2006/relationships/image" Target="../media/image1584.emf"/><Relationship Id="rId18" Type="http://schemas.openxmlformats.org/officeDocument/2006/relationships/customXml" Target="../ink/ink1564.xml"/><Relationship Id="rId26" Type="http://schemas.openxmlformats.org/officeDocument/2006/relationships/customXml" Target="../ink/ink1568.xml"/><Relationship Id="rId3" Type="http://schemas.openxmlformats.org/officeDocument/2006/relationships/image" Target="../media/image1579.emf"/><Relationship Id="rId21" Type="http://schemas.openxmlformats.org/officeDocument/2006/relationships/image" Target="../media/image1588.emf"/><Relationship Id="rId7" Type="http://schemas.openxmlformats.org/officeDocument/2006/relationships/image" Target="../media/image1581.emf"/><Relationship Id="rId12" Type="http://schemas.openxmlformats.org/officeDocument/2006/relationships/customXml" Target="../ink/ink1561.xml"/><Relationship Id="rId17" Type="http://schemas.openxmlformats.org/officeDocument/2006/relationships/image" Target="../media/image1586.emf"/><Relationship Id="rId25" Type="http://schemas.openxmlformats.org/officeDocument/2006/relationships/image" Target="../media/image1590.emf"/><Relationship Id="rId33" Type="http://schemas.openxmlformats.org/officeDocument/2006/relationships/image" Target="../media/image1594.emf"/><Relationship Id="rId2" Type="http://schemas.openxmlformats.org/officeDocument/2006/relationships/customXml" Target="../ink/ink1556.xml"/><Relationship Id="rId16" Type="http://schemas.openxmlformats.org/officeDocument/2006/relationships/customXml" Target="../ink/ink1563.xml"/><Relationship Id="rId20" Type="http://schemas.openxmlformats.org/officeDocument/2006/relationships/customXml" Target="../ink/ink1565.xml"/><Relationship Id="rId29" Type="http://schemas.openxmlformats.org/officeDocument/2006/relationships/image" Target="../media/image1592.emf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558.xml"/><Relationship Id="rId11" Type="http://schemas.openxmlformats.org/officeDocument/2006/relationships/image" Target="../media/image1583.emf"/><Relationship Id="rId24" Type="http://schemas.openxmlformats.org/officeDocument/2006/relationships/customXml" Target="../ink/ink1567.xml"/><Relationship Id="rId32" Type="http://schemas.openxmlformats.org/officeDocument/2006/relationships/customXml" Target="../ink/ink1571.xml"/><Relationship Id="rId5" Type="http://schemas.openxmlformats.org/officeDocument/2006/relationships/image" Target="../media/image1580.emf"/><Relationship Id="rId15" Type="http://schemas.openxmlformats.org/officeDocument/2006/relationships/image" Target="../media/image1585.emf"/><Relationship Id="rId23" Type="http://schemas.openxmlformats.org/officeDocument/2006/relationships/image" Target="../media/image1589.emf"/><Relationship Id="rId28" Type="http://schemas.openxmlformats.org/officeDocument/2006/relationships/customXml" Target="../ink/ink1569.xml"/><Relationship Id="rId10" Type="http://schemas.openxmlformats.org/officeDocument/2006/relationships/customXml" Target="../ink/ink1560.xml"/><Relationship Id="rId19" Type="http://schemas.openxmlformats.org/officeDocument/2006/relationships/image" Target="../media/image1587.emf"/><Relationship Id="rId31" Type="http://schemas.openxmlformats.org/officeDocument/2006/relationships/image" Target="../media/image1593.emf"/><Relationship Id="rId4" Type="http://schemas.openxmlformats.org/officeDocument/2006/relationships/customXml" Target="../ink/ink1557.xml"/><Relationship Id="rId9" Type="http://schemas.openxmlformats.org/officeDocument/2006/relationships/image" Target="../media/image1582.emf"/><Relationship Id="rId14" Type="http://schemas.openxmlformats.org/officeDocument/2006/relationships/customXml" Target="../ink/ink1562.xml"/><Relationship Id="rId22" Type="http://schemas.openxmlformats.org/officeDocument/2006/relationships/customXml" Target="../ink/ink1566.xml"/><Relationship Id="rId27" Type="http://schemas.openxmlformats.org/officeDocument/2006/relationships/image" Target="../media/image1591.emf"/><Relationship Id="rId30" Type="http://schemas.openxmlformats.org/officeDocument/2006/relationships/customXml" Target="../ink/ink1570.xml"/></Relationships>
</file>

<file path=ppt/slides/_rels/slide8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600.emf"/><Relationship Id="rId18" Type="http://schemas.openxmlformats.org/officeDocument/2006/relationships/customXml" Target="../ink/ink1580.xml"/><Relationship Id="rId26" Type="http://schemas.openxmlformats.org/officeDocument/2006/relationships/customXml" Target="../ink/ink1584.xml"/><Relationship Id="rId39" Type="http://schemas.openxmlformats.org/officeDocument/2006/relationships/image" Target="../media/image1613.emf"/><Relationship Id="rId21" Type="http://schemas.openxmlformats.org/officeDocument/2006/relationships/image" Target="../media/image1604.emf"/><Relationship Id="rId34" Type="http://schemas.openxmlformats.org/officeDocument/2006/relationships/customXml" Target="../ink/ink1588.xml"/><Relationship Id="rId42" Type="http://schemas.openxmlformats.org/officeDocument/2006/relationships/customXml" Target="../ink/ink1592.xml"/><Relationship Id="rId47" Type="http://schemas.openxmlformats.org/officeDocument/2006/relationships/image" Target="../media/image1617.emf"/><Relationship Id="rId50" Type="http://schemas.openxmlformats.org/officeDocument/2006/relationships/customXml" Target="../ink/ink1596.xml"/><Relationship Id="rId55" Type="http://schemas.openxmlformats.org/officeDocument/2006/relationships/image" Target="../media/image1621.emf"/><Relationship Id="rId7" Type="http://schemas.openxmlformats.org/officeDocument/2006/relationships/image" Target="../media/image1597.emf"/><Relationship Id="rId12" Type="http://schemas.openxmlformats.org/officeDocument/2006/relationships/customXml" Target="../ink/ink1577.xml"/><Relationship Id="rId17" Type="http://schemas.openxmlformats.org/officeDocument/2006/relationships/image" Target="../media/image1602.emf"/><Relationship Id="rId25" Type="http://schemas.openxmlformats.org/officeDocument/2006/relationships/image" Target="../media/image1606.emf"/><Relationship Id="rId33" Type="http://schemas.openxmlformats.org/officeDocument/2006/relationships/image" Target="../media/image1610.emf"/><Relationship Id="rId38" Type="http://schemas.openxmlformats.org/officeDocument/2006/relationships/customXml" Target="../ink/ink1590.xml"/><Relationship Id="rId46" Type="http://schemas.openxmlformats.org/officeDocument/2006/relationships/customXml" Target="../ink/ink1594.xml"/><Relationship Id="rId59" Type="http://schemas.openxmlformats.org/officeDocument/2006/relationships/image" Target="../media/image1623.emf"/><Relationship Id="rId2" Type="http://schemas.openxmlformats.org/officeDocument/2006/relationships/customXml" Target="../ink/ink1572.xml"/><Relationship Id="rId16" Type="http://schemas.openxmlformats.org/officeDocument/2006/relationships/customXml" Target="../ink/ink1579.xml"/><Relationship Id="rId20" Type="http://schemas.openxmlformats.org/officeDocument/2006/relationships/customXml" Target="../ink/ink1581.xml"/><Relationship Id="rId29" Type="http://schemas.openxmlformats.org/officeDocument/2006/relationships/image" Target="../media/image1608.emf"/><Relationship Id="rId41" Type="http://schemas.openxmlformats.org/officeDocument/2006/relationships/image" Target="../media/image1614.emf"/><Relationship Id="rId54" Type="http://schemas.openxmlformats.org/officeDocument/2006/relationships/customXml" Target="../ink/ink1598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574.xml"/><Relationship Id="rId11" Type="http://schemas.openxmlformats.org/officeDocument/2006/relationships/image" Target="../media/image1599.emf"/><Relationship Id="rId24" Type="http://schemas.openxmlformats.org/officeDocument/2006/relationships/customXml" Target="../ink/ink1583.xml"/><Relationship Id="rId32" Type="http://schemas.openxmlformats.org/officeDocument/2006/relationships/customXml" Target="../ink/ink1587.xml"/><Relationship Id="rId37" Type="http://schemas.openxmlformats.org/officeDocument/2006/relationships/image" Target="../media/image1612.emf"/><Relationship Id="rId40" Type="http://schemas.openxmlformats.org/officeDocument/2006/relationships/customXml" Target="../ink/ink1591.xml"/><Relationship Id="rId45" Type="http://schemas.openxmlformats.org/officeDocument/2006/relationships/image" Target="../media/image1616.emf"/><Relationship Id="rId53" Type="http://schemas.openxmlformats.org/officeDocument/2006/relationships/image" Target="../media/image1620.emf"/><Relationship Id="rId58" Type="http://schemas.openxmlformats.org/officeDocument/2006/relationships/customXml" Target="../ink/ink1600.xml"/><Relationship Id="rId5" Type="http://schemas.openxmlformats.org/officeDocument/2006/relationships/image" Target="../media/image1596.emf"/><Relationship Id="rId15" Type="http://schemas.openxmlformats.org/officeDocument/2006/relationships/image" Target="../media/image1601.emf"/><Relationship Id="rId23" Type="http://schemas.openxmlformats.org/officeDocument/2006/relationships/image" Target="../media/image1605.emf"/><Relationship Id="rId28" Type="http://schemas.openxmlformats.org/officeDocument/2006/relationships/customXml" Target="../ink/ink1585.xml"/><Relationship Id="rId36" Type="http://schemas.openxmlformats.org/officeDocument/2006/relationships/customXml" Target="../ink/ink1589.xml"/><Relationship Id="rId49" Type="http://schemas.openxmlformats.org/officeDocument/2006/relationships/image" Target="../media/image1618.emf"/><Relationship Id="rId57" Type="http://schemas.openxmlformats.org/officeDocument/2006/relationships/image" Target="../media/image1622.emf"/><Relationship Id="rId10" Type="http://schemas.openxmlformats.org/officeDocument/2006/relationships/customXml" Target="../ink/ink1576.xml"/><Relationship Id="rId19" Type="http://schemas.openxmlformats.org/officeDocument/2006/relationships/image" Target="../media/image1603.emf"/><Relationship Id="rId31" Type="http://schemas.openxmlformats.org/officeDocument/2006/relationships/image" Target="../media/image1609.emf"/><Relationship Id="rId44" Type="http://schemas.openxmlformats.org/officeDocument/2006/relationships/customXml" Target="../ink/ink1593.xml"/><Relationship Id="rId52" Type="http://schemas.openxmlformats.org/officeDocument/2006/relationships/customXml" Target="../ink/ink1597.xml"/><Relationship Id="rId4" Type="http://schemas.openxmlformats.org/officeDocument/2006/relationships/customXml" Target="../ink/ink1573.xml"/><Relationship Id="rId9" Type="http://schemas.openxmlformats.org/officeDocument/2006/relationships/image" Target="../media/image1598.emf"/><Relationship Id="rId14" Type="http://schemas.openxmlformats.org/officeDocument/2006/relationships/customXml" Target="../ink/ink1578.xml"/><Relationship Id="rId22" Type="http://schemas.openxmlformats.org/officeDocument/2006/relationships/customXml" Target="../ink/ink1582.xml"/><Relationship Id="rId27" Type="http://schemas.openxmlformats.org/officeDocument/2006/relationships/image" Target="../media/image1607.emf"/><Relationship Id="rId30" Type="http://schemas.openxmlformats.org/officeDocument/2006/relationships/customXml" Target="../ink/ink1586.xml"/><Relationship Id="rId35" Type="http://schemas.openxmlformats.org/officeDocument/2006/relationships/image" Target="../media/image1611.emf"/><Relationship Id="rId43" Type="http://schemas.openxmlformats.org/officeDocument/2006/relationships/image" Target="../media/image1615.emf"/><Relationship Id="rId48" Type="http://schemas.openxmlformats.org/officeDocument/2006/relationships/customXml" Target="../ink/ink1595.xml"/><Relationship Id="rId56" Type="http://schemas.openxmlformats.org/officeDocument/2006/relationships/customXml" Target="../ink/ink1599.xml"/><Relationship Id="rId8" Type="http://schemas.openxmlformats.org/officeDocument/2006/relationships/customXml" Target="../ink/ink1575.xml"/><Relationship Id="rId51" Type="http://schemas.openxmlformats.org/officeDocument/2006/relationships/image" Target="../media/image1619.emf"/><Relationship Id="rId3" Type="http://schemas.openxmlformats.org/officeDocument/2006/relationships/image" Target="../media/image1595.emf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customXml" Target="../ink/ink1604.xml"/><Relationship Id="rId13" Type="http://schemas.openxmlformats.org/officeDocument/2006/relationships/image" Target="../media/image1629.emf"/><Relationship Id="rId18" Type="http://schemas.openxmlformats.org/officeDocument/2006/relationships/customXml" Target="../ink/ink1609.xml"/><Relationship Id="rId26" Type="http://schemas.openxmlformats.org/officeDocument/2006/relationships/customXml" Target="../ink/ink1613.xml"/><Relationship Id="rId39" Type="http://schemas.openxmlformats.org/officeDocument/2006/relationships/image" Target="../media/image1642.emf"/><Relationship Id="rId3" Type="http://schemas.openxmlformats.org/officeDocument/2006/relationships/image" Target="../media/image1624.emf"/><Relationship Id="rId21" Type="http://schemas.openxmlformats.org/officeDocument/2006/relationships/image" Target="../media/image1633.emf"/><Relationship Id="rId34" Type="http://schemas.openxmlformats.org/officeDocument/2006/relationships/customXml" Target="../ink/ink1617.xml"/><Relationship Id="rId42" Type="http://schemas.openxmlformats.org/officeDocument/2006/relationships/customXml" Target="../ink/ink1621.xml"/><Relationship Id="rId47" Type="http://schemas.openxmlformats.org/officeDocument/2006/relationships/image" Target="../media/image1646.emf"/><Relationship Id="rId7" Type="http://schemas.openxmlformats.org/officeDocument/2006/relationships/image" Target="../media/image1626.emf"/><Relationship Id="rId12" Type="http://schemas.openxmlformats.org/officeDocument/2006/relationships/customXml" Target="../ink/ink1606.xml"/><Relationship Id="rId17" Type="http://schemas.openxmlformats.org/officeDocument/2006/relationships/image" Target="../media/image1631.emf"/><Relationship Id="rId25" Type="http://schemas.openxmlformats.org/officeDocument/2006/relationships/image" Target="../media/image1635.emf"/><Relationship Id="rId33" Type="http://schemas.openxmlformats.org/officeDocument/2006/relationships/image" Target="../media/image1639.emf"/><Relationship Id="rId38" Type="http://schemas.openxmlformats.org/officeDocument/2006/relationships/customXml" Target="../ink/ink1619.xml"/><Relationship Id="rId46" Type="http://schemas.openxmlformats.org/officeDocument/2006/relationships/customXml" Target="../ink/ink1623.xml"/><Relationship Id="rId2" Type="http://schemas.openxmlformats.org/officeDocument/2006/relationships/customXml" Target="../ink/ink1601.xml"/><Relationship Id="rId16" Type="http://schemas.openxmlformats.org/officeDocument/2006/relationships/customXml" Target="../ink/ink1608.xml"/><Relationship Id="rId20" Type="http://schemas.openxmlformats.org/officeDocument/2006/relationships/customXml" Target="../ink/ink1610.xml"/><Relationship Id="rId29" Type="http://schemas.openxmlformats.org/officeDocument/2006/relationships/image" Target="../media/image1637.emf"/><Relationship Id="rId41" Type="http://schemas.openxmlformats.org/officeDocument/2006/relationships/image" Target="../media/image1643.emf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603.xml"/><Relationship Id="rId11" Type="http://schemas.openxmlformats.org/officeDocument/2006/relationships/image" Target="../media/image1628.emf"/><Relationship Id="rId24" Type="http://schemas.openxmlformats.org/officeDocument/2006/relationships/customXml" Target="../ink/ink1612.xml"/><Relationship Id="rId32" Type="http://schemas.openxmlformats.org/officeDocument/2006/relationships/customXml" Target="../ink/ink1616.xml"/><Relationship Id="rId37" Type="http://schemas.openxmlformats.org/officeDocument/2006/relationships/image" Target="../media/image1641.emf"/><Relationship Id="rId40" Type="http://schemas.openxmlformats.org/officeDocument/2006/relationships/customXml" Target="../ink/ink1620.xml"/><Relationship Id="rId45" Type="http://schemas.openxmlformats.org/officeDocument/2006/relationships/image" Target="../media/image1645.emf"/><Relationship Id="rId5" Type="http://schemas.openxmlformats.org/officeDocument/2006/relationships/image" Target="../media/image1625.emf"/><Relationship Id="rId15" Type="http://schemas.openxmlformats.org/officeDocument/2006/relationships/image" Target="../media/image1630.emf"/><Relationship Id="rId23" Type="http://schemas.openxmlformats.org/officeDocument/2006/relationships/image" Target="../media/image1634.emf"/><Relationship Id="rId28" Type="http://schemas.openxmlformats.org/officeDocument/2006/relationships/customXml" Target="../ink/ink1614.xml"/><Relationship Id="rId36" Type="http://schemas.openxmlformats.org/officeDocument/2006/relationships/customXml" Target="../ink/ink1618.xml"/><Relationship Id="rId10" Type="http://schemas.openxmlformats.org/officeDocument/2006/relationships/customXml" Target="../ink/ink1605.xml"/><Relationship Id="rId19" Type="http://schemas.openxmlformats.org/officeDocument/2006/relationships/image" Target="../media/image1632.emf"/><Relationship Id="rId31" Type="http://schemas.openxmlformats.org/officeDocument/2006/relationships/image" Target="../media/image1638.emf"/><Relationship Id="rId44" Type="http://schemas.openxmlformats.org/officeDocument/2006/relationships/customXml" Target="../ink/ink1622.xml"/><Relationship Id="rId4" Type="http://schemas.openxmlformats.org/officeDocument/2006/relationships/customXml" Target="../ink/ink1602.xml"/><Relationship Id="rId9" Type="http://schemas.openxmlformats.org/officeDocument/2006/relationships/image" Target="../media/image1627.emf"/><Relationship Id="rId14" Type="http://schemas.openxmlformats.org/officeDocument/2006/relationships/customXml" Target="../ink/ink1607.xml"/><Relationship Id="rId22" Type="http://schemas.openxmlformats.org/officeDocument/2006/relationships/customXml" Target="../ink/ink1611.xml"/><Relationship Id="rId27" Type="http://schemas.openxmlformats.org/officeDocument/2006/relationships/image" Target="../media/image1636.emf"/><Relationship Id="rId30" Type="http://schemas.openxmlformats.org/officeDocument/2006/relationships/customXml" Target="../ink/ink1615.xml"/><Relationship Id="rId35" Type="http://schemas.openxmlformats.org/officeDocument/2006/relationships/image" Target="../media/image1640.emf"/><Relationship Id="rId43" Type="http://schemas.openxmlformats.org/officeDocument/2006/relationships/image" Target="../media/image1644.emf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0.emf"/><Relationship Id="rId13" Type="http://schemas.openxmlformats.org/officeDocument/2006/relationships/customXml" Target="../ink/ink1629.xml"/><Relationship Id="rId18" Type="http://schemas.openxmlformats.org/officeDocument/2006/relationships/image" Target="../media/image1655.emf"/><Relationship Id="rId26" Type="http://schemas.openxmlformats.org/officeDocument/2006/relationships/image" Target="../media/image1659.emf"/><Relationship Id="rId3" Type="http://schemas.openxmlformats.org/officeDocument/2006/relationships/customXml" Target="../ink/ink1624.xml"/><Relationship Id="rId21" Type="http://schemas.openxmlformats.org/officeDocument/2006/relationships/customXml" Target="../ink/ink1633.xml"/><Relationship Id="rId7" Type="http://schemas.openxmlformats.org/officeDocument/2006/relationships/customXml" Target="../ink/ink1626.xml"/><Relationship Id="rId12" Type="http://schemas.openxmlformats.org/officeDocument/2006/relationships/image" Target="../media/image1652.emf"/><Relationship Id="rId17" Type="http://schemas.openxmlformats.org/officeDocument/2006/relationships/customXml" Target="../ink/ink1631.xml"/><Relationship Id="rId25" Type="http://schemas.openxmlformats.org/officeDocument/2006/relationships/customXml" Target="../ink/ink1635.xml"/><Relationship Id="rId2" Type="http://schemas.openxmlformats.org/officeDocument/2006/relationships/image" Target="../media/image1647.emf"/><Relationship Id="rId16" Type="http://schemas.openxmlformats.org/officeDocument/2006/relationships/image" Target="../media/image1654.emf"/><Relationship Id="rId20" Type="http://schemas.openxmlformats.org/officeDocument/2006/relationships/image" Target="../media/image1656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49.emf"/><Relationship Id="rId11" Type="http://schemas.openxmlformats.org/officeDocument/2006/relationships/customXml" Target="../ink/ink1628.xml"/><Relationship Id="rId24" Type="http://schemas.openxmlformats.org/officeDocument/2006/relationships/image" Target="../media/image1658.emf"/><Relationship Id="rId5" Type="http://schemas.openxmlformats.org/officeDocument/2006/relationships/customXml" Target="../ink/ink1625.xml"/><Relationship Id="rId15" Type="http://schemas.openxmlformats.org/officeDocument/2006/relationships/customXml" Target="../ink/ink1630.xml"/><Relationship Id="rId23" Type="http://schemas.openxmlformats.org/officeDocument/2006/relationships/customXml" Target="../ink/ink1634.xml"/><Relationship Id="rId10" Type="http://schemas.openxmlformats.org/officeDocument/2006/relationships/image" Target="../media/image1651.emf"/><Relationship Id="rId19" Type="http://schemas.openxmlformats.org/officeDocument/2006/relationships/customXml" Target="../ink/ink1632.xml"/><Relationship Id="rId4" Type="http://schemas.openxmlformats.org/officeDocument/2006/relationships/image" Target="../media/image1648.emf"/><Relationship Id="rId9" Type="http://schemas.openxmlformats.org/officeDocument/2006/relationships/customXml" Target="../ink/ink1627.xml"/><Relationship Id="rId14" Type="http://schemas.openxmlformats.org/officeDocument/2006/relationships/image" Target="../media/image1653.emf"/><Relationship Id="rId22" Type="http://schemas.openxmlformats.org/officeDocument/2006/relationships/image" Target="../media/image1657.emf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63.emf"/><Relationship Id="rId13" Type="http://schemas.openxmlformats.org/officeDocument/2006/relationships/customXml" Target="../ink/ink1641.xml"/><Relationship Id="rId18" Type="http://schemas.openxmlformats.org/officeDocument/2006/relationships/image" Target="../media/image1668.emf"/><Relationship Id="rId3" Type="http://schemas.openxmlformats.org/officeDocument/2006/relationships/customXml" Target="../ink/ink1636.xml"/><Relationship Id="rId21" Type="http://schemas.openxmlformats.org/officeDocument/2006/relationships/customXml" Target="../ink/ink1645.xml"/><Relationship Id="rId7" Type="http://schemas.openxmlformats.org/officeDocument/2006/relationships/customXml" Target="../ink/ink1638.xml"/><Relationship Id="rId12" Type="http://schemas.openxmlformats.org/officeDocument/2006/relationships/image" Target="../media/image1665.emf"/><Relationship Id="rId17" Type="http://schemas.openxmlformats.org/officeDocument/2006/relationships/customXml" Target="../ink/ink1643.xml"/><Relationship Id="rId2" Type="http://schemas.openxmlformats.org/officeDocument/2006/relationships/image" Target="../media/image1660.png"/><Relationship Id="rId16" Type="http://schemas.openxmlformats.org/officeDocument/2006/relationships/image" Target="../media/image1667.emf"/><Relationship Id="rId20" Type="http://schemas.openxmlformats.org/officeDocument/2006/relationships/image" Target="../media/image1669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62.emf"/><Relationship Id="rId11" Type="http://schemas.openxmlformats.org/officeDocument/2006/relationships/customXml" Target="../ink/ink1640.xml"/><Relationship Id="rId24" Type="http://schemas.openxmlformats.org/officeDocument/2006/relationships/image" Target="../media/image1671.emf"/><Relationship Id="rId5" Type="http://schemas.openxmlformats.org/officeDocument/2006/relationships/customXml" Target="../ink/ink1637.xml"/><Relationship Id="rId15" Type="http://schemas.openxmlformats.org/officeDocument/2006/relationships/customXml" Target="../ink/ink1642.xml"/><Relationship Id="rId23" Type="http://schemas.openxmlformats.org/officeDocument/2006/relationships/customXml" Target="../ink/ink1646.xml"/><Relationship Id="rId10" Type="http://schemas.openxmlformats.org/officeDocument/2006/relationships/image" Target="../media/image1664.emf"/><Relationship Id="rId19" Type="http://schemas.openxmlformats.org/officeDocument/2006/relationships/customXml" Target="../ink/ink1644.xml"/><Relationship Id="rId4" Type="http://schemas.openxmlformats.org/officeDocument/2006/relationships/image" Target="../media/image1661.emf"/><Relationship Id="rId9" Type="http://schemas.openxmlformats.org/officeDocument/2006/relationships/customXml" Target="../ink/ink1639.xml"/><Relationship Id="rId14" Type="http://schemas.openxmlformats.org/officeDocument/2006/relationships/image" Target="../media/image1666.emf"/><Relationship Id="rId22" Type="http://schemas.openxmlformats.org/officeDocument/2006/relationships/image" Target="../media/image1670.emf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customXml" Target="../ink/ink1650.xml"/><Relationship Id="rId13" Type="http://schemas.openxmlformats.org/officeDocument/2006/relationships/image" Target="../media/image1677.emf"/><Relationship Id="rId18" Type="http://schemas.openxmlformats.org/officeDocument/2006/relationships/customXml" Target="../ink/ink1655.xml"/><Relationship Id="rId26" Type="http://schemas.openxmlformats.org/officeDocument/2006/relationships/customXml" Target="../ink/ink1659.xml"/><Relationship Id="rId3" Type="http://schemas.openxmlformats.org/officeDocument/2006/relationships/image" Target="../media/image1672.emf"/><Relationship Id="rId21" Type="http://schemas.openxmlformats.org/officeDocument/2006/relationships/image" Target="../media/image1681.emf"/><Relationship Id="rId7" Type="http://schemas.openxmlformats.org/officeDocument/2006/relationships/image" Target="../media/image1674.emf"/><Relationship Id="rId12" Type="http://schemas.openxmlformats.org/officeDocument/2006/relationships/customXml" Target="../ink/ink1652.xml"/><Relationship Id="rId17" Type="http://schemas.openxmlformats.org/officeDocument/2006/relationships/image" Target="../media/image1679.emf"/><Relationship Id="rId25" Type="http://schemas.openxmlformats.org/officeDocument/2006/relationships/image" Target="../media/image1683.emf"/><Relationship Id="rId2" Type="http://schemas.openxmlformats.org/officeDocument/2006/relationships/customXml" Target="../ink/ink1647.xml"/><Relationship Id="rId16" Type="http://schemas.openxmlformats.org/officeDocument/2006/relationships/customXml" Target="../ink/ink1654.xml"/><Relationship Id="rId20" Type="http://schemas.openxmlformats.org/officeDocument/2006/relationships/customXml" Target="../ink/ink1656.xml"/><Relationship Id="rId29" Type="http://schemas.openxmlformats.org/officeDocument/2006/relationships/image" Target="../media/image1685.emf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649.xml"/><Relationship Id="rId11" Type="http://schemas.openxmlformats.org/officeDocument/2006/relationships/image" Target="../media/image1676.emf"/><Relationship Id="rId24" Type="http://schemas.openxmlformats.org/officeDocument/2006/relationships/customXml" Target="../ink/ink1658.xml"/><Relationship Id="rId5" Type="http://schemas.openxmlformats.org/officeDocument/2006/relationships/image" Target="../media/image1673.emf"/><Relationship Id="rId15" Type="http://schemas.openxmlformats.org/officeDocument/2006/relationships/image" Target="../media/image1678.emf"/><Relationship Id="rId23" Type="http://schemas.openxmlformats.org/officeDocument/2006/relationships/image" Target="../media/image1682.emf"/><Relationship Id="rId28" Type="http://schemas.openxmlformats.org/officeDocument/2006/relationships/customXml" Target="../ink/ink1660.xml"/><Relationship Id="rId10" Type="http://schemas.openxmlformats.org/officeDocument/2006/relationships/customXml" Target="../ink/ink1651.xml"/><Relationship Id="rId19" Type="http://schemas.openxmlformats.org/officeDocument/2006/relationships/image" Target="../media/image1680.emf"/><Relationship Id="rId4" Type="http://schemas.openxmlformats.org/officeDocument/2006/relationships/customXml" Target="../ink/ink1648.xml"/><Relationship Id="rId9" Type="http://schemas.openxmlformats.org/officeDocument/2006/relationships/image" Target="../media/image1675.emf"/><Relationship Id="rId14" Type="http://schemas.openxmlformats.org/officeDocument/2006/relationships/customXml" Target="../ink/ink1653.xml"/><Relationship Id="rId22" Type="http://schemas.openxmlformats.org/officeDocument/2006/relationships/customXml" Target="../ink/ink1657.xml"/><Relationship Id="rId27" Type="http://schemas.openxmlformats.org/officeDocument/2006/relationships/image" Target="../media/image1684.emf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customXml" Target="../ink/ink1664.xml"/><Relationship Id="rId13" Type="http://schemas.openxmlformats.org/officeDocument/2006/relationships/image" Target="../media/image1691.emf"/><Relationship Id="rId18" Type="http://schemas.openxmlformats.org/officeDocument/2006/relationships/customXml" Target="../ink/ink1669.xml"/><Relationship Id="rId26" Type="http://schemas.openxmlformats.org/officeDocument/2006/relationships/customXml" Target="../ink/ink1673.xml"/><Relationship Id="rId3" Type="http://schemas.openxmlformats.org/officeDocument/2006/relationships/image" Target="../media/image1686.emf"/><Relationship Id="rId21" Type="http://schemas.openxmlformats.org/officeDocument/2006/relationships/image" Target="../media/image1695.emf"/><Relationship Id="rId34" Type="http://schemas.openxmlformats.org/officeDocument/2006/relationships/customXml" Target="../ink/ink1677.xml"/><Relationship Id="rId7" Type="http://schemas.openxmlformats.org/officeDocument/2006/relationships/image" Target="../media/image1688.emf"/><Relationship Id="rId12" Type="http://schemas.openxmlformats.org/officeDocument/2006/relationships/customXml" Target="../ink/ink1666.xml"/><Relationship Id="rId17" Type="http://schemas.openxmlformats.org/officeDocument/2006/relationships/image" Target="../media/image1693.emf"/><Relationship Id="rId25" Type="http://schemas.openxmlformats.org/officeDocument/2006/relationships/image" Target="../media/image1697.emf"/><Relationship Id="rId33" Type="http://schemas.openxmlformats.org/officeDocument/2006/relationships/image" Target="../media/image1701.emf"/><Relationship Id="rId2" Type="http://schemas.openxmlformats.org/officeDocument/2006/relationships/customXml" Target="../ink/ink1661.xml"/><Relationship Id="rId16" Type="http://schemas.openxmlformats.org/officeDocument/2006/relationships/customXml" Target="../ink/ink1668.xml"/><Relationship Id="rId20" Type="http://schemas.openxmlformats.org/officeDocument/2006/relationships/customXml" Target="../ink/ink1670.xml"/><Relationship Id="rId29" Type="http://schemas.openxmlformats.org/officeDocument/2006/relationships/image" Target="../media/image1699.emf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663.xml"/><Relationship Id="rId11" Type="http://schemas.openxmlformats.org/officeDocument/2006/relationships/image" Target="../media/image1690.emf"/><Relationship Id="rId24" Type="http://schemas.openxmlformats.org/officeDocument/2006/relationships/customXml" Target="../ink/ink1672.xml"/><Relationship Id="rId32" Type="http://schemas.openxmlformats.org/officeDocument/2006/relationships/customXml" Target="../ink/ink1676.xml"/><Relationship Id="rId5" Type="http://schemas.openxmlformats.org/officeDocument/2006/relationships/image" Target="../media/image1687.emf"/><Relationship Id="rId15" Type="http://schemas.openxmlformats.org/officeDocument/2006/relationships/image" Target="../media/image1692.emf"/><Relationship Id="rId23" Type="http://schemas.openxmlformats.org/officeDocument/2006/relationships/image" Target="../media/image1696.emf"/><Relationship Id="rId28" Type="http://schemas.openxmlformats.org/officeDocument/2006/relationships/customXml" Target="../ink/ink1674.xml"/><Relationship Id="rId10" Type="http://schemas.openxmlformats.org/officeDocument/2006/relationships/customXml" Target="../ink/ink1665.xml"/><Relationship Id="rId19" Type="http://schemas.openxmlformats.org/officeDocument/2006/relationships/image" Target="../media/image1694.emf"/><Relationship Id="rId31" Type="http://schemas.openxmlformats.org/officeDocument/2006/relationships/image" Target="../media/image1700.emf"/><Relationship Id="rId4" Type="http://schemas.openxmlformats.org/officeDocument/2006/relationships/customXml" Target="../ink/ink1662.xml"/><Relationship Id="rId9" Type="http://schemas.openxmlformats.org/officeDocument/2006/relationships/image" Target="../media/image1689.emf"/><Relationship Id="rId14" Type="http://schemas.openxmlformats.org/officeDocument/2006/relationships/customXml" Target="../ink/ink1667.xml"/><Relationship Id="rId22" Type="http://schemas.openxmlformats.org/officeDocument/2006/relationships/customXml" Target="../ink/ink1671.xml"/><Relationship Id="rId27" Type="http://schemas.openxmlformats.org/officeDocument/2006/relationships/image" Target="../media/image1698.emf"/><Relationship Id="rId30" Type="http://schemas.openxmlformats.org/officeDocument/2006/relationships/customXml" Target="../ink/ink1675.xml"/><Relationship Id="rId35" Type="http://schemas.openxmlformats.org/officeDocument/2006/relationships/image" Target="../media/image1702.em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6.emf"/><Relationship Id="rId13" Type="http://schemas.openxmlformats.org/officeDocument/2006/relationships/customXml" Target="../ink/ink1683.xml"/><Relationship Id="rId18" Type="http://schemas.openxmlformats.org/officeDocument/2006/relationships/image" Target="../media/image1711.emf"/><Relationship Id="rId26" Type="http://schemas.openxmlformats.org/officeDocument/2006/relationships/image" Target="../media/image1715.emf"/><Relationship Id="rId3" Type="http://schemas.openxmlformats.org/officeDocument/2006/relationships/customXml" Target="../ink/ink1678.xml"/><Relationship Id="rId21" Type="http://schemas.openxmlformats.org/officeDocument/2006/relationships/customXml" Target="../ink/ink1687.xml"/><Relationship Id="rId34" Type="http://schemas.openxmlformats.org/officeDocument/2006/relationships/image" Target="../media/image1719.emf"/><Relationship Id="rId7" Type="http://schemas.openxmlformats.org/officeDocument/2006/relationships/customXml" Target="../ink/ink1680.xml"/><Relationship Id="rId12" Type="http://schemas.openxmlformats.org/officeDocument/2006/relationships/image" Target="../media/image1708.emf"/><Relationship Id="rId17" Type="http://schemas.openxmlformats.org/officeDocument/2006/relationships/customXml" Target="../ink/ink1685.xml"/><Relationship Id="rId25" Type="http://schemas.openxmlformats.org/officeDocument/2006/relationships/customXml" Target="../ink/ink1689.xml"/><Relationship Id="rId33" Type="http://schemas.openxmlformats.org/officeDocument/2006/relationships/customXml" Target="../ink/ink1693.xml"/><Relationship Id="rId2" Type="http://schemas.openxmlformats.org/officeDocument/2006/relationships/image" Target="../media/image1703.png"/><Relationship Id="rId16" Type="http://schemas.openxmlformats.org/officeDocument/2006/relationships/image" Target="../media/image1710.emf"/><Relationship Id="rId20" Type="http://schemas.openxmlformats.org/officeDocument/2006/relationships/image" Target="../media/image1712.emf"/><Relationship Id="rId29" Type="http://schemas.openxmlformats.org/officeDocument/2006/relationships/customXml" Target="../ink/ink169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05.emf"/><Relationship Id="rId11" Type="http://schemas.openxmlformats.org/officeDocument/2006/relationships/customXml" Target="../ink/ink1682.xml"/><Relationship Id="rId24" Type="http://schemas.openxmlformats.org/officeDocument/2006/relationships/image" Target="../media/image1714.emf"/><Relationship Id="rId32" Type="http://schemas.openxmlformats.org/officeDocument/2006/relationships/image" Target="../media/image1718.emf"/><Relationship Id="rId5" Type="http://schemas.openxmlformats.org/officeDocument/2006/relationships/customXml" Target="../ink/ink1679.xml"/><Relationship Id="rId15" Type="http://schemas.openxmlformats.org/officeDocument/2006/relationships/customXml" Target="../ink/ink1684.xml"/><Relationship Id="rId23" Type="http://schemas.openxmlformats.org/officeDocument/2006/relationships/customXml" Target="../ink/ink1688.xml"/><Relationship Id="rId28" Type="http://schemas.openxmlformats.org/officeDocument/2006/relationships/image" Target="../media/image1716.emf"/><Relationship Id="rId10" Type="http://schemas.openxmlformats.org/officeDocument/2006/relationships/image" Target="../media/image1707.emf"/><Relationship Id="rId19" Type="http://schemas.openxmlformats.org/officeDocument/2006/relationships/customXml" Target="../ink/ink1686.xml"/><Relationship Id="rId31" Type="http://schemas.openxmlformats.org/officeDocument/2006/relationships/customXml" Target="../ink/ink1692.xml"/><Relationship Id="rId4" Type="http://schemas.openxmlformats.org/officeDocument/2006/relationships/image" Target="../media/image1704.emf"/><Relationship Id="rId9" Type="http://schemas.openxmlformats.org/officeDocument/2006/relationships/customXml" Target="../ink/ink1681.xml"/><Relationship Id="rId14" Type="http://schemas.openxmlformats.org/officeDocument/2006/relationships/image" Target="../media/image1709.emf"/><Relationship Id="rId22" Type="http://schemas.openxmlformats.org/officeDocument/2006/relationships/image" Target="../media/image1713.emf"/><Relationship Id="rId27" Type="http://schemas.openxmlformats.org/officeDocument/2006/relationships/customXml" Target="../ink/ink1690.xml"/><Relationship Id="rId30" Type="http://schemas.openxmlformats.org/officeDocument/2006/relationships/image" Target="../media/image1717.emf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customXml" Target="../ink/ink1697.xml"/><Relationship Id="rId13" Type="http://schemas.openxmlformats.org/officeDocument/2006/relationships/image" Target="../media/image1725.emf"/><Relationship Id="rId18" Type="http://schemas.openxmlformats.org/officeDocument/2006/relationships/customXml" Target="../ink/ink1702.xml"/><Relationship Id="rId3" Type="http://schemas.openxmlformats.org/officeDocument/2006/relationships/image" Target="../media/image1720.emf"/><Relationship Id="rId21" Type="http://schemas.openxmlformats.org/officeDocument/2006/relationships/image" Target="../media/image1729.emf"/><Relationship Id="rId7" Type="http://schemas.openxmlformats.org/officeDocument/2006/relationships/image" Target="../media/image1722.emf"/><Relationship Id="rId12" Type="http://schemas.openxmlformats.org/officeDocument/2006/relationships/customXml" Target="../ink/ink1699.xml"/><Relationship Id="rId17" Type="http://schemas.openxmlformats.org/officeDocument/2006/relationships/image" Target="../media/image1727.emf"/><Relationship Id="rId2" Type="http://schemas.openxmlformats.org/officeDocument/2006/relationships/customXml" Target="../ink/ink1694.xml"/><Relationship Id="rId16" Type="http://schemas.openxmlformats.org/officeDocument/2006/relationships/customXml" Target="../ink/ink1701.xml"/><Relationship Id="rId20" Type="http://schemas.openxmlformats.org/officeDocument/2006/relationships/customXml" Target="../ink/ink1703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696.xml"/><Relationship Id="rId11" Type="http://schemas.openxmlformats.org/officeDocument/2006/relationships/image" Target="../media/image1724.emf"/><Relationship Id="rId5" Type="http://schemas.openxmlformats.org/officeDocument/2006/relationships/image" Target="../media/image1721.emf"/><Relationship Id="rId15" Type="http://schemas.openxmlformats.org/officeDocument/2006/relationships/image" Target="../media/image1726.emf"/><Relationship Id="rId23" Type="http://schemas.openxmlformats.org/officeDocument/2006/relationships/image" Target="../media/image1730.emf"/><Relationship Id="rId10" Type="http://schemas.openxmlformats.org/officeDocument/2006/relationships/customXml" Target="../ink/ink1698.xml"/><Relationship Id="rId19" Type="http://schemas.openxmlformats.org/officeDocument/2006/relationships/image" Target="../media/image1728.emf"/><Relationship Id="rId4" Type="http://schemas.openxmlformats.org/officeDocument/2006/relationships/customXml" Target="../ink/ink1695.xml"/><Relationship Id="rId9" Type="http://schemas.openxmlformats.org/officeDocument/2006/relationships/image" Target="../media/image1723.emf"/><Relationship Id="rId14" Type="http://schemas.openxmlformats.org/officeDocument/2006/relationships/customXml" Target="../ink/ink1700.xml"/><Relationship Id="rId22" Type="http://schemas.openxmlformats.org/officeDocument/2006/relationships/customXml" Target="../ink/ink1704.xml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34.emf"/><Relationship Id="rId3" Type="http://schemas.openxmlformats.org/officeDocument/2006/relationships/customXml" Target="../ink/ink1705.xml"/><Relationship Id="rId7" Type="http://schemas.openxmlformats.org/officeDocument/2006/relationships/customXml" Target="../ink/ink1707.xml"/><Relationship Id="rId12" Type="http://schemas.openxmlformats.org/officeDocument/2006/relationships/image" Target="../media/image1736.emf"/><Relationship Id="rId2" Type="http://schemas.openxmlformats.org/officeDocument/2006/relationships/image" Target="../media/image1731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33.emf"/><Relationship Id="rId11" Type="http://schemas.openxmlformats.org/officeDocument/2006/relationships/customXml" Target="../ink/ink1709.xml"/><Relationship Id="rId5" Type="http://schemas.openxmlformats.org/officeDocument/2006/relationships/customXml" Target="../ink/ink1706.xml"/><Relationship Id="rId10" Type="http://schemas.openxmlformats.org/officeDocument/2006/relationships/image" Target="../media/image1735.emf"/><Relationship Id="rId4" Type="http://schemas.openxmlformats.org/officeDocument/2006/relationships/image" Target="../media/image1732.emf"/><Relationship Id="rId9" Type="http://schemas.openxmlformats.org/officeDocument/2006/relationships/customXml" Target="../ink/ink1708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7.emf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8.emf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42.emf"/><Relationship Id="rId13" Type="http://schemas.openxmlformats.org/officeDocument/2006/relationships/customXml" Target="../ink/ink1715.xml"/><Relationship Id="rId18" Type="http://schemas.openxmlformats.org/officeDocument/2006/relationships/image" Target="../media/image1747.emf"/><Relationship Id="rId26" Type="http://schemas.openxmlformats.org/officeDocument/2006/relationships/image" Target="../media/image1751.emf"/><Relationship Id="rId3" Type="http://schemas.openxmlformats.org/officeDocument/2006/relationships/customXml" Target="../ink/ink1710.xml"/><Relationship Id="rId21" Type="http://schemas.openxmlformats.org/officeDocument/2006/relationships/customXml" Target="../ink/ink1719.xml"/><Relationship Id="rId7" Type="http://schemas.openxmlformats.org/officeDocument/2006/relationships/customXml" Target="../ink/ink1712.xml"/><Relationship Id="rId12" Type="http://schemas.openxmlformats.org/officeDocument/2006/relationships/image" Target="../media/image1744.emf"/><Relationship Id="rId17" Type="http://schemas.openxmlformats.org/officeDocument/2006/relationships/customXml" Target="../ink/ink1717.xml"/><Relationship Id="rId25" Type="http://schemas.openxmlformats.org/officeDocument/2006/relationships/customXml" Target="../ink/ink1721.xml"/><Relationship Id="rId2" Type="http://schemas.openxmlformats.org/officeDocument/2006/relationships/image" Target="../media/image1739.emf"/><Relationship Id="rId16" Type="http://schemas.openxmlformats.org/officeDocument/2006/relationships/image" Target="../media/image1746.emf"/><Relationship Id="rId20" Type="http://schemas.openxmlformats.org/officeDocument/2006/relationships/image" Target="../media/image1748.emf"/><Relationship Id="rId29" Type="http://schemas.openxmlformats.org/officeDocument/2006/relationships/customXml" Target="../ink/ink17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41.emf"/><Relationship Id="rId11" Type="http://schemas.openxmlformats.org/officeDocument/2006/relationships/customXml" Target="../ink/ink1714.xml"/><Relationship Id="rId24" Type="http://schemas.openxmlformats.org/officeDocument/2006/relationships/image" Target="../media/image1750.emf"/><Relationship Id="rId5" Type="http://schemas.openxmlformats.org/officeDocument/2006/relationships/customXml" Target="../ink/ink1711.xml"/><Relationship Id="rId15" Type="http://schemas.openxmlformats.org/officeDocument/2006/relationships/customXml" Target="../ink/ink1716.xml"/><Relationship Id="rId23" Type="http://schemas.openxmlformats.org/officeDocument/2006/relationships/customXml" Target="../ink/ink1720.xml"/><Relationship Id="rId28" Type="http://schemas.openxmlformats.org/officeDocument/2006/relationships/image" Target="../media/image1752.emf"/><Relationship Id="rId10" Type="http://schemas.openxmlformats.org/officeDocument/2006/relationships/image" Target="../media/image1743.emf"/><Relationship Id="rId19" Type="http://schemas.openxmlformats.org/officeDocument/2006/relationships/customXml" Target="../ink/ink1718.xml"/><Relationship Id="rId4" Type="http://schemas.openxmlformats.org/officeDocument/2006/relationships/image" Target="../media/image1740.emf"/><Relationship Id="rId9" Type="http://schemas.openxmlformats.org/officeDocument/2006/relationships/customXml" Target="../ink/ink1713.xml"/><Relationship Id="rId14" Type="http://schemas.openxmlformats.org/officeDocument/2006/relationships/image" Target="../media/image1745.emf"/><Relationship Id="rId22" Type="http://schemas.openxmlformats.org/officeDocument/2006/relationships/image" Target="../media/image1749.emf"/><Relationship Id="rId27" Type="http://schemas.openxmlformats.org/officeDocument/2006/relationships/customXml" Target="../ink/ink1722.xml"/><Relationship Id="rId30" Type="http://schemas.openxmlformats.org/officeDocument/2006/relationships/image" Target="../media/image1753.emf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57.emf"/><Relationship Id="rId13" Type="http://schemas.openxmlformats.org/officeDocument/2006/relationships/customXml" Target="../ink/ink1729.xml"/><Relationship Id="rId18" Type="http://schemas.openxmlformats.org/officeDocument/2006/relationships/image" Target="../media/image1762.emf"/><Relationship Id="rId26" Type="http://schemas.openxmlformats.org/officeDocument/2006/relationships/image" Target="../media/image1766.emf"/><Relationship Id="rId39" Type="http://schemas.openxmlformats.org/officeDocument/2006/relationships/customXml" Target="../ink/ink1742.xml"/><Relationship Id="rId3" Type="http://schemas.openxmlformats.org/officeDocument/2006/relationships/customXml" Target="../ink/ink1724.xml"/><Relationship Id="rId21" Type="http://schemas.openxmlformats.org/officeDocument/2006/relationships/customXml" Target="../ink/ink1733.xml"/><Relationship Id="rId34" Type="http://schemas.openxmlformats.org/officeDocument/2006/relationships/image" Target="../media/image1770.emf"/><Relationship Id="rId42" Type="http://schemas.openxmlformats.org/officeDocument/2006/relationships/image" Target="../media/image1774.emf"/><Relationship Id="rId7" Type="http://schemas.openxmlformats.org/officeDocument/2006/relationships/customXml" Target="../ink/ink1726.xml"/><Relationship Id="rId12" Type="http://schemas.openxmlformats.org/officeDocument/2006/relationships/image" Target="../media/image1759.emf"/><Relationship Id="rId17" Type="http://schemas.openxmlformats.org/officeDocument/2006/relationships/customXml" Target="../ink/ink1731.xml"/><Relationship Id="rId25" Type="http://schemas.openxmlformats.org/officeDocument/2006/relationships/customXml" Target="../ink/ink1735.xml"/><Relationship Id="rId33" Type="http://schemas.openxmlformats.org/officeDocument/2006/relationships/customXml" Target="../ink/ink1739.xml"/><Relationship Id="rId38" Type="http://schemas.openxmlformats.org/officeDocument/2006/relationships/image" Target="../media/image1772.emf"/><Relationship Id="rId2" Type="http://schemas.openxmlformats.org/officeDocument/2006/relationships/image" Target="../media/image1754.emf"/><Relationship Id="rId16" Type="http://schemas.openxmlformats.org/officeDocument/2006/relationships/image" Target="../media/image1761.emf"/><Relationship Id="rId20" Type="http://schemas.openxmlformats.org/officeDocument/2006/relationships/image" Target="../media/image1763.emf"/><Relationship Id="rId29" Type="http://schemas.openxmlformats.org/officeDocument/2006/relationships/customXml" Target="../ink/ink1737.xml"/><Relationship Id="rId41" Type="http://schemas.openxmlformats.org/officeDocument/2006/relationships/customXml" Target="../ink/ink174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56.emf"/><Relationship Id="rId11" Type="http://schemas.openxmlformats.org/officeDocument/2006/relationships/customXml" Target="../ink/ink1728.xml"/><Relationship Id="rId24" Type="http://schemas.openxmlformats.org/officeDocument/2006/relationships/image" Target="../media/image1765.emf"/><Relationship Id="rId32" Type="http://schemas.openxmlformats.org/officeDocument/2006/relationships/image" Target="../media/image1769.emf"/><Relationship Id="rId37" Type="http://schemas.openxmlformats.org/officeDocument/2006/relationships/customXml" Target="../ink/ink1741.xml"/><Relationship Id="rId40" Type="http://schemas.openxmlformats.org/officeDocument/2006/relationships/image" Target="../media/image1773.emf"/><Relationship Id="rId5" Type="http://schemas.openxmlformats.org/officeDocument/2006/relationships/customXml" Target="../ink/ink1725.xml"/><Relationship Id="rId15" Type="http://schemas.openxmlformats.org/officeDocument/2006/relationships/customXml" Target="../ink/ink1730.xml"/><Relationship Id="rId23" Type="http://schemas.openxmlformats.org/officeDocument/2006/relationships/customXml" Target="../ink/ink1734.xml"/><Relationship Id="rId28" Type="http://schemas.openxmlformats.org/officeDocument/2006/relationships/image" Target="../media/image1767.emf"/><Relationship Id="rId36" Type="http://schemas.openxmlformats.org/officeDocument/2006/relationships/image" Target="../media/image1771.emf"/><Relationship Id="rId10" Type="http://schemas.openxmlformats.org/officeDocument/2006/relationships/image" Target="../media/image1758.emf"/><Relationship Id="rId19" Type="http://schemas.openxmlformats.org/officeDocument/2006/relationships/customXml" Target="../ink/ink1732.xml"/><Relationship Id="rId31" Type="http://schemas.openxmlformats.org/officeDocument/2006/relationships/customXml" Target="../ink/ink1738.xml"/><Relationship Id="rId44" Type="http://schemas.openxmlformats.org/officeDocument/2006/relationships/image" Target="../media/image1775.emf"/><Relationship Id="rId4" Type="http://schemas.openxmlformats.org/officeDocument/2006/relationships/image" Target="../media/image1755.emf"/><Relationship Id="rId9" Type="http://schemas.openxmlformats.org/officeDocument/2006/relationships/customXml" Target="../ink/ink1727.xml"/><Relationship Id="rId14" Type="http://schemas.openxmlformats.org/officeDocument/2006/relationships/image" Target="../media/image1760.emf"/><Relationship Id="rId22" Type="http://schemas.openxmlformats.org/officeDocument/2006/relationships/image" Target="../media/image1764.emf"/><Relationship Id="rId27" Type="http://schemas.openxmlformats.org/officeDocument/2006/relationships/customXml" Target="../ink/ink1736.xml"/><Relationship Id="rId30" Type="http://schemas.openxmlformats.org/officeDocument/2006/relationships/image" Target="../media/image1768.emf"/><Relationship Id="rId35" Type="http://schemas.openxmlformats.org/officeDocument/2006/relationships/customXml" Target="../ink/ink1740.xml"/><Relationship Id="rId43" Type="http://schemas.openxmlformats.org/officeDocument/2006/relationships/customXml" Target="../ink/ink1744.xml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customXml" Target="../ink/ink1748.xml"/><Relationship Id="rId13" Type="http://schemas.openxmlformats.org/officeDocument/2006/relationships/image" Target="../media/image1781.emf"/><Relationship Id="rId18" Type="http://schemas.openxmlformats.org/officeDocument/2006/relationships/customXml" Target="../ink/ink1753.xml"/><Relationship Id="rId26" Type="http://schemas.openxmlformats.org/officeDocument/2006/relationships/customXml" Target="../ink/ink1757.xml"/><Relationship Id="rId39" Type="http://schemas.openxmlformats.org/officeDocument/2006/relationships/image" Target="../media/image1794.emf"/><Relationship Id="rId3" Type="http://schemas.openxmlformats.org/officeDocument/2006/relationships/image" Target="../media/image1776.emf"/><Relationship Id="rId21" Type="http://schemas.openxmlformats.org/officeDocument/2006/relationships/image" Target="../media/image1785.emf"/><Relationship Id="rId34" Type="http://schemas.openxmlformats.org/officeDocument/2006/relationships/customXml" Target="../ink/ink1761.xml"/><Relationship Id="rId42" Type="http://schemas.openxmlformats.org/officeDocument/2006/relationships/customXml" Target="../ink/ink1765.xml"/><Relationship Id="rId47" Type="http://schemas.openxmlformats.org/officeDocument/2006/relationships/image" Target="../media/image1798.emf"/><Relationship Id="rId7" Type="http://schemas.openxmlformats.org/officeDocument/2006/relationships/image" Target="../media/image1778.emf"/><Relationship Id="rId12" Type="http://schemas.openxmlformats.org/officeDocument/2006/relationships/customXml" Target="../ink/ink1750.xml"/><Relationship Id="rId17" Type="http://schemas.openxmlformats.org/officeDocument/2006/relationships/image" Target="../media/image1783.emf"/><Relationship Id="rId25" Type="http://schemas.openxmlformats.org/officeDocument/2006/relationships/image" Target="../media/image1787.emf"/><Relationship Id="rId33" Type="http://schemas.openxmlformats.org/officeDocument/2006/relationships/image" Target="../media/image1791.emf"/><Relationship Id="rId38" Type="http://schemas.openxmlformats.org/officeDocument/2006/relationships/customXml" Target="../ink/ink1763.xml"/><Relationship Id="rId46" Type="http://schemas.openxmlformats.org/officeDocument/2006/relationships/customXml" Target="../ink/ink1767.xml"/><Relationship Id="rId2" Type="http://schemas.openxmlformats.org/officeDocument/2006/relationships/customXml" Target="../ink/ink1745.xml"/><Relationship Id="rId16" Type="http://schemas.openxmlformats.org/officeDocument/2006/relationships/customXml" Target="../ink/ink1752.xml"/><Relationship Id="rId20" Type="http://schemas.openxmlformats.org/officeDocument/2006/relationships/customXml" Target="../ink/ink1754.xml"/><Relationship Id="rId29" Type="http://schemas.openxmlformats.org/officeDocument/2006/relationships/image" Target="../media/image1789.emf"/><Relationship Id="rId41" Type="http://schemas.openxmlformats.org/officeDocument/2006/relationships/image" Target="../media/image1795.emf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747.xml"/><Relationship Id="rId11" Type="http://schemas.openxmlformats.org/officeDocument/2006/relationships/image" Target="../media/image1780.emf"/><Relationship Id="rId24" Type="http://schemas.openxmlformats.org/officeDocument/2006/relationships/customXml" Target="../ink/ink1756.xml"/><Relationship Id="rId32" Type="http://schemas.openxmlformats.org/officeDocument/2006/relationships/customXml" Target="../ink/ink1760.xml"/><Relationship Id="rId37" Type="http://schemas.openxmlformats.org/officeDocument/2006/relationships/image" Target="../media/image1793.emf"/><Relationship Id="rId40" Type="http://schemas.openxmlformats.org/officeDocument/2006/relationships/customXml" Target="../ink/ink1764.xml"/><Relationship Id="rId45" Type="http://schemas.openxmlformats.org/officeDocument/2006/relationships/image" Target="../media/image1797.emf"/><Relationship Id="rId5" Type="http://schemas.openxmlformats.org/officeDocument/2006/relationships/image" Target="../media/image1777.emf"/><Relationship Id="rId15" Type="http://schemas.openxmlformats.org/officeDocument/2006/relationships/image" Target="../media/image1782.emf"/><Relationship Id="rId23" Type="http://schemas.openxmlformats.org/officeDocument/2006/relationships/image" Target="../media/image1786.emf"/><Relationship Id="rId28" Type="http://schemas.openxmlformats.org/officeDocument/2006/relationships/customXml" Target="../ink/ink1758.xml"/><Relationship Id="rId36" Type="http://schemas.openxmlformats.org/officeDocument/2006/relationships/customXml" Target="../ink/ink1762.xml"/><Relationship Id="rId10" Type="http://schemas.openxmlformats.org/officeDocument/2006/relationships/customXml" Target="../ink/ink1749.xml"/><Relationship Id="rId19" Type="http://schemas.openxmlformats.org/officeDocument/2006/relationships/image" Target="../media/image1784.emf"/><Relationship Id="rId31" Type="http://schemas.openxmlformats.org/officeDocument/2006/relationships/image" Target="../media/image1790.emf"/><Relationship Id="rId44" Type="http://schemas.openxmlformats.org/officeDocument/2006/relationships/customXml" Target="../ink/ink1766.xml"/><Relationship Id="rId4" Type="http://schemas.openxmlformats.org/officeDocument/2006/relationships/customXml" Target="../ink/ink1746.xml"/><Relationship Id="rId9" Type="http://schemas.openxmlformats.org/officeDocument/2006/relationships/image" Target="../media/image1779.emf"/><Relationship Id="rId14" Type="http://schemas.openxmlformats.org/officeDocument/2006/relationships/customXml" Target="../ink/ink1751.xml"/><Relationship Id="rId22" Type="http://schemas.openxmlformats.org/officeDocument/2006/relationships/customXml" Target="../ink/ink1755.xml"/><Relationship Id="rId27" Type="http://schemas.openxmlformats.org/officeDocument/2006/relationships/image" Target="../media/image1788.emf"/><Relationship Id="rId30" Type="http://schemas.openxmlformats.org/officeDocument/2006/relationships/customXml" Target="../ink/ink1759.xml"/><Relationship Id="rId35" Type="http://schemas.openxmlformats.org/officeDocument/2006/relationships/image" Target="../media/image1792.emf"/><Relationship Id="rId43" Type="http://schemas.openxmlformats.org/officeDocument/2006/relationships/image" Target="../media/image1796.emf"/></Relationships>
</file>

<file path=ppt/slides/_rels/slide9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804.emf"/><Relationship Id="rId18" Type="http://schemas.openxmlformats.org/officeDocument/2006/relationships/customXml" Target="../ink/ink1776.xml"/><Relationship Id="rId26" Type="http://schemas.openxmlformats.org/officeDocument/2006/relationships/customXml" Target="../ink/ink1780.xml"/><Relationship Id="rId39" Type="http://schemas.openxmlformats.org/officeDocument/2006/relationships/image" Target="../media/image1817.emf"/><Relationship Id="rId3" Type="http://schemas.openxmlformats.org/officeDocument/2006/relationships/image" Target="../media/image1799.emf"/><Relationship Id="rId21" Type="http://schemas.openxmlformats.org/officeDocument/2006/relationships/image" Target="../media/image1808.emf"/><Relationship Id="rId34" Type="http://schemas.openxmlformats.org/officeDocument/2006/relationships/customXml" Target="../ink/ink1784.xml"/><Relationship Id="rId42" Type="http://schemas.openxmlformats.org/officeDocument/2006/relationships/customXml" Target="../ink/ink1788.xml"/><Relationship Id="rId47" Type="http://schemas.openxmlformats.org/officeDocument/2006/relationships/image" Target="../media/image1821.emf"/><Relationship Id="rId50" Type="http://schemas.openxmlformats.org/officeDocument/2006/relationships/customXml" Target="../ink/ink1792.xml"/><Relationship Id="rId7" Type="http://schemas.openxmlformats.org/officeDocument/2006/relationships/image" Target="../media/image1801.emf"/><Relationship Id="rId12" Type="http://schemas.openxmlformats.org/officeDocument/2006/relationships/customXml" Target="../ink/ink1773.xml"/><Relationship Id="rId17" Type="http://schemas.openxmlformats.org/officeDocument/2006/relationships/image" Target="../media/image1806.emf"/><Relationship Id="rId25" Type="http://schemas.openxmlformats.org/officeDocument/2006/relationships/image" Target="../media/image1810.emf"/><Relationship Id="rId33" Type="http://schemas.openxmlformats.org/officeDocument/2006/relationships/image" Target="../media/image1814.emf"/><Relationship Id="rId38" Type="http://schemas.openxmlformats.org/officeDocument/2006/relationships/customXml" Target="../ink/ink1786.xml"/><Relationship Id="rId46" Type="http://schemas.openxmlformats.org/officeDocument/2006/relationships/customXml" Target="../ink/ink1790.xml"/><Relationship Id="rId2" Type="http://schemas.openxmlformats.org/officeDocument/2006/relationships/customXml" Target="../ink/ink1768.xml"/><Relationship Id="rId16" Type="http://schemas.openxmlformats.org/officeDocument/2006/relationships/customXml" Target="../ink/ink1775.xml"/><Relationship Id="rId20" Type="http://schemas.openxmlformats.org/officeDocument/2006/relationships/customXml" Target="../ink/ink1777.xml"/><Relationship Id="rId29" Type="http://schemas.openxmlformats.org/officeDocument/2006/relationships/image" Target="../media/image1812.emf"/><Relationship Id="rId41" Type="http://schemas.openxmlformats.org/officeDocument/2006/relationships/image" Target="../media/image1818.emf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770.xml"/><Relationship Id="rId11" Type="http://schemas.openxmlformats.org/officeDocument/2006/relationships/image" Target="../media/image1803.emf"/><Relationship Id="rId24" Type="http://schemas.openxmlformats.org/officeDocument/2006/relationships/customXml" Target="../ink/ink1779.xml"/><Relationship Id="rId32" Type="http://schemas.openxmlformats.org/officeDocument/2006/relationships/customXml" Target="../ink/ink1783.xml"/><Relationship Id="rId37" Type="http://schemas.openxmlformats.org/officeDocument/2006/relationships/image" Target="../media/image1816.emf"/><Relationship Id="rId40" Type="http://schemas.openxmlformats.org/officeDocument/2006/relationships/customXml" Target="../ink/ink1787.xml"/><Relationship Id="rId45" Type="http://schemas.openxmlformats.org/officeDocument/2006/relationships/image" Target="../media/image1820.emf"/><Relationship Id="rId5" Type="http://schemas.openxmlformats.org/officeDocument/2006/relationships/image" Target="../media/image1800.emf"/><Relationship Id="rId15" Type="http://schemas.openxmlformats.org/officeDocument/2006/relationships/image" Target="../media/image1805.emf"/><Relationship Id="rId23" Type="http://schemas.openxmlformats.org/officeDocument/2006/relationships/image" Target="../media/image1809.emf"/><Relationship Id="rId28" Type="http://schemas.openxmlformats.org/officeDocument/2006/relationships/customXml" Target="../ink/ink1781.xml"/><Relationship Id="rId36" Type="http://schemas.openxmlformats.org/officeDocument/2006/relationships/customXml" Target="../ink/ink1785.xml"/><Relationship Id="rId49" Type="http://schemas.openxmlformats.org/officeDocument/2006/relationships/image" Target="../media/image1822.emf"/><Relationship Id="rId10" Type="http://schemas.openxmlformats.org/officeDocument/2006/relationships/customXml" Target="../ink/ink1772.xml"/><Relationship Id="rId19" Type="http://schemas.openxmlformats.org/officeDocument/2006/relationships/image" Target="../media/image1807.emf"/><Relationship Id="rId31" Type="http://schemas.openxmlformats.org/officeDocument/2006/relationships/image" Target="../media/image1813.emf"/><Relationship Id="rId44" Type="http://schemas.openxmlformats.org/officeDocument/2006/relationships/customXml" Target="../ink/ink1789.xml"/><Relationship Id="rId4" Type="http://schemas.openxmlformats.org/officeDocument/2006/relationships/customXml" Target="../ink/ink1769.xml"/><Relationship Id="rId9" Type="http://schemas.openxmlformats.org/officeDocument/2006/relationships/image" Target="../media/image1802.emf"/><Relationship Id="rId14" Type="http://schemas.openxmlformats.org/officeDocument/2006/relationships/customXml" Target="../ink/ink1774.xml"/><Relationship Id="rId22" Type="http://schemas.openxmlformats.org/officeDocument/2006/relationships/customXml" Target="../ink/ink1778.xml"/><Relationship Id="rId27" Type="http://schemas.openxmlformats.org/officeDocument/2006/relationships/image" Target="../media/image1811.emf"/><Relationship Id="rId30" Type="http://schemas.openxmlformats.org/officeDocument/2006/relationships/customXml" Target="../ink/ink1782.xml"/><Relationship Id="rId35" Type="http://schemas.openxmlformats.org/officeDocument/2006/relationships/image" Target="../media/image1815.emf"/><Relationship Id="rId43" Type="http://schemas.openxmlformats.org/officeDocument/2006/relationships/image" Target="../media/image1819.emf"/><Relationship Id="rId48" Type="http://schemas.openxmlformats.org/officeDocument/2006/relationships/customXml" Target="../ink/ink1791.xml"/><Relationship Id="rId8" Type="http://schemas.openxmlformats.org/officeDocument/2006/relationships/customXml" Target="../ink/ink1771.xml"/><Relationship Id="rId51" Type="http://schemas.openxmlformats.org/officeDocument/2006/relationships/image" Target="../media/image1823.emf"/></Relationships>
</file>

<file path=ppt/slides/_rels/slide9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829.emf"/><Relationship Id="rId18" Type="http://schemas.openxmlformats.org/officeDocument/2006/relationships/customXml" Target="../ink/ink1801.xml"/><Relationship Id="rId26" Type="http://schemas.openxmlformats.org/officeDocument/2006/relationships/customXml" Target="../ink/ink1805.xml"/><Relationship Id="rId39" Type="http://schemas.openxmlformats.org/officeDocument/2006/relationships/image" Target="../media/image1842.emf"/><Relationship Id="rId21" Type="http://schemas.openxmlformats.org/officeDocument/2006/relationships/image" Target="../media/image1833.emf"/><Relationship Id="rId34" Type="http://schemas.openxmlformats.org/officeDocument/2006/relationships/customXml" Target="../ink/ink1809.xml"/><Relationship Id="rId42" Type="http://schemas.openxmlformats.org/officeDocument/2006/relationships/customXml" Target="../ink/ink1813.xml"/><Relationship Id="rId47" Type="http://schemas.openxmlformats.org/officeDocument/2006/relationships/image" Target="../media/image1846.emf"/><Relationship Id="rId50" Type="http://schemas.openxmlformats.org/officeDocument/2006/relationships/customXml" Target="../ink/ink1817.xml"/><Relationship Id="rId55" Type="http://schemas.openxmlformats.org/officeDocument/2006/relationships/image" Target="../media/image1850.emf"/><Relationship Id="rId7" Type="http://schemas.openxmlformats.org/officeDocument/2006/relationships/image" Target="../media/image1826.emf"/><Relationship Id="rId12" Type="http://schemas.openxmlformats.org/officeDocument/2006/relationships/customXml" Target="../ink/ink1798.xml"/><Relationship Id="rId17" Type="http://schemas.openxmlformats.org/officeDocument/2006/relationships/image" Target="../media/image1831.emf"/><Relationship Id="rId25" Type="http://schemas.openxmlformats.org/officeDocument/2006/relationships/image" Target="../media/image1835.emf"/><Relationship Id="rId33" Type="http://schemas.openxmlformats.org/officeDocument/2006/relationships/image" Target="../media/image1839.emf"/><Relationship Id="rId38" Type="http://schemas.openxmlformats.org/officeDocument/2006/relationships/customXml" Target="../ink/ink1811.xml"/><Relationship Id="rId46" Type="http://schemas.openxmlformats.org/officeDocument/2006/relationships/customXml" Target="../ink/ink1815.xml"/><Relationship Id="rId2" Type="http://schemas.openxmlformats.org/officeDocument/2006/relationships/customXml" Target="../ink/ink1793.xml"/><Relationship Id="rId16" Type="http://schemas.openxmlformats.org/officeDocument/2006/relationships/customXml" Target="../ink/ink1800.xml"/><Relationship Id="rId20" Type="http://schemas.openxmlformats.org/officeDocument/2006/relationships/customXml" Target="../ink/ink1802.xml"/><Relationship Id="rId29" Type="http://schemas.openxmlformats.org/officeDocument/2006/relationships/image" Target="../media/image1837.emf"/><Relationship Id="rId41" Type="http://schemas.openxmlformats.org/officeDocument/2006/relationships/image" Target="../media/image1843.emf"/><Relationship Id="rId54" Type="http://schemas.openxmlformats.org/officeDocument/2006/relationships/customXml" Target="../ink/ink1819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795.xml"/><Relationship Id="rId11" Type="http://schemas.openxmlformats.org/officeDocument/2006/relationships/image" Target="../media/image1828.emf"/><Relationship Id="rId24" Type="http://schemas.openxmlformats.org/officeDocument/2006/relationships/customXml" Target="../ink/ink1804.xml"/><Relationship Id="rId32" Type="http://schemas.openxmlformats.org/officeDocument/2006/relationships/customXml" Target="../ink/ink1808.xml"/><Relationship Id="rId37" Type="http://schemas.openxmlformats.org/officeDocument/2006/relationships/image" Target="../media/image1841.emf"/><Relationship Id="rId40" Type="http://schemas.openxmlformats.org/officeDocument/2006/relationships/customXml" Target="../ink/ink1812.xml"/><Relationship Id="rId45" Type="http://schemas.openxmlformats.org/officeDocument/2006/relationships/image" Target="../media/image1845.emf"/><Relationship Id="rId53" Type="http://schemas.openxmlformats.org/officeDocument/2006/relationships/image" Target="../media/image1849.emf"/><Relationship Id="rId5" Type="http://schemas.openxmlformats.org/officeDocument/2006/relationships/image" Target="../media/image1825.emf"/><Relationship Id="rId15" Type="http://schemas.openxmlformats.org/officeDocument/2006/relationships/image" Target="../media/image1830.emf"/><Relationship Id="rId23" Type="http://schemas.openxmlformats.org/officeDocument/2006/relationships/image" Target="../media/image1834.emf"/><Relationship Id="rId28" Type="http://schemas.openxmlformats.org/officeDocument/2006/relationships/customXml" Target="../ink/ink1806.xml"/><Relationship Id="rId36" Type="http://schemas.openxmlformats.org/officeDocument/2006/relationships/customXml" Target="../ink/ink1810.xml"/><Relationship Id="rId49" Type="http://schemas.openxmlformats.org/officeDocument/2006/relationships/image" Target="../media/image1847.emf"/><Relationship Id="rId57" Type="http://schemas.openxmlformats.org/officeDocument/2006/relationships/image" Target="../media/image1851.emf"/><Relationship Id="rId10" Type="http://schemas.openxmlformats.org/officeDocument/2006/relationships/customXml" Target="../ink/ink1797.xml"/><Relationship Id="rId19" Type="http://schemas.openxmlformats.org/officeDocument/2006/relationships/image" Target="../media/image1832.emf"/><Relationship Id="rId31" Type="http://schemas.openxmlformats.org/officeDocument/2006/relationships/image" Target="../media/image1838.emf"/><Relationship Id="rId44" Type="http://schemas.openxmlformats.org/officeDocument/2006/relationships/customXml" Target="../ink/ink1814.xml"/><Relationship Id="rId52" Type="http://schemas.openxmlformats.org/officeDocument/2006/relationships/customXml" Target="../ink/ink1818.xml"/><Relationship Id="rId4" Type="http://schemas.openxmlformats.org/officeDocument/2006/relationships/customXml" Target="../ink/ink1794.xml"/><Relationship Id="rId9" Type="http://schemas.openxmlformats.org/officeDocument/2006/relationships/image" Target="../media/image1827.emf"/><Relationship Id="rId14" Type="http://schemas.openxmlformats.org/officeDocument/2006/relationships/customXml" Target="../ink/ink1799.xml"/><Relationship Id="rId22" Type="http://schemas.openxmlformats.org/officeDocument/2006/relationships/customXml" Target="../ink/ink1803.xml"/><Relationship Id="rId27" Type="http://schemas.openxmlformats.org/officeDocument/2006/relationships/image" Target="../media/image1836.emf"/><Relationship Id="rId30" Type="http://schemas.openxmlformats.org/officeDocument/2006/relationships/customXml" Target="../ink/ink1807.xml"/><Relationship Id="rId35" Type="http://schemas.openxmlformats.org/officeDocument/2006/relationships/image" Target="../media/image1840.emf"/><Relationship Id="rId43" Type="http://schemas.openxmlformats.org/officeDocument/2006/relationships/image" Target="../media/image1844.emf"/><Relationship Id="rId48" Type="http://schemas.openxmlformats.org/officeDocument/2006/relationships/customXml" Target="../ink/ink1816.xml"/><Relationship Id="rId56" Type="http://schemas.openxmlformats.org/officeDocument/2006/relationships/customXml" Target="../ink/ink1820.xml"/><Relationship Id="rId8" Type="http://schemas.openxmlformats.org/officeDocument/2006/relationships/customXml" Target="../ink/ink1796.xml"/><Relationship Id="rId51" Type="http://schemas.openxmlformats.org/officeDocument/2006/relationships/image" Target="../media/image1848.emf"/><Relationship Id="rId3" Type="http://schemas.openxmlformats.org/officeDocument/2006/relationships/image" Target="../media/image1824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4BCBE8E3-7988-4B42-87EF-CCE6D513ADAD}"/>
                  </a:ext>
                </a:extLst>
              </p14:cNvPr>
              <p14:cNvContentPartPr/>
              <p14:nvPr/>
            </p14:nvContentPartPr>
            <p14:xfrm>
              <a:off x="3185706" y="576353"/>
              <a:ext cx="24840" cy="15840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4BCBE8E3-7988-4B42-87EF-CCE6D513ADA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171306" y="561953"/>
                <a:ext cx="52920" cy="18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459C3531-FC62-4065-A191-253D2C8E4E47}"/>
                  </a:ext>
                </a:extLst>
              </p14:cNvPr>
              <p14:cNvContentPartPr/>
              <p14:nvPr/>
            </p14:nvContentPartPr>
            <p14:xfrm>
              <a:off x="919506" y="341993"/>
              <a:ext cx="1937880" cy="4377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459C3531-FC62-4065-A191-253D2C8E4E4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05106" y="327593"/>
                <a:ext cx="1965960" cy="46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4DE2BB9D-9A99-476C-8BC3-163332157749}"/>
                  </a:ext>
                </a:extLst>
              </p14:cNvPr>
              <p14:cNvContentPartPr/>
              <p14:nvPr/>
            </p14:nvContentPartPr>
            <p14:xfrm>
              <a:off x="6371346" y="239393"/>
              <a:ext cx="323640" cy="44820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4DE2BB9D-9A99-476C-8BC3-16333215774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356946" y="225016"/>
                <a:ext cx="351720" cy="4762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0AC92AF5-E048-4D0A-88E4-B6CF5BAB2646}"/>
                  </a:ext>
                </a:extLst>
              </p14:cNvPr>
              <p14:cNvContentPartPr/>
              <p14:nvPr/>
            </p14:nvContentPartPr>
            <p14:xfrm>
              <a:off x="3792666" y="254873"/>
              <a:ext cx="2331360" cy="83916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0AC92AF5-E048-4D0A-88E4-B6CF5BAB264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778266" y="240473"/>
                <a:ext cx="2359440" cy="86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EF372DF9-0D8D-41F5-9E53-918DDC335EE5}"/>
                  </a:ext>
                </a:extLst>
              </p14:cNvPr>
              <p14:cNvContentPartPr/>
              <p14:nvPr/>
            </p14:nvContentPartPr>
            <p14:xfrm>
              <a:off x="7073706" y="229673"/>
              <a:ext cx="1682280" cy="47808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EF372DF9-0D8D-41F5-9E53-918DDC335EE5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059306" y="215273"/>
                <a:ext cx="1710360" cy="50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A460B985-5ACC-4A79-B281-9A92245E29EF}"/>
                  </a:ext>
                </a:extLst>
              </p14:cNvPr>
              <p14:cNvContentPartPr/>
              <p14:nvPr/>
            </p14:nvContentPartPr>
            <p14:xfrm>
              <a:off x="631866" y="1599473"/>
              <a:ext cx="2485440" cy="87228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A460B985-5ACC-4A79-B281-9A92245E29E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17466" y="1585073"/>
                <a:ext cx="2513520" cy="90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35BC798D-AD35-48C5-848D-DEFBD6F29C26}"/>
                  </a:ext>
                </a:extLst>
              </p14:cNvPr>
              <p14:cNvContentPartPr/>
              <p14:nvPr/>
            </p14:nvContentPartPr>
            <p14:xfrm>
              <a:off x="3451746" y="1943273"/>
              <a:ext cx="218520" cy="14724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35BC798D-AD35-48C5-848D-DEFBD6F29C26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437346" y="1928873"/>
                <a:ext cx="246600" cy="17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BF5F86E0-1E6E-47F2-AE22-35E3BFF2B523}"/>
                  </a:ext>
                </a:extLst>
              </p14:cNvPr>
              <p14:cNvContentPartPr/>
              <p14:nvPr/>
            </p14:nvContentPartPr>
            <p14:xfrm>
              <a:off x="4033146" y="1656713"/>
              <a:ext cx="1293480" cy="78156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BF5F86E0-1E6E-47F2-AE22-35E3BFF2B523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018746" y="1642313"/>
                <a:ext cx="1321560" cy="80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7512487C-60DB-46DC-8662-01F47EFC960C}"/>
                  </a:ext>
                </a:extLst>
              </p14:cNvPr>
              <p14:cNvContentPartPr/>
              <p14:nvPr/>
            </p14:nvContentPartPr>
            <p14:xfrm>
              <a:off x="5806146" y="1717913"/>
              <a:ext cx="2451240" cy="472320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7512487C-60DB-46DC-8662-01F47EFC960C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791746" y="1703513"/>
                <a:ext cx="2479320" cy="50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6B580D72-28A5-477E-B6C8-4E577321E23B}"/>
                  </a:ext>
                </a:extLst>
              </p14:cNvPr>
              <p14:cNvContentPartPr/>
              <p14:nvPr/>
            </p14:nvContentPartPr>
            <p14:xfrm>
              <a:off x="768666" y="2732033"/>
              <a:ext cx="410400" cy="130680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6B580D72-28A5-477E-B6C8-4E577321E23B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54266" y="2717633"/>
                <a:ext cx="438480" cy="15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EDF75517-ECD4-438E-A51F-35B69362805A}"/>
                  </a:ext>
                </a:extLst>
              </p14:cNvPr>
              <p14:cNvContentPartPr/>
              <p14:nvPr/>
            </p14:nvContentPartPr>
            <p14:xfrm>
              <a:off x="1539426" y="2540873"/>
              <a:ext cx="1439280" cy="403920"/>
            </p14:xfrm>
          </p:contentPart>
        </mc:Choice>
        <mc:Fallback xmlns=""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EDF75517-ECD4-438E-A51F-35B69362805A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525026" y="2526473"/>
                <a:ext cx="1467360" cy="43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0221E475-13DA-4CAC-A2F7-73D2AED12BB9}"/>
                  </a:ext>
                </a:extLst>
              </p14:cNvPr>
              <p14:cNvContentPartPr/>
              <p14:nvPr/>
            </p14:nvContentPartPr>
            <p14:xfrm>
              <a:off x="3028746" y="2697833"/>
              <a:ext cx="735120" cy="272520"/>
            </p14:xfrm>
          </p:contentPart>
        </mc:Choice>
        <mc:Fallback xmlns=""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0221E475-13DA-4CAC-A2F7-73D2AED12BB9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014346" y="2683433"/>
                <a:ext cx="763200" cy="30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6C25877E-7110-4677-BB85-72F086C8C2EE}"/>
                  </a:ext>
                </a:extLst>
              </p14:cNvPr>
              <p14:cNvContentPartPr/>
              <p14:nvPr/>
            </p14:nvContentPartPr>
            <p14:xfrm>
              <a:off x="4246266" y="2491913"/>
              <a:ext cx="1611720" cy="65124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6C25877E-7110-4677-BB85-72F086C8C2EE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231866" y="2477513"/>
                <a:ext cx="1639800" cy="67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8894E9E5-87D5-4DFE-904D-0EFF2268A975}"/>
                  </a:ext>
                </a:extLst>
              </p14:cNvPr>
              <p14:cNvContentPartPr/>
              <p14:nvPr/>
            </p14:nvContentPartPr>
            <p14:xfrm>
              <a:off x="7823946" y="2537633"/>
              <a:ext cx="11520" cy="21996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8894E9E5-87D5-4DFE-904D-0EFF2268A975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809546" y="2523233"/>
                <a:ext cx="39600" cy="24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E1C61360-E0E5-4781-B10E-8FB408A391C2}"/>
                  </a:ext>
                </a:extLst>
              </p14:cNvPr>
              <p14:cNvContentPartPr/>
              <p14:nvPr/>
            </p14:nvContentPartPr>
            <p14:xfrm>
              <a:off x="7861386" y="2941913"/>
              <a:ext cx="360" cy="36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E1C61360-E0E5-4781-B10E-8FB408A391C2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846986" y="2927513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4CBEDCD8-AEFA-4EC3-A08D-5ECFB90D07B5}"/>
                  </a:ext>
                </a:extLst>
              </p14:cNvPr>
              <p14:cNvContentPartPr/>
              <p14:nvPr/>
            </p14:nvContentPartPr>
            <p14:xfrm>
              <a:off x="6319506" y="2442953"/>
              <a:ext cx="1176120" cy="52020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4CBEDCD8-AEFA-4EC3-A08D-5ECFB90D07B5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6305106" y="2428553"/>
                <a:ext cx="1204200" cy="54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C53E5752-F41A-4477-ADF9-3FBF5714C35C}"/>
                  </a:ext>
                </a:extLst>
              </p14:cNvPr>
              <p14:cNvContentPartPr/>
              <p14:nvPr/>
            </p14:nvContentPartPr>
            <p14:xfrm>
              <a:off x="102666" y="1828073"/>
              <a:ext cx="250920" cy="408600"/>
            </p14:xfrm>
          </p:contentPart>
        </mc:Choice>
        <mc:Fallback xmlns=""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C53E5752-F41A-4477-ADF9-3FBF5714C35C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88266" y="1813673"/>
                <a:ext cx="279000" cy="43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7A6A6BB2-3053-4E4A-AA05-51C0C60C939E}"/>
                  </a:ext>
                </a:extLst>
              </p14:cNvPr>
              <p14:cNvContentPartPr/>
              <p14:nvPr/>
            </p14:nvContentPartPr>
            <p14:xfrm>
              <a:off x="67026" y="3655793"/>
              <a:ext cx="396720" cy="57960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7A6A6BB2-3053-4E4A-AA05-51C0C60C939E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52626" y="3641393"/>
                <a:ext cx="424800" cy="60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BFED495E-CB45-4AC9-B0E3-0A63258F8820}"/>
                  </a:ext>
                </a:extLst>
              </p14:cNvPr>
              <p14:cNvContentPartPr/>
              <p14:nvPr/>
            </p14:nvContentPartPr>
            <p14:xfrm>
              <a:off x="826986" y="3684233"/>
              <a:ext cx="2082240" cy="651960"/>
            </p14:xfrm>
          </p:contentPart>
        </mc:Choice>
        <mc:Fallback xmlns=""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BFED495E-CB45-4AC9-B0E3-0A63258F8820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812586" y="3669833"/>
                <a:ext cx="2110320" cy="68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B864C99F-9B77-418D-8FFE-2A4171D86E7A}"/>
                  </a:ext>
                </a:extLst>
              </p14:cNvPr>
              <p14:cNvContentPartPr/>
              <p14:nvPr/>
            </p14:nvContentPartPr>
            <p14:xfrm>
              <a:off x="735186" y="2177993"/>
              <a:ext cx="2202120" cy="48240"/>
            </p14:xfrm>
          </p:contentPart>
        </mc:Choice>
        <mc:Fallback xmlns=""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B864C99F-9B77-418D-8FFE-2A4171D86E7A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720786" y="2163593"/>
                <a:ext cx="2230200" cy="7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6AABB827-3ACB-4F2F-A912-6517A500AA54}"/>
                  </a:ext>
                </a:extLst>
              </p14:cNvPr>
              <p14:cNvContentPartPr/>
              <p14:nvPr/>
            </p14:nvContentPartPr>
            <p14:xfrm>
              <a:off x="477066" y="4494233"/>
              <a:ext cx="1917000" cy="797760"/>
            </p14:xfrm>
          </p:contentPart>
        </mc:Choice>
        <mc:Fallback xmlns=""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6AABB827-3ACB-4F2F-A912-6517A500AA54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462666" y="4479833"/>
                <a:ext cx="1945080" cy="82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54" name="Ink 153">
                <a:extLst>
                  <a:ext uri="{FF2B5EF4-FFF2-40B4-BE49-F238E27FC236}">
                    <a16:creationId xmlns:a16="http://schemas.microsoft.com/office/drawing/2014/main" id="{EEE5E079-F111-44FD-88BC-4E01222F5DDD}"/>
                  </a:ext>
                </a:extLst>
              </p14:cNvPr>
              <p14:cNvContentPartPr/>
              <p14:nvPr/>
            </p14:nvContentPartPr>
            <p14:xfrm>
              <a:off x="6666186" y="4546793"/>
              <a:ext cx="1408680" cy="878040"/>
            </p14:xfrm>
          </p:contentPart>
        </mc:Choice>
        <mc:Fallback xmlns="">
          <p:pic>
            <p:nvPicPr>
              <p:cNvPr id="154" name="Ink 153">
                <a:extLst>
                  <a:ext uri="{FF2B5EF4-FFF2-40B4-BE49-F238E27FC236}">
                    <a16:creationId xmlns:a16="http://schemas.microsoft.com/office/drawing/2014/main" id="{EEE5E079-F111-44FD-88BC-4E01222F5DDD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6651786" y="4532393"/>
                <a:ext cx="1436760" cy="90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71" name="Ink 170">
                <a:extLst>
                  <a:ext uri="{FF2B5EF4-FFF2-40B4-BE49-F238E27FC236}">
                    <a16:creationId xmlns:a16="http://schemas.microsoft.com/office/drawing/2014/main" id="{3FFCBAA3-3628-4A21-B40B-8155542C1AEE}"/>
                  </a:ext>
                </a:extLst>
              </p14:cNvPr>
              <p14:cNvContentPartPr/>
              <p14:nvPr/>
            </p14:nvContentPartPr>
            <p14:xfrm>
              <a:off x="681186" y="4497833"/>
              <a:ext cx="5482080" cy="1682280"/>
            </p14:xfrm>
          </p:contentPart>
        </mc:Choice>
        <mc:Fallback xmlns="">
          <p:pic>
            <p:nvPicPr>
              <p:cNvPr id="171" name="Ink 170">
                <a:extLst>
                  <a:ext uri="{FF2B5EF4-FFF2-40B4-BE49-F238E27FC236}">
                    <a16:creationId xmlns:a16="http://schemas.microsoft.com/office/drawing/2014/main" id="{3FFCBAA3-3628-4A21-B40B-8155542C1AEE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666786" y="4483433"/>
                <a:ext cx="5510160" cy="1710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755174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1">
            <a:extLst>
              <a:ext uri="{FF2B5EF4-FFF2-40B4-BE49-F238E27FC236}">
                <a16:creationId xmlns:a16="http://schemas.microsoft.com/office/drawing/2014/main" id="{F72F9B7E-8FCA-4353-A962-A593A1D378E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609600"/>
            <a:ext cx="7772400" cy="1143000"/>
          </a:xfrm>
          <a:ln/>
        </p:spPr>
        <p:txBody>
          <a:bodyPr/>
          <a:lstStyle/>
          <a:p>
            <a:pPr algn="l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28275" algn="l"/>
                <a:tab pos="10777538" algn="l"/>
                <a:tab pos="10779125" algn="l"/>
                <a:tab pos="10780713" algn="l"/>
              </a:tabLst>
            </a:pPr>
            <a:r>
              <a:rPr lang="en-GB" altLang="en-US" sz="3600" b="1"/>
              <a:t>2-1 Sample Spaces and Events</a:t>
            </a:r>
            <a:br>
              <a:rPr lang="en-GB" altLang="en-US" sz="3600" b="1"/>
            </a:br>
            <a:endParaRPr lang="en-GB" altLang="en-US" sz="3600" b="1"/>
          </a:p>
        </p:txBody>
      </p:sp>
      <p:sp>
        <p:nvSpPr>
          <p:cNvPr id="8194" name="Rectangle 2">
            <a:extLst>
              <a:ext uri="{FF2B5EF4-FFF2-40B4-BE49-F238E27FC236}">
                <a16:creationId xmlns:a16="http://schemas.microsoft.com/office/drawing/2014/main" id="{90E8D3D3-5B4E-41AB-BB99-888D7F6DA3A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09600" y="1600200"/>
            <a:ext cx="7772400" cy="4114800"/>
          </a:xfrm>
          <a:ln/>
        </p:spPr>
        <p:txBody>
          <a:bodyPr/>
          <a:lstStyle/>
          <a:p>
            <a:pPr indent="-336550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28275" algn="l"/>
                <a:tab pos="10777538" algn="l"/>
                <a:tab pos="10779125" algn="l"/>
                <a:tab pos="10780713" algn="l"/>
              </a:tabLst>
            </a:pPr>
            <a:r>
              <a:rPr lang="en-GB" altLang="en-US" b="1"/>
              <a:t>2-1.1 Random Experiments</a:t>
            </a:r>
          </a:p>
          <a:p>
            <a:pPr indent="-336550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28275" algn="l"/>
                <a:tab pos="10777538" algn="l"/>
                <a:tab pos="10779125" algn="l"/>
                <a:tab pos="10780713" algn="l"/>
              </a:tabLst>
            </a:pPr>
            <a:r>
              <a:rPr lang="en-GB" altLang="en-US"/>
              <a:t>Definition</a:t>
            </a:r>
          </a:p>
        </p:txBody>
      </p:sp>
      <p:sp>
        <p:nvSpPr>
          <p:cNvPr id="8195" name="Line 3">
            <a:extLst>
              <a:ext uri="{FF2B5EF4-FFF2-40B4-BE49-F238E27FC236}">
                <a16:creationId xmlns:a16="http://schemas.microsoft.com/office/drawing/2014/main" id="{27F5B6EA-FE03-40FF-A3FA-5B8233A58C69}"/>
              </a:ext>
            </a:extLst>
          </p:cNvPr>
          <p:cNvSpPr>
            <a:spLocks noChangeShapeType="1"/>
          </p:cNvSpPr>
          <p:nvPr/>
        </p:nvSpPr>
        <p:spPr bwMode="auto">
          <a:xfrm>
            <a:off x="762000" y="1219200"/>
            <a:ext cx="6096000" cy="1588"/>
          </a:xfrm>
          <a:prstGeom prst="line">
            <a:avLst/>
          </a:prstGeom>
          <a:noFill/>
          <a:ln w="9360" cap="flat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302FCF01-A26A-45F9-BBB6-3E470EACC7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3048000"/>
            <a:ext cx="8153400" cy="121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8141CE2B-6B0C-4A30-BCFB-5D966AA06743}"/>
                  </a:ext>
                </a:extLst>
              </p14:cNvPr>
              <p14:cNvContentPartPr/>
              <p14:nvPr/>
            </p14:nvContentPartPr>
            <p14:xfrm>
              <a:off x="5750346" y="1444313"/>
              <a:ext cx="2903040" cy="114048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8141CE2B-6B0C-4A30-BCFB-5D966AA0674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735946" y="1429913"/>
                <a:ext cx="2931120" cy="116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192" name="Ink 8191">
                <a:extLst>
                  <a:ext uri="{FF2B5EF4-FFF2-40B4-BE49-F238E27FC236}">
                    <a16:creationId xmlns:a16="http://schemas.microsoft.com/office/drawing/2014/main" id="{1A494613-6AD7-40CD-BAF3-82DF1FFFE3F7}"/>
                  </a:ext>
                </a:extLst>
              </p14:cNvPr>
              <p14:cNvContentPartPr/>
              <p14:nvPr/>
            </p14:nvContentPartPr>
            <p14:xfrm>
              <a:off x="4923066" y="3024353"/>
              <a:ext cx="180360" cy="306360"/>
            </p14:xfrm>
          </p:contentPart>
        </mc:Choice>
        <mc:Fallback xmlns="">
          <p:pic>
            <p:nvPicPr>
              <p:cNvPr id="8192" name="Ink 8191">
                <a:extLst>
                  <a:ext uri="{FF2B5EF4-FFF2-40B4-BE49-F238E27FC236}">
                    <a16:creationId xmlns:a16="http://schemas.microsoft.com/office/drawing/2014/main" id="{1A494613-6AD7-40CD-BAF3-82DF1FFFE3F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908666" y="3009953"/>
                <a:ext cx="208440" cy="33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204" name="Ink 8203">
                <a:extLst>
                  <a:ext uri="{FF2B5EF4-FFF2-40B4-BE49-F238E27FC236}">
                    <a16:creationId xmlns:a16="http://schemas.microsoft.com/office/drawing/2014/main" id="{C6E018CF-5011-4735-87D1-2FBC67157A20}"/>
                  </a:ext>
                </a:extLst>
              </p14:cNvPr>
              <p14:cNvContentPartPr/>
              <p14:nvPr/>
            </p14:nvContentPartPr>
            <p14:xfrm>
              <a:off x="5670066" y="3023633"/>
              <a:ext cx="360" cy="360"/>
            </p14:xfrm>
          </p:contentPart>
        </mc:Choice>
        <mc:Fallback xmlns="">
          <p:pic>
            <p:nvPicPr>
              <p:cNvPr id="8204" name="Ink 8203">
                <a:extLst>
                  <a:ext uri="{FF2B5EF4-FFF2-40B4-BE49-F238E27FC236}">
                    <a16:creationId xmlns:a16="http://schemas.microsoft.com/office/drawing/2014/main" id="{C6E018CF-5011-4735-87D1-2FBC67157A2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655666" y="3009233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8205" name="Ink 8204">
                <a:extLst>
                  <a:ext uri="{FF2B5EF4-FFF2-40B4-BE49-F238E27FC236}">
                    <a16:creationId xmlns:a16="http://schemas.microsoft.com/office/drawing/2014/main" id="{653221A6-1778-4360-94EC-32139C73519F}"/>
                  </a:ext>
                </a:extLst>
              </p14:cNvPr>
              <p14:cNvContentPartPr/>
              <p14:nvPr/>
            </p14:nvContentPartPr>
            <p14:xfrm>
              <a:off x="4642626" y="2480393"/>
              <a:ext cx="1190520" cy="401400"/>
            </p14:xfrm>
          </p:contentPart>
        </mc:Choice>
        <mc:Fallback xmlns="">
          <p:pic>
            <p:nvPicPr>
              <p:cNvPr id="8205" name="Ink 8204">
                <a:extLst>
                  <a:ext uri="{FF2B5EF4-FFF2-40B4-BE49-F238E27FC236}">
                    <a16:creationId xmlns:a16="http://schemas.microsoft.com/office/drawing/2014/main" id="{653221A6-1778-4360-94EC-32139C73519F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628226" y="2465993"/>
                <a:ext cx="1218600" cy="4294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763872ED-EC75-47AB-BAC5-47BEFDE2AE19}"/>
                  </a:ext>
                </a:extLst>
              </p14:cNvPr>
              <p14:cNvContentPartPr/>
              <p14:nvPr/>
            </p14:nvContentPartPr>
            <p14:xfrm>
              <a:off x="1094106" y="270353"/>
              <a:ext cx="1082160" cy="43200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763872ED-EC75-47AB-BAC5-47BEFDE2AE1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79706" y="255953"/>
                <a:ext cx="1110240" cy="46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78AE206D-74E2-481C-A3A6-FC88331743AE}"/>
                  </a:ext>
                </a:extLst>
              </p14:cNvPr>
              <p14:cNvContentPartPr/>
              <p14:nvPr/>
            </p14:nvContentPartPr>
            <p14:xfrm>
              <a:off x="3870786" y="525593"/>
              <a:ext cx="541440" cy="22104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78AE206D-74E2-481C-A3A6-FC88331743A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856386" y="511193"/>
                <a:ext cx="569520" cy="24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577E77F3-A4AD-4259-8F0A-92ED97ED24FA}"/>
                  </a:ext>
                </a:extLst>
              </p14:cNvPr>
              <p14:cNvContentPartPr/>
              <p14:nvPr/>
            </p14:nvContentPartPr>
            <p14:xfrm>
              <a:off x="5079666" y="226793"/>
              <a:ext cx="1002240" cy="45720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577E77F3-A4AD-4259-8F0A-92ED97ED24F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065266" y="212393"/>
                <a:ext cx="1030320" cy="48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808296D2-B9F3-423A-A310-2C6DC5B6A6E6}"/>
                  </a:ext>
                </a:extLst>
              </p14:cNvPr>
              <p14:cNvContentPartPr/>
              <p14:nvPr/>
            </p14:nvContentPartPr>
            <p14:xfrm>
              <a:off x="2693226" y="1970273"/>
              <a:ext cx="191160" cy="15840"/>
            </p14:xfrm>
          </p:contentPart>
        </mc:Choice>
        <mc:Fallback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808296D2-B9F3-423A-A310-2C6DC5B6A6E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678826" y="1955873"/>
                <a:ext cx="219240" cy="4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35F586FB-38DD-4D3A-923B-602492C44A40}"/>
                  </a:ext>
                </a:extLst>
              </p14:cNvPr>
              <p14:cNvContentPartPr/>
              <p14:nvPr/>
            </p14:nvContentPartPr>
            <p14:xfrm>
              <a:off x="2667306" y="2139833"/>
              <a:ext cx="244080" cy="684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35F586FB-38DD-4D3A-923B-602492C44A40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652906" y="2125433"/>
                <a:ext cx="272160" cy="3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64016F16-2497-455D-A839-881647FFC371}"/>
                  </a:ext>
                </a:extLst>
              </p14:cNvPr>
              <p14:cNvContentPartPr/>
              <p14:nvPr/>
            </p14:nvContentPartPr>
            <p14:xfrm>
              <a:off x="568866" y="1711073"/>
              <a:ext cx="1596240" cy="853560"/>
            </p14:xfrm>
          </p:contentPart>
        </mc:Choice>
        <mc:Fallback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64016F16-2497-455D-A839-881647FFC371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54466" y="1696673"/>
                <a:ext cx="1624320" cy="88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EE1B410A-7621-4769-A118-B3AB71E5E45A}"/>
                  </a:ext>
                </a:extLst>
              </p14:cNvPr>
              <p14:cNvContentPartPr/>
              <p14:nvPr/>
            </p14:nvContentPartPr>
            <p14:xfrm>
              <a:off x="3644346" y="1266833"/>
              <a:ext cx="1845000" cy="782280"/>
            </p14:xfrm>
          </p:contentPart>
        </mc:Choice>
        <mc:Fallback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EE1B410A-7621-4769-A118-B3AB71E5E45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629946" y="1252433"/>
                <a:ext cx="1873080" cy="81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2A331E3B-3B73-44AA-A80D-B0960C4F8208}"/>
                  </a:ext>
                </a:extLst>
              </p14:cNvPr>
              <p14:cNvContentPartPr/>
              <p14:nvPr/>
            </p14:nvContentPartPr>
            <p14:xfrm>
              <a:off x="3947106" y="1019513"/>
              <a:ext cx="266760" cy="163800"/>
            </p14:xfrm>
          </p:contentPart>
        </mc:Choice>
        <mc:Fallback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2A331E3B-3B73-44AA-A80D-B0960C4F8208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932706" y="1005113"/>
                <a:ext cx="294840" cy="19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2ACF3E44-F594-4AF5-80BC-DA666FB2A726}"/>
                  </a:ext>
                </a:extLst>
              </p14:cNvPr>
              <p14:cNvContentPartPr/>
              <p14:nvPr/>
            </p14:nvContentPartPr>
            <p14:xfrm>
              <a:off x="3567666" y="2233433"/>
              <a:ext cx="2108880" cy="48960"/>
            </p14:xfrm>
          </p:contentPart>
        </mc:Choice>
        <mc:Fallback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2ACF3E44-F594-4AF5-80BC-DA666FB2A726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553266" y="2219033"/>
                <a:ext cx="2136960" cy="7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68890EBA-C1CA-41B7-B1EB-18D5F03EFA00}"/>
                  </a:ext>
                </a:extLst>
              </p14:cNvPr>
              <p14:cNvContentPartPr/>
              <p14:nvPr/>
            </p14:nvContentPartPr>
            <p14:xfrm>
              <a:off x="4166346" y="2467073"/>
              <a:ext cx="913680" cy="586440"/>
            </p14:xfrm>
          </p:contentPart>
        </mc:Choice>
        <mc:Fallback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68890EBA-C1CA-41B7-B1EB-18D5F03EFA00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151946" y="2452673"/>
                <a:ext cx="941760" cy="61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CEB97E32-716D-4D43-936B-F4435BEDF75B}"/>
                  </a:ext>
                </a:extLst>
              </p14:cNvPr>
              <p14:cNvContentPartPr/>
              <p14:nvPr/>
            </p14:nvContentPartPr>
            <p14:xfrm>
              <a:off x="4688706" y="4563713"/>
              <a:ext cx="268560" cy="7920"/>
            </p14:xfrm>
          </p:contentPart>
        </mc:Choice>
        <mc:Fallback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CEB97E32-716D-4D43-936B-F4435BEDF75B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674306" y="4549313"/>
                <a:ext cx="29664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1DFC9FE3-9409-492B-AFCC-F74B49A739DC}"/>
                  </a:ext>
                </a:extLst>
              </p14:cNvPr>
              <p14:cNvContentPartPr/>
              <p14:nvPr/>
            </p14:nvContentPartPr>
            <p14:xfrm>
              <a:off x="4729746" y="4728953"/>
              <a:ext cx="291600" cy="11880"/>
            </p14:xfrm>
          </p:contentPart>
        </mc:Choice>
        <mc:Fallback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1DFC9FE3-9409-492B-AFCC-F74B49A739DC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715346" y="4714553"/>
                <a:ext cx="319680" cy="3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53A65425-412A-4C0A-8560-AF7241F9F16D}"/>
                  </a:ext>
                </a:extLst>
              </p14:cNvPr>
              <p14:cNvContentPartPr/>
              <p14:nvPr/>
            </p14:nvContentPartPr>
            <p14:xfrm>
              <a:off x="5377026" y="4255553"/>
              <a:ext cx="166320" cy="286200"/>
            </p14:xfrm>
          </p:contentPart>
        </mc:Choice>
        <mc:Fallback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53A65425-412A-4C0A-8560-AF7241F9F16D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5362626" y="4241153"/>
                <a:ext cx="194400" cy="31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DB4B5EDF-F9A4-4B09-B52F-B1BFDB652009}"/>
                  </a:ext>
                </a:extLst>
              </p14:cNvPr>
              <p14:cNvContentPartPr/>
              <p14:nvPr/>
            </p14:nvContentPartPr>
            <p14:xfrm>
              <a:off x="5431026" y="4705553"/>
              <a:ext cx="1440" cy="50400"/>
            </p14:xfrm>
          </p:contentPart>
        </mc:Choice>
        <mc:Fallback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DB4B5EDF-F9A4-4B09-B52F-B1BFDB652009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5416626" y="4691153"/>
                <a:ext cx="29520" cy="7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15DA980B-89EF-481B-8AAF-2D06BEA8F0A5}"/>
                  </a:ext>
                </a:extLst>
              </p14:cNvPr>
              <p14:cNvContentPartPr/>
              <p14:nvPr/>
            </p14:nvContentPartPr>
            <p14:xfrm>
              <a:off x="784866" y="4127753"/>
              <a:ext cx="3423240" cy="662040"/>
            </p14:xfrm>
          </p:contentPart>
        </mc:Choice>
        <mc:Fallback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15DA980B-89EF-481B-8AAF-2D06BEA8F0A5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70466" y="4113353"/>
                <a:ext cx="3451320" cy="69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2F89BB7E-7FF7-4D83-99E0-3EA6EC24A559}"/>
                  </a:ext>
                </a:extLst>
              </p14:cNvPr>
              <p14:cNvContentPartPr/>
              <p14:nvPr/>
            </p14:nvContentPartPr>
            <p14:xfrm>
              <a:off x="58746" y="4194353"/>
              <a:ext cx="595800" cy="471600"/>
            </p14:xfrm>
          </p:contentPart>
        </mc:Choice>
        <mc:Fallback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2F89BB7E-7FF7-4D83-99E0-3EA6EC24A559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44346" y="4179953"/>
                <a:ext cx="623880" cy="499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4619013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>
            <a:extLst>
              <a:ext uri="{FF2B5EF4-FFF2-40B4-BE49-F238E27FC236}">
                <a16:creationId xmlns:a16="http://schemas.microsoft.com/office/drawing/2014/main" id="{AEA89719-0BCD-4E4B-A542-EBA7F8615A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0475" y="2787650"/>
            <a:ext cx="7067550" cy="992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8675" name="Picture 3">
            <a:extLst>
              <a:ext uri="{FF2B5EF4-FFF2-40B4-BE49-F238E27FC236}">
                <a16:creationId xmlns:a16="http://schemas.microsoft.com/office/drawing/2014/main" id="{DF993917-218C-4D6F-9291-8AF38CBA36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4192588"/>
            <a:ext cx="8891588" cy="2287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>
            <a:extLst>
              <a:ext uri="{FF2B5EF4-FFF2-40B4-BE49-F238E27FC236}">
                <a16:creationId xmlns:a16="http://schemas.microsoft.com/office/drawing/2014/main" id="{E777118D-74F9-4020-9D48-8A0902CB4E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363" y="1979613"/>
            <a:ext cx="8640762" cy="619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1" name="Picture 1">
            <a:extLst>
              <a:ext uri="{FF2B5EF4-FFF2-40B4-BE49-F238E27FC236}">
                <a16:creationId xmlns:a16="http://schemas.microsoft.com/office/drawing/2014/main" id="{3EA451EA-3482-46BA-B2C6-879185BABE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363" y="190500"/>
            <a:ext cx="8297862" cy="3589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Rectangle 1">
            <a:extLst>
              <a:ext uri="{FF2B5EF4-FFF2-40B4-BE49-F238E27FC236}">
                <a16:creationId xmlns:a16="http://schemas.microsoft.com/office/drawing/2014/main" id="{DFA668A8-C94B-4F93-B048-71134F5B7CE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609600"/>
            <a:ext cx="7772400" cy="1143000"/>
          </a:xfrm>
          <a:ln/>
        </p:spPr>
        <p:txBody>
          <a:bodyPr/>
          <a:lstStyle/>
          <a:p>
            <a:pPr algn="l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28275" algn="l"/>
                <a:tab pos="10777538" algn="l"/>
                <a:tab pos="10779125" algn="l"/>
                <a:tab pos="10780713" algn="l"/>
              </a:tabLst>
            </a:pPr>
            <a:r>
              <a:rPr lang="en-GB" altLang="en-US" sz="3600" b="1"/>
              <a:t>2-1 Sample Spaces and Events</a:t>
            </a:r>
            <a:br>
              <a:rPr lang="en-GB" altLang="en-US" sz="3600" b="1"/>
            </a:br>
            <a:endParaRPr lang="en-GB" altLang="en-US" sz="3600" b="1"/>
          </a:p>
        </p:txBody>
      </p:sp>
      <p:sp>
        <p:nvSpPr>
          <p:cNvPr id="9218" name="Rectangle 2">
            <a:extLst>
              <a:ext uri="{FF2B5EF4-FFF2-40B4-BE49-F238E27FC236}">
                <a16:creationId xmlns:a16="http://schemas.microsoft.com/office/drawing/2014/main" id="{DD822081-2550-4684-8AD5-AB6194EEB20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09600" y="1600200"/>
            <a:ext cx="7772400" cy="4114800"/>
          </a:xfrm>
          <a:ln/>
        </p:spPr>
        <p:txBody>
          <a:bodyPr/>
          <a:lstStyle/>
          <a:p>
            <a:pPr indent="-336550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28275" algn="l"/>
                <a:tab pos="10777538" algn="l"/>
                <a:tab pos="10779125" algn="l"/>
                <a:tab pos="10780713" algn="l"/>
              </a:tabLst>
            </a:pPr>
            <a:r>
              <a:rPr lang="en-GB" altLang="en-US" b="1"/>
              <a:t>2-1.1 Random Experiments</a:t>
            </a:r>
          </a:p>
          <a:p>
            <a:pPr indent="-336550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28275" algn="l"/>
                <a:tab pos="10777538" algn="l"/>
                <a:tab pos="10779125" algn="l"/>
                <a:tab pos="10780713" algn="l"/>
              </a:tabLst>
            </a:pPr>
            <a:r>
              <a:rPr lang="en-GB" altLang="en-US"/>
              <a:t>Example</a:t>
            </a:r>
          </a:p>
          <a:p>
            <a:pPr indent="-336550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28275" algn="l"/>
                <a:tab pos="10777538" algn="l"/>
                <a:tab pos="10779125" algn="l"/>
                <a:tab pos="10780713" algn="l"/>
              </a:tabLst>
            </a:pPr>
            <a:endParaRPr lang="en-GB" altLang="en-US"/>
          </a:p>
        </p:txBody>
      </p:sp>
      <p:sp>
        <p:nvSpPr>
          <p:cNvPr id="9219" name="Line 3">
            <a:extLst>
              <a:ext uri="{FF2B5EF4-FFF2-40B4-BE49-F238E27FC236}">
                <a16:creationId xmlns:a16="http://schemas.microsoft.com/office/drawing/2014/main" id="{B78FA184-EE95-487D-8671-E624DE649197}"/>
              </a:ext>
            </a:extLst>
          </p:cNvPr>
          <p:cNvSpPr>
            <a:spLocks noChangeShapeType="1"/>
          </p:cNvSpPr>
          <p:nvPr/>
        </p:nvSpPr>
        <p:spPr bwMode="auto">
          <a:xfrm>
            <a:off x="762000" y="1219200"/>
            <a:ext cx="6096000" cy="1588"/>
          </a:xfrm>
          <a:prstGeom prst="line">
            <a:avLst/>
          </a:prstGeom>
          <a:noFill/>
          <a:ln w="9360" cap="flat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pic>
        <p:nvPicPr>
          <p:cNvPr id="9220" name="Picture 4">
            <a:extLst>
              <a:ext uri="{FF2B5EF4-FFF2-40B4-BE49-F238E27FC236}">
                <a16:creationId xmlns:a16="http://schemas.microsoft.com/office/drawing/2014/main" id="{65C009A3-349F-48D0-B2E4-9A3CE7430E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13" y="3240088"/>
            <a:ext cx="2273300" cy="287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9221" name="Picture 5">
            <a:extLst>
              <a:ext uri="{FF2B5EF4-FFF2-40B4-BE49-F238E27FC236}">
                <a16:creationId xmlns:a16="http://schemas.microsoft.com/office/drawing/2014/main" id="{3B7BA001-7A83-4531-8BAF-1772CE9ED5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3300" y="3419475"/>
            <a:ext cx="4916488" cy="2573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1">
            <a:extLst>
              <a:ext uri="{FF2B5EF4-FFF2-40B4-BE49-F238E27FC236}">
                <a16:creationId xmlns:a16="http://schemas.microsoft.com/office/drawing/2014/main" id="{6A95CFE2-F2B9-43D2-A4CF-4423F767F1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609600"/>
            <a:ext cx="7772400" cy="1143000"/>
          </a:xfrm>
          <a:ln/>
        </p:spPr>
        <p:txBody>
          <a:bodyPr/>
          <a:lstStyle/>
          <a:p>
            <a:pPr algn="l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28275" algn="l"/>
                <a:tab pos="10777538" algn="l"/>
                <a:tab pos="10779125" algn="l"/>
                <a:tab pos="10780713" algn="l"/>
              </a:tabLst>
            </a:pPr>
            <a:r>
              <a:rPr lang="en-GB" altLang="en-US" sz="3600" b="1"/>
              <a:t>2-1 Sample Spaces and Events</a:t>
            </a:r>
            <a:br>
              <a:rPr lang="en-GB" altLang="en-US" sz="3600" b="1"/>
            </a:br>
            <a:endParaRPr lang="en-GB" altLang="en-US" sz="3600" b="1"/>
          </a:p>
        </p:txBody>
      </p:sp>
      <p:sp>
        <p:nvSpPr>
          <p:cNvPr id="10242" name="Rectangle 2">
            <a:extLst>
              <a:ext uri="{FF2B5EF4-FFF2-40B4-BE49-F238E27FC236}">
                <a16:creationId xmlns:a16="http://schemas.microsoft.com/office/drawing/2014/main" id="{DBEFA8E6-6DD7-4849-BE70-F61C3B5DCCA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09600" y="1600200"/>
            <a:ext cx="7772400" cy="4114800"/>
          </a:xfrm>
          <a:ln/>
        </p:spPr>
        <p:txBody>
          <a:bodyPr/>
          <a:lstStyle/>
          <a:p>
            <a:pPr indent="-336550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28275" algn="l"/>
                <a:tab pos="10777538" algn="l"/>
                <a:tab pos="10779125" algn="l"/>
                <a:tab pos="10780713" algn="l"/>
              </a:tabLst>
            </a:pPr>
            <a:r>
              <a:rPr lang="en-GB" altLang="en-US" b="1"/>
              <a:t>2-1.2 Sample Spaces</a:t>
            </a:r>
          </a:p>
          <a:p>
            <a:pPr indent="-336550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28275" algn="l"/>
                <a:tab pos="10777538" algn="l"/>
                <a:tab pos="10779125" algn="l"/>
                <a:tab pos="10780713" algn="l"/>
              </a:tabLst>
            </a:pPr>
            <a:r>
              <a:rPr lang="en-GB" altLang="en-US" b="1">
                <a:solidFill>
                  <a:srgbClr val="00CC99"/>
                </a:solidFill>
              </a:rPr>
              <a:t>Definition</a:t>
            </a:r>
          </a:p>
        </p:txBody>
      </p:sp>
      <p:sp>
        <p:nvSpPr>
          <p:cNvPr id="10243" name="Line 3">
            <a:extLst>
              <a:ext uri="{FF2B5EF4-FFF2-40B4-BE49-F238E27FC236}">
                <a16:creationId xmlns:a16="http://schemas.microsoft.com/office/drawing/2014/main" id="{BB4B0023-F8CC-4EDE-B410-F18D9AD2BDA0}"/>
              </a:ext>
            </a:extLst>
          </p:cNvPr>
          <p:cNvSpPr>
            <a:spLocks noChangeShapeType="1"/>
          </p:cNvSpPr>
          <p:nvPr/>
        </p:nvSpPr>
        <p:spPr bwMode="auto">
          <a:xfrm>
            <a:off x="762000" y="1219200"/>
            <a:ext cx="6096000" cy="1588"/>
          </a:xfrm>
          <a:prstGeom prst="line">
            <a:avLst/>
          </a:prstGeom>
          <a:noFill/>
          <a:ln w="9360" cap="flat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pic>
        <p:nvPicPr>
          <p:cNvPr id="10244" name="Picture 4">
            <a:extLst>
              <a:ext uri="{FF2B5EF4-FFF2-40B4-BE49-F238E27FC236}">
                <a16:creationId xmlns:a16="http://schemas.microsoft.com/office/drawing/2014/main" id="{47A8C031-7BC2-4317-A4D1-609B47BF6C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3124200"/>
            <a:ext cx="8153400" cy="129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FD968FD8-05BD-46F8-A8C4-039A452FAF83}"/>
                  </a:ext>
                </a:extLst>
              </p14:cNvPr>
              <p14:cNvContentPartPr/>
              <p14:nvPr/>
            </p14:nvContentPartPr>
            <p14:xfrm>
              <a:off x="5010186" y="1792073"/>
              <a:ext cx="163080" cy="216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FD968FD8-05BD-46F8-A8C4-039A452FAF8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995786" y="1777673"/>
                <a:ext cx="191160" cy="4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DEBB101C-EFA6-4A78-8699-9A1CAD7E819A}"/>
                  </a:ext>
                </a:extLst>
              </p14:cNvPr>
              <p14:cNvContentPartPr/>
              <p14:nvPr/>
            </p14:nvContentPartPr>
            <p14:xfrm>
              <a:off x="5037546" y="1926713"/>
              <a:ext cx="131040" cy="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DEBB101C-EFA6-4A78-8699-9A1CAD7E819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023146" y="1912313"/>
                <a:ext cx="15912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21E78FAE-A0CF-4D92-A88D-7489F3C01C94}"/>
                  </a:ext>
                </a:extLst>
              </p14:cNvPr>
              <p14:cNvContentPartPr/>
              <p14:nvPr/>
            </p14:nvContentPartPr>
            <p14:xfrm>
              <a:off x="5510946" y="1600913"/>
              <a:ext cx="532440" cy="3549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21E78FAE-A0CF-4D92-A88D-7489F3C01C9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496546" y="1586513"/>
                <a:ext cx="560520" cy="38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3296C713-6EBA-4C23-91B2-2AC41ED15DC7}"/>
                  </a:ext>
                </a:extLst>
              </p14:cNvPr>
              <p14:cNvContentPartPr/>
              <p14:nvPr/>
            </p14:nvContentPartPr>
            <p14:xfrm>
              <a:off x="6400866" y="1582913"/>
              <a:ext cx="849960" cy="39348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3296C713-6EBA-4C23-91B2-2AC41ED15DC7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386466" y="1568513"/>
                <a:ext cx="878040" cy="4215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Rectangle 1">
            <a:extLst>
              <a:ext uri="{FF2B5EF4-FFF2-40B4-BE49-F238E27FC236}">
                <a16:creationId xmlns:a16="http://schemas.microsoft.com/office/drawing/2014/main" id="{FF78F0AE-B280-4239-8592-1D6B78E04B9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609600"/>
            <a:ext cx="7772400" cy="1143000"/>
          </a:xfrm>
          <a:ln/>
        </p:spPr>
        <p:txBody>
          <a:bodyPr/>
          <a:lstStyle/>
          <a:p>
            <a:pPr algn="l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28275" algn="l"/>
                <a:tab pos="10777538" algn="l"/>
                <a:tab pos="10779125" algn="l"/>
                <a:tab pos="10780713" algn="l"/>
              </a:tabLst>
            </a:pPr>
            <a:r>
              <a:rPr lang="en-GB" altLang="en-US" sz="3600" b="1"/>
              <a:t>2-1 Sample Spaces and Events</a:t>
            </a:r>
            <a:br>
              <a:rPr lang="en-GB" altLang="en-US" sz="3600" b="1"/>
            </a:br>
            <a:endParaRPr lang="en-GB" altLang="en-US" sz="3600" b="1"/>
          </a:p>
        </p:txBody>
      </p:sp>
      <p:sp>
        <p:nvSpPr>
          <p:cNvPr id="11266" name="Rectangle 2">
            <a:extLst>
              <a:ext uri="{FF2B5EF4-FFF2-40B4-BE49-F238E27FC236}">
                <a16:creationId xmlns:a16="http://schemas.microsoft.com/office/drawing/2014/main" id="{A2D48F3C-3ADF-4E38-99EF-37675662CB1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09600" y="1600200"/>
            <a:ext cx="7772400" cy="4114800"/>
          </a:xfrm>
          <a:ln/>
        </p:spPr>
        <p:txBody>
          <a:bodyPr/>
          <a:lstStyle/>
          <a:p>
            <a:pPr indent="-336550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28275" algn="l"/>
                <a:tab pos="10777538" algn="l"/>
                <a:tab pos="10779125" algn="l"/>
                <a:tab pos="10780713" algn="l"/>
              </a:tabLst>
            </a:pPr>
            <a:r>
              <a:rPr lang="en-GB" altLang="en-US" b="1" dirty="0"/>
              <a:t>2-1.2 Sample Spaces</a:t>
            </a:r>
          </a:p>
          <a:p>
            <a:pPr indent="-336550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28275" algn="l"/>
                <a:tab pos="10777538" algn="l"/>
                <a:tab pos="10779125" algn="l"/>
                <a:tab pos="10780713" algn="l"/>
              </a:tabLst>
            </a:pPr>
            <a:r>
              <a:rPr lang="en-GB" altLang="en-US" b="1" dirty="0">
                <a:solidFill>
                  <a:srgbClr val="00CC99"/>
                </a:solidFill>
              </a:rPr>
              <a:t>Example</a:t>
            </a:r>
          </a:p>
          <a:p>
            <a:pPr indent="-336550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28275" algn="l"/>
                <a:tab pos="10777538" algn="l"/>
                <a:tab pos="10779125" algn="l"/>
                <a:tab pos="10780713" algn="l"/>
              </a:tabLst>
            </a:pPr>
            <a:r>
              <a:rPr lang="en-GB" altLang="en-US" sz="2400" b="1" dirty="0">
                <a:solidFill>
                  <a:srgbClr val="BF0041"/>
                </a:solidFill>
              </a:rPr>
              <a:t>a. Rolling a dice: S={1,2,3,4,5,6}</a:t>
            </a:r>
          </a:p>
          <a:p>
            <a:pPr indent="-336550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28275" algn="l"/>
                <a:tab pos="10777538" algn="l"/>
                <a:tab pos="10779125" algn="l"/>
                <a:tab pos="10780713" algn="l"/>
              </a:tabLst>
            </a:pPr>
            <a:r>
              <a:rPr lang="en-GB" altLang="en-US" sz="2400" b="1" dirty="0">
                <a:solidFill>
                  <a:srgbClr val="BF0041"/>
                </a:solidFill>
              </a:rPr>
              <a:t>b. Betting: S={win, lose}</a:t>
            </a:r>
          </a:p>
          <a:p>
            <a:pPr indent="-336550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28275" algn="l"/>
                <a:tab pos="10777538" algn="l"/>
                <a:tab pos="10779125" algn="l"/>
                <a:tab pos="10780713" algn="l"/>
              </a:tabLst>
            </a:pPr>
            <a:r>
              <a:rPr lang="en-GB" altLang="en-US" sz="2400" b="1" dirty="0">
                <a:solidFill>
                  <a:srgbClr val="BF0041"/>
                </a:solidFill>
              </a:rPr>
              <a:t>c. Guessing pin number S={000000,…,999999}</a:t>
            </a:r>
          </a:p>
        </p:txBody>
      </p:sp>
      <p:sp>
        <p:nvSpPr>
          <p:cNvPr id="11267" name="Line 3">
            <a:extLst>
              <a:ext uri="{FF2B5EF4-FFF2-40B4-BE49-F238E27FC236}">
                <a16:creationId xmlns:a16="http://schemas.microsoft.com/office/drawing/2014/main" id="{67709195-4959-472F-BD90-BA9CC9D64EB4}"/>
              </a:ext>
            </a:extLst>
          </p:cNvPr>
          <p:cNvSpPr>
            <a:spLocks noChangeShapeType="1"/>
          </p:cNvSpPr>
          <p:nvPr/>
        </p:nvSpPr>
        <p:spPr bwMode="auto">
          <a:xfrm>
            <a:off x="762000" y="1219200"/>
            <a:ext cx="6096000" cy="1588"/>
          </a:xfrm>
          <a:prstGeom prst="line">
            <a:avLst/>
          </a:prstGeom>
          <a:noFill/>
          <a:ln w="9360" cap="flat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202A52DF-C411-4E62-B2E8-0F85A04500AE}"/>
                  </a:ext>
                </a:extLst>
              </p14:cNvPr>
              <p14:cNvContentPartPr/>
              <p14:nvPr/>
            </p14:nvContentPartPr>
            <p14:xfrm>
              <a:off x="5435346" y="462953"/>
              <a:ext cx="217440" cy="38520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202A52DF-C411-4E62-B2E8-0F85A04500A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420946" y="448553"/>
                <a:ext cx="245520" cy="41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DC4CC385-8668-49F7-8566-B604FB45752A}"/>
                  </a:ext>
                </a:extLst>
              </p14:cNvPr>
              <p14:cNvContentPartPr/>
              <p14:nvPr/>
            </p14:nvContentPartPr>
            <p14:xfrm>
              <a:off x="4300266" y="440993"/>
              <a:ext cx="662040" cy="51480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DC4CC385-8668-49F7-8566-B604FB45752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285866" y="426593"/>
                <a:ext cx="690120" cy="54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27CC7FD1-F1F2-4D49-A2CC-A46993BB45A1}"/>
                  </a:ext>
                </a:extLst>
              </p14:cNvPr>
              <p14:cNvContentPartPr/>
              <p14:nvPr/>
            </p14:nvContentPartPr>
            <p14:xfrm>
              <a:off x="865866" y="329753"/>
              <a:ext cx="2971800" cy="100008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27CC7FD1-F1F2-4D49-A2CC-A46993BB45A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51466" y="315353"/>
                <a:ext cx="2999880" cy="102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2AB5328E-AA7A-4D20-9916-02EAD4DCD771}"/>
                  </a:ext>
                </a:extLst>
              </p14:cNvPr>
              <p14:cNvContentPartPr/>
              <p14:nvPr/>
            </p14:nvContentPartPr>
            <p14:xfrm>
              <a:off x="6039066" y="436313"/>
              <a:ext cx="756720" cy="77508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2AB5328E-AA7A-4D20-9916-02EAD4DCD771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024666" y="421913"/>
                <a:ext cx="784800" cy="80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EF02D949-1883-4734-966A-2105D906F0B4}"/>
                  </a:ext>
                </a:extLst>
              </p14:cNvPr>
              <p14:cNvContentPartPr/>
              <p14:nvPr/>
            </p14:nvContentPartPr>
            <p14:xfrm>
              <a:off x="7116186" y="325793"/>
              <a:ext cx="918720" cy="80244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EF02D949-1883-4734-966A-2105D906F0B4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101786" y="311393"/>
                <a:ext cx="946800" cy="83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59CAA205-F853-453E-A61D-1AF0DD23C8BD}"/>
                  </a:ext>
                </a:extLst>
              </p14:cNvPr>
              <p14:cNvContentPartPr/>
              <p14:nvPr/>
            </p14:nvContentPartPr>
            <p14:xfrm>
              <a:off x="6029706" y="1614953"/>
              <a:ext cx="8640" cy="1188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59CAA205-F853-453E-A61D-1AF0DD23C8BD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015306" y="1600553"/>
                <a:ext cx="36720" cy="3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3A9EB581-015F-4139-AC49-16EA2567DA9C}"/>
                  </a:ext>
                </a:extLst>
              </p14:cNvPr>
              <p14:cNvContentPartPr/>
              <p14:nvPr/>
            </p14:nvContentPartPr>
            <p14:xfrm>
              <a:off x="8482386" y="314273"/>
              <a:ext cx="24840" cy="27396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3A9EB581-015F-4139-AC49-16EA2567DA9C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467986" y="299873"/>
                <a:ext cx="52920" cy="30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B619501C-7574-42CF-AC23-1D441920062B}"/>
                  </a:ext>
                </a:extLst>
              </p14:cNvPr>
              <p14:cNvContentPartPr/>
              <p14:nvPr/>
            </p14:nvContentPartPr>
            <p14:xfrm>
              <a:off x="8495346" y="891353"/>
              <a:ext cx="360" cy="36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B619501C-7574-42CF-AC23-1D441920062B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8480946" y="876953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97F5BA2E-2E5F-4D39-B27A-A4A73974E8A8}"/>
                  </a:ext>
                </a:extLst>
              </p14:cNvPr>
              <p14:cNvContentPartPr/>
              <p14:nvPr/>
            </p14:nvContentPartPr>
            <p14:xfrm>
              <a:off x="4632906" y="1586873"/>
              <a:ext cx="300960" cy="38376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97F5BA2E-2E5F-4D39-B27A-A4A73974E8A8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618506" y="1572473"/>
                <a:ext cx="329040" cy="41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DF123340-E22E-4466-809C-536A2E60F67C}"/>
                  </a:ext>
                </a:extLst>
              </p14:cNvPr>
              <p14:cNvContentPartPr/>
              <p14:nvPr/>
            </p14:nvContentPartPr>
            <p14:xfrm>
              <a:off x="3361026" y="1638353"/>
              <a:ext cx="857160" cy="41472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DF123340-E22E-4466-809C-536A2E60F67C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346626" y="1623953"/>
                <a:ext cx="885240" cy="44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0D9A7951-0201-41F4-B1C2-145A826377D3}"/>
                  </a:ext>
                </a:extLst>
              </p14:cNvPr>
              <p14:cNvContentPartPr/>
              <p14:nvPr/>
            </p14:nvContentPartPr>
            <p14:xfrm>
              <a:off x="1828146" y="1722953"/>
              <a:ext cx="1111320" cy="68400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0D9A7951-0201-41F4-B1C2-145A826377D3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813746" y="1708553"/>
                <a:ext cx="1139400" cy="71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A7D13308-0D24-4483-B6F9-99228F8C174D}"/>
                  </a:ext>
                </a:extLst>
              </p14:cNvPr>
              <p14:cNvContentPartPr/>
              <p14:nvPr/>
            </p14:nvContentPartPr>
            <p14:xfrm>
              <a:off x="409746" y="1632953"/>
              <a:ext cx="896760" cy="65916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A7D13308-0D24-4483-B6F9-99228F8C174D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95346" y="1618553"/>
                <a:ext cx="924840" cy="68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3C95A974-DE29-4C3A-A4F7-ACF1B2298740}"/>
                  </a:ext>
                </a:extLst>
              </p14:cNvPr>
              <p14:cNvContentPartPr/>
              <p14:nvPr/>
            </p14:nvContentPartPr>
            <p14:xfrm>
              <a:off x="5356866" y="1580393"/>
              <a:ext cx="764640" cy="47052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3C95A974-DE29-4C3A-A4F7-ACF1B2298740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5342466" y="1565993"/>
                <a:ext cx="792720" cy="49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6B2A0A87-4732-48E8-9EB9-6D8432C87984}"/>
                  </a:ext>
                </a:extLst>
              </p14:cNvPr>
              <p14:cNvContentPartPr/>
              <p14:nvPr/>
            </p14:nvContentPartPr>
            <p14:xfrm>
              <a:off x="1093746" y="2565353"/>
              <a:ext cx="848880" cy="60768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6B2A0A87-4732-48E8-9EB9-6D8432C87984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079346" y="2550953"/>
                <a:ext cx="876960" cy="63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2786FA7B-0E35-4F07-855A-C3B3B2C7217B}"/>
                  </a:ext>
                </a:extLst>
              </p14:cNvPr>
              <p14:cNvContentPartPr/>
              <p14:nvPr/>
            </p14:nvContentPartPr>
            <p14:xfrm>
              <a:off x="2239986" y="2600993"/>
              <a:ext cx="213840" cy="69552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2786FA7B-0E35-4F07-855A-C3B3B2C7217B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2225586" y="2586593"/>
                <a:ext cx="241920" cy="72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E49C9FBF-00D0-4C4C-AD5F-A65CC0A77E26}"/>
                  </a:ext>
                </a:extLst>
              </p14:cNvPr>
              <p14:cNvContentPartPr/>
              <p14:nvPr/>
            </p14:nvContentPartPr>
            <p14:xfrm>
              <a:off x="2806266" y="2741393"/>
              <a:ext cx="220680" cy="34200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E49C9FBF-00D0-4C4C-AD5F-A65CC0A77E26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2791866" y="2726993"/>
                <a:ext cx="248760" cy="37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F4F6600B-1BB1-41FE-844A-92347EFD756D}"/>
                  </a:ext>
                </a:extLst>
              </p14:cNvPr>
              <p14:cNvContentPartPr/>
              <p14:nvPr/>
            </p14:nvContentPartPr>
            <p14:xfrm>
              <a:off x="2493066" y="3468953"/>
              <a:ext cx="813960" cy="395280"/>
            </p14:xfrm>
          </p:contentPart>
        </mc:Choice>
        <mc:Fallback xmlns=""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F4F6600B-1BB1-41FE-844A-92347EFD756D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2478666" y="3454553"/>
                <a:ext cx="842040" cy="42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EC6D36D5-355E-4122-B35C-8AA8002EA926}"/>
                  </a:ext>
                </a:extLst>
              </p14:cNvPr>
              <p14:cNvContentPartPr/>
              <p14:nvPr/>
            </p14:nvContentPartPr>
            <p14:xfrm>
              <a:off x="3780066" y="3038393"/>
              <a:ext cx="61560" cy="166680"/>
            </p14:xfrm>
          </p:contentPart>
        </mc:Choice>
        <mc:Fallback xmlns=""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EC6D36D5-355E-4122-B35C-8AA8002EA926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3765666" y="3023993"/>
                <a:ext cx="89640" cy="19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257CC4FE-3747-4A23-9D87-E733EF4AED16}"/>
                  </a:ext>
                </a:extLst>
              </p14:cNvPr>
              <p14:cNvContentPartPr/>
              <p14:nvPr/>
            </p14:nvContentPartPr>
            <p14:xfrm>
              <a:off x="3247986" y="2773073"/>
              <a:ext cx="226800" cy="330840"/>
            </p14:xfrm>
          </p:contentPart>
        </mc:Choice>
        <mc:Fallback xmlns=""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257CC4FE-3747-4A23-9D87-E733EF4AED16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3233586" y="2758673"/>
                <a:ext cx="254880" cy="35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30689CA8-78D7-4C93-B72C-1FAD925B5785}"/>
                  </a:ext>
                </a:extLst>
              </p14:cNvPr>
              <p14:cNvContentPartPr/>
              <p14:nvPr/>
            </p14:nvContentPartPr>
            <p14:xfrm>
              <a:off x="4262826" y="2797193"/>
              <a:ext cx="772200" cy="314640"/>
            </p14:xfrm>
          </p:contentPart>
        </mc:Choice>
        <mc:Fallback xmlns=""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30689CA8-78D7-4C93-B72C-1FAD925B5785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4248426" y="2782793"/>
                <a:ext cx="800280" cy="34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584611C7-1E25-45C5-98CA-BBB53E04892B}"/>
                  </a:ext>
                </a:extLst>
              </p14:cNvPr>
              <p14:cNvContentPartPr/>
              <p14:nvPr/>
            </p14:nvContentPartPr>
            <p14:xfrm>
              <a:off x="4353546" y="3504953"/>
              <a:ext cx="801720" cy="405000"/>
            </p14:xfrm>
          </p:contentPart>
        </mc:Choice>
        <mc:Fallback xmlns=""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584611C7-1E25-45C5-98CA-BBB53E04892B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4339146" y="3490553"/>
                <a:ext cx="829800" cy="43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47A099A5-F167-4703-A766-BBAD6184F0D0}"/>
                  </a:ext>
                </a:extLst>
              </p14:cNvPr>
              <p14:cNvContentPartPr/>
              <p14:nvPr/>
            </p14:nvContentPartPr>
            <p14:xfrm>
              <a:off x="5293146" y="3004193"/>
              <a:ext cx="38520" cy="204480"/>
            </p14:xfrm>
          </p:contentPart>
        </mc:Choice>
        <mc:Fallback xmlns=""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47A099A5-F167-4703-A766-BBAD6184F0D0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5278746" y="2989793"/>
                <a:ext cx="66600" cy="23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B8C25439-B68B-4E16-ABEC-D7562C9D264D}"/>
                  </a:ext>
                </a:extLst>
              </p14:cNvPr>
              <p14:cNvContentPartPr/>
              <p14:nvPr/>
            </p14:nvContentPartPr>
            <p14:xfrm>
              <a:off x="6521106" y="2782793"/>
              <a:ext cx="971640" cy="42444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B8C25439-B68B-4E16-ABEC-D7562C9D264D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6506706" y="2768393"/>
                <a:ext cx="999720" cy="45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B786B26B-96EC-4E02-A79C-8C38AECEF40F}"/>
                  </a:ext>
                </a:extLst>
              </p14:cNvPr>
              <p14:cNvContentPartPr/>
              <p14:nvPr/>
            </p14:nvContentPartPr>
            <p14:xfrm>
              <a:off x="5538306" y="2786753"/>
              <a:ext cx="673200" cy="32508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B786B26B-96EC-4E02-A79C-8C38AECEF40F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5523906" y="2772353"/>
                <a:ext cx="701280" cy="35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8E79512B-2ABE-40A5-8610-E467FFC604B3}"/>
                  </a:ext>
                </a:extLst>
              </p14:cNvPr>
              <p14:cNvContentPartPr/>
              <p14:nvPr/>
            </p14:nvContentPartPr>
            <p14:xfrm>
              <a:off x="7896666" y="2480393"/>
              <a:ext cx="293400" cy="84204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8E79512B-2ABE-40A5-8610-E467FFC604B3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7882266" y="2465993"/>
                <a:ext cx="321480" cy="87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DC0D818F-7627-4708-BE8B-340A8C94641D}"/>
                  </a:ext>
                </a:extLst>
              </p14:cNvPr>
              <p14:cNvContentPartPr/>
              <p14:nvPr/>
            </p14:nvContentPartPr>
            <p14:xfrm>
              <a:off x="374826" y="4296233"/>
              <a:ext cx="931680" cy="56376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DC0D818F-7627-4708-BE8B-340A8C94641D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60426" y="4281833"/>
                <a:ext cx="959760" cy="59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2A021599-B626-40CB-AFDC-D845AF20F312}"/>
                  </a:ext>
                </a:extLst>
              </p14:cNvPr>
              <p14:cNvContentPartPr/>
              <p14:nvPr/>
            </p14:nvContentPartPr>
            <p14:xfrm>
              <a:off x="1713666" y="4364273"/>
              <a:ext cx="1170360" cy="64260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2A021599-B626-40CB-AFDC-D845AF20F312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1699266" y="4349873"/>
                <a:ext cx="1198440" cy="67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6ED7CFFD-B772-4ECC-85CB-ABA530D0BD7E}"/>
                  </a:ext>
                </a:extLst>
              </p14:cNvPr>
              <p14:cNvContentPartPr/>
              <p14:nvPr/>
            </p14:nvContentPartPr>
            <p14:xfrm>
              <a:off x="3322506" y="4335473"/>
              <a:ext cx="604800" cy="338760"/>
            </p14:xfrm>
          </p:contentPart>
        </mc:Choice>
        <mc:Fallback xmlns=""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6ED7CFFD-B772-4ECC-85CB-ABA530D0BD7E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308106" y="4321073"/>
                <a:ext cx="632880" cy="36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57970089-F4E0-4CAC-9F98-2717E1464559}"/>
                  </a:ext>
                </a:extLst>
              </p14:cNvPr>
              <p14:cNvContentPartPr/>
              <p14:nvPr/>
            </p14:nvContentPartPr>
            <p14:xfrm>
              <a:off x="4272186" y="4235033"/>
              <a:ext cx="523800" cy="437760"/>
            </p14:xfrm>
          </p:contentPart>
        </mc:Choice>
        <mc:Fallback xmlns=""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57970089-F4E0-4CAC-9F98-2717E1464559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4257786" y="4220633"/>
                <a:ext cx="551880" cy="46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14B70A56-F14E-4773-B851-B3D700C87FE1}"/>
                  </a:ext>
                </a:extLst>
              </p14:cNvPr>
              <p14:cNvContentPartPr/>
              <p14:nvPr/>
            </p14:nvContentPartPr>
            <p14:xfrm>
              <a:off x="5393586" y="4294793"/>
              <a:ext cx="218160" cy="412560"/>
            </p14:xfrm>
          </p:contentPart>
        </mc:Choice>
        <mc:Fallback xmlns=""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14B70A56-F14E-4773-B851-B3D700C87FE1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5379186" y="4280393"/>
                <a:ext cx="246240" cy="44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8AEF76B3-DFE2-48FF-ADA8-866C70982111}"/>
                  </a:ext>
                </a:extLst>
              </p14:cNvPr>
              <p14:cNvContentPartPr/>
              <p14:nvPr/>
            </p14:nvContentPartPr>
            <p14:xfrm>
              <a:off x="6047346" y="4308473"/>
              <a:ext cx="694440" cy="448920"/>
            </p14:xfrm>
          </p:contentPart>
        </mc:Choice>
        <mc:Fallback xmlns=""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8AEF76B3-DFE2-48FF-ADA8-866C70982111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6032946" y="4294073"/>
                <a:ext cx="722520" cy="47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85EF3C43-3A36-48ED-A1E6-2E32DED684C4}"/>
                  </a:ext>
                </a:extLst>
              </p14:cNvPr>
              <p14:cNvContentPartPr/>
              <p14:nvPr/>
            </p14:nvContentPartPr>
            <p14:xfrm>
              <a:off x="916626" y="5125673"/>
              <a:ext cx="758160" cy="534240"/>
            </p14:xfrm>
          </p:contentPart>
        </mc:Choice>
        <mc:Fallback xmlns=""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85EF3C43-3A36-48ED-A1E6-2E32DED684C4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902226" y="5111273"/>
                <a:ext cx="786240" cy="56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143" name="Ink 142">
                <a:extLst>
                  <a:ext uri="{FF2B5EF4-FFF2-40B4-BE49-F238E27FC236}">
                    <a16:creationId xmlns:a16="http://schemas.microsoft.com/office/drawing/2014/main" id="{09C67D72-1B6D-4C88-9C74-7B63EEC550E3}"/>
                  </a:ext>
                </a:extLst>
              </p14:cNvPr>
              <p14:cNvContentPartPr/>
              <p14:nvPr/>
            </p14:nvContentPartPr>
            <p14:xfrm>
              <a:off x="4544706" y="5425193"/>
              <a:ext cx="367920" cy="65880"/>
            </p14:xfrm>
          </p:contentPart>
        </mc:Choice>
        <mc:Fallback xmlns="">
          <p:pic>
            <p:nvPicPr>
              <p:cNvPr id="143" name="Ink 142">
                <a:extLst>
                  <a:ext uri="{FF2B5EF4-FFF2-40B4-BE49-F238E27FC236}">
                    <a16:creationId xmlns:a16="http://schemas.microsoft.com/office/drawing/2014/main" id="{09C67D72-1B6D-4C88-9C74-7B63EEC550E3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4530306" y="5410793"/>
                <a:ext cx="396000" cy="9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152" name="Ink 151">
                <a:extLst>
                  <a:ext uri="{FF2B5EF4-FFF2-40B4-BE49-F238E27FC236}">
                    <a16:creationId xmlns:a16="http://schemas.microsoft.com/office/drawing/2014/main" id="{CE630A77-3F5D-4C52-AE74-A7B14D95E09B}"/>
                  </a:ext>
                </a:extLst>
              </p14:cNvPr>
              <p14:cNvContentPartPr/>
              <p14:nvPr/>
            </p14:nvContentPartPr>
            <p14:xfrm>
              <a:off x="2104626" y="5113433"/>
              <a:ext cx="2073960" cy="605520"/>
            </p14:xfrm>
          </p:contentPart>
        </mc:Choice>
        <mc:Fallback xmlns="">
          <p:pic>
            <p:nvPicPr>
              <p:cNvPr id="152" name="Ink 151">
                <a:extLst>
                  <a:ext uri="{FF2B5EF4-FFF2-40B4-BE49-F238E27FC236}">
                    <a16:creationId xmlns:a16="http://schemas.microsoft.com/office/drawing/2014/main" id="{CE630A77-3F5D-4C52-AE74-A7B14D95E09B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2090226" y="5099033"/>
                <a:ext cx="2102040" cy="63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161" name="Ink 160">
                <a:extLst>
                  <a:ext uri="{FF2B5EF4-FFF2-40B4-BE49-F238E27FC236}">
                    <a16:creationId xmlns:a16="http://schemas.microsoft.com/office/drawing/2014/main" id="{F5426270-70BE-41E4-98D0-78E0688CCE2B}"/>
                  </a:ext>
                </a:extLst>
              </p14:cNvPr>
              <p14:cNvContentPartPr/>
              <p14:nvPr/>
            </p14:nvContentPartPr>
            <p14:xfrm>
              <a:off x="5123226" y="5145473"/>
              <a:ext cx="1462320" cy="593640"/>
            </p14:xfrm>
          </p:contentPart>
        </mc:Choice>
        <mc:Fallback xmlns="">
          <p:pic>
            <p:nvPicPr>
              <p:cNvPr id="161" name="Ink 160">
                <a:extLst>
                  <a:ext uri="{FF2B5EF4-FFF2-40B4-BE49-F238E27FC236}">
                    <a16:creationId xmlns:a16="http://schemas.microsoft.com/office/drawing/2014/main" id="{F5426270-70BE-41E4-98D0-78E0688CCE2B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5108826" y="5131073"/>
                <a:ext cx="1490400" cy="62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62" name="Ink 161">
                <a:extLst>
                  <a:ext uri="{FF2B5EF4-FFF2-40B4-BE49-F238E27FC236}">
                    <a16:creationId xmlns:a16="http://schemas.microsoft.com/office/drawing/2014/main" id="{2490049B-7A7F-428A-AFEC-EC1FA1EC0A7C}"/>
                  </a:ext>
                </a:extLst>
              </p14:cNvPr>
              <p14:cNvContentPartPr/>
              <p14:nvPr/>
            </p14:nvContentPartPr>
            <p14:xfrm>
              <a:off x="1385706" y="6243473"/>
              <a:ext cx="178560" cy="12600"/>
            </p14:xfrm>
          </p:contentPart>
        </mc:Choice>
        <mc:Fallback xmlns="">
          <p:pic>
            <p:nvPicPr>
              <p:cNvPr id="162" name="Ink 161">
                <a:extLst>
                  <a:ext uri="{FF2B5EF4-FFF2-40B4-BE49-F238E27FC236}">
                    <a16:creationId xmlns:a16="http://schemas.microsoft.com/office/drawing/2014/main" id="{2490049B-7A7F-428A-AFEC-EC1FA1EC0A7C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1371306" y="6229073"/>
                <a:ext cx="206640" cy="4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63" name="Ink 162">
                <a:extLst>
                  <a:ext uri="{FF2B5EF4-FFF2-40B4-BE49-F238E27FC236}">
                    <a16:creationId xmlns:a16="http://schemas.microsoft.com/office/drawing/2014/main" id="{C6C528D0-BAE9-4444-ABD3-36139243EF35}"/>
                  </a:ext>
                </a:extLst>
              </p14:cNvPr>
              <p14:cNvContentPartPr/>
              <p14:nvPr/>
            </p14:nvContentPartPr>
            <p14:xfrm>
              <a:off x="1391826" y="6378473"/>
              <a:ext cx="224640" cy="23040"/>
            </p14:xfrm>
          </p:contentPart>
        </mc:Choice>
        <mc:Fallback xmlns="">
          <p:pic>
            <p:nvPicPr>
              <p:cNvPr id="163" name="Ink 162">
                <a:extLst>
                  <a:ext uri="{FF2B5EF4-FFF2-40B4-BE49-F238E27FC236}">
                    <a16:creationId xmlns:a16="http://schemas.microsoft.com/office/drawing/2014/main" id="{C6C528D0-BAE9-4444-ABD3-36139243EF35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1377426" y="6364073"/>
                <a:ext cx="252720" cy="5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164" name="Ink 163">
                <a:extLst>
                  <a:ext uri="{FF2B5EF4-FFF2-40B4-BE49-F238E27FC236}">
                    <a16:creationId xmlns:a16="http://schemas.microsoft.com/office/drawing/2014/main" id="{D4808F05-333F-4CAC-8AAE-D1F936183F51}"/>
                  </a:ext>
                </a:extLst>
              </p14:cNvPr>
              <p14:cNvContentPartPr/>
              <p14:nvPr/>
            </p14:nvContentPartPr>
            <p14:xfrm>
              <a:off x="2195346" y="6004433"/>
              <a:ext cx="135000" cy="473400"/>
            </p14:xfrm>
          </p:contentPart>
        </mc:Choice>
        <mc:Fallback xmlns="">
          <p:pic>
            <p:nvPicPr>
              <p:cNvPr id="164" name="Ink 163">
                <a:extLst>
                  <a:ext uri="{FF2B5EF4-FFF2-40B4-BE49-F238E27FC236}">
                    <a16:creationId xmlns:a16="http://schemas.microsoft.com/office/drawing/2014/main" id="{D4808F05-333F-4CAC-8AAE-D1F936183F51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2180946" y="5990033"/>
                <a:ext cx="163080" cy="50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176" name="Ink 175">
                <a:extLst>
                  <a:ext uri="{FF2B5EF4-FFF2-40B4-BE49-F238E27FC236}">
                    <a16:creationId xmlns:a16="http://schemas.microsoft.com/office/drawing/2014/main" id="{BF98A9F1-6006-47CC-AE16-4CC9F8F23793}"/>
                  </a:ext>
                </a:extLst>
              </p14:cNvPr>
              <p14:cNvContentPartPr/>
              <p14:nvPr/>
            </p14:nvContentPartPr>
            <p14:xfrm>
              <a:off x="2538786" y="6021353"/>
              <a:ext cx="1647720" cy="529560"/>
            </p14:xfrm>
          </p:contentPart>
        </mc:Choice>
        <mc:Fallback xmlns="">
          <p:pic>
            <p:nvPicPr>
              <p:cNvPr id="176" name="Ink 175">
                <a:extLst>
                  <a:ext uri="{FF2B5EF4-FFF2-40B4-BE49-F238E27FC236}">
                    <a16:creationId xmlns:a16="http://schemas.microsoft.com/office/drawing/2014/main" id="{BF98A9F1-6006-47CC-AE16-4CC9F8F23793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2524386" y="6006953"/>
                <a:ext cx="1675800" cy="55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185" name="Ink 184">
                <a:extLst>
                  <a:ext uri="{FF2B5EF4-FFF2-40B4-BE49-F238E27FC236}">
                    <a16:creationId xmlns:a16="http://schemas.microsoft.com/office/drawing/2014/main" id="{E48500B2-1381-4597-BD51-28BAF90E8FD5}"/>
                  </a:ext>
                </a:extLst>
              </p14:cNvPr>
              <p14:cNvContentPartPr/>
              <p14:nvPr/>
            </p14:nvContentPartPr>
            <p14:xfrm>
              <a:off x="6082626" y="6281273"/>
              <a:ext cx="177120" cy="360"/>
            </p14:xfrm>
          </p:contentPart>
        </mc:Choice>
        <mc:Fallback xmlns="">
          <p:pic>
            <p:nvPicPr>
              <p:cNvPr id="185" name="Ink 184">
                <a:extLst>
                  <a:ext uri="{FF2B5EF4-FFF2-40B4-BE49-F238E27FC236}">
                    <a16:creationId xmlns:a16="http://schemas.microsoft.com/office/drawing/2014/main" id="{E48500B2-1381-4597-BD51-28BAF90E8FD5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6068226" y="6266873"/>
                <a:ext cx="20520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186" name="Ink 185">
                <a:extLst>
                  <a:ext uri="{FF2B5EF4-FFF2-40B4-BE49-F238E27FC236}">
                    <a16:creationId xmlns:a16="http://schemas.microsoft.com/office/drawing/2014/main" id="{8AF2E269-0E56-4400-8B28-82CAB422666A}"/>
                  </a:ext>
                </a:extLst>
              </p14:cNvPr>
              <p14:cNvContentPartPr/>
              <p14:nvPr/>
            </p14:nvContentPartPr>
            <p14:xfrm>
              <a:off x="6104226" y="6415553"/>
              <a:ext cx="170640" cy="20160"/>
            </p14:xfrm>
          </p:contentPart>
        </mc:Choice>
        <mc:Fallback xmlns="">
          <p:pic>
            <p:nvPicPr>
              <p:cNvPr id="186" name="Ink 185">
                <a:extLst>
                  <a:ext uri="{FF2B5EF4-FFF2-40B4-BE49-F238E27FC236}">
                    <a16:creationId xmlns:a16="http://schemas.microsoft.com/office/drawing/2014/main" id="{8AF2E269-0E56-4400-8B28-82CAB422666A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6089826" y="6401153"/>
                <a:ext cx="198720" cy="4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187" name="Ink 186">
                <a:extLst>
                  <a:ext uri="{FF2B5EF4-FFF2-40B4-BE49-F238E27FC236}">
                    <a16:creationId xmlns:a16="http://schemas.microsoft.com/office/drawing/2014/main" id="{82E51CF0-A4A5-40FC-99EF-F404033B9005}"/>
                  </a:ext>
                </a:extLst>
              </p14:cNvPr>
              <p14:cNvContentPartPr/>
              <p14:nvPr/>
            </p14:nvContentPartPr>
            <p14:xfrm>
              <a:off x="4378746" y="5986073"/>
              <a:ext cx="1410840" cy="523440"/>
            </p14:xfrm>
          </p:contentPart>
        </mc:Choice>
        <mc:Fallback xmlns="">
          <p:pic>
            <p:nvPicPr>
              <p:cNvPr id="187" name="Ink 186">
                <a:extLst>
                  <a:ext uri="{FF2B5EF4-FFF2-40B4-BE49-F238E27FC236}">
                    <a16:creationId xmlns:a16="http://schemas.microsoft.com/office/drawing/2014/main" id="{82E51CF0-A4A5-40FC-99EF-F404033B9005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4364346" y="5971673"/>
                <a:ext cx="1438920" cy="55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200" name="Ink 199">
                <a:extLst>
                  <a:ext uri="{FF2B5EF4-FFF2-40B4-BE49-F238E27FC236}">
                    <a16:creationId xmlns:a16="http://schemas.microsoft.com/office/drawing/2014/main" id="{019835F7-495D-4A16-B33A-FBF125CD74B8}"/>
                  </a:ext>
                </a:extLst>
              </p14:cNvPr>
              <p14:cNvContentPartPr/>
              <p14:nvPr/>
            </p14:nvContentPartPr>
            <p14:xfrm>
              <a:off x="6592746" y="5811113"/>
              <a:ext cx="1998360" cy="751320"/>
            </p14:xfrm>
          </p:contentPart>
        </mc:Choice>
        <mc:Fallback xmlns="">
          <p:pic>
            <p:nvPicPr>
              <p:cNvPr id="200" name="Ink 199">
                <a:extLst>
                  <a:ext uri="{FF2B5EF4-FFF2-40B4-BE49-F238E27FC236}">
                    <a16:creationId xmlns:a16="http://schemas.microsoft.com/office/drawing/2014/main" id="{019835F7-495D-4A16-B33A-FBF125CD74B8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6578346" y="5796713"/>
                <a:ext cx="2026440" cy="77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201" name="Ink 200">
                <a:extLst>
                  <a:ext uri="{FF2B5EF4-FFF2-40B4-BE49-F238E27FC236}">
                    <a16:creationId xmlns:a16="http://schemas.microsoft.com/office/drawing/2014/main" id="{760E2155-B331-4448-BC2E-A959C5607738}"/>
                  </a:ext>
                </a:extLst>
              </p14:cNvPr>
              <p14:cNvContentPartPr/>
              <p14:nvPr/>
            </p14:nvContentPartPr>
            <p14:xfrm>
              <a:off x="5784186" y="3684233"/>
              <a:ext cx="232200" cy="20880"/>
            </p14:xfrm>
          </p:contentPart>
        </mc:Choice>
        <mc:Fallback xmlns="">
          <p:pic>
            <p:nvPicPr>
              <p:cNvPr id="201" name="Ink 200">
                <a:extLst>
                  <a:ext uri="{FF2B5EF4-FFF2-40B4-BE49-F238E27FC236}">
                    <a16:creationId xmlns:a16="http://schemas.microsoft.com/office/drawing/2014/main" id="{760E2155-B331-4448-BC2E-A959C5607738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5769786" y="3669833"/>
                <a:ext cx="260280" cy="4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204" name="Ink 203">
                <a:extLst>
                  <a:ext uri="{FF2B5EF4-FFF2-40B4-BE49-F238E27FC236}">
                    <a16:creationId xmlns:a16="http://schemas.microsoft.com/office/drawing/2014/main" id="{5D1993D1-40F9-4BA9-8AA7-FA53E13A0B94}"/>
                  </a:ext>
                </a:extLst>
              </p14:cNvPr>
              <p14:cNvContentPartPr/>
              <p14:nvPr/>
            </p14:nvContentPartPr>
            <p14:xfrm>
              <a:off x="5798586" y="3850913"/>
              <a:ext cx="240840" cy="21960"/>
            </p14:xfrm>
          </p:contentPart>
        </mc:Choice>
        <mc:Fallback xmlns="">
          <p:pic>
            <p:nvPicPr>
              <p:cNvPr id="204" name="Ink 203">
                <a:extLst>
                  <a:ext uri="{FF2B5EF4-FFF2-40B4-BE49-F238E27FC236}">
                    <a16:creationId xmlns:a16="http://schemas.microsoft.com/office/drawing/2014/main" id="{5D1993D1-40F9-4BA9-8AA7-FA53E13A0B94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5784186" y="3836513"/>
                <a:ext cx="268920" cy="5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214" name="Ink 213">
                <a:extLst>
                  <a:ext uri="{FF2B5EF4-FFF2-40B4-BE49-F238E27FC236}">
                    <a16:creationId xmlns:a16="http://schemas.microsoft.com/office/drawing/2014/main" id="{D7E8B2D2-A104-4206-AEE1-989FB42B5510}"/>
                  </a:ext>
                </a:extLst>
              </p14:cNvPr>
              <p14:cNvContentPartPr/>
              <p14:nvPr/>
            </p14:nvContentPartPr>
            <p14:xfrm>
              <a:off x="6363066" y="3499553"/>
              <a:ext cx="1087920" cy="442800"/>
            </p14:xfrm>
          </p:contentPart>
        </mc:Choice>
        <mc:Fallback xmlns="">
          <p:pic>
            <p:nvPicPr>
              <p:cNvPr id="214" name="Ink 213">
                <a:extLst>
                  <a:ext uri="{FF2B5EF4-FFF2-40B4-BE49-F238E27FC236}">
                    <a16:creationId xmlns:a16="http://schemas.microsoft.com/office/drawing/2014/main" id="{D7E8B2D2-A104-4206-AEE1-989FB42B5510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6348666" y="3485153"/>
                <a:ext cx="1116000" cy="47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229" name="Ink 228">
                <a:extLst>
                  <a:ext uri="{FF2B5EF4-FFF2-40B4-BE49-F238E27FC236}">
                    <a16:creationId xmlns:a16="http://schemas.microsoft.com/office/drawing/2014/main" id="{C118AFE0-3024-4E33-9FB7-DD4BE27E6992}"/>
                  </a:ext>
                </a:extLst>
              </p14:cNvPr>
              <p14:cNvContentPartPr/>
              <p14:nvPr/>
            </p14:nvContentPartPr>
            <p14:xfrm>
              <a:off x="7556106" y="4310273"/>
              <a:ext cx="110880" cy="113760"/>
            </p14:xfrm>
          </p:contentPart>
        </mc:Choice>
        <mc:Fallback xmlns="">
          <p:pic>
            <p:nvPicPr>
              <p:cNvPr id="229" name="Ink 228">
                <a:extLst>
                  <a:ext uri="{FF2B5EF4-FFF2-40B4-BE49-F238E27FC236}">
                    <a16:creationId xmlns:a16="http://schemas.microsoft.com/office/drawing/2014/main" id="{C118AFE0-3024-4E33-9FB7-DD4BE27E6992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7541706" y="4295873"/>
                <a:ext cx="138960" cy="14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230" name="Ink 229">
                <a:extLst>
                  <a:ext uri="{FF2B5EF4-FFF2-40B4-BE49-F238E27FC236}">
                    <a16:creationId xmlns:a16="http://schemas.microsoft.com/office/drawing/2014/main" id="{7761A3A9-BF57-48A4-8767-49BEB53FDCFF}"/>
                  </a:ext>
                </a:extLst>
              </p14:cNvPr>
              <p14:cNvContentPartPr/>
              <p14:nvPr/>
            </p14:nvContentPartPr>
            <p14:xfrm>
              <a:off x="7659426" y="3443753"/>
              <a:ext cx="1274400" cy="429840"/>
            </p14:xfrm>
          </p:contentPart>
        </mc:Choice>
        <mc:Fallback xmlns="">
          <p:pic>
            <p:nvPicPr>
              <p:cNvPr id="230" name="Ink 229">
                <a:extLst>
                  <a:ext uri="{FF2B5EF4-FFF2-40B4-BE49-F238E27FC236}">
                    <a16:creationId xmlns:a16="http://schemas.microsoft.com/office/drawing/2014/main" id="{7761A3A9-BF57-48A4-8767-49BEB53FDCFF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7645026" y="3429353"/>
                <a:ext cx="1302480" cy="45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241" name="Ink 240">
                <a:extLst>
                  <a:ext uri="{FF2B5EF4-FFF2-40B4-BE49-F238E27FC236}">
                    <a16:creationId xmlns:a16="http://schemas.microsoft.com/office/drawing/2014/main" id="{804636A0-0389-403F-9437-8AAB6652585B}"/>
                  </a:ext>
                </a:extLst>
              </p14:cNvPr>
              <p14:cNvContentPartPr/>
              <p14:nvPr/>
            </p14:nvContentPartPr>
            <p14:xfrm>
              <a:off x="7869666" y="4013273"/>
              <a:ext cx="1181160" cy="474480"/>
            </p14:xfrm>
          </p:contentPart>
        </mc:Choice>
        <mc:Fallback xmlns="">
          <p:pic>
            <p:nvPicPr>
              <p:cNvPr id="241" name="Ink 240">
                <a:extLst>
                  <a:ext uri="{FF2B5EF4-FFF2-40B4-BE49-F238E27FC236}">
                    <a16:creationId xmlns:a16="http://schemas.microsoft.com/office/drawing/2014/main" id="{804636A0-0389-403F-9437-8AAB6652585B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7855266" y="3998873"/>
                <a:ext cx="1209240" cy="502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252471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Rectangle 1">
            <a:extLst>
              <a:ext uri="{FF2B5EF4-FFF2-40B4-BE49-F238E27FC236}">
                <a16:creationId xmlns:a16="http://schemas.microsoft.com/office/drawing/2014/main" id="{9300D059-CDFB-4234-9D9C-46424AC6109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1143000"/>
          </a:xfrm>
          <a:ln/>
        </p:spPr>
        <p:txBody>
          <a:bodyPr/>
          <a:lstStyle/>
          <a:p>
            <a:pPr algn="l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28275" algn="l"/>
                <a:tab pos="10777538" algn="l"/>
                <a:tab pos="10779125" algn="l"/>
                <a:tab pos="10780713" algn="l"/>
              </a:tabLst>
            </a:pPr>
            <a:r>
              <a:rPr lang="en-GB" altLang="en-US" sz="3600" b="1"/>
              <a:t>2-1 Sample Spaces and Events</a:t>
            </a:r>
            <a:br>
              <a:rPr lang="en-GB" altLang="en-US" sz="3600" b="1"/>
            </a:br>
            <a:endParaRPr lang="en-GB" altLang="en-US" sz="3600" b="1"/>
          </a:p>
        </p:txBody>
      </p:sp>
      <p:sp>
        <p:nvSpPr>
          <p:cNvPr id="12290" name="Rectangle 2">
            <a:extLst>
              <a:ext uri="{FF2B5EF4-FFF2-40B4-BE49-F238E27FC236}">
                <a16:creationId xmlns:a16="http://schemas.microsoft.com/office/drawing/2014/main" id="{CCB69DC5-3C29-402F-85D9-F187E309265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0" y="1600200"/>
            <a:ext cx="8763000" cy="4419600"/>
          </a:xfrm>
          <a:ln/>
        </p:spPr>
        <p:txBody>
          <a:bodyPr/>
          <a:lstStyle/>
          <a:p>
            <a:pPr indent="-336550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28275" algn="l"/>
                <a:tab pos="10777538" algn="l"/>
                <a:tab pos="10779125" algn="l"/>
                <a:tab pos="10780713" algn="l"/>
              </a:tabLst>
            </a:pPr>
            <a:r>
              <a:rPr lang="en-GB" altLang="en-US" b="1">
                <a:solidFill>
                  <a:srgbClr val="00CC99"/>
                </a:solidFill>
              </a:rPr>
              <a:t>Tree Diagrams</a:t>
            </a:r>
          </a:p>
          <a:p>
            <a:pPr marL="336550" indent="-330200">
              <a:buFont typeface="Times New Roman" panose="02020603050405020304" pitchFamily="18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28275" algn="l"/>
                <a:tab pos="10777538" algn="l"/>
                <a:tab pos="10779125" algn="l"/>
                <a:tab pos="10780713" algn="l"/>
              </a:tabLst>
            </a:pPr>
            <a:r>
              <a:rPr lang="en-GB" altLang="en-US"/>
              <a:t>Sample spaces can also be described graphically with</a:t>
            </a:r>
            <a:r>
              <a:rPr lang="en-GB" altLang="en-US">
                <a:solidFill>
                  <a:srgbClr val="3333CC"/>
                </a:solidFill>
              </a:rPr>
              <a:t> </a:t>
            </a:r>
            <a:r>
              <a:rPr lang="en-GB" altLang="en-US" b="1">
                <a:solidFill>
                  <a:srgbClr val="3333CC"/>
                </a:solidFill>
              </a:rPr>
              <a:t>tree diagrams. </a:t>
            </a:r>
          </a:p>
          <a:p>
            <a:pPr marL="736600" lvl="1" indent="-279400">
              <a:buFont typeface="Times New Roman" panose="02020603050405020304" pitchFamily="18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28275" algn="l"/>
                <a:tab pos="10777538" algn="l"/>
                <a:tab pos="10779125" algn="l"/>
                <a:tab pos="10780713" algn="l"/>
              </a:tabLst>
            </a:pPr>
            <a:r>
              <a:rPr lang="en-GB" altLang="en-US"/>
              <a:t>When a sample space can be constructed in several steps or stages, we can represent each of the </a:t>
            </a:r>
            <a:r>
              <a:rPr lang="en-GB" altLang="en-US" i="1"/>
              <a:t>n</a:t>
            </a:r>
            <a:r>
              <a:rPr lang="en-GB" altLang="en-US" i="1" baseline="-25000"/>
              <a:t>1</a:t>
            </a:r>
            <a:r>
              <a:rPr lang="en-GB" altLang="en-US"/>
              <a:t> ways of completing the first step as a branch of a tree. </a:t>
            </a:r>
          </a:p>
          <a:p>
            <a:pPr marL="736600" lvl="1" indent="-279400">
              <a:buFont typeface="Times New Roman" panose="02020603050405020304" pitchFamily="18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28275" algn="l"/>
                <a:tab pos="10777538" algn="l"/>
                <a:tab pos="10779125" algn="l"/>
                <a:tab pos="10780713" algn="l"/>
              </a:tabLst>
            </a:pPr>
            <a:r>
              <a:rPr lang="en-GB" altLang="en-US"/>
              <a:t>Each of the ways of completing the second step can be represented as </a:t>
            </a:r>
            <a:r>
              <a:rPr lang="en-GB" altLang="en-US" i="1"/>
              <a:t>n</a:t>
            </a:r>
            <a:r>
              <a:rPr lang="en-GB" altLang="en-US" i="1" baseline="-25000"/>
              <a:t>2</a:t>
            </a:r>
            <a:r>
              <a:rPr lang="en-GB" altLang="en-US"/>
              <a:t> branches starting from the ends of the original branches, and so forth.</a:t>
            </a:r>
          </a:p>
        </p:txBody>
      </p:sp>
      <p:sp>
        <p:nvSpPr>
          <p:cNvPr id="12291" name="Line 3">
            <a:extLst>
              <a:ext uri="{FF2B5EF4-FFF2-40B4-BE49-F238E27FC236}">
                <a16:creationId xmlns:a16="http://schemas.microsoft.com/office/drawing/2014/main" id="{BADDDEA2-8ABC-459C-BAE2-11715F0143AD}"/>
              </a:ext>
            </a:extLst>
          </p:cNvPr>
          <p:cNvSpPr>
            <a:spLocks noChangeShapeType="1"/>
          </p:cNvSpPr>
          <p:nvPr/>
        </p:nvSpPr>
        <p:spPr bwMode="auto">
          <a:xfrm>
            <a:off x="762000" y="914400"/>
            <a:ext cx="6096000" cy="1588"/>
          </a:xfrm>
          <a:prstGeom prst="line">
            <a:avLst/>
          </a:prstGeom>
          <a:noFill/>
          <a:ln w="9360" cap="flat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9251AB1A-2512-45BD-988F-7459B7F2DF32}"/>
                  </a:ext>
                </a:extLst>
              </p14:cNvPr>
              <p14:cNvContentPartPr/>
              <p14:nvPr/>
            </p14:nvContentPartPr>
            <p14:xfrm>
              <a:off x="858306" y="251993"/>
              <a:ext cx="3870720" cy="8431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9251AB1A-2512-45BD-988F-7459B7F2DF3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43906" y="237593"/>
                <a:ext cx="3898800" cy="87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C22C5975-0E46-436C-A464-81734566AC3A}"/>
                  </a:ext>
                </a:extLst>
              </p14:cNvPr>
              <p14:cNvContentPartPr/>
              <p14:nvPr/>
            </p14:nvContentPartPr>
            <p14:xfrm>
              <a:off x="3817866" y="1376273"/>
              <a:ext cx="1270080" cy="37044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C22C5975-0E46-436C-A464-81734566AC3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803466" y="1361873"/>
                <a:ext cx="1298160" cy="39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996F9BAB-D148-4E7A-8605-345819EDD0FD}"/>
                  </a:ext>
                </a:extLst>
              </p14:cNvPr>
              <p14:cNvContentPartPr/>
              <p14:nvPr/>
            </p14:nvContentPartPr>
            <p14:xfrm>
              <a:off x="803586" y="1393553"/>
              <a:ext cx="2534400" cy="71604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996F9BAB-D148-4E7A-8605-345819EDD0F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89186" y="1379153"/>
                <a:ext cx="2562480" cy="74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E3BD8ABB-7D5D-4041-ACC6-A1DA63F1A88F}"/>
                  </a:ext>
                </a:extLst>
              </p14:cNvPr>
              <p14:cNvContentPartPr/>
              <p14:nvPr/>
            </p14:nvContentPartPr>
            <p14:xfrm>
              <a:off x="972066" y="3377873"/>
              <a:ext cx="138600" cy="16488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E3BD8ABB-7D5D-4041-ACC6-A1DA63F1A88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57666" y="3363473"/>
                <a:ext cx="166680" cy="19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751E986C-FFF0-4C3F-ACBF-5D99F0240FEA}"/>
                  </a:ext>
                </a:extLst>
              </p14:cNvPr>
              <p14:cNvContentPartPr/>
              <p14:nvPr/>
            </p14:nvContentPartPr>
            <p14:xfrm>
              <a:off x="2959266" y="4652633"/>
              <a:ext cx="326880" cy="27504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751E986C-FFF0-4C3F-ACBF-5D99F0240FEA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944866" y="4638233"/>
                <a:ext cx="354960" cy="30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8A5E1F2A-AA39-439F-B141-D2B4A37CC542}"/>
                  </a:ext>
                </a:extLst>
              </p14:cNvPr>
              <p14:cNvContentPartPr/>
              <p14:nvPr/>
            </p14:nvContentPartPr>
            <p14:xfrm>
              <a:off x="625746" y="2027873"/>
              <a:ext cx="4564080" cy="3214080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8A5E1F2A-AA39-439F-B141-D2B4A37CC542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11346" y="2013473"/>
                <a:ext cx="4592160" cy="324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A6F0F974-5E6B-4FD8-AB6F-3051977D137C}"/>
                  </a:ext>
                </a:extLst>
              </p14:cNvPr>
              <p14:cNvContentPartPr/>
              <p14:nvPr/>
            </p14:nvContentPartPr>
            <p14:xfrm>
              <a:off x="5756466" y="1969193"/>
              <a:ext cx="571680" cy="340920"/>
            </p14:xfrm>
          </p:contentPart>
        </mc:Choice>
        <mc:Fallback xmlns=""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A6F0F974-5E6B-4FD8-AB6F-3051977D137C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742066" y="1954793"/>
                <a:ext cx="599760" cy="36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E5F2010C-8933-4CB0-B164-BB10D5DBA440}"/>
                  </a:ext>
                </a:extLst>
              </p14:cNvPr>
              <p14:cNvContentPartPr/>
              <p14:nvPr/>
            </p14:nvContentPartPr>
            <p14:xfrm>
              <a:off x="5626866" y="4862873"/>
              <a:ext cx="592920" cy="49788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E5F2010C-8933-4CB0-B164-BB10D5DBA440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612466" y="4848473"/>
                <a:ext cx="621000" cy="52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45E4C273-EB2D-4AF8-B700-4243511A9F84}"/>
                  </a:ext>
                </a:extLst>
              </p14:cNvPr>
              <p14:cNvContentPartPr/>
              <p14:nvPr/>
            </p14:nvContentPartPr>
            <p14:xfrm>
              <a:off x="5718666" y="3921833"/>
              <a:ext cx="675720" cy="45828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45E4C273-EB2D-4AF8-B700-4243511A9F84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704266" y="3907433"/>
                <a:ext cx="703800" cy="48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C76488FC-1172-4825-8AD4-259EC4871477}"/>
                  </a:ext>
                </a:extLst>
              </p14:cNvPr>
              <p14:cNvContentPartPr/>
              <p14:nvPr/>
            </p14:nvContentPartPr>
            <p14:xfrm>
              <a:off x="5791386" y="3031193"/>
              <a:ext cx="567360" cy="44352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C76488FC-1172-4825-8AD4-259EC4871477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776986" y="3016793"/>
                <a:ext cx="595440" cy="47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26964EF4-02CC-46AE-B18F-7BE4ED7D7B4E}"/>
                  </a:ext>
                </a:extLst>
              </p14:cNvPr>
              <p14:cNvContentPartPr/>
              <p14:nvPr/>
            </p14:nvContentPartPr>
            <p14:xfrm>
              <a:off x="4570626" y="4071593"/>
              <a:ext cx="15480" cy="16596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26964EF4-02CC-46AE-B18F-7BE4ED7D7B4E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556226" y="4057193"/>
                <a:ext cx="43560" cy="194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228697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594B5010-7F52-4239-A4F6-B5BF47BE9003}"/>
                  </a:ext>
                </a:extLst>
              </p14:cNvPr>
              <p14:cNvContentPartPr/>
              <p14:nvPr/>
            </p14:nvContentPartPr>
            <p14:xfrm>
              <a:off x="758946" y="748073"/>
              <a:ext cx="771120" cy="280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594B5010-7F52-4239-A4F6-B5BF47BE900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44546" y="733673"/>
                <a:ext cx="799200" cy="5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6D30B63D-C0B3-41F5-8607-CBF7CD592C38}"/>
                  </a:ext>
                </a:extLst>
              </p14:cNvPr>
              <p14:cNvContentPartPr/>
              <p14:nvPr/>
            </p14:nvContentPartPr>
            <p14:xfrm>
              <a:off x="694866" y="276833"/>
              <a:ext cx="1130760" cy="32544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6D30B63D-C0B3-41F5-8607-CBF7CD592C3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80466" y="262433"/>
                <a:ext cx="1158840" cy="35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B13F5095-E3E6-44F6-B9FD-150CA7155F0B}"/>
                  </a:ext>
                </a:extLst>
              </p14:cNvPr>
              <p14:cNvContentPartPr/>
              <p14:nvPr/>
            </p14:nvContentPartPr>
            <p14:xfrm>
              <a:off x="3568386" y="332633"/>
              <a:ext cx="772920" cy="39060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B13F5095-E3E6-44F6-B9FD-150CA7155F0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553986" y="318233"/>
                <a:ext cx="801000" cy="41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529C2678-AB9C-4964-8ED8-D060374CC447}"/>
                  </a:ext>
                </a:extLst>
              </p14:cNvPr>
              <p14:cNvContentPartPr/>
              <p14:nvPr/>
            </p14:nvContentPartPr>
            <p14:xfrm>
              <a:off x="2221626" y="293033"/>
              <a:ext cx="927720" cy="66240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529C2678-AB9C-4964-8ED8-D060374CC447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207226" y="278633"/>
                <a:ext cx="955800" cy="69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5F777AAD-93EC-4418-9745-9659EF5A2792}"/>
                  </a:ext>
                </a:extLst>
              </p14:cNvPr>
              <p14:cNvContentPartPr/>
              <p14:nvPr/>
            </p14:nvContentPartPr>
            <p14:xfrm>
              <a:off x="4684746" y="294113"/>
              <a:ext cx="183600" cy="38196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5F777AAD-93EC-4418-9745-9659EF5A2792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670346" y="279713"/>
                <a:ext cx="211680" cy="41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FF288DB4-DB7E-4360-9518-97BF52686A40}"/>
                  </a:ext>
                </a:extLst>
              </p14:cNvPr>
              <p14:cNvContentPartPr/>
              <p14:nvPr/>
            </p14:nvContentPartPr>
            <p14:xfrm>
              <a:off x="5291706" y="285473"/>
              <a:ext cx="603720" cy="40464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FF288DB4-DB7E-4360-9518-97BF52686A40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277306" y="271073"/>
                <a:ext cx="631800" cy="43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8D5104B7-EC3F-4D32-BF9B-626715A06716}"/>
                  </a:ext>
                </a:extLst>
              </p14:cNvPr>
              <p14:cNvContentPartPr/>
              <p14:nvPr/>
            </p14:nvContentPartPr>
            <p14:xfrm>
              <a:off x="711786" y="1111313"/>
              <a:ext cx="700560" cy="48708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8D5104B7-EC3F-4D32-BF9B-626715A06716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97386" y="1096913"/>
                <a:ext cx="728640" cy="51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230CB3E0-050A-4F5C-9DEF-5A5B1BDD183E}"/>
                  </a:ext>
                </a:extLst>
              </p14:cNvPr>
              <p14:cNvContentPartPr/>
              <p14:nvPr/>
            </p14:nvContentPartPr>
            <p14:xfrm>
              <a:off x="542226" y="3437633"/>
              <a:ext cx="1122120" cy="53460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230CB3E0-050A-4F5C-9DEF-5A5B1BDD183E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27826" y="3423233"/>
                <a:ext cx="1150200" cy="56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3FDE7C57-F7D8-4407-B668-BB4283478809}"/>
                  </a:ext>
                </a:extLst>
              </p14:cNvPr>
              <p14:cNvContentPartPr/>
              <p14:nvPr/>
            </p14:nvContentPartPr>
            <p14:xfrm>
              <a:off x="2237106" y="3429353"/>
              <a:ext cx="1032480" cy="59688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3FDE7C57-F7D8-4407-B668-BB4283478809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222706" y="3414953"/>
                <a:ext cx="1060560" cy="62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48DD752E-D922-4AF6-AD1F-50F49746B473}"/>
                  </a:ext>
                </a:extLst>
              </p14:cNvPr>
              <p14:cNvContentPartPr/>
              <p14:nvPr/>
            </p14:nvContentPartPr>
            <p14:xfrm>
              <a:off x="3659826" y="3375713"/>
              <a:ext cx="786240" cy="42228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48DD752E-D922-4AF6-AD1F-50F49746B473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645426" y="3361313"/>
                <a:ext cx="814320" cy="45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58423BD9-893E-4252-9C3C-5C798DBC6994}"/>
                  </a:ext>
                </a:extLst>
              </p14:cNvPr>
              <p14:cNvContentPartPr/>
              <p14:nvPr/>
            </p14:nvContentPartPr>
            <p14:xfrm>
              <a:off x="5013066" y="3481553"/>
              <a:ext cx="281520" cy="30780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58423BD9-893E-4252-9C3C-5C798DBC6994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998666" y="3467153"/>
                <a:ext cx="309600" cy="33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ED299332-96D3-42A3-840B-B3C2C6355433}"/>
                  </a:ext>
                </a:extLst>
              </p14:cNvPr>
              <p14:cNvContentPartPr/>
              <p14:nvPr/>
            </p14:nvContentPartPr>
            <p14:xfrm>
              <a:off x="5765826" y="3451673"/>
              <a:ext cx="676440" cy="38628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ED299332-96D3-42A3-840B-B3C2C6355433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751426" y="3437273"/>
                <a:ext cx="704520" cy="41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899D9881-A381-4C12-9EE0-55A86E23F74B}"/>
                  </a:ext>
                </a:extLst>
              </p14:cNvPr>
              <p14:cNvContentPartPr/>
              <p14:nvPr/>
            </p14:nvContentPartPr>
            <p14:xfrm>
              <a:off x="681186" y="4801313"/>
              <a:ext cx="799560" cy="572400"/>
            </p14:xfrm>
          </p:contentPart>
        </mc:Choice>
        <mc:Fallback xmlns=""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899D9881-A381-4C12-9EE0-55A86E23F74B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66786" y="4786913"/>
                <a:ext cx="827640" cy="60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3F534068-2755-4F80-9155-80ACB94E4675}"/>
                  </a:ext>
                </a:extLst>
              </p14:cNvPr>
              <p14:cNvContentPartPr/>
              <p14:nvPr/>
            </p14:nvContentPartPr>
            <p14:xfrm>
              <a:off x="1765146" y="4838033"/>
              <a:ext cx="172800" cy="650880"/>
            </p14:xfrm>
          </p:contentPart>
        </mc:Choice>
        <mc:Fallback xmlns=""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3F534068-2755-4F80-9155-80ACB94E4675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750746" y="4823625"/>
                <a:ext cx="200880" cy="67897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CF815EEF-11BF-4AF4-9EC8-816F7022716B}"/>
                  </a:ext>
                </a:extLst>
              </p14:cNvPr>
              <p14:cNvContentPartPr/>
              <p14:nvPr/>
            </p14:nvContentPartPr>
            <p14:xfrm>
              <a:off x="7512546" y="4739753"/>
              <a:ext cx="196200" cy="704520"/>
            </p14:xfrm>
          </p:contentPart>
        </mc:Choice>
        <mc:Fallback xmlns=""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CF815EEF-11BF-4AF4-9EC8-816F7022716B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498146" y="4725353"/>
                <a:ext cx="224280" cy="73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F9E15482-79C9-4F3B-A969-E971E5F335DA}"/>
                  </a:ext>
                </a:extLst>
              </p14:cNvPr>
              <p14:cNvContentPartPr/>
              <p14:nvPr/>
            </p14:nvContentPartPr>
            <p14:xfrm>
              <a:off x="1709346" y="921233"/>
              <a:ext cx="167400" cy="775800"/>
            </p14:xfrm>
          </p:contentPart>
        </mc:Choice>
        <mc:Fallback xmlns=""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F9E15482-79C9-4F3B-A969-E971E5F335DA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694946" y="906826"/>
                <a:ext cx="195480" cy="80389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5360507E-4CB4-4C99-9DED-57F0CB3D6055}"/>
                  </a:ext>
                </a:extLst>
              </p14:cNvPr>
              <p14:cNvContentPartPr/>
              <p14:nvPr/>
            </p14:nvContentPartPr>
            <p14:xfrm>
              <a:off x="7498146" y="890993"/>
              <a:ext cx="257400" cy="721800"/>
            </p14:xfrm>
          </p:contentPart>
        </mc:Choice>
        <mc:Fallback xmlns=""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5360507E-4CB4-4C99-9DED-57F0CB3D6055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7483746" y="876593"/>
                <a:ext cx="285480" cy="74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9C83AF19-F1D4-4132-A11F-7D7AC6EB7598}"/>
                  </a:ext>
                </a:extLst>
              </p14:cNvPr>
              <p14:cNvContentPartPr/>
              <p14:nvPr/>
            </p14:nvContentPartPr>
            <p14:xfrm>
              <a:off x="3486306" y="1325153"/>
              <a:ext cx="43920" cy="17352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9C83AF19-F1D4-4132-A11F-7D7AC6EB7598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3471906" y="1310753"/>
                <a:ext cx="72000" cy="20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05A6D022-B323-4D68-9284-8C3E78E59378}"/>
                  </a:ext>
                </a:extLst>
              </p14:cNvPr>
              <p14:cNvContentPartPr/>
              <p14:nvPr/>
            </p14:nvContentPartPr>
            <p14:xfrm>
              <a:off x="4801746" y="1244513"/>
              <a:ext cx="29520" cy="14652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05A6D022-B323-4D68-9284-8C3E78E59378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4787346" y="1230113"/>
                <a:ext cx="5760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07137589-17F0-443F-83F2-6616D5D2E961}"/>
                  </a:ext>
                </a:extLst>
              </p14:cNvPr>
              <p14:cNvContentPartPr/>
              <p14:nvPr/>
            </p14:nvContentPartPr>
            <p14:xfrm>
              <a:off x="5514546" y="1272233"/>
              <a:ext cx="145440" cy="54360"/>
            </p14:xfrm>
          </p:contentPart>
        </mc:Choice>
        <mc:Fallback xmlns=""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07137589-17F0-443F-83F2-6616D5D2E961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5500146" y="1257833"/>
                <a:ext cx="173520" cy="8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28ABAE2A-3C15-4187-99C4-6B1D1139E3B4}"/>
                  </a:ext>
                </a:extLst>
              </p14:cNvPr>
              <p14:cNvContentPartPr/>
              <p14:nvPr/>
            </p14:nvContentPartPr>
            <p14:xfrm>
              <a:off x="5060946" y="1263953"/>
              <a:ext cx="231120" cy="3600"/>
            </p14:xfrm>
          </p:contentPart>
        </mc:Choice>
        <mc:Fallback xmlns=""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28ABAE2A-3C15-4187-99C4-6B1D1139E3B4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046546" y="1249553"/>
                <a:ext cx="259200" cy="3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06313006-473E-41EB-B736-F8D51A30AA18}"/>
                  </a:ext>
                </a:extLst>
              </p14:cNvPr>
              <p14:cNvContentPartPr/>
              <p14:nvPr/>
            </p14:nvContentPartPr>
            <p14:xfrm>
              <a:off x="3778626" y="1051913"/>
              <a:ext cx="722880" cy="319320"/>
            </p14:xfrm>
          </p:contentPart>
        </mc:Choice>
        <mc:Fallback xmlns=""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06313006-473E-41EB-B736-F8D51A30AA18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3764226" y="1037513"/>
                <a:ext cx="750960" cy="34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7AFC633F-B8B7-4FAF-A424-906D807022C1}"/>
                  </a:ext>
                </a:extLst>
              </p14:cNvPr>
              <p14:cNvContentPartPr/>
              <p14:nvPr/>
            </p14:nvContentPartPr>
            <p14:xfrm>
              <a:off x="2127306" y="1020953"/>
              <a:ext cx="1082160" cy="379800"/>
            </p14:xfrm>
          </p:contentPart>
        </mc:Choice>
        <mc:Fallback xmlns=""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7AFC633F-B8B7-4FAF-A424-906D807022C1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2112906" y="1006553"/>
                <a:ext cx="1110240" cy="40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9B58FF0B-57C9-47FA-88FF-B0250DC6C0B8}"/>
                  </a:ext>
                </a:extLst>
              </p14:cNvPr>
              <p14:cNvContentPartPr/>
              <p14:nvPr/>
            </p14:nvContentPartPr>
            <p14:xfrm>
              <a:off x="6025746" y="969113"/>
              <a:ext cx="1212120" cy="320760"/>
            </p14:xfrm>
          </p:contentPart>
        </mc:Choice>
        <mc:Fallback xmlns=""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9B58FF0B-57C9-47FA-88FF-B0250DC6C0B8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6011346" y="954713"/>
                <a:ext cx="1240200" cy="34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D7C796E5-6C78-4BA0-87B3-5DE10F84CBCA}"/>
                  </a:ext>
                </a:extLst>
              </p14:cNvPr>
              <p14:cNvContentPartPr/>
              <p14:nvPr/>
            </p14:nvContentPartPr>
            <p14:xfrm>
              <a:off x="1192746" y="2196713"/>
              <a:ext cx="220680" cy="140040"/>
            </p14:xfrm>
          </p:contentPart>
        </mc:Choice>
        <mc:Fallback xmlns=""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D7C796E5-6C78-4BA0-87B3-5DE10F84CBCA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1178346" y="2182313"/>
                <a:ext cx="248760" cy="16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136" name="Ink 135">
                <a:extLst>
                  <a:ext uri="{FF2B5EF4-FFF2-40B4-BE49-F238E27FC236}">
                    <a16:creationId xmlns:a16="http://schemas.microsoft.com/office/drawing/2014/main" id="{B88E6F45-CC6D-48FA-8763-A453DA6E27B6}"/>
                  </a:ext>
                </a:extLst>
              </p14:cNvPr>
              <p14:cNvContentPartPr/>
              <p14:nvPr/>
            </p14:nvContentPartPr>
            <p14:xfrm>
              <a:off x="1882146" y="1832753"/>
              <a:ext cx="1372320" cy="498240"/>
            </p14:xfrm>
          </p:contentPart>
        </mc:Choice>
        <mc:Fallback xmlns="">
          <p:pic>
            <p:nvPicPr>
              <p:cNvPr id="136" name="Ink 135">
                <a:extLst>
                  <a:ext uri="{FF2B5EF4-FFF2-40B4-BE49-F238E27FC236}">
                    <a16:creationId xmlns:a16="http://schemas.microsoft.com/office/drawing/2014/main" id="{B88E6F45-CC6D-48FA-8763-A453DA6E27B6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1867746" y="1818353"/>
                <a:ext cx="1400400" cy="52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456E55F6-B95F-4825-AE17-2BFCE56DB3B6}"/>
                  </a:ext>
                </a:extLst>
              </p14:cNvPr>
              <p14:cNvContentPartPr/>
              <p14:nvPr/>
            </p14:nvContentPartPr>
            <p14:xfrm>
              <a:off x="3227106" y="1685513"/>
              <a:ext cx="158040" cy="214920"/>
            </p14:xfrm>
          </p:contentPart>
        </mc:Choice>
        <mc:Fallback xmlns=""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456E55F6-B95F-4825-AE17-2BFCE56DB3B6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212706" y="1671113"/>
                <a:ext cx="186120" cy="24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D22FB70F-A912-49F5-A554-0E644FBEF8B8}"/>
                  </a:ext>
                </a:extLst>
              </p14:cNvPr>
              <p14:cNvContentPartPr/>
              <p14:nvPr/>
            </p14:nvContentPartPr>
            <p14:xfrm>
              <a:off x="5186226" y="1885313"/>
              <a:ext cx="479160" cy="521640"/>
            </p14:xfrm>
          </p:contentPart>
        </mc:Choice>
        <mc:Fallback xmlns=""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D22FB70F-A912-49F5-A554-0E644FBEF8B8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5171826" y="1870913"/>
                <a:ext cx="507240" cy="54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id="{7A9B279C-2DAC-4E74-B0B5-63026B9E7CF2}"/>
                  </a:ext>
                </a:extLst>
              </p14:cNvPr>
              <p14:cNvContentPartPr/>
              <p14:nvPr/>
            </p14:nvContentPartPr>
            <p14:xfrm>
              <a:off x="5884986" y="2163953"/>
              <a:ext cx="233640" cy="129240"/>
            </p14:xfrm>
          </p:contentPart>
        </mc:Choice>
        <mc:Fallback xmlns="">
          <p:pic>
            <p:nvPicPr>
              <p:cNvPr id="144" name="Ink 143">
                <a:extLst>
                  <a:ext uri="{FF2B5EF4-FFF2-40B4-BE49-F238E27FC236}">
                    <a16:creationId xmlns:a16="http://schemas.microsoft.com/office/drawing/2014/main" id="{7A9B279C-2DAC-4E74-B0B5-63026B9E7CF2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5870586" y="2149553"/>
                <a:ext cx="261720" cy="15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145" name="Ink 144">
                <a:extLst>
                  <a:ext uri="{FF2B5EF4-FFF2-40B4-BE49-F238E27FC236}">
                    <a16:creationId xmlns:a16="http://schemas.microsoft.com/office/drawing/2014/main" id="{C6B87F07-7186-45CC-9C20-131759C9D5DE}"/>
                  </a:ext>
                </a:extLst>
              </p14:cNvPr>
              <p14:cNvContentPartPr/>
              <p14:nvPr/>
            </p14:nvContentPartPr>
            <p14:xfrm>
              <a:off x="6382866" y="1852913"/>
              <a:ext cx="282600" cy="552960"/>
            </p14:xfrm>
          </p:contentPart>
        </mc:Choice>
        <mc:Fallback xmlns="">
          <p:pic>
            <p:nvPicPr>
              <p:cNvPr id="145" name="Ink 144">
                <a:extLst>
                  <a:ext uri="{FF2B5EF4-FFF2-40B4-BE49-F238E27FC236}">
                    <a16:creationId xmlns:a16="http://schemas.microsoft.com/office/drawing/2014/main" id="{C6B87F07-7186-45CC-9C20-131759C9D5DE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6368466" y="1838513"/>
                <a:ext cx="310680" cy="58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153" name="Ink 152">
                <a:extLst>
                  <a:ext uri="{FF2B5EF4-FFF2-40B4-BE49-F238E27FC236}">
                    <a16:creationId xmlns:a16="http://schemas.microsoft.com/office/drawing/2014/main" id="{B17AA125-0BCB-4527-8D12-88959C7D9815}"/>
                  </a:ext>
                </a:extLst>
              </p14:cNvPr>
              <p14:cNvContentPartPr/>
              <p14:nvPr/>
            </p14:nvContentPartPr>
            <p14:xfrm>
              <a:off x="5334186" y="4006793"/>
              <a:ext cx="601200" cy="414720"/>
            </p14:xfrm>
          </p:contentPart>
        </mc:Choice>
        <mc:Fallback xmlns="">
          <p:pic>
            <p:nvPicPr>
              <p:cNvPr id="153" name="Ink 152">
                <a:extLst>
                  <a:ext uri="{FF2B5EF4-FFF2-40B4-BE49-F238E27FC236}">
                    <a16:creationId xmlns:a16="http://schemas.microsoft.com/office/drawing/2014/main" id="{B17AA125-0BCB-4527-8D12-88959C7D9815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5319786" y="3992393"/>
                <a:ext cx="629280" cy="44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160" name="Ink 159">
                <a:extLst>
                  <a:ext uri="{FF2B5EF4-FFF2-40B4-BE49-F238E27FC236}">
                    <a16:creationId xmlns:a16="http://schemas.microsoft.com/office/drawing/2014/main" id="{F2BA8E5E-F3F4-4119-A119-DFF0080D8A12}"/>
                  </a:ext>
                </a:extLst>
              </p14:cNvPr>
              <p14:cNvContentPartPr/>
              <p14:nvPr/>
            </p14:nvContentPartPr>
            <p14:xfrm>
              <a:off x="6338586" y="4064393"/>
              <a:ext cx="2025360" cy="577440"/>
            </p14:xfrm>
          </p:contentPart>
        </mc:Choice>
        <mc:Fallback xmlns="">
          <p:pic>
            <p:nvPicPr>
              <p:cNvPr id="160" name="Ink 159">
                <a:extLst>
                  <a:ext uri="{FF2B5EF4-FFF2-40B4-BE49-F238E27FC236}">
                    <a16:creationId xmlns:a16="http://schemas.microsoft.com/office/drawing/2014/main" id="{F2BA8E5E-F3F4-4119-A119-DFF0080D8A12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6324186" y="4049993"/>
                <a:ext cx="2053440" cy="60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170" name="Ink 169">
                <a:extLst>
                  <a:ext uri="{FF2B5EF4-FFF2-40B4-BE49-F238E27FC236}">
                    <a16:creationId xmlns:a16="http://schemas.microsoft.com/office/drawing/2014/main" id="{01140B29-D487-4AF8-9069-FD5BADFC0081}"/>
                  </a:ext>
                </a:extLst>
              </p14:cNvPr>
              <p14:cNvContentPartPr/>
              <p14:nvPr/>
            </p14:nvContentPartPr>
            <p14:xfrm>
              <a:off x="2279226" y="4013993"/>
              <a:ext cx="3304080" cy="1268280"/>
            </p14:xfrm>
          </p:contentPart>
        </mc:Choice>
        <mc:Fallback xmlns="">
          <p:pic>
            <p:nvPicPr>
              <p:cNvPr id="170" name="Ink 169">
                <a:extLst>
                  <a:ext uri="{FF2B5EF4-FFF2-40B4-BE49-F238E27FC236}">
                    <a16:creationId xmlns:a16="http://schemas.microsoft.com/office/drawing/2014/main" id="{01140B29-D487-4AF8-9069-FD5BADFC0081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2264826" y="3999593"/>
                <a:ext cx="3332160" cy="129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174" name="Ink 173">
                <a:extLst>
                  <a:ext uri="{FF2B5EF4-FFF2-40B4-BE49-F238E27FC236}">
                    <a16:creationId xmlns:a16="http://schemas.microsoft.com/office/drawing/2014/main" id="{DA92D8C1-9DA9-4A94-9CFF-3981CD5D1768}"/>
                  </a:ext>
                </a:extLst>
              </p14:cNvPr>
              <p14:cNvContentPartPr/>
              <p14:nvPr/>
            </p14:nvContentPartPr>
            <p14:xfrm>
              <a:off x="1575426" y="6161033"/>
              <a:ext cx="208080" cy="17280"/>
            </p14:xfrm>
          </p:contentPart>
        </mc:Choice>
        <mc:Fallback xmlns="">
          <p:pic>
            <p:nvPicPr>
              <p:cNvPr id="174" name="Ink 173">
                <a:extLst>
                  <a:ext uri="{FF2B5EF4-FFF2-40B4-BE49-F238E27FC236}">
                    <a16:creationId xmlns:a16="http://schemas.microsoft.com/office/drawing/2014/main" id="{DA92D8C1-9DA9-4A94-9CFF-3981CD5D1768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1561026" y="6146633"/>
                <a:ext cx="236160" cy="4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175" name="Ink 174">
                <a:extLst>
                  <a:ext uri="{FF2B5EF4-FFF2-40B4-BE49-F238E27FC236}">
                    <a16:creationId xmlns:a16="http://schemas.microsoft.com/office/drawing/2014/main" id="{DA0FDCE5-0C22-4DE5-9B4C-C356B9C5E5A9}"/>
                  </a:ext>
                </a:extLst>
              </p14:cNvPr>
              <p14:cNvContentPartPr/>
              <p14:nvPr/>
            </p14:nvContentPartPr>
            <p14:xfrm>
              <a:off x="1600626" y="6316913"/>
              <a:ext cx="227880" cy="31320"/>
            </p14:xfrm>
          </p:contentPart>
        </mc:Choice>
        <mc:Fallback xmlns="">
          <p:pic>
            <p:nvPicPr>
              <p:cNvPr id="175" name="Ink 174">
                <a:extLst>
                  <a:ext uri="{FF2B5EF4-FFF2-40B4-BE49-F238E27FC236}">
                    <a16:creationId xmlns:a16="http://schemas.microsoft.com/office/drawing/2014/main" id="{DA0FDCE5-0C22-4DE5-9B4C-C356B9C5E5A9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1586226" y="6302513"/>
                <a:ext cx="255960" cy="5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76" name="Ink 175">
                <a:extLst>
                  <a:ext uri="{FF2B5EF4-FFF2-40B4-BE49-F238E27FC236}">
                    <a16:creationId xmlns:a16="http://schemas.microsoft.com/office/drawing/2014/main" id="{E7058815-6447-4514-ADD4-662122260C8E}"/>
                  </a:ext>
                </a:extLst>
              </p14:cNvPr>
              <p14:cNvContentPartPr/>
              <p14:nvPr/>
            </p14:nvContentPartPr>
            <p14:xfrm>
              <a:off x="685146" y="5842793"/>
              <a:ext cx="561960" cy="562320"/>
            </p14:xfrm>
          </p:contentPart>
        </mc:Choice>
        <mc:Fallback xmlns="">
          <p:pic>
            <p:nvPicPr>
              <p:cNvPr id="176" name="Ink 175">
                <a:extLst>
                  <a:ext uri="{FF2B5EF4-FFF2-40B4-BE49-F238E27FC236}">
                    <a16:creationId xmlns:a16="http://schemas.microsoft.com/office/drawing/2014/main" id="{E7058815-6447-4514-ADD4-662122260C8E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670746" y="5828393"/>
                <a:ext cx="590040" cy="59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79" name="Ink 178">
                <a:extLst>
                  <a:ext uri="{FF2B5EF4-FFF2-40B4-BE49-F238E27FC236}">
                    <a16:creationId xmlns:a16="http://schemas.microsoft.com/office/drawing/2014/main" id="{0A1B716A-FEC0-440F-BE5A-8439D4FD4CDB}"/>
                  </a:ext>
                </a:extLst>
              </p14:cNvPr>
              <p14:cNvContentPartPr/>
              <p14:nvPr/>
            </p14:nvContentPartPr>
            <p14:xfrm>
              <a:off x="2245386" y="5937113"/>
              <a:ext cx="605880" cy="416160"/>
            </p14:xfrm>
          </p:contentPart>
        </mc:Choice>
        <mc:Fallback xmlns="">
          <p:pic>
            <p:nvPicPr>
              <p:cNvPr id="179" name="Ink 178">
                <a:extLst>
                  <a:ext uri="{FF2B5EF4-FFF2-40B4-BE49-F238E27FC236}">
                    <a16:creationId xmlns:a16="http://schemas.microsoft.com/office/drawing/2014/main" id="{0A1B716A-FEC0-440F-BE5A-8439D4FD4CDB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2230986" y="5922713"/>
                <a:ext cx="633960" cy="444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075639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2B5ACC45-5B7D-47BA-8D26-0C41A3C2B694}"/>
                  </a:ext>
                </a:extLst>
              </p14:cNvPr>
              <p14:cNvContentPartPr/>
              <p14:nvPr/>
            </p14:nvContentPartPr>
            <p14:xfrm>
              <a:off x="2317026" y="438473"/>
              <a:ext cx="166320" cy="3794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2B5ACC45-5B7D-47BA-8D26-0C41A3C2B69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02626" y="424073"/>
                <a:ext cx="194400" cy="40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EB4FE006-D3F0-4D4C-8AB5-53513ADAEAB1}"/>
                  </a:ext>
                </a:extLst>
              </p14:cNvPr>
              <p14:cNvContentPartPr/>
              <p14:nvPr/>
            </p14:nvContentPartPr>
            <p14:xfrm>
              <a:off x="3062226" y="1003673"/>
              <a:ext cx="3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EB4FE006-D3F0-4D4C-8AB5-53513ADAEAB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047826" y="989273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221DBCE1-8AB6-439F-BC11-8D66FF4D7A57}"/>
                  </a:ext>
                </a:extLst>
              </p14:cNvPr>
              <p14:cNvContentPartPr/>
              <p14:nvPr/>
            </p14:nvContentPartPr>
            <p14:xfrm>
              <a:off x="2762706" y="447113"/>
              <a:ext cx="424440" cy="3322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221DBCE1-8AB6-439F-BC11-8D66FF4D7A5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748306" y="432713"/>
                <a:ext cx="452520" cy="36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F2FFC0FD-3347-42AF-9F6D-404B8897D5E3}"/>
                  </a:ext>
                </a:extLst>
              </p14:cNvPr>
              <p14:cNvContentPartPr/>
              <p14:nvPr/>
            </p14:nvContentPartPr>
            <p14:xfrm>
              <a:off x="1208586" y="352433"/>
              <a:ext cx="698760" cy="4287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F2FFC0FD-3347-42AF-9F6D-404B8897D5E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194186" y="338033"/>
                <a:ext cx="726840" cy="45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67FABF2E-0C44-45D2-AF98-09C7B3469093}"/>
                  </a:ext>
                </a:extLst>
              </p14:cNvPr>
              <p14:cNvContentPartPr/>
              <p14:nvPr/>
            </p14:nvContentPartPr>
            <p14:xfrm>
              <a:off x="5103426" y="290153"/>
              <a:ext cx="829800" cy="60444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67FABF2E-0C44-45D2-AF98-09C7B3469093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089026" y="275753"/>
                <a:ext cx="857880" cy="63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529A951D-EE86-441B-A5B3-371C51D3FF92}"/>
                  </a:ext>
                </a:extLst>
              </p14:cNvPr>
              <p14:cNvContentPartPr/>
              <p14:nvPr/>
            </p14:nvContentPartPr>
            <p14:xfrm>
              <a:off x="3719946" y="282593"/>
              <a:ext cx="1058040" cy="42876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529A951D-EE86-441B-A5B3-371C51D3FF92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705546" y="268193"/>
                <a:ext cx="1086120" cy="45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B3209E43-453E-41CA-A0EB-959E86BB715E}"/>
                  </a:ext>
                </a:extLst>
              </p14:cNvPr>
              <p14:cNvContentPartPr/>
              <p14:nvPr/>
            </p14:nvContentPartPr>
            <p14:xfrm>
              <a:off x="6311226" y="306713"/>
              <a:ext cx="700920" cy="50040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B3209E43-453E-41CA-A0EB-959E86BB715E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296826" y="292313"/>
                <a:ext cx="729000" cy="52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12026F60-3B5C-4EA2-8239-7616044CCBFA}"/>
                  </a:ext>
                </a:extLst>
              </p14:cNvPr>
              <p14:cNvContentPartPr/>
              <p14:nvPr/>
            </p14:nvContentPartPr>
            <p14:xfrm>
              <a:off x="7413186" y="322913"/>
              <a:ext cx="951480" cy="75564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12026F60-3B5C-4EA2-8239-7616044CCBFA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398786" y="308513"/>
                <a:ext cx="979560" cy="78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61DD22C6-1C8F-4955-A02D-04C18D5B93D7}"/>
                  </a:ext>
                </a:extLst>
              </p14:cNvPr>
              <p14:cNvContentPartPr/>
              <p14:nvPr/>
            </p14:nvContentPartPr>
            <p14:xfrm>
              <a:off x="1278786" y="1194833"/>
              <a:ext cx="397800" cy="37404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61DD22C6-1C8F-4955-A02D-04C18D5B93D7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264386" y="1180433"/>
                <a:ext cx="425880" cy="40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1ADE3FB8-32BD-4590-B8C4-71F88187DEE8}"/>
                  </a:ext>
                </a:extLst>
              </p14:cNvPr>
              <p14:cNvContentPartPr/>
              <p14:nvPr/>
            </p14:nvContentPartPr>
            <p14:xfrm>
              <a:off x="4324386" y="1290953"/>
              <a:ext cx="360" cy="2376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1ADE3FB8-32BD-4590-B8C4-71F88187DEE8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309986" y="1276553"/>
                <a:ext cx="28440" cy="5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B2D2631F-448A-4CC9-ADCB-BAC0F6D20EBB}"/>
                  </a:ext>
                </a:extLst>
              </p14:cNvPr>
              <p14:cNvContentPartPr/>
              <p14:nvPr/>
            </p14:nvContentPartPr>
            <p14:xfrm>
              <a:off x="4328706" y="1505513"/>
              <a:ext cx="360" cy="36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B2D2631F-448A-4CC9-ADCB-BAC0F6D20EBB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314306" y="1491113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3F36B080-A11F-4DE1-96C7-2AE13853FFB5}"/>
                  </a:ext>
                </a:extLst>
              </p14:cNvPr>
              <p14:cNvContentPartPr/>
              <p14:nvPr/>
            </p14:nvContentPartPr>
            <p14:xfrm>
              <a:off x="2893026" y="1183313"/>
              <a:ext cx="926640" cy="36828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3F36B080-A11F-4DE1-96C7-2AE13853FFB5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878626" y="1168913"/>
                <a:ext cx="954720" cy="39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D7FF6D3A-1968-4003-A693-838E47048592}"/>
                  </a:ext>
                </a:extLst>
              </p14:cNvPr>
              <p14:cNvContentPartPr/>
              <p14:nvPr/>
            </p14:nvContentPartPr>
            <p14:xfrm>
              <a:off x="1989426" y="1238393"/>
              <a:ext cx="578880" cy="38016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D7FF6D3A-1968-4003-A693-838E47048592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975026" y="1223993"/>
                <a:ext cx="606960" cy="40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44E54B8B-80AD-4436-B0B5-85B17482385D}"/>
                  </a:ext>
                </a:extLst>
              </p14:cNvPr>
              <p14:cNvContentPartPr/>
              <p14:nvPr/>
            </p14:nvContentPartPr>
            <p14:xfrm>
              <a:off x="623586" y="2150993"/>
              <a:ext cx="849960" cy="33948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44E54B8B-80AD-4436-B0B5-85B17482385D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609186" y="2136593"/>
                <a:ext cx="878040" cy="36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7ACDE316-E40D-4AD6-A8F2-7D99593999B6}"/>
                  </a:ext>
                </a:extLst>
              </p14:cNvPr>
              <p14:cNvContentPartPr/>
              <p14:nvPr/>
            </p14:nvContentPartPr>
            <p14:xfrm>
              <a:off x="1328106" y="2170433"/>
              <a:ext cx="329400" cy="35820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7ACDE316-E40D-4AD6-A8F2-7D99593999B6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313706" y="2156033"/>
                <a:ext cx="357480" cy="38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7BC463AF-D997-43B1-9E2A-576326DBB107}"/>
                  </a:ext>
                </a:extLst>
              </p14:cNvPr>
              <p14:cNvContentPartPr/>
              <p14:nvPr/>
            </p14:nvContentPartPr>
            <p14:xfrm>
              <a:off x="1964946" y="2303633"/>
              <a:ext cx="33120" cy="396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7BC463AF-D997-43B1-9E2A-576326DBB107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950546" y="2289233"/>
                <a:ext cx="61200" cy="3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2037A4EA-135F-412E-84C5-06311432CCBB}"/>
                  </a:ext>
                </a:extLst>
              </p14:cNvPr>
              <p14:cNvContentPartPr/>
              <p14:nvPr/>
            </p14:nvContentPartPr>
            <p14:xfrm>
              <a:off x="1935426" y="2474273"/>
              <a:ext cx="360" cy="36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2037A4EA-135F-412E-84C5-06311432CCBB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921026" y="2459873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DB9BC56B-F25D-41FD-8254-03B3C6597179}"/>
                  </a:ext>
                </a:extLst>
              </p14:cNvPr>
              <p14:cNvContentPartPr/>
              <p14:nvPr/>
            </p14:nvContentPartPr>
            <p14:xfrm>
              <a:off x="3691506" y="2037233"/>
              <a:ext cx="87120" cy="12960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DB9BC56B-F25D-41FD-8254-03B3C6597179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3677106" y="2022833"/>
                <a:ext cx="115200" cy="15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C8138B53-6693-4003-9083-B622C76BB3C8}"/>
                  </a:ext>
                </a:extLst>
              </p14:cNvPr>
              <p14:cNvContentPartPr/>
              <p14:nvPr/>
            </p14:nvContentPartPr>
            <p14:xfrm>
              <a:off x="4378746" y="2080793"/>
              <a:ext cx="691920" cy="401760"/>
            </p14:xfrm>
          </p:contentPart>
        </mc:Choice>
        <mc:Fallback xmlns=""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C8138B53-6693-4003-9083-B622C76BB3C8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4364346" y="2066393"/>
                <a:ext cx="720000" cy="42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CCD1EA94-268D-46F5-8F6F-7D0E77616FF1}"/>
                  </a:ext>
                </a:extLst>
              </p14:cNvPr>
              <p14:cNvContentPartPr/>
              <p14:nvPr/>
            </p14:nvContentPartPr>
            <p14:xfrm>
              <a:off x="3425826" y="2299313"/>
              <a:ext cx="395640" cy="19908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CCD1EA94-268D-46F5-8F6F-7D0E77616FF1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3411426" y="2284913"/>
                <a:ext cx="423720" cy="22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37B16360-535C-475D-9890-9974D5AA377E}"/>
                  </a:ext>
                </a:extLst>
              </p14:cNvPr>
              <p14:cNvContentPartPr/>
              <p14:nvPr/>
            </p14:nvContentPartPr>
            <p14:xfrm>
              <a:off x="2380746" y="2016713"/>
              <a:ext cx="690840" cy="465120"/>
            </p14:xfrm>
          </p:contentPart>
        </mc:Choice>
        <mc:Fallback xmlns=""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37B16360-535C-475D-9890-9974D5AA377E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2366346" y="2002313"/>
                <a:ext cx="718920" cy="49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F3C06A4C-F60F-4A3F-A25F-6CDE747FB029}"/>
                  </a:ext>
                </a:extLst>
              </p14:cNvPr>
              <p14:cNvContentPartPr/>
              <p14:nvPr/>
            </p14:nvContentPartPr>
            <p14:xfrm>
              <a:off x="5415906" y="2087993"/>
              <a:ext cx="1967400" cy="383760"/>
            </p14:xfrm>
          </p:contentPart>
        </mc:Choice>
        <mc:Fallback xmlns=""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F3C06A4C-F60F-4A3F-A25F-6CDE747FB029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5401506" y="2073593"/>
                <a:ext cx="1995480" cy="41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7C765BC6-B5ED-49AC-9498-4DC0A7ACEE31}"/>
                  </a:ext>
                </a:extLst>
              </p14:cNvPr>
              <p14:cNvContentPartPr/>
              <p14:nvPr/>
            </p14:nvContentPartPr>
            <p14:xfrm>
              <a:off x="7687866" y="2055953"/>
              <a:ext cx="665280" cy="393840"/>
            </p14:xfrm>
          </p:contentPart>
        </mc:Choice>
        <mc:Fallback xmlns=""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7C765BC6-B5ED-49AC-9498-4DC0A7ACEE31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7673466" y="2041553"/>
                <a:ext cx="693360" cy="42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0456CF8B-6952-490E-921F-5A1B9B8D1DEC}"/>
                  </a:ext>
                </a:extLst>
              </p14:cNvPr>
              <p14:cNvContentPartPr/>
              <p14:nvPr/>
            </p14:nvContentPartPr>
            <p14:xfrm>
              <a:off x="4842786" y="2826713"/>
              <a:ext cx="788760" cy="81360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0456CF8B-6952-490E-921F-5A1B9B8D1DEC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4828386" y="2812313"/>
                <a:ext cx="816840" cy="84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B55CECD7-F83F-4241-965A-882DD97F522F}"/>
                  </a:ext>
                </a:extLst>
              </p14:cNvPr>
              <p14:cNvContentPartPr/>
              <p14:nvPr/>
            </p14:nvContentPartPr>
            <p14:xfrm>
              <a:off x="3235386" y="2862353"/>
              <a:ext cx="1228320" cy="74736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B55CECD7-F83F-4241-965A-882DD97F522F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3220986" y="2847953"/>
                <a:ext cx="1256400" cy="77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B02532C4-6C11-4BB8-9779-0B10DCBEFBD6}"/>
                  </a:ext>
                </a:extLst>
              </p14:cNvPr>
              <p14:cNvContentPartPr/>
              <p14:nvPr/>
            </p14:nvContentPartPr>
            <p14:xfrm>
              <a:off x="2351946" y="2874233"/>
              <a:ext cx="559440" cy="34128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B02532C4-6C11-4BB8-9779-0B10DCBEFBD6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2337546" y="2859833"/>
                <a:ext cx="587520" cy="36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B293B314-D83C-4F6E-8F38-160FA9D8A475}"/>
                  </a:ext>
                </a:extLst>
              </p14:cNvPr>
              <p14:cNvContentPartPr/>
              <p14:nvPr/>
            </p14:nvContentPartPr>
            <p14:xfrm>
              <a:off x="5935026" y="2874953"/>
              <a:ext cx="1514880" cy="39492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B293B314-D83C-4F6E-8F38-160FA9D8A475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5920626" y="2860553"/>
                <a:ext cx="1542960" cy="42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9DFF603A-B3B9-44CA-A21F-0A36EEB8C738}"/>
                  </a:ext>
                </a:extLst>
              </p14:cNvPr>
              <p14:cNvContentPartPr/>
              <p14:nvPr/>
            </p14:nvContentPartPr>
            <p14:xfrm>
              <a:off x="7850226" y="2847233"/>
              <a:ext cx="1085040" cy="38700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9DFF603A-B3B9-44CA-A21F-0A36EEB8C738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7835826" y="2832833"/>
                <a:ext cx="1113120" cy="41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FCD0FC97-C426-4D0A-A271-8BFC23ECA7E7}"/>
                  </a:ext>
                </a:extLst>
              </p14:cNvPr>
              <p14:cNvContentPartPr/>
              <p14:nvPr/>
            </p14:nvContentPartPr>
            <p14:xfrm>
              <a:off x="1669026" y="4096073"/>
              <a:ext cx="360" cy="360"/>
            </p14:xfrm>
          </p:contentPart>
        </mc:Choice>
        <mc:Fallback xmlns=""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FCD0FC97-C426-4D0A-A271-8BFC23ECA7E7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1654626" y="4081673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CC4E1BC1-C3BA-49B1-8DF8-D48E804DF343}"/>
                  </a:ext>
                </a:extLst>
              </p14:cNvPr>
              <p14:cNvContentPartPr/>
              <p14:nvPr/>
            </p14:nvContentPartPr>
            <p14:xfrm>
              <a:off x="1718346" y="4311353"/>
              <a:ext cx="360" cy="36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CC4E1BC1-C3BA-49B1-8DF8-D48E804DF343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1703946" y="4296953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625CE2D5-7814-4A06-8471-0867C176B102}"/>
                  </a:ext>
                </a:extLst>
              </p14:cNvPr>
              <p14:cNvContentPartPr/>
              <p14:nvPr/>
            </p14:nvContentPartPr>
            <p14:xfrm>
              <a:off x="436026" y="3895553"/>
              <a:ext cx="966600" cy="39960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625CE2D5-7814-4A06-8471-0867C176B102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421626" y="3881153"/>
                <a:ext cx="994680" cy="42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871E8B49-1C41-4562-A960-6845ADF383E0}"/>
                  </a:ext>
                </a:extLst>
              </p14:cNvPr>
              <p14:cNvContentPartPr/>
              <p14:nvPr/>
            </p14:nvContentPartPr>
            <p14:xfrm>
              <a:off x="2259786" y="3846593"/>
              <a:ext cx="734400" cy="394200"/>
            </p14:xfrm>
          </p:contentPart>
        </mc:Choice>
        <mc:Fallback xmlns=""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871E8B49-1C41-4562-A960-6845ADF383E0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2245386" y="3832193"/>
                <a:ext cx="762480" cy="42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28BCC5D2-D83D-4749-866B-7598E8855ACD}"/>
                  </a:ext>
                </a:extLst>
              </p14:cNvPr>
              <p14:cNvContentPartPr/>
              <p14:nvPr/>
            </p14:nvContentPartPr>
            <p14:xfrm>
              <a:off x="3490986" y="3849833"/>
              <a:ext cx="1798920" cy="413640"/>
            </p14:xfrm>
          </p:contentPart>
        </mc:Choice>
        <mc:Fallback xmlns=""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28BCC5D2-D83D-4749-866B-7598E8855ACD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3476586" y="3835433"/>
                <a:ext cx="1827000" cy="44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5A25157D-20AA-48A1-982B-8E70C4D06F73}"/>
                  </a:ext>
                </a:extLst>
              </p14:cNvPr>
              <p14:cNvContentPartPr/>
              <p14:nvPr/>
            </p14:nvContentPartPr>
            <p14:xfrm>
              <a:off x="5858706" y="3877553"/>
              <a:ext cx="478800" cy="399600"/>
            </p14:xfrm>
          </p:contentPart>
        </mc:Choice>
        <mc:Fallback xmlns=""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5A25157D-20AA-48A1-982B-8E70C4D06F73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5844306" y="3863153"/>
                <a:ext cx="506880" cy="42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26BD28C7-B05B-43D0-AE94-9A2D6E906370}"/>
                  </a:ext>
                </a:extLst>
              </p14:cNvPr>
              <p14:cNvContentPartPr/>
              <p14:nvPr/>
            </p14:nvContentPartPr>
            <p14:xfrm>
              <a:off x="6852666" y="3835793"/>
              <a:ext cx="1399320" cy="757080"/>
            </p14:xfrm>
          </p:contentPart>
        </mc:Choice>
        <mc:Fallback xmlns=""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26BD28C7-B05B-43D0-AE94-9A2D6E906370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6838266" y="3821393"/>
                <a:ext cx="1427400" cy="78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1158C7E9-E43F-4F2C-9F4B-539D560E7F0C}"/>
                  </a:ext>
                </a:extLst>
              </p14:cNvPr>
              <p14:cNvContentPartPr/>
              <p14:nvPr/>
            </p14:nvContentPartPr>
            <p14:xfrm>
              <a:off x="3589626" y="4862873"/>
              <a:ext cx="483840" cy="227160"/>
            </p14:xfrm>
          </p:contentPart>
        </mc:Choice>
        <mc:Fallback xmlns=""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1158C7E9-E43F-4F2C-9F4B-539D560E7F0C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3575226" y="4848473"/>
                <a:ext cx="511920" cy="25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36" name="Ink 135">
                <a:extLst>
                  <a:ext uri="{FF2B5EF4-FFF2-40B4-BE49-F238E27FC236}">
                    <a16:creationId xmlns:a16="http://schemas.microsoft.com/office/drawing/2014/main" id="{9DCA441A-3602-47D2-ADCF-6B8919DF0CA4}"/>
                  </a:ext>
                </a:extLst>
              </p14:cNvPr>
              <p14:cNvContentPartPr/>
              <p14:nvPr/>
            </p14:nvContentPartPr>
            <p14:xfrm>
              <a:off x="2288946" y="4581353"/>
              <a:ext cx="898560" cy="865080"/>
            </p14:xfrm>
          </p:contentPart>
        </mc:Choice>
        <mc:Fallback xmlns="">
          <p:pic>
            <p:nvPicPr>
              <p:cNvPr id="136" name="Ink 135">
                <a:extLst>
                  <a:ext uri="{FF2B5EF4-FFF2-40B4-BE49-F238E27FC236}">
                    <a16:creationId xmlns:a16="http://schemas.microsoft.com/office/drawing/2014/main" id="{9DCA441A-3602-47D2-ADCF-6B8919DF0CA4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2274546" y="4566953"/>
                <a:ext cx="926640" cy="89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145" name="Ink 144">
                <a:extLst>
                  <a:ext uri="{FF2B5EF4-FFF2-40B4-BE49-F238E27FC236}">
                    <a16:creationId xmlns:a16="http://schemas.microsoft.com/office/drawing/2014/main" id="{8E3BC1DD-71BC-428B-9DC6-0B55B8D45E11}"/>
                  </a:ext>
                </a:extLst>
              </p14:cNvPr>
              <p14:cNvContentPartPr/>
              <p14:nvPr/>
            </p14:nvContentPartPr>
            <p14:xfrm>
              <a:off x="4439946" y="4663433"/>
              <a:ext cx="2494080" cy="440280"/>
            </p14:xfrm>
          </p:contentPart>
        </mc:Choice>
        <mc:Fallback xmlns="">
          <p:pic>
            <p:nvPicPr>
              <p:cNvPr id="145" name="Ink 144">
                <a:extLst>
                  <a:ext uri="{FF2B5EF4-FFF2-40B4-BE49-F238E27FC236}">
                    <a16:creationId xmlns:a16="http://schemas.microsoft.com/office/drawing/2014/main" id="{8E3BC1DD-71BC-428B-9DC6-0B55B8D45E11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4425546" y="4649033"/>
                <a:ext cx="2522160" cy="468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299468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Rectangle 1">
            <a:extLst>
              <a:ext uri="{FF2B5EF4-FFF2-40B4-BE49-F238E27FC236}">
                <a16:creationId xmlns:a16="http://schemas.microsoft.com/office/drawing/2014/main" id="{1258D9D7-EA29-416E-BB5C-57453D6BC37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381000"/>
            <a:ext cx="7772400" cy="1143000"/>
          </a:xfrm>
          <a:ln/>
        </p:spPr>
        <p:txBody>
          <a:bodyPr/>
          <a:lstStyle/>
          <a:p>
            <a:pPr algn="l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28275" algn="l"/>
                <a:tab pos="10777538" algn="l"/>
                <a:tab pos="10779125" algn="l"/>
                <a:tab pos="10780713" algn="l"/>
              </a:tabLst>
            </a:pPr>
            <a:r>
              <a:rPr lang="en-GB" altLang="en-US" sz="3600" b="1"/>
              <a:t>2-1 Sample Spaces and Events</a:t>
            </a:r>
            <a:br>
              <a:rPr lang="en-GB" altLang="en-US" sz="3600" b="1"/>
            </a:br>
            <a:endParaRPr lang="en-GB" altLang="en-US" sz="3600" b="1"/>
          </a:p>
        </p:txBody>
      </p:sp>
      <p:sp>
        <p:nvSpPr>
          <p:cNvPr id="13314" name="Rectangle 2">
            <a:extLst>
              <a:ext uri="{FF2B5EF4-FFF2-40B4-BE49-F238E27FC236}">
                <a16:creationId xmlns:a16="http://schemas.microsoft.com/office/drawing/2014/main" id="{3000357F-0D2F-4379-9324-E1AEDF2FC2E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28600" y="1447800"/>
            <a:ext cx="7772400" cy="4114800"/>
          </a:xfrm>
          <a:ln/>
        </p:spPr>
        <p:txBody>
          <a:bodyPr/>
          <a:lstStyle/>
          <a:p>
            <a:pPr indent="-336550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28275" algn="l"/>
                <a:tab pos="10777538" algn="l"/>
                <a:tab pos="10779125" algn="l"/>
                <a:tab pos="10780713" algn="l"/>
              </a:tabLst>
            </a:pPr>
            <a:r>
              <a:rPr lang="en-GB" altLang="en-US" b="1"/>
              <a:t>2-1.3 Events</a:t>
            </a:r>
          </a:p>
          <a:p>
            <a:pPr indent="-336550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28275" algn="l"/>
                <a:tab pos="10777538" algn="l"/>
                <a:tab pos="10779125" algn="l"/>
                <a:tab pos="10780713" algn="l"/>
              </a:tabLst>
            </a:pPr>
            <a:r>
              <a:rPr lang="en-GB" altLang="en-US" b="1">
                <a:solidFill>
                  <a:srgbClr val="00CC99"/>
                </a:solidFill>
              </a:rPr>
              <a:t>Definition</a:t>
            </a:r>
          </a:p>
        </p:txBody>
      </p:sp>
      <p:sp>
        <p:nvSpPr>
          <p:cNvPr id="13315" name="Line 3">
            <a:extLst>
              <a:ext uri="{FF2B5EF4-FFF2-40B4-BE49-F238E27FC236}">
                <a16:creationId xmlns:a16="http://schemas.microsoft.com/office/drawing/2014/main" id="{AC4F2800-941C-4ABE-A204-68ED010778EB}"/>
              </a:ext>
            </a:extLst>
          </p:cNvPr>
          <p:cNvSpPr>
            <a:spLocks noChangeShapeType="1"/>
          </p:cNvSpPr>
          <p:nvPr/>
        </p:nvSpPr>
        <p:spPr bwMode="auto">
          <a:xfrm>
            <a:off x="762000" y="1066800"/>
            <a:ext cx="6096000" cy="1588"/>
          </a:xfrm>
          <a:prstGeom prst="line">
            <a:avLst/>
          </a:prstGeom>
          <a:noFill/>
          <a:ln w="9360" cap="flat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pic>
        <p:nvPicPr>
          <p:cNvPr id="13316" name="Picture 4">
            <a:extLst>
              <a:ext uri="{FF2B5EF4-FFF2-40B4-BE49-F238E27FC236}">
                <a16:creationId xmlns:a16="http://schemas.microsoft.com/office/drawing/2014/main" id="{EFC7B65B-C488-465A-AC2E-06A2A1D0C7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971800"/>
            <a:ext cx="8686800" cy="99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6D039663-CA89-4A3C-99CB-A565BB767358}"/>
                  </a:ext>
                </a:extLst>
              </p14:cNvPr>
              <p14:cNvContentPartPr/>
              <p14:nvPr/>
            </p14:nvContentPartPr>
            <p14:xfrm>
              <a:off x="863706" y="4266713"/>
              <a:ext cx="165600" cy="3992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6D039663-CA89-4A3C-99CB-A565BB76735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49306" y="4252313"/>
                <a:ext cx="193680" cy="42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AAD89865-65D1-4A81-8A33-D73D4847917A}"/>
                  </a:ext>
                </a:extLst>
              </p14:cNvPr>
              <p14:cNvContentPartPr/>
              <p14:nvPr/>
            </p14:nvContentPartPr>
            <p14:xfrm>
              <a:off x="3571266" y="4186073"/>
              <a:ext cx="546840" cy="38160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AAD89865-65D1-4A81-8A33-D73D4847917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556866" y="4171673"/>
                <a:ext cx="574920" cy="40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299BEDAF-BA65-4D71-8E3D-1F890F686F02}"/>
                  </a:ext>
                </a:extLst>
              </p14:cNvPr>
              <p14:cNvContentPartPr/>
              <p14:nvPr/>
            </p14:nvContentPartPr>
            <p14:xfrm>
              <a:off x="2850906" y="4224953"/>
              <a:ext cx="273960" cy="38160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299BEDAF-BA65-4D71-8E3D-1F890F686F02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836506" y="4210553"/>
                <a:ext cx="302040" cy="40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1FF88FA4-E759-4CC7-93A2-428FAF7687C5}"/>
                  </a:ext>
                </a:extLst>
              </p14:cNvPr>
              <p14:cNvContentPartPr/>
              <p14:nvPr/>
            </p14:nvContentPartPr>
            <p14:xfrm>
              <a:off x="1429986" y="4222073"/>
              <a:ext cx="1027800" cy="40824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1FF88FA4-E759-4CC7-93A2-428FAF7687C5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415586" y="4207673"/>
                <a:ext cx="1055880" cy="43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2B301459-E41D-4610-BA73-F90F2B228BF6}"/>
                  </a:ext>
                </a:extLst>
              </p14:cNvPr>
              <p14:cNvContentPartPr/>
              <p14:nvPr/>
            </p14:nvContentPartPr>
            <p14:xfrm>
              <a:off x="4556226" y="4253033"/>
              <a:ext cx="1125360" cy="64980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2B301459-E41D-4610-BA73-F90F2B228BF6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541826" y="4238633"/>
                <a:ext cx="1153440" cy="67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1FB65F04-B639-4791-8A9A-0AD019C570F8}"/>
                  </a:ext>
                </a:extLst>
              </p14:cNvPr>
              <p14:cNvContentPartPr/>
              <p14:nvPr/>
            </p14:nvContentPartPr>
            <p14:xfrm>
              <a:off x="6135546" y="4449953"/>
              <a:ext cx="708480" cy="21600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1FB65F04-B639-4791-8A9A-0AD019C570F8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121146" y="4435553"/>
                <a:ext cx="736560" cy="24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953C82A5-CA3D-4E7C-A40D-FB597DCB2957}"/>
                  </a:ext>
                </a:extLst>
              </p14:cNvPr>
              <p14:cNvContentPartPr/>
              <p14:nvPr/>
            </p14:nvContentPartPr>
            <p14:xfrm>
              <a:off x="7210866" y="4308113"/>
              <a:ext cx="610920" cy="41832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953C82A5-CA3D-4E7C-A40D-FB597DCB2957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196466" y="4293713"/>
                <a:ext cx="639000" cy="44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873FE8D6-CD1F-451C-9852-FF706E6F6F16}"/>
                  </a:ext>
                </a:extLst>
              </p14:cNvPr>
              <p14:cNvContentPartPr/>
              <p14:nvPr/>
            </p14:nvContentPartPr>
            <p14:xfrm>
              <a:off x="8241906" y="4265633"/>
              <a:ext cx="316440" cy="51624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873FE8D6-CD1F-451C-9852-FF706E6F6F16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8227506" y="4251233"/>
                <a:ext cx="344520" cy="5443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8D16DF99-74EA-4A4D-B988-BDD5352B5D8C}"/>
                  </a:ext>
                </a:extLst>
              </p14:cNvPr>
              <p14:cNvContentPartPr/>
              <p14:nvPr/>
            </p14:nvContentPartPr>
            <p14:xfrm>
              <a:off x="2566866" y="671033"/>
              <a:ext cx="360" cy="3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8D16DF99-74EA-4A4D-B988-BDD5352B5D8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52466" y="656633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53358B01-B8A2-4AAA-A342-B19A03CFAD9B}"/>
                  </a:ext>
                </a:extLst>
              </p14:cNvPr>
              <p14:cNvContentPartPr/>
              <p14:nvPr/>
            </p14:nvContentPartPr>
            <p14:xfrm>
              <a:off x="2585946" y="834113"/>
              <a:ext cx="360" cy="3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53358B01-B8A2-4AAA-A342-B19A03CFAD9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571546" y="819713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A9494320-329A-4128-BAEA-468BE0F1208B}"/>
                  </a:ext>
                </a:extLst>
              </p14:cNvPr>
              <p14:cNvContentPartPr/>
              <p14:nvPr/>
            </p14:nvContentPartPr>
            <p14:xfrm>
              <a:off x="649146" y="346673"/>
              <a:ext cx="1652400" cy="54144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A9494320-329A-4128-BAEA-468BE0F1208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34746" y="332273"/>
                <a:ext cx="1680480" cy="56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7B801525-8FA4-45CB-9DC4-4E5D4850694F}"/>
                  </a:ext>
                </a:extLst>
              </p14:cNvPr>
              <p14:cNvContentPartPr/>
              <p14:nvPr/>
            </p14:nvContentPartPr>
            <p14:xfrm>
              <a:off x="4022706" y="541793"/>
              <a:ext cx="101520" cy="31284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7B801525-8FA4-45CB-9DC4-4E5D4850694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008306" y="527393"/>
                <a:ext cx="129600" cy="34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2A67FD20-A818-4622-B1CE-8DBFB14AC236}"/>
                  </a:ext>
                </a:extLst>
              </p14:cNvPr>
              <p14:cNvContentPartPr/>
              <p14:nvPr/>
            </p14:nvContentPartPr>
            <p14:xfrm>
              <a:off x="4367586" y="748073"/>
              <a:ext cx="360" cy="36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2A67FD20-A818-4622-B1CE-8DBFB14AC236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353186" y="733673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2E4E4922-F213-4499-A598-820652EDA74D}"/>
                  </a:ext>
                </a:extLst>
              </p14:cNvPr>
              <p14:cNvContentPartPr/>
              <p14:nvPr/>
            </p14:nvContentPartPr>
            <p14:xfrm>
              <a:off x="4415106" y="875513"/>
              <a:ext cx="360" cy="36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2E4E4922-F213-4499-A598-820652EDA74D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400706" y="861113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E45BA4C6-905B-4D90-967E-17BCFF59FB52}"/>
                  </a:ext>
                </a:extLst>
              </p14:cNvPr>
              <p14:cNvContentPartPr/>
              <p14:nvPr/>
            </p14:nvContentPartPr>
            <p14:xfrm>
              <a:off x="3172026" y="523073"/>
              <a:ext cx="623160" cy="60084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E45BA4C6-905B-4D90-967E-17BCFF59FB52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157626" y="508673"/>
                <a:ext cx="651240" cy="62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F17CA2BD-9CE0-4AAA-801E-0551D12448BD}"/>
                  </a:ext>
                </a:extLst>
              </p14:cNvPr>
              <p14:cNvContentPartPr/>
              <p14:nvPr/>
            </p14:nvContentPartPr>
            <p14:xfrm>
              <a:off x="6610746" y="444593"/>
              <a:ext cx="997200" cy="44568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F17CA2BD-9CE0-4AAA-801E-0551D12448BD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596346" y="430193"/>
                <a:ext cx="1025280" cy="47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9553FDE7-E2B7-4E22-9AEF-FA1FE906D219}"/>
                  </a:ext>
                </a:extLst>
              </p14:cNvPr>
              <p14:cNvContentPartPr/>
              <p14:nvPr/>
            </p14:nvContentPartPr>
            <p14:xfrm>
              <a:off x="4845306" y="449273"/>
              <a:ext cx="1453320" cy="42948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9553FDE7-E2B7-4E22-9AEF-FA1FE906D219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830906" y="434873"/>
                <a:ext cx="1481400" cy="45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887F22C0-5AF0-4A76-B78D-27D459A70C8E}"/>
                  </a:ext>
                </a:extLst>
              </p14:cNvPr>
              <p14:cNvContentPartPr/>
              <p14:nvPr/>
            </p14:nvContentPartPr>
            <p14:xfrm>
              <a:off x="3979866" y="1540433"/>
              <a:ext cx="258480" cy="30168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887F22C0-5AF0-4A76-B78D-27D459A70C8E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965466" y="1526033"/>
                <a:ext cx="286560" cy="32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F002D59B-1ADE-4EE5-919C-1F07AEA9F188}"/>
                  </a:ext>
                </a:extLst>
              </p14:cNvPr>
              <p14:cNvContentPartPr/>
              <p14:nvPr/>
            </p14:nvContentPartPr>
            <p14:xfrm>
              <a:off x="4463346" y="1724033"/>
              <a:ext cx="360" cy="36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F002D59B-1ADE-4EE5-919C-1F07AEA9F188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448946" y="1709633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872DDA90-6C9A-4B41-9FB3-55836886DD88}"/>
                  </a:ext>
                </a:extLst>
              </p14:cNvPr>
              <p14:cNvContentPartPr/>
              <p14:nvPr/>
            </p14:nvContentPartPr>
            <p14:xfrm>
              <a:off x="4470546" y="1908713"/>
              <a:ext cx="360" cy="36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872DDA90-6C9A-4B41-9FB3-55836886DD88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456146" y="1894313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9B98D4A6-3918-4031-9738-A706D99127F4}"/>
                  </a:ext>
                </a:extLst>
              </p14:cNvPr>
              <p14:cNvContentPartPr/>
              <p14:nvPr/>
            </p14:nvContentPartPr>
            <p14:xfrm>
              <a:off x="3011106" y="1458713"/>
              <a:ext cx="744480" cy="67608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9B98D4A6-3918-4031-9738-A706D99127F4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996706" y="1444313"/>
                <a:ext cx="772560" cy="70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DF9CE59B-8D52-4125-9D61-BD32F5381BFE}"/>
                  </a:ext>
                </a:extLst>
              </p14:cNvPr>
              <p14:cNvContentPartPr/>
              <p14:nvPr/>
            </p14:nvContentPartPr>
            <p14:xfrm>
              <a:off x="4920546" y="1428113"/>
              <a:ext cx="1304280" cy="66168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DF9CE59B-8D52-4125-9D61-BD32F5381BFE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4906146" y="1413713"/>
                <a:ext cx="1332360" cy="68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7BF0BAF0-8584-4E89-9C54-DBC7CF61FE43}"/>
                  </a:ext>
                </a:extLst>
              </p14:cNvPr>
              <p14:cNvContentPartPr/>
              <p14:nvPr/>
            </p14:nvContentPartPr>
            <p14:xfrm>
              <a:off x="6217266" y="1682633"/>
              <a:ext cx="379800" cy="17352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7BF0BAF0-8584-4E89-9C54-DBC7CF61FE43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6202866" y="1668233"/>
                <a:ext cx="407880" cy="20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58E08836-A1CE-4203-B81D-9995AC7C42D0}"/>
                  </a:ext>
                </a:extLst>
              </p14:cNvPr>
              <p14:cNvContentPartPr/>
              <p14:nvPr/>
            </p14:nvContentPartPr>
            <p14:xfrm>
              <a:off x="6921066" y="1456913"/>
              <a:ext cx="1104120" cy="448200"/>
            </p14:xfrm>
          </p:contentPart>
        </mc:Choice>
        <mc:Fallback xmlns=""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58E08836-A1CE-4203-B81D-9995AC7C42D0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6906666" y="1442513"/>
                <a:ext cx="1132200" cy="47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DFD9A5CE-C19A-4969-8FC5-91DCA47B4159}"/>
                  </a:ext>
                </a:extLst>
              </p14:cNvPr>
              <p14:cNvContentPartPr/>
              <p14:nvPr/>
            </p14:nvContentPartPr>
            <p14:xfrm>
              <a:off x="3871866" y="2432153"/>
              <a:ext cx="552960" cy="402480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DFD9A5CE-C19A-4969-8FC5-91DCA47B4159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3857466" y="2417753"/>
                <a:ext cx="581040" cy="43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8057606C-546F-4BD2-84F9-C156C30E47FB}"/>
                  </a:ext>
                </a:extLst>
              </p14:cNvPr>
              <p14:cNvContentPartPr/>
              <p14:nvPr/>
            </p14:nvContentPartPr>
            <p14:xfrm>
              <a:off x="2791506" y="2414153"/>
              <a:ext cx="843120" cy="735840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8057606C-546F-4BD2-84F9-C156C30E47FB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2777106" y="2399753"/>
                <a:ext cx="871200" cy="76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06426C65-265A-49FE-8A3A-7A04D6866435}"/>
                  </a:ext>
                </a:extLst>
              </p14:cNvPr>
              <p14:cNvContentPartPr/>
              <p14:nvPr/>
            </p14:nvContentPartPr>
            <p14:xfrm>
              <a:off x="5104146" y="2346833"/>
              <a:ext cx="2505600" cy="495000"/>
            </p14:xfrm>
          </p:contentPart>
        </mc:Choice>
        <mc:Fallback xmlns=""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06426C65-265A-49FE-8A3A-7A04D6866435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5089746" y="2332433"/>
                <a:ext cx="2533680" cy="523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235871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1">
            <a:extLst>
              <a:ext uri="{FF2B5EF4-FFF2-40B4-BE49-F238E27FC236}">
                <a16:creationId xmlns:a16="http://schemas.microsoft.com/office/drawing/2014/main" id="{4CC691C5-0E7D-4EB7-A3CF-3CF342CAA35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381000"/>
            <a:ext cx="7772400" cy="1143000"/>
          </a:xfrm>
          <a:ln/>
        </p:spPr>
        <p:txBody>
          <a:bodyPr/>
          <a:lstStyle/>
          <a:p>
            <a:pPr algn="l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28275" algn="l"/>
                <a:tab pos="10777538" algn="l"/>
                <a:tab pos="10779125" algn="l"/>
                <a:tab pos="10780713" algn="l"/>
              </a:tabLst>
            </a:pPr>
            <a:r>
              <a:rPr lang="en-GB" altLang="en-US" sz="3600" b="1"/>
              <a:t>2-1 Sample Spaces and Events</a:t>
            </a:r>
            <a:br>
              <a:rPr lang="en-GB" altLang="en-US" sz="3600" b="1"/>
            </a:br>
            <a:endParaRPr lang="en-GB" altLang="en-US" sz="3600" b="1"/>
          </a:p>
        </p:txBody>
      </p:sp>
      <p:sp>
        <p:nvSpPr>
          <p:cNvPr id="14338" name="Rectangle 2">
            <a:extLst>
              <a:ext uri="{FF2B5EF4-FFF2-40B4-BE49-F238E27FC236}">
                <a16:creationId xmlns:a16="http://schemas.microsoft.com/office/drawing/2014/main" id="{68AAC402-F3F9-4639-A49F-AEF60B6D694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28600" y="1447800"/>
            <a:ext cx="8770938" cy="5392738"/>
          </a:xfrm>
          <a:ln/>
        </p:spPr>
        <p:txBody>
          <a:bodyPr/>
          <a:lstStyle/>
          <a:p>
            <a:pPr indent="-336550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28275" algn="l"/>
                <a:tab pos="10777538" algn="l"/>
                <a:tab pos="10779125" algn="l"/>
                <a:tab pos="10780713" algn="l"/>
              </a:tabLst>
            </a:pPr>
            <a:r>
              <a:rPr lang="en-GB" altLang="en-US" b="1"/>
              <a:t>2-1.3 Events</a:t>
            </a:r>
          </a:p>
          <a:p>
            <a:pPr indent="-336550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28275" algn="l"/>
                <a:tab pos="10777538" algn="l"/>
                <a:tab pos="10779125" algn="l"/>
                <a:tab pos="10780713" algn="l"/>
              </a:tabLst>
            </a:pPr>
            <a:r>
              <a:rPr lang="en-GB" altLang="en-US" b="1">
                <a:solidFill>
                  <a:srgbClr val="00CC99"/>
                </a:solidFill>
              </a:rPr>
              <a:t>Example</a:t>
            </a:r>
          </a:p>
          <a:p>
            <a:pPr indent="-336550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28275" algn="l"/>
                <a:tab pos="10777538" algn="l"/>
                <a:tab pos="10779125" algn="l"/>
                <a:tab pos="10780713" algn="l"/>
              </a:tabLst>
            </a:pPr>
            <a:r>
              <a:rPr lang="en-GB" altLang="en-US" sz="2600" b="1">
                <a:solidFill>
                  <a:srgbClr val="BF0041"/>
                </a:solidFill>
              </a:rPr>
              <a:t>a) Rolling a dice</a:t>
            </a:r>
          </a:p>
          <a:p>
            <a:pPr indent="-336550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28275" algn="l"/>
                <a:tab pos="10777538" algn="l"/>
                <a:tab pos="10779125" algn="l"/>
                <a:tab pos="10780713" algn="l"/>
              </a:tabLst>
            </a:pPr>
            <a:r>
              <a:rPr lang="en-GB" altLang="en-US" sz="2600" b="1">
                <a:solidFill>
                  <a:srgbClr val="BF0041"/>
                </a:solidFill>
              </a:rPr>
              <a:t>E = getting even number = {2,4,6}</a:t>
            </a:r>
          </a:p>
          <a:p>
            <a:pPr indent="-336550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28275" algn="l"/>
                <a:tab pos="10777538" algn="l"/>
                <a:tab pos="10779125" algn="l"/>
                <a:tab pos="10780713" algn="l"/>
              </a:tabLst>
            </a:pPr>
            <a:r>
              <a:rPr lang="en-GB" altLang="en-US" sz="2600" b="1">
                <a:solidFill>
                  <a:srgbClr val="BF0041"/>
                </a:solidFill>
              </a:rPr>
              <a:t>F = getting number at least 4 = {4,5,6}</a:t>
            </a:r>
          </a:p>
          <a:p>
            <a:pPr indent="-336550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28275" algn="l"/>
                <a:tab pos="10777538" algn="l"/>
                <a:tab pos="10779125" algn="l"/>
                <a:tab pos="10780713" algn="l"/>
              </a:tabLst>
            </a:pPr>
            <a:endParaRPr lang="en-GB" altLang="en-US" sz="2600" b="1">
              <a:solidFill>
                <a:srgbClr val="BF0041"/>
              </a:solidFill>
            </a:endParaRPr>
          </a:p>
          <a:p>
            <a:pPr indent="-336550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28275" algn="l"/>
                <a:tab pos="10777538" algn="l"/>
                <a:tab pos="10779125" algn="l"/>
                <a:tab pos="10780713" algn="l"/>
              </a:tabLst>
            </a:pPr>
            <a:r>
              <a:rPr lang="en-GB" altLang="en-US" sz="2600" b="1">
                <a:solidFill>
                  <a:srgbClr val="BF0041"/>
                </a:solidFill>
              </a:rPr>
              <a:t>b) Choose randomly 3 digits</a:t>
            </a:r>
          </a:p>
          <a:p>
            <a:pPr indent="-336550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28275" algn="l"/>
                <a:tab pos="10777538" algn="l"/>
                <a:tab pos="10779125" algn="l"/>
                <a:tab pos="10780713" algn="l"/>
              </a:tabLst>
            </a:pPr>
            <a:r>
              <a:rPr lang="en-GB" altLang="en-US" sz="2600" b="1">
                <a:solidFill>
                  <a:srgbClr val="BF0041"/>
                </a:solidFill>
              </a:rPr>
              <a:t>E = one digit is sum of the other two</a:t>
            </a:r>
          </a:p>
          <a:p>
            <a:pPr indent="-336550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28275" algn="l"/>
                <a:tab pos="10777538" algn="l"/>
                <a:tab pos="10779125" algn="l"/>
                <a:tab pos="10780713" algn="l"/>
              </a:tabLst>
            </a:pPr>
            <a:r>
              <a:rPr lang="en-GB" altLang="en-US" sz="2600" b="1">
                <a:solidFill>
                  <a:srgbClr val="BF0041"/>
                </a:solidFill>
              </a:rPr>
              <a:t>   = {000, 011,…,990}</a:t>
            </a:r>
          </a:p>
          <a:p>
            <a:pPr indent="-336550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28275" algn="l"/>
                <a:tab pos="10777538" algn="l"/>
                <a:tab pos="10779125" algn="l"/>
                <a:tab pos="10780713" algn="l"/>
              </a:tabLst>
            </a:pPr>
            <a:endParaRPr lang="en-GB" altLang="en-US" b="1">
              <a:solidFill>
                <a:srgbClr val="00CC99"/>
              </a:solidFill>
            </a:endParaRPr>
          </a:p>
          <a:p>
            <a:pPr indent="-336550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28275" algn="l"/>
                <a:tab pos="10777538" algn="l"/>
                <a:tab pos="10779125" algn="l"/>
                <a:tab pos="10780713" algn="l"/>
              </a:tabLst>
            </a:pPr>
            <a:endParaRPr lang="en-GB" altLang="en-US" b="1">
              <a:solidFill>
                <a:srgbClr val="00CC99"/>
              </a:solidFill>
            </a:endParaRPr>
          </a:p>
        </p:txBody>
      </p:sp>
      <p:sp>
        <p:nvSpPr>
          <p:cNvPr id="14339" name="Line 3">
            <a:extLst>
              <a:ext uri="{FF2B5EF4-FFF2-40B4-BE49-F238E27FC236}">
                <a16:creationId xmlns:a16="http://schemas.microsoft.com/office/drawing/2014/main" id="{BE2CC334-47D1-47A1-9604-B0BB0909B221}"/>
              </a:ext>
            </a:extLst>
          </p:cNvPr>
          <p:cNvSpPr>
            <a:spLocks noChangeShapeType="1"/>
          </p:cNvSpPr>
          <p:nvPr/>
        </p:nvSpPr>
        <p:spPr bwMode="auto">
          <a:xfrm>
            <a:off x="762000" y="1066800"/>
            <a:ext cx="6096000" cy="1588"/>
          </a:xfrm>
          <a:prstGeom prst="line">
            <a:avLst/>
          </a:prstGeom>
          <a:noFill/>
          <a:ln w="9360" cap="flat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82CBB30F-A9F4-4A5A-9D2D-71C9DEA9A092}"/>
                  </a:ext>
                </a:extLst>
              </p14:cNvPr>
              <p14:cNvContentPartPr/>
              <p14:nvPr/>
            </p14:nvContentPartPr>
            <p14:xfrm>
              <a:off x="4102626" y="2490113"/>
              <a:ext cx="177480" cy="5342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82CBB30F-A9F4-4A5A-9D2D-71C9DEA9A09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088226" y="2475713"/>
                <a:ext cx="205560" cy="56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0F290CB2-037F-4132-82DB-64FB42867FEE}"/>
                  </a:ext>
                </a:extLst>
              </p14:cNvPr>
              <p14:cNvContentPartPr/>
              <p14:nvPr/>
            </p14:nvContentPartPr>
            <p14:xfrm>
              <a:off x="3312066" y="2573993"/>
              <a:ext cx="561240" cy="3618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0F290CB2-037F-4132-82DB-64FB42867FE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297666" y="2559593"/>
                <a:ext cx="589320" cy="38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6685547B-72DC-49EC-976F-5927F50FA180}"/>
                  </a:ext>
                </a:extLst>
              </p14:cNvPr>
              <p14:cNvContentPartPr/>
              <p14:nvPr/>
            </p14:nvContentPartPr>
            <p14:xfrm>
              <a:off x="5731626" y="2539793"/>
              <a:ext cx="243360" cy="40500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6685547B-72DC-49EC-976F-5927F50FA18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717226" y="2525393"/>
                <a:ext cx="271440" cy="43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D7D7884C-5337-41F6-8716-E35A39021F8C}"/>
                  </a:ext>
                </a:extLst>
              </p14:cNvPr>
              <p14:cNvContentPartPr/>
              <p14:nvPr/>
            </p14:nvContentPartPr>
            <p14:xfrm>
              <a:off x="6266586" y="2407313"/>
              <a:ext cx="258840" cy="59724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D7D7884C-5337-41F6-8716-E35A39021F8C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252186" y="2392913"/>
                <a:ext cx="286920" cy="62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6147F08A-1445-4625-A785-E5A75E1A13DF}"/>
                  </a:ext>
                </a:extLst>
              </p14:cNvPr>
              <p14:cNvContentPartPr/>
              <p14:nvPr/>
            </p14:nvContentPartPr>
            <p14:xfrm>
              <a:off x="5168226" y="2870993"/>
              <a:ext cx="330120" cy="1677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6147F08A-1445-4625-A785-E5A75E1A13DF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153826" y="2856593"/>
                <a:ext cx="358200" cy="19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748F72E0-9289-44F3-ADAC-2CB1BFECEB98}"/>
                  </a:ext>
                </a:extLst>
              </p14:cNvPr>
              <p14:cNvContentPartPr/>
              <p14:nvPr/>
            </p14:nvContentPartPr>
            <p14:xfrm>
              <a:off x="4500066" y="2557793"/>
              <a:ext cx="410400" cy="39924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748F72E0-9289-44F3-ADAC-2CB1BFECEB98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485666" y="2543393"/>
                <a:ext cx="438480" cy="42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0AB6095-F671-4C17-A91E-CE5F8305F0C0}"/>
                  </a:ext>
                </a:extLst>
              </p14:cNvPr>
              <p14:cNvContentPartPr/>
              <p14:nvPr/>
            </p14:nvContentPartPr>
            <p14:xfrm>
              <a:off x="6140226" y="3318473"/>
              <a:ext cx="487440" cy="36540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0AB6095-F671-4C17-A91E-CE5F8305F0C0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125826" y="3304073"/>
                <a:ext cx="515520" cy="39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A9F1BD3D-DB13-4C4F-AFC2-CDDA81900DB2}"/>
                  </a:ext>
                </a:extLst>
              </p14:cNvPr>
              <p14:cNvContentPartPr/>
              <p14:nvPr/>
            </p14:nvContentPartPr>
            <p14:xfrm>
              <a:off x="6845466" y="3229193"/>
              <a:ext cx="1149120" cy="5562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A9F1BD3D-DB13-4C4F-AFC2-CDDA81900DB2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6831066" y="3214793"/>
                <a:ext cx="1177200" cy="58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C2892F82-5247-42E4-9220-D108CBC2329D}"/>
                  </a:ext>
                </a:extLst>
              </p14:cNvPr>
              <p14:cNvContentPartPr/>
              <p14:nvPr/>
            </p14:nvContentPartPr>
            <p14:xfrm>
              <a:off x="8175306" y="3291833"/>
              <a:ext cx="214560" cy="34920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C2892F82-5247-42E4-9220-D108CBC2329D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8160906" y="3277433"/>
                <a:ext cx="242640" cy="37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8BCF8301-0EB6-47D8-8D59-648D2AC807EA}"/>
                  </a:ext>
                </a:extLst>
              </p14:cNvPr>
              <p14:cNvContentPartPr/>
              <p14:nvPr/>
            </p14:nvContentPartPr>
            <p14:xfrm>
              <a:off x="8640426" y="3182753"/>
              <a:ext cx="218520" cy="55944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8BCF8301-0EB6-47D8-8D59-648D2AC807EA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8626026" y="3168353"/>
                <a:ext cx="246600" cy="58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4345" name="Ink 14344">
                <a:extLst>
                  <a:ext uri="{FF2B5EF4-FFF2-40B4-BE49-F238E27FC236}">
                    <a16:creationId xmlns:a16="http://schemas.microsoft.com/office/drawing/2014/main" id="{F80E7176-176F-4D3D-ACBF-DB2E63519F50}"/>
                  </a:ext>
                </a:extLst>
              </p14:cNvPr>
              <p14:cNvContentPartPr/>
              <p14:nvPr/>
            </p14:nvContentPartPr>
            <p14:xfrm>
              <a:off x="7148946" y="4968713"/>
              <a:ext cx="120600" cy="215640"/>
            </p14:xfrm>
          </p:contentPart>
        </mc:Choice>
        <mc:Fallback xmlns="">
          <p:pic>
            <p:nvPicPr>
              <p:cNvPr id="14345" name="Ink 14344">
                <a:extLst>
                  <a:ext uri="{FF2B5EF4-FFF2-40B4-BE49-F238E27FC236}">
                    <a16:creationId xmlns:a16="http://schemas.microsoft.com/office/drawing/2014/main" id="{F80E7176-176F-4D3D-ACBF-DB2E63519F50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7134546" y="4954313"/>
                <a:ext cx="148680" cy="24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4346" name="Ink 14345">
                <a:extLst>
                  <a:ext uri="{FF2B5EF4-FFF2-40B4-BE49-F238E27FC236}">
                    <a16:creationId xmlns:a16="http://schemas.microsoft.com/office/drawing/2014/main" id="{12C58A1E-AA7A-4D95-816C-F87CFB32834D}"/>
                  </a:ext>
                </a:extLst>
              </p14:cNvPr>
              <p14:cNvContentPartPr/>
              <p14:nvPr/>
            </p14:nvContentPartPr>
            <p14:xfrm>
              <a:off x="7256586" y="5365433"/>
              <a:ext cx="360" cy="360"/>
            </p14:xfrm>
          </p:contentPart>
        </mc:Choice>
        <mc:Fallback xmlns="">
          <p:pic>
            <p:nvPicPr>
              <p:cNvPr id="14346" name="Ink 14345">
                <a:extLst>
                  <a:ext uri="{FF2B5EF4-FFF2-40B4-BE49-F238E27FC236}">
                    <a16:creationId xmlns:a16="http://schemas.microsoft.com/office/drawing/2014/main" id="{12C58A1E-AA7A-4D95-816C-F87CFB32834D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7242186" y="5351033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14347" name="Ink 14346">
                <a:extLst>
                  <a:ext uri="{FF2B5EF4-FFF2-40B4-BE49-F238E27FC236}">
                    <a16:creationId xmlns:a16="http://schemas.microsoft.com/office/drawing/2014/main" id="{14D790BF-7C29-439E-B054-0F319CAA1934}"/>
                  </a:ext>
                </a:extLst>
              </p14:cNvPr>
              <p14:cNvContentPartPr/>
              <p14:nvPr/>
            </p14:nvContentPartPr>
            <p14:xfrm>
              <a:off x="6680226" y="5222153"/>
              <a:ext cx="220680" cy="159840"/>
            </p14:xfrm>
          </p:contentPart>
        </mc:Choice>
        <mc:Fallback xmlns="">
          <p:pic>
            <p:nvPicPr>
              <p:cNvPr id="14347" name="Ink 14346">
                <a:extLst>
                  <a:ext uri="{FF2B5EF4-FFF2-40B4-BE49-F238E27FC236}">
                    <a16:creationId xmlns:a16="http://schemas.microsoft.com/office/drawing/2014/main" id="{14D790BF-7C29-439E-B054-0F319CAA1934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6665826" y="5207753"/>
                <a:ext cx="248760" cy="18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14348" name="Ink 14347">
                <a:extLst>
                  <a:ext uri="{FF2B5EF4-FFF2-40B4-BE49-F238E27FC236}">
                    <a16:creationId xmlns:a16="http://schemas.microsoft.com/office/drawing/2014/main" id="{3E300150-7B07-4371-93DB-4434002B23B2}"/>
                  </a:ext>
                </a:extLst>
              </p14:cNvPr>
              <p14:cNvContentPartPr/>
              <p14:nvPr/>
            </p14:nvContentPartPr>
            <p14:xfrm>
              <a:off x="5957346" y="5023073"/>
              <a:ext cx="483840" cy="426600"/>
            </p14:xfrm>
          </p:contentPart>
        </mc:Choice>
        <mc:Fallback xmlns="">
          <p:pic>
            <p:nvPicPr>
              <p:cNvPr id="14348" name="Ink 14347">
                <a:extLst>
                  <a:ext uri="{FF2B5EF4-FFF2-40B4-BE49-F238E27FC236}">
                    <a16:creationId xmlns:a16="http://schemas.microsoft.com/office/drawing/2014/main" id="{3E300150-7B07-4371-93DB-4434002B23B2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5942946" y="5008673"/>
                <a:ext cx="511920" cy="45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14356" name="Ink 14355">
                <a:extLst>
                  <a:ext uri="{FF2B5EF4-FFF2-40B4-BE49-F238E27FC236}">
                    <a16:creationId xmlns:a16="http://schemas.microsoft.com/office/drawing/2014/main" id="{99786CB0-BF76-4EE3-B47A-3FEDA9A6A3F1}"/>
                  </a:ext>
                </a:extLst>
              </p14:cNvPr>
              <p14:cNvContentPartPr/>
              <p14:nvPr/>
            </p14:nvContentPartPr>
            <p14:xfrm>
              <a:off x="5943306" y="5730113"/>
              <a:ext cx="1028880" cy="484200"/>
            </p14:xfrm>
          </p:contentPart>
        </mc:Choice>
        <mc:Fallback xmlns="">
          <p:pic>
            <p:nvPicPr>
              <p:cNvPr id="14356" name="Ink 14355">
                <a:extLst>
                  <a:ext uri="{FF2B5EF4-FFF2-40B4-BE49-F238E27FC236}">
                    <a16:creationId xmlns:a16="http://schemas.microsoft.com/office/drawing/2014/main" id="{99786CB0-BF76-4EE3-B47A-3FEDA9A6A3F1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5928906" y="5715713"/>
                <a:ext cx="1056960" cy="51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14361" name="Ink 14360">
                <a:extLst>
                  <a:ext uri="{FF2B5EF4-FFF2-40B4-BE49-F238E27FC236}">
                    <a16:creationId xmlns:a16="http://schemas.microsoft.com/office/drawing/2014/main" id="{2B244C8D-3E22-4DD6-883F-77BE2B4B9E15}"/>
                  </a:ext>
                </a:extLst>
              </p14:cNvPr>
              <p14:cNvContentPartPr/>
              <p14:nvPr/>
            </p14:nvContentPartPr>
            <p14:xfrm>
              <a:off x="7216626" y="5618873"/>
              <a:ext cx="577800" cy="402480"/>
            </p14:xfrm>
          </p:contentPart>
        </mc:Choice>
        <mc:Fallback xmlns="">
          <p:pic>
            <p:nvPicPr>
              <p:cNvPr id="14361" name="Ink 14360">
                <a:extLst>
                  <a:ext uri="{FF2B5EF4-FFF2-40B4-BE49-F238E27FC236}">
                    <a16:creationId xmlns:a16="http://schemas.microsoft.com/office/drawing/2014/main" id="{2B244C8D-3E22-4DD6-883F-77BE2B4B9E15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7202226" y="5604473"/>
                <a:ext cx="605880" cy="43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14364" name="Ink 14363">
                <a:extLst>
                  <a:ext uri="{FF2B5EF4-FFF2-40B4-BE49-F238E27FC236}">
                    <a16:creationId xmlns:a16="http://schemas.microsoft.com/office/drawing/2014/main" id="{3CC34C11-4C3C-47CF-9078-7D1A440C975F}"/>
                  </a:ext>
                </a:extLst>
              </p14:cNvPr>
              <p14:cNvContentPartPr/>
              <p14:nvPr/>
            </p14:nvContentPartPr>
            <p14:xfrm>
              <a:off x="8091066" y="5610593"/>
              <a:ext cx="771120" cy="390240"/>
            </p14:xfrm>
          </p:contentPart>
        </mc:Choice>
        <mc:Fallback xmlns="">
          <p:pic>
            <p:nvPicPr>
              <p:cNvPr id="14364" name="Ink 14363">
                <a:extLst>
                  <a:ext uri="{FF2B5EF4-FFF2-40B4-BE49-F238E27FC236}">
                    <a16:creationId xmlns:a16="http://schemas.microsoft.com/office/drawing/2014/main" id="{3CC34C11-4C3C-47CF-9078-7D1A440C975F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8076666" y="5596193"/>
                <a:ext cx="799200" cy="4183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8BB0BCD7-D3EC-49AF-9FE8-D2FD30F64A28}"/>
                  </a:ext>
                </a:extLst>
              </p14:cNvPr>
              <p14:cNvContentPartPr/>
              <p14:nvPr/>
            </p14:nvContentPartPr>
            <p14:xfrm>
              <a:off x="740226" y="820433"/>
              <a:ext cx="614520" cy="349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8BB0BCD7-D3EC-49AF-9FE8-D2FD30F64A2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25826" y="806033"/>
                <a:ext cx="642600" cy="6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707BF3EF-1802-4F49-8DD6-7E394A6EC8B7}"/>
                  </a:ext>
                </a:extLst>
              </p14:cNvPr>
              <p14:cNvContentPartPr/>
              <p14:nvPr/>
            </p14:nvContentPartPr>
            <p14:xfrm>
              <a:off x="1609986" y="496073"/>
              <a:ext cx="2520" cy="18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707BF3EF-1802-4F49-8DD6-7E394A6EC8B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95586" y="481673"/>
                <a:ext cx="30600" cy="2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43CC4281-1435-4EE8-8441-08F9DA0FF6F2}"/>
                  </a:ext>
                </a:extLst>
              </p14:cNvPr>
              <p14:cNvContentPartPr/>
              <p14:nvPr/>
            </p14:nvContentPartPr>
            <p14:xfrm>
              <a:off x="1631226" y="679313"/>
              <a:ext cx="2520" cy="1620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43CC4281-1435-4EE8-8441-08F9DA0FF6F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616826" y="664913"/>
                <a:ext cx="30600" cy="4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F76D5D9F-4B6D-4DE6-9B75-88363B2562EE}"/>
                  </a:ext>
                </a:extLst>
              </p14:cNvPr>
              <p14:cNvContentPartPr/>
              <p14:nvPr/>
            </p14:nvContentPartPr>
            <p14:xfrm>
              <a:off x="717186" y="323273"/>
              <a:ext cx="557280" cy="3657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F76D5D9F-4B6D-4DE6-9B75-88363B2562E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02786" y="308873"/>
                <a:ext cx="585360" cy="39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4919450D-9464-4C25-A0F5-FEE7DA9CDB69}"/>
                  </a:ext>
                </a:extLst>
              </p14:cNvPr>
              <p14:cNvContentPartPr/>
              <p14:nvPr/>
            </p14:nvContentPartPr>
            <p14:xfrm>
              <a:off x="2023986" y="322553"/>
              <a:ext cx="375840" cy="48312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4919450D-9464-4C25-A0F5-FEE7DA9CDB6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009586" y="308153"/>
                <a:ext cx="403920" cy="51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05CD2B91-7AEE-4EAA-A221-8A90BAA23449}"/>
                  </a:ext>
                </a:extLst>
              </p14:cNvPr>
              <p14:cNvContentPartPr/>
              <p14:nvPr/>
            </p14:nvContentPartPr>
            <p14:xfrm>
              <a:off x="2648226" y="375113"/>
              <a:ext cx="1117800" cy="74232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05CD2B91-7AEE-4EAA-A221-8A90BAA23449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633826" y="360713"/>
                <a:ext cx="1145880" cy="77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8D28A2E7-E753-4FCA-A993-FEB9C6F5B3B6}"/>
                  </a:ext>
                </a:extLst>
              </p14:cNvPr>
              <p14:cNvContentPartPr/>
              <p14:nvPr/>
            </p14:nvContentPartPr>
            <p14:xfrm>
              <a:off x="4195866" y="508673"/>
              <a:ext cx="434160" cy="25164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8D28A2E7-E753-4FCA-A993-FEB9C6F5B3B6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181466" y="494273"/>
                <a:ext cx="462240" cy="27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9A5A1E42-D05E-418E-B69D-A723139FC885}"/>
                  </a:ext>
                </a:extLst>
              </p14:cNvPr>
              <p14:cNvContentPartPr/>
              <p14:nvPr/>
            </p14:nvContentPartPr>
            <p14:xfrm>
              <a:off x="5168226" y="292313"/>
              <a:ext cx="297000" cy="38808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9A5A1E42-D05E-418E-B69D-A723139FC88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153826" y="277913"/>
                <a:ext cx="325080" cy="41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1D5E784B-5B53-45FF-8EA1-222FEBCF28EA}"/>
                  </a:ext>
                </a:extLst>
              </p14:cNvPr>
              <p14:cNvContentPartPr/>
              <p14:nvPr/>
            </p14:nvContentPartPr>
            <p14:xfrm>
              <a:off x="5841066" y="308153"/>
              <a:ext cx="770040" cy="41472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1D5E784B-5B53-45FF-8EA1-222FEBCF28EA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826666" y="293753"/>
                <a:ext cx="798120" cy="44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33B9941A-98A2-4389-850D-DE4E878C55CB}"/>
                  </a:ext>
                </a:extLst>
              </p14:cNvPr>
              <p14:cNvContentPartPr/>
              <p14:nvPr/>
            </p14:nvContentPartPr>
            <p14:xfrm>
              <a:off x="4977426" y="1256753"/>
              <a:ext cx="470520" cy="32652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33B9941A-98A2-4389-850D-DE4E878C55CB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963026" y="1242353"/>
                <a:ext cx="498600" cy="35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A698BD78-3B59-43F3-BA70-C81332BC9B2A}"/>
                  </a:ext>
                </a:extLst>
              </p14:cNvPr>
              <p14:cNvContentPartPr/>
              <p14:nvPr/>
            </p14:nvContentPartPr>
            <p14:xfrm>
              <a:off x="1936506" y="1231913"/>
              <a:ext cx="2595600" cy="71568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A698BD78-3B59-43F3-BA70-C81332BC9B2A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922106" y="1217513"/>
                <a:ext cx="2623680" cy="74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BF147B85-7A5A-450A-9A20-09B5AA0162FB}"/>
                  </a:ext>
                </a:extLst>
              </p14:cNvPr>
              <p14:cNvContentPartPr/>
              <p14:nvPr/>
            </p14:nvContentPartPr>
            <p14:xfrm>
              <a:off x="1351866" y="1497953"/>
              <a:ext cx="213480" cy="13968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BF147B85-7A5A-450A-9A20-09B5AA0162FB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337466" y="1483553"/>
                <a:ext cx="241560" cy="16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81E91CE2-687A-47D7-A7C2-93322F4758D2}"/>
                  </a:ext>
                </a:extLst>
              </p14:cNvPr>
              <p14:cNvContentPartPr/>
              <p14:nvPr/>
            </p14:nvContentPartPr>
            <p14:xfrm>
              <a:off x="839946" y="1281953"/>
              <a:ext cx="256320" cy="38844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81E91CE2-687A-47D7-A7C2-93322F4758D2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825546" y="1267553"/>
                <a:ext cx="284400" cy="41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4E853979-3F69-4680-A7FA-D75373D927F3}"/>
                  </a:ext>
                </a:extLst>
              </p14:cNvPr>
              <p14:cNvContentPartPr/>
              <p14:nvPr/>
            </p14:nvContentPartPr>
            <p14:xfrm>
              <a:off x="5808666" y="1208513"/>
              <a:ext cx="821160" cy="39168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4E853979-3F69-4680-A7FA-D75373D927F3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5794266" y="1194113"/>
                <a:ext cx="849240" cy="41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2FD25752-7ABA-473E-98BC-ED2465357D70}"/>
                  </a:ext>
                </a:extLst>
              </p14:cNvPr>
              <p14:cNvContentPartPr/>
              <p14:nvPr/>
            </p14:nvContentPartPr>
            <p14:xfrm>
              <a:off x="1297866" y="2147393"/>
              <a:ext cx="640080" cy="63792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2FD25752-7ABA-473E-98BC-ED2465357D70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283466" y="2132993"/>
                <a:ext cx="668160" cy="66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EBC36ABC-2E50-44CB-AE43-4FBE5DCAEE6F}"/>
                  </a:ext>
                </a:extLst>
              </p14:cNvPr>
              <p14:cNvContentPartPr/>
              <p14:nvPr/>
            </p14:nvContentPartPr>
            <p14:xfrm>
              <a:off x="743826" y="3690353"/>
              <a:ext cx="647280" cy="43848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EBC36ABC-2E50-44CB-AE43-4FBE5DCAEE6F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29426" y="3675953"/>
                <a:ext cx="675360" cy="46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5B1D4651-906B-4391-A550-D281B3528766}"/>
                  </a:ext>
                </a:extLst>
              </p14:cNvPr>
              <p14:cNvContentPartPr/>
              <p14:nvPr/>
            </p14:nvContentPartPr>
            <p14:xfrm>
              <a:off x="2781066" y="3682073"/>
              <a:ext cx="297720" cy="349560"/>
            </p14:xfrm>
          </p:contentPart>
        </mc:Choice>
        <mc:Fallback xmlns=""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5B1D4651-906B-4391-A550-D281B3528766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2766666" y="3667673"/>
                <a:ext cx="325800" cy="37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234D5520-4BFC-4EDA-9C65-FD2359C2915B}"/>
                  </a:ext>
                </a:extLst>
              </p14:cNvPr>
              <p14:cNvContentPartPr/>
              <p14:nvPr/>
            </p14:nvContentPartPr>
            <p14:xfrm>
              <a:off x="1811586" y="3648953"/>
              <a:ext cx="660240" cy="417240"/>
            </p14:xfrm>
          </p:contentPart>
        </mc:Choice>
        <mc:Fallback xmlns=""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234D5520-4BFC-4EDA-9C65-FD2359C2915B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797186" y="3634553"/>
                <a:ext cx="688320" cy="44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BFC4D826-D0FF-4218-8373-E7375FF54575}"/>
                  </a:ext>
                </a:extLst>
              </p14:cNvPr>
              <p14:cNvContentPartPr/>
              <p14:nvPr/>
            </p14:nvContentPartPr>
            <p14:xfrm>
              <a:off x="3767826" y="3670913"/>
              <a:ext cx="382680" cy="429120"/>
            </p14:xfrm>
          </p:contentPart>
        </mc:Choice>
        <mc:Fallback xmlns=""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BFC4D826-D0FF-4218-8373-E7375FF54575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3753426" y="3656513"/>
                <a:ext cx="410760" cy="45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BD2BBC3A-526A-4C37-94BF-6B30F2304DE2}"/>
                  </a:ext>
                </a:extLst>
              </p14:cNvPr>
              <p14:cNvContentPartPr/>
              <p14:nvPr/>
            </p14:nvContentPartPr>
            <p14:xfrm>
              <a:off x="5801106" y="3695033"/>
              <a:ext cx="187560" cy="314640"/>
            </p14:xfrm>
          </p:contentPart>
        </mc:Choice>
        <mc:Fallback xmlns=""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BD2BBC3A-526A-4C37-94BF-6B30F2304DE2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5786706" y="3680633"/>
                <a:ext cx="215640" cy="34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F45B2BEA-22DE-4594-B2EB-B7F443950C3D}"/>
                  </a:ext>
                </a:extLst>
              </p14:cNvPr>
              <p14:cNvContentPartPr/>
              <p14:nvPr/>
            </p14:nvContentPartPr>
            <p14:xfrm>
              <a:off x="1216146" y="4722833"/>
              <a:ext cx="172800" cy="5040"/>
            </p14:xfrm>
          </p:contentPart>
        </mc:Choice>
        <mc:Fallback xmlns=""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F45B2BEA-22DE-4594-B2EB-B7F443950C3D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201746" y="4708433"/>
                <a:ext cx="200880" cy="3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D9E6D2AF-CEBB-499C-BFE2-582A0EE2F809}"/>
                  </a:ext>
                </a:extLst>
              </p14:cNvPr>
              <p14:cNvContentPartPr/>
              <p14:nvPr/>
            </p14:nvContentPartPr>
            <p14:xfrm>
              <a:off x="1204266" y="4901033"/>
              <a:ext cx="201960" cy="10440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D9E6D2AF-CEBB-499C-BFE2-582A0EE2F809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189866" y="4886633"/>
                <a:ext cx="230040" cy="3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E5D8694D-5CD1-4071-BA94-85B13047BF45}"/>
                  </a:ext>
                </a:extLst>
              </p14:cNvPr>
              <p14:cNvContentPartPr/>
              <p14:nvPr/>
            </p14:nvContentPartPr>
            <p14:xfrm>
              <a:off x="4633986" y="3648593"/>
              <a:ext cx="836280" cy="412920"/>
            </p14:xfrm>
          </p:contentPart>
        </mc:Choice>
        <mc:Fallback xmlns=""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E5D8694D-5CD1-4071-BA94-85B13047BF45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4619586" y="3634193"/>
                <a:ext cx="864360" cy="44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C6BA60E5-B82B-4458-8241-0BF50BC7F918}"/>
                  </a:ext>
                </a:extLst>
              </p14:cNvPr>
              <p14:cNvContentPartPr/>
              <p14:nvPr/>
            </p14:nvContentPartPr>
            <p14:xfrm>
              <a:off x="1731306" y="4580273"/>
              <a:ext cx="208800" cy="614160"/>
            </p14:xfrm>
          </p:contentPart>
        </mc:Choice>
        <mc:Fallback xmlns=""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C6BA60E5-B82B-4458-8241-0BF50BC7F918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1716906" y="4565873"/>
                <a:ext cx="236880" cy="64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B7471AAA-7D5A-4742-A766-C74A937D5A21}"/>
                  </a:ext>
                </a:extLst>
              </p14:cNvPr>
              <p14:cNvContentPartPr/>
              <p14:nvPr/>
            </p14:nvContentPartPr>
            <p14:xfrm>
              <a:off x="2244306" y="2095553"/>
              <a:ext cx="6612840" cy="1113840"/>
            </p14:xfrm>
          </p:contentPart>
        </mc:Choice>
        <mc:Fallback xmlns=""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B7471AAA-7D5A-4742-A766-C74A937D5A21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229906" y="2081153"/>
                <a:ext cx="6640920" cy="114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145" name="Ink 144">
                <a:extLst>
                  <a:ext uri="{FF2B5EF4-FFF2-40B4-BE49-F238E27FC236}">
                    <a16:creationId xmlns:a16="http://schemas.microsoft.com/office/drawing/2014/main" id="{D91006C2-EB63-4E6F-953E-AE4182AB06BA}"/>
                  </a:ext>
                </a:extLst>
              </p14:cNvPr>
              <p14:cNvContentPartPr/>
              <p14:nvPr/>
            </p14:nvContentPartPr>
            <p14:xfrm>
              <a:off x="610626" y="5779073"/>
              <a:ext cx="927360" cy="486000"/>
            </p14:xfrm>
          </p:contentPart>
        </mc:Choice>
        <mc:Fallback xmlns="">
          <p:pic>
            <p:nvPicPr>
              <p:cNvPr id="145" name="Ink 144">
                <a:extLst>
                  <a:ext uri="{FF2B5EF4-FFF2-40B4-BE49-F238E27FC236}">
                    <a16:creationId xmlns:a16="http://schemas.microsoft.com/office/drawing/2014/main" id="{D91006C2-EB63-4E6F-953E-AE4182AB06BA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596226" y="5764673"/>
                <a:ext cx="955440" cy="51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148" name="Ink 147">
                <a:extLst>
                  <a:ext uri="{FF2B5EF4-FFF2-40B4-BE49-F238E27FC236}">
                    <a16:creationId xmlns:a16="http://schemas.microsoft.com/office/drawing/2014/main" id="{12DC5C2D-5DBA-49FA-BB14-D29878A84E70}"/>
                  </a:ext>
                </a:extLst>
              </p14:cNvPr>
              <p14:cNvContentPartPr/>
              <p14:nvPr/>
            </p14:nvContentPartPr>
            <p14:xfrm>
              <a:off x="7823586" y="1578233"/>
              <a:ext cx="259560" cy="361800"/>
            </p14:xfrm>
          </p:contentPart>
        </mc:Choice>
        <mc:Fallback xmlns="">
          <p:pic>
            <p:nvPicPr>
              <p:cNvPr id="148" name="Ink 147">
                <a:extLst>
                  <a:ext uri="{FF2B5EF4-FFF2-40B4-BE49-F238E27FC236}">
                    <a16:creationId xmlns:a16="http://schemas.microsoft.com/office/drawing/2014/main" id="{12DC5C2D-5DBA-49FA-BB14-D29878A84E70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7809186" y="1563833"/>
                <a:ext cx="287640" cy="38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155" name="Ink 154">
                <a:extLst>
                  <a:ext uri="{FF2B5EF4-FFF2-40B4-BE49-F238E27FC236}">
                    <a16:creationId xmlns:a16="http://schemas.microsoft.com/office/drawing/2014/main" id="{0016BD7B-9828-4C3A-8882-09F3BB5795DB}"/>
                  </a:ext>
                </a:extLst>
              </p14:cNvPr>
              <p14:cNvContentPartPr/>
              <p14:nvPr/>
            </p14:nvContentPartPr>
            <p14:xfrm>
              <a:off x="7794786" y="1077113"/>
              <a:ext cx="1355040" cy="352080"/>
            </p14:xfrm>
          </p:contentPart>
        </mc:Choice>
        <mc:Fallback xmlns="">
          <p:pic>
            <p:nvPicPr>
              <p:cNvPr id="155" name="Ink 154">
                <a:extLst>
                  <a:ext uri="{FF2B5EF4-FFF2-40B4-BE49-F238E27FC236}">
                    <a16:creationId xmlns:a16="http://schemas.microsoft.com/office/drawing/2014/main" id="{0016BD7B-9828-4C3A-8882-09F3BB5795DB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7780386" y="1062713"/>
                <a:ext cx="1383120" cy="38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159" name="Ink 158">
                <a:extLst>
                  <a:ext uri="{FF2B5EF4-FFF2-40B4-BE49-F238E27FC236}">
                    <a16:creationId xmlns:a16="http://schemas.microsoft.com/office/drawing/2014/main" id="{FA89DBC0-0984-43EB-85EB-7A1201FE9753}"/>
                  </a:ext>
                </a:extLst>
              </p14:cNvPr>
              <p14:cNvContentPartPr/>
              <p14:nvPr/>
            </p14:nvContentPartPr>
            <p14:xfrm>
              <a:off x="1903026" y="5774753"/>
              <a:ext cx="673920" cy="448200"/>
            </p14:xfrm>
          </p:contentPart>
        </mc:Choice>
        <mc:Fallback xmlns="">
          <p:pic>
            <p:nvPicPr>
              <p:cNvPr id="159" name="Ink 158">
                <a:extLst>
                  <a:ext uri="{FF2B5EF4-FFF2-40B4-BE49-F238E27FC236}">
                    <a16:creationId xmlns:a16="http://schemas.microsoft.com/office/drawing/2014/main" id="{FA89DBC0-0984-43EB-85EB-7A1201FE9753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1888626" y="5760353"/>
                <a:ext cx="702000" cy="47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164" name="Ink 163">
                <a:extLst>
                  <a:ext uri="{FF2B5EF4-FFF2-40B4-BE49-F238E27FC236}">
                    <a16:creationId xmlns:a16="http://schemas.microsoft.com/office/drawing/2014/main" id="{94A208CE-7CDD-4D0D-9D24-9E9C31394A5D}"/>
                  </a:ext>
                </a:extLst>
              </p14:cNvPr>
              <p14:cNvContentPartPr/>
              <p14:nvPr/>
            </p14:nvContentPartPr>
            <p14:xfrm>
              <a:off x="2817066" y="5781593"/>
              <a:ext cx="1133640" cy="476640"/>
            </p14:xfrm>
          </p:contentPart>
        </mc:Choice>
        <mc:Fallback xmlns="">
          <p:pic>
            <p:nvPicPr>
              <p:cNvPr id="164" name="Ink 163">
                <a:extLst>
                  <a:ext uri="{FF2B5EF4-FFF2-40B4-BE49-F238E27FC236}">
                    <a16:creationId xmlns:a16="http://schemas.microsoft.com/office/drawing/2014/main" id="{94A208CE-7CDD-4D0D-9D24-9E9C31394A5D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2802666" y="5767193"/>
                <a:ext cx="1161720" cy="50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165" name="Ink 164">
                <a:extLst>
                  <a:ext uri="{FF2B5EF4-FFF2-40B4-BE49-F238E27FC236}">
                    <a16:creationId xmlns:a16="http://schemas.microsoft.com/office/drawing/2014/main" id="{5293CE8B-FF4B-4B76-B82D-9D72BB1E2C09}"/>
                  </a:ext>
                </a:extLst>
              </p14:cNvPr>
              <p14:cNvContentPartPr/>
              <p14:nvPr/>
            </p14:nvContentPartPr>
            <p14:xfrm>
              <a:off x="4153026" y="5815793"/>
              <a:ext cx="248400" cy="513000"/>
            </p14:xfrm>
          </p:contentPart>
        </mc:Choice>
        <mc:Fallback xmlns="">
          <p:pic>
            <p:nvPicPr>
              <p:cNvPr id="165" name="Ink 164">
                <a:extLst>
                  <a:ext uri="{FF2B5EF4-FFF2-40B4-BE49-F238E27FC236}">
                    <a16:creationId xmlns:a16="http://schemas.microsoft.com/office/drawing/2014/main" id="{5293CE8B-FF4B-4B76-B82D-9D72BB1E2C09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4138626" y="5801393"/>
                <a:ext cx="276480" cy="54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166" name="Ink 165">
                <a:extLst>
                  <a:ext uri="{FF2B5EF4-FFF2-40B4-BE49-F238E27FC236}">
                    <a16:creationId xmlns:a16="http://schemas.microsoft.com/office/drawing/2014/main" id="{5A3F687C-8BFE-4B4F-93B1-F0C6114EB9DD}"/>
                  </a:ext>
                </a:extLst>
              </p14:cNvPr>
              <p14:cNvContentPartPr/>
              <p14:nvPr/>
            </p14:nvContentPartPr>
            <p14:xfrm>
              <a:off x="4867266" y="6193793"/>
              <a:ext cx="64440" cy="260640"/>
            </p14:xfrm>
          </p:contentPart>
        </mc:Choice>
        <mc:Fallback xmlns="">
          <p:pic>
            <p:nvPicPr>
              <p:cNvPr id="166" name="Ink 165">
                <a:extLst>
                  <a:ext uri="{FF2B5EF4-FFF2-40B4-BE49-F238E27FC236}">
                    <a16:creationId xmlns:a16="http://schemas.microsoft.com/office/drawing/2014/main" id="{5A3F687C-8BFE-4B4F-93B1-F0C6114EB9DD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4852866" y="6179393"/>
                <a:ext cx="92520" cy="28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176" name="Ink 175">
                <a:extLst>
                  <a:ext uri="{FF2B5EF4-FFF2-40B4-BE49-F238E27FC236}">
                    <a16:creationId xmlns:a16="http://schemas.microsoft.com/office/drawing/2014/main" id="{D0378925-6416-47EE-914C-75E3028B248B}"/>
                  </a:ext>
                </a:extLst>
              </p14:cNvPr>
              <p14:cNvContentPartPr/>
              <p14:nvPr/>
            </p14:nvContentPartPr>
            <p14:xfrm>
              <a:off x="3616986" y="4915793"/>
              <a:ext cx="139320" cy="15120"/>
            </p14:xfrm>
          </p:contentPart>
        </mc:Choice>
        <mc:Fallback xmlns="">
          <p:pic>
            <p:nvPicPr>
              <p:cNvPr id="176" name="Ink 175">
                <a:extLst>
                  <a:ext uri="{FF2B5EF4-FFF2-40B4-BE49-F238E27FC236}">
                    <a16:creationId xmlns:a16="http://schemas.microsoft.com/office/drawing/2014/main" id="{D0378925-6416-47EE-914C-75E3028B248B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3602586" y="4901393"/>
                <a:ext cx="167400" cy="4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177" name="Ink 176">
                <a:extLst>
                  <a:ext uri="{FF2B5EF4-FFF2-40B4-BE49-F238E27FC236}">
                    <a16:creationId xmlns:a16="http://schemas.microsoft.com/office/drawing/2014/main" id="{1EA3C610-0529-433B-91B3-387943F53131}"/>
                  </a:ext>
                </a:extLst>
              </p14:cNvPr>
              <p14:cNvContentPartPr/>
              <p14:nvPr/>
            </p14:nvContentPartPr>
            <p14:xfrm>
              <a:off x="2196426" y="4633193"/>
              <a:ext cx="1192320" cy="424440"/>
            </p14:xfrm>
          </p:contentPart>
        </mc:Choice>
        <mc:Fallback xmlns="">
          <p:pic>
            <p:nvPicPr>
              <p:cNvPr id="177" name="Ink 176">
                <a:extLst>
                  <a:ext uri="{FF2B5EF4-FFF2-40B4-BE49-F238E27FC236}">
                    <a16:creationId xmlns:a16="http://schemas.microsoft.com/office/drawing/2014/main" id="{1EA3C610-0529-433B-91B3-387943F53131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2182026" y="4618793"/>
                <a:ext cx="1220400" cy="45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190" name="Ink 189">
                <a:extLst>
                  <a:ext uri="{FF2B5EF4-FFF2-40B4-BE49-F238E27FC236}">
                    <a16:creationId xmlns:a16="http://schemas.microsoft.com/office/drawing/2014/main" id="{C33C13C5-B514-4345-97E1-3310CFAFAF28}"/>
                  </a:ext>
                </a:extLst>
              </p14:cNvPr>
              <p14:cNvContentPartPr/>
              <p14:nvPr/>
            </p14:nvContentPartPr>
            <p14:xfrm>
              <a:off x="6419226" y="4965833"/>
              <a:ext cx="48240" cy="145800"/>
            </p14:xfrm>
          </p:contentPart>
        </mc:Choice>
        <mc:Fallback xmlns="">
          <p:pic>
            <p:nvPicPr>
              <p:cNvPr id="190" name="Ink 189">
                <a:extLst>
                  <a:ext uri="{FF2B5EF4-FFF2-40B4-BE49-F238E27FC236}">
                    <a16:creationId xmlns:a16="http://schemas.microsoft.com/office/drawing/2014/main" id="{C33C13C5-B514-4345-97E1-3310CFAFAF28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6404826" y="4951433"/>
                <a:ext cx="76320" cy="17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96" name="Ink 195">
                <a:extLst>
                  <a:ext uri="{FF2B5EF4-FFF2-40B4-BE49-F238E27FC236}">
                    <a16:creationId xmlns:a16="http://schemas.microsoft.com/office/drawing/2014/main" id="{9DACAD36-85DC-40A1-BDEE-6B493C31E2A1}"/>
                  </a:ext>
                </a:extLst>
              </p14:cNvPr>
              <p14:cNvContentPartPr/>
              <p14:nvPr/>
            </p14:nvContentPartPr>
            <p14:xfrm>
              <a:off x="6666186" y="4983833"/>
              <a:ext cx="331560" cy="22680"/>
            </p14:xfrm>
          </p:contentPart>
        </mc:Choice>
        <mc:Fallback xmlns="">
          <p:pic>
            <p:nvPicPr>
              <p:cNvPr id="196" name="Ink 195">
                <a:extLst>
                  <a:ext uri="{FF2B5EF4-FFF2-40B4-BE49-F238E27FC236}">
                    <a16:creationId xmlns:a16="http://schemas.microsoft.com/office/drawing/2014/main" id="{9DACAD36-85DC-40A1-BDEE-6B493C31E2A1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6651786" y="4969433"/>
                <a:ext cx="359640" cy="5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97" name="Ink 196">
                <a:extLst>
                  <a:ext uri="{FF2B5EF4-FFF2-40B4-BE49-F238E27FC236}">
                    <a16:creationId xmlns:a16="http://schemas.microsoft.com/office/drawing/2014/main" id="{AA56C166-119E-4866-B4CC-4506CFFB6EEF}"/>
                  </a:ext>
                </a:extLst>
              </p14:cNvPr>
              <p14:cNvContentPartPr/>
              <p14:nvPr/>
            </p14:nvContentPartPr>
            <p14:xfrm>
              <a:off x="4067346" y="4543553"/>
              <a:ext cx="2073600" cy="522360"/>
            </p14:xfrm>
          </p:contentPart>
        </mc:Choice>
        <mc:Fallback xmlns="">
          <p:pic>
            <p:nvPicPr>
              <p:cNvPr id="197" name="Ink 196">
                <a:extLst>
                  <a:ext uri="{FF2B5EF4-FFF2-40B4-BE49-F238E27FC236}">
                    <a16:creationId xmlns:a16="http://schemas.microsoft.com/office/drawing/2014/main" id="{AA56C166-119E-4866-B4CC-4506CFFB6EEF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4052946" y="4529153"/>
                <a:ext cx="2101680" cy="55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205" name="Ink 204">
                <a:extLst>
                  <a:ext uri="{FF2B5EF4-FFF2-40B4-BE49-F238E27FC236}">
                    <a16:creationId xmlns:a16="http://schemas.microsoft.com/office/drawing/2014/main" id="{07B9CADE-A548-4546-95D2-7BF413FBB6B0}"/>
                  </a:ext>
                </a:extLst>
              </p14:cNvPr>
              <p14:cNvContentPartPr/>
              <p14:nvPr/>
            </p14:nvContentPartPr>
            <p14:xfrm>
              <a:off x="7449546" y="4470473"/>
              <a:ext cx="1578960" cy="740880"/>
            </p14:xfrm>
          </p:contentPart>
        </mc:Choice>
        <mc:Fallback xmlns="">
          <p:pic>
            <p:nvPicPr>
              <p:cNvPr id="205" name="Ink 204">
                <a:extLst>
                  <a:ext uri="{FF2B5EF4-FFF2-40B4-BE49-F238E27FC236}">
                    <a16:creationId xmlns:a16="http://schemas.microsoft.com/office/drawing/2014/main" id="{07B9CADE-A548-4546-95D2-7BF413FBB6B0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7435146" y="4456073"/>
                <a:ext cx="1607040" cy="76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212" name="Ink 211">
                <a:extLst>
                  <a:ext uri="{FF2B5EF4-FFF2-40B4-BE49-F238E27FC236}">
                    <a16:creationId xmlns:a16="http://schemas.microsoft.com/office/drawing/2014/main" id="{A3E95336-55F6-4693-8FD2-4FA20C9D9ADC}"/>
                  </a:ext>
                </a:extLst>
              </p14:cNvPr>
              <p14:cNvContentPartPr/>
              <p14:nvPr/>
            </p14:nvContentPartPr>
            <p14:xfrm>
              <a:off x="6109626" y="5959793"/>
              <a:ext cx="185760" cy="131400"/>
            </p14:xfrm>
          </p:contentPart>
        </mc:Choice>
        <mc:Fallback xmlns="">
          <p:pic>
            <p:nvPicPr>
              <p:cNvPr id="212" name="Ink 211">
                <a:extLst>
                  <a:ext uri="{FF2B5EF4-FFF2-40B4-BE49-F238E27FC236}">
                    <a16:creationId xmlns:a16="http://schemas.microsoft.com/office/drawing/2014/main" id="{A3E95336-55F6-4693-8FD2-4FA20C9D9ADC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6095226" y="5945393"/>
                <a:ext cx="213840" cy="15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213" name="Ink 212">
                <a:extLst>
                  <a:ext uri="{FF2B5EF4-FFF2-40B4-BE49-F238E27FC236}">
                    <a16:creationId xmlns:a16="http://schemas.microsoft.com/office/drawing/2014/main" id="{C71AD600-6D44-4BB3-8468-3B1D3156AFF6}"/>
                  </a:ext>
                </a:extLst>
              </p14:cNvPr>
              <p14:cNvContentPartPr/>
              <p14:nvPr/>
            </p14:nvContentPartPr>
            <p14:xfrm>
              <a:off x="5399346" y="5743433"/>
              <a:ext cx="451080" cy="453240"/>
            </p14:xfrm>
          </p:contentPart>
        </mc:Choice>
        <mc:Fallback xmlns="">
          <p:pic>
            <p:nvPicPr>
              <p:cNvPr id="213" name="Ink 212">
                <a:extLst>
                  <a:ext uri="{FF2B5EF4-FFF2-40B4-BE49-F238E27FC236}">
                    <a16:creationId xmlns:a16="http://schemas.microsoft.com/office/drawing/2014/main" id="{C71AD600-6D44-4BB3-8468-3B1D3156AFF6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5384946" y="5729033"/>
                <a:ext cx="479160" cy="48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230" name="Ink 229">
                <a:extLst>
                  <a:ext uri="{FF2B5EF4-FFF2-40B4-BE49-F238E27FC236}">
                    <a16:creationId xmlns:a16="http://schemas.microsoft.com/office/drawing/2014/main" id="{602D38B1-325F-40C8-A53B-3ED7D83616F4}"/>
                  </a:ext>
                </a:extLst>
              </p14:cNvPr>
              <p14:cNvContentPartPr/>
              <p14:nvPr/>
            </p14:nvContentPartPr>
            <p14:xfrm>
              <a:off x="6494106" y="5738033"/>
              <a:ext cx="2506320" cy="369360"/>
            </p14:xfrm>
          </p:contentPart>
        </mc:Choice>
        <mc:Fallback xmlns="">
          <p:pic>
            <p:nvPicPr>
              <p:cNvPr id="230" name="Ink 229">
                <a:extLst>
                  <a:ext uri="{FF2B5EF4-FFF2-40B4-BE49-F238E27FC236}">
                    <a16:creationId xmlns:a16="http://schemas.microsoft.com/office/drawing/2014/main" id="{602D38B1-325F-40C8-A53B-3ED7D83616F4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6479706" y="5723633"/>
                <a:ext cx="2534400" cy="39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233" name="Ink 232">
                <a:extLst>
                  <a:ext uri="{FF2B5EF4-FFF2-40B4-BE49-F238E27FC236}">
                    <a16:creationId xmlns:a16="http://schemas.microsoft.com/office/drawing/2014/main" id="{2AC48A91-39A6-4CCE-92E3-2D1ED7939B90}"/>
                  </a:ext>
                </a:extLst>
              </p14:cNvPr>
              <p14:cNvContentPartPr/>
              <p14:nvPr/>
            </p14:nvContentPartPr>
            <p14:xfrm>
              <a:off x="6139146" y="6496553"/>
              <a:ext cx="178560" cy="141840"/>
            </p14:xfrm>
          </p:contentPart>
        </mc:Choice>
        <mc:Fallback xmlns="">
          <p:pic>
            <p:nvPicPr>
              <p:cNvPr id="233" name="Ink 232">
                <a:extLst>
                  <a:ext uri="{FF2B5EF4-FFF2-40B4-BE49-F238E27FC236}">
                    <a16:creationId xmlns:a16="http://schemas.microsoft.com/office/drawing/2014/main" id="{2AC48A91-39A6-4CCE-92E3-2D1ED7939B90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6124746" y="6482153"/>
                <a:ext cx="206640" cy="16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234" name="Ink 233">
                <a:extLst>
                  <a:ext uri="{FF2B5EF4-FFF2-40B4-BE49-F238E27FC236}">
                    <a16:creationId xmlns:a16="http://schemas.microsoft.com/office/drawing/2014/main" id="{1A9E4484-9D66-439E-80B1-8F21BB2E5042}"/>
                  </a:ext>
                </a:extLst>
              </p14:cNvPr>
              <p14:cNvContentPartPr/>
              <p14:nvPr/>
            </p14:nvContentPartPr>
            <p14:xfrm>
              <a:off x="6671226" y="6284153"/>
              <a:ext cx="171720" cy="280080"/>
            </p14:xfrm>
          </p:contentPart>
        </mc:Choice>
        <mc:Fallback xmlns="">
          <p:pic>
            <p:nvPicPr>
              <p:cNvPr id="234" name="Ink 233">
                <a:extLst>
                  <a:ext uri="{FF2B5EF4-FFF2-40B4-BE49-F238E27FC236}">
                    <a16:creationId xmlns:a16="http://schemas.microsoft.com/office/drawing/2014/main" id="{1A9E4484-9D66-439E-80B1-8F21BB2E5042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6656826" y="6269753"/>
                <a:ext cx="199800" cy="30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235" name="Ink 234">
                <a:extLst>
                  <a:ext uri="{FF2B5EF4-FFF2-40B4-BE49-F238E27FC236}">
                    <a16:creationId xmlns:a16="http://schemas.microsoft.com/office/drawing/2014/main" id="{BC3DB82A-CC2A-480A-AFB9-ACF724698DEF}"/>
                  </a:ext>
                </a:extLst>
              </p14:cNvPr>
              <p14:cNvContentPartPr/>
              <p14:nvPr/>
            </p14:nvContentPartPr>
            <p14:xfrm>
              <a:off x="6902706" y="6286313"/>
              <a:ext cx="203400" cy="333360"/>
            </p14:xfrm>
          </p:contentPart>
        </mc:Choice>
        <mc:Fallback xmlns="">
          <p:pic>
            <p:nvPicPr>
              <p:cNvPr id="235" name="Ink 234">
                <a:extLst>
                  <a:ext uri="{FF2B5EF4-FFF2-40B4-BE49-F238E27FC236}">
                    <a16:creationId xmlns:a16="http://schemas.microsoft.com/office/drawing/2014/main" id="{BC3DB82A-CC2A-480A-AFB9-ACF724698DEF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6888306" y="6271913"/>
                <a:ext cx="231480" cy="361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90546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DD452FB0-423C-4B36-B459-E9269A5FAE3C}"/>
                  </a:ext>
                </a:extLst>
              </p14:cNvPr>
              <p14:cNvContentPartPr/>
              <p14:nvPr/>
            </p14:nvContentPartPr>
            <p14:xfrm>
              <a:off x="739146" y="371153"/>
              <a:ext cx="974880" cy="4676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DD452FB0-423C-4B36-B459-E9269A5FAE3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24746" y="356753"/>
                <a:ext cx="1002960" cy="49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917113DC-0678-438C-9E58-C4D418B27BBF}"/>
                  </a:ext>
                </a:extLst>
              </p14:cNvPr>
              <p14:cNvContentPartPr/>
              <p14:nvPr/>
            </p14:nvContentPartPr>
            <p14:xfrm>
              <a:off x="2236026" y="365393"/>
              <a:ext cx="790920" cy="40428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917113DC-0678-438C-9E58-C4D418B27BB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221626" y="350993"/>
                <a:ext cx="819000" cy="43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D69ACEB5-0BFE-4EC2-BC87-97F86A0251E3}"/>
                  </a:ext>
                </a:extLst>
              </p14:cNvPr>
              <p14:cNvContentPartPr/>
              <p14:nvPr/>
            </p14:nvContentPartPr>
            <p14:xfrm>
              <a:off x="3735066" y="348473"/>
              <a:ext cx="92520" cy="1245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D69ACEB5-0BFE-4EC2-BC87-97F86A0251E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720666" y="334073"/>
                <a:ext cx="120600" cy="15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CB083ACB-D78D-4364-9375-7D55C81CF0BC}"/>
                  </a:ext>
                </a:extLst>
              </p14:cNvPr>
              <p14:cNvContentPartPr/>
              <p14:nvPr/>
            </p14:nvContentPartPr>
            <p14:xfrm>
              <a:off x="3431946" y="591833"/>
              <a:ext cx="547200" cy="15660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CB083ACB-D78D-4364-9375-7D55C81CF0B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417546" y="577433"/>
                <a:ext cx="575280" cy="18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AD7036C6-9B0F-4471-B2C3-876E4F599692}"/>
                  </a:ext>
                </a:extLst>
              </p14:cNvPr>
              <p14:cNvContentPartPr/>
              <p14:nvPr/>
            </p14:nvContentPartPr>
            <p14:xfrm>
              <a:off x="6207546" y="420113"/>
              <a:ext cx="620280" cy="40284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AD7036C6-9B0F-4471-B2C3-876E4F599692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193146" y="405713"/>
                <a:ext cx="648360" cy="43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FA9552BB-4860-4D15-890A-0BF16B7CFD5D}"/>
                  </a:ext>
                </a:extLst>
              </p14:cNvPr>
              <p14:cNvContentPartPr/>
              <p14:nvPr/>
            </p14:nvContentPartPr>
            <p14:xfrm>
              <a:off x="4391706" y="362873"/>
              <a:ext cx="1066680" cy="41256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FA9552BB-4860-4D15-890A-0BF16B7CFD5D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377306" y="348473"/>
                <a:ext cx="1094760" cy="44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BD7883DA-2192-496F-8ED0-DC1F51F425F2}"/>
                  </a:ext>
                </a:extLst>
              </p14:cNvPr>
              <p14:cNvContentPartPr/>
              <p14:nvPr/>
            </p14:nvContentPartPr>
            <p14:xfrm>
              <a:off x="1085466" y="1564913"/>
              <a:ext cx="218160" cy="972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BD7883DA-2192-496F-8ED0-DC1F51F425F2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071066" y="1550513"/>
                <a:ext cx="246240" cy="3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7F2045DA-8F7D-4505-B67E-EE41B6BB88CB}"/>
                  </a:ext>
                </a:extLst>
              </p14:cNvPr>
              <p14:cNvContentPartPr/>
              <p14:nvPr/>
            </p14:nvContentPartPr>
            <p14:xfrm>
              <a:off x="1050186" y="1706393"/>
              <a:ext cx="195840" cy="1692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7F2045DA-8F7D-4505-B67E-EE41B6BB88CB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035786" y="1691993"/>
                <a:ext cx="223920" cy="4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A665AA03-F8B0-4041-8417-6AB75FB935C9}"/>
                  </a:ext>
                </a:extLst>
              </p14:cNvPr>
              <p14:cNvContentPartPr/>
              <p14:nvPr/>
            </p14:nvContentPartPr>
            <p14:xfrm>
              <a:off x="1663266" y="1227593"/>
              <a:ext cx="219240" cy="6393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A665AA03-F8B0-4041-8417-6AB75FB935C9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648866" y="1213193"/>
                <a:ext cx="247320" cy="66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72E6EF13-2490-4957-9BC4-CEFBE908B1B8}"/>
                  </a:ext>
                </a:extLst>
              </p14:cNvPr>
              <p14:cNvContentPartPr/>
              <p14:nvPr/>
            </p14:nvContentPartPr>
            <p14:xfrm>
              <a:off x="1338906" y="3007793"/>
              <a:ext cx="199080" cy="1008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72E6EF13-2490-4957-9BC4-CEFBE908B1B8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324506" y="2993393"/>
                <a:ext cx="22716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BCAD052D-56AA-4057-8394-65266C96CEFA}"/>
                  </a:ext>
                </a:extLst>
              </p14:cNvPr>
              <p14:cNvContentPartPr/>
              <p14:nvPr/>
            </p14:nvContentPartPr>
            <p14:xfrm>
              <a:off x="1374186" y="2412353"/>
              <a:ext cx="96480" cy="19980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BCAD052D-56AA-4057-8394-65266C96CEFA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359786" y="2397953"/>
                <a:ext cx="124560" cy="22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CE541AF1-B6CD-4744-9F65-4CE75AC8115F}"/>
                  </a:ext>
                </a:extLst>
              </p14:cNvPr>
              <p14:cNvContentPartPr/>
              <p14:nvPr/>
            </p14:nvContentPartPr>
            <p14:xfrm>
              <a:off x="1320186" y="2740313"/>
              <a:ext cx="248760" cy="13572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CE541AF1-B6CD-4744-9F65-4CE75AC8115F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305786" y="2725913"/>
                <a:ext cx="276840" cy="16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D4887CDA-6A1B-47CB-B406-95581341225D}"/>
                  </a:ext>
                </a:extLst>
              </p14:cNvPr>
              <p14:cNvContentPartPr/>
              <p14:nvPr/>
            </p14:nvContentPartPr>
            <p14:xfrm>
              <a:off x="394986" y="2520713"/>
              <a:ext cx="671760" cy="57564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D4887CDA-6A1B-47CB-B406-95581341225D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380586" y="2506313"/>
                <a:ext cx="699840" cy="60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6388BE6F-E0F5-4C81-89E6-250C549151DA}"/>
                  </a:ext>
                </a:extLst>
              </p14:cNvPr>
              <p14:cNvContentPartPr/>
              <p14:nvPr/>
            </p14:nvContentPartPr>
            <p14:xfrm>
              <a:off x="2210466" y="1236593"/>
              <a:ext cx="1043280" cy="60336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6388BE6F-E0F5-4C81-89E6-250C549151DA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196066" y="1222193"/>
                <a:ext cx="1071360" cy="63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BB9B46CE-DAD3-4D01-9215-6EF3BC16F267}"/>
                  </a:ext>
                </a:extLst>
              </p14:cNvPr>
              <p14:cNvContentPartPr/>
              <p14:nvPr/>
            </p14:nvContentPartPr>
            <p14:xfrm>
              <a:off x="3501426" y="1259993"/>
              <a:ext cx="1263240" cy="51840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BB9B46CE-DAD3-4D01-9215-6EF3BC16F267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3487026" y="1245593"/>
                <a:ext cx="1291320" cy="54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CFDE130F-93B8-412F-889F-9BAFA0D6D2C2}"/>
                  </a:ext>
                </a:extLst>
              </p14:cNvPr>
              <p14:cNvContentPartPr/>
              <p14:nvPr/>
            </p14:nvContentPartPr>
            <p14:xfrm>
              <a:off x="5200986" y="1619273"/>
              <a:ext cx="593640" cy="4032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CFDE130F-93B8-412F-889F-9BAFA0D6D2C2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5186586" y="1604873"/>
                <a:ext cx="621720" cy="6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94E1A733-1A72-40D7-823A-39962EA6A25D}"/>
                  </a:ext>
                </a:extLst>
              </p14:cNvPr>
              <p14:cNvContentPartPr/>
              <p14:nvPr/>
            </p14:nvContentPartPr>
            <p14:xfrm>
              <a:off x="6563226" y="1214633"/>
              <a:ext cx="296280" cy="672120"/>
            </p14:xfrm>
          </p:contentPart>
        </mc:Choice>
        <mc:Fallback xmlns=""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94E1A733-1A72-40D7-823A-39962EA6A25D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6548826" y="1200233"/>
                <a:ext cx="324360" cy="70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F686916A-C19D-4CC1-BE57-DDE870C09B3F}"/>
                  </a:ext>
                </a:extLst>
              </p14:cNvPr>
              <p14:cNvContentPartPr/>
              <p14:nvPr/>
            </p14:nvContentPartPr>
            <p14:xfrm>
              <a:off x="562386" y="3650393"/>
              <a:ext cx="1559160" cy="774000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F686916A-C19D-4CC1-BE57-DDE870C09B3F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547986" y="3635993"/>
                <a:ext cx="1587240" cy="80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427C0A63-3E88-471D-A5C1-43BC20E2B483}"/>
                  </a:ext>
                </a:extLst>
              </p14:cNvPr>
              <p14:cNvContentPartPr/>
              <p14:nvPr/>
            </p14:nvContentPartPr>
            <p14:xfrm>
              <a:off x="1007346" y="4284713"/>
              <a:ext cx="2465640" cy="243144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427C0A63-3E88-471D-A5C1-43BC20E2B483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992946" y="4270313"/>
                <a:ext cx="2493720" cy="245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242B9DBE-CFE1-41C1-B078-3562181D14E3}"/>
                  </a:ext>
                </a:extLst>
              </p14:cNvPr>
              <p14:cNvContentPartPr/>
              <p14:nvPr/>
            </p14:nvContentPartPr>
            <p14:xfrm>
              <a:off x="2423946" y="2653553"/>
              <a:ext cx="557280" cy="29160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242B9DBE-CFE1-41C1-B078-3562181D14E3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2409546" y="2639153"/>
                <a:ext cx="585360" cy="31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89082136-8340-4ACC-B648-54D1BF1F3BC6}"/>
                  </a:ext>
                </a:extLst>
              </p14:cNvPr>
              <p14:cNvContentPartPr/>
              <p14:nvPr/>
            </p14:nvContentPartPr>
            <p14:xfrm>
              <a:off x="2171946" y="3195353"/>
              <a:ext cx="1490400" cy="81468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89082136-8340-4ACC-B648-54D1BF1F3BC6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2157546" y="3180953"/>
                <a:ext cx="1518480" cy="84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2BE98CC8-3E2F-432C-B8A8-8FB6C1709255}"/>
                  </a:ext>
                </a:extLst>
              </p14:cNvPr>
              <p14:cNvContentPartPr/>
              <p14:nvPr/>
            </p14:nvContentPartPr>
            <p14:xfrm>
              <a:off x="3745866" y="2951993"/>
              <a:ext cx="857160" cy="71460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2BE98CC8-3E2F-432C-B8A8-8FB6C1709255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3731466" y="2937593"/>
                <a:ext cx="885240" cy="74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C63F2684-3D0E-4BEF-BE21-A75AA0EEAC4D}"/>
                  </a:ext>
                </a:extLst>
              </p14:cNvPr>
              <p14:cNvContentPartPr/>
              <p14:nvPr/>
            </p14:nvContentPartPr>
            <p14:xfrm>
              <a:off x="3031626" y="4090313"/>
              <a:ext cx="1657080" cy="852120"/>
            </p14:xfrm>
          </p:contentPart>
        </mc:Choice>
        <mc:Fallback xmlns=""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C63F2684-3D0E-4BEF-BE21-A75AA0EEAC4D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3017226" y="4075913"/>
                <a:ext cx="1685160" cy="88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197AE684-4F35-4322-AB22-46F090353A7E}"/>
                  </a:ext>
                </a:extLst>
              </p14:cNvPr>
              <p14:cNvContentPartPr/>
              <p14:nvPr/>
            </p14:nvContentPartPr>
            <p14:xfrm>
              <a:off x="5379186" y="2972153"/>
              <a:ext cx="398880" cy="380880"/>
            </p14:xfrm>
          </p:contentPart>
        </mc:Choice>
        <mc:Fallback xmlns=""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197AE684-4F35-4322-AB22-46F090353A7E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5364786" y="2957753"/>
                <a:ext cx="426960" cy="40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3397D76A-8D85-4EAF-851B-B573F97286DA}"/>
                  </a:ext>
                </a:extLst>
              </p14:cNvPr>
              <p14:cNvContentPartPr/>
              <p14:nvPr/>
            </p14:nvContentPartPr>
            <p14:xfrm>
              <a:off x="5456946" y="4243313"/>
              <a:ext cx="246600" cy="522360"/>
            </p14:xfrm>
          </p:contentPart>
        </mc:Choice>
        <mc:Fallback xmlns=""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3397D76A-8D85-4EAF-851B-B573F97286DA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5442546" y="4228913"/>
                <a:ext cx="274680" cy="55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5CC2A077-8073-4F6B-A3CA-FCFE1103BD0D}"/>
                  </a:ext>
                </a:extLst>
              </p14:cNvPr>
              <p14:cNvContentPartPr/>
              <p14:nvPr/>
            </p14:nvContentPartPr>
            <p14:xfrm>
              <a:off x="3199746" y="5233313"/>
              <a:ext cx="2501280" cy="1660320"/>
            </p14:xfrm>
          </p:contentPart>
        </mc:Choice>
        <mc:Fallback xmlns=""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5CC2A077-8073-4F6B-A3CA-FCFE1103BD0D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185346" y="5218913"/>
                <a:ext cx="2529360" cy="168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820E460E-29F4-45FC-86E8-E9DF691C1335}"/>
                  </a:ext>
                </a:extLst>
              </p14:cNvPr>
              <p14:cNvContentPartPr/>
              <p14:nvPr/>
            </p14:nvContentPartPr>
            <p14:xfrm>
              <a:off x="6347946" y="3071454"/>
              <a:ext cx="575640" cy="3383640"/>
            </p14:xfrm>
          </p:contentPart>
        </mc:Choice>
        <mc:Fallback xmlns=""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820E460E-29F4-45FC-86E8-E9DF691C1335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6333546" y="3057054"/>
                <a:ext cx="603720" cy="341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D7310DCF-2CF3-4D50-B30B-3A905ABFF6A8}"/>
                  </a:ext>
                </a:extLst>
              </p14:cNvPr>
              <p14:cNvContentPartPr/>
              <p14:nvPr/>
            </p14:nvContentPartPr>
            <p14:xfrm>
              <a:off x="7387266" y="4133094"/>
              <a:ext cx="459000" cy="452160"/>
            </p14:xfrm>
          </p:contentPart>
        </mc:Choice>
        <mc:Fallback xmlns=""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D7310DCF-2CF3-4D50-B30B-3A905ABFF6A8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7372866" y="4118694"/>
                <a:ext cx="487080" cy="480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285360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E69B236D-9110-4827-AF08-243BD473ABE8}"/>
                  </a:ext>
                </a:extLst>
              </p14:cNvPr>
              <p14:cNvContentPartPr/>
              <p14:nvPr/>
            </p14:nvContentPartPr>
            <p14:xfrm>
              <a:off x="613866" y="243353"/>
              <a:ext cx="1778760" cy="36324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E69B236D-9110-4827-AF08-243BD473ABE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99466" y="228953"/>
                <a:ext cx="1806840" cy="39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E50CEFB8-6453-4C1B-99AE-D7B98AC9E923}"/>
                  </a:ext>
                </a:extLst>
              </p14:cNvPr>
              <p14:cNvContentPartPr/>
              <p14:nvPr/>
            </p14:nvContentPartPr>
            <p14:xfrm>
              <a:off x="734106" y="1447193"/>
              <a:ext cx="590760" cy="3780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E50CEFB8-6453-4C1B-99AE-D7B98AC9E92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19706" y="1432793"/>
                <a:ext cx="618840" cy="6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B4193C26-68B8-4B17-AECA-5B1CE399D9BC}"/>
                  </a:ext>
                </a:extLst>
              </p14:cNvPr>
              <p14:cNvContentPartPr/>
              <p14:nvPr/>
            </p14:nvContentPartPr>
            <p14:xfrm>
              <a:off x="1573266" y="1100513"/>
              <a:ext cx="360" cy="3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B4193C26-68B8-4B17-AECA-5B1CE399D9B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558866" y="1086113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4AD9F386-741B-4940-A261-A2C46DDFA816}"/>
                  </a:ext>
                </a:extLst>
              </p14:cNvPr>
              <p14:cNvContentPartPr/>
              <p14:nvPr/>
            </p14:nvContentPartPr>
            <p14:xfrm>
              <a:off x="1578306" y="1303913"/>
              <a:ext cx="360" cy="3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4AD9F386-741B-4940-A261-A2C46DDFA81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563906" y="1289513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139137AE-E4B0-4209-B9C0-E85B0B1FE706}"/>
                  </a:ext>
                </a:extLst>
              </p14:cNvPr>
              <p14:cNvContentPartPr/>
              <p14:nvPr/>
            </p14:nvContentPartPr>
            <p14:xfrm>
              <a:off x="680106" y="953633"/>
              <a:ext cx="511920" cy="35712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139137AE-E4B0-4209-B9C0-E85B0B1FE706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65706" y="939233"/>
                <a:ext cx="540000" cy="38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2D0766F0-D463-460D-81BD-C2A93A7EEE4D}"/>
                  </a:ext>
                </a:extLst>
              </p14:cNvPr>
              <p14:cNvContentPartPr/>
              <p14:nvPr/>
            </p14:nvContentPartPr>
            <p14:xfrm>
              <a:off x="2117946" y="880553"/>
              <a:ext cx="959760" cy="41760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2D0766F0-D463-460D-81BD-C2A93A7EEE4D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103546" y="866153"/>
                <a:ext cx="987840" cy="44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9CAE490E-8433-46A1-97BE-648E44C75A7B}"/>
                  </a:ext>
                </a:extLst>
              </p14:cNvPr>
              <p14:cNvContentPartPr/>
              <p14:nvPr/>
            </p14:nvContentPartPr>
            <p14:xfrm>
              <a:off x="2743986" y="1437473"/>
              <a:ext cx="360" cy="3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9CAE490E-8433-46A1-97BE-648E44C75A7B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729586" y="1423073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BCF7F36E-9244-421C-9D60-D5A2B627FAB0}"/>
                  </a:ext>
                </a:extLst>
              </p14:cNvPr>
              <p14:cNvContentPartPr/>
              <p14:nvPr/>
            </p14:nvContentPartPr>
            <p14:xfrm>
              <a:off x="3481626" y="799193"/>
              <a:ext cx="2210040" cy="74664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BCF7F36E-9244-421C-9D60-D5A2B627FAB0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467226" y="784793"/>
                <a:ext cx="2238120" cy="77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8EB8AFE4-7953-4BF8-A0A0-5A2489440A38}"/>
                  </a:ext>
                </a:extLst>
              </p14:cNvPr>
              <p14:cNvContentPartPr/>
              <p14:nvPr/>
            </p14:nvContentPartPr>
            <p14:xfrm>
              <a:off x="7438026" y="737993"/>
              <a:ext cx="819360" cy="45108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8EB8AFE4-7953-4BF8-A0A0-5A2489440A38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423626" y="723593"/>
                <a:ext cx="847440" cy="47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048C242F-3781-4C21-989C-B2E2652971D7}"/>
                  </a:ext>
                </a:extLst>
              </p14:cNvPr>
              <p14:cNvContentPartPr/>
              <p14:nvPr/>
            </p14:nvContentPartPr>
            <p14:xfrm>
              <a:off x="6027546" y="845273"/>
              <a:ext cx="1079640" cy="40968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048C242F-3781-4C21-989C-B2E2652971D7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013146" y="830873"/>
                <a:ext cx="1107720" cy="43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4814BD4D-9F1D-4368-89EF-B2110811D541}"/>
                  </a:ext>
                </a:extLst>
              </p14:cNvPr>
              <p14:cNvContentPartPr/>
              <p14:nvPr/>
            </p14:nvContentPartPr>
            <p14:xfrm>
              <a:off x="2047386" y="1644833"/>
              <a:ext cx="1063800" cy="37980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4814BD4D-9F1D-4368-89EF-B2110811D541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032986" y="1630433"/>
                <a:ext cx="1091880" cy="40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36694F1F-8A08-466A-8CB0-2C1A3A9B96C9}"/>
                  </a:ext>
                </a:extLst>
              </p14:cNvPr>
              <p14:cNvContentPartPr/>
              <p14:nvPr/>
            </p14:nvContentPartPr>
            <p14:xfrm>
              <a:off x="3372186" y="1597673"/>
              <a:ext cx="1140840" cy="40860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36694F1F-8A08-466A-8CB0-2C1A3A9B96C9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357786" y="1583273"/>
                <a:ext cx="1168920" cy="43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A18611B5-253B-4772-8CE5-1C2FF65CB387}"/>
                  </a:ext>
                </a:extLst>
              </p14:cNvPr>
              <p14:cNvContentPartPr/>
              <p14:nvPr/>
            </p14:nvContentPartPr>
            <p14:xfrm>
              <a:off x="832026" y="2365913"/>
              <a:ext cx="1060920" cy="51264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A18611B5-253B-4772-8CE5-1C2FF65CB387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817626" y="2351513"/>
                <a:ext cx="1089000" cy="54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35C7A07D-B16A-40F6-8671-0B80D8A43B8E}"/>
                  </a:ext>
                </a:extLst>
              </p14:cNvPr>
              <p14:cNvContentPartPr/>
              <p14:nvPr/>
            </p14:nvContentPartPr>
            <p14:xfrm>
              <a:off x="1095906" y="3573353"/>
              <a:ext cx="752760" cy="403200"/>
            </p14:xfrm>
          </p:contentPart>
        </mc:Choice>
        <mc:Fallback xmlns=""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35C7A07D-B16A-40F6-8671-0B80D8A43B8E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081506" y="3558953"/>
                <a:ext cx="780840" cy="43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7B4C8688-4219-4835-B4B6-E815B32AD9E7}"/>
                  </a:ext>
                </a:extLst>
              </p14:cNvPr>
              <p14:cNvContentPartPr/>
              <p14:nvPr/>
            </p14:nvContentPartPr>
            <p14:xfrm>
              <a:off x="3389466" y="3497393"/>
              <a:ext cx="1056600" cy="419760"/>
            </p14:xfrm>
          </p:contentPart>
        </mc:Choice>
        <mc:Fallback xmlns=""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7B4C8688-4219-4835-B4B6-E815B32AD9E7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3375066" y="3482993"/>
                <a:ext cx="1084680" cy="44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DB81333A-89A2-4904-A21C-4338BECE32DA}"/>
                  </a:ext>
                </a:extLst>
              </p14:cNvPr>
              <p14:cNvContentPartPr/>
              <p14:nvPr/>
            </p14:nvContentPartPr>
            <p14:xfrm>
              <a:off x="2192106" y="3510353"/>
              <a:ext cx="850680" cy="720000"/>
            </p14:xfrm>
          </p:contentPart>
        </mc:Choice>
        <mc:Fallback xmlns=""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DB81333A-89A2-4904-A21C-4338BECE32DA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2177706" y="3495953"/>
                <a:ext cx="878760" cy="74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09FED5A4-9231-4813-A1BB-AAE71526A7EA}"/>
                  </a:ext>
                </a:extLst>
              </p14:cNvPr>
              <p14:cNvContentPartPr/>
              <p14:nvPr/>
            </p14:nvContentPartPr>
            <p14:xfrm>
              <a:off x="4804986" y="3598553"/>
              <a:ext cx="20520" cy="24120"/>
            </p14:xfrm>
          </p:contentPart>
        </mc:Choice>
        <mc:Fallback xmlns=""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09FED5A4-9231-4813-A1BB-AAE71526A7EA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4790586" y="3584153"/>
                <a:ext cx="48600" cy="5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CC931B59-5F41-4685-9374-267CC0D319BD}"/>
                  </a:ext>
                </a:extLst>
              </p14:cNvPr>
              <p14:cNvContentPartPr/>
              <p14:nvPr/>
            </p14:nvContentPartPr>
            <p14:xfrm>
              <a:off x="4808946" y="3754433"/>
              <a:ext cx="12960" cy="14760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CC931B59-5F41-4685-9374-267CC0D319BD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4794546" y="3740033"/>
                <a:ext cx="41040" cy="4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A2FF6BA4-D131-4F77-AF04-0C18BD0E3707}"/>
                  </a:ext>
                </a:extLst>
              </p14:cNvPr>
              <p14:cNvContentPartPr/>
              <p14:nvPr/>
            </p14:nvContentPartPr>
            <p14:xfrm>
              <a:off x="4829826" y="3895553"/>
              <a:ext cx="35640" cy="30960"/>
            </p14:xfrm>
          </p:contentPart>
        </mc:Choice>
        <mc:Fallback xmlns=""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A2FF6BA4-D131-4F77-AF04-0C18BD0E3707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4815426" y="3881153"/>
                <a:ext cx="63720" cy="5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86795871-645F-4BD9-A38F-3D7A5BB97270}"/>
                  </a:ext>
                </a:extLst>
              </p14:cNvPr>
              <p14:cNvContentPartPr/>
              <p14:nvPr/>
            </p14:nvContentPartPr>
            <p14:xfrm>
              <a:off x="5178306" y="3576233"/>
              <a:ext cx="258120" cy="423360"/>
            </p14:xfrm>
          </p:contentPart>
        </mc:Choice>
        <mc:Fallback xmlns=""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86795871-645F-4BD9-A38F-3D7A5BB97270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5163906" y="3561833"/>
                <a:ext cx="286200" cy="45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764E5F4F-1D05-4EDA-A54F-54C9B711DB50}"/>
                  </a:ext>
                </a:extLst>
              </p14:cNvPr>
              <p14:cNvContentPartPr/>
              <p14:nvPr/>
            </p14:nvContentPartPr>
            <p14:xfrm>
              <a:off x="1621506" y="4628873"/>
              <a:ext cx="186840" cy="18000"/>
            </p14:xfrm>
          </p:contentPart>
        </mc:Choice>
        <mc:Fallback xmlns=""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764E5F4F-1D05-4EDA-A54F-54C9B711DB50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607106" y="4614473"/>
                <a:ext cx="214920" cy="4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E41EB97E-A977-4A3A-9EE0-25D2B61B0089}"/>
                  </a:ext>
                </a:extLst>
              </p14:cNvPr>
              <p14:cNvContentPartPr/>
              <p14:nvPr/>
            </p14:nvContentPartPr>
            <p14:xfrm>
              <a:off x="1647786" y="4797713"/>
              <a:ext cx="225360" cy="19080"/>
            </p14:xfrm>
          </p:contentPart>
        </mc:Choice>
        <mc:Fallback xmlns=""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E41EB97E-A977-4A3A-9EE0-25D2B61B0089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633386" y="4783313"/>
                <a:ext cx="253440" cy="4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88CBF005-1D12-4059-BB34-513F38707D61}"/>
                  </a:ext>
                </a:extLst>
              </p14:cNvPr>
              <p14:cNvContentPartPr/>
              <p14:nvPr/>
            </p14:nvContentPartPr>
            <p14:xfrm>
              <a:off x="5288466" y="4310273"/>
              <a:ext cx="217800" cy="61848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88CBF005-1D12-4059-BB34-513F38707D61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5274066" y="4295873"/>
                <a:ext cx="245880" cy="64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01396481-DE81-4FB0-BC75-A64762502090}"/>
                  </a:ext>
                </a:extLst>
              </p14:cNvPr>
              <p14:cNvContentPartPr/>
              <p14:nvPr/>
            </p14:nvContentPartPr>
            <p14:xfrm>
              <a:off x="7929786" y="4624913"/>
              <a:ext cx="208440" cy="1260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01396481-DE81-4FB0-BC75-A64762502090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7915386" y="4610513"/>
                <a:ext cx="236520" cy="4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44C919D5-7382-4115-94BA-029636807425}"/>
                  </a:ext>
                </a:extLst>
              </p14:cNvPr>
              <p14:cNvContentPartPr/>
              <p14:nvPr/>
            </p14:nvContentPartPr>
            <p14:xfrm>
              <a:off x="7922586" y="4765313"/>
              <a:ext cx="214560" cy="252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44C919D5-7382-4115-94BA-029636807425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7908186" y="4750913"/>
                <a:ext cx="242640" cy="3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C624D9C1-94D0-4AF1-BA9F-0F43E7ED1A6D}"/>
                  </a:ext>
                </a:extLst>
              </p14:cNvPr>
              <p14:cNvContentPartPr/>
              <p14:nvPr/>
            </p14:nvContentPartPr>
            <p14:xfrm>
              <a:off x="8474106" y="4322873"/>
              <a:ext cx="106920" cy="27072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C624D9C1-94D0-4AF1-BA9F-0F43E7ED1A6D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8459706" y="4308473"/>
                <a:ext cx="135000" cy="29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90DFAA49-6F75-456A-AF23-C0821BD72D6D}"/>
                  </a:ext>
                </a:extLst>
              </p14:cNvPr>
              <p14:cNvContentPartPr/>
              <p14:nvPr/>
            </p14:nvContentPartPr>
            <p14:xfrm>
              <a:off x="8520186" y="4830833"/>
              <a:ext cx="360" cy="36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90DFAA49-6F75-456A-AF23-C0821BD72D6D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8505786" y="4816433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2747E332-D498-4D0F-8723-6FDC9EA15A17}"/>
                  </a:ext>
                </a:extLst>
              </p14:cNvPr>
              <p14:cNvContentPartPr/>
              <p14:nvPr/>
            </p14:nvContentPartPr>
            <p14:xfrm>
              <a:off x="6979386" y="4386593"/>
              <a:ext cx="588600" cy="46404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2747E332-D498-4D0F-8723-6FDC9EA15A17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6964986" y="4372193"/>
                <a:ext cx="616680" cy="49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FD55C292-C13E-42F9-B174-3115CBDB36F9}"/>
                  </a:ext>
                </a:extLst>
              </p14:cNvPr>
              <p14:cNvContentPartPr/>
              <p14:nvPr/>
            </p14:nvContentPartPr>
            <p14:xfrm>
              <a:off x="1628706" y="5782673"/>
              <a:ext cx="166320" cy="5400"/>
            </p14:xfrm>
          </p:contentPart>
        </mc:Choice>
        <mc:Fallback xmlns=""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FD55C292-C13E-42F9-B174-3115CBDB36F9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1614306" y="5768273"/>
                <a:ext cx="194400" cy="3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36F92A6B-762D-4F00-8C32-14EA38983F71}"/>
                  </a:ext>
                </a:extLst>
              </p14:cNvPr>
              <p14:cNvContentPartPr/>
              <p14:nvPr/>
            </p14:nvContentPartPr>
            <p14:xfrm>
              <a:off x="1620426" y="5924513"/>
              <a:ext cx="174600" cy="792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36F92A6B-762D-4F00-8C32-14EA38983F71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1606026" y="5910113"/>
                <a:ext cx="20268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9B5B27F2-4A05-42F5-8F78-613D701BEDF4}"/>
                  </a:ext>
                </a:extLst>
              </p14:cNvPr>
              <p14:cNvContentPartPr/>
              <p14:nvPr/>
            </p14:nvContentPartPr>
            <p14:xfrm>
              <a:off x="986106" y="5612393"/>
              <a:ext cx="308160" cy="36252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9B5B27F2-4A05-42F5-8F78-613D701BEDF4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971706" y="5597993"/>
                <a:ext cx="336240" cy="39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DB5B3FD3-EA8A-40EC-A6FC-DF7F1622D84F}"/>
                  </a:ext>
                </a:extLst>
              </p14:cNvPr>
              <p14:cNvContentPartPr/>
              <p14:nvPr/>
            </p14:nvContentPartPr>
            <p14:xfrm>
              <a:off x="2357346" y="5463353"/>
              <a:ext cx="1958760" cy="404280"/>
            </p14:xfrm>
          </p:contentPart>
        </mc:Choice>
        <mc:Fallback xmlns=""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DB5B3FD3-EA8A-40EC-A6FC-DF7F1622D84F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2342946" y="5448953"/>
                <a:ext cx="1986840" cy="43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34EC56EC-9014-446D-9DC3-FA5890C67E01}"/>
                  </a:ext>
                </a:extLst>
              </p14:cNvPr>
              <p14:cNvContentPartPr/>
              <p14:nvPr/>
            </p14:nvContentPartPr>
            <p14:xfrm>
              <a:off x="4633986" y="5535353"/>
              <a:ext cx="288720" cy="396000"/>
            </p14:xfrm>
          </p:contentPart>
        </mc:Choice>
        <mc:Fallback xmlns=""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34EC56EC-9014-446D-9DC3-FA5890C67E01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4619586" y="5520953"/>
                <a:ext cx="316800" cy="42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C149DC59-B586-4F8E-A0DA-C8F03FFB47DC}"/>
                  </a:ext>
                </a:extLst>
              </p14:cNvPr>
              <p14:cNvContentPartPr/>
              <p14:nvPr/>
            </p14:nvContentPartPr>
            <p14:xfrm>
              <a:off x="5218626" y="5509793"/>
              <a:ext cx="1690560" cy="420480"/>
            </p14:xfrm>
          </p:contentPart>
        </mc:Choice>
        <mc:Fallback xmlns=""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C149DC59-B586-4F8E-A0DA-C8F03FFB47DC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5204226" y="5495393"/>
                <a:ext cx="1718640" cy="44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136" name="Ink 135">
                <a:extLst>
                  <a:ext uri="{FF2B5EF4-FFF2-40B4-BE49-F238E27FC236}">
                    <a16:creationId xmlns:a16="http://schemas.microsoft.com/office/drawing/2014/main" id="{7B84C85E-54B8-4E64-A317-E6CA766D50A8}"/>
                  </a:ext>
                </a:extLst>
              </p14:cNvPr>
              <p14:cNvContentPartPr/>
              <p14:nvPr/>
            </p14:nvContentPartPr>
            <p14:xfrm>
              <a:off x="8165226" y="5667833"/>
              <a:ext cx="105480" cy="266760"/>
            </p14:xfrm>
          </p:contentPart>
        </mc:Choice>
        <mc:Fallback xmlns="">
          <p:pic>
            <p:nvPicPr>
              <p:cNvPr id="136" name="Ink 135">
                <a:extLst>
                  <a:ext uri="{FF2B5EF4-FFF2-40B4-BE49-F238E27FC236}">
                    <a16:creationId xmlns:a16="http://schemas.microsoft.com/office/drawing/2014/main" id="{7B84C85E-54B8-4E64-A317-E6CA766D50A8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8150826" y="5653433"/>
                <a:ext cx="133560" cy="29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531B358B-50E2-491E-8541-A00458154B4C}"/>
                  </a:ext>
                </a:extLst>
              </p14:cNvPr>
              <p14:cNvContentPartPr/>
              <p14:nvPr/>
            </p14:nvContentPartPr>
            <p14:xfrm>
              <a:off x="7161906" y="5569913"/>
              <a:ext cx="739800" cy="345960"/>
            </p14:xfrm>
          </p:contentPart>
        </mc:Choice>
        <mc:Fallback xmlns=""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531B358B-50E2-491E-8541-A00458154B4C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7147506" y="5555513"/>
                <a:ext cx="767880" cy="37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60" name="Ink 159">
                <a:extLst>
                  <a:ext uri="{FF2B5EF4-FFF2-40B4-BE49-F238E27FC236}">
                    <a16:creationId xmlns:a16="http://schemas.microsoft.com/office/drawing/2014/main" id="{C9AADAFC-608B-4C99-BCDC-975229067A0E}"/>
                  </a:ext>
                </a:extLst>
              </p14:cNvPr>
              <p14:cNvContentPartPr/>
              <p14:nvPr/>
            </p14:nvContentPartPr>
            <p14:xfrm>
              <a:off x="6334986" y="2338193"/>
              <a:ext cx="24840" cy="424800"/>
            </p14:xfrm>
          </p:contentPart>
        </mc:Choice>
        <mc:Fallback xmlns="">
          <p:pic>
            <p:nvPicPr>
              <p:cNvPr id="160" name="Ink 159">
                <a:extLst>
                  <a:ext uri="{FF2B5EF4-FFF2-40B4-BE49-F238E27FC236}">
                    <a16:creationId xmlns:a16="http://schemas.microsoft.com/office/drawing/2014/main" id="{C9AADAFC-608B-4C99-BCDC-975229067A0E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6320586" y="2323793"/>
                <a:ext cx="52920" cy="45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162" name="Ink 161">
                <a:extLst>
                  <a:ext uri="{FF2B5EF4-FFF2-40B4-BE49-F238E27FC236}">
                    <a16:creationId xmlns:a16="http://schemas.microsoft.com/office/drawing/2014/main" id="{C52369C3-8130-4EA6-8193-DBE1E272B950}"/>
                  </a:ext>
                </a:extLst>
              </p14:cNvPr>
              <p14:cNvContentPartPr/>
              <p14:nvPr/>
            </p14:nvContentPartPr>
            <p14:xfrm>
              <a:off x="6697866" y="2482193"/>
              <a:ext cx="156240" cy="14400"/>
            </p14:xfrm>
          </p:contentPart>
        </mc:Choice>
        <mc:Fallback xmlns="">
          <p:pic>
            <p:nvPicPr>
              <p:cNvPr id="162" name="Ink 161">
                <a:extLst>
                  <a:ext uri="{FF2B5EF4-FFF2-40B4-BE49-F238E27FC236}">
                    <a16:creationId xmlns:a16="http://schemas.microsoft.com/office/drawing/2014/main" id="{C52369C3-8130-4EA6-8193-DBE1E272B950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6683466" y="2467793"/>
                <a:ext cx="184320" cy="4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163" name="Ink 162">
                <a:extLst>
                  <a:ext uri="{FF2B5EF4-FFF2-40B4-BE49-F238E27FC236}">
                    <a16:creationId xmlns:a16="http://schemas.microsoft.com/office/drawing/2014/main" id="{4036AE41-9437-4C2E-AB12-0BCCA413DF1E}"/>
                  </a:ext>
                </a:extLst>
              </p14:cNvPr>
              <p14:cNvContentPartPr/>
              <p14:nvPr/>
            </p14:nvContentPartPr>
            <p14:xfrm>
              <a:off x="6700026" y="2620793"/>
              <a:ext cx="204480" cy="17640"/>
            </p14:xfrm>
          </p:contentPart>
        </mc:Choice>
        <mc:Fallback xmlns="">
          <p:pic>
            <p:nvPicPr>
              <p:cNvPr id="163" name="Ink 162">
                <a:extLst>
                  <a:ext uri="{FF2B5EF4-FFF2-40B4-BE49-F238E27FC236}">
                    <a16:creationId xmlns:a16="http://schemas.microsoft.com/office/drawing/2014/main" id="{4036AE41-9437-4C2E-AB12-0BCCA413DF1E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6685626" y="2606393"/>
                <a:ext cx="232560" cy="4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164" name="Ink 163">
                <a:extLst>
                  <a:ext uri="{FF2B5EF4-FFF2-40B4-BE49-F238E27FC236}">
                    <a16:creationId xmlns:a16="http://schemas.microsoft.com/office/drawing/2014/main" id="{87E89072-5CD5-48B1-912B-BD83A3F07F0E}"/>
                  </a:ext>
                </a:extLst>
              </p14:cNvPr>
              <p14:cNvContentPartPr/>
              <p14:nvPr/>
            </p14:nvContentPartPr>
            <p14:xfrm>
              <a:off x="5702826" y="2290673"/>
              <a:ext cx="406800" cy="429120"/>
            </p14:xfrm>
          </p:contentPart>
        </mc:Choice>
        <mc:Fallback xmlns="">
          <p:pic>
            <p:nvPicPr>
              <p:cNvPr id="164" name="Ink 163">
                <a:extLst>
                  <a:ext uri="{FF2B5EF4-FFF2-40B4-BE49-F238E27FC236}">
                    <a16:creationId xmlns:a16="http://schemas.microsoft.com/office/drawing/2014/main" id="{87E89072-5CD5-48B1-912B-BD83A3F07F0E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5688426" y="2276273"/>
                <a:ext cx="434880" cy="45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165" name="Ink 164">
                <a:extLst>
                  <a:ext uri="{FF2B5EF4-FFF2-40B4-BE49-F238E27FC236}">
                    <a16:creationId xmlns:a16="http://schemas.microsoft.com/office/drawing/2014/main" id="{19E6FFCC-08BB-4BA0-8D44-9FD2F5174A28}"/>
                  </a:ext>
                </a:extLst>
              </p14:cNvPr>
              <p14:cNvContentPartPr/>
              <p14:nvPr/>
            </p14:nvContentPartPr>
            <p14:xfrm>
              <a:off x="2280306" y="2180873"/>
              <a:ext cx="2273040" cy="727560"/>
            </p14:xfrm>
          </p:contentPart>
        </mc:Choice>
        <mc:Fallback xmlns="">
          <p:pic>
            <p:nvPicPr>
              <p:cNvPr id="165" name="Ink 164">
                <a:extLst>
                  <a:ext uri="{FF2B5EF4-FFF2-40B4-BE49-F238E27FC236}">
                    <a16:creationId xmlns:a16="http://schemas.microsoft.com/office/drawing/2014/main" id="{19E6FFCC-08BB-4BA0-8D44-9FD2F5174A28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2265906" y="2166473"/>
                <a:ext cx="2301120" cy="75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169" name="Ink 168">
                <a:extLst>
                  <a:ext uri="{FF2B5EF4-FFF2-40B4-BE49-F238E27FC236}">
                    <a16:creationId xmlns:a16="http://schemas.microsoft.com/office/drawing/2014/main" id="{AFF4343F-4DF6-4915-9516-5B77D4DE6285}"/>
                  </a:ext>
                </a:extLst>
              </p14:cNvPr>
              <p14:cNvContentPartPr/>
              <p14:nvPr/>
            </p14:nvContentPartPr>
            <p14:xfrm>
              <a:off x="7178466" y="2073233"/>
              <a:ext cx="664200" cy="579600"/>
            </p14:xfrm>
          </p:contentPart>
        </mc:Choice>
        <mc:Fallback xmlns="">
          <p:pic>
            <p:nvPicPr>
              <p:cNvPr id="169" name="Ink 168">
                <a:extLst>
                  <a:ext uri="{FF2B5EF4-FFF2-40B4-BE49-F238E27FC236}">
                    <a16:creationId xmlns:a16="http://schemas.microsoft.com/office/drawing/2014/main" id="{AFF4343F-4DF6-4915-9516-5B77D4DE6285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7164066" y="2058833"/>
                <a:ext cx="692280" cy="60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188" name="Ink 187">
                <a:extLst>
                  <a:ext uri="{FF2B5EF4-FFF2-40B4-BE49-F238E27FC236}">
                    <a16:creationId xmlns:a16="http://schemas.microsoft.com/office/drawing/2014/main" id="{7CC11AB0-C22F-42BB-A22D-8897F5185AF5}"/>
                  </a:ext>
                </a:extLst>
              </p14:cNvPr>
              <p14:cNvContentPartPr/>
              <p14:nvPr/>
            </p14:nvContentPartPr>
            <p14:xfrm>
              <a:off x="2090586" y="4320713"/>
              <a:ext cx="3269880" cy="570600"/>
            </p14:xfrm>
          </p:contentPart>
        </mc:Choice>
        <mc:Fallback xmlns="">
          <p:pic>
            <p:nvPicPr>
              <p:cNvPr id="188" name="Ink 187">
                <a:extLst>
                  <a:ext uri="{FF2B5EF4-FFF2-40B4-BE49-F238E27FC236}">
                    <a16:creationId xmlns:a16="http://schemas.microsoft.com/office/drawing/2014/main" id="{7CC11AB0-C22F-42BB-A22D-8897F5185AF5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2076186" y="4306313"/>
                <a:ext cx="3297960" cy="59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195" name="Ink 194">
                <a:extLst>
                  <a:ext uri="{FF2B5EF4-FFF2-40B4-BE49-F238E27FC236}">
                    <a16:creationId xmlns:a16="http://schemas.microsoft.com/office/drawing/2014/main" id="{149276D9-6AB3-497A-B233-D912300059E0}"/>
                  </a:ext>
                </a:extLst>
              </p14:cNvPr>
              <p14:cNvContentPartPr/>
              <p14:nvPr/>
            </p14:nvContentPartPr>
            <p14:xfrm>
              <a:off x="1519266" y="6209273"/>
              <a:ext cx="1823760" cy="527040"/>
            </p14:xfrm>
          </p:contentPart>
        </mc:Choice>
        <mc:Fallback xmlns="">
          <p:pic>
            <p:nvPicPr>
              <p:cNvPr id="195" name="Ink 194">
                <a:extLst>
                  <a:ext uri="{FF2B5EF4-FFF2-40B4-BE49-F238E27FC236}">
                    <a16:creationId xmlns:a16="http://schemas.microsoft.com/office/drawing/2014/main" id="{149276D9-6AB3-497A-B233-D912300059E0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1504866" y="6194853"/>
                <a:ext cx="1851840" cy="55515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198" name="Ink 197">
                <a:extLst>
                  <a:ext uri="{FF2B5EF4-FFF2-40B4-BE49-F238E27FC236}">
                    <a16:creationId xmlns:a16="http://schemas.microsoft.com/office/drawing/2014/main" id="{DCDCD68F-1946-492F-8D17-C38AD456B350}"/>
                  </a:ext>
                </a:extLst>
              </p14:cNvPr>
              <p14:cNvContentPartPr/>
              <p14:nvPr/>
            </p14:nvContentPartPr>
            <p14:xfrm>
              <a:off x="4115226" y="6604553"/>
              <a:ext cx="17280" cy="182520"/>
            </p14:xfrm>
          </p:contentPart>
        </mc:Choice>
        <mc:Fallback xmlns="">
          <p:pic>
            <p:nvPicPr>
              <p:cNvPr id="198" name="Ink 197">
                <a:extLst>
                  <a:ext uri="{FF2B5EF4-FFF2-40B4-BE49-F238E27FC236}">
                    <a16:creationId xmlns:a16="http://schemas.microsoft.com/office/drawing/2014/main" id="{DCDCD68F-1946-492F-8D17-C38AD456B350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4100826" y="6590153"/>
                <a:ext cx="45360" cy="21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205" name="Ink 204">
                <a:extLst>
                  <a:ext uri="{FF2B5EF4-FFF2-40B4-BE49-F238E27FC236}">
                    <a16:creationId xmlns:a16="http://schemas.microsoft.com/office/drawing/2014/main" id="{2CCC3C9A-5231-4BB4-B33E-A5DF64E99471}"/>
                  </a:ext>
                </a:extLst>
              </p14:cNvPr>
              <p14:cNvContentPartPr/>
              <p14:nvPr/>
            </p14:nvContentPartPr>
            <p14:xfrm>
              <a:off x="3645426" y="6200633"/>
              <a:ext cx="1679400" cy="504000"/>
            </p14:xfrm>
          </p:contentPart>
        </mc:Choice>
        <mc:Fallback xmlns="">
          <p:pic>
            <p:nvPicPr>
              <p:cNvPr id="205" name="Ink 204">
                <a:extLst>
                  <a:ext uri="{FF2B5EF4-FFF2-40B4-BE49-F238E27FC236}">
                    <a16:creationId xmlns:a16="http://schemas.microsoft.com/office/drawing/2014/main" id="{2CCC3C9A-5231-4BB4-B33E-A5DF64E99471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3631026" y="6186233"/>
                <a:ext cx="1707480" cy="532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761962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74D15A8B-1BEB-4300-87B4-BC26C9DB46F3}"/>
                  </a:ext>
                </a:extLst>
              </p14:cNvPr>
              <p14:cNvContentPartPr/>
              <p14:nvPr/>
            </p14:nvContentPartPr>
            <p14:xfrm>
              <a:off x="1904826" y="549713"/>
              <a:ext cx="159120" cy="57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74D15A8B-1BEB-4300-87B4-BC26C9DB46F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90426" y="535313"/>
                <a:ext cx="187200" cy="3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A11F49EA-F296-4F1F-A12A-197311C56E8A}"/>
                  </a:ext>
                </a:extLst>
              </p14:cNvPr>
              <p14:cNvContentPartPr/>
              <p14:nvPr/>
            </p14:nvContentPartPr>
            <p14:xfrm>
              <a:off x="1878546" y="678233"/>
              <a:ext cx="162000" cy="90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A11F49EA-F296-4F1F-A12A-197311C56E8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864146" y="663833"/>
                <a:ext cx="190080" cy="3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59F86AE0-8754-4AEC-9DDD-3EFDFB5A2457}"/>
                  </a:ext>
                </a:extLst>
              </p14:cNvPr>
              <p14:cNvContentPartPr/>
              <p14:nvPr/>
            </p14:nvContentPartPr>
            <p14:xfrm>
              <a:off x="2565426" y="238673"/>
              <a:ext cx="160560" cy="24048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59F86AE0-8754-4AEC-9DDD-3EFDFB5A245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551026" y="224273"/>
                <a:ext cx="188640" cy="26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EF49A0C-A25A-4792-B59D-D8B0C38A9AB1}"/>
                  </a:ext>
                </a:extLst>
              </p14:cNvPr>
              <p14:cNvContentPartPr/>
              <p14:nvPr/>
            </p14:nvContentPartPr>
            <p14:xfrm>
              <a:off x="2638866" y="661313"/>
              <a:ext cx="2628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EF49A0C-A25A-4792-B59D-D8B0C38A9AB1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624466" y="646913"/>
                <a:ext cx="5436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C7A1CD32-8C6E-4161-86AB-2A649DE1D499}"/>
                  </a:ext>
                </a:extLst>
              </p14:cNvPr>
              <p14:cNvContentPartPr/>
              <p14:nvPr/>
            </p14:nvContentPartPr>
            <p14:xfrm>
              <a:off x="959106" y="266753"/>
              <a:ext cx="568440" cy="513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C7A1CD32-8C6E-4161-86AB-2A649DE1D49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44706" y="252353"/>
                <a:ext cx="596520" cy="54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DD9F727C-546C-4998-8D69-C7EF766223BE}"/>
                  </a:ext>
                </a:extLst>
              </p14:cNvPr>
              <p14:cNvContentPartPr/>
              <p14:nvPr/>
            </p14:nvContentPartPr>
            <p14:xfrm>
              <a:off x="1660746" y="1632593"/>
              <a:ext cx="16920" cy="3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DD9F727C-546C-4998-8D69-C7EF766223B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646346" y="1618193"/>
                <a:ext cx="4500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4A10879F-7B3B-4556-AEB1-A1AC494ED947}"/>
                  </a:ext>
                </a:extLst>
              </p14:cNvPr>
              <p14:cNvContentPartPr/>
              <p14:nvPr/>
            </p14:nvContentPartPr>
            <p14:xfrm>
              <a:off x="1687746" y="1789913"/>
              <a:ext cx="360" cy="3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4A10879F-7B3B-4556-AEB1-A1AC494ED947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673346" y="1775513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308FF880-A4BD-44D5-A57F-7C343A46B2D8}"/>
                  </a:ext>
                </a:extLst>
              </p14:cNvPr>
              <p14:cNvContentPartPr/>
              <p14:nvPr/>
            </p14:nvContentPartPr>
            <p14:xfrm>
              <a:off x="472746" y="1367273"/>
              <a:ext cx="558360" cy="5403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308FF880-A4BD-44D5-A57F-7C343A46B2D8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58346" y="1352873"/>
                <a:ext cx="586440" cy="56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98D2D594-C992-43D7-8A45-702CD36296E7}"/>
                  </a:ext>
                </a:extLst>
              </p14:cNvPr>
              <p14:cNvContentPartPr/>
              <p14:nvPr/>
            </p14:nvContentPartPr>
            <p14:xfrm>
              <a:off x="2239266" y="1370873"/>
              <a:ext cx="1448640" cy="33408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98D2D594-C992-43D7-8A45-702CD36296E7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224866" y="1356473"/>
                <a:ext cx="1476720" cy="36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830D94BA-B0BF-4B63-85D7-07839473858C}"/>
                  </a:ext>
                </a:extLst>
              </p14:cNvPr>
              <p14:cNvContentPartPr/>
              <p14:nvPr/>
            </p14:nvContentPartPr>
            <p14:xfrm>
              <a:off x="4196946" y="1195913"/>
              <a:ext cx="602640" cy="23724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830D94BA-B0BF-4B63-85D7-07839473858C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182546" y="1181513"/>
                <a:ext cx="630720" cy="26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5B33859E-A71F-49AB-B982-2E2A250684CB}"/>
                  </a:ext>
                </a:extLst>
              </p14:cNvPr>
              <p14:cNvContentPartPr/>
              <p14:nvPr/>
            </p14:nvContentPartPr>
            <p14:xfrm>
              <a:off x="4298106" y="1853633"/>
              <a:ext cx="567360" cy="20952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5B33859E-A71F-49AB-B982-2E2A250684CB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283706" y="1839233"/>
                <a:ext cx="595440" cy="23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79BDD43A-9CED-4583-B371-B5C7022CB540}"/>
                  </a:ext>
                </a:extLst>
              </p14:cNvPr>
              <p14:cNvContentPartPr/>
              <p14:nvPr/>
            </p14:nvContentPartPr>
            <p14:xfrm>
              <a:off x="4262826" y="2237753"/>
              <a:ext cx="491760" cy="38700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79BDD43A-9CED-4583-B371-B5C7022CB540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248426" y="2223353"/>
                <a:ext cx="519840" cy="41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13C91300-3CFC-41BE-9B34-DF00FC7319BE}"/>
                  </a:ext>
                </a:extLst>
              </p14:cNvPr>
              <p14:cNvContentPartPr/>
              <p14:nvPr/>
            </p14:nvContentPartPr>
            <p14:xfrm>
              <a:off x="5212866" y="1888553"/>
              <a:ext cx="360" cy="3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13C91300-3CFC-41BE-9B34-DF00FC7319BE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5198466" y="1874153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F61FC605-C3EA-41E4-956F-DB9F77473CD9}"/>
                  </a:ext>
                </a:extLst>
              </p14:cNvPr>
              <p14:cNvContentPartPr/>
              <p14:nvPr/>
            </p14:nvContentPartPr>
            <p14:xfrm>
              <a:off x="5233026" y="2018873"/>
              <a:ext cx="360" cy="36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F61FC605-C3EA-41E4-956F-DB9F77473CD9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5218626" y="2004473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4840BC65-ED01-4D5D-A5FF-0768F05D726E}"/>
                  </a:ext>
                </a:extLst>
              </p14:cNvPr>
              <p14:cNvContentPartPr/>
              <p14:nvPr/>
            </p14:nvContentPartPr>
            <p14:xfrm>
              <a:off x="5514546" y="1691273"/>
              <a:ext cx="1182600" cy="38052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4840BC65-ED01-4D5D-A5FF-0768F05D726E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5500146" y="1676873"/>
                <a:ext cx="1210680" cy="40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18B66F4E-9822-4470-A6ED-7CC88F15388F}"/>
                  </a:ext>
                </a:extLst>
              </p14:cNvPr>
              <p14:cNvContentPartPr/>
              <p14:nvPr/>
            </p14:nvContentPartPr>
            <p14:xfrm>
              <a:off x="5174706" y="1069553"/>
              <a:ext cx="545760" cy="40896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18B66F4E-9822-4470-A6ED-7CC88F15388F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5160306" y="1055153"/>
                <a:ext cx="573840" cy="43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D640314C-5369-41AC-8E2A-C88B0F1A6829}"/>
                  </a:ext>
                </a:extLst>
              </p14:cNvPr>
              <p14:cNvContentPartPr/>
              <p14:nvPr/>
            </p14:nvContentPartPr>
            <p14:xfrm>
              <a:off x="5164986" y="2538713"/>
              <a:ext cx="2520" cy="1692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D640314C-5369-41AC-8E2A-C88B0F1A6829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5150586" y="2524313"/>
                <a:ext cx="30600" cy="4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3BF424E4-0462-419D-A83C-4140CF4CF1C2}"/>
                  </a:ext>
                </a:extLst>
              </p14:cNvPr>
              <p14:cNvContentPartPr/>
              <p14:nvPr/>
            </p14:nvContentPartPr>
            <p14:xfrm>
              <a:off x="5176146" y="2694593"/>
              <a:ext cx="360" cy="36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3BF424E4-0462-419D-A83C-4140CF4CF1C2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5161746" y="2680193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3B23868B-75F6-4E79-AF66-90BBAB5AA5BD}"/>
                  </a:ext>
                </a:extLst>
              </p14:cNvPr>
              <p14:cNvContentPartPr/>
              <p14:nvPr/>
            </p14:nvContentPartPr>
            <p14:xfrm>
              <a:off x="6660066" y="2366993"/>
              <a:ext cx="199440" cy="30060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3B23868B-75F6-4E79-AF66-90BBAB5AA5BD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6645666" y="2352593"/>
                <a:ext cx="227520" cy="32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6DB3E733-10F4-49E9-BBCB-C7DDF1C6F94B}"/>
                  </a:ext>
                </a:extLst>
              </p14:cNvPr>
              <p14:cNvContentPartPr/>
              <p14:nvPr/>
            </p14:nvContentPartPr>
            <p14:xfrm>
              <a:off x="5425986" y="2391473"/>
              <a:ext cx="967320" cy="34272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6DB3E733-10F4-49E9-BBCB-C7DDF1C6F94B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5411586" y="2377073"/>
                <a:ext cx="995400" cy="37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50DBBFE8-EB64-456B-80A1-D3523B69B0D3}"/>
                  </a:ext>
                </a:extLst>
              </p14:cNvPr>
              <p14:cNvContentPartPr/>
              <p14:nvPr/>
            </p14:nvContentPartPr>
            <p14:xfrm>
              <a:off x="7521906" y="1047593"/>
              <a:ext cx="252360" cy="34164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50DBBFE8-EB64-456B-80A1-D3523B69B0D3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7507506" y="1033193"/>
                <a:ext cx="280440" cy="36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22A68A0A-5D83-4178-9AAF-46FC78B7BE4F}"/>
                  </a:ext>
                </a:extLst>
              </p14:cNvPr>
              <p14:cNvContentPartPr/>
              <p14:nvPr/>
            </p14:nvContentPartPr>
            <p14:xfrm>
              <a:off x="7498146" y="1745273"/>
              <a:ext cx="318600" cy="31644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22A68A0A-5D83-4178-9AAF-46FC78B7BE4F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7483746" y="1730873"/>
                <a:ext cx="346680" cy="34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23526274-379E-4C0D-8EDC-DC88120F4CBA}"/>
                  </a:ext>
                </a:extLst>
              </p14:cNvPr>
              <p14:cNvContentPartPr/>
              <p14:nvPr/>
            </p14:nvContentPartPr>
            <p14:xfrm>
              <a:off x="7547466" y="2339273"/>
              <a:ext cx="315360" cy="35100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23526274-379E-4C0D-8EDC-DC88120F4CBA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7533066" y="2324873"/>
                <a:ext cx="343440" cy="37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42AFD2BF-67AA-4522-A36D-EF0417D0939D}"/>
                  </a:ext>
                </a:extLst>
              </p14:cNvPr>
              <p14:cNvContentPartPr/>
              <p14:nvPr/>
            </p14:nvContentPartPr>
            <p14:xfrm>
              <a:off x="1277706" y="2863073"/>
              <a:ext cx="613080" cy="40968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42AFD2BF-67AA-4522-A36D-EF0417D0939D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1263306" y="2848673"/>
                <a:ext cx="641160" cy="43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79BECD11-C82D-4894-923B-00176EB570F0}"/>
                  </a:ext>
                </a:extLst>
              </p14:cNvPr>
              <p14:cNvContentPartPr/>
              <p14:nvPr/>
            </p14:nvContentPartPr>
            <p14:xfrm>
              <a:off x="2151786" y="2865953"/>
              <a:ext cx="266040" cy="46728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79BECD11-C82D-4894-923B-00176EB570F0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137386" y="2851553"/>
                <a:ext cx="294120" cy="49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94D5D92C-166B-4E22-BB98-9BA8B24AB750}"/>
                  </a:ext>
                </a:extLst>
              </p14:cNvPr>
              <p14:cNvContentPartPr/>
              <p14:nvPr/>
            </p14:nvContentPartPr>
            <p14:xfrm>
              <a:off x="2774586" y="3020753"/>
              <a:ext cx="223920" cy="243000"/>
            </p14:xfrm>
          </p:contentPart>
        </mc:Choice>
        <mc:Fallback xmlns=""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94D5D92C-166B-4E22-BB98-9BA8B24AB750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2760186" y="3006353"/>
                <a:ext cx="252000" cy="27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707EC007-C0EC-4BF8-9EF4-26B5AC350C82}"/>
                  </a:ext>
                </a:extLst>
              </p14:cNvPr>
              <p14:cNvContentPartPr/>
              <p14:nvPr/>
            </p14:nvContentPartPr>
            <p14:xfrm>
              <a:off x="221106" y="2881433"/>
              <a:ext cx="758880" cy="411840"/>
            </p14:xfrm>
          </p:contentPart>
        </mc:Choice>
        <mc:Fallback xmlns=""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707EC007-C0EC-4BF8-9EF4-26B5AC350C82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206706" y="2867033"/>
                <a:ext cx="786960" cy="43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CCBD03EA-1447-4DA1-A5A8-5F4644329AB2}"/>
                  </a:ext>
                </a:extLst>
              </p14:cNvPr>
              <p14:cNvContentPartPr/>
              <p14:nvPr/>
            </p14:nvContentPartPr>
            <p14:xfrm>
              <a:off x="4930266" y="3031913"/>
              <a:ext cx="199440" cy="209880"/>
            </p14:xfrm>
          </p:contentPart>
        </mc:Choice>
        <mc:Fallback xmlns=""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CCBD03EA-1447-4DA1-A5A8-5F4644329AB2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4915866" y="3017513"/>
                <a:ext cx="227520" cy="23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10C8155F-E58A-405D-87F6-DE555148C6D4}"/>
                  </a:ext>
                </a:extLst>
              </p14:cNvPr>
              <p14:cNvContentPartPr/>
              <p14:nvPr/>
            </p14:nvContentPartPr>
            <p14:xfrm>
              <a:off x="3825786" y="2903753"/>
              <a:ext cx="729720" cy="369360"/>
            </p14:xfrm>
          </p:contentPart>
        </mc:Choice>
        <mc:Fallback xmlns=""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10C8155F-E58A-405D-87F6-DE555148C6D4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811386" y="2889353"/>
                <a:ext cx="757800" cy="39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7A763B05-0DE5-41B9-AC00-ED0F81BBBA9A}"/>
                  </a:ext>
                </a:extLst>
              </p14:cNvPr>
              <p14:cNvContentPartPr/>
              <p14:nvPr/>
            </p14:nvContentPartPr>
            <p14:xfrm>
              <a:off x="3316386" y="2875313"/>
              <a:ext cx="270360" cy="408960"/>
            </p14:xfrm>
          </p:contentPart>
        </mc:Choice>
        <mc:Fallback xmlns=""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7A763B05-0DE5-41B9-AC00-ED0F81BBBA9A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3301986" y="2860913"/>
                <a:ext cx="298440" cy="43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AB35E6B6-67C7-43E3-A7C6-8B0AD411418F}"/>
                  </a:ext>
                </a:extLst>
              </p14:cNvPr>
              <p14:cNvContentPartPr/>
              <p14:nvPr/>
            </p14:nvContentPartPr>
            <p14:xfrm>
              <a:off x="5441466" y="2959913"/>
              <a:ext cx="1344240" cy="449640"/>
            </p14:xfrm>
          </p:contentPart>
        </mc:Choice>
        <mc:Fallback xmlns=""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AB35E6B6-67C7-43E3-A7C6-8B0AD411418F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5427066" y="2945513"/>
                <a:ext cx="1372320" cy="47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881757BE-6674-48AC-BCFB-31B990193350}"/>
                  </a:ext>
                </a:extLst>
              </p14:cNvPr>
              <p14:cNvContentPartPr/>
              <p14:nvPr/>
            </p14:nvContentPartPr>
            <p14:xfrm>
              <a:off x="1245666" y="4195793"/>
              <a:ext cx="191520" cy="24480"/>
            </p14:xfrm>
          </p:contentPart>
        </mc:Choice>
        <mc:Fallback xmlns=""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881757BE-6674-48AC-BCFB-31B990193350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1231266" y="4181393"/>
                <a:ext cx="219600" cy="5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D70F1624-943B-44A7-BD41-6F0184C7F27A}"/>
                  </a:ext>
                </a:extLst>
              </p14:cNvPr>
              <p14:cNvContentPartPr/>
              <p14:nvPr/>
            </p14:nvContentPartPr>
            <p14:xfrm>
              <a:off x="1270506" y="4359233"/>
              <a:ext cx="183960" cy="1872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D70F1624-943B-44A7-BD41-6F0184C7F27A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1256106" y="4344833"/>
                <a:ext cx="212040" cy="4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20094ED9-7D4D-451F-A2C5-BC043B0AB2DF}"/>
                  </a:ext>
                </a:extLst>
              </p14:cNvPr>
              <p14:cNvContentPartPr/>
              <p14:nvPr/>
            </p14:nvContentPartPr>
            <p14:xfrm>
              <a:off x="576066" y="4022633"/>
              <a:ext cx="377640" cy="43056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20094ED9-7D4D-451F-A2C5-BC043B0AB2DF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561666" y="4008233"/>
                <a:ext cx="405720" cy="45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CA9FC76C-193A-45E5-AA61-03CD71C575DB}"/>
                  </a:ext>
                </a:extLst>
              </p14:cNvPr>
              <p14:cNvContentPartPr/>
              <p14:nvPr/>
            </p14:nvContentPartPr>
            <p14:xfrm>
              <a:off x="1900866" y="3929393"/>
              <a:ext cx="457920" cy="34956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CA9FC76C-193A-45E5-AA61-03CD71C575DB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1886466" y="3914993"/>
                <a:ext cx="486000" cy="37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3A7AE0FE-E038-4609-BDD3-CB6CF6682E4A}"/>
                  </a:ext>
                </a:extLst>
              </p14:cNvPr>
              <p14:cNvContentPartPr/>
              <p14:nvPr/>
            </p14:nvContentPartPr>
            <p14:xfrm>
              <a:off x="3742986" y="3957473"/>
              <a:ext cx="327240" cy="29808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3A7AE0FE-E038-4609-BDD3-CB6CF6682E4A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3728586" y="3943073"/>
                <a:ext cx="355320" cy="32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80FE47C6-CE9D-4C52-AAD5-A2E09BDE47B4}"/>
                  </a:ext>
                </a:extLst>
              </p14:cNvPr>
              <p14:cNvContentPartPr/>
              <p14:nvPr/>
            </p14:nvContentPartPr>
            <p14:xfrm>
              <a:off x="2619786" y="3863873"/>
              <a:ext cx="884520" cy="41580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80FE47C6-CE9D-4C52-AAD5-A2E09BDE47B4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2605386" y="3849473"/>
                <a:ext cx="912600" cy="44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73764181-CF92-4065-AA3F-6AE1E878F619}"/>
                  </a:ext>
                </a:extLst>
              </p14:cNvPr>
              <p14:cNvContentPartPr/>
              <p14:nvPr/>
            </p14:nvContentPartPr>
            <p14:xfrm>
              <a:off x="4483506" y="3878633"/>
              <a:ext cx="1179720" cy="43920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73764181-CF92-4065-AA3F-6AE1E878F619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4469106" y="3864233"/>
                <a:ext cx="1207800" cy="46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A70B9552-3933-4BC3-AF06-64BBBA7603AC}"/>
                  </a:ext>
                </a:extLst>
              </p14:cNvPr>
              <p14:cNvContentPartPr/>
              <p14:nvPr/>
            </p14:nvContentPartPr>
            <p14:xfrm>
              <a:off x="5937906" y="3831833"/>
              <a:ext cx="1207080" cy="442800"/>
            </p14:xfrm>
          </p:contentPart>
        </mc:Choice>
        <mc:Fallback xmlns=""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A70B9552-3933-4BC3-AF06-64BBBA7603AC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5923506" y="3817433"/>
                <a:ext cx="1235160" cy="47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CC2B8A05-18B7-46E2-84DC-3C2710262A8A}"/>
                  </a:ext>
                </a:extLst>
              </p14:cNvPr>
              <p14:cNvContentPartPr/>
              <p14:nvPr/>
            </p14:nvContentPartPr>
            <p14:xfrm>
              <a:off x="1291746" y="4667753"/>
              <a:ext cx="683640" cy="556560"/>
            </p14:xfrm>
          </p:contentPart>
        </mc:Choice>
        <mc:Fallback xmlns=""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CC2B8A05-18B7-46E2-84DC-3C2710262A8A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1277346" y="4653353"/>
                <a:ext cx="711720" cy="58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BDBB1850-DDBB-4668-9F77-A0F2E54CEBA1}"/>
                  </a:ext>
                </a:extLst>
              </p14:cNvPr>
              <p14:cNvContentPartPr/>
              <p14:nvPr/>
            </p14:nvContentPartPr>
            <p14:xfrm>
              <a:off x="1311546" y="5819393"/>
              <a:ext cx="177480" cy="34560"/>
            </p14:xfrm>
          </p:contentPart>
        </mc:Choice>
        <mc:Fallback xmlns=""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BDBB1850-DDBB-4668-9F77-A0F2E54CEBA1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1297146" y="5804993"/>
                <a:ext cx="205560" cy="6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47EFCC4B-6449-4D77-9D1F-A25197476913}"/>
                  </a:ext>
                </a:extLst>
              </p14:cNvPr>
              <p14:cNvContentPartPr/>
              <p14:nvPr/>
            </p14:nvContentPartPr>
            <p14:xfrm>
              <a:off x="1311546" y="5976713"/>
              <a:ext cx="232560" cy="9720"/>
            </p14:xfrm>
          </p:contentPart>
        </mc:Choice>
        <mc:Fallback xmlns=""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47EFCC4B-6449-4D77-9D1F-A25197476913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1297146" y="5962313"/>
                <a:ext cx="260640" cy="3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320BB2D8-0E2C-4BB6-9B53-EB4B91A088D5}"/>
                  </a:ext>
                </a:extLst>
              </p14:cNvPr>
              <p14:cNvContentPartPr/>
              <p14:nvPr/>
            </p14:nvContentPartPr>
            <p14:xfrm>
              <a:off x="1895466" y="5565593"/>
              <a:ext cx="95040" cy="255240"/>
            </p14:xfrm>
          </p:contentPart>
        </mc:Choice>
        <mc:Fallback xmlns=""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320BB2D8-0E2C-4BB6-9B53-EB4B91A088D5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1881066" y="5551193"/>
                <a:ext cx="123120" cy="28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33158D33-BA86-49F7-8817-42FC3CBD2192}"/>
                  </a:ext>
                </a:extLst>
              </p14:cNvPr>
              <p14:cNvContentPartPr/>
              <p14:nvPr/>
            </p14:nvContentPartPr>
            <p14:xfrm>
              <a:off x="1943346" y="5971313"/>
              <a:ext cx="360" cy="360"/>
            </p14:xfrm>
          </p:contentPart>
        </mc:Choice>
        <mc:Fallback xmlns=""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33158D33-BA86-49F7-8817-42FC3CBD2192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1928946" y="5956913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5D5B4EC8-78CF-4650-A180-D4CE792FBA90}"/>
                  </a:ext>
                </a:extLst>
              </p14:cNvPr>
              <p14:cNvContentPartPr/>
              <p14:nvPr/>
            </p14:nvContentPartPr>
            <p14:xfrm>
              <a:off x="461946" y="5582873"/>
              <a:ext cx="530280" cy="452520"/>
            </p14:xfrm>
          </p:contentPart>
        </mc:Choice>
        <mc:Fallback xmlns=""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5D5B4EC8-78CF-4650-A180-D4CE792FBA90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447546" y="5568473"/>
                <a:ext cx="558360" cy="48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4466A2BC-298E-4646-A1CB-BF517AD68938}"/>
                  </a:ext>
                </a:extLst>
              </p14:cNvPr>
              <p14:cNvContentPartPr/>
              <p14:nvPr/>
            </p14:nvContentPartPr>
            <p14:xfrm>
              <a:off x="3441666" y="4908593"/>
              <a:ext cx="609480" cy="194040"/>
            </p14:xfrm>
          </p:contentPart>
        </mc:Choice>
        <mc:Fallback xmlns=""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4466A2BC-298E-4646-A1CB-BF517AD68938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3427266" y="4894193"/>
                <a:ext cx="637560" cy="22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C6EECBC3-4C30-4978-B956-45E013745E37}"/>
                  </a:ext>
                </a:extLst>
              </p14:cNvPr>
              <p14:cNvContentPartPr/>
              <p14:nvPr/>
            </p14:nvContentPartPr>
            <p14:xfrm>
              <a:off x="2229186" y="4582433"/>
              <a:ext cx="858960" cy="636120"/>
            </p14:xfrm>
          </p:contentPart>
        </mc:Choice>
        <mc:Fallback xmlns=""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C6EECBC3-4C30-4978-B956-45E013745E37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2214786" y="4568033"/>
                <a:ext cx="887040" cy="66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147" name="Ink 146">
                <a:extLst>
                  <a:ext uri="{FF2B5EF4-FFF2-40B4-BE49-F238E27FC236}">
                    <a16:creationId xmlns:a16="http://schemas.microsoft.com/office/drawing/2014/main" id="{837B193A-BCF0-441F-A6B2-55326B363FCA}"/>
                  </a:ext>
                </a:extLst>
              </p14:cNvPr>
              <p14:cNvContentPartPr/>
              <p14:nvPr/>
            </p14:nvContentPartPr>
            <p14:xfrm>
              <a:off x="4279746" y="4615913"/>
              <a:ext cx="1516680" cy="525240"/>
            </p14:xfrm>
          </p:contentPart>
        </mc:Choice>
        <mc:Fallback xmlns="">
          <p:pic>
            <p:nvPicPr>
              <p:cNvPr id="147" name="Ink 146">
                <a:extLst>
                  <a:ext uri="{FF2B5EF4-FFF2-40B4-BE49-F238E27FC236}">
                    <a16:creationId xmlns:a16="http://schemas.microsoft.com/office/drawing/2014/main" id="{837B193A-BCF0-441F-A6B2-55326B363FCA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4265346" y="4601513"/>
                <a:ext cx="1544760" cy="55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148" name="Ink 147">
                <a:extLst>
                  <a:ext uri="{FF2B5EF4-FFF2-40B4-BE49-F238E27FC236}">
                    <a16:creationId xmlns:a16="http://schemas.microsoft.com/office/drawing/2014/main" id="{4C5D2D53-0594-4EDA-AF56-B36FB68B0B92}"/>
                  </a:ext>
                </a:extLst>
              </p14:cNvPr>
              <p14:cNvContentPartPr/>
              <p14:nvPr/>
            </p14:nvContentPartPr>
            <p14:xfrm>
              <a:off x="6084786" y="4554713"/>
              <a:ext cx="218520" cy="648000"/>
            </p14:xfrm>
          </p:contentPart>
        </mc:Choice>
        <mc:Fallback xmlns="">
          <p:pic>
            <p:nvPicPr>
              <p:cNvPr id="148" name="Ink 147">
                <a:extLst>
                  <a:ext uri="{FF2B5EF4-FFF2-40B4-BE49-F238E27FC236}">
                    <a16:creationId xmlns:a16="http://schemas.microsoft.com/office/drawing/2014/main" id="{4C5D2D53-0594-4EDA-AF56-B36FB68B0B92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6070386" y="4540313"/>
                <a:ext cx="246600" cy="67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153" name="Ink 152">
                <a:extLst>
                  <a:ext uri="{FF2B5EF4-FFF2-40B4-BE49-F238E27FC236}">
                    <a16:creationId xmlns:a16="http://schemas.microsoft.com/office/drawing/2014/main" id="{B507B0C6-7015-474F-A6C9-FCB9C1E776CE}"/>
                  </a:ext>
                </a:extLst>
              </p14:cNvPr>
              <p14:cNvContentPartPr/>
              <p14:nvPr/>
            </p14:nvContentPartPr>
            <p14:xfrm>
              <a:off x="3059346" y="5688353"/>
              <a:ext cx="258840" cy="257760"/>
            </p14:xfrm>
          </p:contentPart>
        </mc:Choice>
        <mc:Fallback xmlns="">
          <p:pic>
            <p:nvPicPr>
              <p:cNvPr id="153" name="Ink 152">
                <a:extLst>
                  <a:ext uri="{FF2B5EF4-FFF2-40B4-BE49-F238E27FC236}">
                    <a16:creationId xmlns:a16="http://schemas.microsoft.com/office/drawing/2014/main" id="{B507B0C6-7015-474F-A6C9-FCB9C1E776CE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3044946" y="5673953"/>
                <a:ext cx="286920" cy="28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154" name="Ink 153">
                <a:extLst>
                  <a:ext uri="{FF2B5EF4-FFF2-40B4-BE49-F238E27FC236}">
                    <a16:creationId xmlns:a16="http://schemas.microsoft.com/office/drawing/2014/main" id="{C2C4EB20-7A72-45FE-A59A-02B9F52C040C}"/>
                  </a:ext>
                </a:extLst>
              </p14:cNvPr>
              <p14:cNvContentPartPr/>
              <p14:nvPr/>
            </p14:nvContentPartPr>
            <p14:xfrm>
              <a:off x="2282826" y="5615633"/>
              <a:ext cx="520560" cy="362160"/>
            </p14:xfrm>
          </p:contentPart>
        </mc:Choice>
        <mc:Fallback xmlns="">
          <p:pic>
            <p:nvPicPr>
              <p:cNvPr id="154" name="Ink 153">
                <a:extLst>
                  <a:ext uri="{FF2B5EF4-FFF2-40B4-BE49-F238E27FC236}">
                    <a16:creationId xmlns:a16="http://schemas.microsoft.com/office/drawing/2014/main" id="{C2C4EB20-7A72-45FE-A59A-02B9F52C040C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2268426" y="5601233"/>
                <a:ext cx="548640" cy="39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159" name="Ink 158">
                <a:extLst>
                  <a:ext uri="{FF2B5EF4-FFF2-40B4-BE49-F238E27FC236}">
                    <a16:creationId xmlns:a16="http://schemas.microsoft.com/office/drawing/2014/main" id="{3E1C97D0-E902-4810-AF66-1E6D27EE970F}"/>
                  </a:ext>
                </a:extLst>
              </p14:cNvPr>
              <p14:cNvContentPartPr/>
              <p14:nvPr/>
            </p14:nvContentPartPr>
            <p14:xfrm>
              <a:off x="4314666" y="5622113"/>
              <a:ext cx="278640" cy="296640"/>
            </p14:xfrm>
          </p:contentPart>
        </mc:Choice>
        <mc:Fallback xmlns="">
          <p:pic>
            <p:nvPicPr>
              <p:cNvPr id="159" name="Ink 158">
                <a:extLst>
                  <a:ext uri="{FF2B5EF4-FFF2-40B4-BE49-F238E27FC236}">
                    <a16:creationId xmlns:a16="http://schemas.microsoft.com/office/drawing/2014/main" id="{3E1C97D0-E902-4810-AF66-1E6D27EE970F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4300266" y="5607713"/>
                <a:ext cx="306720" cy="32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160" name="Ink 159">
                <a:extLst>
                  <a:ext uri="{FF2B5EF4-FFF2-40B4-BE49-F238E27FC236}">
                    <a16:creationId xmlns:a16="http://schemas.microsoft.com/office/drawing/2014/main" id="{6B2E7B95-CEFA-4402-8898-F34485EAE279}"/>
                  </a:ext>
                </a:extLst>
              </p14:cNvPr>
              <p14:cNvContentPartPr/>
              <p14:nvPr/>
            </p14:nvContentPartPr>
            <p14:xfrm>
              <a:off x="3574506" y="5632193"/>
              <a:ext cx="516960" cy="356760"/>
            </p14:xfrm>
          </p:contentPart>
        </mc:Choice>
        <mc:Fallback xmlns="">
          <p:pic>
            <p:nvPicPr>
              <p:cNvPr id="160" name="Ink 159">
                <a:extLst>
                  <a:ext uri="{FF2B5EF4-FFF2-40B4-BE49-F238E27FC236}">
                    <a16:creationId xmlns:a16="http://schemas.microsoft.com/office/drawing/2014/main" id="{6B2E7B95-CEFA-4402-8898-F34485EAE279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3560106" y="5617793"/>
                <a:ext cx="545040" cy="38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167" name="Ink 166">
                <a:extLst>
                  <a:ext uri="{FF2B5EF4-FFF2-40B4-BE49-F238E27FC236}">
                    <a16:creationId xmlns:a16="http://schemas.microsoft.com/office/drawing/2014/main" id="{A4A4D484-4D78-408B-A361-15256E1BB438}"/>
                  </a:ext>
                </a:extLst>
              </p14:cNvPr>
              <p14:cNvContentPartPr/>
              <p14:nvPr/>
            </p14:nvContentPartPr>
            <p14:xfrm>
              <a:off x="4930266" y="5505833"/>
              <a:ext cx="1047960" cy="447840"/>
            </p14:xfrm>
          </p:contentPart>
        </mc:Choice>
        <mc:Fallback xmlns="">
          <p:pic>
            <p:nvPicPr>
              <p:cNvPr id="167" name="Ink 166">
                <a:extLst>
                  <a:ext uri="{FF2B5EF4-FFF2-40B4-BE49-F238E27FC236}">
                    <a16:creationId xmlns:a16="http://schemas.microsoft.com/office/drawing/2014/main" id="{A4A4D484-4D78-408B-A361-15256E1BB438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4915866" y="5491433"/>
                <a:ext cx="1076040" cy="47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168" name="Ink 167">
                <a:extLst>
                  <a:ext uri="{FF2B5EF4-FFF2-40B4-BE49-F238E27FC236}">
                    <a16:creationId xmlns:a16="http://schemas.microsoft.com/office/drawing/2014/main" id="{F39B2DB5-BFA7-4F88-95FB-CB82EA0776E5}"/>
                  </a:ext>
                </a:extLst>
              </p14:cNvPr>
              <p14:cNvContentPartPr/>
              <p14:nvPr/>
            </p14:nvContentPartPr>
            <p14:xfrm>
              <a:off x="6349026" y="5738033"/>
              <a:ext cx="186840" cy="360"/>
            </p14:xfrm>
          </p:contentPart>
        </mc:Choice>
        <mc:Fallback xmlns="">
          <p:pic>
            <p:nvPicPr>
              <p:cNvPr id="168" name="Ink 167">
                <a:extLst>
                  <a:ext uri="{FF2B5EF4-FFF2-40B4-BE49-F238E27FC236}">
                    <a16:creationId xmlns:a16="http://schemas.microsoft.com/office/drawing/2014/main" id="{F39B2DB5-BFA7-4F88-95FB-CB82EA0776E5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6334626" y="5723633"/>
                <a:ext cx="21492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169" name="Ink 168">
                <a:extLst>
                  <a:ext uri="{FF2B5EF4-FFF2-40B4-BE49-F238E27FC236}">
                    <a16:creationId xmlns:a16="http://schemas.microsoft.com/office/drawing/2014/main" id="{B4F14128-F777-4D7F-A4BC-068A626D1758}"/>
                  </a:ext>
                </a:extLst>
              </p14:cNvPr>
              <p14:cNvContentPartPr/>
              <p14:nvPr/>
            </p14:nvContentPartPr>
            <p14:xfrm>
              <a:off x="6327786" y="5936393"/>
              <a:ext cx="199800" cy="5760"/>
            </p14:xfrm>
          </p:contentPart>
        </mc:Choice>
        <mc:Fallback xmlns="">
          <p:pic>
            <p:nvPicPr>
              <p:cNvPr id="169" name="Ink 168">
                <a:extLst>
                  <a:ext uri="{FF2B5EF4-FFF2-40B4-BE49-F238E27FC236}">
                    <a16:creationId xmlns:a16="http://schemas.microsoft.com/office/drawing/2014/main" id="{B4F14128-F777-4D7F-A4BC-068A626D1758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6313386" y="5921993"/>
                <a:ext cx="227880" cy="3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174" name="Ink 173">
                <a:extLst>
                  <a:ext uri="{FF2B5EF4-FFF2-40B4-BE49-F238E27FC236}">
                    <a16:creationId xmlns:a16="http://schemas.microsoft.com/office/drawing/2014/main" id="{C2D9F28E-562A-4200-A2CD-44EA741615DB}"/>
                  </a:ext>
                </a:extLst>
              </p14:cNvPr>
              <p14:cNvContentPartPr/>
              <p14:nvPr/>
            </p14:nvContentPartPr>
            <p14:xfrm>
              <a:off x="7652586" y="5527793"/>
              <a:ext cx="226440" cy="170280"/>
            </p14:xfrm>
          </p:contentPart>
        </mc:Choice>
        <mc:Fallback xmlns="">
          <p:pic>
            <p:nvPicPr>
              <p:cNvPr id="174" name="Ink 173">
                <a:extLst>
                  <a:ext uri="{FF2B5EF4-FFF2-40B4-BE49-F238E27FC236}">
                    <a16:creationId xmlns:a16="http://schemas.microsoft.com/office/drawing/2014/main" id="{C2D9F28E-562A-4200-A2CD-44EA741615DB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7638186" y="5513393"/>
                <a:ext cx="254520" cy="19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175" name="Ink 174">
                <a:extLst>
                  <a:ext uri="{FF2B5EF4-FFF2-40B4-BE49-F238E27FC236}">
                    <a16:creationId xmlns:a16="http://schemas.microsoft.com/office/drawing/2014/main" id="{C3C37218-EFCE-4808-A071-34D28BA4A4AF}"/>
                  </a:ext>
                </a:extLst>
              </p14:cNvPr>
              <p14:cNvContentPartPr/>
              <p14:nvPr/>
            </p14:nvContentPartPr>
            <p14:xfrm>
              <a:off x="6902706" y="5378393"/>
              <a:ext cx="516960" cy="321480"/>
            </p14:xfrm>
          </p:contentPart>
        </mc:Choice>
        <mc:Fallback xmlns="">
          <p:pic>
            <p:nvPicPr>
              <p:cNvPr id="175" name="Ink 174">
                <a:extLst>
                  <a:ext uri="{FF2B5EF4-FFF2-40B4-BE49-F238E27FC236}">
                    <a16:creationId xmlns:a16="http://schemas.microsoft.com/office/drawing/2014/main" id="{C3C37218-EFCE-4808-A071-34D28BA4A4AF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6888306" y="5363993"/>
                <a:ext cx="545040" cy="34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185" name="Ink 184">
                <a:extLst>
                  <a:ext uri="{FF2B5EF4-FFF2-40B4-BE49-F238E27FC236}">
                    <a16:creationId xmlns:a16="http://schemas.microsoft.com/office/drawing/2014/main" id="{65B73641-6219-4F8F-B3DB-E42A010DAAB1}"/>
                  </a:ext>
                </a:extLst>
              </p14:cNvPr>
              <p14:cNvContentPartPr/>
              <p14:nvPr/>
            </p14:nvContentPartPr>
            <p14:xfrm>
              <a:off x="6401946" y="5870513"/>
              <a:ext cx="2113920" cy="727920"/>
            </p14:xfrm>
          </p:contentPart>
        </mc:Choice>
        <mc:Fallback xmlns="">
          <p:pic>
            <p:nvPicPr>
              <p:cNvPr id="185" name="Ink 184">
                <a:extLst>
                  <a:ext uri="{FF2B5EF4-FFF2-40B4-BE49-F238E27FC236}">
                    <a16:creationId xmlns:a16="http://schemas.microsoft.com/office/drawing/2014/main" id="{65B73641-6219-4F8F-B3DB-E42A010DAAB1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6387546" y="5856113"/>
                <a:ext cx="2142000" cy="75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186" name="Ink 185">
                <a:extLst>
                  <a:ext uri="{FF2B5EF4-FFF2-40B4-BE49-F238E27FC236}">
                    <a16:creationId xmlns:a16="http://schemas.microsoft.com/office/drawing/2014/main" id="{2E41C8DB-5E7D-4547-9D40-DA7153355953}"/>
                  </a:ext>
                </a:extLst>
              </p14:cNvPr>
              <p14:cNvContentPartPr/>
              <p14:nvPr/>
            </p14:nvContentPartPr>
            <p14:xfrm>
              <a:off x="8096826" y="5325113"/>
              <a:ext cx="359640" cy="395640"/>
            </p14:xfrm>
          </p:contentPart>
        </mc:Choice>
        <mc:Fallback xmlns="">
          <p:pic>
            <p:nvPicPr>
              <p:cNvPr id="186" name="Ink 185">
                <a:extLst>
                  <a:ext uri="{FF2B5EF4-FFF2-40B4-BE49-F238E27FC236}">
                    <a16:creationId xmlns:a16="http://schemas.microsoft.com/office/drawing/2014/main" id="{2E41C8DB-5E7D-4547-9D40-DA7153355953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8082426" y="5310713"/>
                <a:ext cx="387720" cy="423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681535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AD3FFD66-01C8-4805-8C97-C018B92580E2}"/>
                  </a:ext>
                </a:extLst>
              </p14:cNvPr>
              <p14:cNvContentPartPr/>
              <p14:nvPr/>
            </p14:nvContentPartPr>
            <p14:xfrm>
              <a:off x="563106" y="438473"/>
              <a:ext cx="604080" cy="56988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AD3FFD66-01C8-4805-8C97-C018B92580E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48706" y="424073"/>
                <a:ext cx="632160" cy="59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803D1654-1EC3-475C-B100-0379B0890D45}"/>
                  </a:ext>
                </a:extLst>
              </p14:cNvPr>
              <p14:cNvContentPartPr/>
              <p14:nvPr/>
            </p14:nvContentPartPr>
            <p14:xfrm>
              <a:off x="1582626" y="825833"/>
              <a:ext cx="243000" cy="525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803D1654-1EC3-475C-B100-0379B0890D4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68226" y="811433"/>
                <a:ext cx="271080" cy="8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78CF053C-88EC-4AA0-A2A8-DDD03C034896}"/>
                  </a:ext>
                </a:extLst>
              </p14:cNvPr>
              <p14:cNvContentPartPr/>
              <p14:nvPr/>
            </p14:nvContentPartPr>
            <p14:xfrm>
              <a:off x="1564986" y="630353"/>
              <a:ext cx="244440" cy="3564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78CF053C-88EC-4AA0-A2A8-DDD03C03489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550586" y="615953"/>
                <a:ext cx="272520" cy="6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256168C0-72F6-4464-A0EC-095B81CE73E6}"/>
                  </a:ext>
                </a:extLst>
              </p14:cNvPr>
              <p14:cNvContentPartPr/>
              <p14:nvPr/>
            </p14:nvContentPartPr>
            <p14:xfrm>
              <a:off x="2168706" y="1151273"/>
              <a:ext cx="253440" cy="3081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256168C0-72F6-4464-A0EC-095B81CE73E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154306" y="1136873"/>
                <a:ext cx="281520" cy="33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76F20A79-4502-44C7-A7CA-94B564792D97}"/>
                  </a:ext>
                </a:extLst>
              </p14:cNvPr>
              <p14:cNvContentPartPr/>
              <p14:nvPr/>
            </p14:nvContentPartPr>
            <p14:xfrm>
              <a:off x="2124066" y="483473"/>
              <a:ext cx="593280" cy="4521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76F20A79-4502-44C7-A7CA-94B564792D97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109666" y="469073"/>
                <a:ext cx="621360" cy="48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6BA966A5-0197-4965-A26F-0606DE04CF0E}"/>
                  </a:ext>
                </a:extLst>
              </p14:cNvPr>
              <p14:cNvContentPartPr/>
              <p14:nvPr/>
            </p14:nvContentPartPr>
            <p14:xfrm>
              <a:off x="2865306" y="2233433"/>
              <a:ext cx="30960" cy="24120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6BA966A5-0197-4965-A26F-0606DE04CF0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850906" y="2219033"/>
                <a:ext cx="59040" cy="26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E8083B25-10C2-483F-8FD3-9DDB59FB515A}"/>
                  </a:ext>
                </a:extLst>
              </p14:cNvPr>
              <p14:cNvContentPartPr/>
              <p14:nvPr/>
            </p14:nvContentPartPr>
            <p14:xfrm>
              <a:off x="3154026" y="2472113"/>
              <a:ext cx="91080" cy="15444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E8083B25-10C2-483F-8FD3-9DDB59FB515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139626" y="2457713"/>
                <a:ext cx="119160" cy="18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04E57CB1-34C0-434F-9C11-B95A52DB36F8}"/>
                  </a:ext>
                </a:extLst>
              </p14:cNvPr>
              <p14:cNvContentPartPr/>
              <p14:nvPr/>
            </p14:nvContentPartPr>
            <p14:xfrm>
              <a:off x="1661826" y="2175473"/>
              <a:ext cx="979560" cy="29376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04E57CB1-34C0-434F-9C11-B95A52DB36F8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647426" y="2161073"/>
                <a:ext cx="1007640" cy="32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7C704AD9-090D-4408-A9C2-D7B75BD92D37}"/>
                  </a:ext>
                </a:extLst>
              </p14:cNvPr>
              <p14:cNvContentPartPr/>
              <p14:nvPr/>
            </p14:nvContentPartPr>
            <p14:xfrm>
              <a:off x="1609626" y="1589033"/>
              <a:ext cx="1213200" cy="41904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7C704AD9-090D-4408-A9C2-D7B75BD92D37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595226" y="1574633"/>
                <a:ext cx="1241280" cy="44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3DFB3FE5-618E-4C2D-9109-6B4105AFA289}"/>
                  </a:ext>
                </a:extLst>
              </p14:cNvPr>
              <p14:cNvContentPartPr/>
              <p14:nvPr/>
            </p14:nvContentPartPr>
            <p14:xfrm>
              <a:off x="1203546" y="2798993"/>
              <a:ext cx="2083680" cy="43092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3DFB3FE5-618E-4C2D-9109-6B4105AFA289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189146" y="2784593"/>
                <a:ext cx="2111760" cy="45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564C5D32-D07D-4037-AE85-B6D672A5824C}"/>
                  </a:ext>
                </a:extLst>
              </p14:cNvPr>
              <p14:cNvContentPartPr/>
              <p14:nvPr/>
            </p14:nvContentPartPr>
            <p14:xfrm>
              <a:off x="3541386" y="2927873"/>
              <a:ext cx="1078920" cy="28368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564C5D32-D07D-4037-AE85-B6D672A5824C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526986" y="2913473"/>
                <a:ext cx="1107000" cy="31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B9DB12BE-7598-4D34-8584-0A26C784D8A7}"/>
                  </a:ext>
                </a:extLst>
              </p14:cNvPr>
              <p14:cNvContentPartPr/>
              <p14:nvPr/>
            </p14:nvContentPartPr>
            <p14:xfrm>
              <a:off x="3062226" y="612713"/>
              <a:ext cx="262800" cy="26100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B9DB12BE-7598-4D34-8584-0A26C784D8A7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047826" y="598313"/>
                <a:ext cx="290880" cy="28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994A96A3-3A70-4133-940F-90ABEDDEE6D3}"/>
                  </a:ext>
                </a:extLst>
              </p14:cNvPr>
              <p14:cNvContentPartPr/>
              <p14:nvPr/>
            </p14:nvContentPartPr>
            <p14:xfrm>
              <a:off x="3899586" y="490673"/>
              <a:ext cx="578520" cy="39492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994A96A3-3A70-4133-940F-90ABEDDEE6D3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3885186" y="476273"/>
                <a:ext cx="606600" cy="42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456D67C8-2587-46FA-B146-33DE68D2883C}"/>
                  </a:ext>
                </a:extLst>
              </p14:cNvPr>
              <p14:cNvContentPartPr/>
              <p14:nvPr/>
            </p14:nvContentPartPr>
            <p14:xfrm>
              <a:off x="4046106" y="1074953"/>
              <a:ext cx="230040" cy="277200"/>
            </p14:xfrm>
          </p:contentPart>
        </mc:Choice>
        <mc:Fallback xmlns=""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456D67C8-2587-46FA-B146-33DE68D2883C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4031706" y="1060553"/>
                <a:ext cx="258120" cy="30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97ECEF28-C728-4F43-BEFF-9EEF40E9DD8F}"/>
                  </a:ext>
                </a:extLst>
              </p14:cNvPr>
              <p14:cNvContentPartPr/>
              <p14:nvPr/>
            </p14:nvContentPartPr>
            <p14:xfrm>
              <a:off x="3752346" y="1477073"/>
              <a:ext cx="2406600" cy="83520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97ECEF28-C728-4F43-BEFF-9EEF40E9DD8F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3737946" y="1462673"/>
                <a:ext cx="2434680" cy="86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4113E2C7-184C-4F9C-9A0B-5C79D1C47724}"/>
                  </a:ext>
                </a:extLst>
              </p14:cNvPr>
              <p14:cNvContentPartPr/>
              <p14:nvPr/>
            </p14:nvContentPartPr>
            <p14:xfrm>
              <a:off x="6169746" y="709913"/>
              <a:ext cx="262080" cy="19368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4113E2C7-184C-4F9C-9A0B-5C79D1C47724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6155346" y="695513"/>
                <a:ext cx="290160" cy="22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2F2592DC-1B8E-4236-9BE6-1E8597ED0D5B}"/>
                  </a:ext>
                </a:extLst>
              </p14:cNvPr>
              <p14:cNvContentPartPr/>
              <p14:nvPr/>
            </p14:nvContentPartPr>
            <p14:xfrm>
              <a:off x="5577186" y="818993"/>
              <a:ext cx="334800" cy="4896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2F2592DC-1B8E-4236-9BE6-1E8597ED0D5B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5562786" y="804593"/>
                <a:ext cx="362880" cy="7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197057B9-7704-4836-874B-0BBDD513F0FB}"/>
                  </a:ext>
                </a:extLst>
              </p14:cNvPr>
              <p14:cNvContentPartPr/>
              <p14:nvPr/>
            </p14:nvContentPartPr>
            <p14:xfrm>
              <a:off x="5093706" y="685793"/>
              <a:ext cx="183960" cy="22176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197057B9-7704-4836-874B-0BBDD513F0FB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5079306" y="671393"/>
                <a:ext cx="212040" cy="24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4EC42630-D0FF-4998-A6B1-F97DEAEB8D4B}"/>
                  </a:ext>
                </a:extLst>
              </p14:cNvPr>
              <p14:cNvContentPartPr/>
              <p14:nvPr/>
            </p14:nvContentPartPr>
            <p14:xfrm>
              <a:off x="6934746" y="447113"/>
              <a:ext cx="429480" cy="38340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4EC42630-D0FF-4998-A6B1-F97DEAEB8D4B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6920346" y="432713"/>
                <a:ext cx="457560" cy="41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C5FEE476-4741-45CF-BAC5-B0DFADA690C5}"/>
                  </a:ext>
                </a:extLst>
              </p14:cNvPr>
              <p14:cNvContentPartPr/>
              <p14:nvPr/>
            </p14:nvContentPartPr>
            <p14:xfrm>
              <a:off x="1274106" y="4085993"/>
              <a:ext cx="234360" cy="2016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C5FEE476-4741-45CF-BAC5-B0DFADA690C5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259706" y="4071593"/>
                <a:ext cx="262440" cy="4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82F331A9-51CC-41B6-9BF2-CD6911419B71}"/>
                  </a:ext>
                </a:extLst>
              </p14:cNvPr>
              <p14:cNvContentPartPr/>
              <p14:nvPr/>
            </p14:nvContentPartPr>
            <p14:xfrm>
              <a:off x="1249266" y="4246553"/>
              <a:ext cx="255960" cy="32400"/>
            </p14:xfrm>
          </p:contentPart>
        </mc:Choice>
        <mc:Fallback xmlns=""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82F331A9-51CC-41B6-9BF2-CD6911419B71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234866" y="4232153"/>
                <a:ext cx="284040" cy="6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AFE15DAE-376D-4D2A-9C5E-A271792AA469}"/>
                  </a:ext>
                </a:extLst>
              </p14:cNvPr>
              <p14:cNvContentPartPr/>
              <p14:nvPr/>
            </p14:nvContentPartPr>
            <p14:xfrm>
              <a:off x="3904626" y="3810953"/>
              <a:ext cx="160560" cy="203400"/>
            </p14:xfrm>
          </p:contentPart>
        </mc:Choice>
        <mc:Fallback xmlns=""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AFE15DAE-376D-4D2A-9C5E-A271792AA469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3890226" y="3796553"/>
                <a:ext cx="188640" cy="23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C01E25B7-D437-45BF-9EE3-FA56B46C707F}"/>
                  </a:ext>
                </a:extLst>
              </p14:cNvPr>
              <p14:cNvContentPartPr/>
              <p14:nvPr/>
            </p14:nvContentPartPr>
            <p14:xfrm>
              <a:off x="2007426" y="3561113"/>
              <a:ext cx="1641600" cy="568440"/>
            </p14:xfrm>
          </p:contentPart>
        </mc:Choice>
        <mc:Fallback xmlns=""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C01E25B7-D437-45BF-9EE3-FA56B46C707F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993026" y="3546713"/>
                <a:ext cx="1669680" cy="59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D8C507F9-3FA3-41E1-BC93-AFB999A7BEDE}"/>
                  </a:ext>
                </a:extLst>
              </p14:cNvPr>
              <p14:cNvContentPartPr/>
              <p14:nvPr/>
            </p14:nvContentPartPr>
            <p14:xfrm>
              <a:off x="4449666" y="3566513"/>
              <a:ext cx="212760" cy="476280"/>
            </p14:xfrm>
          </p:contentPart>
        </mc:Choice>
        <mc:Fallback xmlns=""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D8C507F9-3FA3-41E1-BC93-AFB999A7BEDE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4435266" y="3552113"/>
                <a:ext cx="240840" cy="50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86B80238-6D66-41A7-B0AA-1F35A769E931}"/>
                  </a:ext>
                </a:extLst>
              </p14:cNvPr>
              <p14:cNvContentPartPr/>
              <p14:nvPr/>
            </p14:nvContentPartPr>
            <p14:xfrm>
              <a:off x="2168706" y="4166633"/>
              <a:ext cx="2563560" cy="104760"/>
            </p14:xfrm>
          </p:contentPart>
        </mc:Choice>
        <mc:Fallback xmlns=""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86B80238-6D66-41A7-B0AA-1F35A769E931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154306" y="4152233"/>
                <a:ext cx="2591640" cy="13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D8D334D1-A40B-417A-BDC9-59E46A99F569}"/>
                  </a:ext>
                </a:extLst>
              </p14:cNvPr>
              <p14:cNvContentPartPr/>
              <p14:nvPr/>
            </p14:nvContentPartPr>
            <p14:xfrm>
              <a:off x="3425106" y="4393433"/>
              <a:ext cx="541080" cy="329040"/>
            </p14:xfrm>
          </p:contentPart>
        </mc:Choice>
        <mc:Fallback xmlns=""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D8D334D1-A40B-417A-BDC9-59E46A99F569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410706" y="4379033"/>
                <a:ext cx="569160" cy="35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A83DE8ED-CA1C-4C7F-8329-DC06FA684105}"/>
                  </a:ext>
                </a:extLst>
              </p14:cNvPr>
              <p14:cNvContentPartPr/>
              <p14:nvPr/>
            </p14:nvContentPartPr>
            <p14:xfrm>
              <a:off x="5112786" y="4056833"/>
              <a:ext cx="225000" cy="23760"/>
            </p14:xfrm>
          </p:contentPart>
        </mc:Choice>
        <mc:Fallback xmlns=""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A83DE8ED-CA1C-4C7F-8329-DC06FA684105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5098386" y="4042433"/>
                <a:ext cx="253080" cy="5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8AE800B3-4D9C-4946-9E0C-94025DF3CFED}"/>
                  </a:ext>
                </a:extLst>
              </p14:cNvPr>
              <p14:cNvContentPartPr/>
              <p14:nvPr/>
            </p14:nvContentPartPr>
            <p14:xfrm>
              <a:off x="5097666" y="4254473"/>
              <a:ext cx="211320" cy="13680"/>
            </p14:xfrm>
          </p:contentPart>
        </mc:Choice>
        <mc:Fallback xmlns=""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8AE800B3-4D9C-4946-9E0C-94025DF3CFED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5083266" y="4240073"/>
                <a:ext cx="239400" cy="4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80131EBF-FA80-4528-8E42-41792F2617A3}"/>
                  </a:ext>
                </a:extLst>
              </p14:cNvPr>
              <p14:cNvContentPartPr/>
              <p14:nvPr/>
            </p14:nvContentPartPr>
            <p14:xfrm>
              <a:off x="5876706" y="3787553"/>
              <a:ext cx="690840" cy="483840"/>
            </p14:xfrm>
          </p:contentPart>
        </mc:Choice>
        <mc:Fallback xmlns=""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80131EBF-FA80-4528-8E42-41792F2617A3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5862306" y="3773153"/>
                <a:ext cx="718920" cy="511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877592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00C7B544-511C-480D-ABAB-3967BB102E2B}"/>
                  </a:ext>
                </a:extLst>
              </p14:cNvPr>
              <p14:cNvContentPartPr/>
              <p14:nvPr/>
            </p14:nvContentPartPr>
            <p14:xfrm>
              <a:off x="533946" y="339833"/>
              <a:ext cx="1238760" cy="6073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00C7B544-511C-480D-ABAB-3967BB102E2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19546" y="325433"/>
                <a:ext cx="1266840" cy="63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3AAAA2FC-3D06-401A-86CD-38E23C2CC829}"/>
                  </a:ext>
                </a:extLst>
              </p14:cNvPr>
              <p14:cNvContentPartPr/>
              <p14:nvPr/>
            </p14:nvContentPartPr>
            <p14:xfrm>
              <a:off x="1709706" y="461153"/>
              <a:ext cx="109440" cy="30744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3AAAA2FC-3D06-401A-86CD-38E23C2CC82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95306" y="446753"/>
                <a:ext cx="137520" cy="33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E431146A-5A44-42D8-A488-84E1ED97442C}"/>
                  </a:ext>
                </a:extLst>
              </p14:cNvPr>
              <p14:cNvContentPartPr/>
              <p14:nvPr/>
            </p14:nvContentPartPr>
            <p14:xfrm>
              <a:off x="2352306" y="288713"/>
              <a:ext cx="268920" cy="49500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E431146A-5A44-42D8-A488-84E1ED97442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37906" y="274313"/>
                <a:ext cx="297000" cy="52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1149F557-E7E9-45AE-82E7-1A6CE87C452F}"/>
                  </a:ext>
                </a:extLst>
              </p14:cNvPr>
              <p14:cNvContentPartPr/>
              <p14:nvPr/>
            </p14:nvContentPartPr>
            <p14:xfrm>
              <a:off x="3886266" y="377633"/>
              <a:ext cx="1137240" cy="44172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1149F557-E7E9-45AE-82E7-1A6CE87C452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871866" y="363233"/>
                <a:ext cx="1165320" cy="46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C5989468-6377-490D-9725-67AEC1305628}"/>
                  </a:ext>
                </a:extLst>
              </p14:cNvPr>
              <p14:cNvContentPartPr/>
              <p14:nvPr/>
            </p14:nvContentPartPr>
            <p14:xfrm>
              <a:off x="2958546" y="336593"/>
              <a:ext cx="573120" cy="39276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C5989468-6377-490D-9725-67AEC1305628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944146" y="322193"/>
                <a:ext cx="601200" cy="42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01BCD128-76C1-427E-AFFB-97B64B4AEC3D}"/>
                  </a:ext>
                </a:extLst>
              </p14:cNvPr>
              <p14:cNvContentPartPr/>
              <p14:nvPr/>
            </p14:nvContentPartPr>
            <p14:xfrm>
              <a:off x="5599506" y="385193"/>
              <a:ext cx="1028160" cy="72828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01BCD128-76C1-427E-AFFB-97B64B4AEC3D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585106" y="370793"/>
                <a:ext cx="1056240" cy="75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52EC95A1-DDFB-42B6-BD0B-79E67B15D5C7}"/>
                  </a:ext>
                </a:extLst>
              </p14:cNvPr>
              <p14:cNvContentPartPr/>
              <p14:nvPr/>
            </p14:nvContentPartPr>
            <p14:xfrm>
              <a:off x="6890466" y="367193"/>
              <a:ext cx="1079280" cy="41724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52EC95A1-DDFB-42B6-BD0B-79E67B15D5C7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876066" y="352793"/>
                <a:ext cx="1107360" cy="44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A658518E-B51D-4E5A-B6D5-ABF932176F2A}"/>
                  </a:ext>
                </a:extLst>
              </p14:cNvPr>
              <p14:cNvContentPartPr/>
              <p14:nvPr/>
            </p14:nvContentPartPr>
            <p14:xfrm>
              <a:off x="2333226" y="1124993"/>
              <a:ext cx="1590480" cy="29808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A658518E-B51D-4E5A-B6D5-ABF932176F2A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318826" y="1110593"/>
                <a:ext cx="1618560" cy="32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839D0B9D-8B81-4B5E-8466-33EC60565FFE}"/>
                  </a:ext>
                </a:extLst>
              </p14:cNvPr>
              <p14:cNvContentPartPr/>
              <p14:nvPr/>
            </p14:nvContentPartPr>
            <p14:xfrm>
              <a:off x="871626" y="1757873"/>
              <a:ext cx="249480" cy="44532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839D0B9D-8B81-4B5E-8466-33EC60565FFE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857226" y="1743473"/>
                <a:ext cx="277560" cy="47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CF0114F1-1023-44C6-8C8E-216F2D581BA0}"/>
                  </a:ext>
                </a:extLst>
              </p14:cNvPr>
              <p14:cNvContentPartPr/>
              <p14:nvPr/>
            </p14:nvContentPartPr>
            <p14:xfrm>
              <a:off x="1443666" y="2022473"/>
              <a:ext cx="288000" cy="1584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CF0114F1-1023-44C6-8C8E-216F2D581BA0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429266" y="2008073"/>
                <a:ext cx="316080" cy="4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80DF1B22-AAEB-4811-B0FB-099AF2C4D5F6}"/>
                  </a:ext>
                </a:extLst>
              </p14:cNvPr>
              <p14:cNvContentPartPr/>
              <p14:nvPr/>
            </p14:nvContentPartPr>
            <p14:xfrm>
              <a:off x="1437906" y="2201393"/>
              <a:ext cx="259200" cy="1116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80DF1B22-AAEB-4811-B0FB-099AF2C4D5F6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423506" y="2186993"/>
                <a:ext cx="287280" cy="3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28D5CA2E-C52B-4F5A-86DA-10BC0FEEEC8A}"/>
                  </a:ext>
                </a:extLst>
              </p14:cNvPr>
              <p14:cNvContentPartPr/>
              <p14:nvPr/>
            </p14:nvContentPartPr>
            <p14:xfrm>
              <a:off x="2211906" y="1845353"/>
              <a:ext cx="146880" cy="43920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28D5CA2E-C52B-4F5A-86DA-10BC0FEEEC8A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197506" y="1830953"/>
                <a:ext cx="174960" cy="46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329F0921-4D1C-4C40-952F-D4485C8A410E}"/>
                  </a:ext>
                </a:extLst>
              </p14:cNvPr>
              <p14:cNvContentPartPr/>
              <p14:nvPr/>
            </p14:nvContentPartPr>
            <p14:xfrm>
              <a:off x="2610426" y="1441433"/>
              <a:ext cx="2354040" cy="82080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329F0921-4D1C-4C40-952F-D4485C8A410E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596026" y="1427033"/>
                <a:ext cx="2382120" cy="84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1F0FDD17-435C-49D1-808B-D32686D84454}"/>
                  </a:ext>
                </a:extLst>
              </p14:cNvPr>
              <p14:cNvContentPartPr/>
              <p14:nvPr/>
            </p14:nvContentPartPr>
            <p14:xfrm>
              <a:off x="1433226" y="3134873"/>
              <a:ext cx="209880" cy="13320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1F0FDD17-435C-49D1-808B-D32686D84454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418826" y="3120473"/>
                <a:ext cx="237960" cy="16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B5AC033D-9934-4033-961B-98F4139B4CC7}"/>
                  </a:ext>
                </a:extLst>
              </p14:cNvPr>
              <p14:cNvContentPartPr/>
              <p14:nvPr/>
            </p14:nvContentPartPr>
            <p14:xfrm>
              <a:off x="760386" y="2896553"/>
              <a:ext cx="332640" cy="44964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B5AC033D-9934-4033-961B-98F4139B4CC7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45986" y="2882153"/>
                <a:ext cx="360720" cy="47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75E7EF4B-2861-4E16-91C7-4F368B407400}"/>
                  </a:ext>
                </a:extLst>
              </p14:cNvPr>
              <p14:cNvContentPartPr/>
              <p14:nvPr/>
            </p14:nvContentPartPr>
            <p14:xfrm>
              <a:off x="2267346" y="2861273"/>
              <a:ext cx="946800" cy="45828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75E7EF4B-2861-4E16-91C7-4F368B407400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2252946" y="2846873"/>
                <a:ext cx="974880" cy="48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58994D64-645C-4C8A-862B-01FC3A821580}"/>
                  </a:ext>
                </a:extLst>
              </p14:cNvPr>
              <p14:cNvContentPartPr/>
              <p14:nvPr/>
            </p14:nvContentPartPr>
            <p14:xfrm>
              <a:off x="4930626" y="2636633"/>
              <a:ext cx="92880" cy="129240"/>
            </p14:xfrm>
          </p:contentPart>
        </mc:Choice>
        <mc:Fallback xmlns=""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58994D64-645C-4C8A-862B-01FC3A821580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4916226" y="2622233"/>
                <a:ext cx="120960" cy="15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0B063B22-1E6D-44C2-B5BA-E1A8076232EF}"/>
                  </a:ext>
                </a:extLst>
              </p14:cNvPr>
              <p14:cNvContentPartPr/>
              <p14:nvPr/>
            </p14:nvContentPartPr>
            <p14:xfrm>
              <a:off x="3660906" y="2831393"/>
              <a:ext cx="1033560" cy="430920"/>
            </p14:xfrm>
          </p:contentPart>
        </mc:Choice>
        <mc:Fallback xmlns=""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0B063B22-1E6D-44C2-B5BA-E1A8076232EF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3646506" y="2816993"/>
                <a:ext cx="1061640" cy="45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482395F2-CE9C-473F-A538-56DB2782384E}"/>
                  </a:ext>
                </a:extLst>
              </p14:cNvPr>
              <p14:cNvContentPartPr/>
              <p14:nvPr/>
            </p14:nvContentPartPr>
            <p14:xfrm>
              <a:off x="2085906" y="2586593"/>
              <a:ext cx="91440" cy="141120"/>
            </p14:xfrm>
          </p:contentPart>
        </mc:Choice>
        <mc:Fallback xmlns=""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482395F2-CE9C-473F-A538-56DB2782384E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2071506" y="2572193"/>
                <a:ext cx="119520" cy="16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81FBF955-2CB3-40E9-9767-807CBA98E5FC}"/>
                  </a:ext>
                </a:extLst>
              </p14:cNvPr>
              <p14:cNvContentPartPr/>
              <p14:nvPr/>
            </p14:nvContentPartPr>
            <p14:xfrm>
              <a:off x="1422426" y="4021553"/>
              <a:ext cx="194040" cy="6840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81FBF955-2CB3-40E9-9767-807CBA98E5FC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408026" y="4007153"/>
                <a:ext cx="222120" cy="3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ED714E9A-21D1-49D1-A7B9-382C092528F7}"/>
                  </a:ext>
                </a:extLst>
              </p14:cNvPr>
              <p14:cNvContentPartPr/>
              <p14:nvPr/>
            </p14:nvContentPartPr>
            <p14:xfrm>
              <a:off x="1427466" y="4181393"/>
              <a:ext cx="216720" cy="3960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ED714E9A-21D1-49D1-A7B9-382C092528F7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413066" y="4166993"/>
                <a:ext cx="244800" cy="3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1DD6C3B8-BDAB-453B-BD0A-322CC39E4D90}"/>
                  </a:ext>
                </a:extLst>
              </p14:cNvPr>
              <p14:cNvContentPartPr/>
              <p14:nvPr/>
            </p14:nvContentPartPr>
            <p14:xfrm>
              <a:off x="1964946" y="3697913"/>
              <a:ext cx="223920" cy="608400"/>
            </p14:xfrm>
          </p:contentPart>
        </mc:Choice>
        <mc:Fallback xmlns=""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1DD6C3B8-BDAB-453B-BD0A-322CC39E4D90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950546" y="3683513"/>
                <a:ext cx="252000" cy="63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5825FA33-FBE5-4B71-9DB5-5C97DCD78690}"/>
                  </a:ext>
                </a:extLst>
              </p14:cNvPr>
              <p14:cNvContentPartPr/>
              <p14:nvPr/>
            </p14:nvContentPartPr>
            <p14:xfrm>
              <a:off x="7047786" y="3602873"/>
              <a:ext cx="275400" cy="632520"/>
            </p14:xfrm>
          </p:contentPart>
        </mc:Choice>
        <mc:Fallback xmlns=""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5825FA33-FBE5-4B71-9DB5-5C97DCD78690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7033386" y="3588473"/>
                <a:ext cx="303480" cy="66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D3158A69-D4D7-46AC-9B7C-E5C2BFC6C64C}"/>
                  </a:ext>
                </a:extLst>
              </p14:cNvPr>
              <p14:cNvContentPartPr/>
              <p14:nvPr/>
            </p14:nvContentPartPr>
            <p14:xfrm>
              <a:off x="1408386" y="5295953"/>
              <a:ext cx="280800" cy="27000"/>
            </p14:xfrm>
          </p:contentPart>
        </mc:Choice>
        <mc:Fallback xmlns=""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D3158A69-D4D7-46AC-9B7C-E5C2BFC6C64C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1393986" y="5281553"/>
                <a:ext cx="308880" cy="5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0EDA0558-43C6-4332-A295-B109F587F3CA}"/>
                  </a:ext>
                </a:extLst>
              </p14:cNvPr>
              <p14:cNvContentPartPr/>
              <p14:nvPr/>
            </p14:nvContentPartPr>
            <p14:xfrm>
              <a:off x="1443306" y="4667393"/>
              <a:ext cx="272160" cy="432000"/>
            </p14:xfrm>
          </p:contentPart>
        </mc:Choice>
        <mc:Fallback xmlns=""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0EDA0558-43C6-4332-A295-B109F587F3CA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1428906" y="4652993"/>
                <a:ext cx="300240" cy="46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8F0E2728-20C2-472C-8D9A-C1EA408928FA}"/>
                  </a:ext>
                </a:extLst>
              </p14:cNvPr>
              <p14:cNvContentPartPr/>
              <p14:nvPr/>
            </p14:nvContentPartPr>
            <p14:xfrm>
              <a:off x="434946" y="4831553"/>
              <a:ext cx="649440" cy="609840"/>
            </p14:xfrm>
          </p:contentPart>
        </mc:Choice>
        <mc:Fallback xmlns=""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8F0E2728-20C2-472C-8D9A-C1EA408928FA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420546" y="4817153"/>
                <a:ext cx="677520" cy="637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612368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5C668529-9DDB-4783-BC01-99E25B7E4AE6}"/>
                  </a:ext>
                </a:extLst>
              </p14:cNvPr>
              <p14:cNvContentPartPr/>
              <p14:nvPr/>
            </p14:nvContentPartPr>
            <p14:xfrm>
              <a:off x="618906" y="797753"/>
              <a:ext cx="717120" cy="457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5C668529-9DDB-4783-BC01-99E25B7E4AE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04506" y="783353"/>
                <a:ext cx="745200" cy="7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0D82E673-D64D-42BF-B23D-9AC365B4FAE1}"/>
                  </a:ext>
                </a:extLst>
              </p14:cNvPr>
              <p14:cNvContentPartPr/>
              <p14:nvPr/>
            </p14:nvContentPartPr>
            <p14:xfrm>
              <a:off x="1739586" y="447113"/>
              <a:ext cx="8640" cy="79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0D82E673-D64D-42BF-B23D-9AC365B4FAE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25186" y="432713"/>
                <a:ext cx="3672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D0C4FC70-3108-4F8F-BC15-196595C09926}"/>
                  </a:ext>
                </a:extLst>
              </p14:cNvPr>
              <p14:cNvContentPartPr/>
              <p14:nvPr/>
            </p14:nvContentPartPr>
            <p14:xfrm>
              <a:off x="1764066" y="665633"/>
              <a:ext cx="360" cy="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D0C4FC70-3108-4F8F-BC15-196595C0992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749666" y="651233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0FB430A-53B3-47CF-A6F5-BD64572D2D9B}"/>
                  </a:ext>
                </a:extLst>
              </p14:cNvPr>
              <p14:cNvContentPartPr/>
              <p14:nvPr/>
            </p14:nvContentPartPr>
            <p14:xfrm>
              <a:off x="660666" y="252353"/>
              <a:ext cx="716400" cy="4021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0FB430A-53B3-47CF-A6F5-BD64572D2D9B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46266" y="237953"/>
                <a:ext cx="744480" cy="43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47A9198A-766E-4726-8406-79CE926B804A}"/>
                  </a:ext>
                </a:extLst>
              </p14:cNvPr>
              <p14:cNvContentPartPr/>
              <p14:nvPr/>
            </p14:nvContentPartPr>
            <p14:xfrm>
              <a:off x="4905066" y="326513"/>
              <a:ext cx="348120" cy="36900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47A9198A-766E-4726-8406-79CE926B804A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890666" y="312113"/>
                <a:ext cx="376200" cy="39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4D07648C-70C3-4A64-A13B-2D83720705E8}"/>
                  </a:ext>
                </a:extLst>
              </p14:cNvPr>
              <p14:cNvContentPartPr/>
              <p14:nvPr/>
            </p14:nvContentPartPr>
            <p14:xfrm>
              <a:off x="5607786" y="254873"/>
              <a:ext cx="741960" cy="42840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4D07648C-70C3-4A64-A13B-2D83720705E8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593386" y="240473"/>
                <a:ext cx="770040" cy="45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E672EE35-9619-4741-ADA6-8B49CD2F906C}"/>
                  </a:ext>
                </a:extLst>
              </p14:cNvPr>
              <p14:cNvContentPartPr/>
              <p14:nvPr/>
            </p14:nvContentPartPr>
            <p14:xfrm>
              <a:off x="3759546" y="510833"/>
              <a:ext cx="497880" cy="20736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E672EE35-9619-4741-ADA6-8B49CD2F906C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745146" y="496433"/>
                <a:ext cx="525960" cy="23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24315FE1-87A8-479F-AE70-459BBCFEBB5B}"/>
                  </a:ext>
                </a:extLst>
              </p14:cNvPr>
              <p14:cNvContentPartPr/>
              <p14:nvPr/>
            </p14:nvContentPartPr>
            <p14:xfrm>
              <a:off x="2226306" y="305993"/>
              <a:ext cx="1101960" cy="69480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24315FE1-87A8-479F-AE70-459BBCFEBB5B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211906" y="291593"/>
                <a:ext cx="1130040" cy="72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10037D68-FBF5-4567-B513-574F9CC7CE6C}"/>
                  </a:ext>
                </a:extLst>
              </p14:cNvPr>
              <p14:cNvContentPartPr/>
              <p14:nvPr/>
            </p14:nvContentPartPr>
            <p14:xfrm>
              <a:off x="913026" y="1280873"/>
              <a:ext cx="255960" cy="46152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10037D68-FBF5-4567-B513-574F9CC7CE6C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898626" y="1266473"/>
                <a:ext cx="284040" cy="48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7DAD38DF-7E8B-450F-B6A7-691E802ECAC2}"/>
                  </a:ext>
                </a:extLst>
              </p14:cNvPr>
              <p14:cNvContentPartPr/>
              <p14:nvPr/>
            </p14:nvContentPartPr>
            <p14:xfrm>
              <a:off x="1535466" y="1498673"/>
              <a:ext cx="283320" cy="2196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7DAD38DF-7E8B-450F-B6A7-691E802ECAC2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521066" y="1484273"/>
                <a:ext cx="311400" cy="5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FA8BC3D8-7F3E-497B-BB52-C3C1BCD12166}"/>
                  </a:ext>
                </a:extLst>
              </p14:cNvPr>
              <p14:cNvContentPartPr/>
              <p14:nvPr/>
            </p14:nvContentPartPr>
            <p14:xfrm>
              <a:off x="1472106" y="1743113"/>
              <a:ext cx="395280" cy="1512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FA8BC3D8-7F3E-497B-BB52-C3C1BCD12166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457706" y="1728713"/>
                <a:ext cx="423360" cy="4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4A1D4208-35D8-49D2-ADD8-A17E4C1B9A4E}"/>
                  </a:ext>
                </a:extLst>
              </p14:cNvPr>
              <p14:cNvContentPartPr/>
              <p14:nvPr/>
            </p14:nvContentPartPr>
            <p14:xfrm>
              <a:off x="3835866" y="1335233"/>
              <a:ext cx="189360" cy="40356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4A1D4208-35D8-49D2-ADD8-A17E4C1B9A4E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821466" y="1320833"/>
                <a:ext cx="217440" cy="43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C2F3B9D8-5759-4FE0-8AD4-EAF3FB8099C4}"/>
                  </a:ext>
                </a:extLst>
              </p14:cNvPr>
              <p14:cNvContentPartPr/>
              <p14:nvPr/>
            </p14:nvContentPartPr>
            <p14:xfrm>
              <a:off x="2174106" y="1282673"/>
              <a:ext cx="1380240" cy="59148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C2F3B9D8-5759-4FE0-8AD4-EAF3FB8099C4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159706" y="1268273"/>
                <a:ext cx="1408320" cy="61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A652E44D-7566-44CC-8815-3C28A3235F3B}"/>
                  </a:ext>
                </a:extLst>
              </p14:cNvPr>
              <p14:cNvContentPartPr/>
              <p14:nvPr/>
            </p14:nvContentPartPr>
            <p14:xfrm>
              <a:off x="4326546" y="1064153"/>
              <a:ext cx="585000" cy="76464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A652E44D-7566-44CC-8815-3C28A3235F3B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4312146" y="1049753"/>
                <a:ext cx="613080" cy="79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2A69E4D0-C434-4BCB-BDAC-4E27F9E72742}"/>
                  </a:ext>
                </a:extLst>
              </p14:cNvPr>
              <p14:cNvContentPartPr/>
              <p14:nvPr/>
            </p14:nvContentPartPr>
            <p14:xfrm>
              <a:off x="1422426" y="2687753"/>
              <a:ext cx="224640" cy="504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2A69E4D0-C434-4BCB-BDAC-4E27F9E72742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408026" y="2673353"/>
                <a:ext cx="252720" cy="3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119145A8-0361-4639-8930-E87105793A8C}"/>
                  </a:ext>
                </a:extLst>
              </p14:cNvPr>
              <p14:cNvContentPartPr/>
              <p14:nvPr/>
            </p14:nvContentPartPr>
            <p14:xfrm>
              <a:off x="1414146" y="2838953"/>
              <a:ext cx="225720" cy="1404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119145A8-0361-4639-8930-E87105793A8C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399746" y="2824553"/>
                <a:ext cx="253800" cy="4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636422AC-05AE-4181-B97E-AE063BDB74DA}"/>
                  </a:ext>
                </a:extLst>
              </p14:cNvPr>
              <p14:cNvContentPartPr/>
              <p14:nvPr/>
            </p14:nvContentPartPr>
            <p14:xfrm>
              <a:off x="777666" y="2480393"/>
              <a:ext cx="338040" cy="41292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636422AC-05AE-4181-B97E-AE063BDB74DA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763266" y="2465993"/>
                <a:ext cx="366120" cy="44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03DB0035-39EF-4E25-8ECD-6637BEB84D37}"/>
                  </a:ext>
                </a:extLst>
              </p14:cNvPr>
              <p14:cNvContentPartPr/>
              <p14:nvPr/>
            </p14:nvContentPartPr>
            <p14:xfrm>
              <a:off x="2127666" y="2341433"/>
              <a:ext cx="1436760" cy="45000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03DB0035-39EF-4E25-8ECD-6637BEB84D37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2113266" y="2327033"/>
                <a:ext cx="1464840" cy="47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3F996156-81F9-40B8-AFE3-4546785B78AB}"/>
                  </a:ext>
                </a:extLst>
              </p14:cNvPr>
              <p14:cNvContentPartPr/>
              <p14:nvPr/>
            </p14:nvContentPartPr>
            <p14:xfrm>
              <a:off x="4277946" y="2327033"/>
              <a:ext cx="91080" cy="7848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3F996156-81F9-40B8-AFE3-4546785B78AB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4263546" y="2312633"/>
                <a:ext cx="119160" cy="10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5BD10354-72F8-4462-9095-CAC6F8709D0C}"/>
                  </a:ext>
                </a:extLst>
              </p14:cNvPr>
              <p14:cNvContentPartPr/>
              <p14:nvPr/>
            </p14:nvContentPartPr>
            <p14:xfrm>
              <a:off x="3993906" y="2570393"/>
              <a:ext cx="626760" cy="19944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5BD10354-72F8-4462-9095-CAC6F8709D0C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3979506" y="2555993"/>
                <a:ext cx="654840" cy="22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8793EFBA-0350-4B8E-BBEF-E1955F6506F0}"/>
                  </a:ext>
                </a:extLst>
              </p14:cNvPr>
              <p14:cNvContentPartPr/>
              <p14:nvPr/>
            </p14:nvContentPartPr>
            <p14:xfrm>
              <a:off x="5084346" y="2365913"/>
              <a:ext cx="365760" cy="42336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8793EFBA-0350-4B8E-BBEF-E1955F6506F0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069946" y="2351513"/>
                <a:ext cx="393840" cy="45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1F26730A-3527-495F-A9F1-D90382EBCAD8}"/>
                  </a:ext>
                </a:extLst>
              </p14:cNvPr>
              <p14:cNvContentPartPr/>
              <p14:nvPr/>
            </p14:nvContentPartPr>
            <p14:xfrm>
              <a:off x="5750346" y="2236313"/>
              <a:ext cx="1221120" cy="766440"/>
            </p14:xfrm>
          </p:contentPart>
        </mc:Choice>
        <mc:Fallback xmlns=""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1F26730A-3527-495F-A9F1-D90382EBCAD8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5735946" y="2221913"/>
                <a:ext cx="1249200" cy="79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DDE4719B-058D-4746-AC09-F5A37BCB664A}"/>
                  </a:ext>
                </a:extLst>
              </p14:cNvPr>
              <p14:cNvContentPartPr/>
              <p14:nvPr/>
            </p14:nvContentPartPr>
            <p14:xfrm>
              <a:off x="7643226" y="2370953"/>
              <a:ext cx="2520" cy="5760"/>
            </p14:xfrm>
          </p:contentPart>
        </mc:Choice>
        <mc:Fallback xmlns=""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DDE4719B-058D-4746-AC09-F5A37BCB664A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7628826" y="2356553"/>
                <a:ext cx="30600" cy="3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6C105DA6-7233-4611-9286-D42186C747CE}"/>
                  </a:ext>
                </a:extLst>
              </p14:cNvPr>
              <p14:cNvContentPartPr/>
              <p14:nvPr/>
            </p14:nvContentPartPr>
            <p14:xfrm>
              <a:off x="7664466" y="2550593"/>
              <a:ext cx="3600" cy="1080"/>
            </p14:xfrm>
          </p:contentPart>
        </mc:Choice>
        <mc:Fallback xmlns=""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6C105DA6-7233-4611-9286-D42186C747CE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7650066" y="2536193"/>
                <a:ext cx="31680" cy="2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C4E3020F-7F06-4BE5-BA56-67B24E79CF5C}"/>
                  </a:ext>
                </a:extLst>
              </p14:cNvPr>
              <p14:cNvContentPartPr/>
              <p14:nvPr/>
            </p14:nvContentPartPr>
            <p14:xfrm>
              <a:off x="7679946" y="2740313"/>
              <a:ext cx="4680" cy="1116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C4E3020F-7F06-4BE5-BA56-67B24E79CF5C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7665546" y="2725913"/>
                <a:ext cx="32760" cy="3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771D3722-0747-4FE9-AFA6-D2878C7E598D}"/>
                  </a:ext>
                </a:extLst>
              </p14:cNvPr>
              <p14:cNvContentPartPr/>
              <p14:nvPr/>
            </p14:nvContentPartPr>
            <p14:xfrm>
              <a:off x="7967586" y="2051273"/>
              <a:ext cx="854280" cy="929160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771D3722-0747-4FE9-AFA6-D2878C7E598D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7953186" y="2036873"/>
                <a:ext cx="882360" cy="95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2E22FAA1-915A-4725-B587-B2D303B556E7}"/>
                  </a:ext>
                </a:extLst>
              </p14:cNvPr>
              <p14:cNvContentPartPr/>
              <p14:nvPr/>
            </p14:nvContentPartPr>
            <p14:xfrm>
              <a:off x="1335666" y="3646073"/>
              <a:ext cx="239040" cy="2520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2E22FAA1-915A-4725-B587-B2D303B556E7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1321266" y="3631673"/>
                <a:ext cx="267120" cy="3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6E2D93D2-E036-4291-A91B-9DFEC0056388}"/>
                  </a:ext>
                </a:extLst>
              </p14:cNvPr>
              <p14:cNvContentPartPr/>
              <p14:nvPr/>
            </p14:nvContentPartPr>
            <p14:xfrm>
              <a:off x="1349346" y="3791513"/>
              <a:ext cx="218160" cy="5760"/>
            </p14:xfrm>
          </p:contentPart>
        </mc:Choice>
        <mc:Fallback xmlns=""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6E2D93D2-E036-4291-A91B-9DFEC0056388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1334946" y="3777113"/>
                <a:ext cx="246240" cy="3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0291B41D-C6EE-4132-B58B-F4A77CBC408E}"/>
                  </a:ext>
                </a:extLst>
              </p14:cNvPr>
              <p14:cNvContentPartPr/>
              <p14:nvPr/>
            </p14:nvContentPartPr>
            <p14:xfrm>
              <a:off x="671106" y="4413233"/>
              <a:ext cx="524160" cy="586080"/>
            </p14:xfrm>
          </p:contentPart>
        </mc:Choice>
        <mc:Fallback xmlns=""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0291B41D-C6EE-4132-B58B-F4A77CBC408E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656706" y="4398833"/>
                <a:ext cx="552240" cy="61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3599BD1F-8B8E-4C4C-BE55-F2F4759E45EC}"/>
                  </a:ext>
                </a:extLst>
              </p14:cNvPr>
              <p14:cNvContentPartPr/>
              <p14:nvPr/>
            </p14:nvContentPartPr>
            <p14:xfrm>
              <a:off x="1859826" y="3243953"/>
              <a:ext cx="241920" cy="680040"/>
            </p14:xfrm>
          </p:contentPart>
        </mc:Choice>
        <mc:Fallback xmlns=""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3599BD1F-8B8E-4C4C-BE55-F2F4759E45EC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1845426" y="3229553"/>
                <a:ext cx="270000" cy="70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943C7594-9C30-4155-90AF-3EEB460FC358}"/>
                  </a:ext>
                </a:extLst>
              </p14:cNvPr>
              <p14:cNvContentPartPr/>
              <p14:nvPr/>
            </p14:nvContentPartPr>
            <p14:xfrm>
              <a:off x="7373226" y="3214433"/>
              <a:ext cx="422280" cy="738720"/>
            </p14:xfrm>
          </p:contentPart>
        </mc:Choice>
        <mc:Fallback xmlns=""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943C7594-9C30-4155-90AF-3EEB460FC358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7358826" y="3200033"/>
                <a:ext cx="450360" cy="76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99A09A4D-FA5C-4F1B-9167-1F9903F44671}"/>
                  </a:ext>
                </a:extLst>
              </p14:cNvPr>
              <p14:cNvContentPartPr/>
              <p14:nvPr/>
            </p14:nvContentPartPr>
            <p14:xfrm>
              <a:off x="4326546" y="3593873"/>
              <a:ext cx="69840" cy="1548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99A09A4D-FA5C-4F1B-9167-1F9903F44671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4312146" y="3579473"/>
                <a:ext cx="97920" cy="4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BE25F3A4-DE96-446B-9A1A-0579ABC7C3C9}"/>
                  </a:ext>
                </a:extLst>
              </p14:cNvPr>
              <p14:cNvContentPartPr/>
              <p14:nvPr/>
            </p14:nvContentPartPr>
            <p14:xfrm>
              <a:off x="4678626" y="3592433"/>
              <a:ext cx="60480" cy="1368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BE25F3A4-DE96-446B-9A1A-0579ABC7C3C9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4664226" y="3578033"/>
                <a:ext cx="88560" cy="4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2193F0DC-94FC-46B8-BFC0-B00C5425A364}"/>
                  </a:ext>
                </a:extLst>
              </p14:cNvPr>
              <p14:cNvContentPartPr/>
              <p14:nvPr/>
            </p14:nvContentPartPr>
            <p14:xfrm>
              <a:off x="5013786" y="3576233"/>
              <a:ext cx="360" cy="36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2193F0DC-94FC-46B8-BFC0-B00C5425A364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4999386" y="3561833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7F7352EA-5A35-483E-806F-D8249CCDE525}"/>
                  </a:ext>
                </a:extLst>
              </p14:cNvPr>
              <p14:cNvContentPartPr/>
              <p14:nvPr/>
            </p14:nvContentPartPr>
            <p14:xfrm>
              <a:off x="5469906" y="3556793"/>
              <a:ext cx="82080" cy="22140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7F7352EA-5A35-483E-806F-D8249CCDE525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5455506" y="3542393"/>
                <a:ext cx="110160" cy="24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8908A2AE-67C9-49CF-9AB3-D9F9BDD40ADB}"/>
                  </a:ext>
                </a:extLst>
              </p14:cNvPr>
              <p14:cNvContentPartPr/>
              <p14:nvPr/>
            </p14:nvContentPartPr>
            <p14:xfrm>
              <a:off x="2324946" y="3197153"/>
              <a:ext cx="1391400" cy="62028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8908A2AE-67C9-49CF-9AB3-D9F9BDD40ADB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2310546" y="3182753"/>
                <a:ext cx="1419480" cy="64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44D57AE5-8364-487E-A083-2033D6A671E8}"/>
                  </a:ext>
                </a:extLst>
              </p14:cNvPr>
              <p14:cNvContentPartPr/>
              <p14:nvPr/>
            </p14:nvContentPartPr>
            <p14:xfrm>
              <a:off x="5756466" y="3239273"/>
              <a:ext cx="1677960" cy="589680"/>
            </p14:xfrm>
          </p:contentPart>
        </mc:Choice>
        <mc:Fallback xmlns=""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44D57AE5-8364-487E-A083-2033D6A671E8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5742066" y="3224873"/>
                <a:ext cx="1706040" cy="617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163366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3FFB7C52-E40B-4165-BFC3-5E87D7D9C2EF}"/>
                  </a:ext>
                </a:extLst>
              </p14:cNvPr>
              <p14:cNvContentPartPr/>
              <p14:nvPr/>
            </p14:nvContentPartPr>
            <p14:xfrm>
              <a:off x="670746" y="939593"/>
              <a:ext cx="614160" cy="1800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3FFB7C52-E40B-4165-BFC3-5E87D7D9C2E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56346" y="925193"/>
                <a:ext cx="642240" cy="4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2C4AD364-046B-4F84-9AF1-7107DD60E50E}"/>
                  </a:ext>
                </a:extLst>
              </p14:cNvPr>
              <p14:cNvContentPartPr/>
              <p14:nvPr/>
            </p14:nvContentPartPr>
            <p14:xfrm>
              <a:off x="1643826" y="585713"/>
              <a:ext cx="360" cy="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2C4AD364-046B-4F84-9AF1-7107DD60E50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29426" y="571313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A05FD415-7706-4BF3-861E-A464EB264D43}"/>
                  </a:ext>
                </a:extLst>
              </p14:cNvPr>
              <p14:cNvContentPartPr/>
              <p14:nvPr/>
            </p14:nvContentPartPr>
            <p14:xfrm>
              <a:off x="1671186" y="732233"/>
              <a:ext cx="360" cy="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A05FD415-7706-4BF3-861E-A464EB264D4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656786" y="717833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396D22A7-94DE-4840-BA1D-D77E04D697EF}"/>
                  </a:ext>
                </a:extLst>
              </p14:cNvPr>
              <p14:cNvContentPartPr/>
              <p14:nvPr/>
            </p14:nvContentPartPr>
            <p14:xfrm>
              <a:off x="3141066" y="427313"/>
              <a:ext cx="193680" cy="34920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396D22A7-94DE-4840-BA1D-D77E04D697E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126666" y="412913"/>
                <a:ext cx="221760" cy="37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558BF555-0585-4A45-9EB5-91D71A1A152F}"/>
                  </a:ext>
                </a:extLst>
              </p14:cNvPr>
              <p14:cNvContentPartPr/>
              <p14:nvPr/>
            </p14:nvContentPartPr>
            <p14:xfrm>
              <a:off x="4204146" y="388793"/>
              <a:ext cx="494640" cy="1965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558BF555-0585-4A45-9EB5-91D71A1A152F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189746" y="374393"/>
                <a:ext cx="522720" cy="22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5E26D7E7-3116-43B3-BB4C-86C8A2A80798}"/>
                  </a:ext>
                </a:extLst>
              </p14:cNvPr>
              <p14:cNvContentPartPr/>
              <p14:nvPr/>
            </p14:nvContentPartPr>
            <p14:xfrm>
              <a:off x="2221626" y="438473"/>
              <a:ext cx="688680" cy="35604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5E26D7E7-3116-43B3-BB4C-86C8A2A80798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207226" y="424073"/>
                <a:ext cx="716760" cy="38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6C776370-E87C-401B-8F2F-572F46E5959A}"/>
                  </a:ext>
                </a:extLst>
              </p14:cNvPr>
              <p14:cNvContentPartPr/>
              <p14:nvPr/>
            </p14:nvContentPartPr>
            <p14:xfrm>
              <a:off x="654186" y="241193"/>
              <a:ext cx="614520" cy="52200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6C776370-E87C-401B-8F2F-572F46E5959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39786" y="226793"/>
                <a:ext cx="642600" cy="55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22384C5E-D7BA-4523-9C5F-A6CD7D5635C5}"/>
                  </a:ext>
                </a:extLst>
              </p14:cNvPr>
              <p14:cNvContentPartPr/>
              <p14:nvPr/>
            </p14:nvContentPartPr>
            <p14:xfrm>
              <a:off x="5111706" y="222473"/>
              <a:ext cx="135360" cy="33048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22384C5E-D7BA-4523-9C5F-A6CD7D5635C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097306" y="208073"/>
                <a:ext cx="163440" cy="35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8AC85FCB-BD3D-4F9D-B3DD-D9343400F4C5}"/>
                  </a:ext>
                </a:extLst>
              </p14:cNvPr>
              <p14:cNvContentPartPr/>
              <p14:nvPr/>
            </p14:nvContentPartPr>
            <p14:xfrm>
              <a:off x="7368546" y="235793"/>
              <a:ext cx="1271160" cy="37584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8AC85FCB-BD3D-4F9D-B3DD-D9343400F4C5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354146" y="221393"/>
                <a:ext cx="1299240" cy="40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C88C5093-1E9A-45C8-A7A6-163C0BFAF4CF}"/>
                  </a:ext>
                </a:extLst>
              </p14:cNvPr>
              <p14:cNvContentPartPr/>
              <p14:nvPr/>
            </p14:nvContentPartPr>
            <p14:xfrm>
              <a:off x="6161466" y="263513"/>
              <a:ext cx="377640" cy="30924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C88C5093-1E9A-45C8-A7A6-163C0BFAF4CF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147066" y="249113"/>
                <a:ext cx="405720" cy="33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B14F5A31-E1C1-4223-9E0B-355AD250C7E5}"/>
                  </a:ext>
                </a:extLst>
              </p14:cNvPr>
              <p14:cNvContentPartPr/>
              <p14:nvPr/>
            </p14:nvContentPartPr>
            <p14:xfrm>
              <a:off x="5445066" y="228953"/>
              <a:ext cx="440280" cy="29880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B14F5A31-E1C1-4223-9E0B-355AD250C7E5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430666" y="214553"/>
                <a:ext cx="468360" cy="32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87321176-4A28-48A1-9E1C-90ACA8FFCC8F}"/>
                  </a:ext>
                </a:extLst>
              </p14:cNvPr>
              <p14:cNvContentPartPr/>
              <p14:nvPr/>
            </p14:nvContentPartPr>
            <p14:xfrm>
              <a:off x="4212426" y="894233"/>
              <a:ext cx="386280" cy="28080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87321176-4A28-48A1-9E1C-90ACA8FFCC8F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198026" y="879833"/>
                <a:ext cx="414360" cy="30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3FC7E567-1196-4EF2-B5AA-0F8EDCE6CA53}"/>
                  </a:ext>
                </a:extLst>
              </p14:cNvPr>
              <p14:cNvContentPartPr/>
              <p14:nvPr/>
            </p14:nvContentPartPr>
            <p14:xfrm>
              <a:off x="6144186" y="1027073"/>
              <a:ext cx="360" cy="36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3FC7E567-1196-4EF2-B5AA-0F8EDCE6CA53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129786" y="1012673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6518FB89-D0FB-459F-97CC-2EC7CF7E7AB5}"/>
                  </a:ext>
                </a:extLst>
              </p14:cNvPr>
              <p14:cNvContentPartPr/>
              <p14:nvPr/>
            </p14:nvContentPartPr>
            <p14:xfrm>
              <a:off x="6166506" y="1184753"/>
              <a:ext cx="360" cy="36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6518FB89-D0FB-459F-97CC-2EC7CF7E7AB5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6152106" y="1170353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D8BF0696-11B5-44F5-90A7-FD0BE58DD04D}"/>
                  </a:ext>
                </a:extLst>
              </p14:cNvPr>
              <p14:cNvContentPartPr/>
              <p14:nvPr/>
            </p14:nvContentPartPr>
            <p14:xfrm>
              <a:off x="6166506" y="1317593"/>
              <a:ext cx="360" cy="36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D8BF0696-11B5-44F5-90A7-FD0BE58DD04D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6152106" y="1303193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C59DD603-665F-490B-9AFB-144D67D7F8BF}"/>
                  </a:ext>
                </a:extLst>
              </p14:cNvPr>
              <p14:cNvContentPartPr/>
              <p14:nvPr/>
            </p14:nvContentPartPr>
            <p14:xfrm>
              <a:off x="4980666" y="928433"/>
              <a:ext cx="931320" cy="38520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C59DD603-665F-490B-9AFB-144D67D7F8BF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4966266" y="914033"/>
                <a:ext cx="959400" cy="41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1413D185-C54B-49B8-8257-1DC5EBABF093}"/>
                  </a:ext>
                </a:extLst>
              </p14:cNvPr>
              <p14:cNvContentPartPr/>
              <p14:nvPr/>
            </p14:nvContentPartPr>
            <p14:xfrm>
              <a:off x="6358386" y="1020233"/>
              <a:ext cx="128520" cy="32652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1413D185-C54B-49B8-8257-1DC5EBABF09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6343986" y="1005833"/>
                <a:ext cx="156600" cy="35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C59C95AB-A529-4C61-B4AD-67B66BCC595A}"/>
                  </a:ext>
                </a:extLst>
              </p14:cNvPr>
              <p14:cNvContentPartPr/>
              <p14:nvPr/>
            </p14:nvContentPartPr>
            <p14:xfrm>
              <a:off x="7545306" y="1149113"/>
              <a:ext cx="4320" cy="1692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C59C95AB-A529-4C61-B4AD-67B66BCC595A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7530906" y="1134713"/>
                <a:ext cx="32400" cy="4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EF7CD7AB-CACC-42DF-8698-BCA09F6A5268}"/>
                  </a:ext>
                </a:extLst>
              </p14:cNvPr>
              <p14:cNvContentPartPr/>
              <p14:nvPr/>
            </p14:nvContentPartPr>
            <p14:xfrm>
              <a:off x="7597146" y="1294193"/>
              <a:ext cx="360" cy="36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EF7CD7AB-CACC-42DF-8698-BCA09F6A5268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7582746" y="1279793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98E4F931-05CA-4B3D-8A6D-9C1FE691D379}"/>
                  </a:ext>
                </a:extLst>
              </p14:cNvPr>
              <p14:cNvContentPartPr/>
              <p14:nvPr/>
            </p14:nvContentPartPr>
            <p14:xfrm>
              <a:off x="8415066" y="1002953"/>
              <a:ext cx="197280" cy="30168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98E4F931-05CA-4B3D-8A6D-9C1FE691D379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8400666" y="988553"/>
                <a:ext cx="225360" cy="32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CC3B58DB-ED3B-4813-99C7-9000BD81B80A}"/>
                  </a:ext>
                </a:extLst>
              </p14:cNvPr>
              <p14:cNvContentPartPr/>
              <p14:nvPr/>
            </p14:nvContentPartPr>
            <p14:xfrm>
              <a:off x="7906026" y="1004753"/>
              <a:ext cx="309960" cy="35964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CC3B58DB-ED3B-4813-99C7-9000BD81B80A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7891626" y="990353"/>
                <a:ext cx="338040" cy="38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0B1AA5FB-8E4C-494A-A95E-A06EDCA8CDD6}"/>
                  </a:ext>
                </a:extLst>
              </p14:cNvPr>
              <p14:cNvContentPartPr/>
              <p14:nvPr/>
            </p14:nvContentPartPr>
            <p14:xfrm>
              <a:off x="1116426" y="1817633"/>
              <a:ext cx="438840" cy="16848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0B1AA5FB-8E4C-494A-A95E-A06EDCA8CDD6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102026" y="1803233"/>
                <a:ext cx="466920" cy="19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517FBAD6-D883-4ECD-98EE-2B2A29BDFD28}"/>
                  </a:ext>
                </a:extLst>
              </p14:cNvPr>
              <p14:cNvContentPartPr/>
              <p14:nvPr/>
            </p14:nvContentPartPr>
            <p14:xfrm>
              <a:off x="1826346" y="1596953"/>
              <a:ext cx="680760" cy="69624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517FBAD6-D883-4ECD-98EE-2B2A29BDFD28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811946" y="1582553"/>
                <a:ext cx="708840" cy="72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691EA784-759D-433A-9432-9E98BFDA2438}"/>
                  </a:ext>
                </a:extLst>
              </p14:cNvPr>
              <p14:cNvContentPartPr/>
              <p14:nvPr/>
            </p14:nvContentPartPr>
            <p14:xfrm>
              <a:off x="2807346" y="1567073"/>
              <a:ext cx="734400" cy="423360"/>
            </p14:xfrm>
          </p:contentPart>
        </mc:Choice>
        <mc:Fallback xmlns=""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691EA784-759D-433A-9432-9E98BFDA2438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792946" y="1552673"/>
                <a:ext cx="762480" cy="45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E3510BD4-0CBD-40B3-AE10-B659AEFC1341}"/>
                  </a:ext>
                </a:extLst>
              </p14:cNvPr>
              <p14:cNvContentPartPr/>
              <p14:nvPr/>
            </p14:nvContentPartPr>
            <p14:xfrm>
              <a:off x="4870146" y="1856513"/>
              <a:ext cx="360" cy="360"/>
            </p14:xfrm>
          </p:contentPart>
        </mc:Choice>
        <mc:Fallback xmlns=""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E3510BD4-0CBD-40B3-AE10-B659AEFC1341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4855746" y="1842113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DCAD9473-A954-4CFF-970D-9E84409F7B19}"/>
                  </a:ext>
                </a:extLst>
              </p14:cNvPr>
              <p14:cNvContentPartPr/>
              <p14:nvPr/>
            </p14:nvContentPartPr>
            <p14:xfrm>
              <a:off x="4883826" y="1999793"/>
              <a:ext cx="360" cy="360"/>
            </p14:xfrm>
          </p:contentPart>
        </mc:Choice>
        <mc:Fallback xmlns=""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DCAD9473-A954-4CFF-970D-9E84409F7B19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4869426" y="1985393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ABC5AA28-F358-4C77-9E8B-C006419B6970}"/>
                  </a:ext>
                </a:extLst>
              </p14:cNvPr>
              <p14:cNvContentPartPr/>
              <p14:nvPr/>
            </p14:nvContentPartPr>
            <p14:xfrm>
              <a:off x="3762066" y="1609193"/>
              <a:ext cx="864000" cy="422280"/>
            </p14:xfrm>
          </p:contentPart>
        </mc:Choice>
        <mc:Fallback xmlns=""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ABC5AA28-F358-4C77-9E8B-C006419B6970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747666" y="1594793"/>
                <a:ext cx="892080" cy="45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8E509468-DBDB-46A7-93E3-4742AF51B704}"/>
                  </a:ext>
                </a:extLst>
              </p14:cNvPr>
              <p14:cNvContentPartPr/>
              <p14:nvPr/>
            </p14:nvContentPartPr>
            <p14:xfrm>
              <a:off x="6166506" y="1690193"/>
              <a:ext cx="135720" cy="442440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8E509468-DBDB-46A7-93E3-4742AF51B704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6152106" y="1675793"/>
                <a:ext cx="163800" cy="47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8F8335D4-D036-437D-98B9-6056BA25BAA5}"/>
                  </a:ext>
                </a:extLst>
              </p14:cNvPr>
              <p14:cNvContentPartPr/>
              <p14:nvPr/>
            </p14:nvContentPartPr>
            <p14:xfrm>
              <a:off x="6572586" y="1680833"/>
              <a:ext cx="453240" cy="363240"/>
            </p14:xfrm>
          </p:contentPart>
        </mc:Choice>
        <mc:Fallback xmlns=""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8F8335D4-D036-437D-98B9-6056BA25BAA5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6558186" y="1666433"/>
                <a:ext cx="481320" cy="39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0A81374A-4069-477D-9B3E-99211FC7ABFE}"/>
                  </a:ext>
                </a:extLst>
              </p14:cNvPr>
              <p14:cNvContentPartPr/>
              <p14:nvPr/>
            </p14:nvContentPartPr>
            <p14:xfrm>
              <a:off x="5296026" y="1668233"/>
              <a:ext cx="657720" cy="445320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0A81374A-4069-477D-9B3E-99211FC7ABFE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5281626" y="1653833"/>
                <a:ext cx="685800" cy="47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6F919F1E-59EE-43FE-9F88-F9903BE752F8}"/>
                  </a:ext>
                </a:extLst>
              </p14:cNvPr>
              <p14:cNvContentPartPr/>
              <p14:nvPr/>
            </p14:nvContentPartPr>
            <p14:xfrm>
              <a:off x="5350746" y="2913113"/>
              <a:ext cx="360" cy="360"/>
            </p14:xfrm>
          </p:contentPart>
        </mc:Choice>
        <mc:Fallback xmlns=""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6F919F1E-59EE-43FE-9F88-F9903BE752F8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5336346" y="2898713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FC316B0D-B8D7-4E42-BB28-A0A725206858}"/>
                  </a:ext>
                </a:extLst>
              </p14:cNvPr>
              <p14:cNvContentPartPr/>
              <p14:nvPr/>
            </p14:nvContentPartPr>
            <p14:xfrm>
              <a:off x="5732706" y="2361593"/>
              <a:ext cx="851400" cy="39168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FC316B0D-B8D7-4E42-BB28-A0A725206858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5718306" y="2347193"/>
                <a:ext cx="879480" cy="41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B6E53CD1-4E1D-4F55-B097-6BCD79BCDA44}"/>
                  </a:ext>
                </a:extLst>
              </p14:cNvPr>
              <p14:cNvContentPartPr/>
              <p14:nvPr/>
            </p14:nvContentPartPr>
            <p14:xfrm>
              <a:off x="5046546" y="2383913"/>
              <a:ext cx="303480" cy="37116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B6E53CD1-4E1D-4F55-B097-6BCD79BCDA44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5032146" y="2369513"/>
                <a:ext cx="331560" cy="39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7D8D793E-3874-4B4A-99BE-282CABA70540}"/>
                  </a:ext>
                </a:extLst>
              </p14:cNvPr>
              <p14:cNvContentPartPr/>
              <p14:nvPr/>
            </p14:nvContentPartPr>
            <p14:xfrm>
              <a:off x="7235346" y="1617113"/>
              <a:ext cx="845280" cy="39096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7D8D793E-3874-4B4A-99BE-282CABA70540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7220946" y="1602713"/>
                <a:ext cx="873360" cy="41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CC210D9C-3559-4655-9CA4-FDD9DA9FDF72}"/>
                  </a:ext>
                </a:extLst>
              </p14:cNvPr>
              <p14:cNvContentPartPr/>
              <p14:nvPr/>
            </p14:nvContentPartPr>
            <p14:xfrm>
              <a:off x="8696586" y="2681993"/>
              <a:ext cx="360" cy="36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CC210D9C-3559-4655-9CA4-FDD9DA9FDF72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8682186" y="2667593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86CB6CE8-7360-4288-B2C2-7A97941B2B05}"/>
                  </a:ext>
                </a:extLst>
              </p14:cNvPr>
              <p14:cNvContentPartPr/>
              <p14:nvPr/>
            </p14:nvContentPartPr>
            <p14:xfrm>
              <a:off x="8362146" y="2691713"/>
              <a:ext cx="126720" cy="864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86CB6CE8-7360-4288-B2C2-7A97941B2B05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8347746" y="2677313"/>
                <a:ext cx="154800" cy="3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FB058A85-DA3A-453B-BAA3-C9CA918B21EF}"/>
                  </a:ext>
                </a:extLst>
              </p14:cNvPr>
              <p14:cNvContentPartPr/>
              <p14:nvPr/>
            </p14:nvContentPartPr>
            <p14:xfrm>
              <a:off x="6968946" y="2321273"/>
              <a:ext cx="1075320" cy="75168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FB058A85-DA3A-453B-BAA3-C9CA918B21EF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6954546" y="2306873"/>
                <a:ext cx="1103400" cy="77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433E9D33-6CFE-4FE9-9068-B87E48A2C5CA}"/>
                  </a:ext>
                </a:extLst>
              </p14:cNvPr>
              <p14:cNvContentPartPr/>
              <p14:nvPr/>
            </p14:nvContentPartPr>
            <p14:xfrm>
              <a:off x="414426" y="2934353"/>
              <a:ext cx="842040" cy="732960"/>
            </p14:xfrm>
          </p:contentPart>
        </mc:Choice>
        <mc:Fallback xmlns=""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433E9D33-6CFE-4FE9-9068-B87E48A2C5CA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400026" y="2919953"/>
                <a:ext cx="870120" cy="76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F6641F3E-0225-4586-A835-ACA605FCA3EB}"/>
                  </a:ext>
                </a:extLst>
              </p14:cNvPr>
              <p14:cNvContentPartPr/>
              <p14:nvPr/>
            </p14:nvContentPartPr>
            <p14:xfrm>
              <a:off x="728346" y="4752353"/>
              <a:ext cx="97920" cy="103680"/>
            </p14:xfrm>
          </p:contentPart>
        </mc:Choice>
        <mc:Fallback xmlns=""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F6641F3E-0225-4586-A835-ACA605FCA3EB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713946" y="4737953"/>
                <a:ext cx="126000" cy="13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74C2FC36-EEB3-4719-B557-B64C95CC20B8}"/>
                  </a:ext>
                </a:extLst>
              </p14:cNvPr>
              <p14:cNvContentPartPr/>
              <p14:nvPr/>
            </p14:nvContentPartPr>
            <p14:xfrm>
              <a:off x="336306" y="5080673"/>
              <a:ext cx="717480" cy="350640"/>
            </p14:xfrm>
          </p:contentPart>
        </mc:Choice>
        <mc:Fallback xmlns=""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74C2FC36-EEB3-4719-B557-B64C95CC20B8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321906" y="5066273"/>
                <a:ext cx="745560" cy="37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8B78A206-2C8F-4B90-90C0-6E94772A7C65}"/>
                  </a:ext>
                </a:extLst>
              </p14:cNvPr>
              <p14:cNvContentPartPr/>
              <p14:nvPr/>
            </p14:nvContentPartPr>
            <p14:xfrm>
              <a:off x="2160426" y="2846153"/>
              <a:ext cx="720360" cy="257400"/>
            </p14:xfrm>
          </p:contentPart>
        </mc:Choice>
        <mc:Fallback xmlns=""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8B78A206-2C8F-4B90-90C0-6E94772A7C65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2146026" y="2831753"/>
                <a:ext cx="748440" cy="28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145" name="Ink 144">
                <a:extLst>
                  <a:ext uri="{FF2B5EF4-FFF2-40B4-BE49-F238E27FC236}">
                    <a16:creationId xmlns:a16="http://schemas.microsoft.com/office/drawing/2014/main" id="{07A1A256-FB98-41BC-A1E9-F40CDB8296D7}"/>
                  </a:ext>
                </a:extLst>
              </p14:cNvPr>
              <p14:cNvContentPartPr/>
              <p14:nvPr/>
            </p14:nvContentPartPr>
            <p14:xfrm>
              <a:off x="3294066" y="3292553"/>
              <a:ext cx="1823760" cy="848880"/>
            </p14:xfrm>
          </p:contentPart>
        </mc:Choice>
        <mc:Fallback xmlns="">
          <p:pic>
            <p:nvPicPr>
              <p:cNvPr id="145" name="Ink 144">
                <a:extLst>
                  <a:ext uri="{FF2B5EF4-FFF2-40B4-BE49-F238E27FC236}">
                    <a16:creationId xmlns:a16="http://schemas.microsoft.com/office/drawing/2014/main" id="{07A1A256-FB98-41BC-A1E9-F40CDB8296D7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3279666" y="3278153"/>
                <a:ext cx="1851840" cy="87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146" name="Ink 145">
                <a:extLst>
                  <a:ext uri="{FF2B5EF4-FFF2-40B4-BE49-F238E27FC236}">
                    <a16:creationId xmlns:a16="http://schemas.microsoft.com/office/drawing/2014/main" id="{798F0401-ACE0-4C22-BD0B-7DDE28614CD1}"/>
                  </a:ext>
                </a:extLst>
              </p14:cNvPr>
              <p14:cNvContentPartPr/>
              <p14:nvPr/>
            </p14:nvContentPartPr>
            <p14:xfrm>
              <a:off x="5830626" y="3598913"/>
              <a:ext cx="2520" cy="5040"/>
            </p14:xfrm>
          </p:contentPart>
        </mc:Choice>
        <mc:Fallback xmlns="">
          <p:pic>
            <p:nvPicPr>
              <p:cNvPr id="146" name="Ink 145">
                <a:extLst>
                  <a:ext uri="{FF2B5EF4-FFF2-40B4-BE49-F238E27FC236}">
                    <a16:creationId xmlns:a16="http://schemas.microsoft.com/office/drawing/2014/main" id="{798F0401-ACE0-4C22-BD0B-7DDE28614CD1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5816226" y="3584513"/>
                <a:ext cx="30600" cy="3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147" name="Ink 146">
                <a:extLst>
                  <a:ext uri="{FF2B5EF4-FFF2-40B4-BE49-F238E27FC236}">
                    <a16:creationId xmlns:a16="http://schemas.microsoft.com/office/drawing/2014/main" id="{3CC795C0-F40B-4D10-9F44-2D5BD35CD48A}"/>
                  </a:ext>
                </a:extLst>
              </p14:cNvPr>
              <p14:cNvContentPartPr/>
              <p14:nvPr/>
            </p14:nvContentPartPr>
            <p14:xfrm>
              <a:off x="5836026" y="3759473"/>
              <a:ext cx="360" cy="360"/>
            </p14:xfrm>
          </p:contentPart>
        </mc:Choice>
        <mc:Fallback xmlns="">
          <p:pic>
            <p:nvPicPr>
              <p:cNvPr id="147" name="Ink 146">
                <a:extLst>
                  <a:ext uri="{FF2B5EF4-FFF2-40B4-BE49-F238E27FC236}">
                    <a16:creationId xmlns:a16="http://schemas.microsoft.com/office/drawing/2014/main" id="{3CC795C0-F40B-4D10-9F44-2D5BD35CD48A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5821626" y="3745073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148" name="Ink 147">
                <a:extLst>
                  <a:ext uri="{FF2B5EF4-FFF2-40B4-BE49-F238E27FC236}">
                    <a16:creationId xmlns:a16="http://schemas.microsoft.com/office/drawing/2014/main" id="{AB47BF04-230E-441F-B524-3753850EA492}"/>
                  </a:ext>
                </a:extLst>
              </p14:cNvPr>
              <p14:cNvContentPartPr/>
              <p14:nvPr/>
            </p14:nvContentPartPr>
            <p14:xfrm>
              <a:off x="6137706" y="3381473"/>
              <a:ext cx="435960" cy="418320"/>
            </p14:xfrm>
          </p:contentPart>
        </mc:Choice>
        <mc:Fallback xmlns="">
          <p:pic>
            <p:nvPicPr>
              <p:cNvPr id="148" name="Ink 147">
                <a:extLst>
                  <a:ext uri="{FF2B5EF4-FFF2-40B4-BE49-F238E27FC236}">
                    <a16:creationId xmlns:a16="http://schemas.microsoft.com/office/drawing/2014/main" id="{AB47BF04-230E-441F-B524-3753850EA492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6123306" y="3367073"/>
                <a:ext cx="464040" cy="44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155" name="Ink 154">
                <a:extLst>
                  <a:ext uri="{FF2B5EF4-FFF2-40B4-BE49-F238E27FC236}">
                    <a16:creationId xmlns:a16="http://schemas.microsoft.com/office/drawing/2014/main" id="{967C1B69-D23B-4B61-9ADE-7DA8E3EE7BCF}"/>
                  </a:ext>
                </a:extLst>
              </p14:cNvPr>
              <p14:cNvContentPartPr/>
              <p14:nvPr/>
            </p14:nvContentPartPr>
            <p14:xfrm>
              <a:off x="836706" y="3289313"/>
              <a:ext cx="2456640" cy="1995480"/>
            </p14:xfrm>
          </p:contentPart>
        </mc:Choice>
        <mc:Fallback xmlns="">
          <p:pic>
            <p:nvPicPr>
              <p:cNvPr id="155" name="Ink 154">
                <a:extLst>
                  <a:ext uri="{FF2B5EF4-FFF2-40B4-BE49-F238E27FC236}">
                    <a16:creationId xmlns:a16="http://schemas.microsoft.com/office/drawing/2014/main" id="{967C1B69-D23B-4B61-9ADE-7DA8E3EE7BCF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822306" y="3274913"/>
                <a:ext cx="2484720" cy="202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156" name="Ink 155">
                <a:extLst>
                  <a:ext uri="{FF2B5EF4-FFF2-40B4-BE49-F238E27FC236}">
                    <a16:creationId xmlns:a16="http://schemas.microsoft.com/office/drawing/2014/main" id="{221928C0-39D0-4A13-81FA-044CDC1C1EBC}"/>
                  </a:ext>
                </a:extLst>
              </p14:cNvPr>
              <p14:cNvContentPartPr/>
              <p14:nvPr/>
            </p14:nvContentPartPr>
            <p14:xfrm>
              <a:off x="2638866" y="4909673"/>
              <a:ext cx="38160" cy="95760"/>
            </p14:xfrm>
          </p:contentPart>
        </mc:Choice>
        <mc:Fallback xmlns="">
          <p:pic>
            <p:nvPicPr>
              <p:cNvPr id="156" name="Ink 155">
                <a:extLst>
                  <a:ext uri="{FF2B5EF4-FFF2-40B4-BE49-F238E27FC236}">
                    <a16:creationId xmlns:a16="http://schemas.microsoft.com/office/drawing/2014/main" id="{221928C0-39D0-4A13-81FA-044CDC1C1EBC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2624466" y="4895273"/>
                <a:ext cx="66240" cy="12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169" name="Ink 168">
                <a:extLst>
                  <a:ext uri="{FF2B5EF4-FFF2-40B4-BE49-F238E27FC236}">
                    <a16:creationId xmlns:a16="http://schemas.microsoft.com/office/drawing/2014/main" id="{A3227D6C-133A-4B60-8C26-46876AE5BC64}"/>
                  </a:ext>
                </a:extLst>
              </p14:cNvPr>
              <p14:cNvContentPartPr/>
              <p14:nvPr/>
            </p14:nvContentPartPr>
            <p14:xfrm>
              <a:off x="4222866" y="2837873"/>
              <a:ext cx="784440" cy="280440"/>
            </p14:xfrm>
          </p:contentPart>
        </mc:Choice>
        <mc:Fallback xmlns="">
          <p:pic>
            <p:nvPicPr>
              <p:cNvPr id="169" name="Ink 168">
                <a:extLst>
                  <a:ext uri="{FF2B5EF4-FFF2-40B4-BE49-F238E27FC236}">
                    <a16:creationId xmlns:a16="http://schemas.microsoft.com/office/drawing/2014/main" id="{A3227D6C-133A-4B60-8C26-46876AE5BC64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4208466" y="2823473"/>
                <a:ext cx="812520" cy="30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178" name="Ink 177">
                <a:extLst>
                  <a:ext uri="{FF2B5EF4-FFF2-40B4-BE49-F238E27FC236}">
                    <a16:creationId xmlns:a16="http://schemas.microsoft.com/office/drawing/2014/main" id="{34C60DEF-C7F6-40CE-9E98-76EF61E8686F}"/>
                  </a:ext>
                </a:extLst>
              </p14:cNvPr>
              <p14:cNvContentPartPr/>
              <p14:nvPr/>
            </p14:nvContentPartPr>
            <p14:xfrm>
              <a:off x="6044106" y="4550033"/>
              <a:ext cx="344160" cy="397080"/>
            </p14:xfrm>
          </p:contentPart>
        </mc:Choice>
        <mc:Fallback xmlns="">
          <p:pic>
            <p:nvPicPr>
              <p:cNvPr id="178" name="Ink 177">
                <a:extLst>
                  <a:ext uri="{FF2B5EF4-FFF2-40B4-BE49-F238E27FC236}">
                    <a16:creationId xmlns:a16="http://schemas.microsoft.com/office/drawing/2014/main" id="{34C60DEF-C7F6-40CE-9E98-76EF61E8686F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6029706" y="4535633"/>
                <a:ext cx="372240" cy="42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200" name="Ink 199">
                <a:extLst>
                  <a:ext uri="{FF2B5EF4-FFF2-40B4-BE49-F238E27FC236}">
                    <a16:creationId xmlns:a16="http://schemas.microsoft.com/office/drawing/2014/main" id="{53E368DC-56B4-4DD5-BC7C-618EB398A821}"/>
                  </a:ext>
                </a:extLst>
              </p14:cNvPr>
              <p14:cNvContentPartPr/>
              <p14:nvPr/>
            </p14:nvContentPartPr>
            <p14:xfrm>
              <a:off x="6053106" y="5523833"/>
              <a:ext cx="227880" cy="387360"/>
            </p14:xfrm>
          </p:contentPart>
        </mc:Choice>
        <mc:Fallback xmlns="">
          <p:pic>
            <p:nvPicPr>
              <p:cNvPr id="200" name="Ink 199">
                <a:extLst>
                  <a:ext uri="{FF2B5EF4-FFF2-40B4-BE49-F238E27FC236}">
                    <a16:creationId xmlns:a16="http://schemas.microsoft.com/office/drawing/2014/main" id="{53E368DC-56B4-4DD5-BC7C-618EB398A821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6038706" y="5509433"/>
                <a:ext cx="255960" cy="41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203" name="Ink 202">
                <a:extLst>
                  <a:ext uri="{FF2B5EF4-FFF2-40B4-BE49-F238E27FC236}">
                    <a16:creationId xmlns:a16="http://schemas.microsoft.com/office/drawing/2014/main" id="{196FE7F0-42F5-42C6-9D54-CCCEBBA47DEA}"/>
                  </a:ext>
                </a:extLst>
              </p14:cNvPr>
              <p14:cNvContentPartPr/>
              <p14:nvPr/>
            </p14:nvContentPartPr>
            <p14:xfrm>
              <a:off x="800346" y="4861073"/>
              <a:ext cx="2559240" cy="1924560"/>
            </p14:xfrm>
          </p:contentPart>
        </mc:Choice>
        <mc:Fallback xmlns="">
          <p:pic>
            <p:nvPicPr>
              <p:cNvPr id="203" name="Ink 202">
                <a:extLst>
                  <a:ext uri="{FF2B5EF4-FFF2-40B4-BE49-F238E27FC236}">
                    <a16:creationId xmlns:a16="http://schemas.microsoft.com/office/drawing/2014/main" id="{196FE7F0-42F5-42C6-9D54-CCCEBBA47DEA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785946" y="4846673"/>
                <a:ext cx="2587320" cy="195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217" name="Ink 216">
                <a:extLst>
                  <a:ext uri="{FF2B5EF4-FFF2-40B4-BE49-F238E27FC236}">
                    <a16:creationId xmlns:a16="http://schemas.microsoft.com/office/drawing/2014/main" id="{56044E34-1828-4656-8AEA-6E2B3E27AD08}"/>
                  </a:ext>
                </a:extLst>
              </p14:cNvPr>
              <p14:cNvContentPartPr/>
              <p14:nvPr/>
            </p14:nvContentPartPr>
            <p14:xfrm>
              <a:off x="5993346" y="6298854"/>
              <a:ext cx="288720" cy="398160"/>
            </p14:xfrm>
          </p:contentPart>
        </mc:Choice>
        <mc:Fallback xmlns="">
          <p:pic>
            <p:nvPicPr>
              <p:cNvPr id="217" name="Ink 216">
                <a:extLst>
                  <a:ext uri="{FF2B5EF4-FFF2-40B4-BE49-F238E27FC236}">
                    <a16:creationId xmlns:a16="http://schemas.microsoft.com/office/drawing/2014/main" id="{56044E34-1828-4656-8AEA-6E2B3E27AD08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5978946" y="6284454"/>
                <a:ext cx="316800" cy="42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218" name="Ink 217">
                <a:extLst>
                  <a:ext uri="{FF2B5EF4-FFF2-40B4-BE49-F238E27FC236}">
                    <a16:creationId xmlns:a16="http://schemas.microsoft.com/office/drawing/2014/main" id="{F620A7F6-76AB-4D80-842C-8D4C0A133C5E}"/>
                  </a:ext>
                </a:extLst>
              </p14:cNvPr>
              <p14:cNvContentPartPr/>
              <p14:nvPr/>
            </p14:nvContentPartPr>
            <p14:xfrm>
              <a:off x="810786" y="4435553"/>
              <a:ext cx="4773600" cy="2407680"/>
            </p14:xfrm>
          </p:contentPart>
        </mc:Choice>
        <mc:Fallback xmlns="">
          <p:pic>
            <p:nvPicPr>
              <p:cNvPr id="218" name="Ink 217">
                <a:extLst>
                  <a:ext uri="{FF2B5EF4-FFF2-40B4-BE49-F238E27FC236}">
                    <a16:creationId xmlns:a16="http://schemas.microsoft.com/office/drawing/2014/main" id="{F620A7F6-76AB-4D80-842C-8D4C0A133C5E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796386" y="4421153"/>
                <a:ext cx="4801680" cy="243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228" name="Ink 227">
                <a:extLst>
                  <a:ext uri="{FF2B5EF4-FFF2-40B4-BE49-F238E27FC236}">
                    <a16:creationId xmlns:a16="http://schemas.microsoft.com/office/drawing/2014/main" id="{87C37D42-1841-4946-9679-0C47F0A25843}"/>
                  </a:ext>
                </a:extLst>
              </p14:cNvPr>
              <p14:cNvContentPartPr/>
              <p14:nvPr/>
            </p14:nvContentPartPr>
            <p14:xfrm>
              <a:off x="7270986" y="3337854"/>
              <a:ext cx="1240200" cy="3428280"/>
            </p14:xfrm>
          </p:contentPart>
        </mc:Choice>
        <mc:Fallback xmlns="">
          <p:pic>
            <p:nvPicPr>
              <p:cNvPr id="228" name="Ink 227">
                <a:extLst>
                  <a:ext uri="{FF2B5EF4-FFF2-40B4-BE49-F238E27FC236}">
                    <a16:creationId xmlns:a16="http://schemas.microsoft.com/office/drawing/2014/main" id="{87C37D42-1841-4946-9679-0C47F0A25843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7256586" y="3323454"/>
                <a:ext cx="1268280" cy="3456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231953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05FFCFD7-3E47-4DE0-ADFF-8F5BD92D9537}"/>
                  </a:ext>
                </a:extLst>
              </p14:cNvPr>
              <p14:cNvContentPartPr/>
              <p14:nvPr/>
            </p14:nvContentPartPr>
            <p14:xfrm>
              <a:off x="879906" y="180713"/>
              <a:ext cx="2308320" cy="5655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05FFCFD7-3E47-4DE0-ADFF-8F5BD92D953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65506" y="166313"/>
                <a:ext cx="2336400" cy="59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F196FE3B-2443-4E42-B2F7-D05CBDC779CD}"/>
                  </a:ext>
                </a:extLst>
              </p14:cNvPr>
              <p14:cNvContentPartPr/>
              <p14:nvPr/>
            </p14:nvContentPartPr>
            <p14:xfrm>
              <a:off x="529986" y="1001513"/>
              <a:ext cx="839880" cy="56304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F196FE3B-2443-4E42-B2F7-D05CBDC779C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15586" y="987113"/>
                <a:ext cx="867960" cy="59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5300DA31-D93F-4840-BB9A-271B84AF6CA9}"/>
                  </a:ext>
                </a:extLst>
              </p14:cNvPr>
              <p14:cNvContentPartPr/>
              <p14:nvPr/>
            </p14:nvContentPartPr>
            <p14:xfrm>
              <a:off x="1703226" y="975593"/>
              <a:ext cx="1004760" cy="40464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5300DA31-D93F-4840-BB9A-271B84AF6CA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688826" y="961193"/>
                <a:ext cx="1032840" cy="43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E8009231-068F-43B2-9D63-C4A5928F57FC}"/>
                  </a:ext>
                </a:extLst>
              </p14:cNvPr>
              <p14:cNvContentPartPr/>
              <p14:nvPr/>
            </p14:nvContentPartPr>
            <p14:xfrm>
              <a:off x="2448066" y="1517393"/>
              <a:ext cx="360" cy="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E8009231-068F-43B2-9D63-C4A5928F57F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433666" y="1502993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B51C5BFF-3A95-4EF6-A2E4-A3251307A6E9}"/>
                  </a:ext>
                </a:extLst>
              </p14:cNvPr>
              <p14:cNvContentPartPr/>
              <p14:nvPr/>
            </p14:nvContentPartPr>
            <p14:xfrm>
              <a:off x="3140346" y="989993"/>
              <a:ext cx="954360" cy="70092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B51C5BFF-3A95-4EF6-A2E4-A3251307A6E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125946" y="975593"/>
                <a:ext cx="982440" cy="72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204F5327-4714-452B-AF43-6AEE10E918DF}"/>
                  </a:ext>
                </a:extLst>
              </p14:cNvPr>
              <p14:cNvContentPartPr/>
              <p14:nvPr/>
            </p14:nvContentPartPr>
            <p14:xfrm>
              <a:off x="5672586" y="948593"/>
              <a:ext cx="1877040" cy="50112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204F5327-4714-452B-AF43-6AEE10E918D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658186" y="934193"/>
                <a:ext cx="1905120" cy="52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A1C71D3D-D669-408C-AA47-EA5DADD53D61}"/>
                  </a:ext>
                </a:extLst>
              </p14:cNvPr>
              <p14:cNvContentPartPr/>
              <p14:nvPr/>
            </p14:nvContentPartPr>
            <p14:xfrm>
              <a:off x="4375866" y="1004753"/>
              <a:ext cx="964800" cy="34956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A1C71D3D-D669-408C-AA47-EA5DADD53D61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361466" y="990353"/>
                <a:ext cx="992880" cy="37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2486FEA4-303C-4528-AF28-31A53FCE496B}"/>
                  </a:ext>
                </a:extLst>
              </p14:cNvPr>
              <p14:cNvContentPartPr/>
              <p14:nvPr/>
            </p14:nvContentPartPr>
            <p14:xfrm>
              <a:off x="1520346" y="1700633"/>
              <a:ext cx="681480" cy="44496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2486FEA4-303C-4528-AF28-31A53FCE496B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505946" y="1686233"/>
                <a:ext cx="709560" cy="47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0AA7012A-9A1B-4EFC-B0FB-21F5597A3A32}"/>
                  </a:ext>
                </a:extLst>
              </p14:cNvPr>
              <p14:cNvContentPartPr/>
              <p14:nvPr/>
            </p14:nvContentPartPr>
            <p14:xfrm>
              <a:off x="2554986" y="1776233"/>
              <a:ext cx="2003040" cy="46260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0AA7012A-9A1B-4EFC-B0FB-21F5597A3A32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540586" y="1761833"/>
                <a:ext cx="2031120" cy="49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26B315FB-93D7-44A6-86BD-54714A7BBADF}"/>
                  </a:ext>
                </a:extLst>
              </p14:cNvPr>
              <p14:cNvContentPartPr/>
              <p14:nvPr/>
            </p14:nvContentPartPr>
            <p14:xfrm>
              <a:off x="4795626" y="1727273"/>
              <a:ext cx="551880" cy="39384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26B315FB-93D7-44A6-86BD-54714A7BBADF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781226" y="1712873"/>
                <a:ext cx="579960" cy="42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AEEFA8FF-A04B-4B65-B0F9-551258A3258B}"/>
                  </a:ext>
                </a:extLst>
              </p14:cNvPr>
              <p14:cNvContentPartPr/>
              <p14:nvPr/>
            </p14:nvContentPartPr>
            <p14:xfrm>
              <a:off x="736626" y="2471033"/>
              <a:ext cx="1145880" cy="739800"/>
            </p14:xfrm>
          </p:contentPart>
        </mc:Choice>
        <mc:Fallback xmlns=""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AEEFA8FF-A04B-4B65-B0F9-551258A3258B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22226" y="2456633"/>
                <a:ext cx="1173960" cy="76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A898CA3D-2F3D-4A90-8516-FEFC66DB83BA}"/>
                  </a:ext>
                </a:extLst>
              </p14:cNvPr>
              <p14:cNvContentPartPr/>
              <p14:nvPr/>
            </p14:nvContentPartPr>
            <p14:xfrm>
              <a:off x="6838266" y="2464553"/>
              <a:ext cx="1124640" cy="674280"/>
            </p14:xfrm>
          </p:contentPart>
        </mc:Choice>
        <mc:Fallback xmlns=""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A898CA3D-2F3D-4A90-8516-FEFC66DB83BA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6823866" y="2450153"/>
                <a:ext cx="1152720" cy="70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AEF72DE3-7C8B-4538-AF5F-A14813E5F998}"/>
                  </a:ext>
                </a:extLst>
              </p14:cNvPr>
              <p14:cNvContentPartPr/>
              <p14:nvPr/>
            </p14:nvContentPartPr>
            <p14:xfrm>
              <a:off x="631866" y="3778553"/>
              <a:ext cx="856080" cy="417600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AEF72DE3-7C8B-4538-AF5F-A14813E5F998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17466" y="3764153"/>
                <a:ext cx="884160" cy="44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3DB687EC-31BE-4634-B28A-9178C369A0D0}"/>
                  </a:ext>
                </a:extLst>
              </p14:cNvPr>
              <p14:cNvContentPartPr/>
              <p14:nvPr/>
            </p14:nvContentPartPr>
            <p14:xfrm>
              <a:off x="1909146" y="3677033"/>
              <a:ext cx="1829520" cy="485640"/>
            </p14:xfrm>
          </p:contentPart>
        </mc:Choice>
        <mc:Fallback xmlns=""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3DB687EC-31BE-4634-B28A-9178C369A0D0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894746" y="3662633"/>
                <a:ext cx="1857600" cy="51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6D997051-F641-4783-9B01-232B7A3E0D01}"/>
                  </a:ext>
                </a:extLst>
              </p14:cNvPr>
              <p14:cNvContentPartPr/>
              <p14:nvPr/>
            </p14:nvContentPartPr>
            <p14:xfrm>
              <a:off x="1302186" y="4727873"/>
              <a:ext cx="194040" cy="3960"/>
            </p14:xfrm>
          </p:contentPart>
        </mc:Choice>
        <mc:Fallback xmlns=""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6D997051-F641-4783-9B01-232B7A3E0D01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287786" y="4713473"/>
                <a:ext cx="222120" cy="3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255357CE-4D03-4A7A-98DA-EF4D219236BA}"/>
                  </a:ext>
                </a:extLst>
              </p14:cNvPr>
              <p14:cNvContentPartPr/>
              <p14:nvPr/>
            </p14:nvContentPartPr>
            <p14:xfrm>
              <a:off x="1279866" y="4849553"/>
              <a:ext cx="175680" cy="19080"/>
            </p14:xfrm>
          </p:contentPart>
        </mc:Choice>
        <mc:Fallback xmlns=""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255357CE-4D03-4A7A-98DA-EF4D219236BA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265466" y="4835153"/>
                <a:ext cx="203760" cy="4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58DFF890-D12C-49D8-8F5E-8F943FB5A448}"/>
                  </a:ext>
                </a:extLst>
              </p14:cNvPr>
              <p14:cNvContentPartPr/>
              <p14:nvPr/>
            </p14:nvContentPartPr>
            <p14:xfrm>
              <a:off x="1742826" y="4448513"/>
              <a:ext cx="147960" cy="470880"/>
            </p14:xfrm>
          </p:contentPart>
        </mc:Choice>
        <mc:Fallback xmlns=""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58DFF890-D12C-49D8-8F5E-8F943FB5A448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728426" y="4434113"/>
                <a:ext cx="176040" cy="49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A7413B95-87CB-4628-97A2-3B6F49DA895B}"/>
                  </a:ext>
                </a:extLst>
              </p14:cNvPr>
              <p14:cNvContentPartPr/>
              <p14:nvPr/>
            </p14:nvContentPartPr>
            <p14:xfrm>
              <a:off x="5170386" y="4480553"/>
              <a:ext cx="173520" cy="44316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A7413B95-87CB-4628-97A2-3B6F49DA895B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5155986" y="4466153"/>
                <a:ext cx="201600" cy="47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2D34E2A6-B433-41C2-BD96-DB66C774A85B}"/>
                  </a:ext>
                </a:extLst>
              </p14:cNvPr>
              <p14:cNvContentPartPr/>
              <p14:nvPr/>
            </p14:nvContentPartPr>
            <p14:xfrm>
              <a:off x="1856226" y="5262833"/>
              <a:ext cx="87480" cy="15804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2D34E2A6-B433-41C2-BD96-DB66C774A85B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841826" y="5248433"/>
                <a:ext cx="115560" cy="18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29D661F9-0FB2-4174-8F93-8E9FF8421AAF}"/>
                  </a:ext>
                </a:extLst>
              </p14:cNvPr>
              <p14:cNvContentPartPr/>
              <p14:nvPr/>
            </p14:nvContentPartPr>
            <p14:xfrm>
              <a:off x="1890426" y="5565233"/>
              <a:ext cx="360" cy="36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29D661F9-0FB2-4174-8F93-8E9FF8421AAF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876026" y="5550833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88EB4A56-2ED9-4755-BBF5-83EFDE054CAC}"/>
                  </a:ext>
                </a:extLst>
              </p14:cNvPr>
              <p14:cNvContentPartPr/>
              <p14:nvPr/>
            </p14:nvContentPartPr>
            <p14:xfrm>
              <a:off x="1367346" y="5480273"/>
              <a:ext cx="200160" cy="11808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88EB4A56-2ED9-4755-BBF5-83EFDE054CAC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352946" y="5465873"/>
                <a:ext cx="228240" cy="14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EC874597-D826-4823-8E3F-243379A0CFD9}"/>
                  </a:ext>
                </a:extLst>
              </p14:cNvPr>
              <p14:cNvContentPartPr/>
              <p14:nvPr/>
            </p14:nvContentPartPr>
            <p14:xfrm>
              <a:off x="504786" y="5247713"/>
              <a:ext cx="537840" cy="41544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EC874597-D826-4823-8E3F-243379A0CFD9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490386" y="5233313"/>
                <a:ext cx="565920" cy="44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069D384A-D291-4CBE-A46F-094EDF060D93}"/>
                  </a:ext>
                </a:extLst>
              </p14:cNvPr>
              <p14:cNvContentPartPr/>
              <p14:nvPr/>
            </p14:nvContentPartPr>
            <p14:xfrm>
              <a:off x="2067906" y="2368793"/>
              <a:ext cx="2051280" cy="643320"/>
            </p14:xfrm>
          </p:contentPart>
        </mc:Choice>
        <mc:Fallback xmlns=""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069D384A-D291-4CBE-A46F-094EDF060D93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2053506" y="2354393"/>
                <a:ext cx="2079360" cy="67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A1028DE5-6B55-4E04-8577-834543457A86}"/>
                  </a:ext>
                </a:extLst>
              </p14:cNvPr>
              <p14:cNvContentPartPr/>
              <p14:nvPr/>
            </p14:nvContentPartPr>
            <p14:xfrm>
              <a:off x="8186466" y="2324153"/>
              <a:ext cx="831600" cy="591480"/>
            </p14:xfrm>
          </p:contentPart>
        </mc:Choice>
        <mc:Fallback xmlns=""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A1028DE5-6B55-4E04-8577-834543457A86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8172066" y="2309753"/>
                <a:ext cx="859680" cy="61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5DF78E5D-4D3E-4F31-A0F0-08A43520C9CA}"/>
                  </a:ext>
                </a:extLst>
              </p14:cNvPr>
              <p14:cNvContentPartPr/>
              <p14:nvPr/>
            </p14:nvContentPartPr>
            <p14:xfrm>
              <a:off x="2059986" y="4464353"/>
              <a:ext cx="76680" cy="409680"/>
            </p14:xfrm>
          </p:contentPart>
        </mc:Choice>
        <mc:Fallback xmlns=""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5DF78E5D-4D3E-4F31-A0F0-08A43520C9CA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045586" y="4449953"/>
                <a:ext cx="104760" cy="43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D6E030D0-9182-4B63-B28D-588916B7BA39}"/>
                  </a:ext>
                </a:extLst>
              </p14:cNvPr>
              <p14:cNvContentPartPr/>
              <p14:nvPr/>
            </p14:nvContentPartPr>
            <p14:xfrm>
              <a:off x="2218746" y="4479833"/>
              <a:ext cx="916920" cy="406800"/>
            </p14:xfrm>
          </p:contentPart>
        </mc:Choice>
        <mc:Fallback xmlns=""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D6E030D0-9182-4B63-B28D-588916B7BA39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2204346" y="4465433"/>
                <a:ext cx="945000" cy="43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82CB6C29-7D6A-4F8A-BA6E-B25DC477B07F}"/>
                  </a:ext>
                </a:extLst>
              </p14:cNvPr>
              <p14:cNvContentPartPr/>
              <p14:nvPr/>
            </p14:nvContentPartPr>
            <p14:xfrm>
              <a:off x="3472266" y="4764233"/>
              <a:ext cx="399960" cy="16920"/>
            </p14:xfrm>
          </p:contentPart>
        </mc:Choice>
        <mc:Fallback xmlns=""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82CB6C29-7D6A-4F8A-BA6E-B25DC477B07F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457866" y="4749833"/>
                <a:ext cx="428040" cy="4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AFBBDCA1-DB2B-4DC8-8D21-2D212A6025E8}"/>
                  </a:ext>
                </a:extLst>
              </p14:cNvPr>
              <p14:cNvContentPartPr/>
              <p14:nvPr/>
            </p14:nvContentPartPr>
            <p14:xfrm>
              <a:off x="4072026" y="4470473"/>
              <a:ext cx="226440" cy="417240"/>
            </p14:xfrm>
          </p:contentPart>
        </mc:Choice>
        <mc:Fallback xmlns=""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AFBBDCA1-DB2B-4DC8-8D21-2D212A6025E8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4057626" y="4456073"/>
                <a:ext cx="254520" cy="44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434D7B82-0344-4081-8A03-957F3C00CC77}"/>
                  </a:ext>
                </a:extLst>
              </p14:cNvPr>
              <p14:cNvContentPartPr/>
              <p14:nvPr/>
            </p14:nvContentPartPr>
            <p14:xfrm>
              <a:off x="4336626" y="4462913"/>
              <a:ext cx="756720" cy="460080"/>
            </p14:xfrm>
          </p:contentPart>
        </mc:Choice>
        <mc:Fallback xmlns=""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434D7B82-0344-4081-8A03-957F3C00CC77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4322226" y="4448513"/>
                <a:ext cx="784800" cy="48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88A95F4C-3D97-4EBE-81D7-DC70D7A1EA07}"/>
                  </a:ext>
                </a:extLst>
              </p14:cNvPr>
              <p14:cNvContentPartPr/>
              <p14:nvPr/>
            </p14:nvContentPartPr>
            <p14:xfrm>
              <a:off x="2215866" y="5222873"/>
              <a:ext cx="586440" cy="268200"/>
            </p14:xfrm>
          </p:contentPart>
        </mc:Choice>
        <mc:Fallback xmlns=""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88A95F4C-3D97-4EBE-81D7-DC70D7A1EA07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2201466" y="5208473"/>
                <a:ext cx="614520" cy="29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152" name="Ink 151">
                <a:extLst>
                  <a:ext uri="{FF2B5EF4-FFF2-40B4-BE49-F238E27FC236}">
                    <a16:creationId xmlns:a16="http://schemas.microsoft.com/office/drawing/2014/main" id="{A7672EF2-6EE2-4A82-8660-82BBEF4E9A2C}"/>
                  </a:ext>
                </a:extLst>
              </p14:cNvPr>
              <p14:cNvContentPartPr/>
              <p14:nvPr/>
            </p14:nvContentPartPr>
            <p14:xfrm>
              <a:off x="1689906" y="5658473"/>
              <a:ext cx="1358280" cy="588240"/>
            </p14:xfrm>
          </p:contentPart>
        </mc:Choice>
        <mc:Fallback xmlns="">
          <p:pic>
            <p:nvPicPr>
              <p:cNvPr id="152" name="Ink 151">
                <a:extLst>
                  <a:ext uri="{FF2B5EF4-FFF2-40B4-BE49-F238E27FC236}">
                    <a16:creationId xmlns:a16="http://schemas.microsoft.com/office/drawing/2014/main" id="{A7672EF2-6EE2-4A82-8660-82BBEF4E9A2C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1675506" y="5644073"/>
                <a:ext cx="1386360" cy="61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155" name="Ink 154">
                <a:extLst>
                  <a:ext uri="{FF2B5EF4-FFF2-40B4-BE49-F238E27FC236}">
                    <a16:creationId xmlns:a16="http://schemas.microsoft.com/office/drawing/2014/main" id="{1317B15A-D8F8-4718-9D3D-3E3DD3D24CEF}"/>
                  </a:ext>
                </a:extLst>
              </p14:cNvPr>
              <p14:cNvContentPartPr/>
              <p14:nvPr/>
            </p14:nvContentPartPr>
            <p14:xfrm>
              <a:off x="3245826" y="5270393"/>
              <a:ext cx="250200" cy="261000"/>
            </p14:xfrm>
          </p:contentPart>
        </mc:Choice>
        <mc:Fallback xmlns="">
          <p:pic>
            <p:nvPicPr>
              <p:cNvPr id="155" name="Ink 154">
                <a:extLst>
                  <a:ext uri="{FF2B5EF4-FFF2-40B4-BE49-F238E27FC236}">
                    <a16:creationId xmlns:a16="http://schemas.microsoft.com/office/drawing/2014/main" id="{1317B15A-D8F8-4718-9D3D-3E3DD3D24CEF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3231426" y="5255993"/>
                <a:ext cx="278280" cy="28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156" name="Ink 155">
                <a:extLst>
                  <a:ext uri="{FF2B5EF4-FFF2-40B4-BE49-F238E27FC236}">
                    <a16:creationId xmlns:a16="http://schemas.microsoft.com/office/drawing/2014/main" id="{3DCCE7B8-278D-46F4-93DA-0A7FFB86738B}"/>
                  </a:ext>
                </a:extLst>
              </p14:cNvPr>
              <p14:cNvContentPartPr/>
              <p14:nvPr/>
            </p14:nvContentPartPr>
            <p14:xfrm>
              <a:off x="3838386" y="5140793"/>
              <a:ext cx="164520" cy="273960"/>
            </p14:xfrm>
          </p:contentPart>
        </mc:Choice>
        <mc:Fallback xmlns="">
          <p:pic>
            <p:nvPicPr>
              <p:cNvPr id="156" name="Ink 155">
                <a:extLst>
                  <a:ext uri="{FF2B5EF4-FFF2-40B4-BE49-F238E27FC236}">
                    <a16:creationId xmlns:a16="http://schemas.microsoft.com/office/drawing/2014/main" id="{3DCCE7B8-278D-46F4-93DA-0A7FFB86738B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3823986" y="5126393"/>
                <a:ext cx="192600" cy="30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157" name="Ink 156">
                <a:extLst>
                  <a:ext uri="{FF2B5EF4-FFF2-40B4-BE49-F238E27FC236}">
                    <a16:creationId xmlns:a16="http://schemas.microsoft.com/office/drawing/2014/main" id="{4E68F2B7-9DC1-4B8F-847D-79C0EAD7C046}"/>
                  </a:ext>
                </a:extLst>
              </p14:cNvPr>
              <p14:cNvContentPartPr/>
              <p14:nvPr/>
            </p14:nvContentPartPr>
            <p14:xfrm>
              <a:off x="4196226" y="5124593"/>
              <a:ext cx="199080" cy="328320"/>
            </p14:xfrm>
          </p:contentPart>
        </mc:Choice>
        <mc:Fallback xmlns="">
          <p:pic>
            <p:nvPicPr>
              <p:cNvPr id="157" name="Ink 156">
                <a:extLst>
                  <a:ext uri="{FF2B5EF4-FFF2-40B4-BE49-F238E27FC236}">
                    <a16:creationId xmlns:a16="http://schemas.microsoft.com/office/drawing/2014/main" id="{4E68F2B7-9DC1-4B8F-847D-79C0EAD7C046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4181826" y="5110193"/>
                <a:ext cx="227160" cy="35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171" name="Ink 170">
                <a:extLst>
                  <a:ext uri="{FF2B5EF4-FFF2-40B4-BE49-F238E27FC236}">
                    <a16:creationId xmlns:a16="http://schemas.microsoft.com/office/drawing/2014/main" id="{D2FECFF7-911D-48A6-B702-BBDA636DEBED}"/>
                  </a:ext>
                </a:extLst>
              </p14:cNvPr>
              <p14:cNvContentPartPr/>
              <p14:nvPr/>
            </p14:nvContentPartPr>
            <p14:xfrm>
              <a:off x="5265786" y="5419793"/>
              <a:ext cx="360" cy="360"/>
            </p14:xfrm>
          </p:contentPart>
        </mc:Choice>
        <mc:Fallback xmlns="">
          <p:pic>
            <p:nvPicPr>
              <p:cNvPr id="171" name="Ink 170">
                <a:extLst>
                  <a:ext uri="{FF2B5EF4-FFF2-40B4-BE49-F238E27FC236}">
                    <a16:creationId xmlns:a16="http://schemas.microsoft.com/office/drawing/2014/main" id="{D2FECFF7-911D-48A6-B702-BBDA636DEBED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5251386" y="5405393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74" name="Ink 173">
                <a:extLst>
                  <a:ext uri="{FF2B5EF4-FFF2-40B4-BE49-F238E27FC236}">
                    <a16:creationId xmlns:a16="http://schemas.microsoft.com/office/drawing/2014/main" id="{CDB1D304-C468-4394-A635-CA7E159CC605}"/>
                  </a:ext>
                </a:extLst>
              </p14:cNvPr>
              <p14:cNvContentPartPr/>
              <p14:nvPr/>
            </p14:nvContentPartPr>
            <p14:xfrm>
              <a:off x="5448666" y="5292353"/>
              <a:ext cx="233640" cy="226800"/>
            </p14:xfrm>
          </p:contentPart>
        </mc:Choice>
        <mc:Fallback xmlns="">
          <p:pic>
            <p:nvPicPr>
              <p:cNvPr id="174" name="Ink 173">
                <a:extLst>
                  <a:ext uri="{FF2B5EF4-FFF2-40B4-BE49-F238E27FC236}">
                    <a16:creationId xmlns:a16="http://schemas.microsoft.com/office/drawing/2014/main" id="{CDB1D304-C468-4394-A635-CA7E159CC605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5434266" y="5277953"/>
                <a:ext cx="261720" cy="25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75" name="Ink 174">
                <a:extLst>
                  <a:ext uri="{FF2B5EF4-FFF2-40B4-BE49-F238E27FC236}">
                    <a16:creationId xmlns:a16="http://schemas.microsoft.com/office/drawing/2014/main" id="{8C4713DF-F7FE-406D-A69C-5D875EEE232B}"/>
                  </a:ext>
                </a:extLst>
              </p14:cNvPr>
              <p14:cNvContentPartPr/>
              <p14:nvPr/>
            </p14:nvContentPartPr>
            <p14:xfrm>
              <a:off x="4758186" y="5315753"/>
              <a:ext cx="325440" cy="203400"/>
            </p14:xfrm>
          </p:contentPart>
        </mc:Choice>
        <mc:Fallback xmlns="">
          <p:pic>
            <p:nvPicPr>
              <p:cNvPr id="175" name="Ink 174">
                <a:extLst>
                  <a:ext uri="{FF2B5EF4-FFF2-40B4-BE49-F238E27FC236}">
                    <a16:creationId xmlns:a16="http://schemas.microsoft.com/office/drawing/2014/main" id="{8C4713DF-F7FE-406D-A69C-5D875EEE232B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4743786" y="5301353"/>
                <a:ext cx="353520" cy="23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176" name="Ink 175">
                <a:extLst>
                  <a:ext uri="{FF2B5EF4-FFF2-40B4-BE49-F238E27FC236}">
                    <a16:creationId xmlns:a16="http://schemas.microsoft.com/office/drawing/2014/main" id="{F924BCF7-5916-4E08-9559-D98723DD4741}"/>
                  </a:ext>
                </a:extLst>
              </p14:cNvPr>
              <p14:cNvContentPartPr/>
              <p14:nvPr/>
            </p14:nvContentPartPr>
            <p14:xfrm>
              <a:off x="3695466" y="6348233"/>
              <a:ext cx="891720" cy="214920"/>
            </p14:xfrm>
          </p:contentPart>
        </mc:Choice>
        <mc:Fallback xmlns="">
          <p:pic>
            <p:nvPicPr>
              <p:cNvPr id="176" name="Ink 175">
                <a:extLst>
                  <a:ext uri="{FF2B5EF4-FFF2-40B4-BE49-F238E27FC236}">
                    <a16:creationId xmlns:a16="http://schemas.microsoft.com/office/drawing/2014/main" id="{F924BCF7-5916-4E08-9559-D98723DD4741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3681066" y="6333833"/>
                <a:ext cx="919800" cy="24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177" name="Ink 176">
                <a:extLst>
                  <a:ext uri="{FF2B5EF4-FFF2-40B4-BE49-F238E27FC236}">
                    <a16:creationId xmlns:a16="http://schemas.microsoft.com/office/drawing/2014/main" id="{5EDCA8DD-D615-4956-B90E-46815991833B}"/>
                  </a:ext>
                </a:extLst>
              </p14:cNvPr>
              <p14:cNvContentPartPr/>
              <p14:nvPr/>
            </p14:nvContentPartPr>
            <p14:xfrm>
              <a:off x="3783306" y="5636153"/>
              <a:ext cx="575280" cy="568440"/>
            </p14:xfrm>
          </p:contentPart>
        </mc:Choice>
        <mc:Fallback xmlns="">
          <p:pic>
            <p:nvPicPr>
              <p:cNvPr id="177" name="Ink 176">
                <a:extLst>
                  <a:ext uri="{FF2B5EF4-FFF2-40B4-BE49-F238E27FC236}">
                    <a16:creationId xmlns:a16="http://schemas.microsoft.com/office/drawing/2014/main" id="{5EDCA8DD-D615-4956-B90E-46815991833B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3768906" y="5621753"/>
                <a:ext cx="603360" cy="59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178" name="Ink 177">
                <a:extLst>
                  <a:ext uri="{FF2B5EF4-FFF2-40B4-BE49-F238E27FC236}">
                    <a16:creationId xmlns:a16="http://schemas.microsoft.com/office/drawing/2014/main" id="{01F67AF7-9F53-4F56-BE69-ABC9B37F106C}"/>
                  </a:ext>
                </a:extLst>
              </p14:cNvPr>
              <p14:cNvContentPartPr/>
              <p14:nvPr/>
            </p14:nvContentPartPr>
            <p14:xfrm>
              <a:off x="5980026" y="5111273"/>
              <a:ext cx="190080" cy="388080"/>
            </p14:xfrm>
          </p:contentPart>
        </mc:Choice>
        <mc:Fallback xmlns="">
          <p:pic>
            <p:nvPicPr>
              <p:cNvPr id="178" name="Ink 177">
                <a:extLst>
                  <a:ext uri="{FF2B5EF4-FFF2-40B4-BE49-F238E27FC236}">
                    <a16:creationId xmlns:a16="http://schemas.microsoft.com/office/drawing/2014/main" id="{01F67AF7-9F53-4F56-BE69-ABC9B37F106C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5965626" y="5096873"/>
                <a:ext cx="218160" cy="41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179" name="Ink 178">
                <a:extLst>
                  <a:ext uri="{FF2B5EF4-FFF2-40B4-BE49-F238E27FC236}">
                    <a16:creationId xmlns:a16="http://schemas.microsoft.com/office/drawing/2014/main" id="{5E3DE5CF-26DC-41C2-927C-AEF84DA42252}"/>
                  </a:ext>
                </a:extLst>
              </p14:cNvPr>
              <p14:cNvContentPartPr/>
              <p14:nvPr/>
            </p14:nvContentPartPr>
            <p14:xfrm>
              <a:off x="6576546" y="5268953"/>
              <a:ext cx="176760" cy="28440"/>
            </p14:xfrm>
          </p:contentPart>
        </mc:Choice>
        <mc:Fallback xmlns="">
          <p:pic>
            <p:nvPicPr>
              <p:cNvPr id="179" name="Ink 178">
                <a:extLst>
                  <a:ext uri="{FF2B5EF4-FFF2-40B4-BE49-F238E27FC236}">
                    <a16:creationId xmlns:a16="http://schemas.microsoft.com/office/drawing/2014/main" id="{5E3DE5CF-26DC-41C2-927C-AEF84DA42252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6562146" y="5254553"/>
                <a:ext cx="204840" cy="5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180" name="Ink 179">
                <a:extLst>
                  <a:ext uri="{FF2B5EF4-FFF2-40B4-BE49-F238E27FC236}">
                    <a16:creationId xmlns:a16="http://schemas.microsoft.com/office/drawing/2014/main" id="{E5E24A96-6E25-41DB-8851-5EBD4F053BB0}"/>
                  </a:ext>
                </a:extLst>
              </p14:cNvPr>
              <p14:cNvContentPartPr/>
              <p14:nvPr/>
            </p14:nvContentPartPr>
            <p14:xfrm>
              <a:off x="6532626" y="5441033"/>
              <a:ext cx="202320" cy="8280"/>
            </p14:xfrm>
          </p:contentPart>
        </mc:Choice>
        <mc:Fallback xmlns="">
          <p:pic>
            <p:nvPicPr>
              <p:cNvPr id="180" name="Ink 179">
                <a:extLst>
                  <a:ext uri="{FF2B5EF4-FFF2-40B4-BE49-F238E27FC236}">
                    <a16:creationId xmlns:a16="http://schemas.microsoft.com/office/drawing/2014/main" id="{E5E24A96-6E25-41DB-8851-5EBD4F053BB0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6518226" y="5426633"/>
                <a:ext cx="230400" cy="3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192" name="Ink 191">
                <a:extLst>
                  <a:ext uri="{FF2B5EF4-FFF2-40B4-BE49-F238E27FC236}">
                    <a16:creationId xmlns:a16="http://schemas.microsoft.com/office/drawing/2014/main" id="{44BA3B8D-F7AA-4C8B-98A4-39CA08E3A025}"/>
                  </a:ext>
                </a:extLst>
              </p14:cNvPr>
              <p14:cNvContentPartPr/>
              <p14:nvPr/>
            </p14:nvContentPartPr>
            <p14:xfrm>
              <a:off x="6524706" y="6252473"/>
              <a:ext cx="204120" cy="102960"/>
            </p14:xfrm>
          </p:contentPart>
        </mc:Choice>
        <mc:Fallback xmlns="">
          <p:pic>
            <p:nvPicPr>
              <p:cNvPr id="192" name="Ink 191">
                <a:extLst>
                  <a:ext uri="{FF2B5EF4-FFF2-40B4-BE49-F238E27FC236}">
                    <a16:creationId xmlns:a16="http://schemas.microsoft.com/office/drawing/2014/main" id="{44BA3B8D-F7AA-4C8B-98A4-39CA08E3A025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6510306" y="6238073"/>
                <a:ext cx="232200" cy="13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193" name="Ink 192">
                <a:extLst>
                  <a:ext uri="{FF2B5EF4-FFF2-40B4-BE49-F238E27FC236}">
                    <a16:creationId xmlns:a16="http://schemas.microsoft.com/office/drawing/2014/main" id="{C13DBFE7-3BDB-4255-8621-FDD72133DD8E}"/>
                  </a:ext>
                </a:extLst>
              </p14:cNvPr>
              <p14:cNvContentPartPr/>
              <p14:nvPr/>
            </p14:nvContentPartPr>
            <p14:xfrm>
              <a:off x="7035186" y="4892753"/>
              <a:ext cx="1541520" cy="898560"/>
            </p14:xfrm>
          </p:contentPart>
        </mc:Choice>
        <mc:Fallback xmlns="">
          <p:pic>
            <p:nvPicPr>
              <p:cNvPr id="193" name="Ink 192">
                <a:extLst>
                  <a:ext uri="{FF2B5EF4-FFF2-40B4-BE49-F238E27FC236}">
                    <a16:creationId xmlns:a16="http://schemas.microsoft.com/office/drawing/2014/main" id="{C13DBFE7-3BDB-4255-8621-FDD72133DD8E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7020786" y="4878353"/>
                <a:ext cx="1569600" cy="92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197" name="Ink 196">
                <a:extLst>
                  <a:ext uri="{FF2B5EF4-FFF2-40B4-BE49-F238E27FC236}">
                    <a16:creationId xmlns:a16="http://schemas.microsoft.com/office/drawing/2014/main" id="{59970078-6B6A-4999-B764-3131C529E83A}"/>
                  </a:ext>
                </a:extLst>
              </p14:cNvPr>
              <p14:cNvContentPartPr/>
              <p14:nvPr/>
            </p14:nvContentPartPr>
            <p14:xfrm>
              <a:off x="6998466" y="6087953"/>
              <a:ext cx="813600" cy="333360"/>
            </p14:xfrm>
          </p:contentPart>
        </mc:Choice>
        <mc:Fallback xmlns="">
          <p:pic>
            <p:nvPicPr>
              <p:cNvPr id="197" name="Ink 196">
                <a:extLst>
                  <a:ext uri="{FF2B5EF4-FFF2-40B4-BE49-F238E27FC236}">
                    <a16:creationId xmlns:a16="http://schemas.microsoft.com/office/drawing/2014/main" id="{59970078-6B6A-4999-B764-3131C529E83A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6984066" y="6073553"/>
                <a:ext cx="841680" cy="361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274244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E73BC5AB-C69D-449D-A4F3-2CC877930DFC}"/>
                  </a:ext>
                </a:extLst>
              </p14:cNvPr>
              <p14:cNvContentPartPr/>
              <p14:nvPr/>
            </p14:nvContentPartPr>
            <p14:xfrm>
              <a:off x="834546" y="340193"/>
              <a:ext cx="1564200" cy="74808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E73BC5AB-C69D-449D-A4F3-2CC877930DF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20146" y="325793"/>
                <a:ext cx="1592280" cy="77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F6A3025F-47F2-4310-A336-774450FF49CC}"/>
                  </a:ext>
                </a:extLst>
              </p14:cNvPr>
              <p14:cNvContentPartPr/>
              <p14:nvPr/>
            </p14:nvContentPartPr>
            <p14:xfrm>
              <a:off x="1864866" y="430913"/>
              <a:ext cx="2666160" cy="66888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F6A3025F-47F2-4310-A336-774450FF49C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850466" y="416513"/>
                <a:ext cx="2694240" cy="69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6FA9CE47-4D51-4DAD-9B7A-055F823ABE94}"/>
                  </a:ext>
                </a:extLst>
              </p14:cNvPr>
              <p14:cNvContentPartPr/>
              <p14:nvPr/>
            </p14:nvContentPartPr>
            <p14:xfrm>
              <a:off x="6426786" y="472313"/>
              <a:ext cx="253800" cy="41472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6FA9CE47-4D51-4DAD-9B7A-055F823ABE9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412386" y="457913"/>
                <a:ext cx="281880" cy="44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1B5A1DAC-BA0B-48E1-A398-9686AA18490D}"/>
                  </a:ext>
                </a:extLst>
              </p14:cNvPr>
              <p14:cNvContentPartPr/>
              <p14:nvPr/>
            </p14:nvContentPartPr>
            <p14:xfrm>
              <a:off x="5140866" y="424433"/>
              <a:ext cx="850320" cy="48024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1B5A1DAC-BA0B-48E1-A398-9686AA18490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126466" y="410033"/>
                <a:ext cx="878400" cy="50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64F6C097-3C5C-44B8-81C0-692208FC45EE}"/>
                  </a:ext>
                </a:extLst>
              </p14:cNvPr>
              <p14:cNvContentPartPr/>
              <p14:nvPr/>
            </p14:nvContentPartPr>
            <p14:xfrm>
              <a:off x="7076226" y="313193"/>
              <a:ext cx="961560" cy="55836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64F6C097-3C5C-44B8-81C0-692208FC45EE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061826" y="298793"/>
                <a:ext cx="989640" cy="58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6876EE90-AA62-4B84-A76B-CC3C0BD7EB98}"/>
                  </a:ext>
                </a:extLst>
              </p14:cNvPr>
              <p14:cNvContentPartPr/>
              <p14:nvPr/>
            </p14:nvContentPartPr>
            <p14:xfrm>
              <a:off x="5262186" y="1223273"/>
              <a:ext cx="792360" cy="44028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6876EE90-AA62-4B84-A76B-CC3C0BD7EB98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247786" y="1208873"/>
                <a:ext cx="820440" cy="468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467504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1C6395F-CD52-4742-BA6E-5444D19A03EC}"/>
                  </a:ext>
                </a:extLst>
              </p14:cNvPr>
              <p14:cNvContentPartPr/>
              <p14:nvPr/>
            </p14:nvContentPartPr>
            <p14:xfrm>
              <a:off x="613866" y="383393"/>
              <a:ext cx="817920" cy="5097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1C6395F-CD52-4742-BA6E-5444D19A03E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99466" y="368993"/>
                <a:ext cx="846000" cy="53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719735F9-828F-4EBE-88C0-D21FA1302660}"/>
                  </a:ext>
                </a:extLst>
              </p14:cNvPr>
              <p14:cNvContentPartPr/>
              <p14:nvPr/>
            </p14:nvContentPartPr>
            <p14:xfrm>
              <a:off x="1935426" y="321833"/>
              <a:ext cx="160560" cy="2325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719735F9-828F-4EBE-88C0-D21FA130266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21026" y="307433"/>
                <a:ext cx="188640" cy="26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3DCD6542-A0D8-4669-BC82-2FB5C8509678}"/>
                  </a:ext>
                </a:extLst>
              </p14:cNvPr>
              <p14:cNvContentPartPr/>
              <p14:nvPr/>
            </p14:nvContentPartPr>
            <p14:xfrm>
              <a:off x="3753786" y="545753"/>
              <a:ext cx="2520" cy="21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3DCD6542-A0D8-4669-BC82-2FB5C850967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739386" y="531353"/>
                <a:ext cx="30600" cy="3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211C722B-B14F-45ED-AEBC-0B2E2E35066D}"/>
                  </a:ext>
                </a:extLst>
              </p14:cNvPr>
              <p14:cNvContentPartPr/>
              <p14:nvPr/>
            </p14:nvContentPartPr>
            <p14:xfrm>
              <a:off x="3760266" y="714593"/>
              <a:ext cx="6840" cy="64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211C722B-B14F-45ED-AEBC-0B2E2E35066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745866" y="700193"/>
                <a:ext cx="34920" cy="3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77EC4309-F4E5-41DD-BB2C-2DE7760AC95C}"/>
                  </a:ext>
                </a:extLst>
              </p14:cNvPr>
              <p14:cNvContentPartPr/>
              <p14:nvPr/>
            </p14:nvContentPartPr>
            <p14:xfrm>
              <a:off x="3759546" y="873353"/>
              <a:ext cx="15840" cy="1008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77EC4309-F4E5-41DD-BB2C-2DE7760AC95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745146" y="858953"/>
                <a:ext cx="4392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98D43BFF-1332-4674-A781-FB191D79FDBB}"/>
                  </a:ext>
                </a:extLst>
              </p14:cNvPr>
              <p14:cNvContentPartPr/>
              <p14:nvPr/>
            </p14:nvContentPartPr>
            <p14:xfrm>
              <a:off x="2470026" y="491393"/>
              <a:ext cx="995760" cy="37512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98D43BFF-1332-4674-A781-FB191D79FDBB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455626" y="476993"/>
                <a:ext cx="1023840" cy="40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95080558-A5EE-4798-A703-F3D5B3CE59A6}"/>
                  </a:ext>
                </a:extLst>
              </p14:cNvPr>
              <p14:cNvContentPartPr/>
              <p14:nvPr/>
            </p14:nvContentPartPr>
            <p14:xfrm>
              <a:off x="4057626" y="375473"/>
              <a:ext cx="480600" cy="57024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95080558-A5EE-4798-A703-F3D5B3CE59A6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043226" y="361073"/>
                <a:ext cx="508680" cy="59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FAAA5BC9-572A-42A3-9E68-79C582FAA652}"/>
                  </a:ext>
                </a:extLst>
              </p14:cNvPr>
              <p14:cNvContentPartPr/>
              <p14:nvPr/>
            </p14:nvContentPartPr>
            <p14:xfrm>
              <a:off x="608466" y="1599113"/>
              <a:ext cx="787680" cy="42372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FAAA5BC9-572A-42A3-9E68-79C582FAA652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94066" y="1584713"/>
                <a:ext cx="815760" cy="45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7398F68E-B863-4147-8504-A858338A7561}"/>
                  </a:ext>
                </a:extLst>
              </p14:cNvPr>
              <p14:cNvContentPartPr/>
              <p14:nvPr/>
            </p14:nvContentPartPr>
            <p14:xfrm>
              <a:off x="1763706" y="1456193"/>
              <a:ext cx="155520" cy="62892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7398F68E-B863-4147-8504-A858338A7561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749306" y="1441793"/>
                <a:ext cx="183600" cy="65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2A6EDFFC-F861-416C-8D27-52BDD6238D52}"/>
                  </a:ext>
                </a:extLst>
              </p14:cNvPr>
              <p14:cNvContentPartPr/>
              <p14:nvPr/>
            </p14:nvContentPartPr>
            <p14:xfrm>
              <a:off x="5771586" y="1467353"/>
              <a:ext cx="211320" cy="67500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2A6EDFFC-F861-416C-8D27-52BDD6238D52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757186" y="1452953"/>
                <a:ext cx="239400" cy="70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0FEE1B15-D065-4D61-BA64-45708A86BBCC}"/>
                  </a:ext>
                </a:extLst>
              </p14:cNvPr>
              <p14:cNvContentPartPr/>
              <p14:nvPr/>
            </p14:nvContentPartPr>
            <p14:xfrm>
              <a:off x="1440066" y="3034073"/>
              <a:ext cx="251640" cy="13752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0FEE1B15-D065-4D61-BA64-45708A86BBCC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425666" y="3019673"/>
                <a:ext cx="279720" cy="16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6EEFFDEA-EB02-4553-9E42-EBFE65AAE554}"/>
                  </a:ext>
                </a:extLst>
              </p14:cNvPr>
              <p14:cNvContentPartPr/>
              <p14:nvPr/>
            </p14:nvContentPartPr>
            <p14:xfrm>
              <a:off x="495066" y="2762633"/>
              <a:ext cx="666720" cy="58500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6EEFFDEA-EB02-4553-9E42-EBFE65AAE554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80666" y="2748233"/>
                <a:ext cx="694800" cy="61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65BD7606-4674-4DEE-BE42-EB452B97CB31}"/>
                  </a:ext>
                </a:extLst>
              </p14:cNvPr>
              <p14:cNvContentPartPr/>
              <p14:nvPr/>
            </p14:nvContentPartPr>
            <p14:xfrm>
              <a:off x="2082306" y="1519913"/>
              <a:ext cx="132840" cy="52200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65BD7606-4674-4DEE-BE42-EB452B97CB31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067906" y="1505513"/>
                <a:ext cx="160920" cy="55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2C78E267-F758-4DF3-89CF-45A4A7BCF3DF}"/>
                  </a:ext>
                </a:extLst>
              </p14:cNvPr>
              <p14:cNvContentPartPr/>
              <p14:nvPr/>
            </p14:nvContentPartPr>
            <p14:xfrm>
              <a:off x="2226306" y="1593713"/>
              <a:ext cx="232560" cy="32364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2C78E267-F758-4DF3-89CF-45A4A7BCF3DF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211906" y="1579313"/>
                <a:ext cx="260640" cy="35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B6C8EA6F-8592-4AE1-87FA-9587E9B014FA}"/>
                  </a:ext>
                </a:extLst>
              </p14:cNvPr>
              <p14:cNvContentPartPr/>
              <p14:nvPr/>
            </p14:nvContentPartPr>
            <p14:xfrm>
              <a:off x="4321866" y="1843193"/>
              <a:ext cx="62280" cy="21600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B6C8EA6F-8592-4AE1-87FA-9587E9B014FA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4307466" y="1828793"/>
                <a:ext cx="90360" cy="24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6BE25CA5-6DBA-4518-A48B-58FA4D962618}"/>
                  </a:ext>
                </a:extLst>
              </p14:cNvPr>
              <p14:cNvContentPartPr/>
              <p14:nvPr/>
            </p14:nvContentPartPr>
            <p14:xfrm>
              <a:off x="2609706" y="1462313"/>
              <a:ext cx="350280" cy="57096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6BE25CA5-6DBA-4518-A48B-58FA4D962618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2595306" y="1447913"/>
                <a:ext cx="378360" cy="59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BE550E03-262B-4FAC-B712-291637F06F63}"/>
                  </a:ext>
                </a:extLst>
              </p14:cNvPr>
              <p14:cNvContentPartPr/>
              <p14:nvPr/>
            </p14:nvContentPartPr>
            <p14:xfrm>
              <a:off x="3166986" y="1432793"/>
              <a:ext cx="876960" cy="62892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BE550E03-262B-4FAC-B712-291637F06F6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3152586" y="1418393"/>
                <a:ext cx="905040" cy="65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EE0E65E2-56F6-4364-884A-4DC1333FDC5E}"/>
                  </a:ext>
                </a:extLst>
              </p14:cNvPr>
              <p14:cNvContentPartPr/>
              <p14:nvPr/>
            </p14:nvContentPartPr>
            <p14:xfrm>
              <a:off x="4583586" y="1866953"/>
              <a:ext cx="285120" cy="14616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EE0E65E2-56F6-4364-884A-4DC1333FDC5E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4569186" y="1852553"/>
                <a:ext cx="313200" cy="17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DF01C7BB-E0F9-435F-942E-43853637018D}"/>
                  </a:ext>
                </a:extLst>
              </p14:cNvPr>
              <p14:cNvContentPartPr/>
              <p14:nvPr/>
            </p14:nvContentPartPr>
            <p14:xfrm>
              <a:off x="5046546" y="1524593"/>
              <a:ext cx="848160" cy="540720"/>
            </p14:xfrm>
          </p:contentPart>
        </mc:Choice>
        <mc:Fallback xmlns=""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DF01C7BB-E0F9-435F-942E-43853637018D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5032146" y="1510193"/>
                <a:ext cx="876240" cy="56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DEF54AD0-7D6D-4F0B-94DE-28BBB46A6D97}"/>
                  </a:ext>
                </a:extLst>
              </p14:cNvPr>
              <p14:cNvContentPartPr/>
              <p14:nvPr/>
            </p14:nvContentPartPr>
            <p14:xfrm>
              <a:off x="1226586" y="4243313"/>
              <a:ext cx="1212120" cy="458640"/>
            </p14:xfrm>
          </p:contentPart>
        </mc:Choice>
        <mc:Fallback xmlns=""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DEF54AD0-7D6D-4F0B-94DE-28BBB46A6D97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212186" y="4228913"/>
                <a:ext cx="1240200" cy="48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8A189623-2018-464D-90C3-572B4849C0BC}"/>
                  </a:ext>
                </a:extLst>
              </p14:cNvPr>
              <p14:cNvContentPartPr/>
              <p14:nvPr/>
            </p14:nvContentPartPr>
            <p14:xfrm>
              <a:off x="623946" y="4290833"/>
              <a:ext cx="383040" cy="422640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8A189623-2018-464D-90C3-572B4849C0BC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609546" y="4276433"/>
                <a:ext cx="411120" cy="45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2B68CFE8-D231-4DB8-89B6-0DEB1C7848A6}"/>
                  </a:ext>
                </a:extLst>
              </p14:cNvPr>
              <p14:cNvContentPartPr/>
              <p14:nvPr/>
            </p14:nvContentPartPr>
            <p14:xfrm>
              <a:off x="2966466" y="4185713"/>
              <a:ext cx="648720" cy="263880"/>
            </p14:xfrm>
          </p:contentPart>
        </mc:Choice>
        <mc:Fallback xmlns=""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2B68CFE8-D231-4DB8-89B6-0DEB1C7848A6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2952066" y="4171313"/>
                <a:ext cx="676800" cy="29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1EE7254F-40A8-4AF7-BC08-6342BEC6ED66}"/>
                  </a:ext>
                </a:extLst>
              </p14:cNvPr>
              <p14:cNvContentPartPr/>
              <p14:nvPr/>
            </p14:nvContentPartPr>
            <p14:xfrm>
              <a:off x="3063306" y="4622033"/>
              <a:ext cx="600120" cy="289080"/>
            </p14:xfrm>
          </p:contentPart>
        </mc:Choice>
        <mc:Fallback xmlns=""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1EE7254F-40A8-4AF7-BC08-6342BEC6ED66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3048906" y="4607633"/>
                <a:ext cx="628200" cy="31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31CD30D1-F10B-428E-A561-0572AE9686AF}"/>
                  </a:ext>
                </a:extLst>
              </p14:cNvPr>
              <p14:cNvContentPartPr/>
              <p14:nvPr/>
            </p14:nvContentPartPr>
            <p14:xfrm>
              <a:off x="5038626" y="4225313"/>
              <a:ext cx="360" cy="360"/>
            </p14:xfrm>
          </p:contentPart>
        </mc:Choice>
        <mc:Fallback xmlns=""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31CD30D1-F10B-428E-A561-0572AE9686AF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5024226" y="4210913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D5C5AE0F-1600-4CBA-B3A7-337433F64C06}"/>
                  </a:ext>
                </a:extLst>
              </p14:cNvPr>
              <p14:cNvContentPartPr/>
              <p14:nvPr/>
            </p14:nvContentPartPr>
            <p14:xfrm>
              <a:off x="5089386" y="4383713"/>
              <a:ext cx="360" cy="360"/>
            </p14:xfrm>
          </p:contentPart>
        </mc:Choice>
        <mc:Fallback xmlns=""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D5C5AE0F-1600-4CBA-B3A7-337433F64C06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5074986" y="4369313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1DE6D779-6E58-4889-BB12-D898A7CF76F2}"/>
                  </a:ext>
                </a:extLst>
              </p14:cNvPr>
              <p14:cNvContentPartPr/>
              <p14:nvPr/>
            </p14:nvContentPartPr>
            <p14:xfrm>
              <a:off x="4050426" y="4020833"/>
              <a:ext cx="389880" cy="41436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1DE6D779-6E58-4889-BB12-D898A7CF76F2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4036026" y="4006433"/>
                <a:ext cx="417960" cy="44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CAF64110-42A6-4F9B-8440-8419BB78E3C0}"/>
                  </a:ext>
                </a:extLst>
              </p14:cNvPr>
              <p14:cNvContentPartPr/>
              <p14:nvPr/>
            </p14:nvContentPartPr>
            <p14:xfrm>
              <a:off x="5633346" y="4043513"/>
              <a:ext cx="253800" cy="43344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CAF64110-42A6-4F9B-8440-8419BB78E3C0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5618946" y="4029113"/>
                <a:ext cx="281880" cy="46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6B178848-9E07-49CE-873D-03C0A5EE6455}"/>
                  </a:ext>
                </a:extLst>
              </p14:cNvPr>
              <p14:cNvContentPartPr/>
              <p14:nvPr/>
            </p14:nvContentPartPr>
            <p14:xfrm>
              <a:off x="5277306" y="4863953"/>
              <a:ext cx="39960" cy="13248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6B178848-9E07-49CE-873D-03C0A5EE6455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5262906" y="4849553"/>
                <a:ext cx="68040" cy="16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7ECD1849-BADB-489E-9F88-11C2B30A41B6}"/>
                  </a:ext>
                </a:extLst>
              </p14:cNvPr>
              <p14:cNvContentPartPr/>
              <p14:nvPr/>
            </p14:nvContentPartPr>
            <p14:xfrm>
              <a:off x="4492506" y="4744073"/>
              <a:ext cx="556920" cy="25560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7ECD1849-BADB-489E-9F88-11C2B30A41B6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4478106" y="4729673"/>
                <a:ext cx="585000" cy="28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0E70AD70-0D9E-4373-A545-09EF64F199F3}"/>
                  </a:ext>
                </a:extLst>
              </p14:cNvPr>
              <p14:cNvContentPartPr/>
              <p14:nvPr/>
            </p14:nvContentPartPr>
            <p14:xfrm>
              <a:off x="3962586" y="4748393"/>
              <a:ext cx="357480" cy="293040"/>
            </p14:xfrm>
          </p:contentPart>
        </mc:Choice>
        <mc:Fallback xmlns=""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0E70AD70-0D9E-4373-A545-09EF64F199F3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3948186" y="4733993"/>
                <a:ext cx="385560" cy="32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96A4857F-4371-47DE-84CE-70E99DD7AF48}"/>
                  </a:ext>
                </a:extLst>
              </p14:cNvPr>
              <p14:cNvContentPartPr/>
              <p14:nvPr/>
            </p14:nvContentPartPr>
            <p14:xfrm>
              <a:off x="5752506" y="4745513"/>
              <a:ext cx="230760" cy="331200"/>
            </p14:xfrm>
          </p:contentPart>
        </mc:Choice>
        <mc:Fallback xmlns=""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96A4857F-4371-47DE-84CE-70E99DD7AF48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5738106" y="4731113"/>
                <a:ext cx="258840" cy="35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76F0AB32-4186-4A03-A8C2-6B78BDE1633C}"/>
                  </a:ext>
                </a:extLst>
              </p14:cNvPr>
              <p14:cNvContentPartPr/>
              <p14:nvPr/>
            </p14:nvContentPartPr>
            <p14:xfrm>
              <a:off x="3058266" y="4946753"/>
              <a:ext cx="689760" cy="57528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76F0AB32-4186-4A03-A8C2-6B78BDE1633C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3043866" y="4932353"/>
                <a:ext cx="717840" cy="60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87F90306-C081-472E-A8AD-F4D4F738C21F}"/>
                  </a:ext>
                </a:extLst>
              </p14:cNvPr>
              <p14:cNvContentPartPr/>
              <p14:nvPr/>
            </p14:nvContentPartPr>
            <p14:xfrm>
              <a:off x="5410866" y="5466593"/>
              <a:ext cx="360" cy="360"/>
            </p14:xfrm>
          </p:contentPart>
        </mc:Choice>
        <mc:Fallback xmlns=""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87F90306-C081-472E-A8AD-F4D4F738C21F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5396466" y="5452193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86792385-2A60-4C00-97E0-789118AF14CE}"/>
                  </a:ext>
                </a:extLst>
              </p14:cNvPr>
              <p14:cNvContentPartPr/>
              <p14:nvPr/>
            </p14:nvContentPartPr>
            <p14:xfrm>
              <a:off x="5428506" y="5585033"/>
              <a:ext cx="360" cy="360"/>
            </p14:xfrm>
          </p:contentPart>
        </mc:Choice>
        <mc:Fallback xmlns=""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86792385-2A60-4C00-97E0-789118AF14CE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5414106" y="5570633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8049D734-7FBE-4218-A6D4-6AA9FE4112C6}"/>
                  </a:ext>
                </a:extLst>
              </p14:cNvPr>
              <p14:cNvContentPartPr/>
              <p14:nvPr/>
            </p14:nvContentPartPr>
            <p14:xfrm>
              <a:off x="4012986" y="5344193"/>
              <a:ext cx="1174680" cy="272880"/>
            </p14:xfrm>
          </p:contentPart>
        </mc:Choice>
        <mc:Fallback xmlns=""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8049D734-7FBE-4218-A6D4-6AA9FE4112C6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3998586" y="5329793"/>
                <a:ext cx="1202760" cy="30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FA28D2B4-221C-4A79-9303-842045FBBF39}"/>
                  </a:ext>
                </a:extLst>
              </p14:cNvPr>
              <p14:cNvContentPartPr/>
              <p14:nvPr/>
            </p14:nvContentPartPr>
            <p14:xfrm>
              <a:off x="5857626" y="5298473"/>
              <a:ext cx="198720" cy="315000"/>
            </p14:xfrm>
          </p:contentPart>
        </mc:Choice>
        <mc:Fallback xmlns=""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FA28D2B4-221C-4A79-9303-842045FBBF39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5843226" y="5284073"/>
                <a:ext cx="226800" cy="34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FE167E99-A96B-4277-B176-1ECC63527DDB}"/>
                  </a:ext>
                </a:extLst>
              </p14:cNvPr>
              <p14:cNvContentPartPr/>
              <p14:nvPr/>
            </p14:nvContentPartPr>
            <p14:xfrm>
              <a:off x="5112786" y="5934593"/>
              <a:ext cx="122040" cy="264600"/>
            </p14:xfrm>
          </p:contentPart>
        </mc:Choice>
        <mc:Fallback xmlns=""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FE167E99-A96B-4277-B176-1ECC63527DDB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5098386" y="5920193"/>
                <a:ext cx="150120" cy="29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925D263E-8CB7-40EA-AD70-DA1DE6504F2A}"/>
                  </a:ext>
                </a:extLst>
              </p14:cNvPr>
              <p14:cNvContentPartPr/>
              <p14:nvPr/>
            </p14:nvContentPartPr>
            <p14:xfrm>
              <a:off x="5452986" y="6063833"/>
              <a:ext cx="9000" cy="9720"/>
            </p14:xfrm>
          </p:contentPart>
        </mc:Choice>
        <mc:Fallback xmlns=""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925D263E-8CB7-40EA-AD70-DA1DE6504F2A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5438586" y="6049433"/>
                <a:ext cx="37080" cy="3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C40E4729-71C6-4CF4-9C24-1CBEF922C022}"/>
                  </a:ext>
                </a:extLst>
              </p14:cNvPr>
              <p14:cNvContentPartPr/>
              <p14:nvPr/>
            </p14:nvContentPartPr>
            <p14:xfrm>
              <a:off x="5438226" y="6187673"/>
              <a:ext cx="30960" cy="26280"/>
            </p14:xfrm>
          </p:contentPart>
        </mc:Choice>
        <mc:Fallback xmlns=""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C40E4729-71C6-4CF4-9C24-1CBEF922C022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5423826" y="6173273"/>
                <a:ext cx="59040" cy="5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5CA49BE9-FA4D-45D4-88FC-8E0F47ECF02B}"/>
                  </a:ext>
                </a:extLst>
              </p14:cNvPr>
              <p14:cNvContentPartPr/>
              <p14:nvPr/>
            </p14:nvContentPartPr>
            <p14:xfrm>
              <a:off x="4002546" y="5976713"/>
              <a:ext cx="901800" cy="309960"/>
            </p14:xfrm>
          </p:contentPart>
        </mc:Choice>
        <mc:Fallback xmlns=""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5CA49BE9-FA4D-45D4-88FC-8E0F47ECF02B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3988146" y="5962313"/>
                <a:ext cx="929880" cy="33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1EB2A01C-F728-4274-B07D-BFB97C965994}"/>
                  </a:ext>
                </a:extLst>
              </p14:cNvPr>
              <p14:cNvContentPartPr/>
              <p14:nvPr/>
            </p14:nvContentPartPr>
            <p14:xfrm>
              <a:off x="3026586" y="5208833"/>
              <a:ext cx="671400" cy="900720"/>
            </p14:xfrm>
          </p:contentPart>
        </mc:Choice>
        <mc:Fallback xmlns=""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1EB2A01C-F728-4274-B07D-BFB97C965994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3012186" y="5194433"/>
                <a:ext cx="699480" cy="92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1796661D-A702-4628-BD7B-F145D9CBA9BD}"/>
                  </a:ext>
                </a:extLst>
              </p14:cNvPr>
              <p14:cNvContentPartPr/>
              <p14:nvPr/>
            </p14:nvContentPartPr>
            <p14:xfrm>
              <a:off x="5877786" y="5885633"/>
              <a:ext cx="273960" cy="351360"/>
            </p14:xfrm>
          </p:contentPart>
        </mc:Choice>
        <mc:Fallback xmlns=""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1796661D-A702-4628-BD7B-F145D9CBA9BD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5863386" y="5871233"/>
                <a:ext cx="302040" cy="37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73B295B5-768C-4422-B5E0-FD349EB34CA0}"/>
                  </a:ext>
                </a:extLst>
              </p14:cNvPr>
              <p14:cNvContentPartPr/>
              <p14:nvPr/>
            </p14:nvContentPartPr>
            <p14:xfrm>
              <a:off x="2065386" y="2741753"/>
              <a:ext cx="330120" cy="415080"/>
            </p14:xfrm>
          </p:contentPart>
        </mc:Choice>
        <mc:Fallback xmlns=""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73B295B5-768C-4422-B5E0-FD349EB34CA0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2050986" y="2727353"/>
                <a:ext cx="358200" cy="44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CA50EA65-2AC4-44A8-981C-4DA1767B68C7}"/>
                  </a:ext>
                </a:extLst>
              </p14:cNvPr>
              <p14:cNvContentPartPr/>
              <p14:nvPr/>
            </p14:nvContentPartPr>
            <p14:xfrm>
              <a:off x="2590266" y="2762993"/>
              <a:ext cx="739440" cy="491760"/>
            </p14:xfrm>
          </p:contentPart>
        </mc:Choice>
        <mc:Fallback xmlns=""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CA50EA65-2AC4-44A8-981C-4DA1767B68C7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2575866" y="2748593"/>
                <a:ext cx="767520" cy="51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147" name="Ink 146">
                <a:extLst>
                  <a:ext uri="{FF2B5EF4-FFF2-40B4-BE49-F238E27FC236}">
                    <a16:creationId xmlns:a16="http://schemas.microsoft.com/office/drawing/2014/main" id="{4867492F-D4D7-4A76-ABBA-4C0FF52F142D}"/>
                  </a:ext>
                </a:extLst>
              </p14:cNvPr>
              <p14:cNvContentPartPr/>
              <p14:nvPr/>
            </p14:nvContentPartPr>
            <p14:xfrm>
              <a:off x="1546266" y="3304793"/>
              <a:ext cx="565920" cy="594360"/>
            </p14:xfrm>
          </p:contentPart>
        </mc:Choice>
        <mc:Fallback xmlns="">
          <p:pic>
            <p:nvPicPr>
              <p:cNvPr id="147" name="Ink 146">
                <a:extLst>
                  <a:ext uri="{FF2B5EF4-FFF2-40B4-BE49-F238E27FC236}">
                    <a16:creationId xmlns:a16="http://schemas.microsoft.com/office/drawing/2014/main" id="{4867492F-D4D7-4A76-ABBA-4C0FF52F142D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1531866" y="3290393"/>
                <a:ext cx="594000" cy="62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156" name="Ink 155">
                <a:extLst>
                  <a:ext uri="{FF2B5EF4-FFF2-40B4-BE49-F238E27FC236}">
                    <a16:creationId xmlns:a16="http://schemas.microsoft.com/office/drawing/2014/main" id="{D845B34B-8B88-434E-979D-6FB5F1658F62}"/>
                  </a:ext>
                </a:extLst>
              </p14:cNvPr>
              <p14:cNvContentPartPr/>
              <p14:nvPr/>
            </p14:nvContentPartPr>
            <p14:xfrm>
              <a:off x="2733906" y="3394073"/>
              <a:ext cx="565200" cy="563760"/>
            </p14:xfrm>
          </p:contentPart>
        </mc:Choice>
        <mc:Fallback xmlns="">
          <p:pic>
            <p:nvPicPr>
              <p:cNvPr id="156" name="Ink 155">
                <a:extLst>
                  <a:ext uri="{FF2B5EF4-FFF2-40B4-BE49-F238E27FC236}">
                    <a16:creationId xmlns:a16="http://schemas.microsoft.com/office/drawing/2014/main" id="{D845B34B-8B88-434E-979D-6FB5F1658F62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2719506" y="3379673"/>
                <a:ext cx="593280" cy="59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159" name="Ink 158">
                <a:extLst>
                  <a:ext uri="{FF2B5EF4-FFF2-40B4-BE49-F238E27FC236}">
                    <a16:creationId xmlns:a16="http://schemas.microsoft.com/office/drawing/2014/main" id="{D8CFDD6B-7A6B-4AD2-A479-1125C7B09A17}"/>
                  </a:ext>
                </a:extLst>
              </p14:cNvPr>
              <p14:cNvContentPartPr/>
              <p14:nvPr/>
            </p14:nvContentPartPr>
            <p14:xfrm>
              <a:off x="3751626" y="2942633"/>
              <a:ext cx="214560" cy="248760"/>
            </p14:xfrm>
          </p:contentPart>
        </mc:Choice>
        <mc:Fallback xmlns="">
          <p:pic>
            <p:nvPicPr>
              <p:cNvPr id="159" name="Ink 158">
                <a:extLst>
                  <a:ext uri="{FF2B5EF4-FFF2-40B4-BE49-F238E27FC236}">
                    <a16:creationId xmlns:a16="http://schemas.microsoft.com/office/drawing/2014/main" id="{D8CFDD6B-7A6B-4AD2-A479-1125C7B09A17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3737226" y="2928233"/>
                <a:ext cx="242640" cy="27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160" name="Ink 159">
                <a:extLst>
                  <a:ext uri="{FF2B5EF4-FFF2-40B4-BE49-F238E27FC236}">
                    <a16:creationId xmlns:a16="http://schemas.microsoft.com/office/drawing/2014/main" id="{CAFAF24F-5659-4180-AA0C-8505C5A627EE}"/>
                  </a:ext>
                </a:extLst>
              </p14:cNvPr>
              <p14:cNvContentPartPr/>
              <p14:nvPr/>
            </p14:nvContentPartPr>
            <p14:xfrm>
              <a:off x="4500426" y="2770913"/>
              <a:ext cx="238680" cy="315360"/>
            </p14:xfrm>
          </p:contentPart>
        </mc:Choice>
        <mc:Fallback xmlns="">
          <p:pic>
            <p:nvPicPr>
              <p:cNvPr id="160" name="Ink 159">
                <a:extLst>
                  <a:ext uri="{FF2B5EF4-FFF2-40B4-BE49-F238E27FC236}">
                    <a16:creationId xmlns:a16="http://schemas.microsoft.com/office/drawing/2014/main" id="{CAFAF24F-5659-4180-AA0C-8505C5A627EE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4486026" y="2756513"/>
                <a:ext cx="266760" cy="34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163" name="Ink 162">
                <a:extLst>
                  <a:ext uri="{FF2B5EF4-FFF2-40B4-BE49-F238E27FC236}">
                    <a16:creationId xmlns:a16="http://schemas.microsoft.com/office/drawing/2014/main" id="{63A1112A-6492-4F40-9044-59B647418BB0}"/>
                  </a:ext>
                </a:extLst>
              </p14:cNvPr>
              <p14:cNvContentPartPr/>
              <p14:nvPr/>
            </p14:nvContentPartPr>
            <p14:xfrm>
              <a:off x="4903986" y="2942633"/>
              <a:ext cx="132840" cy="137520"/>
            </p14:xfrm>
          </p:contentPart>
        </mc:Choice>
        <mc:Fallback xmlns="">
          <p:pic>
            <p:nvPicPr>
              <p:cNvPr id="163" name="Ink 162">
                <a:extLst>
                  <a:ext uri="{FF2B5EF4-FFF2-40B4-BE49-F238E27FC236}">
                    <a16:creationId xmlns:a16="http://schemas.microsoft.com/office/drawing/2014/main" id="{63A1112A-6492-4F40-9044-59B647418BB0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4889586" y="2928233"/>
                <a:ext cx="160920" cy="16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164" name="Ink 163">
                <a:extLst>
                  <a:ext uri="{FF2B5EF4-FFF2-40B4-BE49-F238E27FC236}">
                    <a16:creationId xmlns:a16="http://schemas.microsoft.com/office/drawing/2014/main" id="{8D60A852-F8D7-4667-B0D2-50FB0C329740}"/>
                  </a:ext>
                </a:extLst>
              </p14:cNvPr>
              <p14:cNvContentPartPr/>
              <p14:nvPr/>
            </p14:nvContentPartPr>
            <p14:xfrm>
              <a:off x="5235546" y="2796473"/>
              <a:ext cx="198000" cy="327240"/>
            </p14:xfrm>
          </p:contentPart>
        </mc:Choice>
        <mc:Fallback xmlns="">
          <p:pic>
            <p:nvPicPr>
              <p:cNvPr id="164" name="Ink 163">
                <a:extLst>
                  <a:ext uri="{FF2B5EF4-FFF2-40B4-BE49-F238E27FC236}">
                    <a16:creationId xmlns:a16="http://schemas.microsoft.com/office/drawing/2014/main" id="{8D60A852-F8D7-4667-B0D2-50FB0C329740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5221146" y="2782073"/>
                <a:ext cx="226080" cy="35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167" name="Ink 166">
                <a:extLst>
                  <a:ext uri="{FF2B5EF4-FFF2-40B4-BE49-F238E27FC236}">
                    <a16:creationId xmlns:a16="http://schemas.microsoft.com/office/drawing/2014/main" id="{77B93FEA-6F3B-4F5A-886D-51A755BDC43A}"/>
                  </a:ext>
                </a:extLst>
              </p14:cNvPr>
              <p14:cNvContentPartPr/>
              <p14:nvPr/>
            </p14:nvContentPartPr>
            <p14:xfrm>
              <a:off x="5773746" y="2890793"/>
              <a:ext cx="244440" cy="193680"/>
            </p14:xfrm>
          </p:contentPart>
        </mc:Choice>
        <mc:Fallback xmlns="">
          <p:pic>
            <p:nvPicPr>
              <p:cNvPr id="167" name="Ink 166">
                <a:extLst>
                  <a:ext uri="{FF2B5EF4-FFF2-40B4-BE49-F238E27FC236}">
                    <a16:creationId xmlns:a16="http://schemas.microsoft.com/office/drawing/2014/main" id="{77B93FEA-6F3B-4F5A-886D-51A755BDC43A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5759346" y="2876393"/>
                <a:ext cx="272520" cy="22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176" name="Ink 175">
                <a:extLst>
                  <a:ext uri="{FF2B5EF4-FFF2-40B4-BE49-F238E27FC236}">
                    <a16:creationId xmlns:a16="http://schemas.microsoft.com/office/drawing/2014/main" id="{D4D28BA7-1FC1-4F35-AA25-219D4CAA4D6A}"/>
                  </a:ext>
                </a:extLst>
              </p14:cNvPr>
              <p14:cNvContentPartPr/>
              <p14:nvPr/>
            </p14:nvContentPartPr>
            <p14:xfrm>
              <a:off x="6335346" y="2736713"/>
              <a:ext cx="1351800" cy="387720"/>
            </p14:xfrm>
          </p:contentPart>
        </mc:Choice>
        <mc:Fallback xmlns="">
          <p:pic>
            <p:nvPicPr>
              <p:cNvPr id="176" name="Ink 175">
                <a:extLst>
                  <a:ext uri="{FF2B5EF4-FFF2-40B4-BE49-F238E27FC236}">
                    <a16:creationId xmlns:a16="http://schemas.microsoft.com/office/drawing/2014/main" id="{D4D28BA7-1FC1-4F35-AA25-219D4CAA4D6A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6320946" y="2722313"/>
                <a:ext cx="1379880" cy="41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184" name="Ink 183">
                <a:extLst>
                  <a:ext uri="{FF2B5EF4-FFF2-40B4-BE49-F238E27FC236}">
                    <a16:creationId xmlns:a16="http://schemas.microsoft.com/office/drawing/2014/main" id="{BF2B4BDC-9A9E-4A16-A90D-88DC68938BFB}"/>
                  </a:ext>
                </a:extLst>
              </p14:cNvPr>
              <p14:cNvContentPartPr/>
              <p14:nvPr/>
            </p14:nvContentPartPr>
            <p14:xfrm>
              <a:off x="6613266" y="3596393"/>
              <a:ext cx="195840" cy="126720"/>
            </p14:xfrm>
          </p:contentPart>
        </mc:Choice>
        <mc:Fallback xmlns="">
          <p:pic>
            <p:nvPicPr>
              <p:cNvPr id="184" name="Ink 183">
                <a:extLst>
                  <a:ext uri="{FF2B5EF4-FFF2-40B4-BE49-F238E27FC236}">
                    <a16:creationId xmlns:a16="http://schemas.microsoft.com/office/drawing/2014/main" id="{BF2B4BDC-9A9E-4A16-A90D-88DC68938BFB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6598866" y="3581993"/>
                <a:ext cx="223920" cy="15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185" name="Ink 184">
                <a:extLst>
                  <a:ext uri="{FF2B5EF4-FFF2-40B4-BE49-F238E27FC236}">
                    <a16:creationId xmlns:a16="http://schemas.microsoft.com/office/drawing/2014/main" id="{DEBDC33F-2A1A-4EB8-AA62-1F5406FA1607}"/>
                  </a:ext>
                </a:extLst>
              </p14:cNvPr>
              <p14:cNvContentPartPr/>
              <p14:nvPr/>
            </p14:nvContentPartPr>
            <p14:xfrm>
              <a:off x="7914306" y="2669393"/>
              <a:ext cx="899640" cy="414000"/>
            </p14:xfrm>
          </p:contentPart>
        </mc:Choice>
        <mc:Fallback xmlns="">
          <p:pic>
            <p:nvPicPr>
              <p:cNvPr id="185" name="Ink 184">
                <a:extLst>
                  <a:ext uri="{FF2B5EF4-FFF2-40B4-BE49-F238E27FC236}">
                    <a16:creationId xmlns:a16="http://schemas.microsoft.com/office/drawing/2014/main" id="{DEBDC33F-2A1A-4EB8-AA62-1F5406FA1607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7899906" y="2654993"/>
                <a:ext cx="927720" cy="44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186" name="Ink 185">
                <a:extLst>
                  <a:ext uri="{FF2B5EF4-FFF2-40B4-BE49-F238E27FC236}">
                    <a16:creationId xmlns:a16="http://schemas.microsoft.com/office/drawing/2014/main" id="{B7D8E8FD-776D-4D4A-94DE-49C97844F057}"/>
                  </a:ext>
                </a:extLst>
              </p14:cNvPr>
              <p14:cNvContentPartPr/>
              <p14:nvPr/>
            </p14:nvContentPartPr>
            <p14:xfrm>
              <a:off x="7153986" y="3439073"/>
              <a:ext cx="183240" cy="294480"/>
            </p14:xfrm>
          </p:contentPart>
        </mc:Choice>
        <mc:Fallback xmlns="">
          <p:pic>
            <p:nvPicPr>
              <p:cNvPr id="186" name="Ink 185">
                <a:extLst>
                  <a:ext uri="{FF2B5EF4-FFF2-40B4-BE49-F238E27FC236}">
                    <a16:creationId xmlns:a16="http://schemas.microsoft.com/office/drawing/2014/main" id="{B7D8E8FD-776D-4D4A-94DE-49C97844F057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7139586" y="3424673"/>
                <a:ext cx="211320" cy="32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189" name="Ink 188">
                <a:extLst>
                  <a:ext uri="{FF2B5EF4-FFF2-40B4-BE49-F238E27FC236}">
                    <a16:creationId xmlns:a16="http://schemas.microsoft.com/office/drawing/2014/main" id="{6FFF83E2-364F-4D66-BE80-B8D0FCF29164}"/>
                  </a:ext>
                </a:extLst>
              </p14:cNvPr>
              <p14:cNvContentPartPr/>
              <p14:nvPr/>
            </p14:nvContentPartPr>
            <p14:xfrm>
              <a:off x="7509666" y="3445193"/>
              <a:ext cx="403920" cy="346680"/>
            </p14:xfrm>
          </p:contentPart>
        </mc:Choice>
        <mc:Fallback xmlns="">
          <p:pic>
            <p:nvPicPr>
              <p:cNvPr id="189" name="Ink 188">
                <a:extLst>
                  <a:ext uri="{FF2B5EF4-FFF2-40B4-BE49-F238E27FC236}">
                    <a16:creationId xmlns:a16="http://schemas.microsoft.com/office/drawing/2014/main" id="{6FFF83E2-364F-4D66-BE80-B8D0FCF29164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7495266" y="3430793"/>
                <a:ext cx="432000" cy="374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888639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55653566-297E-492F-BB42-91BFC78A35DC}"/>
                  </a:ext>
                </a:extLst>
              </p14:cNvPr>
              <p14:cNvContentPartPr/>
              <p14:nvPr/>
            </p14:nvContentPartPr>
            <p14:xfrm>
              <a:off x="869106" y="342353"/>
              <a:ext cx="405360" cy="4734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55653566-297E-492F-BB42-91BFC78A35D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54706" y="327953"/>
                <a:ext cx="433440" cy="50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FFD60485-3571-4FAD-9F9F-DA477E755AA9}"/>
                  </a:ext>
                </a:extLst>
              </p14:cNvPr>
              <p14:cNvContentPartPr/>
              <p14:nvPr/>
            </p14:nvContentPartPr>
            <p14:xfrm>
              <a:off x="1626186" y="640073"/>
              <a:ext cx="271800" cy="1314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FFD60485-3571-4FAD-9F9F-DA477E755AA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11786" y="625673"/>
                <a:ext cx="299880" cy="15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AFB51F3D-43AA-43A7-8765-45BD38E66BDA}"/>
                  </a:ext>
                </a:extLst>
              </p14:cNvPr>
              <p14:cNvContentPartPr/>
              <p14:nvPr/>
            </p14:nvContentPartPr>
            <p14:xfrm>
              <a:off x="2467146" y="229673"/>
              <a:ext cx="135000" cy="17424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AFB51F3D-43AA-43A7-8765-45BD38E66BD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452746" y="215273"/>
                <a:ext cx="163080" cy="20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A38795D3-13A5-4D4B-A133-033EB86E4BB6}"/>
                  </a:ext>
                </a:extLst>
              </p14:cNvPr>
              <p14:cNvContentPartPr/>
              <p14:nvPr/>
            </p14:nvContentPartPr>
            <p14:xfrm>
              <a:off x="4067346" y="408593"/>
              <a:ext cx="10800" cy="1152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A38795D3-13A5-4D4B-A133-033EB86E4BB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052946" y="394193"/>
                <a:ext cx="38880" cy="3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2E910C64-31FB-478E-98A6-DC1D797A5573}"/>
                  </a:ext>
                </a:extLst>
              </p14:cNvPr>
              <p14:cNvContentPartPr/>
              <p14:nvPr/>
            </p14:nvContentPartPr>
            <p14:xfrm>
              <a:off x="4072026" y="594713"/>
              <a:ext cx="14400" cy="1188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2E910C64-31FB-478E-98A6-DC1D797A5573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057626" y="580313"/>
                <a:ext cx="42480" cy="3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95B39EFA-9C27-43A3-913C-E5627A168735}"/>
                  </a:ext>
                </a:extLst>
              </p14:cNvPr>
              <p14:cNvContentPartPr/>
              <p14:nvPr/>
            </p14:nvContentPartPr>
            <p14:xfrm>
              <a:off x="4090026" y="757793"/>
              <a:ext cx="16560" cy="3420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95B39EFA-9C27-43A3-913C-E5627A168735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075626" y="743393"/>
                <a:ext cx="44640" cy="6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E422E8DA-5CBA-4A9B-A970-114667B0C15B}"/>
                  </a:ext>
                </a:extLst>
              </p14:cNvPr>
              <p14:cNvContentPartPr/>
              <p14:nvPr/>
            </p14:nvContentPartPr>
            <p14:xfrm>
              <a:off x="3083466" y="331553"/>
              <a:ext cx="612000" cy="42012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E422E8DA-5CBA-4A9B-A970-114667B0C15B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069066" y="317153"/>
                <a:ext cx="640080" cy="44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00CC5B5B-A282-4144-A5C7-844723A7C028}"/>
                  </a:ext>
                </a:extLst>
              </p14:cNvPr>
              <p14:cNvContentPartPr/>
              <p14:nvPr/>
            </p14:nvContentPartPr>
            <p14:xfrm>
              <a:off x="4439586" y="422633"/>
              <a:ext cx="271800" cy="37944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00CC5B5B-A282-4144-A5C7-844723A7C028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425186" y="408233"/>
                <a:ext cx="299880" cy="40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DF1368B6-AD25-43DD-AE40-36A0C306DDDD}"/>
                  </a:ext>
                </a:extLst>
              </p14:cNvPr>
              <p14:cNvContentPartPr/>
              <p14:nvPr/>
            </p14:nvContentPartPr>
            <p14:xfrm>
              <a:off x="4952586" y="268913"/>
              <a:ext cx="81360" cy="1231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DF1368B6-AD25-43DD-AE40-36A0C306DDDD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938186" y="254513"/>
                <a:ext cx="109440" cy="15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1EF399FF-E104-4C4A-94B5-5A1C1C2B951C}"/>
                  </a:ext>
                </a:extLst>
              </p14:cNvPr>
              <p14:cNvContentPartPr/>
              <p14:nvPr/>
            </p14:nvContentPartPr>
            <p14:xfrm>
              <a:off x="4065186" y="396353"/>
              <a:ext cx="40320" cy="3528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1EF399FF-E104-4C4A-94B5-5A1C1C2B951C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050786" y="381953"/>
                <a:ext cx="68400" cy="6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C8BF90CE-813A-4F1B-993D-9F39E81553B2}"/>
                  </a:ext>
                </a:extLst>
              </p14:cNvPr>
              <p14:cNvContentPartPr/>
              <p14:nvPr/>
            </p14:nvContentPartPr>
            <p14:xfrm>
              <a:off x="4071306" y="582473"/>
              <a:ext cx="56880" cy="6804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C8BF90CE-813A-4F1B-993D-9F39E81553B2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056906" y="568073"/>
                <a:ext cx="84960" cy="9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87C471E0-1445-4E92-B33D-7734E2890024}"/>
                  </a:ext>
                </a:extLst>
              </p14:cNvPr>
              <p14:cNvContentPartPr/>
              <p14:nvPr/>
            </p14:nvContentPartPr>
            <p14:xfrm>
              <a:off x="4060506" y="797753"/>
              <a:ext cx="55440" cy="3564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87C471E0-1445-4E92-B33D-7734E2890024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046106" y="783353"/>
                <a:ext cx="83520" cy="6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0731483C-E269-48C7-B677-C97033CF0CF2}"/>
                  </a:ext>
                </a:extLst>
              </p14:cNvPr>
              <p14:cNvContentPartPr/>
              <p14:nvPr/>
            </p14:nvContentPartPr>
            <p14:xfrm>
              <a:off x="1695666" y="1489313"/>
              <a:ext cx="222480" cy="3996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0731483C-E269-48C7-B677-C97033CF0CF2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681266" y="1474913"/>
                <a:ext cx="250560" cy="6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D24D4CD6-9A55-4ED6-BF40-8302A8D96C86}"/>
                  </a:ext>
                </a:extLst>
              </p14:cNvPr>
              <p14:cNvContentPartPr/>
              <p14:nvPr/>
            </p14:nvContentPartPr>
            <p14:xfrm>
              <a:off x="1712226" y="1673273"/>
              <a:ext cx="270360" cy="504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D24D4CD6-9A55-4ED6-BF40-8302A8D96C86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697826" y="1658873"/>
                <a:ext cx="298440" cy="3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13E7DF08-66BC-44DB-829A-757234479889}"/>
                  </a:ext>
                </a:extLst>
              </p14:cNvPr>
              <p14:cNvContentPartPr/>
              <p14:nvPr/>
            </p14:nvContentPartPr>
            <p14:xfrm>
              <a:off x="2349066" y="1204193"/>
              <a:ext cx="203760" cy="61884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13E7DF08-66BC-44DB-829A-757234479889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2334666" y="1189793"/>
                <a:ext cx="231840" cy="64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A55E4ECC-2002-4009-BBD0-7EB007A2A8B6}"/>
                  </a:ext>
                </a:extLst>
              </p14:cNvPr>
              <p14:cNvContentPartPr/>
              <p14:nvPr/>
            </p14:nvContentPartPr>
            <p14:xfrm>
              <a:off x="7080186" y="1277633"/>
              <a:ext cx="315720" cy="64980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A55E4ECC-2002-4009-BBD0-7EB007A2A8B6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065786" y="1263233"/>
                <a:ext cx="343800" cy="67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90187D29-BCC1-4E82-912C-ED38CD464F0C}"/>
                  </a:ext>
                </a:extLst>
              </p14:cNvPr>
              <p14:cNvContentPartPr/>
              <p14:nvPr/>
            </p14:nvContentPartPr>
            <p14:xfrm>
              <a:off x="2028306" y="2186633"/>
              <a:ext cx="93600" cy="16344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90187D29-BCC1-4E82-912C-ED38CD464F0C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2013906" y="2172233"/>
                <a:ext cx="121680" cy="19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9300D73F-6DA8-442F-9515-B65BF199026D}"/>
                  </a:ext>
                </a:extLst>
              </p14:cNvPr>
              <p14:cNvContentPartPr/>
              <p14:nvPr/>
            </p14:nvContentPartPr>
            <p14:xfrm>
              <a:off x="2066106" y="2480393"/>
              <a:ext cx="17640" cy="144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9300D73F-6DA8-442F-9515-B65BF199026D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2051706" y="2465993"/>
                <a:ext cx="45720" cy="2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1C4A0925-162E-4D20-BA0E-2F57DF62635A}"/>
                  </a:ext>
                </a:extLst>
              </p14:cNvPr>
              <p14:cNvContentPartPr/>
              <p14:nvPr/>
            </p14:nvContentPartPr>
            <p14:xfrm>
              <a:off x="1864866" y="2646353"/>
              <a:ext cx="239040" cy="13860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1C4A0925-162E-4D20-BA0E-2F57DF62635A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850466" y="2631953"/>
                <a:ext cx="267120" cy="16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BB784450-80A3-4EA3-A555-082AF72429C1}"/>
                  </a:ext>
                </a:extLst>
              </p14:cNvPr>
              <p14:cNvContentPartPr/>
              <p14:nvPr/>
            </p14:nvContentPartPr>
            <p14:xfrm>
              <a:off x="763986" y="2275913"/>
              <a:ext cx="702000" cy="65376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BB784450-80A3-4EA3-A555-082AF72429C1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749586" y="2261513"/>
                <a:ext cx="730080" cy="68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FCBCD75F-52EC-4640-972B-7D303C7470E7}"/>
                  </a:ext>
                </a:extLst>
              </p14:cNvPr>
              <p14:cNvContentPartPr/>
              <p14:nvPr/>
            </p14:nvContentPartPr>
            <p14:xfrm>
              <a:off x="2729946" y="1275473"/>
              <a:ext cx="1402920" cy="40284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FCBCD75F-52EC-4640-972B-7D303C7470E7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2715546" y="1261073"/>
                <a:ext cx="1431000" cy="43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C1EDFF47-2D31-40D4-AB58-AE1AEC981638}"/>
                  </a:ext>
                </a:extLst>
              </p14:cNvPr>
              <p14:cNvContentPartPr/>
              <p14:nvPr/>
            </p14:nvContentPartPr>
            <p14:xfrm>
              <a:off x="5713626" y="1544753"/>
              <a:ext cx="6480" cy="36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C1EDFF47-2D31-40D4-AB58-AE1AEC981638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5699226" y="1530353"/>
                <a:ext cx="3456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E506861B-79A8-40B0-B44A-D1DB0B58B188}"/>
                  </a:ext>
                </a:extLst>
              </p14:cNvPr>
              <p14:cNvContentPartPr/>
              <p14:nvPr/>
            </p14:nvContentPartPr>
            <p14:xfrm>
              <a:off x="5961306" y="1551233"/>
              <a:ext cx="23040" cy="127800"/>
            </p14:xfrm>
          </p:contentPart>
        </mc:Choice>
        <mc:Fallback xmlns=""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E506861B-79A8-40B0-B44A-D1DB0B58B188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5946906" y="1536833"/>
                <a:ext cx="51120" cy="15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1779D384-A187-44E1-AC16-AA2BCA6D4705}"/>
                  </a:ext>
                </a:extLst>
              </p14:cNvPr>
              <p14:cNvContentPartPr/>
              <p14:nvPr/>
            </p14:nvContentPartPr>
            <p14:xfrm>
              <a:off x="4383786" y="1237313"/>
              <a:ext cx="1154880" cy="414000"/>
            </p14:xfrm>
          </p:contentPart>
        </mc:Choice>
        <mc:Fallback xmlns=""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1779D384-A187-44E1-AC16-AA2BCA6D4705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4369386" y="1222913"/>
                <a:ext cx="1182960" cy="44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45A00FB0-F6EB-47EC-8D9B-E74A45F61C84}"/>
                  </a:ext>
                </a:extLst>
              </p14:cNvPr>
              <p14:cNvContentPartPr/>
              <p14:nvPr/>
            </p14:nvContentPartPr>
            <p14:xfrm>
              <a:off x="6144186" y="1248113"/>
              <a:ext cx="1067400" cy="527400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45A00FB0-F6EB-47EC-8D9B-E74A45F61C84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6129786" y="1233713"/>
                <a:ext cx="1095480" cy="55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F8C3AED1-51AC-46AC-8DB6-B1AA6DBA51B6}"/>
                  </a:ext>
                </a:extLst>
              </p14:cNvPr>
              <p14:cNvContentPartPr/>
              <p14:nvPr/>
            </p14:nvContentPartPr>
            <p14:xfrm>
              <a:off x="2021106" y="3540953"/>
              <a:ext cx="360" cy="360"/>
            </p14:xfrm>
          </p:contentPart>
        </mc:Choice>
        <mc:Fallback xmlns=""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F8C3AED1-51AC-46AC-8DB6-B1AA6DBA51B6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2006706" y="3526553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2521A452-7362-41C4-BED1-C51A7CBAE7DD}"/>
                  </a:ext>
                </a:extLst>
              </p14:cNvPr>
              <p14:cNvContentPartPr/>
              <p14:nvPr/>
            </p14:nvContentPartPr>
            <p14:xfrm>
              <a:off x="2035146" y="3661553"/>
              <a:ext cx="1800" cy="57240"/>
            </p14:xfrm>
          </p:contentPart>
        </mc:Choice>
        <mc:Fallback xmlns=""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2521A452-7362-41C4-BED1-C51A7CBAE7DD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2020746" y="3647153"/>
                <a:ext cx="29880" cy="8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2CF12641-3481-43B8-9B56-1A4786773102}"/>
                  </a:ext>
                </a:extLst>
              </p14:cNvPr>
              <p14:cNvContentPartPr/>
              <p14:nvPr/>
            </p14:nvContentPartPr>
            <p14:xfrm>
              <a:off x="584346" y="3370673"/>
              <a:ext cx="1090440" cy="570600"/>
            </p14:xfrm>
          </p:contentPart>
        </mc:Choice>
        <mc:Fallback xmlns=""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2CF12641-3481-43B8-9B56-1A4786773102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569946" y="3356273"/>
                <a:ext cx="1118520" cy="59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5ACE2A71-53BF-491B-AD32-4FAFB9DAAC49}"/>
                  </a:ext>
                </a:extLst>
              </p14:cNvPr>
              <p14:cNvContentPartPr/>
              <p14:nvPr/>
            </p14:nvContentPartPr>
            <p14:xfrm>
              <a:off x="3728946" y="3558233"/>
              <a:ext cx="9720" cy="12564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5ACE2A71-53BF-491B-AD32-4FAFB9DAAC49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714546" y="3543833"/>
                <a:ext cx="37800" cy="15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5A446E83-C235-486A-8A94-CBFB3342B869}"/>
                  </a:ext>
                </a:extLst>
              </p14:cNvPr>
              <p14:cNvContentPartPr/>
              <p14:nvPr/>
            </p14:nvContentPartPr>
            <p14:xfrm>
              <a:off x="2653266" y="3444473"/>
              <a:ext cx="839520" cy="31248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5A446E83-C235-486A-8A94-CBFB3342B869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2638866" y="3430073"/>
                <a:ext cx="867600" cy="34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EC319DFA-7651-4047-8132-6C9B4CA97856}"/>
                  </a:ext>
                </a:extLst>
              </p14:cNvPr>
              <p14:cNvContentPartPr/>
              <p14:nvPr/>
            </p14:nvContentPartPr>
            <p14:xfrm>
              <a:off x="4275426" y="3520433"/>
              <a:ext cx="262800" cy="16020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EC319DFA-7651-4047-8132-6C9B4CA97856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4261026" y="3506033"/>
                <a:ext cx="290880" cy="18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73248231-9AB0-4B8E-8B7B-BCF0D8F42D7E}"/>
                  </a:ext>
                </a:extLst>
              </p14:cNvPr>
              <p14:cNvContentPartPr/>
              <p14:nvPr/>
            </p14:nvContentPartPr>
            <p14:xfrm>
              <a:off x="4812186" y="3379673"/>
              <a:ext cx="13320" cy="36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73248231-9AB0-4B8E-8B7B-BCF0D8F42D7E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4797786" y="3365273"/>
                <a:ext cx="4140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F6D81817-053E-4D1F-AA45-02EF97582B42}"/>
                  </a:ext>
                </a:extLst>
              </p14:cNvPr>
              <p14:cNvContentPartPr/>
              <p14:nvPr/>
            </p14:nvContentPartPr>
            <p14:xfrm>
              <a:off x="4866186" y="3534833"/>
              <a:ext cx="360" cy="36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F6D81817-053E-4D1F-AA45-02EF97582B42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4851786" y="3520433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836A4F12-84E7-4F8B-89CE-C6F4D55F6A9A}"/>
                  </a:ext>
                </a:extLst>
              </p14:cNvPr>
              <p14:cNvContentPartPr/>
              <p14:nvPr/>
            </p14:nvContentPartPr>
            <p14:xfrm>
              <a:off x="4868346" y="3643553"/>
              <a:ext cx="11520" cy="1872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836A4F12-84E7-4F8B-89CE-C6F4D55F6A9A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4853946" y="3629153"/>
                <a:ext cx="39600" cy="4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FBEFC450-67DB-47BA-9AF2-BE70F469948E}"/>
                  </a:ext>
                </a:extLst>
              </p14:cNvPr>
              <p14:cNvContentPartPr/>
              <p14:nvPr/>
            </p14:nvContentPartPr>
            <p14:xfrm>
              <a:off x="5918826" y="3379673"/>
              <a:ext cx="166680" cy="346320"/>
            </p14:xfrm>
          </p:contentPart>
        </mc:Choice>
        <mc:Fallback xmlns=""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FBEFC450-67DB-47BA-9AF2-BE70F469948E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5904426" y="3365273"/>
                <a:ext cx="194760" cy="37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EE8299B3-2CC7-4BA6-BF48-1838F267C5E3}"/>
                  </a:ext>
                </a:extLst>
              </p14:cNvPr>
              <p14:cNvContentPartPr/>
              <p14:nvPr/>
            </p14:nvContentPartPr>
            <p14:xfrm>
              <a:off x="6337146" y="3402353"/>
              <a:ext cx="14400" cy="5400"/>
            </p14:xfrm>
          </p:contentPart>
        </mc:Choice>
        <mc:Fallback xmlns=""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EE8299B3-2CC7-4BA6-BF48-1838F267C5E3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6322746" y="3387953"/>
                <a:ext cx="42480" cy="3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C8590E58-B332-4BEA-A905-C1DA42B60259}"/>
                  </a:ext>
                </a:extLst>
              </p14:cNvPr>
              <p14:cNvContentPartPr/>
              <p14:nvPr/>
            </p14:nvContentPartPr>
            <p14:xfrm>
              <a:off x="6372426" y="3565793"/>
              <a:ext cx="360" cy="36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C8590E58-B332-4BEA-A905-C1DA42B60259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6358026" y="3551393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FF4B09B1-0846-46C2-A972-0383FF74FB69}"/>
                  </a:ext>
                </a:extLst>
              </p14:cNvPr>
              <p14:cNvContentPartPr/>
              <p14:nvPr/>
            </p14:nvContentPartPr>
            <p14:xfrm>
              <a:off x="6378906" y="3678113"/>
              <a:ext cx="15480" cy="2016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FF4B09B1-0846-46C2-A972-0383FF74FB69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6364506" y="3663713"/>
                <a:ext cx="43560" cy="4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4193D5BD-C052-4452-987D-78E6C580FEF7}"/>
                  </a:ext>
                </a:extLst>
              </p14:cNvPr>
              <p14:cNvContentPartPr/>
              <p14:nvPr/>
            </p14:nvContentPartPr>
            <p14:xfrm>
              <a:off x="6593826" y="3382193"/>
              <a:ext cx="236160" cy="38376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4193D5BD-C052-4452-987D-78E6C580FEF7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6579426" y="3367793"/>
                <a:ext cx="264240" cy="41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AD260C65-45A0-4314-8F08-B79DD7CDED33}"/>
                  </a:ext>
                </a:extLst>
              </p14:cNvPr>
              <p14:cNvContentPartPr/>
              <p14:nvPr/>
            </p14:nvContentPartPr>
            <p14:xfrm>
              <a:off x="4403226" y="3994193"/>
              <a:ext cx="941760" cy="1041480"/>
            </p14:xfrm>
          </p:contentPart>
        </mc:Choice>
        <mc:Fallback xmlns=""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AD260C65-45A0-4314-8F08-B79DD7CDED33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4388826" y="3979793"/>
                <a:ext cx="969840" cy="106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272490A6-1C4C-455E-B0BD-93AA431EEA21}"/>
                  </a:ext>
                </a:extLst>
              </p14:cNvPr>
              <p14:cNvContentPartPr/>
              <p14:nvPr/>
            </p14:nvContentPartPr>
            <p14:xfrm>
              <a:off x="3705546" y="4535993"/>
              <a:ext cx="370440" cy="259560"/>
            </p14:xfrm>
          </p:contentPart>
        </mc:Choice>
        <mc:Fallback xmlns=""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272490A6-1C4C-455E-B0BD-93AA431EEA21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3691146" y="4521593"/>
                <a:ext cx="398520" cy="28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5DB8490D-B51A-47E4-8BDC-02AD6E17EE13}"/>
                  </a:ext>
                </a:extLst>
              </p14:cNvPr>
              <p14:cNvContentPartPr/>
              <p14:nvPr/>
            </p14:nvContentPartPr>
            <p14:xfrm>
              <a:off x="6665106" y="4501073"/>
              <a:ext cx="1143360" cy="591120"/>
            </p14:xfrm>
          </p:contentPart>
        </mc:Choice>
        <mc:Fallback xmlns=""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5DB8490D-B51A-47E4-8BDC-02AD6E17EE13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6650706" y="4486673"/>
                <a:ext cx="1171440" cy="61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380A1942-6DFA-4E91-A0E9-73A44161B92A}"/>
                  </a:ext>
                </a:extLst>
              </p14:cNvPr>
              <p14:cNvContentPartPr/>
              <p14:nvPr/>
            </p14:nvContentPartPr>
            <p14:xfrm>
              <a:off x="6179466" y="4547873"/>
              <a:ext cx="230040" cy="276840"/>
            </p14:xfrm>
          </p:contentPart>
        </mc:Choice>
        <mc:Fallback xmlns=""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380A1942-6DFA-4E91-A0E9-73A44161B92A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6165066" y="4533473"/>
                <a:ext cx="258120" cy="30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68E63B9F-425E-43A7-A52D-1E3B846A6CEE}"/>
                  </a:ext>
                </a:extLst>
              </p14:cNvPr>
              <p14:cNvContentPartPr/>
              <p14:nvPr/>
            </p14:nvContentPartPr>
            <p14:xfrm>
              <a:off x="6300786" y="3961073"/>
              <a:ext cx="161640" cy="384120"/>
            </p14:xfrm>
          </p:contentPart>
        </mc:Choice>
        <mc:Fallback xmlns=""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68E63B9F-425E-43A7-A52D-1E3B846A6CEE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6286386" y="3946673"/>
                <a:ext cx="189720" cy="41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088BF7C1-354C-4A76-A0A1-E077ED2781E7}"/>
                  </a:ext>
                </a:extLst>
              </p14:cNvPr>
              <p14:cNvContentPartPr/>
              <p14:nvPr/>
            </p14:nvContentPartPr>
            <p14:xfrm>
              <a:off x="3350586" y="5317913"/>
              <a:ext cx="436680" cy="176760"/>
            </p14:xfrm>
          </p:contentPart>
        </mc:Choice>
        <mc:Fallback xmlns=""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088BF7C1-354C-4A76-A0A1-E077ED2781E7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3336186" y="5303513"/>
                <a:ext cx="464760" cy="20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73C17109-006A-407F-B8F3-A1DE43CD0369}"/>
                  </a:ext>
                </a:extLst>
              </p14:cNvPr>
              <p14:cNvContentPartPr/>
              <p14:nvPr/>
            </p14:nvContentPartPr>
            <p14:xfrm>
              <a:off x="4108386" y="5186153"/>
              <a:ext cx="702000" cy="384840"/>
            </p14:xfrm>
          </p:contentPart>
        </mc:Choice>
        <mc:Fallback xmlns=""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73C17109-006A-407F-B8F3-A1DE43CD0369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4093986" y="5171753"/>
                <a:ext cx="730080" cy="41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143" name="Ink 142">
                <a:extLst>
                  <a:ext uri="{FF2B5EF4-FFF2-40B4-BE49-F238E27FC236}">
                    <a16:creationId xmlns:a16="http://schemas.microsoft.com/office/drawing/2014/main" id="{5E92702C-989F-4DBF-9B5C-1D2DD10B1812}"/>
                  </a:ext>
                </a:extLst>
              </p14:cNvPr>
              <p14:cNvContentPartPr/>
              <p14:nvPr/>
            </p14:nvContentPartPr>
            <p14:xfrm>
              <a:off x="5068146" y="3385793"/>
              <a:ext cx="606960" cy="450360"/>
            </p14:xfrm>
          </p:contentPart>
        </mc:Choice>
        <mc:Fallback xmlns="">
          <p:pic>
            <p:nvPicPr>
              <p:cNvPr id="143" name="Ink 142">
                <a:extLst>
                  <a:ext uri="{FF2B5EF4-FFF2-40B4-BE49-F238E27FC236}">
                    <a16:creationId xmlns:a16="http://schemas.microsoft.com/office/drawing/2014/main" id="{5E92702C-989F-4DBF-9B5C-1D2DD10B1812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5053746" y="3371393"/>
                <a:ext cx="635040" cy="478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253988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0B534A4C-1013-4363-9654-FEC990F9B06F}"/>
                  </a:ext>
                </a:extLst>
              </p14:cNvPr>
              <p14:cNvContentPartPr/>
              <p14:nvPr/>
            </p14:nvContentPartPr>
            <p14:xfrm>
              <a:off x="1673346" y="291233"/>
              <a:ext cx="289080" cy="3135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0B534A4C-1013-4363-9654-FEC990F9B06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58946" y="276833"/>
                <a:ext cx="317160" cy="34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AF552AED-6192-4867-9306-63DD9A0B7F1C}"/>
                  </a:ext>
                </a:extLst>
              </p14:cNvPr>
              <p14:cNvContentPartPr/>
              <p14:nvPr/>
            </p14:nvContentPartPr>
            <p14:xfrm>
              <a:off x="2213706" y="403553"/>
              <a:ext cx="3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AF552AED-6192-4867-9306-63DD9A0B7F1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199306" y="389153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A439C838-F305-4228-BDBC-3C251E894E85}"/>
                  </a:ext>
                </a:extLst>
              </p14:cNvPr>
              <p14:cNvContentPartPr/>
              <p14:nvPr/>
            </p14:nvContentPartPr>
            <p14:xfrm>
              <a:off x="2240346" y="529913"/>
              <a:ext cx="15840" cy="604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A439C838-F305-4228-BDBC-3C251E894E8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225946" y="515513"/>
                <a:ext cx="43920" cy="8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570E6477-29F5-4E8D-ACBB-8B52C43EFB20}"/>
                  </a:ext>
                </a:extLst>
              </p14:cNvPr>
              <p14:cNvContentPartPr/>
              <p14:nvPr/>
            </p14:nvContentPartPr>
            <p14:xfrm>
              <a:off x="758586" y="331553"/>
              <a:ext cx="630360" cy="351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570E6477-29F5-4E8D-ACBB-8B52C43EFB2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44186" y="317153"/>
                <a:ext cx="658440" cy="37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2419048E-4FFE-4EEA-BE94-A5B57F61411D}"/>
                  </a:ext>
                </a:extLst>
              </p14:cNvPr>
              <p14:cNvContentPartPr/>
              <p14:nvPr/>
            </p14:nvContentPartPr>
            <p14:xfrm>
              <a:off x="2865306" y="381593"/>
              <a:ext cx="253440" cy="2354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2419048E-4FFE-4EEA-BE94-A5B57F61411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850906" y="367193"/>
                <a:ext cx="281520" cy="26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831E28DA-B478-4D19-A9EC-8EC364DA27A9}"/>
                  </a:ext>
                </a:extLst>
              </p14:cNvPr>
              <p14:cNvContentPartPr/>
              <p14:nvPr/>
            </p14:nvContentPartPr>
            <p14:xfrm>
              <a:off x="3381546" y="312113"/>
              <a:ext cx="360" cy="9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831E28DA-B478-4D19-A9EC-8EC364DA27A9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367146" y="297713"/>
                <a:ext cx="28440" cy="3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096A74BF-B879-491E-A609-D1EDE19B4439}"/>
                  </a:ext>
                </a:extLst>
              </p14:cNvPr>
              <p14:cNvContentPartPr/>
              <p14:nvPr/>
            </p14:nvContentPartPr>
            <p14:xfrm>
              <a:off x="3404946" y="435593"/>
              <a:ext cx="360" cy="2448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096A74BF-B879-491E-A609-D1EDE19B4439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390546" y="421193"/>
                <a:ext cx="28440" cy="5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4117439E-6C64-4328-9C45-0D0AD36BADC0}"/>
                  </a:ext>
                </a:extLst>
              </p14:cNvPr>
              <p14:cNvContentPartPr/>
              <p14:nvPr/>
            </p14:nvContentPartPr>
            <p14:xfrm>
              <a:off x="3395586" y="641513"/>
              <a:ext cx="360" cy="3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4117439E-6C64-4328-9C45-0D0AD36BADC0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381186" y="627113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01876908-838F-4F6E-BB37-02813741081F}"/>
                  </a:ext>
                </a:extLst>
              </p14:cNvPr>
              <p14:cNvContentPartPr/>
              <p14:nvPr/>
            </p14:nvContentPartPr>
            <p14:xfrm>
              <a:off x="3646506" y="260633"/>
              <a:ext cx="204120" cy="39312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01876908-838F-4F6E-BB37-02813741081F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632106" y="246233"/>
                <a:ext cx="232200" cy="42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300E7B61-04E5-4A9A-9842-4EE6676D6B5F}"/>
                  </a:ext>
                </a:extLst>
              </p14:cNvPr>
              <p14:cNvContentPartPr/>
              <p14:nvPr/>
            </p14:nvContentPartPr>
            <p14:xfrm>
              <a:off x="4371546" y="429113"/>
              <a:ext cx="493920" cy="18720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300E7B61-04E5-4A9A-9842-4EE6676D6B5F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357146" y="414713"/>
                <a:ext cx="522000" cy="21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2E65B551-502A-4639-8DAD-48458BBA0472}"/>
                  </a:ext>
                </a:extLst>
              </p14:cNvPr>
              <p14:cNvContentPartPr/>
              <p14:nvPr/>
            </p14:nvContentPartPr>
            <p14:xfrm>
              <a:off x="4668546" y="280433"/>
              <a:ext cx="183960" cy="2700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2E65B551-502A-4639-8DAD-48458BBA0472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654146" y="266033"/>
                <a:ext cx="212040" cy="5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E6113454-4A87-4912-BD54-D6871AB5C16A}"/>
                  </a:ext>
                </a:extLst>
              </p14:cNvPr>
              <p14:cNvContentPartPr/>
              <p14:nvPr/>
            </p14:nvContentPartPr>
            <p14:xfrm>
              <a:off x="5266506" y="218873"/>
              <a:ext cx="187200" cy="40824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E6113454-4A87-4912-BD54-D6871AB5C16A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252106" y="204473"/>
                <a:ext cx="215280" cy="43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F5DA3A6B-1B69-41B6-A623-253E0D5119E3}"/>
                  </a:ext>
                </a:extLst>
              </p14:cNvPr>
              <p14:cNvContentPartPr/>
              <p14:nvPr/>
            </p14:nvContentPartPr>
            <p14:xfrm>
              <a:off x="5772666" y="247673"/>
              <a:ext cx="3600" cy="3744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F5DA3A6B-1B69-41B6-A623-253E0D5119E3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5758266" y="233273"/>
                <a:ext cx="31680" cy="6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BAB4705F-3611-45B4-A204-A20B1DBBC04D}"/>
                  </a:ext>
                </a:extLst>
              </p14:cNvPr>
              <p14:cNvContentPartPr/>
              <p14:nvPr/>
            </p14:nvContentPartPr>
            <p14:xfrm>
              <a:off x="5755386" y="467273"/>
              <a:ext cx="360" cy="3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BAB4705F-3611-45B4-A204-A20B1DBBC04D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5740986" y="452873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A1B8041A-8920-4E7C-8A63-B7261A288422}"/>
                  </a:ext>
                </a:extLst>
              </p14:cNvPr>
              <p14:cNvContentPartPr/>
              <p14:nvPr/>
            </p14:nvContentPartPr>
            <p14:xfrm>
              <a:off x="5765826" y="648713"/>
              <a:ext cx="360" cy="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A1B8041A-8920-4E7C-8A63-B7261A288422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5751426" y="634313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90A33BB8-B000-47CF-9A7B-090358A6E6A0}"/>
                  </a:ext>
                </a:extLst>
              </p14:cNvPr>
              <p14:cNvContentPartPr/>
              <p14:nvPr/>
            </p14:nvContentPartPr>
            <p14:xfrm>
              <a:off x="6088746" y="239033"/>
              <a:ext cx="350280" cy="3952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90A33BB8-B000-47CF-9A7B-090358A6E6A0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6074346" y="224633"/>
                <a:ext cx="378360" cy="42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6D4D3F4A-218A-4B0F-84B8-AF23B7B1B652}"/>
                  </a:ext>
                </a:extLst>
              </p14:cNvPr>
              <p14:cNvContentPartPr/>
              <p14:nvPr/>
            </p14:nvContentPartPr>
            <p14:xfrm>
              <a:off x="2185266" y="1403993"/>
              <a:ext cx="448200" cy="19692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6D4D3F4A-218A-4B0F-84B8-AF23B7B1B652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2170866" y="1389593"/>
                <a:ext cx="476280" cy="22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C2C44B8C-9D3C-49B7-B0F9-951CD76710B8}"/>
                  </a:ext>
                </a:extLst>
              </p14:cNvPr>
              <p14:cNvContentPartPr/>
              <p14:nvPr/>
            </p14:nvContentPartPr>
            <p14:xfrm>
              <a:off x="3027666" y="1241993"/>
              <a:ext cx="875160" cy="43992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C2C44B8C-9D3C-49B7-B0F9-951CD76710B8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3013266" y="1227593"/>
                <a:ext cx="903240" cy="46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457308F9-F0E7-4A86-8D1F-DF86F9797934}"/>
                  </a:ext>
                </a:extLst>
              </p14:cNvPr>
              <p14:cNvContentPartPr/>
              <p14:nvPr/>
            </p14:nvContentPartPr>
            <p14:xfrm>
              <a:off x="4253466" y="1220393"/>
              <a:ext cx="1710000" cy="78768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457308F9-F0E7-4A86-8D1F-DF86F9797934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4239066" y="1205993"/>
                <a:ext cx="1738080" cy="81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C4F01501-E6FF-4F62-980D-CE74CDD469AB}"/>
                  </a:ext>
                </a:extLst>
              </p14:cNvPr>
              <p14:cNvContentPartPr/>
              <p14:nvPr/>
            </p14:nvContentPartPr>
            <p14:xfrm>
              <a:off x="5100906" y="2206073"/>
              <a:ext cx="160560" cy="33516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C4F01501-E6FF-4F62-980D-CE74CDD469AB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5086506" y="2191673"/>
                <a:ext cx="188640" cy="36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B7F75F18-DE8D-41DE-A62F-9165F576EF9F}"/>
                  </a:ext>
                </a:extLst>
              </p14:cNvPr>
              <p14:cNvContentPartPr/>
              <p14:nvPr/>
            </p14:nvContentPartPr>
            <p14:xfrm>
              <a:off x="5542986" y="2176553"/>
              <a:ext cx="483120" cy="37620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B7F75F18-DE8D-41DE-A62F-9165F576EF9F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528586" y="2162153"/>
                <a:ext cx="511200" cy="40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D38953F3-557C-4093-BB12-8BFC8E5F6258}"/>
                  </a:ext>
                </a:extLst>
              </p14:cNvPr>
              <p14:cNvContentPartPr/>
              <p14:nvPr/>
            </p14:nvContentPartPr>
            <p14:xfrm>
              <a:off x="4159146" y="2166473"/>
              <a:ext cx="583920" cy="41652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D38953F3-557C-4093-BB12-8BFC8E5F6258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4144746" y="2152073"/>
                <a:ext cx="612000" cy="44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37AF9285-D446-487E-AB3E-82C27DE3B6D6}"/>
                  </a:ext>
                </a:extLst>
              </p14:cNvPr>
              <p14:cNvContentPartPr/>
              <p14:nvPr/>
            </p14:nvContentPartPr>
            <p14:xfrm>
              <a:off x="2136306" y="2182673"/>
              <a:ext cx="1541160" cy="33948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37AF9285-D446-487E-AB3E-82C27DE3B6D6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2121906" y="2168273"/>
                <a:ext cx="1569240" cy="36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2E6129C7-3954-44EB-BDD6-DE92D194BCB4}"/>
                  </a:ext>
                </a:extLst>
              </p14:cNvPr>
              <p14:cNvContentPartPr/>
              <p14:nvPr/>
            </p14:nvContentPartPr>
            <p14:xfrm>
              <a:off x="867666" y="2225153"/>
              <a:ext cx="915840" cy="34776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2E6129C7-3954-44EB-BDD6-DE92D194BCB4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853266" y="2210753"/>
                <a:ext cx="943920" cy="37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6183DC7D-04B3-4A82-8685-1B2FB3359F0A}"/>
                  </a:ext>
                </a:extLst>
              </p14:cNvPr>
              <p14:cNvContentPartPr/>
              <p14:nvPr/>
            </p14:nvContentPartPr>
            <p14:xfrm>
              <a:off x="8015466" y="2753633"/>
              <a:ext cx="360" cy="360"/>
            </p14:xfrm>
          </p:contentPart>
        </mc:Choice>
        <mc:Fallback xmlns=""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6183DC7D-04B3-4A82-8685-1B2FB3359F0A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8001066" y="2739233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C6C3A54B-79F2-4744-B001-97B358ECBA8F}"/>
                  </a:ext>
                </a:extLst>
              </p14:cNvPr>
              <p14:cNvContentPartPr/>
              <p14:nvPr/>
            </p14:nvContentPartPr>
            <p14:xfrm>
              <a:off x="7592106" y="2372753"/>
              <a:ext cx="575640" cy="161640"/>
            </p14:xfrm>
          </p:contentPart>
        </mc:Choice>
        <mc:Fallback xmlns=""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C6C3A54B-79F2-4744-B001-97B358ECBA8F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7577706" y="2358353"/>
                <a:ext cx="603720" cy="18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73024E1F-6B28-4A23-8932-90109C99E7B4}"/>
                  </a:ext>
                </a:extLst>
              </p14:cNvPr>
              <p14:cNvContentPartPr/>
              <p14:nvPr/>
            </p14:nvContentPartPr>
            <p14:xfrm>
              <a:off x="6311226" y="2160713"/>
              <a:ext cx="824400" cy="416880"/>
            </p14:xfrm>
          </p:contentPart>
        </mc:Choice>
        <mc:Fallback xmlns=""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73024E1F-6B28-4A23-8932-90109C99E7B4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6296826" y="2146313"/>
                <a:ext cx="852480" cy="44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7AE0B794-179D-4F78-985F-6AAA28B19D40}"/>
                  </a:ext>
                </a:extLst>
              </p14:cNvPr>
              <p14:cNvContentPartPr/>
              <p14:nvPr/>
            </p14:nvContentPartPr>
            <p14:xfrm>
              <a:off x="3981306" y="4375793"/>
              <a:ext cx="360" cy="36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7AE0B794-179D-4F78-985F-6AAA28B19D40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966906" y="4361393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90059BCD-49F1-463A-A320-2674964CE83D}"/>
                  </a:ext>
                </a:extLst>
              </p14:cNvPr>
              <p14:cNvContentPartPr/>
              <p14:nvPr/>
            </p14:nvContentPartPr>
            <p14:xfrm>
              <a:off x="3652266" y="3976913"/>
              <a:ext cx="615600" cy="16236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90059BCD-49F1-463A-A320-2674964CE83D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637866" y="3962513"/>
                <a:ext cx="643680" cy="19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4125723F-FC2D-4EA4-AC59-4824C4575BAD}"/>
                  </a:ext>
                </a:extLst>
              </p14:cNvPr>
              <p14:cNvContentPartPr/>
              <p14:nvPr/>
            </p14:nvContentPartPr>
            <p14:xfrm>
              <a:off x="804666" y="2894393"/>
              <a:ext cx="2463840" cy="132876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4125723F-FC2D-4EA4-AC59-4824C4575BAD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790266" y="2879993"/>
                <a:ext cx="2491920" cy="135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20B5FF83-73B7-405B-81BF-A738F5DE64A2}"/>
                  </a:ext>
                </a:extLst>
              </p14:cNvPr>
              <p14:cNvContentPartPr/>
              <p14:nvPr/>
            </p14:nvContentPartPr>
            <p14:xfrm>
              <a:off x="7682106" y="3821753"/>
              <a:ext cx="90000" cy="23220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20B5FF83-73B7-405B-81BF-A738F5DE64A2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7667706" y="3807353"/>
                <a:ext cx="118080" cy="26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90E4931B-6AC7-49CD-982D-E05C47D9AB5E}"/>
                  </a:ext>
                </a:extLst>
              </p14:cNvPr>
              <p14:cNvContentPartPr/>
              <p14:nvPr/>
            </p14:nvContentPartPr>
            <p14:xfrm>
              <a:off x="7671666" y="4191473"/>
              <a:ext cx="360" cy="360"/>
            </p14:xfrm>
          </p:contentPart>
        </mc:Choice>
        <mc:Fallback xmlns=""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90E4931B-6AC7-49CD-982D-E05C47D9AB5E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7657266" y="4177073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88D831FB-A8D4-4116-8A3E-0194429E4806}"/>
                  </a:ext>
                </a:extLst>
              </p14:cNvPr>
              <p14:cNvContentPartPr/>
              <p14:nvPr/>
            </p14:nvContentPartPr>
            <p14:xfrm>
              <a:off x="6279546" y="3837593"/>
              <a:ext cx="952920" cy="342720"/>
            </p14:xfrm>
          </p:contentPart>
        </mc:Choice>
        <mc:Fallback xmlns=""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88D831FB-A8D4-4116-8A3E-0194429E4806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6265146" y="3823193"/>
                <a:ext cx="981000" cy="37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D6B764B7-4336-4EFE-90B0-E4DAA49C4C28}"/>
                  </a:ext>
                </a:extLst>
              </p14:cNvPr>
              <p14:cNvContentPartPr/>
              <p14:nvPr/>
            </p14:nvContentPartPr>
            <p14:xfrm>
              <a:off x="4768266" y="3817073"/>
              <a:ext cx="1194480" cy="634320"/>
            </p14:xfrm>
          </p:contentPart>
        </mc:Choice>
        <mc:Fallback xmlns=""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D6B764B7-4336-4EFE-90B0-E4DAA49C4C28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4753866" y="3802673"/>
                <a:ext cx="1222560" cy="66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D989EA80-7EF6-4FD8-8BDA-83F131AC0993}"/>
                  </a:ext>
                </a:extLst>
              </p14:cNvPr>
              <p14:cNvContentPartPr/>
              <p14:nvPr/>
            </p14:nvContentPartPr>
            <p14:xfrm>
              <a:off x="3614826" y="3231713"/>
              <a:ext cx="46800" cy="36360"/>
            </p14:xfrm>
          </p:contentPart>
        </mc:Choice>
        <mc:Fallback xmlns=""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D989EA80-7EF6-4FD8-8BDA-83F131AC0993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3600426" y="3217313"/>
                <a:ext cx="74880" cy="6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6D02376D-5A2F-47D1-AB56-0E57760E37A4}"/>
                  </a:ext>
                </a:extLst>
              </p14:cNvPr>
              <p14:cNvContentPartPr/>
              <p14:nvPr/>
            </p14:nvContentPartPr>
            <p14:xfrm>
              <a:off x="3599346" y="3036953"/>
              <a:ext cx="56880" cy="37800"/>
            </p14:xfrm>
          </p:contentPart>
        </mc:Choice>
        <mc:Fallback xmlns=""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6D02376D-5A2F-47D1-AB56-0E57760E37A4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3584946" y="3022553"/>
                <a:ext cx="84960" cy="6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2F79EF55-7A77-421C-86B6-95C71C12D13E}"/>
                  </a:ext>
                </a:extLst>
              </p14:cNvPr>
              <p14:cNvContentPartPr/>
              <p14:nvPr/>
            </p14:nvContentPartPr>
            <p14:xfrm>
              <a:off x="4088226" y="2932193"/>
              <a:ext cx="954000" cy="378000"/>
            </p14:xfrm>
          </p:contentPart>
        </mc:Choice>
        <mc:Fallback xmlns=""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2F79EF55-7A77-421C-86B6-95C71C12D13E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4073826" y="2917793"/>
                <a:ext cx="982080" cy="40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6B88DB84-2652-41B1-BE7F-48A09AE76DD1}"/>
                  </a:ext>
                </a:extLst>
              </p14:cNvPr>
              <p14:cNvContentPartPr/>
              <p14:nvPr/>
            </p14:nvContentPartPr>
            <p14:xfrm>
              <a:off x="6220506" y="2895113"/>
              <a:ext cx="195120" cy="379800"/>
            </p14:xfrm>
          </p:contentPart>
        </mc:Choice>
        <mc:Fallback xmlns=""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6B88DB84-2652-41B1-BE7F-48A09AE76DD1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6206106" y="2880713"/>
                <a:ext cx="223200" cy="40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50EC22BB-B4B3-4D9A-A894-BAF5CB1B88C3}"/>
                  </a:ext>
                </a:extLst>
              </p14:cNvPr>
              <p14:cNvContentPartPr/>
              <p14:nvPr/>
            </p14:nvContentPartPr>
            <p14:xfrm>
              <a:off x="6669426" y="2939393"/>
              <a:ext cx="373320" cy="392760"/>
            </p14:xfrm>
          </p:contentPart>
        </mc:Choice>
        <mc:Fallback xmlns=""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50EC22BB-B4B3-4D9A-A894-BAF5CB1B88C3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6655026" y="2924993"/>
                <a:ext cx="401400" cy="42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24C1185B-7F53-4E98-9685-3D2B4BB35259}"/>
                  </a:ext>
                </a:extLst>
              </p14:cNvPr>
              <p14:cNvContentPartPr/>
              <p14:nvPr/>
            </p14:nvContentPartPr>
            <p14:xfrm>
              <a:off x="5354706" y="2941193"/>
              <a:ext cx="485640" cy="340560"/>
            </p14:xfrm>
          </p:contentPart>
        </mc:Choice>
        <mc:Fallback xmlns=""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24C1185B-7F53-4E98-9685-3D2B4BB35259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5340306" y="2926793"/>
                <a:ext cx="513720" cy="368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72982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F0D17B30-ABA1-44B5-8492-DB8EEE22958A}"/>
                  </a:ext>
                </a:extLst>
              </p14:cNvPr>
              <p14:cNvContentPartPr/>
              <p14:nvPr/>
            </p14:nvContentPartPr>
            <p14:xfrm>
              <a:off x="468426" y="220673"/>
              <a:ext cx="1503720" cy="44892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F0D17B30-ABA1-44B5-8492-DB8EEE22958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54026" y="206273"/>
                <a:ext cx="1531800" cy="47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5D0D1CAF-0D08-49D4-A140-D0A1468273A2}"/>
                  </a:ext>
                </a:extLst>
              </p14:cNvPr>
              <p14:cNvContentPartPr/>
              <p14:nvPr/>
            </p14:nvContentPartPr>
            <p14:xfrm>
              <a:off x="557346" y="1056953"/>
              <a:ext cx="1026720" cy="3621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5D0D1CAF-0D08-49D4-A140-D0A1468273A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42946" y="1042553"/>
                <a:ext cx="1054800" cy="39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3578ADCA-BC53-4794-A76E-C4C03577358A}"/>
                  </a:ext>
                </a:extLst>
              </p14:cNvPr>
              <p14:cNvContentPartPr/>
              <p14:nvPr/>
            </p14:nvContentPartPr>
            <p14:xfrm>
              <a:off x="2023986" y="1103753"/>
              <a:ext cx="226080" cy="21564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3578ADCA-BC53-4794-A76E-C4C03577358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009586" y="1089353"/>
                <a:ext cx="254160" cy="24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7EC87138-96FD-412C-96EC-544BA9B58014}"/>
                  </a:ext>
                </a:extLst>
              </p14:cNvPr>
              <p14:cNvContentPartPr/>
              <p14:nvPr/>
            </p14:nvContentPartPr>
            <p14:xfrm>
              <a:off x="2465706" y="1034633"/>
              <a:ext cx="1972800" cy="37980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7EC87138-96FD-412C-96EC-544BA9B5801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451306" y="1020233"/>
                <a:ext cx="2000880" cy="40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E9A5685B-E28D-4FF9-B58A-3C8D28CCB998}"/>
                  </a:ext>
                </a:extLst>
              </p14:cNvPr>
              <p14:cNvContentPartPr/>
              <p14:nvPr/>
            </p14:nvContentPartPr>
            <p14:xfrm>
              <a:off x="5000826" y="1161713"/>
              <a:ext cx="360" cy="36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E9A5685B-E28D-4FF9-B58A-3C8D28CCB998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986426" y="1147313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4E707A5A-F002-4C9A-B2F9-A58873596DA1}"/>
                  </a:ext>
                </a:extLst>
              </p14:cNvPr>
              <p14:cNvContentPartPr/>
              <p14:nvPr/>
            </p14:nvContentPartPr>
            <p14:xfrm>
              <a:off x="5015946" y="1272233"/>
              <a:ext cx="360" cy="36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4E707A5A-F002-4C9A-B2F9-A58873596DA1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001546" y="1257833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A8906656-1D6A-4F71-9EB0-180B58B83A96}"/>
                  </a:ext>
                </a:extLst>
              </p14:cNvPr>
              <p14:cNvContentPartPr/>
              <p14:nvPr/>
            </p14:nvContentPartPr>
            <p14:xfrm>
              <a:off x="5464866" y="997913"/>
              <a:ext cx="357480" cy="34272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A8906656-1D6A-4F71-9EB0-180B58B83A96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450466" y="983513"/>
                <a:ext cx="385560" cy="37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99CD544F-0E71-4529-B17B-E590F6A60EE7}"/>
                  </a:ext>
                </a:extLst>
              </p14:cNvPr>
              <p14:cNvContentPartPr/>
              <p14:nvPr/>
            </p14:nvContentPartPr>
            <p14:xfrm>
              <a:off x="5992266" y="943553"/>
              <a:ext cx="416160" cy="38844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99CD544F-0E71-4529-B17B-E590F6A60EE7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977866" y="929153"/>
                <a:ext cx="444240" cy="41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256C31F7-AC3B-4A62-A20A-008D75212229}"/>
                  </a:ext>
                </a:extLst>
              </p14:cNvPr>
              <p14:cNvContentPartPr/>
              <p14:nvPr/>
            </p14:nvContentPartPr>
            <p14:xfrm>
              <a:off x="6608226" y="921593"/>
              <a:ext cx="215280" cy="35316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256C31F7-AC3B-4A62-A20A-008D75212229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593826" y="907193"/>
                <a:ext cx="243360" cy="38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2DA7810B-FE90-4D17-B371-5B6686A1AED4}"/>
                  </a:ext>
                </a:extLst>
              </p14:cNvPr>
              <p14:cNvContentPartPr/>
              <p14:nvPr/>
            </p14:nvContentPartPr>
            <p14:xfrm>
              <a:off x="6992346" y="1202033"/>
              <a:ext cx="68760" cy="11412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2DA7810B-FE90-4D17-B371-5B6686A1AED4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977946" y="1187633"/>
                <a:ext cx="96840" cy="14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54806B2B-2A52-4FD0-99C2-98E09865747C}"/>
                  </a:ext>
                </a:extLst>
              </p14:cNvPr>
              <p14:cNvContentPartPr/>
              <p14:nvPr/>
            </p14:nvContentPartPr>
            <p14:xfrm>
              <a:off x="7286106" y="970553"/>
              <a:ext cx="523080" cy="40176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54806B2B-2A52-4FD0-99C2-98E09865747C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271706" y="956153"/>
                <a:ext cx="551160" cy="42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62DC710C-8D65-4CC8-8434-E6A97E1C7C20}"/>
                  </a:ext>
                </a:extLst>
              </p14:cNvPr>
              <p14:cNvContentPartPr/>
              <p14:nvPr/>
            </p14:nvContentPartPr>
            <p14:xfrm>
              <a:off x="7993146" y="960473"/>
              <a:ext cx="555480" cy="39384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62DC710C-8D65-4CC8-8434-E6A97E1C7C20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978746" y="946073"/>
                <a:ext cx="583560" cy="42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7F8FD8CE-CD57-41D2-91FD-4D13D89D5A8B}"/>
                  </a:ext>
                </a:extLst>
              </p14:cNvPr>
              <p14:cNvContentPartPr/>
              <p14:nvPr/>
            </p14:nvContentPartPr>
            <p14:xfrm>
              <a:off x="6439746" y="1474913"/>
              <a:ext cx="456840" cy="314640"/>
            </p14:xfrm>
          </p:contentPart>
        </mc:Choice>
        <mc:Fallback xmlns=""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7F8FD8CE-CD57-41D2-91FD-4D13D89D5A8B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425346" y="1460513"/>
                <a:ext cx="484920" cy="34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6FC84087-0510-4F74-89D0-A329B35CFA80}"/>
                  </a:ext>
                </a:extLst>
              </p14:cNvPr>
              <p14:cNvContentPartPr/>
              <p14:nvPr/>
            </p14:nvContentPartPr>
            <p14:xfrm>
              <a:off x="5571786" y="1505153"/>
              <a:ext cx="647640" cy="340560"/>
            </p14:xfrm>
          </p:contentPart>
        </mc:Choice>
        <mc:Fallback xmlns=""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6FC84087-0510-4F74-89D0-A329B35CFA80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5557386" y="1490753"/>
                <a:ext cx="675720" cy="36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30CA3A3E-1374-4FAC-9313-127B6FBA8E38}"/>
                  </a:ext>
                </a:extLst>
              </p14:cNvPr>
              <p14:cNvContentPartPr/>
              <p14:nvPr/>
            </p14:nvContentPartPr>
            <p14:xfrm>
              <a:off x="1586586" y="2029313"/>
              <a:ext cx="149040" cy="357840"/>
            </p14:xfrm>
          </p:contentPart>
        </mc:Choice>
        <mc:Fallback xmlns=""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30CA3A3E-1374-4FAC-9313-127B6FBA8E38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572186" y="2014913"/>
                <a:ext cx="177120" cy="38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0ECB2A37-2ECC-454B-A03A-AAAC06BF1E2E}"/>
                  </a:ext>
                </a:extLst>
              </p14:cNvPr>
              <p14:cNvContentPartPr/>
              <p14:nvPr/>
            </p14:nvContentPartPr>
            <p14:xfrm>
              <a:off x="2028666" y="2101313"/>
              <a:ext cx="15120" cy="1440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0ECB2A37-2ECC-454B-A03A-AAAC06BF1E2E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2014266" y="2086913"/>
                <a:ext cx="43200" cy="4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4C26561D-8049-4BBA-B2FB-E376D7E304B7}"/>
                  </a:ext>
                </a:extLst>
              </p14:cNvPr>
              <p14:cNvContentPartPr/>
              <p14:nvPr/>
            </p14:nvContentPartPr>
            <p14:xfrm>
              <a:off x="2049546" y="2275913"/>
              <a:ext cx="20520" cy="8280"/>
            </p14:xfrm>
          </p:contentPart>
        </mc:Choice>
        <mc:Fallback xmlns=""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4C26561D-8049-4BBA-B2FB-E376D7E304B7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2035146" y="2261513"/>
                <a:ext cx="48600" cy="3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362A7460-8A55-4D03-900C-FD307F49954B}"/>
                  </a:ext>
                </a:extLst>
              </p14:cNvPr>
              <p14:cNvContentPartPr/>
              <p14:nvPr/>
            </p14:nvContentPartPr>
            <p14:xfrm>
              <a:off x="2059266" y="2457353"/>
              <a:ext cx="5760" cy="7560"/>
            </p14:xfrm>
          </p:contentPart>
        </mc:Choice>
        <mc:Fallback xmlns=""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362A7460-8A55-4D03-900C-FD307F49954B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2044866" y="2442953"/>
                <a:ext cx="33840" cy="3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2FAAD003-E7EB-42EA-939F-7FD65ACFFC6C}"/>
                  </a:ext>
                </a:extLst>
              </p14:cNvPr>
              <p14:cNvContentPartPr/>
              <p14:nvPr/>
            </p14:nvContentPartPr>
            <p14:xfrm>
              <a:off x="2325306" y="2081513"/>
              <a:ext cx="233640" cy="382680"/>
            </p14:xfrm>
          </p:contentPart>
        </mc:Choice>
        <mc:Fallback xmlns=""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2FAAD003-E7EB-42EA-939F-7FD65ACFFC6C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2310906" y="2067113"/>
                <a:ext cx="261720" cy="41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6CA86AFF-910D-4772-9F23-532BCEE31403}"/>
                  </a:ext>
                </a:extLst>
              </p14:cNvPr>
              <p14:cNvContentPartPr/>
              <p14:nvPr/>
            </p14:nvContentPartPr>
            <p14:xfrm>
              <a:off x="986826" y="2198153"/>
              <a:ext cx="272160" cy="260280"/>
            </p14:xfrm>
          </p:contentPart>
        </mc:Choice>
        <mc:Fallback xmlns=""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6CA86AFF-910D-4772-9F23-532BCEE31403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972426" y="2183753"/>
                <a:ext cx="300240" cy="28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94E08347-E51C-4C81-8F25-646DA20E93C6}"/>
                  </a:ext>
                </a:extLst>
              </p14:cNvPr>
              <p14:cNvContentPartPr/>
              <p14:nvPr/>
            </p14:nvContentPartPr>
            <p14:xfrm>
              <a:off x="3229266" y="2264033"/>
              <a:ext cx="11880" cy="6840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94E08347-E51C-4C81-8F25-646DA20E93C6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3214866" y="2249633"/>
                <a:ext cx="39960" cy="3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16AB3353-24CA-4B94-B40B-726845F33278}"/>
                  </a:ext>
                </a:extLst>
              </p14:cNvPr>
              <p14:cNvContentPartPr/>
              <p14:nvPr/>
            </p14:nvContentPartPr>
            <p14:xfrm>
              <a:off x="3213066" y="2393633"/>
              <a:ext cx="360" cy="360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16AB3353-24CA-4B94-B40B-726845F33278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3198666" y="2379233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A861B161-E083-4604-BC0C-0F4F212F710D}"/>
                  </a:ext>
                </a:extLst>
              </p14:cNvPr>
              <p14:cNvContentPartPr/>
              <p14:nvPr/>
            </p14:nvContentPartPr>
            <p14:xfrm>
              <a:off x="4237986" y="2037233"/>
              <a:ext cx="228960" cy="397080"/>
            </p14:xfrm>
          </p:contentPart>
        </mc:Choice>
        <mc:Fallback xmlns=""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A861B161-E083-4604-BC0C-0F4F212F710D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4223586" y="2022833"/>
                <a:ext cx="257040" cy="42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3BB51B68-28D7-474D-A950-0B9779064635}"/>
                  </a:ext>
                </a:extLst>
              </p14:cNvPr>
              <p14:cNvContentPartPr/>
              <p14:nvPr/>
            </p14:nvContentPartPr>
            <p14:xfrm>
              <a:off x="4856826" y="2066753"/>
              <a:ext cx="1176840" cy="623520"/>
            </p14:xfrm>
          </p:contentPart>
        </mc:Choice>
        <mc:Fallback xmlns=""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3BB51B68-28D7-474D-A950-0B9779064635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4842426" y="2052353"/>
                <a:ext cx="1204920" cy="65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540AF2B8-7E9E-40DE-B326-D6F3D87AC66E}"/>
                  </a:ext>
                </a:extLst>
              </p14:cNvPr>
              <p14:cNvContentPartPr/>
              <p14:nvPr/>
            </p14:nvContentPartPr>
            <p14:xfrm>
              <a:off x="730866" y="581753"/>
              <a:ext cx="1004040" cy="127440"/>
            </p14:xfrm>
          </p:contentPart>
        </mc:Choice>
        <mc:Fallback xmlns=""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540AF2B8-7E9E-40DE-B326-D6F3D87AC66E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716466" y="567353"/>
                <a:ext cx="1032120" cy="15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5F53F92B-5F40-476C-973F-AE918E38B2C3}"/>
                  </a:ext>
                </a:extLst>
              </p14:cNvPr>
              <p14:cNvContentPartPr/>
              <p14:nvPr/>
            </p14:nvContentPartPr>
            <p14:xfrm>
              <a:off x="365106" y="3389393"/>
              <a:ext cx="897480" cy="7272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5F53F92B-5F40-476C-973F-AE918E38B2C3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50706" y="3374993"/>
                <a:ext cx="925560" cy="10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CFA3E889-6EF9-43BE-A8DB-5963902E7856}"/>
                  </a:ext>
                </a:extLst>
              </p14:cNvPr>
              <p14:cNvContentPartPr/>
              <p14:nvPr/>
            </p14:nvContentPartPr>
            <p14:xfrm>
              <a:off x="1453026" y="3111473"/>
              <a:ext cx="360" cy="36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CFA3E889-6EF9-43BE-A8DB-5963902E7856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1438626" y="3097073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C8F5E126-CF11-4437-A622-7E1A494A6E58}"/>
                  </a:ext>
                </a:extLst>
              </p14:cNvPr>
              <p14:cNvContentPartPr/>
              <p14:nvPr/>
            </p14:nvContentPartPr>
            <p14:xfrm>
              <a:off x="1473186" y="3253673"/>
              <a:ext cx="360" cy="36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C8F5E126-CF11-4437-A622-7E1A494A6E58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1458786" y="3239273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EC5931E5-C5F7-498A-94FE-4E0173F8195C}"/>
                  </a:ext>
                </a:extLst>
              </p14:cNvPr>
              <p14:cNvContentPartPr/>
              <p14:nvPr/>
            </p14:nvContentPartPr>
            <p14:xfrm>
              <a:off x="492546" y="3012113"/>
              <a:ext cx="750960" cy="26856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EC5931E5-C5F7-498A-94FE-4E0173F8195C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478146" y="2997713"/>
                <a:ext cx="779040" cy="29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D936D5CC-C2E8-4DC4-B502-5323510D2198}"/>
                  </a:ext>
                </a:extLst>
              </p14:cNvPr>
              <p14:cNvContentPartPr/>
              <p14:nvPr/>
            </p14:nvContentPartPr>
            <p14:xfrm>
              <a:off x="1967106" y="3053153"/>
              <a:ext cx="274680" cy="23940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D936D5CC-C2E8-4DC4-B502-5323510D2198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1952706" y="3038753"/>
                <a:ext cx="302760" cy="26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88BDD1B0-F82B-4A99-86CA-3F566D5F1CEC}"/>
                  </a:ext>
                </a:extLst>
              </p14:cNvPr>
              <p14:cNvContentPartPr/>
              <p14:nvPr/>
            </p14:nvContentPartPr>
            <p14:xfrm>
              <a:off x="3337626" y="2974673"/>
              <a:ext cx="1000800" cy="42372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88BDD1B0-F82B-4A99-86CA-3F566D5F1CEC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3323226" y="2960273"/>
                <a:ext cx="1028880" cy="45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CB357675-4978-4646-863E-48C51380394A}"/>
                  </a:ext>
                </a:extLst>
              </p14:cNvPr>
              <p14:cNvContentPartPr/>
              <p14:nvPr/>
            </p14:nvContentPartPr>
            <p14:xfrm>
              <a:off x="2518626" y="2984753"/>
              <a:ext cx="454320" cy="35748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CB357675-4978-4646-863E-48C51380394A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2504226" y="2970353"/>
                <a:ext cx="482400" cy="38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4D25B5B3-8654-4010-9B5B-89B26D2CA2E9}"/>
                  </a:ext>
                </a:extLst>
              </p14:cNvPr>
              <p14:cNvContentPartPr/>
              <p14:nvPr/>
            </p14:nvContentPartPr>
            <p14:xfrm>
              <a:off x="4512666" y="2936873"/>
              <a:ext cx="143640" cy="353160"/>
            </p14:xfrm>
          </p:contentPart>
        </mc:Choice>
        <mc:Fallback xmlns=""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4D25B5B3-8654-4010-9B5B-89B26D2CA2E9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4498266" y="2922473"/>
                <a:ext cx="171720" cy="38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0A68EB64-EE65-45E3-B02A-7110B43CDCFC}"/>
                  </a:ext>
                </a:extLst>
              </p14:cNvPr>
              <p14:cNvContentPartPr/>
              <p14:nvPr/>
            </p14:nvContentPartPr>
            <p14:xfrm>
              <a:off x="5037546" y="3148913"/>
              <a:ext cx="360" cy="360"/>
            </p14:xfrm>
          </p:contentPart>
        </mc:Choice>
        <mc:Fallback xmlns=""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0A68EB64-EE65-45E3-B02A-7110B43CDCFC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5023146" y="3134513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73896F83-9EBE-4C97-8A63-237968A5C6A7}"/>
                  </a:ext>
                </a:extLst>
              </p14:cNvPr>
              <p14:cNvContentPartPr/>
              <p14:nvPr/>
            </p14:nvContentPartPr>
            <p14:xfrm>
              <a:off x="5056986" y="3313073"/>
              <a:ext cx="360" cy="360"/>
            </p14:xfrm>
          </p:contentPart>
        </mc:Choice>
        <mc:Fallback xmlns=""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73896F83-9EBE-4C97-8A63-237968A5C6A7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5042586" y="3298673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8ECA6095-B0C9-4537-8093-5C23487B150E}"/>
                  </a:ext>
                </a:extLst>
              </p14:cNvPr>
              <p14:cNvContentPartPr/>
              <p14:nvPr/>
            </p14:nvContentPartPr>
            <p14:xfrm>
              <a:off x="5561706" y="2917793"/>
              <a:ext cx="861120" cy="397080"/>
            </p14:xfrm>
          </p:contentPart>
        </mc:Choice>
        <mc:Fallback xmlns=""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8ECA6095-B0C9-4537-8093-5C23487B150E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5547306" y="2903393"/>
                <a:ext cx="889200" cy="42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1D40089B-3110-4396-8578-47C42B248CBB}"/>
                  </a:ext>
                </a:extLst>
              </p14:cNvPr>
              <p14:cNvContentPartPr/>
              <p14:nvPr/>
            </p14:nvContentPartPr>
            <p14:xfrm>
              <a:off x="7175226" y="2888993"/>
              <a:ext cx="452880" cy="420120"/>
            </p14:xfrm>
          </p:contentPart>
        </mc:Choice>
        <mc:Fallback xmlns=""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1D40089B-3110-4396-8578-47C42B248CBB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7160826" y="2874593"/>
                <a:ext cx="480960" cy="44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8EECB958-68C6-49A6-889D-A443160E5A38}"/>
                  </a:ext>
                </a:extLst>
              </p14:cNvPr>
              <p14:cNvContentPartPr/>
              <p14:nvPr/>
            </p14:nvContentPartPr>
            <p14:xfrm>
              <a:off x="6659346" y="2846153"/>
              <a:ext cx="326520" cy="452520"/>
            </p14:xfrm>
          </p:contentPart>
        </mc:Choice>
        <mc:Fallback xmlns=""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8EECB958-68C6-49A6-889D-A443160E5A38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6644946" y="2831753"/>
                <a:ext cx="354600" cy="48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B06E7F6B-E9F0-4F7B-B03E-762B70725C75}"/>
                  </a:ext>
                </a:extLst>
              </p14:cNvPr>
              <p14:cNvContentPartPr/>
              <p14:nvPr/>
            </p14:nvContentPartPr>
            <p14:xfrm>
              <a:off x="8370426" y="3167633"/>
              <a:ext cx="63000" cy="151920"/>
            </p14:xfrm>
          </p:contentPart>
        </mc:Choice>
        <mc:Fallback xmlns=""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B06E7F6B-E9F0-4F7B-B03E-762B70725C75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8356026" y="3153233"/>
                <a:ext cx="91080" cy="18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3EA7BCAC-B9CC-44A7-8C54-1778AD4490E5}"/>
                  </a:ext>
                </a:extLst>
              </p14:cNvPr>
              <p14:cNvContentPartPr/>
              <p14:nvPr/>
            </p14:nvContentPartPr>
            <p14:xfrm>
              <a:off x="7802346" y="2919593"/>
              <a:ext cx="373680" cy="303480"/>
            </p14:xfrm>
          </p:contentPart>
        </mc:Choice>
        <mc:Fallback xmlns=""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3EA7BCAC-B9CC-44A7-8C54-1778AD4490E5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7787946" y="2905193"/>
                <a:ext cx="401760" cy="33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4590CEA0-7A59-40D5-AA38-EA7192080927}"/>
                  </a:ext>
                </a:extLst>
              </p14:cNvPr>
              <p14:cNvContentPartPr/>
              <p14:nvPr/>
            </p14:nvContentPartPr>
            <p14:xfrm>
              <a:off x="8644746" y="2934353"/>
              <a:ext cx="377640" cy="430920"/>
            </p14:xfrm>
          </p:contentPart>
        </mc:Choice>
        <mc:Fallback xmlns=""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4590CEA0-7A59-40D5-AA38-EA7192080927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8630346" y="2919953"/>
                <a:ext cx="405720" cy="45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7DB9347E-1DB7-48C4-ADA3-D8BC37613B0E}"/>
                  </a:ext>
                </a:extLst>
              </p14:cNvPr>
              <p14:cNvContentPartPr/>
              <p14:nvPr/>
            </p14:nvContentPartPr>
            <p14:xfrm>
              <a:off x="5752506" y="3536273"/>
              <a:ext cx="460440" cy="263520"/>
            </p14:xfrm>
          </p:contentPart>
        </mc:Choice>
        <mc:Fallback xmlns=""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7DB9347E-1DB7-48C4-ADA3-D8BC37613B0E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5738106" y="3521873"/>
                <a:ext cx="488520" cy="29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143" name="Ink 142">
                <a:extLst>
                  <a:ext uri="{FF2B5EF4-FFF2-40B4-BE49-F238E27FC236}">
                    <a16:creationId xmlns:a16="http://schemas.microsoft.com/office/drawing/2014/main" id="{04CA451D-4D14-4393-B8BD-AC3D60C542F0}"/>
                  </a:ext>
                </a:extLst>
              </p14:cNvPr>
              <p14:cNvContentPartPr/>
              <p14:nvPr/>
            </p14:nvContentPartPr>
            <p14:xfrm>
              <a:off x="3742266" y="2082233"/>
              <a:ext cx="385920" cy="384480"/>
            </p14:xfrm>
          </p:contentPart>
        </mc:Choice>
        <mc:Fallback xmlns="">
          <p:pic>
            <p:nvPicPr>
              <p:cNvPr id="143" name="Ink 142">
                <a:extLst>
                  <a:ext uri="{FF2B5EF4-FFF2-40B4-BE49-F238E27FC236}">
                    <a16:creationId xmlns:a16="http://schemas.microsoft.com/office/drawing/2014/main" id="{04CA451D-4D14-4393-B8BD-AC3D60C542F0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3727866" y="2067833"/>
                <a:ext cx="414000" cy="41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147" name="Ink 146">
                <a:extLst>
                  <a:ext uri="{FF2B5EF4-FFF2-40B4-BE49-F238E27FC236}">
                    <a16:creationId xmlns:a16="http://schemas.microsoft.com/office/drawing/2014/main" id="{77B95998-6BC3-44CA-A5B8-3E65743E336E}"/>
                  </a:ext>
                </a:extLst>
              </p14:cNvPr>
              <p14:cNvContentPartPr/>
              <p14:nvPr/>
            </p14:nvContentPartPr>
            <p14:xfrm>
              <a:off x="739146" y="4227473"/>
              <a:ext cx="353520" cy="277200"/>
            </p14:xfrm>
          </p:contentPart>
        </mc:Choice>
        <mc:Fallback xmlns="">
          <p:pic>
            <p:nvPicPr>
              <p:cNvPr id="147" name="Ink 146">
                <a:extLst>
                  <a:ext uri="{FF2B5EF4-FFF2-40B4-BE49-F238E27FC236}">
                    <a16:creationId xmlns:a16="http://schemas.microsoft.com/office/drawing/2014/main" id="{77B95998-6BC3-44CA-A5B8-3E65743E336E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724746" y="4213073"/>
                <a:ext cx="381600" cy="30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148" name="Ink 147">
                <a:extLst>
                  <a:ext uri="{FF2B5EF4-FFF2-40B4-BE49-F238E27FC236}">
                    <a16:creationId xmlns:a16="http://schemas.microsoft.com/office/drawing/2014/main" id="{6AAC2539-37F1-4A8B-9302-24E670350CC3}"/>
                  </a:ext>
                </a:extLst>
              </p14:cNvPr>
              <p14:cNvContentPartPr/>
              <p14:nvPr/>
            </p14:nvContentPartPr>
            <p14:xfrm>
              <a:off x="1549146" y="4039913"/>
              <a:ext cx="216000" cy="384840"/>
            </p14:xfrm>
          </p:contentPart>
        </mc:Choice>
        <mc:Fallback xmlns="">
          <p:pic>
            <p:nvPicPr>
              <p:cNvPr id="148" name="Ink 147">
                <a:extLst>
                  <a:ext uri="{FF2B5EF4-FFF2-40B4-BE49-F238E27FC236}">
                    <a16:creationId xmlns:a16="http://schemas.microsoft.com/office/drawing/2014/main" id="{6AAC2539-37F1-4A8B-9302-24E670350CC3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1534746" y="4025513"/>
                <a:ext cx="244080" cy="41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149" name="Ink 148">
                <a:extLst>
                  <a:ext uri="{FF2B5EF4-FFF2-40B4-BE49-F238E27FC236}">
                    <a16:creationId xmlns:a16="http://schemas.microsoft.com/office/drawing/2014/main" id="{BBB26B8D-18BF-4982-9D47-69AE50D07C0D}"/>
                  </a:ext>
                </a:extLst>
              </p14:cNvPr>
              <p14:cNvContentPartPr/>
              <p14:nvPr/>
            </p14:nvContentPartPr>
            <p14:xfrm>
              <a:off x="2075466" y="4094993"/>
              <a:ext cx="13320" cy="20520"/>
            </p14:xfrm>
          </p:contentPart>
        </mc:Choice>
        <mc:Fallback xmlns="">
          <p:pic>
            <p:nvPicPr>
              <p:cNvPr id="149" name="Ink 148">
                <a:extLst>
                  <a:ext uri="{FF2B5EF4-FFF2-40B4-BE49-F238E27FC236}">
                    <a16:creationId xmlns:a16="http://schemas.microsoft.com/office/drawing/2014/main" id="{BBB26B8D-18BF-4982-9D47-69AE50D07C0D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2061066" y="4080593"/>
                <a:ext cx="41400" cy="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150" name="Ink 149">
                <a:extLst>
                  <a:ext uri="{FF2B5EF4-FFF2-40B4-BE49-F238E27FC236}">
                    <a16:creationId xmlns:a16="http://schemas.microsoft.com/office/drawing/2014/main" id="{A382C499-DACE-4543-A857-371004280895}"/>
                  </a:ext>
                </a:extLst>
              </p14:cNvPr>
              <p14:cNvContentPartPr/>
              <p14:nvPr/>
            </p14:nvContentPartPr>
            <p14:xfrm>
              <a:off x="2079066" y="4262033"/>
              <a:ext cx="20520" cy="19080"/>
            </p14:xfrm>
          </p:contentPart>
        </mc:Choice>
        <mc:Fallback xmlns="">
          <p:pic>
            <p:nvPicPr>
              <p:cNvPr id="150" name="Ink 149">
                <a:extLst>
                  <a:ext uri="{FF2B5EF4-FFF2-40B4-BE49-F238E27FC236}">
                    <a16:creationId xmlns:a16="http://schemas.microsoft.com/office/drawing/2014/main" id="{A382C499-DACE-4543-A857-371004280895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2064666" y="4247633"/>
                <a:ext cx="48600" cy="4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id="{20B1C183-8A7E-44BB-8852-013C4BBC7CA0}"/>
                  </a:ext>
                </a:extLst>
              </p14:cNvPr>
              <p14:cNvContentPartPr/>
              <p14:nvPr/>
            </p14:nvContentPartPr>
            <p14:xfrm>
              <a:off x="2085906" y="4406033"/>
              <a:ext cx="23040" cy="7560"/>
            </p14:xfrm>
          </p:contentPart>
        </mc:Choice>
        <mc:Fallback xmlns="">
          <p:pic>
            <p:nvPicPr>
              <p:cNvPr id="151" name="Ink 150">
                <a:extLst>
                  <a:ext uri="{FF2B5EF4-FFF2-40B4-BE49-F238E27FC236}">
                    <a16:creationId xmlns:a16="http://schemas.microsoft.com/office/drawing/2014/main" id="{20B1C183-8A7E-44BB-8852-013C4BBC7CA0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2071506" y="4391633"/>
                <a:ext cx="51120" cy="3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152" name="Ink 151">
                <a:extLst>
                  <a:ext uri="{FF2B5EF4-FFF2-40B4-BE49-F238E27FC236}">
                    <a16:creationId xmlns:a16="http://schemas.microsoft.com/office/drawing/2014/main" id="{6E2F5269-A0D3-4682-93ED-42DBA7FEBA2F}"/>
                  </a:ext>
                </a:extLst>
              </p14:cNvPr>
              <p14:cNvContentPartPr/>
              <p14:nvPr/>
            </p14:nvContentPartPr>
            <p14:xfrm>
              <a:off x="2355546" y="4100033"/>
              <a:ext cx="216360" cy="339480"/>
            </p14:xfrm>
          </p:contentPart>
        </mc:Choice>
        <mc:Fallback xmlns="">
          <p:pic>
            <p:nvPicPr>
              <p:cNvPr id="152" name="Ink 151">
                <a:extLst>
                  <a:ext uri="{FF2B5EF4-FFF2-40B4-BE49-F238E27FC236}">
                    <a16:creationId xmlns:a16="http://schemas.microsoft.com/office/drawing/2014/main" id="{6E2F5269-A0D3-4682-93ED-42DBA7FEBA2F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2341146" y="4085633"/>
                <a:ext cx="244440" cy="36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153" name="Ink 152">
                <a:extLst>
                  <a:ext uri="{FF2B5EF4-FFF2-40B4-BE49-F238E27FC236}">
                    <a16:creationId xmlns:a16="http://schemas.microsoft.com/office/drawing/2014/main" id="{7AA20BC5-2283-4A3B-818C-0BDFB96010B7}"/>
                  </a:ext>
                </a:extLst>
              </p14:cNvPr>
              <p14:cNvContentPartPr/>
              <p14:nvPr/>
            </p14:nvContentPartPr>
            <p14:xfrm>
              <a:off x="3458946" y="4314233"/>
              <a:ext cx="12600" cy="3960"/>
            </p14:xfrm>
          </p:contentPart>
        </mc:Choice>
        <mc:Fallback xmlns="">
          <p:pic>
            <p:nvPicPr>
              <p:cNvPr id="153" name="Ink 152">
                <a:extLst>
                  <a:ext uri="{FF2B5EF4-FFF2-40B4-BE49-F238E27FC236}">
                    <a16:creationId xmlns:a16="http://schemas.microsoft.com/office/drawing/2014/main" id="{7AA20BC5-2283-4A3B-818C-0BDFB96010B7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3444546" y="4299833"/>
                <a:ext cx="40680" cy="3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154" name="Ink 153">
                <a:extLst>
                  <a:ext uri="{FF2B5EF4-FFF2-40B4-BE49-F238E27FC236}">
                    <a16:creationId xmlns:a16="http://schemas.microsoft.com/office/drawing/2014/main" id="{B3FF4623-ECC5-4672-AB88-C10C6EBAF347}"/>
                  </a:ext>
                </a:extLst>
              </p14:cNvPr>
              <p14:cNvContentPartPr/>
              <p14:nvPr/>
            </p14:nvContentPartPr>
            <p14:xfrm>
              <a:off x="3465066" y="4471553"/>
              <a:ext cx="16560" cy="20520"/>
            </p14:xfrm>
          </p:contentPart>
        </mc:Choice>
        <mc:Fallback xmlns="">
          <p:pic>
            <p:nvPicPr>
              <p:cNvPr id="154" name="Ink 153">
                <a:extLst>
                  <a:ext uri="{FF2B5EF4-FFF2-40B4-BE49-F238E27FC236}">
                    <a16:creationId xmlns:a16="http://schemas.microsoft.com/office/drawing/2014/main" id="{B3FF4623-ECC5-4672-AB88-C10C6EBAF347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3450666" y="4457153"/>
                <a:ext cx="44640" cy="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157" name="Ink 156">
                <a:extLst>
                  <a:ext uri="{FF2B5EF4-FFF2-40B4-BE49-F238E27FC236}">
                    <a16:creationId xmlns:a16="http://schemas.microsoft.com/office/drawing/2014/main" id="{5E1A5DCD-6BA1-49ED-9619-8D03FF71D34D}"/>
                  </a:ext>
                </a:extLst>
              </p14:cNvPr>
              <p14:cNvContentPartPr/>
              <p14:nvPr/>
            </p14:nvContentPartPr>
            <p14:xfrm>
              <a:off x="4195866" y="4101113"/>
              <a:ext cx="477720" cy="490320"/>
            </p14:xfrm>
          </p:contentPart>
        </mc:Choice>
        <mc:Fallback xmlns="">
          <p:pic>
            <p:nvPicPr>
              <p:cNvPr id="157" name="Ink 156">
                <a:extLst>
                  <a:ext uri="{FF2B5EF4-FFF2-40B4-BE49-F238E27FC236}">
                    <a16:creationId xmlns:a16="http://schemas.microsoft.com/office/drawing/2014/main" id="{5E1A5DCD-6BA1-49ED-9619-8D03FF71D34D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4181466" y="4086713"/>
                <a:ext cx="505800" cy="51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160" name="Ink 159">
                <a:extLst>
                  <a:ext uri="{FF2B5EF4-FFF2-40B4-BE49-F238E27FC236}">
                    <a16:creationId xmlns:a16="http://schemas.microsoft.com/office/drawing/2014/main" id="{A88B98D6-B048-490B-A6AF-F99C5834C8FB}"/>
                  </a:ext>
                </a:extLst>
              </p14:cNvPr>
              <p14:cNvContentPartPr/>
              <p14:nvPr/>
            </p14:nvContentPartPr>
            <p14:xfrm>
              <a:off x="4860426" y="4271393"/>
              <a:ext cx="255960" cy="218520"/>
            </p14:xfrm>
          </p:contentPart>
        </mc:Choice>
        <mc:Fallback xmlns="">
          <p:pic>
            <p:nvPicPr>
              <p:cNvPr id="160" name="Ink 159">
                <a:extLst>
                  <a:ext uri="{FF2B5EF4-FFF2-40B4-BE49-F238E27FC236}">
                    <a16:creationId xmlns:a16="http://schemas.microsoft.com/office/drawing/2014/main" id="{A88B98D6-B048-490B-A6AF-F99C5834C8FB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4846026" y="4256993"/>
                <a:ext cx="284040" cy="24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163" name="Ink 162">
                <a:extLst>
                  <a:ext uri="{FF2B5EF4-FFF2-40B4-BE49-F238E27FC236}">
                    <a16:creationId xmlns:a16="http://schemas.microsoft.com/office/drawing/2014/main" id="{06357F36-1AC4-4953-AC06-911DC098AB0D}"/>
                  </a:ext>
                </a:extLst>
              </p14:cNvPr>
              <p14:cNvContentPartPr/>
              <p14:nvPr/>
            </p14:nvContentPartPr>
            <p14:xfrm>
              <a:off x="5461626" y="4053593"/>
              <a:ext cx="497880" cy="491400"/>
            </p14:xfrm>
          </p:contentPart>
        </mc:Choice>
        <mc:Fallback xmlns="">
          <p:pic>
            <p:nvPicPr>
              <p:cNvPr id="163" name="Ink 162">
                <a:extLst>
                  <a:ext uri="{FF2B5EF4-FFF2-40B4-BE49-F238E27FC236}">
                    <a16:creationId xmlns:a16="http://schemas.microsoft.com/office/drawing/2014/main" id="{06357F36-1AC4-4953-AC06-911DC098AB0D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5447226" y="4039193"/>
                <a:ext cx="525960" cy="51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170" name="Ink 169">
                <a:extLst>
                  <a:ext uri="{FF2B5EF4-FFF2-40B4-BE49-F238E27FC236}">
                    <a16:creationId xmlns:a16="http://schemas.microsoft.com/office/drawing/2014/main" id="{60D655ED-3EC8-40DF-B79D-CF68522E4BD5}"/>
                  </a:ext>
                </a:extLst>
              </p14:cNvPr>
              <p14:cNvContentPartPr/>
              <p14:nvPr/>
            </p14:nvContentPartPr>
            <p14:xfrm>
              <a:off x="317946" y="5549753"/>
              <a:ext cx="876240" cy="72720"/>
            </p14:xfrm>
          </p:contentPart>
        </mc:Choice>
        <mc:Fallback xmlns="">
          <p:pic>
            <p:nvPicPr>
              <p:cNvPr id="170" name="Ink 169">
                <a:extLst>
                  <a:ext uri="{FF2B5EF4-FFF2-40B4-BE49-F238E27FC236}">
                    <a16:creationId xmlns:a16="http://schemas.microsoft.com/office/drawing/2014/main" id="{60D655ED-3EC8-40DF-B79D-CF68522E4BD5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303546" y="5535353"/>
                <a:ext cx="904320" cy="10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171" name="Ink 170">
                <a:extLst>
                  <a:ext uri="{FF2B5EF4-FFF2-40B4-BE49-F238E27FC236}">
                    <a16:creationId xmlns:a16="http://schemas.microsoft.com/office/drawing/2014/main" id="{8E5EC612-5862-4E88-BA92-75083812D788}"/>
                  </a:ext>
                </a:extLst>
              </p14:cNvPr>
              <p14:cNvContentPartPr/>
              <p14:nvPr/>
            </p14:nvContentPartPr>
            <p14:xfrm>
              <a:off x="1479306" y="5259593"/>
              <a:ext cx="360" cy="360"/>
            </p14:xfrm>
          </p:contentPart>
        </mc:Choice>
        <mc:Fallback xmlns="">
          <p:pic>
            <p:nvPicPr>
              <p:cNvPr id="171" name="Ink 170">
                <a:extLst>
                  <a:ext uri="{FF2B5EF4-FFF2-40B4-BE49-F238E27FC236}">
                    <a16:creationId xmlns:a16="http://schemas.microsoft.com/office/drawing/2014/main" id="{8E5EC612-5862-4E88-BA92-75083812D788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1464906" y="5245193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172" name="Ink 171">
                <a:extLst>
                  <a:ext uri="{FF2B5EF4-FFF2-40B4-BE49-F238E27FC236}">
                    <a16:creationId xmlns:a16="http://schemas.microsoft.com/office/drawing/2014/main" id="{013B86A7-3424-49F6-8C95-065A4570FAB5}"/>
                  </a:ext>
                </a:extLst>
              </p14:cNvPr>
              <p14:cNvContentPartPr/>
              <p14:nvPr/>
            </p14:nvContentPartPr>
            <p14:xfrm>
              <a:off x="1495866" y="5419073"/>
              <a:ext cx="360" cy="360"/>
            </p14:xfrm>
          </p:contentPart>
        </mc:Choice>
        <mc:Fallback xmlns="">
          <p:pic>
            <p:nvPicPr>
              <p:cNvPr id="172" name="Ink 171">
                <a:extLst>
                  <a:ext uri="{FF2B5EF4-FFF2-40B4-BE49-F238E27FC236}">
                    <a16:creationId xmlns:a16="http://schemas.microsoft.com/office/drawing/2014/main" id="{013B86A7-3424-49F6-8C95-065A4570FAB5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1481466" y="5404673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173" name="Ink 172">
                <a:extLst>
                  <a:ext uri="{FF2B5EF4-FFF2-40B4-BE49-F238E27FC236}">
                    <a16:creationId xmlns:a16="http://schemas.microsoft.com/office/drawing/2014/main" id="{E536CA7A-167B-4E25-8F0D-86E7F17E48C2}"/>
                  </a:ext>
                </a:extLst>
              </p14:cNvPr>
              <p14:cNvContentPartPr/>
              <p14:nvPr/>
            </p14:nvContentPartPr>
            <p14:xfrm>
              <a:off x="287346" y="5115233"/>
              <a:ext cx="954360" cy="333720"/>
            </p14:xfrm>
          </p:contentPart>
        </mc:Choice>
        <mc:Fallback xmlns="">
          <p:pic>
            <p:nvPicPr>
              <p:cNvPr id="173" name="Ink 172">
                <a:extLst>
                  <a:ext uri="{FF2B5EF4-FFF2-40B4-BE49-F238E27FC236}">
                    <a16:creationId xmlns:a16="http://schemas.microsoft.com/office/drawing/2014/main" id="{E536CA7A-167B-4E25-8F0D-86E7F17E48C2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272946" y="5100833"/>
                <a:ext cx="982440" cy="36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186" name="Ink 185">
                <a:extLst>
                  <a:ext uri="{FF2B5EF4-FFF2-40B4-BE49-F238E27FC236}">
                    <a16:creationId xmlns:a16="http://schemas.microsoft.com/office/drawing/2014/main" id="{4AF2B51D-0D8E-407F-86E8-2A851BDEEB71}"/>
                  </a:ext>
                </a:extLst>
              </p14:cNvPr>
              <p14:cNvContentPartPr/>
              <p14:nvPr/>
            </p14:nvContentPartPr>
            <p14:xfrm>
              <a:off x="3316026" y="5039993"/>
              <a:ext cx="969480" cy="320760"/>
            </p14:xfrm>
          </p:contentPart>
        </mc:Choice>
        <mc:Fallback xmlns="">
          <p:pic>
            <p:nvPicPr>
              <p:cNvPr id="186" name="Ink 185">
                <a:extLst>
                  <a:ext uri="{FF2B5EF4-FFF2-40B4-BE49-F238E27FC236}">
                    <a16:creationId xmlns:a16="http://schemas.microsoft.com/office/drawing/2014/main" id="{4AF2B51D-0D8E-407F-86E8-2A851BDEEB71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3301626" y="5025593"/>
                <a:ext cx="997560" cy="34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187" name="Ink 186">
                <a:extLst>
                  <a:ext uri="{FF2B5EF4-FFF2-40B4-BE49-F238E27FC236}">
                    <a16:creationId xmlns:a16="http://schemas.microsoft.com/office/drawing/2014/main" id="{DB96BE3E-5035-4172-9363-1A9C66297164}"/>
                  </a:ext>
                </a:extLst>
              </p14:cNvPr>
              <p14:cNvContentPartPr/>
              <p14:nvPr/>
            </p14:nvContentPartPr>
            <p14:xfrm>
              <a:off x="1992666" y="5068073"/>
              <a:ext cx="1105920" cy="387000"/>
            </p14:xfrm>
          </p:contentPart>
        </mc:Choice>
        <mc:Fallback xmlns="">
          <p:pic>
            <p:nvPicPr>
              <p:cNvPr id="187" name="Ink 186">
                <a:extLst>
                  <a:ext uri="{FF2B5EF4-FFF2-40B4-BE49-F238E27FC236}">
                    <a16:creationId xmlns:a16="http://schemas.microsoft.com/office/drawing/2014/main" id="{DB96BE3E-5035-4172-9363-1A9C66297164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1978266" y="5053673"/>
                <a:ext cx="1134000" cy="41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188" name="Ink 187">
                <a:extLst>
                  <a:ext uri="{FF2B5EF4-FFF2-40B4-BE49-F238E27FC236}">
                    <a16:creationId xmlns:a16="http://schemas.microsoft.com/office/drawing/2014/main" id="{6A8EBB8E-B7F4-46BB-8347-1835B887ADEB}"/>
                  </a:ext>
                </a:extLst>
              </p14:cNvPr>
              <p14:cNvContentPartPr/>
              <p14:nvPr/>
            </p14:nvContentPartPr>
            <p14:xfrm>
              <a:off x="4925226" y="5155193"/>
              <a:ext cx="24120" cy="8280"/>
            </p14:xfrm>
          </p:contentPart>
        </mc:Choice>
        <mc:Fallback xmlns="">
          <p:pic>
            <p:nvPicPr>
              <p:cNvPr id="188" name="Ink 187">
                <a:extLst>
                  <a:ext uri="{FF2B5EF4-FFF2-40B4-BE49-F238E27FC236}">
                    <a16:creationId xmlns:a16="http://schemas.microsoft.com/office/drawing/2014/main" id="{6A8EBB8E-B7F4-46BB-8347-1835B887ADEB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4910826" y="5140793"/>
                <a:ext cx="52200" cy="3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189" name="Ink 188">
                <a:extLst>
                  <a:ext uri="{FF2B5EF4-FFF2-40B4-BE49-F238E27FC236}">
                    <a16:creationId xmlns:a16="http://schemas.microsoft.com/office/drawing/2014/main" id="{8A9EFCFA-4161-4E08-A673-6E297BB8B677}"/>
                  </a:ext>
                </a:extLst>
              </p14:cNvPr>
              <p14:cNvContentPartPr/>
              <p14:nvPr/>
            </p14:nvContentPartPr>
            <p14:xfrm>
              <a:off x="4931346" y="5305313"/>
              <a:ext cx="360" cy="360"/>
            </p14:xfrm>
          </p:contentPart>
        </mc:Choice>
        <mc:Fallback xmlns="">
          <p:pic>
            <p:nvPicPr>
              <p:cNvPr id="189" name="Ink 188">
                <a:extLst>
                  <a:ext uri="{FF2B5EF4-FFF2-40B4-BE49-F238E27FC236}">
                    <a16:creationId xmlns:a16="http://schemas.microsoft.com/office/drawing/2014/main" id="{8A9EFCFA-4161-4E08-A673-6E297BB8B677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4916946" y="5290913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192" name="Ink 191">
                <a:extLst>
                  <a:ext uri="{FF2B5EF4-FFF2-40B4-BE49-F238E27FC236}">
                    <a16:creationId xmlns:a16="http://schemas.microsoft.com/office/drawing/2014/main" id="{A6D29195-192D-4E37-8558-2FF41E8517D5}"/>
                  </a:ext>
                </a:extLst>
              </p14:cNvPr>
              <p14:cNvContentPartPr/>
              <p14:nvPr/>
            </p14:nvContentPartPr>
            <p14:xfrm>
              <a:off x="5425986" y="4971593"/>
              <a:ext cx="380880" cy="443160"/>
            </p14:xfrm>
          </p:contentPart>
        </mc:Choice>
        <mc:Fallback xmlns="">
          <p:pic>
            <p:nvPicPr>
              <p:cNvPr id="192" name="Ink 191">
                <a:extLst>
                  <a:ext uri="{FF2B5EF4-FFF2-40B4-BE49-F238E27FC236}">
                    <a16:creationId xmlns:a16="http://schemas.microsoft.com/office/drawing/2014/main" id="{A6D29195-192D-4E37-8558-2FF41E8517D5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5411586" y="4957193"/>
                <a:ext cx="408960" cy="47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195" name="Ink 194">
                <a:extLst>
                  <a:ext uri="{FF2B5EF4-FFF2-40B4-BE49-F238E27FC236}">
                    <a16:creationId xmlns:a16="http://schemas.microsoft.com/office/drawing/2014/main" id="{FB93090D-AD2F-493D-A2D2-928A78029117}"/>
                  </a:ext>
                </a:extLst>
              </p14:cNvPr>
              <p14:cNvContentPartPr/>
              <p14:nvPr/>
            </p14:nvContentPartPr>
            <p14:xfrm>
              <a:off x="5948346" y="4933793"/>
              <a:ext cx="446040" cy="480960"/>
            </p14:xfrm>
          </p:contentPart>
        </mc:Choice>
        <mc:Fallback xmlns="">
          <p:pic>
            <p:nvPicPr>
              <p:cNvPr id="195" name="Ink 194">
                <a:extLst>
                  <a:ext uri="{FF2B5EF4-FFF2-40B4-BE49-F238E27FC236}">
                    <a16:creationId xmlns:a16="http://schemas.microsoft.com/office/drawing/2014/main" id="{FB93090D-AD2F-493D-A2D2-928A78029117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5933946" y="4919393"/>
                <a:ext cx="474120" cy="50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198" name="Ink 197">
                <a:extLst>
                  <a:ext uri="{FF2B5EF4-FFF2-40B4-BE49-F238E27FC236}">
                    <a16:creationId xmlns:a16="http://schemas.microsoft.com/office/drawing/2014/main" id="{56C26E04-0054-44D6-9E94-6CF2DF24FED3}"/>
                  </a:ext>
                </a:extLst>
              </p14:cNvPr>
              <p14:cNvContentPartPr/>
              <p14:nvPr/>
            </p14:nvContentPartPr>
            <p14:xfrm>
              <a:off x="6591666" y="4944233"/>
              <a:ext cx="594720" cy="435240"/>
            </p14:xfrm>
          </p:contentPart>
        </mc:Choice>
        <mc:Fallback xmlns="">
          <p:pic>
            <p:nvPicPr>
              <p:cNvPr id="198" name="Ink 197">
                <a:extLst>
                  <a:ext uri="{FF2B5EF4-FFF2-40B4-BE49-F238E27FC236}">
                    <a16:creationId xmlns:a16="http://schemas.microsoft.com/office/drawing/2014/main" id="{56C26E04-0054-44D6-9E94-6CF2DF24FED3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6577266" y="4929833"/>
                <a:ext cx="622800" cy="46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202" name="Ink 201">
                <a:extLst>
                  <a:ext uri="{FF2B5EF4-FFF2-40B4-BE49-F238E27FC236}">
                    <a16:creationId xmlns:a16="http://schemas.microsoft.com/office/drawing/2014/main" id="{AE135A7A-DFE7-4E12-917D-3BB670882D61}"/>
                  </a:ext>
                </a:extLst>
              </p14:cNvPr>
              <p14:cNvContentPartPr/>
              <p14:nvPr/>
            </p14:nvContentPartPr>
            <p14:xfrm>
              <a:off x="1619706" y="5920193"/>
              <a:ext cx="193320" cy="354960"/>
            </p14:xfrm>
          </p:contentPart>
        </mc:Choice>
        <mc:Fallback xmlns="">
          <p:pic>
            <p:nvPicPr>
              <p:cNvPr id="202" name="Ink 201">
                <a:extLst>
                  <a:ext uri="{FF2B5EF4-FFF2-40B4-BE49-F238E27FC236}">
                    <a16:creationId xmlns:a16="http://schemas.microsoft.com/office/drawing/2014/main" id="{AE135A7A-DFE7-4E12-917D-3BB670882D61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1605306" y="5905793"/>
                <a:ext cx="221400" cy="38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203" name="Ink 202">
                <a:extLst>
                  <a:ext uri="{FF2B5EF4-FFF2-40B4-BE49-F238E27FC236}">
                    <a16:creationId xmlns:a16="http://schemas.microsoft.com/office/drawing/2014/main" id="{53CFC9CA-908A-4CCF-A0A9-BD0FE070E728}"/>
                  </a:ext>
                </a:extLst>
              </p14:cNvPr>
              <p14:cNvContentPartPr/>
              <p14:nvPr/>
            </p14:nvContentPartPr>
            <p14:xfrm>
              <a:off x="2022186" y="5950073"/>
              <a:ext cx="15840" cy="15480"/>
            </p14:xfrm>
          </p:contentPart>
        </mc:Choice>
        <mc:Fallback xmlns="">
          <p:pic>
            <p:nvPicPr>
              <p:cNvPr id="203" name="Ink 202">
                <a:extLst>
                  <a:ext uri="{FF2B5EF4-FFF2-40B4-BE49-F238E27FC236}">
                    <a16:creationId xmlns:a16="http://schemas.microsoft.com/office/drawing/2014/main" id="{53CFC9CA-908A-4CCF-A0A9-BD0FE070E728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2007786" y="5935673"/>
                <a:ext cx="43920" cy="4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204" name="Ink 203">
                <a:extLst>
                  <a:ext uri="{FF2B5EF4-FFF2-40B4-BE49-F238E27FC236}">
                    <a16:creationId xmlns:a16="http://schemas.microsoft.com/office/drawing/2014/main" id="{B7E97963-C854-4278-ABD5-53E2913013FB}"/>
                  </a:ext>
                </a:extLst>
              </p14:cNvPr>
              <p14:cNvContentPartPr/>
              <p14:nvPr/>
            </p14:nvContentPartPr>
            <p14:xfrm>
              <a:off x="2048106" y="6153833"/>
              <a:ext cx="9000" cy="1080"/>
            </p14:xfrm>
          </p:contentPart>
        </mc:Choice>
        <mc:Fallback xmlns="">
          <p:pic>
            <p:nvPicPr>
              <p:cNvPr id="204" name="Ink 203">
                <a:extLst>
                  <a:ext uri="{FF2B5EF4-FFF2-40B4-BE49-F238E27FC236}">
                    <a16:creationId xmlns:a16="http://schemas.microsoft.com/office/drawing/2014/main" id="{B7E97963-C854-4278-ABD5-53E2913013FB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2033706" y="6139433"/>
                <a:ext cx="37080" cy="2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205" name="Ink 204">
                <a:extLst>
                  <a:ext uri="{FF2B5EF4-FFF2-40B4-BE49-F238E27FC236}">
                    <a16:creationId xmlns:a16="http://schemas.microsoft.com/office/drawing/2014/main" id="{7D80C5BE-88D6-481B-B54F-836F05676E83}"/>
                  </a:ext>
                </a:extLst>
              </p14:cNvPr>
              <p14:cNvContentPartPr/>
              <p14:nvPr/>
            </p14:nvContentPartPr>
            <p14:xfrm>
              <a:off x="2076906" y="6307553"/>
              <a:ext cx="15480" cy="14040"/>
            </p14:xfrm>
          </p:contentPart>
        </mc:Choice>
        <mc:Fallback xmlns="">
          <p:pic>
            <p:nvPicPr>
              <p:cNvPr id="205" name="Ink 204">
                <a:extLst>
                  <a:ext uri="{FF2B5EF4-FFF2-40B4-BE49-F238E27FC236}">
                    <a16:creationId xmlns:a16="http://schemas.microsoft.com/office/drawing/2014/main" id="{7D80C5BE-88D6-481B-B54F-836F05676E83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2062506" y="6293153"/>
                <a:ext cx="43560" cy="4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206" name="Ink 205">
                <a:extLst>
                  <a:ext uri="{FF2B5EF4-FFF2-40B4-BE49-F238E27FC236}">
                    <a16:creationId xmlns:a16="http://schemas.microsoft.com/office/drawing/2014/main" id="{90A4B369-6442-4DE6-AFAB-1DB905BE8733}"/>
                  </a:ext>
                </a:extLst>
              </p14:cNvPr>
              <p14:cNvContentPartPr/>
              <p14:nvPr/>
            </p14:nvContentPartPr>
            <p14:xfrm>
              <a:off x="2282826" y="5947193"/>
              <a:ext cx="377640" cy="261000"/>
            </p14:xfrm>
          </p:contentPart>
        </mc:Choice>
        <mc:Fallback xmlns="">
          <p:pic>
            <p:nvPicPr>
              <p:cNvPr id="206" name="Ink 205">
                <a:extLst>
                  <a:ext uri="{FF2B5EF4-FFF2-40B4-BE49-F238E27FC236}">
                    <a16:creationId xmlns:a16="http://schemas.microsoft.com/office/drawing/2014/main" id="{90A4B369-6442-4DE6-AFAB-1DB905BE8733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2268426" y="5932793"/>
                <a:ext cx="405720" cy="28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207" name="Ink 206">
                <a:extLst>
                  <a:ext uri="{FF2B5EF4-FFF2-40B4-BE49-F238E27FC236}">
                    <a16:creationId xmlns:a16="http://schemas.microsoft.com/office/drawing/2014/main" id="{45132E94-26C4-462C-B4A1-D07F7D5A82F2}"/>
                  </a:ext>
                </a:extLst>
              </p14:cNvPr>
              <p14:cNvContentPartPr/>
              <p14:nvPr/>
            </p14:nvContentPartPr>
            <p14:xfrm>
              <a:off x="3165546" y="5990753"/>
              <a:ext cx="18360" cy="14760"/>
            </p14:xfrm>
          </p:contentPart>
        </mc:Choice>
        <mc:Fallback xmlns="">
          <p:pic>
            <p:nvPicPr>
              <p:cNvPr id="207" name="Ink 206">
                <a:extLst>
                  <a:ext uri="{FF2B5EF4-FFF2-40B4-BE49-F238E27FC236}">
                    <a16:creationId xmlns:a16="http://schemas.microsoft.com/office/drawing/2014/main" id="{45132E94-26C4-462C-B4A1-D07F7D5A82F2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3151146" y="5976353"/>
                <a:ext cx="46440" cy="4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208" name="Ink 207">
                <a:extLst>
                  <a:ext uri="{FF2B5EF4-FFF2-40B4-BE49-F238E27FC236}">
                    <a16:creationId xmlns:a16="http://schemas.microsoft.com/office/drawing/2014/main" id="{46B96558-C820-41C4-81C0-47E2987E410E}"/>
                  </a:ext>
                </a:extLst>
              </p14:cNvPr>
              <p14:cNvContentPartPr/>
              <p14:nvPr/>
            </p14:nvContentPartPr>
            <p14:xfrm>
              <a:off x="3172386" y="6148433"/>
              <a:ext cx="360" cy="360"/>
            </p14:xfrm>
          </p:contentPart>
        </mc:Choice>
        <mc:Fallback xmlns="">
          <p:pic>
            <p:nvPicPr>
              <p:cNvPr id="208" name="Ink 207">
                <a:extLst>
                  <a:ext uri="{FF2B5EF4-FFF2-40B4-BE49-F238E27FC236}">
                    <a16:creationId xmlns:a16="http://schemas.microsoft.com/office/drawing/2014/main" id="{46B96558-C820-41C4-81C0-47E2987E410E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3157986" y="6134033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209" name="Ink 208">
                <a:extLst>
                  <a:ext uri="{FF2B5EF4-FFF2-40B4-BE49-F238E27FC236}">
                    <a16:creationId xmlns:a16="http://schemas.microsoft.com/office/drawing/2014/main" id="{3C5E5128-A78C-494B-B629-5BD0C66948F7}"/>
                  </a:ext>
                </a:extLst>
              </p14:cNvPr>
              <p14:cNvContentPartPr/>
              <p14:nvPr/>
            </p14:nvContentPartPr>
            <p14:xfrm>
              <a:off x="821586" y="6082913"/>
              <a:ext cx="383400" cy="238680"/>
            </p14:xfrm>
          </p:contentPart>
        </mc:Choice>
        <mc:Fallback xmlns="">
          <p:pic>
            <p:nvPicPr>
              <p:cNvPr id="209" name="Ink 208">
                <a:extLst>
                  <a:ext uri="{FF2B5EF4-FFF2-40B4-BE49-F238E27FC236}">
                    <a16:creationId xmlns:a16="http://schemas.microsoft.com/office/drawing/2014/main" id="{3C5E5128-A78C-494B-B629-5BD0C66948F7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807186" y="6068513"/>
                <a:ext cx="411480" cy="26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210" name="Ink 209">
                <a:extLst>
                  <a:ext uri="{FF2B5EF4-FFF2-40B4-BE49-F238E27FC236}">
                    <a16:creationId xmlns:a16="http://schemas.microsoft.com/office/drawing/2014/main" id="{26470543-9D0E-4424-9D79-A41EF4025C64}"/>
                  </a:ext>
                </a:extLst>
              </p14:cNvPr>
              <p14:cNvContentPartPr/>
              <p14:nvPr/>
            </p14:nvContentPartPr>
            <p14:xfrm>
              <a:off x="4374786" y="5735513"/>
              <a:ext cx="262080" cy="441360"/>
            </p14:xfrm>
          </p:contentPart>
        </mc:Choice>
        <mc:Fallback xmlns="">
          <p:pic>
            <p:nvPicPr>
              <p:cNvPr id="210" name="Ink 209">
                <a:extLst>
                  <a:ext uri="{FF2B5EF4-FFF2-40B4-BE49-F238E27FC236}">
                    <a16:creationId xmlns:a16="http://schemas.microsoft.com/office/drawing/2014/main" id="{26470543-9D0E-4424-9D79-A41EF4025C64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4360386" y="5721113"/>
                <a:ext cx="290160" cy="46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213" name="Ink 212">
                <a:extLst>
                  <a:ext uri="{FF2B5EF4-FFF2-40B4-BE49-F238E27FC236}">
                    <a16:creationId xmlns:a16="http://schemas.microsoft.com/office/drawing/2014/main" id="{86240BA5-58D1-4B5F-93DA-6B3CE9FDC4AA}"/>
                  </a:ext>
                </a:extLst>
              </p14:cNvPr>
              <p14:cNvContentPartPr/>
              <p14:nvPr/>
            </p14:nvContentPartPr>
            <p14:xfrm>
              <a:off x="4909026" y="5960513"/>
              <a:ext cx="195840" cy="210240"/>
            </p14:xfrm>
          </p:contentPart>
        </mc:Choice>
        <mc:Fallback xmlns="">
          <p:pic>
            <p:nvPicPr>
              <p:cNvPr id="213" name="Ink 212">
                <a:extLst>
                  <a:ext uri="{FF2B5EF4-FFF2-40B4-BE49-F238E27FC236}">
                    <a16:creationId xmlns:a16="http://schemas.microsoft.com/office/drawing/2014/main" id="{86240BA5-58D1-4B5F-93DA-6B3CE9FDC4AA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4894626" y="5946113"/>
                <a:ext cx="223920" cy="23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216" name="Ink 215">
                <a:extLst>
                  <a:ext uri="{FF2B5EF4-FFF2-40B4-BE49-F238E27FC236}">
                    <a16:creationId xmlns:a16="http://schemas.microsoft.com/office/drawing/2014/main" id="{41C5015F-C2D2-4D88-87AF-EF501C05387B}"/>
                  </a:ext>
                </a:extLst>
              </p14:cNvPr>
              <p14:cNvContentPartPr/>
              <p14:nvPr/>
            </p14:nvContentPartPr>
            <p14:xfrm>
              <a:off x="5491146" y="5732633"/>
              <a:ext cx="522720" cy="401760"/>
            </p14:xfrm>
          </p:contentPart>
        </mc:Choice>
        <mc:Fallback xmlns="">
          <p:pic>
            <p:nvPicPr>
              <p:cNvPr id="216" name="Ink 215">
                <a:extLst>
                  <a:ext uri="{FF2B5EF4-FFF2-40B4-BE49-F238E27FC236}">
                    <a16:creationId xmlns:a16="http://schemas.microsoft.com/office/drawing/2014/main" id="{41C5015F-C2D2-4D88-87AF-EF501C05387B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5476746" y="5718233"/>
                <a:ext cx="550800" cy="429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109288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7A3D4139-E516-4705-80FC-96ECE097224B}"/>
                  </a:ext>
                </a:extLst>
              </p14:cNvPr>
              <p14:cNvContentPartPr/>
              <p14:nvPr/>
            </p14:nvContentPartPr>
            <p14:xfrm>
              <a:off x="1741746" y="524153"/>
              <a:ext cx="360" cy="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7A3D4139-E516-4705-80FC-96ECE097224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27346" y="509753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15BD4F17-3D2A-480C-A74C-CFE79FD58AD4}"/>
                  </a:ext>
                </a:extLst>
              </p14:cNvPr>
              <p14:cNvContentPartPr/>
              <p14:nvPr/>
            </p14:nvContentPartPr>
            <p14:xfrm>
              <a:off x="1771266" y="676073"/>
              <a:ext cx="36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15BD4F17-3D2A-480C-A74C-CFE79FD58AD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56866" y="661673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BFEBC43D-2D65-4017-985D-F25084399DDF}"/>
                  </a:ext>
                </a:extLst>
              </p14:cNvPr>
              <p14:cNvContentPartPr/>
              <p14:nvPr/>
            </p14:nvContentPartPr>
            <p14:xfrm>
              <a:off x="464466" y="382313"/>
              <a:ext cx="1016280" cy="4611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BFEBC43D-2D65-4017-985D-F25084399DD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50066" y="367913"/>
                <a:ext cx="1044360" cy="48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29613C91-3E8C-485E-A5C2-C713AFB5FF5A}"/>
                  </a:ext>
                </a:extLst>
              </p14:cNvPr>
              <p14:cNvContentPartPr/>
              <p14:nvPr/>
            </p14:nvContentPartPr>
            <p14:xfrm>
              <a:off x="2244306" y="460073"/>
              <a:ext cx="310320" cy="24912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29613C91-3E8C-485E-A5C2-C713AFB5FF5A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229906" y="445673"/>
                <a:ext cx="338400" cy="27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BDCA2BD3-B3D2-4A4F-87FC-60C5E77B8B44}"/>
                  </a:ext>
                </a:extLst>
              </p14:cNvPr>
              <p14:cNvContentPartPr/>
              <p14:nvPr/>
            </p14:nvContentPartPr>
            <p14:xfrm>
              <a:off x="2817786" y="312833"/>
              <a:ext cx="506160" cy="4467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BDCA2BD3-B3D2-4A4F-87FC-60C5E77B8B44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803386" y="298433"/>
                <a:ext cx="534240" cy="47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E54F4247-5CFB-40D7-88F7-31F22BDB89B2}"/>
                  </a:ext>
                </a:extLst>
              </p14:cNvPr>
              <p14:cNvContentPartPr/>
              <p14:nvPr/>
            </p14:nvContentPartPr>
            <p14:xfrm>
              <a:off x="4159506" y="474113"/>
              <a:ext cx="350640" cy="14832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E54F4247-5CFB-40D7-88F7-31F22BDB89B2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145106" y="459713"/>
                <a:ext cx="378720" cy="17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9D9F1BAE-9797-49E1-9543-6C257900B300}"/>
                  </a:ext>
                </a:extLst>
              </p14:cNvPr>
              <p14:cNvContentPartPr/>
              <p14:nvPr/>
            </p14:nvContentPartPr>
            <p14:xfrm>
              <a:off x="5002626" y="256313"/>
              <a:ext cx="1986840" cy="74556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9D9F1BAE-9797-49E1-9543-6C257900B300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988226" y="241913"/>
                <a:ext cx="2014920" cy="77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9C302F72-D17A-4402-94BD-97C79D567911}"/>
                  </a:ext>
                </a:extLst>
              </p14:cNvPr>
              <p14:cNvContentPartPr/>
              <p14:nvPr/>
            </p14:nvContentPartPr>
            <p14:xfrm>
              <a:off x="1121826" y="1415513"/>
              <a:ext cx="328680" cy="20700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9C302F72-D17A-4402-94BD-97C79D567911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107426" y="1401113"/>
                <a:ext cx="356760" cy="23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831D5E49-4028-4098-86A3-48EB38447374}"/>
                  </a:ext>
                </a:extLst>
              </p14:cNvPr>
              <p14:cNvContentPartPr/>
              <p14:nvPr/>
            </p14:nvContentPartPr>
            <p14:xfrm>
              <a:off x="1770546" y="1209233"/>
              <a:ext cx="600840" cy="35136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831D5E49-4028-4098-86A3-48EB38447374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756146" y="1194833"/>
                <a:ext cx="628920" cy="37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A6DC4840-7630-49EE-9686-F0D0C2BAEBCA}"/>
                  </a:ext>
                </a:extLst>
              </p14:cNvPr>
              <p14:cNvContentPartPr/>
              <p14:nvPr/>
            </p14:nvContentPartPr>
            <p14:xfrm>
              <a:off x="3580266" y="1135433"/>
              <a:ext cx="1249920" cy="42588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A6DC4840-7630-49EE-9686-F0D0C2BAEBCA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565866" y="1121033"/>
                <a:ext cx="1278000" cy="45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88D6CDD0-7294-4489-92DC-6B2A75A434DD}"/>
                  </a:ext>
                </a:extLst>
              </p14:cNvPr>
              <p14:cNvContentPartPr/>
              <p14:nvPr/>
            </p14:nvContentPartPr>
            <p14:xfrm>
              <a:off x="3035946" y="1095113"/>
              <a:ext cx="249120" cy="47988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88D6CDD0-7294-4489-92DC-6B2A75A434DD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021546" y="1080713"/>
                <a:ext cx="277200" cy="50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1C70CA38-15A3-4B57-8C8C-231351B10D2C}"/>
                  </a:ext>
                </a:extLst>
              </p14:cNvPr>
              <p14:cNvContentPartPr/>
              <p14:nvPr/>
            </p14:nvContentPartPr>
            <p14:xfrm>
              <a:off x="3059346" y="2420993"/>
              <a:ext cx="360" cy="36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1C70CA38-15A3-4B57-8C8C-231351B10D2C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044946" y="2406593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56E6ED07-9AE0-46FB-B3FA-6128EBD03812}"/>
                  </a:ext>
                </a:extLst>
              </p14:cNvPr>
              <p14:cNvContentPartPr/>
              <p14:nvPr/>
            </p14:nvContentPartPr>
            <p14:xfrm>
              <a:off x="3094986" y="2652473"/>
              <a:ext cx="360" cy="36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56E6ED07-9AE0-46FB-B3FA-6128EBD03812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3080586" y="2638073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7D2BEF7D-32C1-4B2B-B2D8-26E5D90BD6AF}"/>
                  </a:ext>
                </a:extLst>
              </p14:cNvPr>
              <p14:cNvContentPartPr/>
              <p14:nvPr/>
            </p14:nvContentPartPr>
            <p14:xfrm>
              <a:off x="783786" y="2223713"/>
              <a:ext cx="1950480" cy="82116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7D2BEF7D-32C1-4B2B-B2D8-26E5D90BD6AF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69386" y="2209313"/>
                <a:ext cx="1978560" cy="84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40BB7FAD-4AA0-40A2-9B30-8E65101DD24C}"/>
                  </a:ext>
                </a:extLst>
              </p14:cNvPr>
              <p14:cNvContentPartPr/>
              <p14:nvPr/>
            </p14:nvContentPartPr>
            <p14:xfrm>
              <a:off x="3821106" y="2206793"/>
              <a:ext cx="958680" cy="46620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40BB7FAD-4AA0-40A2-9B30-8E65101DD24C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3806706" y="2192393"/>
                <a:ext cx="986760" cy="49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21E1AD1C-C92D-45F5-BEEE-D461E3013E61}"/>
                  </a:ext>
                </a:extLst>
              </p14:cNvPr>
              <p14:cNvContentPartPr/>
              <p14:nvPr/>
            </p14:nvContentPartPr>
            <p14:xfrm>
              <a:off x="5132586" y="2216513"/>
              <a:ext cx="1985400" cy="459720"/>
            </p14:xfrm>
          </p:contentPart>
        </mc:Choice>
        <mc:Fallback xmlns=""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21E1AD1C-C92D-45F5-BEEE-D461E3013E61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5118186" y="2202113"/>
                <a:ext cx="2013480" cy="48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F10FA584-0A71-47CD-B2AB-0E8C21B4E134}"/>
                  </a:ext>
                </a:extLst>
              </p14:cNvPr>
              <p14:cNvContentPartPr/>
              <p14:nvPr/>
            </p14:nvContentPartPr>
            <p14:xfrm>
              <a:off x="6598866" y="3502793"/>
              <a:ext cx="209160" cy="138240"/>
            </p14:xfrm>
          </p:contentPart>
        </mc:Choice>
        <mc:Fallback xmlns=""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F10FA584-0A71-47CD-B2AB-0E8C21B4E134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6584466" y="3488393"/>
                <a:ext cx="237240" cy="16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815AEE17-DB5D-4C3F-B144-EA0B2E661C04}"/>
                  </a:ext>
                </a:extLst>
              </p14:cNvPr>
              <p14:cNvContentPartPr/>
              <p14:nvPr/>
            </p14:nvContentPartPr>
            <p14:xfrm>
              <a:off x="5131506" y="3287513"/>
              <a:ext cx="909000" cy="41328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815AEE17-DB5D-4C3F-B144-EA0B2E661C04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5117106" y="3273113"/>
                <a:ext cx="937080" cy="44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5C34B1D7-8A98-423C-A245-65E6737E035D}"/>
                  </a:ext>
                </a:extLst>
              </p14:cNvPr>
              <p14:cNvContentPartPr/>
              <p14:nvPr/>
            </p14:nvContentPartPr>
            <p14:xfrm>
              <a:off x="4121706" y="3220553"/>
              <a:ext cx="723600" cy="53208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5C34B1D7-8A98-423C-A245-65E6737E035D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4107306" y="3206153"/>
                <a:ext cx="751680" cy="56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D7880537-0672-48EC-8C86-0641E200C623}"/>
                  </a:ext>
                </a:extLst>
              </p14:cNvPr>
              <p14:cNvContentPartPr/>
              <p14:nvPr/>
            </p14:nvContentPartPr>
            <p14:xfrm>
              <a:off x="7977666" y="2186273"/>
              <a:ext cx="1021320" cy="47196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D7880537-0672-48EC-8C86-0641E200C623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7963266" y="2171873"/>
                <a:ext cx="1049400" cy="50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83DB68E7-B6C5-4712-9852-3F38FC1D42C7}"/>
                  </a:ext>
                </a:extLst>
              </p14:cNvPr>
              <p14:cNvContentPartPr/>
              <p14:nvPr/>
            </p14:nvContentPartPr>
            <p14:xfrm>
              <a:off x="7454586" y="2337113"/>
              <a:ext cx="238680" cy="28620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83DB68E7-B6C5-4712-9852-3F38FC1D42C7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7440186" y="2322713"/>
                <a:ext cx="266760" cy="31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E918ECB6-8D68-4D14-AF9D-875BB2A7BED7}"/>
                  </a:ext>
                </a:extLst>
              </p14:cNvPr>
              <p14:cNvContentPartPr/>
              <p14:nvPr/>
            </p14:nvContentPartPr>
            <p14:xfrm>
              <a:off x="7845906" y="3624113"/>
              <a:ext cx="360" cy="36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E918ECB6-8D68-4D14-AF9D-875BB2A7BED7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7831506" y="3609713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9A474CD3-C228-4747-9421-7D65981E7904}"/>
                  </a:ext>
                </a:extLst>
              </p14:cNvPr>
              <p14:cNvContentPartPr/>
              <p14:nvPr/>
            </p14:nvContentPartPr>
            <p14:xfrm>
              <a:off x="7254426" y="3601073"/>
              <a:ext cx="292320" cy="6084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9A474CD3-C228-4747-9421-7D65981E7904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7240026" y="3586673"/>
                <a:ext cx="320400" cy="88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905358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A7694DA2-22EC-4ACD-BED8-56920FB8F54B}"/>
                  </a:ext>
                </a:extLst>
              </p14:cNvPr>
              <p14:cNvContentPartPr/>
              <p14:nvPr/>
            </p14:nvContentPartPr>
            <p14:xfrm>
              <a:off x="1309386" y="444593"/>
              <a:ext cx="241920" cy="154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A7694DA2-22EC-4ACD-BED8-56920FB8F54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94986" y="430193"/>
                <a:ext cx="270000" cy="4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BB0B0811-8646-4513-8018-7BAC7FCE3A2D}"/>
                  </a:ext>
                </a:extLst>
              </p14:cNvPr>
              <p14:cNvContentPartPr/>
              <p14:nvPr/>
            </p14:nvContentPartPr>
            <p14:xfrm>
              <a:off x="1270506" y="645473"/>
              <a:ext cx="354960" cy="79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BB0B0811-8646-4513-8018-7BAC7FCE3A2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56106" y="631073"/>
                <a:ext cx="38304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EEBB1A7A-52FB-478F-AF4A-A21CA5477720}"/>
                  </a:ext>
                </a:extLst>
              </p14:cNvPr>
              <p14:cNvContentPartPr/>
              <p14:nvPr/>
            </p14:nvContentPartPr>
            <p14:xfrm>
              <a:off x="4201626" y="242273"/>
              <a:ext cx="25200" cy="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EEBB1A7A-52FB-478F-AF4A-A21CA547772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187226" y="227873"/>
                <a:ext cx="5328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B83CEC39-CD11-42AD-9679-E357D5246D57}"/>
                  </a:ext>
                </a:extLst>
              </p14:cNvPr>
              <p14:cNvContentPartPr/>
              <p14:nvPr/>
            </p14:nvContentPartPr>
            <p14:xfrm>
              <a:off x="4251306" y="388793"/>
              <a:ext cx="61560" cy="2343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B83CEC39-CD11-42AD-9679-E357D5246D57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236906" y="374393"/>
                <a:ext cx="89640" cy="26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0D17076C-0BA7-435B-8BA7-CCE88084061E}"/>
                  </a:ext>
                </a:extLst>
              </p14:cNvPr>
              <p14:cNvContentPartPr/>
              <p14:nvPr/>
            </p14:nvContentPartPr>
            <p14:xfrm>
              <a:off x="2395146" y="265673"/>
              <a:ext cx="1301760" cy="3981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0D17076C-0BA7-435B-8BA7-CCE88084061E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380746" y="251273"/>
                <a:ext cx="1329840" cy="42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9004F1D3-960A-4F02-B053-B6344ECA4C1B}"/>
                  </a:ext>
                </a:extLst>
              </p14:cNvPr>
              <p14:cNvContentPartPr/>
              <p14:nvPr/>
            </p14:nvContentPartPr>
            <p14:xfrm>
              <a:off x="2049906" y="143633"/>
              <a:ext cx="126360" cy="1785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9004F1D3-960A-4F02-B053-B6344ECA4C1B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035506" y="129233"/>
                <a:ext cx="154440" cy="20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B7AD2D37-7E7C-4E35-8BCE-53AFB0ED057F}"/>
                  </a:ext>
                </a:extLst>
              </p14:cNvPr>
              <p14:cNvContentPartPr/>
              <p14:nvPr/>
            </p14:nvContentPartPr>
            <p14:xfrm>
              <a:off x="590466" y="245153"/>
              <a:ext cx="433800" cy="42768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B7AD2D37-7E7C-4E35-8BCE-53AFB0ED057F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76066" y="230753"/>
                <a:ext cx="461880" cy="45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E329EB45-4926-4F80-9E7B-74EF79C63316}"/>
                  </a:ext>
                </a:extLst>
              </p14:cNvPr>
              <p14:cNvContentPartPr/>
              <p14:nvPr/>
            </p14:nvContentPartPr>
            <p14:xfrm>
              <a:off x="4769706" y="190433"/>
              <a:ext cx="292680" cy="46692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E329EB45-4926-4F80-9E7B-74EF79C63316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755306" y="176033"/>
                <a:ext cx="320760" cy="49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E6FE84A1-3EF1-43B7-821F-BFB91BD4470E}"/>
                  </a:ext>
                </a:extLst>
              </p14:cNvPr>
              <p14:cNvContentPartPr/>
              <p14:nvPr/>
            </p14:nvContentPartPr>
            <p14:xfrm>
              <a:off x="5316906" y="96833"/>
              <a:ext cx="88200" cy="12168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E6FE84A1-3EF1-43B7-821F-BFB91BD4470E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302506" y="82433"/>
                <a:ext cx="116280" cy="14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C8AA1545-6066-44D6-BBC6-B4E1F57D347B}"/>
                  </a:ext>
                </a:extLst>
              </p14:cNvPr>
              <p14:cNvContentPartPr/>
              <p14:nvPr/>
            </p14:nvContentPartPr>
            <p14:xfrm>
              <a:off x="1346826" y="1425233"/>
              <a:ext cx="242280" cy="1944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C8AA1545-6066-44D6-BBC6-B4E1F57D347B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332426" y="1410833"/>
                <a:ext cx="270360" cy="4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48341EF1-479E-4862-8DDC-7E6DB8473DB3}"/>
                  </a:ext>
                </a:extLst>
              </p14:cNvPr>
              <p14:cNvContentPartPr/>
              <p14:nvPr/>
            </p14:nvContentPartPr>
            <p14:xfrm>
              <a:off x="1327386" y="1607753"/>
              <a:ext cx="285120" cy="3744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48341EF1-479E-4862-8DDC-7E6DB8473DB3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312986" y="1593353"/>
                <a:ext cx="313200" cy="6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6D543B23-115D-414F-843C-620897319D44}"/>
                  </a:ext>
                </a:extLst>
              </p14:cNvPr>
              <p14:cNvContentPartPr/>
              <p14:nvPr/>
            </p14:nvContentPartPr>
            <p14:xfrm>
              <a:off x="1909146" y="1153433"/>
              <a:ext cx="207000" cy="67104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6D543B23-115D-414F-843C-620897319D44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894746" y="1139033"/>
                <a:ext cx="235080" cy="69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FF967B0B-0D3E-4A98-9784-30249BFB1A4B}"/>
                  </a:ext>
                </a:extLst>
              </p14:cNvPr>
              <p14:cNvContentPartPr/>
              <p14:nvPr/>
            </p14:nvContentPartPr>
            <p14:xfrm>
              <a:off x="2426826" y="1641233"/>
              <a:ext cx="66600" cy="3348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FF967B0B-0D3E-4A98-9784-30249BFB1A4B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412426" y="1626833"/>
                <a:ext cx="94680" cy="6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D1438AFC-035F-4715-873D-FCB989CC5B57}"/>
                  </a:ext>
                </a:extLst>
              </p14:cNvPr>
              <p14:cNvContentPartPr/>
              <p14:nvPr/>
            </p14:nvContentPartPr>
            <p14:xfrm>
              <a:off x="2776746" y="1624313"/>
              <a:ext cx="54360" cy="3276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D1438AFC-035F-4715-873D-FCB989CC5B57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762346" y="1609913"/>
                <a:ext cx="82440" cy="6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5F9F771A-3782-4365-B509-632193CCBC12}"/>
                  </a:ext>
                </a:extLst>
              </p14:cNvPr>
              <p14:cNvContentPartPr/>
              <p14:nvPr/>
            </p14:nvContentPartPr>
            <p14:xfrm>
              <a:off x="3093906" y="1668953"/>
              <a:ext cx="360" cy="36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5F9F771A-3782-4365-B509-632193CCBC12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3079506" y="1654553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3025885C-BD02-424A-9A88-03BBEEFA847E}"/>
                  </a:ext>
                </a:extLst>
              </p14:cNvPr>
              <p14:cNvContentPartPr/>
              <p14:nvPr/>
            </p14:nvContentPartPr>
            <p14:xfrm>
              <a:off x="3397746" y="1666073"/>
              <a:ext cx="360" cy="36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3025885C-BD02-424A-9A88-03BBEEFA847E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3383346" y="1651673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E40CF862-1EBF-4DEA-88D9-86C82BC9F3F1}"/>
                  </a:ext>
                </a:extLst>
              </p14:cNvPr>
              <p14:cNvContentPartPr/>
              <p14:nvPr/>
            </p14:nvContentPartPr>
            <p14:xfrm>
              <a:off x="4470546" y="1182953"/>
              <a:ext cx="235800" cy="5907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E40CF862-1EBF-4DEA-88D9-86C82BC9F3F1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4456146" y="1168553"/>
                <a:ext cx="263880" cy="61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B1BFE48A-B581-4BCD-A03D-415AF932C01B}"/>
                  </a:ext>
                </a:extLst>
              </p14:cNvPr>
              <p14:cNvContentPartPr/>
              <p14:nvPr/>
            </p14:nvContentPartPr>
            <p14:xfrm>
              <a:off x="1386786" y="2559953"/>
              <a:ext cx="301320" cy="20520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B1BFE48A-B581-4BCD-A03D-415AF932C01B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372386" y="2545553"/>
                <a:ext cx="329400" cy="23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353351DD-9F6D-476D-B79F-70401734F54B}"/>
                  </a:ext>
                </a:extLst>
              </p14:cNvPr>
              <p14:cNvContentPartPr/>
              <p14:nvPr/>
            </p14:nvContentPartPr>
            <p14:xfrm>
              <a:off x="411186" y="2254313"/>
              <a:ext cx="688320" cy="57672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353351DD-9F6D-476D-B79F-70401734F54B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396786" y="2239913"/>
                <a:ext cx="716400" cy="604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221202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D0611AC8-0156-44E2-BE97-D2D908FA0AC9}"/>
                  </a:ext>
                </a:extLst>
              </p14:cNvPr>
              <p14:cNvContentPartPr/>
              <p14:nvPr/>
            </p14:nvContentPartPr>
            <p14:xfrm>
              <a:off x="1269426" y="620633"/>
              <a:ext cx="206280" cy="72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D0611AC8-0156-44E2-BE97-D2D908FA0AC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55026" y="606233"/>
                <a:ext cx="234360" cy="3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286CE7FC-C8F2-4715-BC81-EFC529F29B42}"/>
                  </a:ext>
                </a:extLst>
              </p14:cNvPr>
              <p14:cNvContentPartPr/>
              <p14:nvPr/>
            </p14:nvContentPartPr>
            <p14:xfrm>
              <a:off x="1271586" y="753473"/>
              <a:ext cx="218520" cy="306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286CE7FC-C8F2-4715-BC81-EFC529F29B4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57186" y="739073"/>
                <a:ext cx="246600" cy="5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BC80D962-AFA9-4924-8C5E-07B9F84D599D}"/>
                  </a:ext>
                </a:extLst>
              </p14:cNvPr>
              <p14:cNvContentPartPr/>
              <p14:nvPr/>
            </p14:nvContentPartPr>
            <p14:xfrm>
              <a:off x="1937586" y="202673"/>
              <a:ext cx="96840" cy="1483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BC80D962-AFA9-4924-8C5E-07B9F84D599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923186" y="188273"/>
                <a:ext cx="124920" cy="17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D4A360C1-6329-4D16-8C55-D28FA3732F67}"/>
                  </a:ext>
                </a:extLst>
              </p14:cNvPr>
              <p14:cNvContentPartPr/>
              <p14:nvPr/>
            </p14:nvContentPartPr>
            <p14:xfrm>
              <a:off x="735186" y="348113"/>
              <a:ext cx="268200" cy="42480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D4A360C1-6329-4D16-8C55-D28FA3732F67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20786" y="333713"/>
                <a:ext cx="296280" cy="45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5D03C053-3FD8-4073-9C0C-45423493578B}"/>
                  </a:ext>
                </a:extLst>
              </p14:cNvPr>
              <p14:cNvContentPartPr/>
              <p14:nvPr/>
            </p14:nvContentPartPr>
            <p14:xfrm>
              <a:off x="2315586" y="379073"/>
              <a:ext cx="1559520" cy="40464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5D03C053-3FD8-4073-9C0C-45423493578B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301186" y="364673"/>
                <a:ext cx="1587600" cy="43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BF39DFE4-7712-4008-BDC7-78D2A51D315B}"/>
                  </a:ext>
                </a:extLst>
              </p14:cNvPr>
              <p14:cNvContentPartPr/>
              <p14:nvPr/>
            </p14:nvContentPartPr>
            <p14:xfrm>
              <a:off x="4100466" y="215993"/>
              <a:ext cx="129960" cy="15984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BF39DFE4-7712-4008-BDC7-78D2A51D315B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086066" y="201593"/>
                <a:ext cx="158040" cy="18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C8BAFB5B-1F5F-4E18-A346-FEC9E46B034C}"/>
                  </a:ext>
                </a:extLst>
              </p14:cNvPr>
              <p14:cNvContentPartPr/>
              <p14:nvPr/>
            </p14:nvContentPartPr>
            <p14:xfrm>
              <a:off x="1249266" y="1638353"/>
              <a:ext cx="228600" cy="1188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C8BAFB5B-1F5F-4E18-A346-FEC9E46B034C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234866" y="1623953"/>
                <a:ext cx="256680" cy="3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15CF870B-9792-4240-976A-A5CBF8E182F2}"/>
                  </a:ext>
                </a:extLst>
              </p14:cNvPr>
              <p14:cNvContentPartPr/>
              <p14:nvPr/>
            </p14:nvContentPartPr>
            <p14:xfrm>
              <a:off x="1231626" y="1829513"/>
              <a:ext cx="246240" cy="1692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15CF870B-9792-4240-976A-A5CBF8E182F2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217226" y="1815113"/>
                <a:ext cx="274320" cy="4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56343E9E-A34E-438B-998E-2A395D3830D1}"/>
                  </a:ext>
                </a:extLst>
              </p14:cNvPr>
              <p14:cNvContentPartPr/>
              <p14:nvPr/>
            </p14:nvContentPartPr>
            <p14:xfrm>
              <a:off x="1756866" y="1383113"/>
              <a:ext cx="207360" cy="57600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56343E9E-A34E-438B-998E-2A395D3830D1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742466" y="1368713"/>
                <a:ext cx="235440" cy="60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12D3EEB8-BE8C-4BCF-828D-99933B763CA4}"/>
                  </a:ext>
                </a:extLst>
              </p14:cNvPr>
              <p14:cNvContentPartPr/>
              <p14:nvPr/>
            </p14:nvContentPartPr>
            <p14:xfrm>
              <a:off x="2512506" y="1799273"/>
              <a:ext cx="125640" cy="1224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12D3EEB8-BE8C-4BCF-828D-99933B763CA4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498106" y="1784873"/>
                <a:ext cx="15372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016AF8A2-0F63-4BA2-A6F4-483194C2F34F}"/>
                  </a:ext>
                </a:extLst>
              </p14:cNvPr>
              <p14:cNvContentPartPr/>
              <p14:nvPr/>
            </p14:nvContentPartPr>
            <p14:xfrm>
              <a:off x="2917146" y="1797113"/>
              <a:ext cx="78120" cy="3132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016AF8A2-0F63-4BA2-A6F4-483194C2F34F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902746" y="1782713"/>
                <a:ext cx="106200" cy="5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159C283E-77D8-4DE6-81F9-F95C2074BE5D}"/>
                  </a:ext>
                </a:extLst>
              </p14:cNvPr>
              <p14:cNvContentPartPr/>
              <p14:nvPr/>
            </p14:nvContentPartPr>
            <p14:xfrm>
              <a:off x="3254106" y="1852913"/>
              <a:ext cx="360" cy="36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159C283E-77D8-4DE6-81F9-F95C2074BE5D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239706" y="1838513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B733E3D0-D484-4C43-A773-1681AB5D02D2}"/>
                  </a:ext>
                </a:extLst>
              </p14:cNvPr>
              <p14:cNvContentPartPr/>
              <p14:nvPr/>
            </p14:nvContentPartPr>
            <p14:xfrm>
              <a:off x="3513306" y="1828073"/>
              <a:ext cx="360" cy="36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B733E3D0-D484-4C43-A773-1681AB5D02D2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3498906" y="1813673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6F6E72D6-F31A-4C56-8894-9A987054F603}"/>
                  </a:ext>
                </a:extLst>
              </p14:cNvPr>
              <p14:cNvContentPartPr/>
              <p14:nvPr/>
            </p14:nvContentPartPr>
            <p14:xfrm>
              <a:off x="4268586" y="1348553"/>
              <a:ext cx="202320" cy="5904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6F6E72D6-F31A-4C56-8894-9A987054F603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4254186" y="1334153"/>
                <a:ext cx="230400" cy="61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1E310FA8-4123-431E-91E9-EA97DFE892F5}"/>
                  </a:ext>
                </a:extLst>
              </p14:cNvPr>
              <p14:cNvContentPartPr/>
              <p14:nvPr/>
            </p14:nvContentPartPr>
            <p14:xfrm>
              <a:off x="1608906" y="2691713"/>
              <a:ext cx="223920" cy="468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1E310FA8-4123-431E-91E9-EA97DFE892F5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594506" y="2677313"/>
                <a:ext cx="252000" cy="3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B57AC3BE-E2B7-4179-9814-39724E214BA9}"/>
                  </a:ext>
                </a:extLst>
              </p14:cNvPr>
              <p14:cNvContentPartPr/>
              <p14:nvPr/>
            </p14:nvContentPartPr>
            <p14:xfrm>
              <a:off x="1592346" y="2828513"/>
              <a:ext cx="252360" cy="1980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B57AC3BE-E2B7-4179-9814-39724E214BA9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577946" y="2814113"/>
                <a:ext cx="280440" cy="4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C2C7290A-8B6C-481A-AEA7-D6ACE5218A97}"/>
                  </a:ext>
                </a:extLst>
              </p14:cNvPr>
              <p14:cNvContentPartPr/>
              <p14:nvPr/>
            </p14:nvContentPartPr>
            <p14:xfrm>
              <a:off x="2224866" y="2399753"/>
              <a:ext cx="148320" cy="21888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C2C7290A-8B6C-481A-AEA7-D6ACE5218A97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2210466" y="2385353"/>
                <a:ext cx="176400" cy="24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3EF9D97B-1764-4F10-ACB2-972EC64BA41C}"/>
                  </a:ext>
                </a:extLst>
              </p14:cNvPr>
              <p14:cNvContentPartPr/>
              <p14:nvPr/>
            </p14:nvContentPartPr>
            <p14:xfrm>
              <a:off x="2268786" y="2849393"/>
              <a:ext cx="360" cy="36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3EF9D97B-1764-4F10-ACB2-972EC64BA41C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2254386" y="2834993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142EA1F5-DDEE-4D6B-80DD-48643D0B9DA1}"/>
                  </a:ext>
                </a:extLst>
              </p14:cNvPr>
              <p14:cNvContentPartPr/>
              <p14:nvPr/>
            </p14:nvContentPartPr>
            <p14:xfrm>
              <a:off x="668946" y="2450873"/>
              <a:ext cx="637560" cy="47448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142EA1F5-DDEE-4D6B-80DD-48643D0B9DA1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654546" y="2436473"/>
                <a:ext cx="665640" cy="502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889362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1">
            <a:extLst>
              <a:ext uri="{FF2B5EF4-FFF2-40B4-BE49-F238E27FC236}">
                <a16:creationId xmlns:a16="http://schemas.microsoft.com/office/drawing/2014/main" id="{43783B32-8BED-40BF-AB95-A97B49E7156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381000"/>
            <a:ext cx="7772400" cy="1143000"/>
          </a:xfrm>
          <a:ln/>
        </p:spPr>
        <p:txBody>
          <a:bodyPr/>
          <a:lstStyle/>
          <a:p>
            <a:pPr algn="l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28275" algn="l"/>
                <a:tab pos="10777538" algn="l"/>
                <a:tab pos="10779125" algn="l"/>
                <a:tab pos="10780713" algn="l"/>
              </a:tabLst>
            </a:pPr>
            <a:r>
              <a:rPr lang="en-GB" altLang="en-US" sz="3600" b="1"/>
              <a:t>2-1 Sample Spaces and Events</a:t>
            </a:r>
            <a:br>
              <a:rPr lang="en-GB" altLang="en-US" sz="3600" b="1"/>
            </a:br>
            <a:endParaRPr lang="en-GB" altLang="en-US" sz="3600" b="1"/>
          </a:p>
        </p:txBody>
      </p:sp>
      <p:sp>
        <p:nvSpPr>
          <p:cNvPr id="15362" name="Rectangle 2">
            <a:extLst>
              <a:ext uri="{FF2B5EF4-FFF2-40B4-BE49-F238E27FC236}">
                <a16:creationId xmlns:a16="http://schemas.microsoft.com/office/drawing/2014/main" id="{05E05B2F-DEEA-4F8D-9BE9-C731DE8620E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0" y="1447800"/>
            <a:ext cx="7772400" cy="4114800"/>
          </a:xfrm>
          <a:ln/>
        </p:spPr>
        <p:txBody>
          <a:bodyPr/>
          <a:lstStyle/>
          <a:p>
            <a:pPr indent="-336550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28275" algn="l"/>
                <a:tab pos="10777538" algn="l"/>
                <a:tab pos="10779125" algn="l"/>
                <a:tab pos="10780713" algn="l"/>
              </a:tabLst>
            </a:pPr>
            <a:r>
              <a:rPr lang="en-GB" altLang="en-US" b="1"/>
              <a:t>2-1.3 Events</a:t>
            </a:r>
          </a:p>
          <a:p>
            <a:pPr indent="-336550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28275" algn="l"/>
                <a:tab pos="10777538" algn="l"/>
                <a:tab pos="10779125" algn="l"/>
                <a:tab pos="10780713" algn="l"/>
              </a:tabLst>
            </a:pPr>
            <a:r>
              <a:rPr lang="en-GB" altLang="en-US" b="1">
                <a:solidFill>
                  <a:srgbClr val="3333CC"/>
                </a:solidFill>
              </a:rPr>
              <a:t>Basic Set Operations</a:t>
            </a:r>
          </a:p>
          <a:p>
            <a:pPr indent="-336550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28275" algn="l"/>
                <a:tab pos="10777538" algn="l"/>
                <a:tab pos="10779125" algn="l"/>
                <a:tab pos="10780713" algn="l"/>
              </a:tabLst>
            </a:pPr>
            <a:endParaRPr lang="en-GB" altLang="en-US"/>
          </a:p>
          <a:p>
            <a:pPr indent="-336550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28275" algn="l"/>
                <a:tab pos="10777538" algn="l"/>
                <a:tab pos="10779125" algn="l"/>
                <a:tab pos="10780713" algn="l"/>
              </a:tabLst>
            </a:pPr>
            <a:endParaRPr lang="en-GB" altLang="en-US"/>
          </a:p>
        </p:txBody>
      </p:sp>
      <p:sp>
        <p:nvSpPr>
          <p:cNvPr id="15363" name="Line 3">
            <a:extLst>
              <a:ext uri="{FF2B5EF4-FFF2-40B4-BE49-F238E27FC236}">
                <a16:creationId xmlns:a16="http://schemas.microsoft.com/office/drawing/2014/main" id="{62673E06-4ADE-4F29-B9DB-ED74D8829E3A}"/>
              </a:ext>
            </a:extLst>
          </p:cNvPr>
          <p:cNvSpPr>
            <a:spLocks noChangeShapeType="1"/>
          </p:cNvSpPr>
          <p:nvPr/>
        </p:nvSpPr>
        <p:spPr bwMode="auto">
          <a:xfrm>
            <a:off x="762000" y="1066800"/>
            <a:ext cx="6096000" cy="1588"/>
          </a:xfrm>
          <a:prstGeom prst="line">
            <a:avLst/>
          </a:prstGeom>
          <a:noFill/>
          <a:ln w="9360" cap="flat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pic>
        <p:nvPicPr>
          <p:cNvPr id="15364" name="Picture 4">
            <a:extLst>
              <a:ext uri="{FF2B5EF4-FFF2-40B4-BE49-F238E27FC236}">
                <a16:creationId xmlns:a16="http://schemas.microsoft.com/office/drawing/2014/main" id="{5325A9E5-41A3-474E-A44D-26F36E7382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971800"/>
            <a:ext cx="9144000" cy="243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F149EF37-C643-473B-8B7D-1025E43CDCFB}"/>
                  </a:ext>
                </a:extLst>
              </p14:cNvPr>
              <p14:cNvContentPartPr/>
              <p14:nvPr/>
            </p14:nvContentPartPr>
            <p14:xfrm>
              <a:off x="3630306" y="572393"/>
              <a:ext cx="594000" cy="33732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F149EF37-C643-473B-8B7D-1025E43CDCF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615906" y="557993"/>
                <a:ext cx="622080" cy="36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972B0806-3B53-43E3-8D0A-C9116F507921}"/>
                  </a:ext>
                </a:extLst>
              </p14:cNvPr>
              <p14:cNvContentPartPr/>
              <p14:nvPr/>
            </p14:nvContentPartPr>
            <p14:xfrm>
              <a:off x="1464906" y="2681633"/>
              <a:ext cx="231120" cy="12240"/>
            </p14:xfrm>
          </p:contentPart>
        </mc:Choice>
        <mc:Fallback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972B0806-3B53-43E3-8D0A-C9116F50792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50506" y="2667233"/>
                <a:ext cx="25920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0C1233A0-B3EA-46BB-86E6-8209B86AF69F}"/>
                  </a:ext>
                </a:extLst>
              </p14:cNvPr>
              <p14:cNvContentPartPr/>
              <p14:nvPr/>
            </p14:nvContentPartPr>
            <p14:xfrm>
              <a:off x="1460226" y="2860193"/>
              <a:ext cx="266400" cy="13680"/>
            </p14:xfrm>
          </p:contentPart>
        </mc:Choice>
        <mc:Fallback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0C1233A0-B3EA-46BB-86E6-8209B86AF69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445826" y="2845793"/>
                <a:ext cx="294480" cy="4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9285ED71-ECBF-440A-954A-85070E4C981B}"/>
                  </a:ext>
                </a:extLst>
              </p14:cNvPr>
              <p14:cNvContentPartPr/>
              <p14:nvPr/>
            </p14:nvContentPartPr>
            <p14:xfrm>
              <a:off x="2025066" y="2358353"/>
              <a:ext cx="240120" cy="593280"/>
            </p14:xfrm>
          </p:contentPart>
        </mc:Choice>
        <mc:Fallback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9285ED71-ECBF-440A-954A-85070E4C981B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010666" y="2343953"/>
                <a:ext cx="268200" cy="62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ECD16FCD-2706-4AD6-BDCF-B4F120A641BB}"/>
                  </a:ext>
                </a:extLst>
              </p14:cNvPr>
              <p14:cNvContentPartPr/>
              <p14:nvPr/>
            </p14:nvContentPartPr>
            <p14:xfrm>
              <a:off x="823746" y="2389313"/>
              <a:ext cx="298440" cy="432720"/>
            </p14:xfrm>
          </p:contentPart>
        </mc:Choice>
        <mc:Fallback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ECD16FCD-2706-4AD6-BDCF-B4F120A641BB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09346" y="2374913"/>
                <a:ext cx="326520" cy="46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4C4D4FB0-D146-46DC-8003-AE7B084C668B}"/>
                  </a:ext>
                </a:extLst>
              </p14:cNvPr>
              <p14:cNvContentPartPr/>
              <p14:nvPr/>
            </p14:nvContentPartPr>
            <p14:xfrm>
              <a:off x="3372186" y="1231553"/>
              <a:ext cx="1092600" cy="701640"/>
            </p14:xfrm>
          </p:contentPart>
        </mc:Choice>
        <mc:Fallback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4C4D4FB0-D146-46DC-8003-AE7B084C668B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357786" y="1217153"/>
                <a:ext cx="1120680" cy="72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8F5E7C36-412A-472A-B555-3B3CC48C2866}"/>
                  </a:ext>
                </a:extLst>
              </p14:cNvPr>
              <p14:cNvContentPartPr/>
              <p14:nvPr/>
            </p14:nvContentPartPr>
            <p14:xfrm>
              <a:off x="703506" y="336233"/>
              <a:ext cx="2388600" cy="1537920"/>
            </p14:xfrm>
          </p:contentPart>
        </mc:Choice>
        <mc:Fallback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8F5E7C36-412A-472A-B555-3B3CC48C2866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89106" y="321833"/>
                <a:ext cx="2416680" cy="156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1C63CDA5-BE71-4AF4-A3AA-EEECCA4AE033}"/>
                  </a:ext>
                </a:extLst>
              </p14:cNvPr>
              <p14:cNvContentPartPr/>
              <p14:nvPr/>
            </p14:nvContentPartPr>
            <p14:xfrm>
              <a:off x="2517546" y="2404433"/>
              <a:ext cx="2259360" cy="600120"/>
            </p14:xfrm>
          </p:contentPart>
        </mc:Choice>
        <mc:Fallback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1C63CDA5-BE71-4AF4-A3AA-EEECCA4AE033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503146" y="2390033"/>
                <a:ext cx="2287440" cy="62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207EDFED-49FB-4D43-8E1F-07B3C1C7FB67}"/>
                  </a:ext>
                </a:extLst>
              </p14:cNvPr>
              <p14:cNvContentPartPr/>
              <p14:nvPr/>
            </p14:nvContentPartPr>
            <p14:xfrm>
              <a:off x="5366226" y="2356913"/>
              <a:ext cx="321120" cy="463320"/>
            </p14:xfrm>
          </p:contentPart>
        </mc:Choice>
        <mc:Fallback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207EDFED-49FB-4D43-8E1F-07B3C1C7FB67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351826" y="2342513"/>
                <a:ext cx="349200" cy="49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3CFAD25A-1BB3-48D7-86BB-296638DA80E7}"/>
                  </a:ext>
                </a:extLst>
              </p14:cNvPr>
              <p14:cNvContentPartPr/>
              <p14:nvPr/>
            </p14:nvContentPartPr>
            <p14:xfrm>
              <a:off x="5936826" y="2321273"/>
              <a:ext cx="2941920" cy="634680"/>
            </p14:xfrm>
          </p:contentPart>
        </mc:Choice>
        <mc:Fallback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3CFAD25A-1BB3-48D7-86BB-296638DA80E7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922426" y="2306873"/>
                <a:ext cx="2970000" cy="66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79DE1ED6-BD29-4D05-B33B-0C7017312295}"/>
                  </a:ext>
                </a:extLst>
              </p14:cNvPr>
              <p14:cNvContentPartPr/>
              <p14:nvPr/>
            </p14:nvContentPartPr>
            <p14:xfrm>
              <a:off x="2542026" y="3811673"/>
              <a:ext cx="179640" cy="14040"/>
            </p14:xfrm>
          </p:contentPart>
        </mc:Choice>
        <mc:Fallback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79DE1ED6-BD29-4D05-B33B-0C7017312295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527626" y="3797273"/>
                <a:ext cx="207720" cy="4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6EF96EB6-C931-48ED-913B-C37016B394EB}"/>
                  </a:ext>
                </a:extLst>
              </p14:cNvPr>
              <p14:cNvContentPartPr/>
              <p14:nvPr/>
            </p14:nvContentPartPr>
            <p14:xfrm>
              <a:off x="2506746" y="3972953"/>
              <a:ext cx="190080" cy="14760"/>
            </p14:xfrm>
          </p:contentPart>
        </mc:Choice>
        <mc:Fallback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6EF96EB6-C931-48ED-913B-C37016B394EB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492346" y="3958553"/>
                <a:ext cx="218160" cy="4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3636050A-B02D-499D-9510-173D7E13805B}"/>
                  </a:ext>
                </a:extLst>
              </p14:cNvPr>
              <p14:cNvContentPartPr/>
              <p14:nvPr/>
            </p14:nvContentPartPr>
            <p14:xfrm>
              <a:off x="3137466" y="3479753"/>
              <a:ext cx="3124800" cy="540000"/>
            </p14:xfrm>
          </p:contentPart>
        </mc:Choice>
        <mc:Fallback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3636050A-B02D-499D-9510-173D7E13805B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3123066" y="3465353"/>
                <a:ext cx="3152880" cy="56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BC414C9A-1EB5-43C7-9EBE-5C0430C85FE1}"/>
                  </a:ext>
                </a:extLst>
              </p14:cNvPr>
              <p14:cNvContentPartPr/>
              <p14:nvPr/>
            </p14:nvContentPartPr>
            <p14:xfrm>
              <a:off x="1866306" y="3581993"/>
              <a:ext cx="268200" cy="402840"/>
            </p14:xfrm>
          </p:contentPart>
        </mc:Choice>
        <mc:Fallback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BC414C9A-1EB5-43C7-9EBE-5C0430C85FE1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851906" y="3567593"/>
                <a:ext cx="296280" cy="43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E6AF74E0-49B6-4FFC-B782-2F8DAF4311C4}"/>
                  </a:ext>
                </a:extLst>
              </p14:cNvPr>
              <p14:cNvContentPartPr/>
              <p14:nvPr/>
            </p14:nvContentPartPr>
            <p14:xfrm>
              <a:off x="821586" y="3578033"/>
              <a:ext cx="750960" cy="429840"/>
            </p14:xfrm>
          </p:contentPart>
        </mc:Choice>
        <mc:Fallback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E6AF74E0-49B6-4FFC-B782-2F8DAF4311C4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807186" y="3563633"/>
                <a:ext cx="779040" cy="45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A96BA0A1-C59D-481F-918C-D1E25829E683}"/>
                  </a:ext>
                </a:extLst>
              </p14:cNvPr>
              <p14:cNvContentPartPr/>
              <p14:nvPr/>
            </p14:nvContentPartPr>
            <p14:xfrm>
              <a:off x="6503106" y="3383993"/>
              <a:ext cx="286560" cy="582840"/>
            </p14:xfrm>
          </p:contentPart>
        </mc:Choice>
        <mc:Fallback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A96BA0A1-C59D-481F-918C-D1E25829E683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6488706" y="3369593"/>
                <a:ext cx="314640" cy="61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245EDCA2-4993-4F35-B8FF-E93F98BC8EF1}"/>
                  </a:ext>
                </a:extLst>
              </p14:cNvPr>
              <p14:cNvContentPartPr/>
              <p14:nvPr/>
            </p14:nvContentPartPr>
            <p14:xfrm>
              <a:off x="2468946" y="4635713"/>
              <a:ext cx="187920" cy="13320"/>
            </p14:xfrm>
          </p:contentPart>
        </mc:Choice>
        <mc:Fallback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245EDCA2-4993-4F35-B8FF-E93F98BC8EF1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2454546" y="4621313"/>
                <a:ext cx="216000" cy="4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23A1CBB3-76D8-4057-B628-BEA0CCC96B14}"/>
                  </a:ext>
                </a:extLst>
              </p14:cNvPr>
              <p14:cNvContentPartPr/>
              <p14:nvPr/>
            </p14:nvContentPartPr>
            <p14:xfrm>
              <a:off x="2488026" y="4826153"/>
              <a:ext cx="178200" cy="7560"/>
            </p14:xfrm>
          </p:contentPart>
        </mc:Choice>
        <mc:Fallback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23A1CBB3-76D8-4057-B628-BEA0CCC96B14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2473626" y="4811753"/>
                <a:ext cx="206280" cy="3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9D758340-2081-48FB-8E8C-60AD9C829EC3}"/>
                  </a:ext>
                </a:extLst>
              </p14:cNvPr>
              <p14:cNvContentPartPr/>
              <p14:nvPr/>
            </p14:nvContentPartPr>
            <p14:xfrm>
              <a:off x="897906" y="4501433"/>
              <a:ext cx="1188720" cy="406080"/>
            </p14:xfrm>
          </p:contentPart>
        </mc:Choice>
        <mc:Fallback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9D758340-2081-48FB-8E8C-60AD9C829EC3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883506" y="4487033"/>
                <a:ext cx="1216800" cy="43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E42565F1-AAB7-49BC-BBD5-56FCCD6FE64C}"/>
                  </a:ext>
                </a:extLst>
              </p14:cNvPr>
              <p14:cNvContentPartPr/>
              <p14:nvPr/>
            </p14:nvContentPartPr>
            <p14:xfrm>
              <a:off x="3110106" y="4346273"/>
              <a:ext cx="189000" cy="514080"/>
            </p14:xfrm>
          </p:contentPart>
        </mc:Choice>
        <mc:Fallback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E42565F1-AAB7-49BC-BBD5-56FCCD6FE64C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3095706" y="4331873"/>
                <a:ext cx="217080" cy="54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C16C92AC-40D0-4C17-81A9-FA80C6759A10}"/>
                  </a:ext>
                </a:extLst>
              </p14:cNvPr>
              <p14:cNvContentPartPr/>
              <p14:nvPr/>
            </p14:nvContentPartPr>
            <p14:xfrm>
              <a:off x="4727586" y="4326833"/>
              <a:ext cx="375480" cy="589320"/>
            </p14:xfrm>
          </p:contentPart>
        </mc:Choice>
        <mc:Fallback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C16C92AC-40D0-4C17-81A9-FA80C6759A10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4713186" y="4312433"/>
                <a:ext cx="403560" cy="61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69ACD910-7A98-44FE-893B-E75DE280E04C}"/>
                  </a:ext>
                </a:extLst>
              </p14:cNvPr>
              <p14:cNvContentPartPr/>
              <p14:nvPr/>
            </p14:nvContentPartPr>
            <p14:xfrm>
              <a:off x="4315746" y="4379753"/>
              <a:ext cx="180720" cy="416520"/>
            </p14:xfrm>
          </p:contentPart>
        </mc:Choice>
        <mc:Fallback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69ACD910-7A98-44FE-893B-E75DE280E04C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4301346" y="4365353"/>
                <a:ext cx="208800" cy="44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8CE08A66-D742-452C-AE81-4925191D6C5C}"/>
                  </a:ext>
                </a:extLst>
              </p14:cNvPr>
              <p14:cNvContentPartPr/>
              <p14:nvPr/>
            </p14:nvContentPartPr>
            <p14:xfrm>
              <a:off x="3630306" y="4403153"/>
              <a:ext cx="456840" cy="438840"/>
            </p14:xfrm>
          </p:contentPart>
        </mc:Choice>
        <mc:Fallback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8CE08A66-D742-452C-AE81-4925191D6C5C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3615906" y="4388753"/>
                <a:ext cx="484920" cy="46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0AFD4134-01CD-4AC0-9775-BAB20EFF249B}"/>
                  </a:ext>
                </a:extLst>
              </p14:cNvPr>
              <p14:cNvContentPartPr/>
              <p14:nvPr/>
            </p14:nvContentPartPr>
            <p14:xfrm>
              <a:off x="796386" y="5312513"/>
              <a:ext cx="1022400" cy="593640"/>
            </p14:xfrm>
          </p:contentPart>
        </mc:Choice>
        <mc:Fallback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0AFD4134-01CD-4AC0-9775-BAB20EFF249B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781986" y="5298113"/>
                <a:ext cx="1050480" cy="62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C11D8AED-93BD-4CD1-BF7D-723F9B8BC8A0}"/>
                  </a:ext>
                </a:extLst>
              </p14:cNvPr>
              <p14:cNvContentPartPr/>
              <p14:nvPr/>
            </p14:nvContentPartPr>
            <p14:xfrm>
              <a:off x="2245386" y="5347433"/>
              <a:ext cx="205200" cy="577440"/>
            </p14:xfrm>
          </p:contentPart>
        </mc:Choice>
        <mc:Fallback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C11D8AED-93BD-4CD1-BF7D-723F9B8BC8A0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230986" y="5333033"/>
                <a:ext cx="233280" cy="60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BA95C74D-0DCC-4152-A3D8-348C65A7BD14}"/>
                  </a:ext>
                </a:extLst>
              </p14:cNvPr>
              <p14:cNvContentPartPr/>
              <p14:nvPr/>
            </p14:nvContentPartPr>
            <p14:xfrm>
              <a:off x="3792666" y="5277593"/>
              <a:ext cx="1018080" cy="633240"/>
            </p14:xfrm>
          </p:contentPart>
        </mc:Choice>
        <mc:Fallback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BA95C74D-0DCC-4152-A3D8-348C65A7BD14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778266" y="5263193"/>
                <a:ext cx="1046160" cy="66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9CA17C0B-492B-47BA-8B26-475EFC564808}"/>
                  </a:ext>
                </a:extLst>
              </p14:cNvPr>
              <p14:cNvContentPartPr/>
              <p14:nvPr/>
            </p14:nvContentPartPr>
            <p14:xfrm>
              <a:off x="2725986" y="5378033"/>
              <a:ext cx="822240" cy="452520"/>
            </p14:xfrm>
          </p:contentPart>
        </mc:Choice>
        <mc:Fallback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9CA17C0B-492B-47BA-8B26-475EFC564808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2711586" y="5363633"/>
                <a:ext cx="850320" cy="480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124046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1">
            <a:extLst>
              <a:ext uri="{FF2B5EF4-FFF2-40B4-BE49-F238E27FC236}">
                <a16:creationId xmlns:a16="http://schemas.microsoft.com/office/drawing/2014/main" id="{B0077118-57DD-47E5-9929-5E840D9FDD8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1143000"/>
          </a:xfrm>
          <a:ln/>
        </p:spPr>
        <p:txBody>
          <a:bodyPr/>
          <a:lstStyle/>
          <a:p>
            <a:pPr algn="l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28275" algn="l"/>
                <a:tab pos="10777538" algn="l"/>
                <a:tab pos="10779125" algn="l"/>
                <a:tab pos="10780713" algn="l"/>
              </a:tabLst>
            </a:pPr>
            <a:r>
              <a:rPr lang="en-GB" altLang="en-US" sz="3600" b="1"/>
              <a:t>2-1 Sample Spaces and Events</a:t>
            </a:r>
            <a:br>
              <a:rPr lang="en-GB" altLang="en-US" sz="3600" b="1"/>
            </a:br>
            <a:endParaRPr lang="en-GB" altLang="en-US" sz="3600" b="1"/>
          </a:p>
        </p:txBody>
      </p:sp>
      <p:sp>
        <p:nvSpPr>
          <p:cNvPr id="16386" name="Rectangle 2">
            <a:extLst>
              <a:ext uri="{FF2B5EF4-FFF2-40B4-BE49-F238E27FC236}">
                <a16:creationId xmlns:a16="http://schemas.microsoft.com/office/drawing/2014/main" id="{4E89AA22-B28D-401B-BA59-AD71203311F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0" y="1600200"/>
            <a:ext cx="7772400" cy="4114800"/>
          </a:xfrm>
          <a:ln/>
        </p:spPr>
        <p:txBody>
          <a:bodyPr/>
          <a:lstStyle/>
          <a:p>
            <a:pPr indent="-336550">
              <a:spcBef>
                <a:spcPts val="70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28275" algn="l"/>
                <a:tab pos="10777538" algn="l"/>
                <a:tab pos="10779125" algn="l"/>
                <a:tab pos="10780713" algn="l"/>
              </a:tabLst>
            </a:pPr>
            <a:r>
              <a:rPr lang="en-GB" altLang="en-US" sz="2800" b="1">
                <a:solidFill>
                  <a:srgbClr val="00CC99"/>
                </a:solidFill>
              </a:rPr>
              <a:t>Definition</a:t>
            </a:r>
          </a:p>
          <a:p>
            <a:pPr indent="-336550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28275" algn="l"/>
                <a:tab pos="10777538" algn="l"/>
                <a:tab pos="10779125" algn="l"/>
                <a:tab pos="10780713" algn="l"/>
              </a:tabLst>
            </a:pPr>
            <a:endParaRPr lang="en-GB" altLang="en-US"/>
          </a:p>
          <a:p>
            <a:pPr indent="-336550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28275" algn="l"/>
                <a:tab pos="10777538" algn="l"/>
                <a:tab pos="10779125" algn="l"/>
                <a:tab pos="10780713" algn="l"/>
              </a:tabLst>
            </a:pPr>
            <a:endParaRPr lang="en-GB" altLang="en-US"/>
          </a:p>
        </p:txBody>
      </p:sp>
      <p:sp>
        <p:nvSpPr>
          <p:cNvPr id="16387" name="Line 3">
            <a:extLst>
              <a:ext uri="{FF2B5EF4-FFF2-40B4-BE49-F238E27FC236}">
                <a16:creationId xmlns:a16="http://schemas.microsoft.com/office/drawing/2014/main" id="{11AEB5E1-3346-4201-9C15-17CF5C18937F}"/>
              </a:ext>
            </a:extLst>
          </p:cNvPr>
          <p:cNvSpPr>
            <a:spLocks noChangeShapeType="1"/>
          </p:cNvSpPr>
          <p:nvPr/>
        </p:nvSpPr>
        <p:spPr bwMode="auto">
          <a:xfrm>
            <a:off x="762000" y="914400"/>
            <a:ext cx="6096000" cy="1588"/>
          </a:xfrm>
          <a:prstGeom prst="line">
            <a:avLst/>
          </a:prstGeom>
          <a:noFill/>
          <a:ln w="9360" cap="flat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pic>
        <p:nvPicPr>
          <p:cNvPr id="16388" name="Picture 4">
            <a:extLst>
              <a:ext uri="{FF2B5EF4-FFF2-40B4-BE49-F238E27FC236}">
                <a16:creationId xmlns:a16="http://schemas.microsoft.com/office/drawing/2014/main" id="{6D7115B9-AE71-476F-82AF-2E0CCAF224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362200"/>
            <a:ext cx="8458200" cy="213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1A078E9F-2A2D-4419-8D55-6F5370157EDE}"/>
                  </a:ext>
                </a:extLst>
              </p14:cNvPr>
              <p14:cNvContentPartPr/>
              <p14:nvPr/>
            </p14:nvContentPartPr>
            <p14:xfrm>
              <a:off x="1996626" y="4694393"/>
              <a:ext cx="885600" cy="44856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1A078E9F-2A2D-4419-8D55-6F5370157ED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82226" y="4679993"/>
                <a:ext cx="913680" cy="47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D53FBECE-9964-4E5A-B559-64A118D1E7AD}"/>
                  </a:ext>
                </a:extLst>
              </p14:cNvPr>
              <p14:cNvContentPartPr/>
              <p14:nvPr/>
            </p14:nvContentPartPr>
            <p14:xfrm>
              <a:off x="3126666" y="4590353"/>
              <a:ext cx="819720" cy="38088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D53FBECE-9964-4E5A-B559-64A118D1E7A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112266" y="4575953"/>
                <a:ext cx="847800" cy="40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77ECFAAB-F623-4BD0-B181-F82A7534E20C}"/>
                  </a:ext>
                </a:extLst>
              </p14:cNvPr>
              <p14:cNvContentPartPr/>
              <p14:nvPr/>
            </p14:nvContentPartPr>
            <p14:xfrm>
              <a:off x="3644346" y="4702673"/>
              <a:ext cx="114480" cy="7236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77ECFAAB-F623-4BD0-B181-F82A7534E20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629946" y="4688273"/>
                <a:ext cx="142560" cy="1004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3" name="Picture 1">
            <a:extLst>
              <a:ext uri="{FF2B5EF4-FFF2-40B4-BE49-F238E27FC236}">
                <a16:creationId xmlns:a16="http://schemas.microsoft.com/office/drawing/2014/main" id="{E9B63F1D-685D-4DED-A89A-AC844FF911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304800"/>
            <a:ext cx="7162800" cy="6078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1">
            <a:extLst>
              <a:ext uri="{FF2B5EF4-FFF2-40B4-BE49-F238E27FC236}">
                <a16:creationId xmlns:a16="http://schemas.microsoft.com/office/drawing/2014/main" id="{10FB203B-AC56-4AB0-A1F0-AAFD071CEE4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1143000"/>
          </a:xfrm>
          <a:ln/>
        </p:spPr>
        <p:txBody>
          <a:bodyPr/>
          <a:lstStyle/>
          <a:p>
            <a:pPr algn="l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28275" algn="l"/>
                <a:tab pos="10777538" algn="l"/>
                <a:tab pos="10779125" algn="l"/>
                <a:tab pos="10780713" algn="l"/>
              </a:tabLst>
            </a:pPr>
            <a:r>
              <a:rPr lang="en-GB" altLang="en-US" sz="3600" b="1"/>
              <a:t>2-1 Sample Spaces and Events</a:t>
            </a:r>
            <a:br>
              <a:rPr lang="en-GB" altLang="en-US" sz="3600" b="1"/>
            </a:br>
            <a:endParaRPr lang="en-GB" altLang="en-US" sz="3600" b="1"/>
          </a:p>
        </p:txBody>
      </p:sp>
      <p:sp>
        <p:nvSpPr>
          <p:cNvPr id="17410" name="Rectangle 2">
            <a:extLst>
              <a:ext uri="{FF2B5EF4-FFF2-40B4-BE49-F238E27FC236}">
                <a16:creationId xmlns:a16="http://schemas.microsoft.com/office/drawing/2014/main" id="{35B2BE49-2D9C-4D58-B63C-54FDC3EA1FB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0" y="1219200"/>
            <a:ext cx="7772400" cy="4114800"/>
          </a:xfrm>
          <a:ln/>
        </p:spPr>
        <p:txBody>
          <a:bodyPr/>
          <a:lstStyle/>
          <a:p>
            <a:pPr indent="-336550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28275" algn="l"/>
                <a:tab pos="10777538" algn="l"/>
                <a:tab pos="10779125" algn="l"/>
                <a:tab pos="10780713" algn="l"/>
              </a:tabLst>
            </a:pPr>
            <a:r>
              <a:rPr lang="en-GB" altLang="en-US" b="1">
                <a:solidFill>
                  <a:srgbClr val="3333CC"/>
                </a:solidFill>
              </a:rPr>
              <a:t>Venn Diagrams</a:t>
            </a:r>
          </a:p>
          <a:p>
            <a:pPr indent="-336550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28275" algn="l"/>
                <a:tab pos="10777538" algn="l"/>
                <a:tab pos="10779125" algn="l"/>
                <a:tab pos="10780713" algn="l"/>
              </a:tabLst>
            </a:pPr>
            <a:endParaRPr lang="en-GB" altLang="en-US"/>
          </a:p>
          <a:p>
            <a:pPr indent="-336550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28275" algn="l"/>
                <a:tab pos="10777538" algn="l"/>
                <a:tab pos="10779125" algn="l"/>
                <a:tab pos="10780713" algn="l"/>
              </a:tabLst>
            </a:pPr>
            <a:endParaRPr lang="en-GB" altLang="en-US"/>
          </a:p>
        </p:txBody>
      </p:sp>
      <p:sp>
        <p:nvSpPr>
          <p:cNvPr id="17411" name="Line 3">
            <a:extLst>
              <a:ext uri="{FF2B5EF4-FFF2-40B4-BE49-F238E27FC236}">
                <a16:creationId xmlns:a16="http://schemas.microsoft.com/office/drawing/2014/main" id="{459B5E8F-6647-42A4-A2D9-56E59A5A267D}"/>
              </a:ext>
            </a:extLst>
          </p:cNvPr>
          <p:cNvSpPr>
            <a:spLocks noChangeShapeType="1"/>
          </p:cNvSpPr>
          <p:nvPr/>
        </p:nvSpPr>
        <p:spPr bwMode="auto">
          <a:xfrm>
            <a:off x="762000" y="914400"/>
            <a:ext cx="6096000" cy="1588"/>
          </a:xfrm>
          <a:prstGeom prst="line">
            <a:avLst/>
          </a:prstGeom>
          <a:noFill/>
          <a:ln w="9360" cap="flat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pic>
        <p:nvPicPr>
          <p:cNvPr id="17412" name="Picture 4">
            <a:extLst>
              <a:ext uri="{FF2B5EF4-FFF2-40B4-BE49-F238E27FC236}">
                <a16:creationId xmlns:a16="http://schemas.microsoft.com/office/drawing/2014/main" id="{E91BC6A1-4685-410E-A50B-A3410413DD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676400"/>
            <a:ext cx="5943600" cy="4570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7413" name="Rectangle 5">
            <a:extLst>
              <a:ext uri="{FF2B5EF4-FFF2-40B4-BE49-F238E27FC236}">
                <a16:creationId xmlns:a16="http://schemas.microsoft.com/office/drawing/2014/main" id="{BA7EC898-5B49-4BEA-89A5-5CD112E05C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6338888"/>
            <a:ext cx="7772400" cy="520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28275" algn="l"/>
                <a:tab pos="10777538" algn="l"/>
                <a:tab pos="10779125" algn="l"/>
                <a:tab pos="10780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28275" algn="l"/>
                <a:tab pos="10777538" algn="l"/>
                <a:tab pos="10779125" algn="l"/>
                <a:tab pos="10780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28275" algn="l"/>
                <a:tab pos="10777538" algn="l"/>
                <a:tab pos="10779125" algn="l"/>
                <a:tab pos="10780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28275" algn="l"/>
                <a:tab pos="10777538" algn="l"/>
                <a:tab pos="10779125" algn="l"/>
                <a:tab pos="10780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28275" algn="l"/>
                <a:tab pos="10777538" algn="l"/>
                <a:tab pos="10779125" algn="l"/>
                <a:tab pos="10780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28275" algn="l"/>
                <a:tab pos="10777538" algn="l"/>
                <a:tab pos="10779125" algn="l"/>
                <a:tab pos="10780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28275" algn="l"/>
                <a:tab pos="10777538" algn="l"/>
                <a:tab pos="10779125" algn="l"/>
                <a:tab pos="10780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28275" algn="l"/>
                <a:tab pos="10777538" algn="l"/>
                <a:tab pos="10779125" algn="l"/>
                <a:tab pos="10780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28275" algn="l"/>
                <a:tab pos="10777538" algn="l"/>
                <a:tab pos="10779125" algn="l"/>
                <a:tab pos="10780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9pPr>
          </a:lstStyle>
          <a:p>
            <a:pPr>
              <a:spcBef>
                <a:spcPts val="1750"/>
              </a:spcBef>
              <a:buClrTx/>
              <a:buFontTx/>
              <a:buNone/>
            </a:pPr>
            <a:r>
              <a:rPr lang="en-GB" altLang="en-US" b="1">
                <a:solidFill>
                  <a:srgbClr val="009900"/>
                </a:solidFill>
                <a:latin typeface="Arial" panose="020B0604020202020204" pitchFamily="34" charset="0"/>
              </a:rPr>
              <a:t>Figure 2-8</a:t>
            </a:r>
            <a:r>
              <a:rPr lang="en-GB" altLang="en-US" b="1">
                <a:latin typeface="Arial" panose="020B0604020202020204" pitchFamily="34" charset="0"/>
              </a:rPr>
              <a:t> </a:t>
            </a:r>
            <a:r>
              <a:rPr lang="en-GB" altLang="en-US">
                <a:latin typeface="Arial" panose="020B0604020202020204" pitchFamily="34" charset="0"/>
              </a:rPr>
              <a:t>Venn diagrams</a:t>
            </a:r>
            <a:r>
              <a:rPr lang="en-GB" altLang="en-US" sz="2800">
                <a:latin typeface="Times New Roman PS" charset="0"/>
              </a:rPr>
              <a:t>.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1">
            <a:extLst>
              <a:ext uri="{FF2B5EF4-FFF2-40B4-BE49-F238E27FC236}">
                <a16:creationId xmlns:a16="http://schemas.microsoft.com/office/drawing/2014/main" id="{717AE812-756E-4203-97F1-20498A09FC2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1143000"/>
          </a:xfrm>
          <a:ln/>
        </p:spPr>
        <p:txBody>
          <a:bodyPr/>
          <a:lstStyle/>
          <a:p>
            <a:pPr algn="l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28275" algn="l"/>
                <a:tab pos="10777538" algn="l"/>
                <a:tab pos="10779125" algn="l"/>
                <a:tab pos="10780713" algn="l"/>
              </a:tabLst>
            </a:pPr>
            <a:r>
              <a:rPr lang="en-GB" altLang="en-US" sz="3600" b="1"/>
              <a:t>2-2 Interpretations of Probability</a:t>
            </a:r>
            <a:br>
              <a:rPr lang="en-GB" altLang="en-US" sz="3600" b="1"/>
            </a:br>
            <a:endParaRPr lang="en-GB" altLang="en-US" sz="3600" b="1"/>
          </a:p>
        </p:txBody>
      </p:sp>
      <p:sp>
        <p:nvSpPr>
          <p:cNvPr id="18434" name="Rectangle 2">
            <a:extLst>
              <a:ext uri="{FF2B5EF4-FFF2-40B4-BE49-F238E27FC236}">
                <a16:creationId xmlns:a16="http://schemas.microsoft.com/office/drawing/2014/main" id="{B0FB332D-9287-4F6B-848D-C99C8560ADB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33400" y="1219200"/>
            <a:ext cx="7772400" cy="4114800"/>
          </a:xfrm>
          <a:ln/>
        </p:spPr>
        <p:txBody>
          <a:bodyPr/>
          <a:lstStyle/>
          <a:p>
            <a:pPr indent="-336550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28275" algn="l"/>
                <a:tab pos="10777538" algn="l"/>
                <a:tab pos="10779125" algn="l"/>
                <a:tab pos="10780713" algn="l"/>
              </a:tabLst>
            </a:pPr>
            <a:r>
              <a:rPr lang="en-GB" altLang="en-US" b="1" dirty="0"/>
              <a:t>2-2.1 Introduction</a:t>
            </a:r>
          </a:p>
          <a:p>
            <a:pPr indent="-336550" eaLnBrk="0" hangingPunct="0">
              <a:spcBef>
                <a:spcPct val="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28275" algn="l"/>
                <a:tab pos="10777538" algn="l"/>
                <a:tab pos="10779125" algn="l"/>
                <a:tab pos="10780713" algn="l"/>
              </a:tabLst>
            </a:pPr>
            <a:endParaRPr lang="en-GB" altLang="en-US" sz="2800" b="1" dirty="0">
              <a:solidFill>
                <a:srgbClr val="00CC99"/>
              </a:solidFill>
            </a:endParaRPr>
          </a:p>
          <a:p>
            <a:pPr indent="-336550" eaLnBrk="0" hangingPunct="0">
              <a:spcBef>
                <a:spcPct val="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28275" algn="l"/>
                <a:tab pos="10777538" algn="l"/>
                <a:tab pos="10779125" algn="l"/>
                <a:tab pos="10780713" algn="l"/>
              </a:tabLst>
            </a:pPr>
            <a:r>
              <a:rPr lang="en-GB" altLang="en-US" sz="2800" b="1" dirty="0">
                <a:solidFill>
                  <a:srgbClr val="00CC99"/>
                </a:solidFill>
              </a:rPr>
              <a:t>Probability</a:t>
            </a:r>
          </a:p>
          <a:p>
            <a:pPr indent="-336550" eaLnBrk="0" hangingPunct="0">
              <a:spcBef>
                <a:spcPct val="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28275" algn="l"/>
                <a:tab pos="10777538" algn="l"/>
                <a:tab pos="10779125" algn="l"/>
                <a:tab pos="10780713" algn="l"/>
              </a:tabLst>
            </a:pPr>
            <a:endParaRPr lang="en-GB" altLang="en-US" sz="2800" dirty="0"/>
          </a:p>
          <a:p>
            <a:pPr marL="336550" indent="-330200" eaLnBrk="0" hangingPunct="0">
              <a:spcBef>
                <a:spcPct val="0"/>
              </a:spcBef>
              <a:buFont typeface="Times New Roman" panose="02020603050405020304" pitchFamily="18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28275" algn="l"/>
                <a:tab pos="10777538" algn="l"/>
                <a:tab pos="10779125" algn="l"/>
                <a:tab pos="10780713" algn="l"/>
              </a:tabLst>
            </a:pPr>
            <a:r>
              <a:rPr lang="en-GB" altLang="en-US" sz="2800" dirty="0"/>
              <a:t>Used to quantify likelihood or chance</a:t>
            </a:r>
          </a:p>
          <a:p>
            <a:pPr marL="336550" indent="-330200" eaLnBrk="0" hangingPunct="0">
              <a:spcBef>
                <a:spcPct val="0"/>
              </a:spcBef>
              <a:buFont typeface="Times New Roman" panose="02020603050405020304" pitchFamily="18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28275" algn="l"/>
                <a:tab pos="10777538" algn="l"/>
                <a:tab pos="10779125" algn="l"/>
                <a:tab pos="10780713" algn="l"/>
              </a:tabLst>
            </a:pPr>
            <a:r>
              <a:rPr lang="en-GB" altLang="en-US" sz="2800" dirty="0"/>
              <a:t>Used to represent risk or uncertainty in engineering applications</a:t>
            </a:r>
          </a:p>
          <a:p>
            <a:pPr marL="336550" indent="-330200" eaLnBrk="0" hangingPunct="0">
              <a:spcBef>
                <a:spcPct val="0"/>
              </a:spcBef>
              <a:buFont typeface="Times New Roman" panose="02020603050405020304" pitchFamily="18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28275" algn="l"/>
                <a:tab pos="10777538" algn="l"/>
                <a:tab pos="10779125" algn="l"/>
                <a:tab pos="10780713" algn="l"/>
              </a:tabLst>
            </a:pPr>
            <a:r>
              <a:rPr lang="en-GB" altLang="en-US" sz="2800" dirty="0"/>
              <a:t>Can be interpreted as our </a:t>
            </a:r>
            <a:r>
              <a:rPr lang="en-GB" altLang="en-US" sz="2800" b="1" dirty="0"/>
              <a:t>degree of belief</a:t>
            </a:r>
            <a:r>
              <a:rPr lang="en-GB" altLang="en-US" sz="2800" dirty="0"/>
              <a:t> or </a:t>
            </a:r>
            <a:r>
              <a:rPr lang="en-GB" altLang="en-US" sz="2800" b="1" dirty="0"/>
              <a:t>relative frequency</a:t>
            </a:r>
          </a:p>
        </p:txBody>
      </p:sp>
      <p:sp>
        <p:nvSpPr>
          <p:cNvPr id="18435" name="Line 3">
            <a:extLst>
              <a:ext uri="{FF2B5EF4-FFF2-40B4-BE49-F238E27FC236}">
                <a16:creationId xmlns:a16="http://schemas.microsoft.com/office/drawing/2014/main" id="{75E1CB88-B285-4939-BDB0-BD12C4034784}"/>
              </a:ext>
            </a:extLst>
          </p:cNvPr>
          <p:cNvSpPr>
            <a:spLocks noChangeShapeType="1"/>
          </p:cNvSpPr>
          <p:nvPr/>
        </p:nvSpPr>
        <p:spPr bwMode="auto">
          <a:xfrm>
            <a:off x="762000" y="914400"/>
            <a:ext cx="6477000" cy="1588"/>
          </a:xfrm>
          <a:prstGeom prst="line">
            <a:avLst/>
          </a:prstGeom>
          <a:noFill/>
          <a:ln w="9360" cap="flat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51559EC0-E190-4E39-B46F-CA20C56B90E7}"/>
                  </a:ext>
                </a:extLst>
              </p14:cNvPr>
              <p14:cNvContentPartPr/>
              <p14:nvPr/>
            </p14:nvContentPartPr>
            <p14:xfrm>
              <a:off x="7448106" y="1326233"/>
              <a:ext cx="438120" cy="56484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51559EC0-E190-4E39-B46F-CA20C56B90E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433706" y="1311833"/>
                <a:ext cx="466200" cy="59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535306A2-7A53-4D11-BDA6-2EBFF74FFA62}"/>
                  </a:ext>
                </a:extLst>
              </p14:cNvPr>
              <p14:cNvContentPartPr/>
              <p14:nvPr/>
            </p14:nvContentPartPr>
            <p14:xfrm>
              <a:off x="4637586" y="1119233"/>
              <a:ext cx="2410560" cy="1137960"/>
            </p14:xfrm>
          </p:contentPart>
        </mc:Choice>
        <mc:Fallback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535306A2-7A53-4D11-BDA6-2EBFF74FFA6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623186" y="1104833"/>
                <a:ext cx="2438640" cy="11660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1">
            <a:extLst>
              <a:ext uri="{FF2B5EF4-FFF2-40B4-BE49-F238E27FC236}">
                <a16:creationId xmlns:a16="http://schemas.microsoft.com/office/drawing/2014/main" id="{401C946C-1F9F-4E2B-A341-5CF3D16110C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1143000"/>
          </a:xfrm>
          <a:ln/>
        </p:spPr>
        <p:txBody>
          <a:bodyPr/>
          <a:lstStyle/>
          <a:p>
            <a:pPr algn="l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28275" algn="l"/>
                <a:tab pos="10777538" algn="l"/>
                <a:tab pos="10779125" algn="l"/>
                <a:tab pos="10780713" algn="l"/>
              </a:tabLst>
            </a:pPr>
            <a:r>
              <a:rPr lang="en-GB" altLang="en-US" sz="3600" b="1"/>
              <a:t>2-2 Interpretations of Probability</a:t>
            </a:r>
            <a:br>
              <a:rPr lang="en-GB" altLang="en-US" sz="3600" b="1"/>
            </a:br>
            <a:endParaRPr lang="en-GB" altLang="en-US" sz="3600" b="1"/>
          </a:p>
        </p:txBody>
      </p:sp>
      <p:sp>
        <p:nvSpPr>
          <p:cNvPr id="19458" name="Rectangle 2">
            <a:extLst>
              <a:ext uri="{FF2B5EF4-FFF2-40B4-BE49-F238E27FC236}">
                <a16:creationId xmlns:a16="http://schemas.microsoft.com/office/drawing/2014/main" id="{F7A55F75-5B54-476B-ABC8-452AE520429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33400" y="1219200"/>
            <a:ext cx="7772400" cy="4114800"/>
          </a:xfrm>
          <a:ln/>
        </p:spPr>
        <p:txBody>
          <a:bodyPr/>
          <a:lstStyle/>
          <a:p>
            <a:pPr indent="-336550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28275" algn="l"/>
                <a:tab pos="10777538" algn="l"/>
                <a:tab pos="10779125" algn="l"/>
                <a:tab pos="10780713" algn="l"/>
              </a:tabLst>
            </a:pPr>
            <a:endParaRPr lang="en-GB" altLang="en-US" b="1"/>
          </a:p>
          <a:p>
            <a:pPr indent="-336550" eaLnBrk="0" hangingPunct="0">
              <a:spcBef>
                <a:spcPct val="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28275" algn="l"/>
                <a:tab pos="10777538" algn="l"/>
                <a:tab pos="10779125" algn="l"/>
                <a:tab pos="10780713" algn="l"/>
              </a:tabLst>
            </a:pPr>
            <a:endParaRPr lang="en-GB" altLang="en-US" sz="2800" b="1">
              <a:solidFill>
                <a:srgbClr val="00CC99"/>
              </a:solidFill>
            </a:endParaRPr>
          </a:p>
          <a:p>
            <a:pPr indent="-336550" eaLnBrk="0" hangingPunct="0">
              <a:spcBef>
                <a:spcPct val="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28275" algn="l"/>
                <a:tab pos="10777538" algn="l"/>
                <a:tab pos="10779125" algn="l"/>
                <a:tab pos="10780713" algn="l"/>
              </a:tabLst>
            </a:pPr>
            <a:endParaRPr lang="en-GB" altLang="en-US" sz="2800" b="1">
              <a:solidFill>
                <a:srgbClr val="00CC99"/>
              </a:solidFill>
            </a:endParaRPr>
          </a:p>
          <a:p>
            <a:pPr indent="-336550" eaLnBrk="0" hangingPunct="0">
              <a:spcBef>
                <a:spcPct val="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28275" algn="l"/>
                <a:tab pos="10777538" algn="l"/>
                <a:tab pos="10779125" algn="l"/>
                <a:tab pos="10780713" algn="l"/>
              </a:tabLst>
            </a:pPr>
            <a:endParaRPr lang="en-GB" altLang="en-US" sz="2800" b="1">
              <a:solidFill>
                <a:srgbClr val="00CC99"/>
              </a:solidFill>
            </a:endParaRPr>
          </a:p>
        </p:txBody>
      </p:sp>
      <p:sp>
        <p:nvSpPr>
          <p:cNvPr id="19459" name="Line 3">
            <a:extLst>
              <a:ext uri="{FF2B5EF4-FFF2-40B4-BE49-F238E27FC236}">
                <a16:creationId xmlns:a16="http://schemas.microsoft.com/office/drawing/2014/main" id="{F4313D6B-9ECD-41F7-9186-B74802E27EE0}"/>
              </a:ext>
            </a:extLst>
          </p:cNvPr>
          <p:cNvSpPr>
            <a:spLocks noChangeShapeType="1"/>
          </p:cNvSpPr>
          <p:nvPr/>
        </p:nvSpPr>
        <p:spPr bwMode="auto">
          <a:xfrm>
            <a:off x="762000" y="914400"/>
            <a:ext cx="6477000" cy="1588"/>
          </a:xfrm>
          <a:prstGeom prst="line">
            <a:avLst/>
          </a:prstGeom>
          <a:noFill/>
          <a:ln w="38160" cap="flat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9460" name="Rectangle 4">
            <a:extLst>
              <a:ext uri="{FF2B5EF4-FFF2-40B4-BE49-F238E27FC236}">
                <a16:creationId xmlns:a16="http://schemas.microsoft.com/office/drawing/2014/main" id="{8D987198-D000-4504-ACB1-78677C1FF9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676400"/>
            <a:ext cx="7772400" cy="520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28275" algn="l"/>
                <a:tab pos="10777538" algn="l"/>
                <a:tab pos="10779125" algn="l"/>
                <a:tab pos="10780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28275" algn="l"/>
                <a:tab pos="10777538" algn="l"/>
                <a:tab pos="10779125" algn="l"/>
                <a:tab pos="10780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28275" algn="l"/>
                <a:tab pos="10777538" algn="l"/>
                <a:tab pos="10779125" algn="l"/>
                <a:tab pos="10780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28275" algn="l"/>
                <a:tab pos="10777538" algn="l"/>
                <a:tab pos="10779125" algn="l"/>
                <a:tab pos="10780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28275" algn="l"/>
                <a:tab pos="10777538" algn="l"/>
                <a:tab pos="10779125" algn="l"/>
                <a:tab pos="10780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28275" algn="l"/>
                <a:tab pos="10777538" algn="l"/>
                <a:tab pos="10779125" algn="l"/>
                <a:tab pos="10780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28275" algn="l"/>
                <a:tab pos="10777538" algn="l"/>
                <a:tab pos="10779125" algn="l"/>
                <a:tab pos="10780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28275" algn="l"/>
                <a:tab pos="10777538" algn="l"/>
                <a:tab pos="10779125" algn="l"/>
                <a:tab pos="10780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28275" algn="l"/>
                <a:tab pos="10777538" algn="l"/>
                <a:tab pos="10779125" algn="l"/>
                <a:tab pos="10780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9pPr>
          </a:lstStyle>
          <a:p>
            <a:pPr>
              <a:spcBef>
                <a:spcPts val="1750"/>
              </a:spcBef>
              <a:buClrTx/>
              <a:buFontTx/>
              <a:buNone/>
            </a:pPr>
            <a:r>
              <a:rPr lang="en-GB" altLang="en-US" sz="2800" b="1">
                <a:solidFill>
                  <a:srgbClr val="00CC99"/>
                </a:solidFill>
              </a:rPr>
              <a:t>Equally Likely Outcomes</a:t>
            </a:r>
          </a:p>
        </p:txBody>
      </p:sp>
      <p:pic>
        <p:nvPicPr>
          <p:cNvPr id="19461" name="Picture 5">
            <a:extLst>
              <a:ext uri="{FF2B5EF4-FFF2-40B4-BE49-F238E27FC236}">
                <a16:creationId xmlns:a16="http://schemas.microsoft.com/office/drawing/2014/main" id="{E1E28DF3-925C-47E9-90B0-857097A202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514600"/>
            <a:ext cx="8839200" cy="129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EB9C20B5-B5B9-4508-A3F1-69F6A25E386F}"/>
                  </a:ext>
                </a:extLst>
              </p14:cNvPr>
              <p14:cNvContentPartPr/>
              <p14:nvPr/>
            </p14:nvContentPartPr>
            <p14:xfrm>
              <a:off x="1468506" y="570593"/>
              <a:ext cx="360" cy="36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EB9C20B5-B5B9-4508-A3F1-69F6A25E386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54106" y="556193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38FABCC9-760E-4D3C-AC79-65AB699E3A29}"/>
                  </a:ext>
                </a:extLst>
              </p14:cNvPr>
              <p14:cNvContentPartPr/>
              <p14:nvPr/>
            </p14:nvContentPartPr>
            <p14:xfrm>
              <a:off x="1456986" y="754553"/>
              <a:ext cx="360" cy="36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38FABCC9-760E-4D3C-AC79-65AB699E3A2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42586" y="740153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65419EB9-8921-4999-9B25-A5678CEDE922}"/>
                  </a:ext>
                </a:extLst>
              </p14:cNvPr>
              <p14:cNvContentPartPr/>
              <p14:nvPr/>
            </p14:nvContentPartPr>
            <p14:xfrm>
              <a:off x="726906" y="401393"/>
              <a:ext cx="503280" cy="34200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65419EB9-8921-4999-9B25-A5678CEDE92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12506" y="386993"/>
                <a:ext cx="531360" cy="37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B58AAB6A-E57C-40B3-8ED8-FE231D23D63B}"/>
                  </a:ext>
                </a:extLst>
              </p14:cNvPr>
              <p14:cNvContentPartPr/>
              <p14:nvPr/>
            </p14:nvContentPartPr>
            <p14:xfrm>
              <a:off x="1900866" y="410753"/>
              <a:ext cx="1971360" cy="67176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B58AAB6A-E57C-40B3-8ED8-FE231D23D63B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886466" y="396353"/>
                <a:ext cx="1999440" cy="69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1D0F2AE9-D6AB-4C51-956C-3A7FD092328D}"/>
                  </a:ext>
                </a:extLst>
              </p14:cNvPr>
              <p14:cNvContentPartPr/>
              <p14:nvPr/>
            </p14:nvContentPartPr>
            <p14:xfrm>
              <a:off x="3953946" y="1418753"/>
              <a:ext cx="241920" cy="348840"/>
            </p14:xfrm>
          </p:contentPart>
        </mc:Choice>
        <mc:Fallback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1D0F2AE9-D6AB-4C51-956C-3A7FD092328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939546" y="1404353"/>
                <a:ext cx="270000" cy="37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9D98CC24-1533-4D02-A244-450BFA09F0C6}"/>
                  </a:ext>
                </a:extLst>
              </p14:cNvPr>
              <p14:cNvContentPartPr/>
              <p14:nvPr/>
            </p14:nvContentPartPr>
            <p14:xfrm>
              <a:off x="4483506" y="1296713"/>
              <a:ext cx="245880" cy="554760"/>
            </p14:xfrm>
          </p:contentPart>
        </mc:Choice>
        <mc:Fallback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9D98CC24-1533-4D02-A244-450BFA09F0C6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469106" y="1282313"/>
                <a:ext cx="273960" cy="58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4BEDFD3F-7AB5-4F75-943A-90C60593FEA2}"/>
                  </a:ext>
                </a:extLst>
              </p14:cNvPr>
              <p14:cNvContentPartPr/>
              <p14:nvPr/>
            </p14:nvContentPartPr>
            <p14:xfrm>
              <a:off x="2299386" y="1342433"/>
              <a:ext cx="1419120" cy="566640"/>
            </p14:xfrm>
          </p:contentPart>
        </mc:Choice>
        <mc:Fallback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4BEDFD3F-7AB5-4F75-943A-90C60593FEA2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284986" y="1328033"/>
                <a:ext cx="1447200" cy="59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087DBD78-29D5-4DD8-B3F4-224ADD78364B}"/>
                  </a:ext>
                </a:extLst>
              </p14:cNvPr>
              <p14:cNvContentPartPr/>
              <p14:nvPr/>
            </p14:nvContentPartPr>
            <p14:xfrm>
              <a:off x="1264386" y="1333433"/>
              <a:ext cx="747720" cy="455400"/>
            </p14:xfrm>
          </p:contentPart>
        </mc:Choice>
        <mc:Fallback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087DBD78-29D5-4DD8-B3F4-224ADD78364B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249986" y="1319033"/>
                <a:ext cx="775800" cy="48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3599705E-CABC-4D0D-AAD3-59F41F9139A3}"/>
                  </a:ext>
                </a:extLst>
              </p14:cNvPr>
              <p14:cNvContentPartPr/>
              <p14:nvPr/>
            </p14:nvContentPartPr>
            <p14:xfrm>
              <a:off x="3421146" y="2605673"/>
              <a:ext cx="273960" cy="171000"/>
            </p14:xfrm>
          </p:contentPart>
        </mc:Choice>
        <mc:Fallback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3599705E-CABC-4D0D-AAD3-59F41F9139A3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406746" y="2591273"/>
                <a:ext cx="302040" cy="19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FD9EC4D8-F252-401A-95BB-77F5C2E4652B}"/>
                  </a:ext>
                </a:extLst>
              </p14:cNvPr>
              <p14:cNvContentPartPr/>
              <p14:nvPr/>
            </p14:nvContentPartPr>
            <p14:xfrm>
              <a:off x="1020666" y="2309753"/>
              <a:ext cx="2115360" cy="594000"/>
            </p14:xfrm>
          </p:contentPart>
        </mc:Choice>
        <mc:Fallback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FD9EC4D8-F252-401A-95BB-77F5C2E4652B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006266" y="2295353"/>
                <a:ext cx="2143440" cy="62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FB2577C5-A66C-4549-97A5-91F8448193AD}"/>
                  </a:ext>
                </a:extLst>
              </p14:cNvPr>
              <p14:cNvContentPartPr/>
              <p14:nvPr/>
            </p14:nvContentPartPr>
            <p14:xfrm>
              <a:off x="4934586" y="2600993"/>
              <a:ext cx="194040" cy="1800"/>
            </p14:xfrm>
          </p:contentPart>
        </mc:Choice>
        <mc:Fallback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FB2577C5-A66C-4549-97A5-91F8448193AD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920186" y="2586593"/>
                <a:ext cx="222120" cy="2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1E011598-55D9-4248-A022-0C48CFEC9A5C}"/>
                  </a:ext>
                </a:extLst>
              </p14:cNvPr>
              <p14:cNvContentPartPr/>
              <p14:nvPr/>
            </p14:nvContentPartPr>
            <p14:xfrm>
              <a:off x="4933506" y="2772353"/>
              <a:ext cx="179640" cy="5760"/>
            </p14:xfrm>
          </p:contentPart>
        </mc:Choice>
        <mc:Fallback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1E011598-55D9-4248-A022-0C48CFEC9A5C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919106" y="2757953"/>
                <a:ext cx="207720" cy="3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B3CB794E-076A-4F35-9C06-5AC27B3FAB7C}"/>
                  </a:ext>
                </a:extLst>
              </p14:cNvPr>
              <p14:cNvContentPartPr/>
              <p14:nvPr/>
            </p14:nvContentPartPr>
            <p14:xfrm>
              <a:off x="4119546" y="2737073"/>
              <a:ext cx="410400" cy="6840"/>
            </p14:xfrm>
          </p:contentPart>
        </mc:Choice>
        <mc:Fallback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B3CB794E-076A-4F35-9C06-5AC27B3FAB7C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105146" y="2722673"/>
                <a:ext cx="438480" cy="3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3A6A8C44-11A8-487B-87D2-B70FCA556B38}"/>
                  </a:ext>
                </a:extLst>
              </p14:cNvPr>
              <p14:cNvContentPartPr/>
              <p14:nvPr/>
            </p14:nvContentPartPr>
            <p14:xfrm>
              <a:off x="5600226" y="2316233"/>
              <a:ext cx="248400" cy="436320"/>
            </p14:xfrm>
          </p:contentPart>
        </mc:Choice>
        <mc:Fallback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3A6A8C44-11A8-487B-87D2-B70FCA556B38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5585826" y="2301833"/>
                <a:ext cx="276480" cy="46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7D3D45CF-8127-4B62-BF0C-A43E870D3150}"/>
                  </a:ext>
                </a:extLst>
              </p14:cNvPr>
              <p14:cNvContentPartPr/>
              <p14:nvPr/>
            </p14:nvContentPartPr>
            <p14:xfrm>
              <a:off x="6102426" y="2157833"/>
              <a:ext cx="2694600" cy="1008000"/>
            </p14:xfrm>
          </p:contentPart>
        </mc:Choice>
        <mc:Fallback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7D3D45CF-8127-4B62-BF0C-A43E870D3150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6088026" y="2143433"/>
                <a:ext cx="2722680" cy="103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3CFF0C02-B9C7-459A-9626-9097B0079D40}"/>
                  </a:ext>
                </a:extLst>
              </p14:cNvPr>
              <p14:cNvContentPartPr/>
              <p14:nvPr/>
            </p14:nvContentPartPr>
            <p14:xfrm>
              <a:off x="1456986" y="3760913"/>
              <a:ext cx="199440" cy="141480"/>
            </p14:xfrm>
          </p:contentPart>
        </mc:Choice>
        <mc:Fallback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3CFF0C02-B9C7-459A-9626-9097B0079D40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442586" y="3746513"/>
                <a:ext cx="227520" cy="16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F7DE781A-6B3E-44CD-A7AD-EF4F27F4858D}"/>
                  </a:ext>
                </a:extLst>
              </p14:cNvPr>
              <p14:cNvContentPartPr/>
              <p14:nvPr/>
            </p14:nvContentPartPr>
            <p14:xfrm>
              <a:off x="913026" y="3522233"/>
              <a:ext cx="291600" cy="337320"/>
            </p14:xfrm>
          </p:contentPart>
        </mc:Choice>
        <mc:Fallback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F7DE781A-6B3E-44CD-A7AD-EF4F27F4858D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898626" y="3507833"/>
                <a:ext cx="319680" cy="36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82D837C6-19C5-46DC-94D6-CDCAF6533F06}"/>
                  </a:ext>
                </a:extLst>
              </p14:cNvPr>
              <p14:cNvContentPartPr/>
              <p14:nvPr/>
            </p14:nvContentPartPr>
            <p14:xfrm>
              <a:off x="1964946" y="3455273"/>
              <a:ext cx="161640" cy="483840"/>
            </p14:xfrm>
          </p:contentPart>
        </mc:Choice>
        <mc:Fallback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82D837C6-19C5-46DC-94D6-CDCAF6533F06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950546" y="3440873"/>
                <a:ext cx="189720" cy="51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3AA2E54E-CC7D-46D5-B118-DBA1A2BDD294}"/>
                  </a:ext>
                </a:extLst>
              </p14:cNvPr>
              <p14:cNvContentPartPr/>
              <p14:nvPr/>
            </p14:nvContentPartPr>
            <p14:xfrm>
              <a:off x="2371026" y="3440153"/>
              <a:ext cx="1692000" cy="518400"/>
            </p14:xfrm>
          </p:contentPart>
        </mc:Choice>
        <mc:Fallback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3AA2E54E-CC7D-46D5-B118-DBA1A2BDD294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2356626" y="3425753"/>
                <a:ext cx="1720080" cy="54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4CA3197C-0CFA-4064-8ADC-0D11D8B3465F}"/>
                  </a:ext>
                </a:extLst>
              </p14:cNvPr>
              <p14:cNvContentPartPr/>
              <p14:nvPr/>
            </p14:nvContentPartPr>
            <p14:xfrm>
              <a:off x="6321666" y="3873233"/>
              <a:ext cx="259920" cy="154080"/>
            </p14:xfrm>
          </p:contentPart>
        </mc:Choice>
        <mc:Fallback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4CA3197C-0CFA-4064-8ADC-0D11D8B3465F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6307266" y="3858833"/>
                <a:ext cx="288000" cy="18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7315EE6B-CF71-4B44-9BB3-9A7EDECC4C37}"/>
                  </a:ext>
                </a:extLst>
              </p14:cNvPr>
              <p14:cNvContentPartPr/>
              <p14:nvPr/>
            </p14:nvContentPartPr>
            <p14:xfrm>
              <a:off x="4917306" y="3592433"/>
              <a:ext cx="1134360" cy="516600"/>
            </p14:xfrm>
          </p:contentPart>
        </mc:Choice>
        <mc:Fallback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7315EE6B-CF71-4B44-9BB3-9A7EDECC4C37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4902906" y="3578033"/>
                <a:ext cx="1162440" cy="54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219F5643-D4B9-4110-9075-906380A59234}"/>
                  </a:ext>
                </a:extLst>
              </p14:cNvPr>
              <p14:cNvContentPartPr/>
              <p14:nvPr/>
            </p14:nvContentPartPr>
            <p14:xfrm>
              <a:off x="6864186" y="3547073"/>
              <a:ext cx="508320" cy="982080"/>
            </p14:xfrm>
          </p:contentPart>
        </mc:Choice>
        <mc:Fallback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219F5643-D4B9-4110-9075-906380A59234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6849786" y="3532673"/>
                <a:ext cx="536400" cy="101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F5D66622-2763-4CA5-BFA9-A2F7DA775ABD}"/>
                  </a:ext>
                </a:extLst>
              </p14:cNvPr>
              <p14:cNvContentPartPr/>
              <p14:nvPr/>
            </p14:nvContentPartPr>
            <p14:xfrm>
              <a:off x="7755186" y="3666953"/>
              <a:ext cx="910800" cy="800640"/>
            </p14:xfrm>
          </p:contentPart>
        </mc:Choice>
        <mc:Fallback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F5D66622-2763-4CA5-BFA9-A2F7DA775ABD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7740786" y="3652553"/>
                <a:ext cx="938880" cy="82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083C84A4-D2DF-4296-B1A4-AFA202F354A3}"/>
                  </a:ext>
                </a:extLst>
              </p14:cNvPr>
              <p14:cNvContentPartPr/>
              <p14:nvPr/>
            </p14:nvContentPartPr>
            <p14:xfrm>
              <a:off x="594066" y="5232953"/>
              <a:ext cx="488160" cy="157680"/>
            </p14:xfrm>
          </p:contentPart>
        </mc:Choice>
        <mc:Fallback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083C84A4-D2DF-4296-B1A4-AFA202F354A3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579666" y="5218553"/>
                <a:ext cx="516240" cy="18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E79C9198-160D-403F-8728-94A7638AA7D6}"/>
                  </a:ext>
                </a:extLst>
              </p14:cNvPr>
              <p14:cNvContentPartPr/>
              <p14:nvPr/>
            </p14:nvContentPartPr>
            <p14:xfrm>
              <a:off x="2434026" y="4859633"/>
              <a:ext cx="1123200" cy="552240"/>
            </p14:xfrm>
          </p:contentPart>
        </mc:Choice>
        <mc:Fallback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E79C9198-160D-403F-8728-94A7638AA7D6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419626" y="4845233"/>
                <a:ext cx="1151280" cy="58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6BEEFE7E-0990-4C3E-BACD-7356AD01FAF1}"/>
                  </a:ext>
                </a:extLst>
              </p14:cNvPr>
              <p14:cNvContentPartPr/>
              <p14:nvPr/>
            </p14:nvContentPartPr>
            <p14:xfrm>
              <a:off x="1413066" y="4956833"/>
              <a:ext cx="668520" cy="503640"/>
            </p14:xfrm>
          </p:contentPart>
        </mc:Choice>
        <mc:Fallback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6BEEFE7E-0990-4C3E-BACD-7356AD01FAF1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1398666" y="4942433"/>
                <a:ext cx="696600" cy="53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9C8E785A-2076-4BFD-A6F1-5E7D7DBF0726}"/>
                  </a:ext>
                </a:extLst>
              </p14:cNvPr>
              <p14:cNvContentPartPr/>
              <p14:nvPr/>
            </p14:nvContentPartPr>
            <p14:xfrm>
              <a:off x="5072466" y="5172473"/>
              <a:ext cx="789120" cy="490680"/>
            </p14:xfrm>
          </p:contentPart>
        </mc:Choice>
        <mc:Fallback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9C8E785A-2076-4BFD-A6F1-5E7D7DBF0726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5058066" y="5158073"/>
                <a:ext cx="817200" cy="51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0E81B71B-48A0-4AA3-946F-8D121A19AC96}"/>
                  </a:ext>
                </a:extLst>
              </p14:cNvPr>
              <p14:cNvContentPartPr/>
              <p14:nvPr/>
            </p14:nvContentPartPr>
            <p14:xfrm>
              <a:off x="3979506" y="5077433"/>
              <a:ext cx="741240" cy="423360"/>
            </p14:xfrm>
          </p:contentPart>
        </mc:Choice>
        <mc:Fallback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0E81B71B-48A0-4AA3-946F-8D121A19AC96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965106" y="5063033"/>
                <a:ext cx="769320" cy="45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136" name="Ink 135">
                <a:extLst>
                  <a:ext uri="{FF2B5EF4-FFF2-40B4-BE49-F238E27FC236}">
                    <a16:creationId xmlns:a16="http://schemas.microsoft.com/office/drawing/2014/main" id="{E0151E90-A912-4A35-A744-2F2E7271C0C8}"/>
                  </a:ext>
                </a:extLst>
              </p14:cNvPr>
              <p14:cNvContentPartPr/>
              <p14:nvPr/>
            </p14:nvContentPartPr>
            <p14:xfrm>
              <a:off x="7272786" y="5137553"/>
              <a:ext cx="650160" cy="435240"/>
            </p14:xfrm>
          </p:contentPart>
        </mc:Choice>
        <mc:Fallback>
          <p:pic>
            <p:nvPicPr>
              <p:cNvPr id="136" name="Ink 135">
                <a:extLst>
                  <a:ext uri="{FF2B5EF4-FFF2-40B4-BE49-F238E27FC236}">
                    <a16:creationId xmlns:a16="http://schemas.microsoft.com/office/drawing/2014/main" id="{E0151E90-A912-4A35-A744-2F2E7271C0C8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7258386" y="5123153"/>
                <a:ext cx="678240" cy="46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DA1A0BD2-3AC3-4AFD-AEB3-0BD535268AAB}"/>
                  </a:ext>
                </a:extLst>
              </p14:cNvPr>
              <p14:cNvContentPartPr/>
              <p14:nvPr/>
            </p14:nvContentPartPr>
            <p14:xfrm>
              <a:off x="6235986" y="5149073"/>
              <a:ext cx="688680" cy="410760"/>
            </p14:xfrm>
          </p:contentPart>
        </mc:Choice>
        <mc:Fallback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DA1A0BD2-3AC3-4AFD-AEB3-0BD535268AAB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6221586" y="5134673"/>
                <a:ext cx="716760" cy="43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id="{EDC0DB5D-36FC-48E0-8D1A-55F6449F9BC7}"/>
                  </a:ext>
                </a:extLst>
              </p14:cNvPr>
              <p14:cNvContentPartPr/>
              <p14:nvPr/>
            </p14:nvContentPartPr>
            <p14:xfrm>
              <a:off x="1320906" y="5834513"/>
              <a:ext cx="1173600" cy="768240"/>
            </p14:xfrm>
          </p:contentPart>
        </mc:Choice>
        <mc:Fallback>
          <p:pic>
            <p:nvPicPr>
              <p:cNvPr id="144" name="Ink 143">
                <a:extLst>
                  <a:ext uri="{FF2B5EF4-FFF2-40B4-BE49-F238E27FC236}">
                    <a16:creationId xmlns:a16="http://schemas.microsoft.com/office/drawing/2014/main" id="{EDC0DB5D-36FC-48E0-8D1A-55F6449F9BC7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1306506" y="5820113"/>
                <a:ext cx="1201680" cy="79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147" name="Ink 146">
                <a:extLst>
                  <a:ext uri="{FF2B5EF4-FFF2-40B4-BE49-F238E27FC236}">
                    <a16:creationId xmlns:a16="http://schemas.microsoft.com/office/drawing/2014/main" id="{2DA61DDE-B115-4AB0-8AFC-9414CE9C402A}"/>
                  </a:ext>
                </a:extLst>
              </p14:cNvPr>
              <p14:cNvContentPartPr/>
              <p14:nvPr/>
            </p14:nvContentPartPr>
            <p14:xfrm>
              <a:off x="2833626" y="5886713"/>
              <a:ext cx="769680" cy="350640"/>
            </p14:xfrm>
          </p:contentPart>
        </mc:Choice>
        <mc:Fallback>
          <p:pic>
            <p:nvPicPr>
              <p:cNvPr id="147" name="Ink 146">
                <a:extLst>
                  <a:ext uri="{FF2B5EF4-FFF2-40B4-BE49-F238E27FC236}">
                    <a16:creationId xmlns:a16="http://schemas.microsoft.com/office/drawing/2014/main" id="{2DA61DDE-B115-4AB0-8AFC-9414CE9C402A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2819226" y="5872313"/>
                <a:ext cx="797760" cy="37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150" name="Ink 149">
                <a:extLst>
                  <a:ext uri="{FF2B5EF4-FFF2-40B4-BE49-F238E27FC236}">
                    <a16:creationId xmlns:a16="http://schemas.microsoft.com/office/drawing/2014/main" id="{428D17B0-2B68-41C6-92BB-CAF3434D0C1F}"/>
                  </a:ext>
                </a:extLst>
              </p14:cNvPr>
              <p14:cNvContentPartPr/>
              <p14:nvPr/>
            </p14:nvContentPartPr>
            <p14:xfrm>
              <a:off x="4035306" y="5906153"/>
              <a:ext cx="990360" cy="387720"/>
            </p14:xfrm>
          </p:contentPart>
        </mc:Choice>
        <mc:Fallback>
          <p:pic>
            <p:nvPicPr>
              <p:cNvPr id="150" name="Ink 149">
                <a:extLst>
                  <a:ext uri="{FF2B5EF4-FFF2-40B4-BE49-F238E27FC236}">
                    <a16:creationId xmlns:a16="http://schemas.microsoft.com/office/drawing/2014/main" id="{428D17B0-2B68-41C6-92BB-CAF3434D0C1F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4020906" y="5891753"/>
                <a:ext cx="1018440" cy="415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8073084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36A68276-2082-4A8A-AA16-8E0D523EB0A9}"/>
                  </a:ext>
                </a:extLst>
              </p14:cNvPr>
              <p14:cNvContentPartPr/>
              <p14:nvPr/>
            </p14:nvContentPartPr>
            <p14:xfrm>
              <a:off x="1700706" y="506513"/>
              <a:ext cx="10800" cy="3708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36A68276-2082-4A8A-AA16-8E0D523EB0A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86306" y="492113"/>
                <a:ext cx="38880" cy="6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D84309BE-C359-44FC-966F-0591C089A42B}"/>
                  </a:ext>
                </a:extLst>
              </p14:cNvPr>
              <p14:cNvContentPartPr/>
              <p14:nvPr/>
            </p14:nvContentPartPr>
            <p14:xfrm>
              <a:off x="1730226" y="668873"/>
              <a:ext cx="25920" cy="756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D84309BE-C359-44FC-966F-0591C089A42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15826" y="654473"/>
                <a:ext cx="54000" cy="3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3B7B08B6-7F35-4C8F-8F03-F2A230AA1E8C}"/>
                  </a:ext>
                </a:extLst>
              </p14:cNvPr>
              <p14:cNvContentPartPr/>
              <p14:nvPr/>
            </p14:nvContentPartPr>
            <p14:xfrm>
              <a:off x="5051586" y="814313"/>
              <a:ext cx="360" cy="36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3B7B08B6-7F35-4C8F-8F03-F2A230AA1E8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037186" y="799913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B6489E2E-507C-4C5A-9CDB-3493A39BD010}"/>
                  </a:ext>
                </a:extLst>
              </p14:cNvPr>
              <p14:cNvContentPartPr/>
              <p14:nvPr/>
            </p14:nvContentPartPr>
            <p14:xfrm>
              <a:off x="4574226" y="275753"/>
              <a:ext cx="441000" cy="41220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B6489E2E-507C-4C5A-9CDB-3493A39BD01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559826" y="261353"/>
                <a:ext cx="469080" cy="44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3FC517E9-F248-49AF-A149-C931CE96E8A2}"/>
                  </a:ext>
                </a:extLst>
              </p14:cNvPr>
              <p14:cNvContentPartPr/>
              <p14:nvPr/>
            </p14:nvContentPartPr>
            <p14:xfrm>
              <a:off x="3404946" y="496793"/>
              <a:ext cx="442080" cy="24300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3FC517E9-F248-49AF-A149-C931CE96E8A2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390546" y="482393"/>
                <a:ext cx="470160" cy="27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F7366122-4441-4338-90D7-FBAE2231396E}"/>
                  </a:ext>
                </a:extLst>
              </p14:cNvPr>
              <p14:cNvContentPartPr/>
              <p14:nvPr/>
            </p14:nvContentPartPr>
            <p14:xfrm>
              <a:off x="2136306" y="324713"/>
              <a:ext cx="794880" cy="41292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F7366122-4441-4338-90D7-FBAE2231396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121906" y="310313"/>
                <a:ext cx="822960" cy="44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495CB16D-308F-4374-8C0C-BD83C8305F31}"/>
                  </a:ext>
                </a:extLst>
              </p14:cNvPr>
              <p14:cNvContentPartPr/>
              <p14:nvPr/>
            </p14:nvContentPartPr>
            <p14:xfrm>
              <a:off x="749226" y="331553"/>
              <a:ext cx="654840" cy="56232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495CB16D-308F-4374-8C0C-BD83C8305F31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34826" y="317153"/>
                <a:ext cx="682920" cy="59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EDD558DA-CBFE-440B-B8D2-0F7F24D42A4C}"/>
                  </a:ext>
                </a:extLst>
              </p14:cNvPr>
              <p14:cNvContentPartPr/>
              <p14:nvPr/>
            </p14:nvContentPartPr>
            <p14:xfrm>
              <a:off x="5988306" y="929513"/>
              <a:ext cx="360" cy="360"/>
            </p14:xfrm>
          </p:contentPart>
        </mc:Choice>
        <mc:Fallback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EDD558DA-CBFE-440B-B8D2-0F7F24D42A4C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973906" y="915113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A9445C6E-3E92-49A3-A642-38653346ED78}"/>
                  </a:ext>
                </a:extLst>
              </p14:cNvPr>
              <p14:cNvContentPartPr/>
              <p14:nvPr/>
            </p14:nvContentPartPr>
            <p14:xfrm>
              <a:off x="5509866" y="217433"/>
              <a:ext cx="1059840" cy="47304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A9445C6E-3E92-49A3-A642-38653346ED78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495466" y="203033"/>
                <a:ext cx="1087920" cy="50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EE061CD3-480A-4CE3-9D61-6639A0C713DB}"/>
                  </a:ext>
                </a:extLst>
              </p14:cNvPr>
              <p14:cNvContentPartPr/>
              <p14:nvPr/>
            </p14:nvContentPartPr>
            <p14:xfrm>
              <a:off x="1079706" y="1225793"/>
              <a:ext cx="778320" cy="433440"/>
            </p14:xfrm>
          </p:contentPart>
        </mc:Choice>
        <mc:Fallback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EE061CD3-480A-4CE3-9D61-6639A0C713DB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065306" y="1211393"/>
                <a:ext cx="806400" cy="46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32F287D7-4387-4EE4-B9E4-28B0F5DD6190}"/>
                  </a:ext>
                </a:extLst>
              </p14:cNvPr>
              <p14:cNvContentPartPr/>
              <p14:nvPr/>
            </p14:nvContentPartPr>
            <p14:xfrm>
              <a:off x="2392986" y="1139393"/>
              <a:ext cx="2195280" cy="870480"/>
            </p14:xfrm>
          </p:contentPart>
        </mc:Choice>
        <mc:Fallback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32F287D7-4387-4EE4-B9E4-28B0F5DD6190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378586" y="1124993"/>
                <a:ext cx="2223360" cy="89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F4C779E5-AC1D-4D0B-BC40-4F9FAFC2FF50}"/>
                  </a:ext>
                </a:extLst>
              </p14:cNvPr>
              <p14:cNvContentPartPr/>
              <p14:nvPr/>
            </p14:nvContentPartPr>
            <p14:xfrm>
              <a:off x="5454066" y="1142633"/>
              <a:ext cx="1102320" cy="591480"/>
            </p14:xfrm>
          </p:contentPart>
        </mc:Choice>
        <mc:Fallback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F4C779E5-AC1D-4D0B-BC40-4F9FAFC2FF50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439666" y="1128233"/>
                <a:ext cx="1130400" cy="61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86FA7BC9-ECB2-4E95-864E-1B2557076A11}"/>
                  </a:ext>
                </a:extLst>
              </p14:cNvPr>
              <p14:cNvContentPartPr/>
              <p14:nvPr/>
            </p14:nvContentPartPr>
            <p14:xfrm>
              <a:off x="4886706" y="1403993"/>
              <a:ext cx="240840" cy="151920"/>
            </p14:xfrm>
          </p:contentPart>
        </mc:Choice>
        <mc:Fallback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86FA7BC9-ECB2-4E95-864E-1B2557076A11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872306" y="1389593"/>
                <a:ext cx="268920" cy="18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BF0F0807-5BAD-4236-BAD7-3F3AFCF23FAB}"/>
                  </a:ext>
                </a:extLst>
              </p14:cNvPr>
              <p14:cNvContentPartPr/>
              <p14:nvPr/>
            </p14:nvContentPartPr>
            <p14:xfrm>
              <a:off x="2301546" y="2309753"/>
              <a:ext cx="1386360" cy="505080"/>
            </p14:xfrm>
          </p:contentPart>
        </mc:Choice>
        <mc:Fallback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BF0F0807-5BAD-4236-BAD7-3F3AFCF23FAB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287146" y="2295353"/>
                <a:ext cx="1414440" cy="53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837DB293-55C6-415C-B6B0-DD3628BC91DD}"/>
                  </a:ext>
                </a:extLst>
              </p14:cNvPr>
              <p14:cNvContentPartPr/>
              <p14:nvPr/>
            </p14:nvContentPartPr>
            <p14:xfrm>
              <a:off x="3943506" y="2277713"/>
              <a:ext cx="1450080" cy="509400"/>
            </p14:xfrm>
          </p:contentPart>
        </mc:Choice>
        <mc:Fallback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837DB293-55C6-415C-B6B0-DD3628BC91DD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3929106" y="2263313"/>
                <a:ext cx="1478160" cy="53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B737F1C4-AFE2-423D-8AA5-2EB6EC4DA1EF}"/>
                  </a:ext>
                </a:extLst>
              </p14:cNvPr>
              <p14:cNvContentPartPr/>
              <p14:nvPr/>
            </p14:nvContentPartPr>
            <p14:xfrm>
              <a:off x="5653506" y="2195273"/>
              <a:ext cx="2517120" cy="554760"/>
            </p14:xfrm>
          </p:contentPart>
        </mc:Choice>
        <mc:Fallback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B737F1C4-AFE2-423D-8AA5-2EB6EC4DA1EF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5639106" y="2180873"/>
                <a:ext cx="2545200" cy="58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DC29C613-50B6-44DF-8A3C-3922D23FCC27}"/>
                  </a:ext>
                </a:extLst>
              </p14:cNvPr>
              <p14:cNvContentPartPr/>
              <p14:nvPr/>
            </p14:nvContentPartPr>
            <p14:xfrm>
              <a:off x="8348826" y="2164313"/>
              <a:ext cx="546120" cy="854280"/>
            </p14:xfrm>
          </p:contentPart>
        </mc:Choice>
        <mc:Fallback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DC29C613-50B6-44DF-8A3C-3922D23FCC27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8334426" y="2149913"/>
                <a:ext cx="574200" cy="88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BBC2A867-CD1A-4C65-AA0A-945B08A0B7AF}"/>
                  </a:ext>
                </a:extLst>
              </p14:cNvPr>
              <p14:cNvContentPartPr/>
              <p14:nvPr/>
            </p14:nvContentPartPr>
            <p14:xfrm>
              <a:off x="1753626" y="3571913"/>
              <a:ext cx="547200" cy="439560"/>
            </p14:xfrm>
          </p:contentPart>
        </mc:Choice>
        <mc:Fallback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BBC2A867-CD1A-4C65-AA0A-945B08A0B7AF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739226" y="3557513"/>
                <a:ext cx="575280" cy="46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F3C306BA-14C0-4448-860C-62071BCF4F6F}"/>
                  </a:ext>
                </a:extLst>
              </p14:cNvPr>
              <p14:cNvContentPartPr/>
              <p14:nvPr/>
            </p14:nvContentPartPr>
            <p14:xfrm>
              <a:off x="784866" y="3644993"/>
              <a:ext cx="620280" cy="347400"/>
            </p14:xfrm>
          </p:contentPart>
        </mc:Choice>
        <mc:Fallback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F3C306BA-14C0-4448-860C-62071BCF4F6F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770466" y="3630593"/>
                <a:ext cx="648360" cy="37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8E0D5134-73CC-43D8-96A8-E1ACB3EA9C3F}"/>
                  </a:ext>
                </a:extLst>
              </p14:cNvPr>
              <p14:cNvContentPartPr/>
              <p14:nvPr/>
            </p14:nvContentPartPr>
            <p14:xfrm>
              <a:off x="859386" y="4255913"/>
              <a:ext cx="3372120" cy="679320"/>
            </p14:xfrm>
          </p:contentPart>
        </mc:Choice>
        <mc:Fallback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8E0D5134-73CC-43D8-96A8-E1ACB3EA9C3F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844986" y="4241513"/>
                <a:ext cx="3400200" cy="70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8935708A-1973-4709-8280-A837B0011B8F}"/>
                  </a:ext>
                </a:extLst>
              </p14:cNvPr>
              <p14:cNvContentPartPr/>
              <p14:nvPr/>
            </p14:nvContentPartPr>
            <p14:xfrm>
              <a:off x="4608066" y="4186793"/>
              <a:ext cx="353160" cy="932760"/>
            </p14:xfrm>
          </p:contentPart>
        </mc:Choice>
        <mc:Fallback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8935708A-1973-4709-8280-A837B0011B8F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4593666" y="4172393"/>
                <a:ext cx="381240" cy="96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16DBD887-EEC3-4C81-9AA2-A97AA5CD02F5}"/>
                  </a:ext>
                </a:extLst>
              </p14:cNvPr>
              <p14:cNvContentPartPr/>
              <p14:nvPr/>
            </p14:nvContentPartPr>
            <p14:xfrm>
              <a:off x="6809826" y="4444913"/>
              <a:ext cx="263520" cy="300600"/>
            </p14:xfrm>
          </p:contentPart>
        </mc:Choice>
        <mc:Fallback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16DBD887-EEC3-4C81-9AA2-A97AA5CD02F5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6795426" y="4430513"/>
                <a:ext cx="291600" cy="32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405A0BBE-E503-4B08-B91B-201EF4798722}"/>
                  </a:ext>
                </a:extLst>
              </p14:cNvPr>
              <p14:cNvContentPartPr/>
              <p14:nvPr/>
            </p14:nvContentPartPr>
            <p14:xfrm>
              <a:off x="5833866" y="4194353"/>
              <a:ext cx="665280" cy="833040"/>
            </p14:xfrm>
          </p:contentPart>
        </mc:Choice>
        <mc:Fallback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405A0BBE-E503-4B08-B91B-201EF4798722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5819466" y="4179953"/>
                <a:ext cx="693360" cy="86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1B658694-E7C1-4EA3-BC92-904B85A098B1}"/>
                  </a:ext>
                </a:extLst>
              </p14:cNvPr>
              <p14:cNvContentPartPr/>
              <p14:nvPr/>
            </p14:nvContentPartPr>
            <p14:xfrm>
              <a:off x="5337426" y="4493873"/>
              <a:ext cx="242280" cy="236880"/>
            </p14:xfrm>
          </p:contentPart>
        </mc:Choice>
        <mc:Fallback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1B658694-E7C1-4EA3-BC92-904B85A098B1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5323026" y="4479473"/>
                <a:ext cx="270360" cy="26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136" name="Ink 135">
                <a:extLst>
                  <a:ext uri="{FF2B5EF4-FFF2-40B4-BE49-F238E27FC236}">
                    <a16:creationId xmlns:a16="http://schemas.microsoft.com/office/drawing/2014/main" id="{4919171D-B9D0-4060-A7D3-E5022AA0F85D}"/>
                  </a:ext>
                </a:extLst>
              </p14:cNvPr>
              <p14:cNvContentPartPr/>
              <p14:nvPr/>
            </p14:nvContentPartPr>
            <p14:xfrm>
              <a:off x="7382946" y="4143593"/>
              <a:ext cx="1557000" cy="907560"/>
            </p14:xfrm>
          </p:contentPart>
        </mc:Choice>
        <mc:Fallback>
          <p:pic>
            <p:nvPicPr>
              <p:cNvPr id="136" name="Ink 135">
                <a:extLst>
                  <a:ext uri="{FF2B5EF4-FFF2-40B4-BE49-F238E27FC236}">
                    <a16:creationId xmlns:a16="http://schemas.microsoft.com/office/drawing/2014/main" id="{4919171D-B9D0-4060-A7D3-E5022AA0F85D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7368546" y="4129193"/>
                <a:ext cx="1585080" cy="93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166" name="Ink 165">
                <a:extLst>
                  <a:ext uri="{FF2B5EF4-FFF2-40B4-BE49-F238E27FC236}">
                    <a16:creationId xmlns:a16="http://schemas.microsoft.com/office/drawing/2014/main" id="{D56F39BA-92B5-41B5-BEE0-3082A5E66953}"/>
                  </a:ext>
                </a:extLst>
              </p14:cNvPr>
              <p14:cNvContentPartPr/>
              <p14:nvPr/>
            </p14:nvContentPartPr>
            <p14:xfrm>
              <a:off x="7021146" y="5423753"/>
              <a:ext cx="727200" cy="793800"/>
            </p14:xfrm>
          </p:contentPart>
        </mc:Choice>
        <mc:Fallback>
          <p:pic>
            <p:nvPicPr>
              <p:cNvPr id="166" name="Ink 165">
                <a:extLst>
                  <a:ext uri="{FF2B5EF4-FFF2-40B4-BE49-F238E27FC236}">
                    <a16:creationId xmlns:a16="http://schemas.microsoft.com/office/drawing/2014/main" id="{D56F39BA-92B5-41B5-BEE0-3082A5E66953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7006746" y="5409353"/>
                <a:ext cx="755280" cy="82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167" name="Ink 166">
                <a:extLst>
                  <a:ext uri="{FF2B5EF4-FFF2-40B4-BE49-F238E27FC236}">
                    <a16:creationId xmlns:a16="http://schemas.microsoft.com/office/drawing/2014/main" id="{C3132708-18AA-4E2B-A9A1-9E6D95D60E22}"/>
                  </a:ext>
                </a:extLst>
              </p14:cNvPr>
              <p14:cNvContentPartPr/>
              <p14:nvPr/>
            </p14:nvContentPartPr>
            <p14:xfrm>
              <a:off x="5228346" y="5443193"/>
              <a:ext cx="1422720" cy="869760"/>
            </p14:xfrm>
          </p:contentPart>
        </mc:Choice>
        <mc:Fallback>
          <p:pic>
            <p:nvPicPr>
              <p:cNvPr id="167" name="Ink 166">
                <a:extLst>
                  <a:ext uri="{FF2B5EF4-FFF2-40B4-BE49-F238E27FC236}">
                    <a16:creationId xmlns:a16="http://schemas.microsoft.com/office/drawing/2014/main" id="{C3132708-18AA-4E2B-A9A1-9E6D95D60E22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5213946" y="5428793"/>
                <a:ext cx="1450800" cy="89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168" name="Ink 167">
                <a:extLst>
                  <a:ext uri="{FF2B5EF4-FFF2-40B4-BE49-F238E27FC236}">
                    <a16:creationId xmlns:a16="http://schemas.microsoft.com/office/drawing/2014/main" id="{5F19B9D8-CA25-4B4F-A5F2-B5DD5C726B33}"/>
                  </a:ext>
                </a:extLst>
              </p14:cNvPr>
              <p14:cNvContentPartPr/>
              <p14:nvPr/>
            </p14:nvContentPartPr>
            <p14:xfrm>
              <a:off x="943986" y="5357153"/>
              <a:ext cx="3947760" cy="894600"/>
            </p14:xfrm>
          </p:contentPart>
        </mc:Choice>
        <mc:Fallback>
          <p:pic>
            <p:nvPicPr>
              <p:cNvPr id="168" name="Ink 167">
                <a:extLst>
                  <a:ext uri="{FF2B5EF4-FFF2-40B4-BE49-F238E27FC236}">
                    <a16:creationId xmlns:a16="http://schemas.microsoft.com/office/drawing/2014/main" id="{5F19B9D8-CA25-4B4F-A5F2-B5DD5C726B33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929586" y="5342753"/>
                <a:ext cx="3975840" cy="922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2804620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1">
            <a:extLst>
              <a:ext uri="{FF2B5EF4-FFF2-40B4-BE49-F238E27FC236}">
                <a16:creationId xmlns:a16="http://schemas.microsoft.com/office/drawing/2014/main" id="{FB9688C0-E115-4347-BE6F-1AF87B99224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1143000"/>
          </a:xfrm>
          <a:ln/>
        </p:spPr>
        <p:txBody>
          <a:bodyPr/>
          <a:lstStyle/>
          <a:p>
            <a:pPr algn="l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28275" algn="l"/>
                <a:tab pos="10777538" algn="l"/>
                <a:tab pos="10779125" algn="l"/>
                <a:tab pos="10780713" algn="l"/>
              </a:tabLst>
            </a:pPr>
            <a:r>
              <a:rPr lang="en-GB" altLang="en-US" sz="3600" b="1"/>
              <a:t>2-2 Interpretations of Probability</a:t>
            </a:r>
            <a:br>
              <a:rPr lang="en-GB" altLang="en-US" sz="3600" b="1"/>
            </a:br>
            <a:endParaRPr lang="en-GB" altLang="en-US" sz="3600" b="1"/>
          </a:p>
        </p:txBody>
      </p:sp>
      <p:sp>
        <p:nvSpPr>
          <p:cNvPr id="20482" name="Rectangle 2">
            <a:extLst>
              <a:ext uri="{FF2B5EF4-FFF2-40B4-BE49-F238E27FC236}">
                <a16:creationId xmlns:a16="http://schemas.microsoft.com/office/drawing/2014/main" id="{8F734CA5-18C8-4A5D-8C59-C309CB51479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33400" y="1219200"/>
            <a:ext cx="7772400" cy="4114800"/>
          </a:xfrm>
          <a:ln/>
        </p:spPr>
        <p:txBody>
          <a:bodyPr/>
          <a:lstStyle/>
          <a:p>
            <a:pPr indent="-336550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28275" algn="l"/>
                <a:tab pos="10777538" algn="l"/>
                <a:tab pos="10779125" algn="l"/>
                <a:tab pos="10780713" algn="l"/>
              </a:tabLst>
            </a:pPr>
            <a:endParaRPr lang="en-GB" altLang="en-US" b="1"/>
          </a:p>
          <a:p>
            <a:pPr indent="-336550" eaLnBrk="0" hangingPunct="0">
              <a:spcBef>
                <a:spcPct val="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28275" algn="l"/>
                <a:tab pos="10777538" algn="l"/>
                <a:tab pos="10779125" algn="l"/>
                <a:tab pos="10780713" algn="l"/>
              </a:tabLst>
            </a:pPr>
            <a:endParaRPr lang="en-GB" altLang="en-US" sz="2800" b="1">
              <a:solidFill>
                <a:srgbClr val="00CC99"/>
              </a:solidFill>
            </a:endParaRPr>
          </a:p>
          <a:p>
            <a:pPr indent="-336550" eaLnBrk="0" hangingPunct="0">
              <a:spcBef>
                <a:spcPct val="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28275" algn="l"/>
                <a:tab pos="10777538" algn="l"/>
                <a:tab pos="10779125" algn="l"/>
                <a:tab pos="10780713" algn="l"/>
              </a:tabLst>
            </a:pPr>
            <a:endParaRPr lang="en-GB" altLang="en-US" sz="2800" b="1">
              <a:solidFill>
                <a:srgbClr val="00CC99"/>
              </a:solidFill>
            </a:endParaRPr>
          </a:p>
          <a:p>
            <a:pPr indent="-336550" eaLnBrk="0" hangingPunct="0">
              <a:spcBef>
                <a:spcPct val="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28275" algn="l"/>
                <a:tab pos="10777538" algn="l"/>
                <a:tab pos="10779125" algn="l"/>
                <a:tab pos="10780713" algn="l"/>
              </a:tabLst>
            </a:pPr>
            <a:endParaRPr lang="en-GB" altLang="en-US" sz="2800" b="1">
              <a:solidFill>
                <a:srgbClr val="00CC99"/>
              </a:solidFill>
            </a:endParaRPr>
          </a:p>
        </p:txBody>
      </p:sp>
      <p:sp>
        <p:nvSpPr>
          <p:cNvPr id="20483" name="Line 3">
            <a:extLst>
              <a:ext uri="{FF2B5EF4-FFF2-40B4-BE49-F238E27FC236}">
                <a16:creationId xmlns:a16="http://schemas.microsoft.com/office/drawing/2014/main" id="{9B153D05-951B-4D96-85D7-EF4AA707F1DC}"/>
              </a:ext>
            </a:extLst>
          </p:cNvPr>
          <p:cNvSpPr>
            <a:spLocks noChangeShapeType="1"/>
          </p:cNvSpPr>
          <p:nvPr/>
        </p:nvSpPr>
        <p:spPr bwMode="auto">
          <a:xfrm>
            <a:off x="762000" y="914400"/>
            <a:ext cx="6477000" cy="1588"/>
          </a:xfrm>
          <a:prstGeom prst="line">
            <a:avLst/>
          </a:prstGeom>
          <a:noFill/>
          <a:ln w="38160" cap="flat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20484" name="Rectangle 4">
            <a:extLst>
              <a:ext uri="{FF2B5EF4-FFF2-40B4-BE49-F238E27FC236}">
                <a16:creationId xmlns:a16="http://schemas.microsoft.com/office/drawing/2014/main" id="{41006C92-6BCF-45D1-A90C-DF0B8644BC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5715000"/>
            <a:ext cx="8534400" cy="885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28275" algn="l"/>
                <a:tab pos="10777538" algn="l"/>
                <a:tab pos="10779125" algn="l"/>
                <a:tab pos="10780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28275" algn="l"/>
                <a:tab pos="10777538" algn="l"/>
                <a:tab pos="10779125" algn="l"/>
                <a:tab pos="10780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28275" algn="l"/>
                <a:tab pos="10777538" algn="l"/>
                <a:tab pos="10779125" algn="l"/>
                <a:tab pos="10780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28275" algn="l"/>
                <a:tab pos="10777538" algn="l"/>
                <a:tab pos="10779125" algn="l"/>
                <a:tab pos="10780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28275" algn="l"/>
                <a:tab pos="10777538" algn="l"/>
                <a:tab pos="10779125" algn="l"/>
                <a:tab pos="10780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28275" algn="l"/>
                <a:tab pos="10777538" algn="l"/>
                <a:tab pos="10779125" algn="l"/>
                <a:tab pos="10780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28275" algn="l"/>
                <a:tab pos="10777538" algn="l"/>
                <a:tab pos="10779125" algn="l"/>
                <a:tab pos="10780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28275" algn="l"/>
                <a:tab pos="10777538" algn="l"/>
                <a:tab pos="10779125" algn="l"/>
                <a:tab pos="10780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28275" algn="l"/>
                <a:tab pos="10777538" algn="l"/>
                <a:tab pos="10779125" algn="l"/>
                <a:tab pos="10780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9pPr>
          </a:lstStyle>
          <a:p>
            <a:pPr>
              <a:spcBef>
                <a:spcPts val="1500"/>
              </a:spcBef>
              <a:buClrTx/>
              <a:buFontTx/>
              <a:buNone/>
            </a:pPr>
            <a:r>
              <a:rPr lang="en-GB" altLang="en-US" b="1">
                <a:solidFill>
                  <a:srgbClr val="006600"/>
                </a:solidFill>
                <a:latin typeface="Arial" panose="020B0604020202020204" pitchFamily="34" charset="0"/>
              </a:rPr>
              <a:t>Figure 2-11</a:t>
            </a:r>
            <a:r>
              <a:rPr lang="en-GB" altLang="en-US" sz="2800" b="1">
                <a:solidFill>
                  <a:srgbClr val="3333CC"/>
                </a:solidFill>
              </a:rPr>
              <a:t> </a:t>
            </a:r>
            <a:r>
              <a:rPr lang="en-GB" altLang="en-US">
                <a:latin typeface="Arial" panose="020B0604020202020204" pitchFamily="34" charset="0"/>
              </a:rPr>
              <a:t>Probability of the event </a:t>
            </a:r>
            <a:r>
              <a:rPr lang="en-GB" altLang="en-US" i="1">
                <a:latin typeface="Arial" panose="020B0604020202020204" pitchFamily="34" charset="0"/>
              </a:rPr>
              <a:t>E</a:t>
            </a:r>
            <a:r>
              <a:rPr lang="en-GB" altLang="en-US">
                <a:latin typeface="Arial" panose="020B0604020202020204" pitchFamily="34" charset="0"/>
              </a:rPr>
              <a:t> is the sum of the probabilities of the outcomes in </a:t>
            </a:r>
            <a:r>
              <a:rPr lang="en-GB" altLang="en-US" i="1">
                <a:latin typeface="Arial" panose="020B0604020202020204" pitchFamily="34" charset="0"/>
              </a:rPr>
              <a:t>E</a:t>
            </a:r>
          </a:p>
        </p:txBody>
      </p:sp>
      <p:pic>
        <p:nvPicPr>
          <p:cNvPr id="20485" name="Picture 5">
            <a:extLst>
              <a:ext uri="{FF2B5EF4-FFF2-40B4-BE49-F238E27FC236}">
                <a16:creationId xmlns:a16="http://schemas.microsoft.com/office/drawing/2014/main" id="{F455FAA8-0E7C-49FB-B8D4-390EA86A7E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371600"/>
            <a:ext cx="7467600" cy="3746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1">
            <a:extLst>
              <a:ext uri="{FF2B5EF4-FFF2-40B4-BE49-F238E27FC236}">
                <a16:creationId xmlns:a16="http://schemas.microsoft.com/office/drawing/2014/main" id="{FEEC052E-1881-40E1-AE41-489AFB329EA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1143000"/>
          </a:xfrm>
          <a:ln/>
        </p:spPr>
        <p:txBody>
          <a:bodyPr/>
          <a:lstStyle/>
          <a:p>
            <a:pPr algn="l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28275" algn="l"/>
                <a:tab pos="10777538" algn="l"/>
                <a:tab pos="10779125" algn="l"/>
                <a:tab pos="10780713" algn="l"/>
              </a:tabLst>
            </a:pPr>
            <a:r>
              <a:rPr lang="en-GB" altLang="en-US" sz="3600" b="1"/>
              <a:t>2-2 Interpretations of Probability</a:t>
            </a:r>
            <a:br>
              <a:rPr lang="en-GB" altLang="en-US" sz="3600" b="1"/>
            </a:br>
            <a:endParaRPr lang="en-GB" altLang="en-US" sz="3600" b="1"/>
          </a:p>
        </p:txBody>
      </p:sp>
      <p:sp>
        <p:nvSpPr>
          <p:cNvPr id="21506" name="Rectangle 2">
            <a:extLst>
              <a:ext uri="{FF2B5EF4-FFF2-40B4-BE49-F238E27FC236}">
                <a16:creationId xmlns:a16="http://schemas.microsoft.com/office/drawing/2014/main" id="{5C3B097C-83D8-40E5-A152-66D49B3B537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33400" y="1219200"/>
            <a:ext cx="7772400" cy="4114800"/>
          </a:xfrm>
          <a:ln/>
        </p:spPr>
        <p:txBody>
          <a:bodyPr/>
          <a:lstStyle/>
          <a:p>
            <a:pPr indent="-336550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28275" algn="l"/>
                <a:tab pos="10777538" algn="l"/>
                <a:tab pos="10779125" algn="l"/>
                <a:tab pos="10780713" algn="l"/>
              </a:tabLst>
            </a:pPr>
            <a:endParaRPr lang="en-GB" altLang="en-US" b="1"/>
          </a:p>
          <a:p>
            <a:pPr indent="-336550" eaLnBrk="0" hangingPunct="0">
              <a:spcBef>
                <a:spcPct val="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28275" algn="l"/>
                <a:tab pos="10777538" algn="l"/>
                <a:tab pos="10779125" algn="l"/>
                <a:tab pos="10780713" algn="l"/>
              </a:tabLst>
            </a:pPr>
            <a:endParaRPr lang="en-GB" altLang="en-US" sz="2800" b="1">
              <a:solidFill>
                <a:srgbClr val="00CC99"/>
              </a:solidFill>
            </a:endParaRPr>
          </a:p>
          <a:p>
            <a:pPr indent="-336550" eaLnBrk="0" hangingPunct="0">
              <a:spcBef>
                <a:spcPct val="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28275" algn="l"/>
                <a:tab pos="10777538" algn="l"/>
                <a:tab pos="10779125" algn="l"/>
                <a:tab pos="10780713" algn="l"/>
              </a:tabLst>
            </a:pPr>
            <a:endParaRPr lang="en-GB" altLang="en-US" sz="2800" b="1">
              <a:solidFill>
                <a:srgbClr val="00CC99"/>
              </a:solidFill>
            </a:endParaRPr>
          </a:p>
          <a:p>
            <a:pPr indent="-336550" eaLnBrk="0" hangingPunct="0">
              <a:spcBef>
                <a:spcPct val="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28275" algn="l"/>
                <a:tab pos="10777538" algn="l"/>
                <a:tab pos="10779125" algn="l"/>
                <a:tab pos="10780713" algn="l"/>
              </a:tabLst>
            </a:pPr>
            <a:endParaRPr lang="en-GB" altLang="en-US" sz="2800" b="1">
              <a:solidFill>
                <a:srgbClr val="00CC99"/>
              </a:solidFill>
            </a:endParaRPr>
          </a:p>
        </p:txBody>
      </p:sp>
      <p:sp>
        <p:nvSpPr>
          <p:cNvPr id="21507" name="Line 3">
            <a:extLst>
              <a:ext uri="{FF2B5EF4-FFF2-40B4-BE49-F238E27FC236}">
                <a16:creationId xmlns:a16="http://schemas.microsoft.com/office/drawing/2014/main" id="{472F3D18-E099-4508-94B8-F2C25D7AF5D0}"/>
              </a:ext>
            </a:extLst>
          </p:cNvPr>
          <p:cNvSpPr>
            <a:spLocks noChangeShapeType="1"/>
          </p:cNvSpPr>
          <p:nvPr/>
        </p:nvSpPr>
        <p:spPr bwMode="auto">
          <a:xfrm>
            <a:off x="762000" y="914400"/>
            <a:ext cx="6477000" cy="1588"/>
          </a:xfrm>
          <a:prstGeom prst="line">
            <a:avLst/>
          </a:prstGeom>
          <a:noFill/>
          <a:ln w="38160" cap="flat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21508" name="Rectangle 4">
            <a:extLst>
              <a:ext uri="{FF2B5EF4-FFF2-40B4-BE49-F238E27FC236}">
                <a16:creationId xmlns:a16="http://schemas.microsoft.com/office/drawing/2014/main" id="{4D66406A-43AC-405C-A6FD-9504F1213C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676400"/>
            <a:ext cx="8534400" cy="520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28275" algn="l"/>
                <a:tab pos="10777538" algn="l"/>
                <a:tab pos="10779125" algn="l"/>
                <a:tab pos="10780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28275" algn="l"/>
                <a:tab pos="10777538" algn="l"/>
                <a:tab pos="10779125" algn="l"/>
                <a:tab pos="10780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28275" algn="l"/>
                <a:tab pos="10777538" algn="l"/>
                <a:tab pos="10779125" algn="l"/>
                <a:tab pos="10780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28275" algn="l"/>
                <a:tab pos="10777538" algn="l"/>
                <a:tab pos="10779125" algn="l"/>
                <a:tab pos="10780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28275" algn="l"/>
                <a:tab pos="10777538" algn="l"/>
                <a:tab pos="10779125" algn="l"/>
                <a:tab pos="10780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28275" algn="l"/>
                <a:tab pos="10777538" algn="l"/>
                <a:tab pos="10779125" algn="l"/>
                <a:tab pos="10780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28275" algn="l"/>
                <a:tab pos="10777538" algn="l"/>
                <a:tab pos="10779125" algn="l"/>
                <a:tab pos="10780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28275" algn="l"/>
                <a:tab pos="10777538" algn="l"/>
                <a:tab pos="10779125" algn="l"/>
                <a:tab pos="10780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28275" algn="l"/>
                <a:tab pos="10777538" algn="l"/>
                <a:tab pos="10779125" algn="l"/>
                <a:tab pos="10780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9pPr>
          </a:lstStyle>
          <a:p>
            <a:pPr>
              <a:spcBef>
                <a:spcPts val="1750"/>
              </a:spcBef>
              <a:buClrTx/>
              <a:buFontTx/>
              <a:buNone/>
            </a:pPr>
            <a:r>
              <a:rPr lang="en-GB" altLang="en-US" sz="2800"/>
              <a:t>Definition</a:t>
            </a:r>
          </a:p>
        </p:txBody>
      </p:sp>
      <p:pic>
        <p:nvPicPr>
          <p:cNvPr id="21509" name="Picture 5">
            <a:extLst>
              <a:ext uri="{FF2B5EF4-FFF2-40B4-BE49-F238E27FC236}">
                <a16:creationId xmlns:a16="http://schemas.microsoft.com/office/drawing/2014/main" id="{0C0E5C3C-A9B5-4F8C-AAC3-7C2239D434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590800"/>
            <a:ext cx="8534400" cy="129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">
            <a:extLst>
              <a:ext uri="{FF2B5EF4-FFF2-40B4-BE49-F238E27FC236}">
                <a16:creationId xmlns:a16="http://schemas.microsoft.com/office/drawing/2014/main" id="{60BFC956-E560-41C1-A103-A07E87CD29E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1143000"/>
          </a:xfrm>
          <a:ln/>
        </p:spPr>
        <p:txBody>
          <a:bodyPr/>
          <a:lstStyle/>
          <a:p>
            <a:pPr algn="l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28275" algn="l"/>
                <a:tab pos="10777538" algn="l"/>
                <a:tab pos="10779125" algn="l"/>
                <a:tab pos="10780713" algn="l"/>
              </a:tabLst>
            </a:pPr>
            <a:r>
              <a:rPr lang="en-GB" altLang="en-US" sz="3600" b="1"/>
              <a:t>2-2 Interpretations of Probability</a:t>
            </a:r>
            <a:br>
              <a:rPr lang="en-GB" altLang="en-US" sz="3600" b="1"/>
            </a:br>
            <a:endParaRPr lang="en-GB" altLang="en-US" sz="3600" b="1"/>
          </a:p>
        </p:txBody>
      </p:sp>
      <p:sp>
        <p:nvSpPr>
          <p:cNvPr id="22530" name="Rectangle 2">
            <a:extLst>
              <a:ext uri="{FF2B5EF4-FFF2-40B4-BE49-F238E27FC236}">
                <a16:creationId xmlns:a16="http://schemas.microsoft.com/office/drawing/2014/main" id="{A38D24A5-4AC0-4479-A2CD-B6C46DBE580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33400" y="1219200"/>
            <a:ext cx="7772400" cy="4114800"/>
          </a:xfrm>
          <a:ln/>
        </p:spPr>
        <p:txBody>
          <a:bodyPr/>
          <a:lstStyle/>
          <a:p>
            <a:pPr indent="-336550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28275" algn="l"/>
                <a:tab pos="10777538" algn="l"/>
                <a:tab pos="10779125" algn="l"/>
                <a:tab pos="10780713" algn="l"/>
              </a:tabLst>
            </a:pPr>
            <a:endParaRPr lang="en-GB" altLang="en-US" b="1"/>
          </a:p>
          <a:p>
            <a:pPr indent="-336550" eaLnBrk="0" hangingPunct="0">
              <a:spcBef>
                <a:spcPct val="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28275" algn="l"/>
                <a:tab pos="10777538" algn="l"/>
                <a:tab pos="10779125" algn="l"/>
                <a:tab pos="10780713" algn="l"/>
              </a:tabLst>
            </a:pPr>
            <a:endParaRPr lang="en-GB" altLang="en-US" sz="2800" b="1">
              <a:solidFill>
                <a:srgbClr val="00CC99"/>
              </a:solidFill>
            </a:endParaRPr>
          </a:p>
          <a:p>
            <a:pPr indent="-336550" eaLnBrk="0" hangingPunct="0">
              <a:spcBef>
                <a:spcPct val="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28275" algn="l"/>
                <a:tab pos="10777538" algn="l"/>
                <a:tab pos="10779125" algn="l"/>
                <a:tab pos="10780713" algn="l"/>
              </a:tabLst>
            </a:pPr>
            <a:endParaRPr lang="en-GB" altLang="en-US" sz="2800" b="1">
              <a:solidFill>
                <a:srgbClr val="00CC99"/>
              </a:solidFill>
            </a:endParaRPr>
          </a:p>
          <a:p>
            <a:pPr indent="-336550" eaLnBrk="0" hangingPunct="0">
              <a:spcBef>
                <a:spcPct val="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28275" algn="l"/>
                <a:tab pos="10777538" algn="l"/>
                <a:tab pos="10779125" algn="l"/>
                <a:tab pos="10780713" algn="l"/>
              </a:tabLst>
            </a:pPr>
            <a:endParaRPr lang="en-GB" altLang="en-US" sz="2800" b="1">
              <a:solidFill>
                <a:srgbClr val="00CC99"/>
              </a:solidFill>
            </a:endParaRPr>
          </a:p>
        </p:txBody>
      </p:sp>
      <p:sp>
        <p:nvSpPr>
          <p:cNvPr id="22531" name="Line 3">
            <a:extLst>
              <a:ext uri="{FF2B5EF4-FFF2-40B4-BE49-F238E27FC236}">
                <a16:creationId xmlns:a16="http://schemas.microsoft.com/office/drawing/2014/main" id="{68252974-308B-4BA8-BA8C-EE8386363AB7}"/>
              </a:ext>
            </a:extLst>
          </p:cNvPr>
          <p:cNvSpPr>
            <a:spLocks noChangeShapeType="1"/>
          </p:cNvSpPr>
          <p:nvPr/>
        </p:nvSpPr>
        <p:spPr bwMode="auto">
          <a:xfrm>
            <a:off x="762000" y="914400"/>
            <a:ext cx="6477000" cy="1588"/>
          </a:xfrm>
          <a:prstGeom prst="line">
            <a:avLst/>
          </a:prstGeom>
          <a:noFill/>
          <a:ln w="38160" cap="flat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22532" name="Rectangle 4">
            <a:extLst>
              <a:ext uri="{FF2B5EF4-FFF2-40B4-BE49-F238E27FC236}">
                <a16:creationId xmlns:a16="http://schemas.microsoft.com/office/drawing/2014/main" id="{AFFBED52-5B83-4619-8789-0C5B4CEE87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676400"/>
            <a:ext cx="8534400" cy="520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28275" algn="l"/>
                <a:tab pos="10777538" algn="l"/>
                <a:tab pos="10779125" algn="l"/>
                <a:tab pos="10780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28275" algn="l"/>
                <a:tab pos="10777538" algn="l"/>
                <a:tab pos="10779125" algn="l"/>
                <a:tab pos="10780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28275" algn="l"/>
                <a:tab pos="10777538" algn="l"/>
                <a:tab pos="10779125" algn="l"/>
                <a:tab pos="10780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28275" algn="l"/>
                <a:tab pos="10777538" algn="l"/>
                <a:tab pos="10779125" algn="l"/>
                <a:tab pos="10780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28275" algn="l"/>
                <a:tab pos="10777538" algn="l"/>
                <a:tab pos="10779125" algn="l"/>
                <a:tab pos="10780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28275" algn="l"/>
                <a:tab pos="10777538" algn="l"/>
                <a:tab pos="10779125" algn="l"/>
                <a:tab pos="10780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28275" algn="l"/>
                <a:tab pos="10777538" algn="l"/>
                <a:tab pos="10779125" algn="l"/>
                <a:tab pos="10780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28275" algn="l"/>
                <a:tab pos="10777538" algn="l"/>
                <a:tab pos="10779125" algn="l"/>
                <a:tab pos="10780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28275" algn="l"/>
                <a:tab pos="10777538" algn="l"/>
                <a:tab pos="10779125" algn="l"/>
                <a:tab pos="10780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9pPr>
          </a:lstStyle>
          <a:p>
            <a:pPr>
              <a:spcBef>
                <a:spcPts val="1750"/>
              </a:spcBef>
              <a:buClrTx/>
              <a:buFontTx/>
              <a:buNone/>
            </a:pPr>
            <a:r>
              <a:rPr lang="en-GB" altLang="en-US" sz="2800" b="1"/>
              <a:t>2-2.2 Axioms of Probability</a:t>
            </a:r>
          </a:p>
        </p:txBody>
      </p:sp>
      <p:pic>
        <p:nvPicPr>
          <p:cNvPr id="22533" name="Picture 5">
            <a:extLst>
              <a:ext uri="{FF2B5EF4-FFF2-40B4-BE49-F238E27FC236}">
                <a16:creationId xmlns:a16="http://schemas.microsoft.com/office/drawing/2014/main" id="{5CD69A4E-7C3A-4947-9B5F-D392CC3D83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286000"/>
            <a:ext cx="8534400" cy="3382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2A3875A9-B809-4CEE-9089-A8B6B35B9F4B}"/>
                  </a:ext>
                </a:extLst>
              </p14:cNvPr>
              <p14:cNvContentPartPr/>
              <p14:nvPr/>
            </p14:nvContentPartPr>
            <p14:xfrm>
              <a:off x="5400426" y="3660833"/>
              <a:ext cx="169200" cy="27648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2A3875A9-B809-4CEE-9089-A8B6B35B9F4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86026" y="3646433"/>
                <a:ext cx="197280" cy="30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DC0D9215-CC4C-4082-8D65-B6D6B3C2B8D5}"/>
                  </a:ext>
                </a:extLst>
              </p14:cNvPr>
              <p14:cNvContentPartPr/>
              <p14:nvPr/>
            </p14:nvContentPartPr>
            <p14:xfrm>
              <a:off x="5720826" y="3807353"/>
              <a:ext cx="6480" cy="720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DC0D9215-CC4C-4082-8D65-B6D6B3C2B8D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706426" y="3792953"/>
                <a:ext cx="34560" cy="3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BC41F02E-7990-49D6-AF66-765540F78141}"/>
                  </a:ext>
                </a:extLst>
              </p14:cNvPr>
              <p14:cNvContentPartPr/>
              <p14:nvPr/>
            </p14:nvContentPartPr>
            <p14:xfrm>
              <a:off x="5730186" y="3908153"/>
              <a:ext cx="13320" cy="360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BC41F02E-7990-49D6-AF66-765540F78141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715786" y="3893753"/>
                <a:ext cx="41400" cy="3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E4D2F37F-E100-41A8-966E-DCE1BC663514}"/>
                  </a:ext>
                </a:extLst>
              </p14:cNvPr>
              <p14:cNvContentPartPr/>
              <p14:nvPr/>
            </p14:nvContentPartPr>
            <p14:xfrm>
              <a:off x="7963626" y="3638873"/>
              <a:ext cx="769320" cy="48636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E4D2F37F-E100-41A8-966E-DCE1BC663514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949226" y="3624473"/>
                <a:ext cx="797400" cy="51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341902F8-5E2A-4F74-B645-7C3EB7971700}"/>
                  </a:ext>
                </a:extLst>
              </p14:cNvPr>
              <p14:cNvContentPartPr/>
              <p14:nvPr/>
            </p14:nvContentPartPr>
            <p14:xfrm>
              <a:off x="5963466" y="3626273"/>
              <a:ext cx="1796040" cy="406080"/>
            </p14:xfrm>
          </p:contentPart>
        </mc:Choice>
        <mc:Fallback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341902F8-5E2A-4F74-B645-7C3EB7971700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949066" y="3611873"/>
                <a:ext cx="1824120" cy="4341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1">
            <a:extLst>
              <a:ext uri="{FF2B5EF4-FFF2-40B4-BE49-F238E27FC236}">
                <a16:creationId xmlns:a16="http://schemas.microsoft.com/office/drawing/2014/main" id="{CFA742A8-45D5-49F0-87EF-B6AD637E706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609600"/>
            <a:ext cx="7772400" cy="1143000"/>
          </a:xfrm>
          <a:ln/>
        </p:spPr>
        <p:txBody>
          <a:bodyPr/>
          <a:lstStyle/>
          <a:p>
            <a:pPr algn="l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28275" algn="l"/>
                <a:tab pos="10777538" algn="l"/>
                <a:tab pos="10779125" algn="l"/>
                <a:tab pos="10780713" algn="l"/>
              </a:tabLst>
            </a:pPr>
            <a:r>
              <a:rPr lang="en-GB" altLang="en-US" sz="3600" b="1"/>
              <a:t>2-3 Addition Rules</a:t>
            </a:r>
            <a:br>
              <a:rPr lang="en-GB" altLang="en-US" sz="3600" b="1"/>
            </a:br>
            <a:endParaRPr lang="en-GB" altLang="en-US" sz="3600" b="1"/>
          </a:p>
        </p:txBody>
      </p:sp>
      <p:sp>
        <p:nvSpPr>
          <p:cNvPr id="23554" name="Rectangle 2">
            <a:extLst>
              <a:ext uri="{FF2B5EF4-FFF2-40B4-BE49-F238E27FC236}">
                <a16:creationId xmlns:a16="http://schemas.microsoft.com/office/drawing/2014/main" id="{448CCC60-4182-47C2-BD88-DEF6AD1051E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33400" y="1219200"/>
            <a:ext cx="7772400" cy="4114800"/>
          </a:xfrm>
          <a:ln/>
        </p:spPr>
        <p:txBody>
          <a:bodyPr/>
          <a:lstStyle/>
          <a:p>
            <a:pPr indent="-336550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28275" algn="l"/>
                <a:tab pos="10777538" algn="l"/>
                <a:tab pos="10779125" algn="l"/>
                <a:tab pos="10780713" algn="l"/>
              </a:tabLst>
            </a:pPr>
            <a:endParaRPr lang="en-GB" altLang="en-US" b="1"/>
          </a:p>
          <a:p>
            <a:pPr indent="-336550" eaLnBrk="0" hangingPunct="0">
              <a:spcBef>
                <a:spcPct val="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28275" algn="l"/>
                <a:tab pos="10777538" algn="l"/>
                <a:tab pos="10779125" algn="l"/>
                <a:tab pos="10780713" algn="l"/>
              </a:tabLst>
            </a:pPr>
            <a:endParaRPr lang="en-GB" altLang="en-US" sz="2800" b="1">
              <a:solidFill>
                <a:srgbClr val="00CC99"/>
              </a:solidFill>
            </a:endParaRPr>
          </a:p>
          <a:p>
            <a:pPr indent="-336550" eaLnBrk="0" hangingPunct="0">
              <a:spcBef>
                <a:spcPct val="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28275" algn="l"/>
                <a:tab pos="10777538" algn="l"/>
                <a:tab pos="10779125" algn="l"/>
                <a:tab pos="10780713" algn="l"/>
              </a:tabLst>
            </a:pPr>
            <a:endParaRPr lang="en-GB" altLang="en-US" sz="2800" b="1">
              <a:solidFill>
                <a:srgbClr val="00CC99"/>
              </a:solidFill>
            </a:endParaRPr>
          </a:p>
          <a:p>
            <a:pPr indent="-336550" eaLnBrk="0" hangingPunct="0">
              <a:spcBef>
                <a:spcPct val="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28275" algn="l"/>
                <a:tab pos="10777538" algn="l"/>
                <a:tab pos="10779125" algn="l"/>
                <a:tab pos="10780713" algn="l"/>
              </a:tabLst>
            </a:pPr>
            <a:endParaRPr lang="en-GB" altLang="en-US" sz="2800" b="1">
              <a:solidFill>
                <a:srgbClr val="00CC99"/>
              </a:solidFill>
            </a:endParaRPr>
          </a:p>
        </p:txBody>
      </p:sp>
      <p:sp>
        <p:nvSpPr>
          <p:cNvPr id="23555" name="Line 3">
            <a:extLst>
              <a:ext uri="{FF2B5EF4-FFF2-40B4-BE49-F238E27FC236}">
                <a16:creationId xmlns:a16="http://schemas.microsoft.com/office/drawing/2014/main" id="{645690D1-DE9D-4CB2-BC0D-9BF2C580C21A}"/>
              </a:ext>
            </a:extLst>
          </p:cNvPr>
          <p:cNvSpPr>
            <a:spLocks noChangeShapeType="1"/>
          </p:cNvSpPr>
          <p:nvPr/>
        </p:nvSpPr>
        <p:spPr bwMode="auto">
          <a:xfrm>
            <a:off x="762000" y="1295400"/>
            <a:ext cx="3886200" cy="1588"/>
          </a:xfrm>
          <a:prstGeom prst="line">
            <a:avLst/>
          </a:prstGeom>
          <a:noFill/>
          <a:ln w="38160" cap="flat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23556" name="Rectangle 4">
            <a:extLst>
              <a:ext uri="{FF2B5EF4-FFF2-40B4-BE49-F238E27FC236}">
                <a16:creationId xmlns:a16="http://schemas.microsoft.com/office/drawing/2014/main" id="{40150AD5-9889-47D3-B4EF-C0A0340E1D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676400"/>
            <a:ext cx="8534400" cy="520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28275" algn="l"/>
                <a:tab pos="10777538" algn="l"/>
                <a:tab pos="10779125" algn="l"/>
                <a:tab pos="10780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28275" algn="l"/>
                <a:tab pos="10777538" algn="l"/>
                <a:tab pos="10779125" algn="l"/>
                <a:tab pos="10780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28275" algn="l"/>
                <a:tab pos="10777538" algn="l"/>
                <a:tab pos="10779125" algn="l"/>
                <a:tab pos="10780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28275" algn="l"/>
                <a:tab pos="10777538" algn="l"/>
                <a:tab pos="10779125" algn="l"/>
                <a:tab pos="10780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28275" algn="l"/>
                <a:tab pos="10777538" algn="l"/>
                <a:tab pos="10779125" algn="l"/>
                <a:tab pos="10780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28275" algn="l"/>
                <a:tab pos="10777538" algn="l"/>
                <a:tab pos="10779125" algn="l"/>
                <a:tab pos="10780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28275" algn="l"/>
                <a:tab pos="10777538" algn="l"/>
                <a:tab pos="10779125" algn="l"/>
                <a:tab pos="10780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28275" algn="l"/>
                <a:tab pos="10777538" algn="l"/>
                <a:tab pos="10779125" algn="l"/>
                <a:tab pos="10780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28275" algn="l"/>
                <a:tab pos="10777538" algn="l"/>
                <a:tab pos="10779125" algn="l"/>
                <a:tab pos="10780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9pPr>
          </a:lstStyle>
          <a:p>
            <a:pPr>
              <a:spcBef>
                <a:spcPts val="1750"/>
              </a:spcBef>
              <a:buClrTx/>
              <a:buFontTx/>
              <a:buNone/>
            </a:pPr>
            <a:r>
              <a:rPr lang="en-GB" altLang="en-US" sz="2800" b="1">
                <a:solidFill>
                  <a:srgbClr val="00CC99"/>
                </a:solidFill>
              </a:rPr>
              <a:t>Probability of a Union</a:t>
            </a:r>
          </a:p>
        </p:txBody>
      </p:sp>
      <p:pic>
        <p:nvPicPr>
          <p:cNvPr id="23557" name="Picture 5">
            <a:extLst>
              <a:ext uri="{FF2B5EF4-FFF2-40B4-BE49-F238E27FC236}">
                <a16:creationId xmlns:a16="http://schemas.microsoft.com/office/drawing/2014/main" id="{1F1750B8-5411-49EE-9AD1-2CFBD052DC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2743200"/>
            <a:ext cx="8915400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3E444C1E-414A-4F86-A9E6-329F0A8A504D}"/>
                  </a:ext>
                </a:extLst>
              </p14:cNvPr>
              <p14:cNvContentPartPr/>
              <p14:nvPr/>
            </p14:nvContentPartPr>
            <p14:xfrm>
              <a:off x="1697466" y="4366073"/>
              <a:ext cx="2784960" cy="1892880"/>
            </p14:xfrm>
          </p:contentPart>
        </mc:Choice>
        <mc:Fallback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3E444C1E-414A-4F86-A9E6-329F0A8A504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83066" y="4351673"/>
                <a:ext cx="2813040" cy="19209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1">
            <a:extLst>
              <a:ext uri="{FF2B5EF4-FFF2-40B4-BE49-F238E27FC236}">
                <a16:creationId xmlns:a16="http://schemas.microsoft.com/office/drawing/2014/main" id="{E8070AC8-5DCD-461D-A191-BD6AC530906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609600"/>
            <a:ext cx="7772400" cy="1143000"/>
          </a:xfrm>
          <a:ln/>
        </p:spPr>
        <p:txBody>
          <a:bodyPr/>
          <a:lstStyle/>
          <a:p>
            <a:pPr algn="l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28275" algn="l"/>
                <a:tab pos="10777538" algn="l"/>
                <a:tab pos="10779125" algn="l"/>
                <a:tab pos="10780713" algn="l"/>
              </a:tabLst>
            </a:pPr>
            <a:r>
              <a:rPr lang="en-GB" altLang="en-US" sz="3600" b="1"/>
              <a:t>2-3 Addition Rules</a:t>
            </a:r>
            <a:br>
              <a:rPr lang="en-GB" altLang="en-US" sz="3600" b="1"/>
            </a:br>
            <a:endParaRPr lang="en-GB" altLang="en-US" sz="3600" b="1"/>
          </a:p>
        </p:txBody>
      </p:sp>
      <p:sp>
        <p:nvSpPr>
          <p:cNvPr id="24578" name="Rectangle 2">
            <a:extLst>
              <a:ext uri="{FF2B5EF4-FFF2-40B4-BE49-F238E27FC236}">
                <a16:creationId xmlns:a16="http://schemas.microsoft.com/office/drawing/2014/main" id="{206D55DC-95D3-4154-B7E2-256BC96055C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33400" y="1219200"/>
            <a:ext cx="7772400" cy="4114800"/>
          </a:xfrm>
          <a:ln/>
        </p:spPr>
        <p:txBody>
          <a:bodyPr/>
          <a:lstStyle/>
          <a:p>
            <a:pPr indent="-336550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28275" algn="l"/>
                <a:tab pos="10777538" algn="l"/>
                <a:tab pos="10779125" algn="l"/>
                <a:tab pos="10780713" algn="l"/>
              </a:tabLst>
            </a:pPr>
            <a:endParaRPr lang="en-GB" altLang="en-US" b="1"/>
          </a:p>
          <a:p>
            <a:pPr indent="-336550" eaLnBrk="0" hangingPunct="0">
              <a:spcBef>
                <a:spcPct val="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28275" algn="l"/>
                <a:tab pos="10777538" algn="l"/>
                <a:tab pos="10779125" algn="l"/>
                <a:tab pos="10780713" algn="l"/>
              </a:tabLst>
            </a:pPr>
            <a:endParaRPr lang="en-GB" altLang="en-US" sz="2800" b="1">
              <a:solidFill>
                <a:srgbClr val="00CC99"/>
              </a:solidFill>
            </a:endParaRPr>
          </a:p>
          <a:p>
            <a:pPr indent="-336550" eaLnBrk="0" hangingPunct="0">
              <a:spcBef>
                <a:spcPct val="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28275" algn="l"/>
                <a:tab pos="10777538" algn="l"/>
                <a:tab pos="10779125" algn="l"/>
                <a:tab pos="10780713" algn="l"/>
              </a:tabLst>
            </a:pPr>
            <a:endParaRPr lang="en-GB" altLang="en-US" sz="2800" b="1">
              <a:solidFill>
                <a:srgbClr val="00CC99"/>
              </a:solidFill>
            </a:endParaRPr>
          </a:p>
          <a:p>
            <a:pPr indent="-336550" eaLnBrk="0" hangingPunct="0">
              <a:spcBef>
                <a:spcPct val="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28275" algn="l"/>
                <a:tab pos="10777538" algn="l"/>
                <a:tab pos="10779125" algn="l"/>
                <a:tab pos="10780713" algn="l"/>
              </a:tabLst>
            </a:pPr>
            <a:endParaRPr lang="en-GB" altLang="en-US" sz="2800" b="1">
              <a:solidFill>
                <a:srgbClr val="00CC99"/>
              </a:solidFill>
            </a:endParaRPr>
          </a:p>
        </p:txBody>
      </p:sp>
      <p:sp>
        <p:nvSpPr>
          <p:cNvPr id="24579" name="Line 3">
            <a:extLst>
              <a:ext uri="{FF2B5EF4-FFF2-40B4-BE49-F238E27FC236}">
                <a16:creationId xmlns:a16="http://schemas.microsoft.com/office/drawing/2014/main" id="{DF73A940-7159-448D-B8B3-C65FC205CEC5}"/>
              </a:ext>
            </a:extLst>
          </p:cNvPr>
          <p:cNvSpPr>
            <a:spLocks noChangeShapeType="1"/>
          </p:cNvSpPr>
          <p:nvPr/>
        </p:nvSpPr>
        <p:spPr bwMode="auto">
          <a:xfrm>
            <a:off x="762000" y="1295400"/>
            <a:ext cx="3886200" cy="1588"/>
          </a:xfrm>
          <a:prstGeom prst="line">
            <a:avLst/>
          </a:prstGeom>
          <a:noFill/>
          <a:ln w="38160" cap="flat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24580" name="Rectangle 4">
            <a:extLst>
              <a:ext uri="{FF2B5EF4-FFF2-40B4-BE49-F238E27FC236}">
                <a16:creationId xmlns:a16="http://schemas.microsoft.com/office/drawing/2014/main" id="{6FDCB0DE-E2B0-4CBA-B89B-2E92C82DEF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676400"/>
            <a:ext cx="8534400" cy="520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28275" algn="l"/>
                <a:tab pos="10777538" algn="l"/>
                <a:tab pos="10779125" algn="l"/>
                <a:tab pos="10780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28275" algn="l"/>
                <a:tab pos="10777538" algn="l"/>
                <a:tab pos="10779125" algn="l"/>
                <a:tab pos="10780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28275" algn="l"/>
                <a:tab pos="10777538" algn="l"/>
                <a:tab pos="10779125" algn="l"/>
                <a:tab pos="10780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28275" algn="l"/>
                <a:tab pos="10777538" algn="l"/>
                <a:tab pos="10779125" algn="l"/>
                <a:tab pos="10780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28275" algn="l"/>
                <a:tab pos="10777538" algn="l"/>
                <a:tab pos="10779125" algn="l"/>
                <a:tab pos="10780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28275" algn="l"/>
                <a:tab pos="10777538" algn="l"/>
                <a:tab pos="10779125" algn="l"/>
                <a:tab pos="10780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28275" algn="l"/>
                <a:tab pos="10777538" algn="l"/>
                <a:tab pos="10779125" algn="l"/>
                <a:tab pos="10780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28275" algn="l"/>
                <a:tab pos="10777538" algn="l"/>
                <a:tab pos="10779125" algn="l"/>
                <a:tab pos="10780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28275" algn="l"/>
                <a:tab pos="10777538" algn="l"/>
                <a:tab pos="10779125" algn="l"/>
                <a:tab pos="10780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9pPr>
          </a:lstStyle>
          <a:p>
            <a:pPr>
              <a:spcBef>
                <a:spcPts val="1750"/>
              </a:spcBef>
              <a:buClrTx/>
              <a:buFontTx/>
              <a:buNone/>
            </a:pPr>
            <a:r>
              <a:rPr lang="en-GB" altLang="en-US" sz="2800" b="1">
                <a:solidFill>
                  <a:srgbClr val="00CC99"/>
                </a:solidFill>
              </a:rPr>
              <a:t>Mutually Exclusive Events</a:t>
            </a:r>
          </a:p>
        </p:txBody>
      </p:sp>
      <p:pic>
        <p:nvPicPr>
          <p:cNvPr id="24581" name="Picture 5">
            <a:extLst>
              <a:ext uri="{FF2B5EF4-FFF2-40B4-BE49-F238E27FC236}">
                <a16:creationId xmlns:a16="http://schemas.microsoft.com/office/drawing/2014/main" id="{AEB0F4D3-B5F2-4BCB-BB03-4832CB2755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438400"/>
            <a:ext cx="8534400" cy="152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A70C18B6-EFD5-429E-8F01-C1BD2225301A}"/>
                  </a:ext>
                </a:extLst>
              </p14:cNvPr>
              <p14:cNvContentPartPr/>
              <p14:nvPr/>
            </p14:nvContentPartPr>
            <p14:xfrm>
              <a:off x="1461306" y="4318553"/>
              <a:ext cx="3084120" cy="181440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A70C18B6-EFD5-429E-8F01-C1BD2225301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46906" y="4304153"/>
                <a:ext cx="3112200" cy="18424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7" name="Picture 1">
            <a:extLst>
              <a:ext uri="{FF2B5EF4-FFF2-40B4-BE49-F238E27FC236}">
                <a16:creationId xmlns:a16="http://schemas.microsoft.com/office/drawing/2014/main" id="{3A2477C8-85E9-4B23-8FA0-D43D58B026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457200"/>
            <a:ext cx="7924800" cy="480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Rectangle 1">
            <a:extLst>
              <a:ext uri="{FF2B5EF4-FFF2-40B4-BE49-F238E27FC236}">
                <a16:creationId xmlns:a16="http://schemas.microsoft.com/office/drawing/2014/main" id="{FBDB4903-922D-4ADE-9B9A-979941ECAC7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609600"/>
            <a:ext cx="7772400" cy="1143000"/>
          </a:xfrm>
          <a:ln/>
        </p:spPr>
        <p:txBody>
          <a:bodyPr/>
          <a:lstStyle/>
          <a:p>
            <a:pPr algn="l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28275" algn="l"/>
                <a:tab pos="10777538" algn="l"/>
                <a:tab pos="10779125" algn="l"/>
                <a:tab pos="10780713" algn="l"/>
              </a:tabLst>
            </a:pPr>
            <a:r>
              <a:rPr lang="en-GB" altLang="en-US" sz="3600" b="1"/>
              <a:t>2-3 Addition Rules</a:t>
            </a:r>
            <a:br>
              <a:rPr lang="en-GB" altLang="en-US" sz="3600" b="1"/>
            </a:br>
            <a:endParaRPr lang="en-GB" altLang="en-US" sz="3600" b="1"/>
          </a:p>
        </p:txBody>
      </p:sp>
      <p:sp>
        <p:nvSpPr>
          <p:cNvPr id="25602" name="Rectangle 2">
            <a:extLst>
              <a:ext uri="{FF2B5EF4-FFF2-40B4-BE49-F238E27FC236}">
                <a16:creationId xmlns:a16="http://schemas.microsoft.com/office/drawing/2014/main" id="{E45987BD-A1E2-4B82-88F7-719C6C8C705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33400" y="1219200"/>
            <a:ext cx="7772400" cy="4114800"/>
          </a:xfrm>
          <a:ln/>
        </p:spPr>
        <p:txBody>
          <a:bodyPr/>
          <a:lstStyle/>
          <a:p>
            <a:pPr indent="-336550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28275" algn="l"/>
                <a:tab pos="10777538" algn="l"/>
                <a:tab pos="10779125" algn="l"/>
                <a:tab pos="10780713" algn="l"/>
              </a:tabLst>
            </a:pPr>
            <a:endParaRPr lang="en-GB" altLang="en-US" b="1"/>
          </a:p>
          <a:p>
            <a:pPr indent="-336550" eaLnBrk="0" hangingPunct="0">
              <a:spcBef>
                <a:spcPct val="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28275" algn="l"/>
                <a:tab pos="10777538" algn="l"/>
                <a:tab pos="10779125" algn="l"/>
                <a:tab pos="10780713" algn="l"/>
              </a:tabLst>
            </a:pPr>
            <a:endParaRPr lang="en-GB" altLang="en-US" sz="2800" b="1">
              <a:solidFill>
                <a:srgbClr val="00CC99"/>
              </a:solidFill>
            </a:endParaRPr>
          </a:p>
          <a:p>
            <a:pPr indent="-336550" eaLnBrk="0" hangingPunct="0">
              <a:spcBef>
                <a:spcPct val="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28275" algn="l"/>
                <a:tab pos="10777538" algn="l"/>
                <a:tab pos="10779125" algn="l"/>
                <a:tab pos="10780713" algn="l"/>
              </a:tabLst>
            </a:pPr>
            <a:endParaRPr lang="en-GB" altLang="en-US" sz="2800" b="1">
              <a:solidFill>
                <a:srgbClr val="00CC99"/>
              </a:solidFill>
            </a:endParaRPr>
          </a:p>
          <a:p>
            <a:pPr indent="-336550" eaLnBrk="0" hangingPunct="0">
              <a:spcBef>
                <a:spcPct val="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28275" algn="l"/>
                <a:tab pos="10777538" algn="l"/>
                <a:tab pos="10779125" algn="l"/>
                <a:tab pos="10780713" algn="l"/>
              </a:tabLst>
            </a:pPr>
            <a:endParaRPr lang="en-GB" altLang="en-US" sz="2800" b="1">
              <a:solidFill>
                <a:srgbClr val="00CC99"/>
              </a:solidFill>
            </a:endParaRPr>
          </a:p>
        </p:txBody>
      </p:sp>
      <p:sp>
        <p:nvSpPr>
          <p:cNvPr id="25603" name="Line 3">
            <a:extLst>
              <a:ext uri="{FF2B5EF4-FFF2-40B4-BE49-F238E27FC236}">
                <a16:creationId xmlns:a16="http://schemas.microsoft.com/office/drawing/2014/main" id="{13DB1F3B-C70F-4D02-A8A2-C663580035EB}"/>
              </a:ext>
            </a:extLst>
          </p:cNvPr>
          <p:cNvSpPr>
            <a:spLocks noChangeShapeType="1"/>
          </p:cNvSpPr>
          <p:nvPr/>
        </p:nvSpPr>
        <p:spPr bwMode="auto">
          <a:xfrm>
            <a:off x="762000" y="1295400"/>
            <a:ext cx="3886200" cy="1588"/>
          </a:xfrm>
          <a:prstGeom prst="line">
            <a:avLst/>
          </a:prstGeom>
          <a:noFill/>
          <a:ln w="38160" cap="flat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25604" name="Rectangle 4">
            <a:extLst>
              <a:ext uri="{FF2B5EF4-FFF2-40B4-BE49-F238E27FC236}">
                <a16:creationId xmlns:a16="http://schemas.microsoft.com/office/drawing/2014/main" id="{24FF1D1F-16F8-450F-8A6F-696D5A32CF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676400"/>
            <a:ext cx="8534400" cy="520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28275" algn="l"/>
                <a:tab pos="10777538" algn="l"/>
                <a:tab pos="10779125" algn="l"/>
                <a:tab pos="10780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28275" algn="l"/>
                <a:tab pos="10777538" algn="l"/>
                <a:tab pos="10779125" algn="l"/>
                <a:tab pos="10780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28275" algn="l"/>
                <a:tab pos="10777538" algn="l"/>
                <a:tab pos="10779125" algn="l"/>
                <a:tab pos="10780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28275" algn="l"/>
                <a:tab pos="10777538" algn="l"/>
                <a:tab pos="10779125" algn="l"/>
                <a:tab pos="10780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28275" algn="l"/>
                <a:tab pos="10777538" algn="l"/>
                <a:tab pos="10779125" algn="l"/>
                <a:tab pos="10780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28275" algn="l"/>
                <a:tab pos="10777538" algn="l"/>
                <a:tab pos="10779125" algn="l"/>
                <a:tab pos="10780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28275" algn="l"/>
                <a:tab pos="10777538" algn="l"/>
                <a:tab pos="10779125" algn="l"/>
                <a:tab pos="10780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28275" algn="l"/>
                <a:tab pos="10777538" algn="l"/>
                <a:tab pos="10779125" algn="l"/>
                <a:tab pos="10780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28275" algn="l"/>
                <a:tab pos="10777538" algn="l"/>
                <a:tab pos="10779125" algn="l"/>
                <a:tab pos="10780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9pPr>
          </a:lstStyle>
          <a:p>
            <a:pPr>
              <a:spcBef>
                <a:spcPts val="1750"/>
              </a:spcBef>
              <a:buClrTx/>
              <a:buFontTx/>
              <a:buNone/>
            </a:pPr>
            <a:r>
              <a:rPr lang="en-GB" altLang="en-US" sz="2800" b="1">
                <a:solidFill>
                  <a:srgbClr val="00CC99"/>
                </a:solidFill>
              </a:rPr>
              <a:t>Three Events</a:t>
            </a:r>
          </a:p>
        </p:txBody>
      </p:sp>
      <p:pic>
        <p:nvPicPr>
          <p:cNvPr id="25605" name="Picture 5">
            <a:extLst>
              <a:ext uri="{FF2B5EF4-FFF2-40B4-BE49-F238E27FC236}">
                <a16:creationId xmlns:a16="http://schemas.microsoft.com/office/drawing/2014/main" id="{D504D688-78CE-4FDB-AEEB-E7DF20C100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438400"/>
            <a:ext cx="8610600" cy="144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CCD4618E-9F72-4F49-81C0-4CB52C71F8CE}"/>
                  </a:ext>
                </a:extLst>
              </p14:cNvPr>
              <p14:cNvContentPartPr/>
              <p14:nvPr/>
            </p14:nvContentPartPr>
            <p14:xfrm>
              <a:off x="1116066" y="3895193"/>
              <a:ext cx="3900600" cy="288360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CCD4618E-9F72-4F49-81C0-4CB52C71F8C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01666" y="3880793"/>
                <a:ext cx="3928680" cy="291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E1E8369D-4AFC-449B-B0DD-142EEEEE15EA}"/>
                  </a:ext>
                </a:extLst>
              </p14:cNvPr>
              <p14:cNvContentPartPr/>
              <p14:nvPr/>
            </p14:nvContentPartPr>
            <p14:xfrm>
              <a:off x="2554266" y="5101553"/>
              <a:ext cx="357120" cy="415080"/>
            </p14:xfrm>
          </p:contentPart>
        </mc:Choice>
        <mc:Fallback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E1E8369D-4AFC-449B-B0DD-142EEEEE15E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539866" y="5087153"/>
                <a:ext cx="385200" cy="4431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1">
            <a:extLst>
              <a:ext uri="{FF2B5EF4-FFF2-40B4-BE49-F238E27FC236}">
                <a16:creationId xmlns:a16="http://schemas.microsoft.com/office/drawing/2014/main" id="{51148DC1-49E4-4D49-B368-8D32C20B50F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609600"/>
            <a:ext cx="7772400" cy="1143000"/>
          </a:xfrm>
          <a:ln/>
        </p:spPr>
        <p:txBody>
          <a:bodyPr/>
          <a:lstStyle/>
          <a:p>
            <a:pPr algn="l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28275" algn="l"/>
                <a:tab pos="10777538" algn="l"/>
                <a:tab pos="10779125" algn="l"/>
                <a:tab pos="10780713" algn="l"/>
              </a:tabLst>
            </a:pPr>
            <a:r>
              <a:rPr lang="en-GB" altLang="en-US" sz="3600" b="1"/>
              <a:t>2-3 Addition Rules</a:t>
            </a:r>
            <a:br>
              <a:rPr lang="en-GB" altLang="en-US" sz="3600" b="1"/>
            </a:br>
            <a:endParaRPr lang="en-GB" altLang="en-US" sz="3600" b="1"/>
          </a:p>
        </p:txBody>
      </p:sp>
      <p:sp>
        <p:nvSpPr>
          <p:cNvPr id="26626" name="Rectangle 2">
            <a:extLst>
              <a:ext uri="{FF2B5EF4-FFF2-40B4-BE49-F238E27FC236}">
                <a16:creationId xmlns:a16="http://schemas.microsoft.com/office/drawing/2014/main" id="{6A57156B-DE94-4EA0-BDA6-F11A50ECECA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33400" y="1219200"/>
            <a:ext cx="7772400" cy="4114800"/>
          </a:xfrm>
          <a:ln/>
        </p:spPr>
        <p:txBody>
          <a:bodyPr/>
          <a:lstStyle/>
          <a:p>
            <a:pPr indent="-336550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28275" algn="l"/>
                <a:tab pos="10777538" algn="l"/>
                <a:tab pos="10779125" algn="l"/>
                <a:tab pos="10780713" algn="l"/>
              </a:tabLst>
            </a:pPr>
            <a:endParaRPr lang="en-GB" altLang="en-US" b="1"/>
          </a:p>
          <a:p>
            <a:pPr indent="-336550" eaLnBrk="0" hangingPunct="0">
              <a:spcBef>
                <a:spcPct val="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28275" algn="l"/>
                <a:tab pos="10777538" algn="l"/>
                <a:tab pos="10779125" algn="l"/>
                <a:tab pos="10780713" algn="l"/>
              </a:tabLst>
            </a:pPr>
            <a:endParaRPr lang="en-GB" altLang="en-US" sz="2800" b="1">
              <a:solidFill>
                <a:srgbClr val="00CC99"/>
              </a:solidFill>
            </a:endParaRPr>
          </a:p>
          <a:p>
            <a:pPr indent="-336550" eaLnBrk="0" hangingPunct="0">
              <a:spcBef>
                <a:spcPct val="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28275" algn="l"/>
                <a:tab pos="10777538" algn="l"/>
                <a:tab pos="10779125" algn="l"/>
                <a:tab pos="10780713" algn="l"/>
              </a:tabLst>
            </a:pPr>
            <a:endParaRPr lang="en-GB" altLang="en-US" sz="2800" b="1">
              <a:solidFill>
                <a:srgbClr val="00CC99"/>
              </a:solidFill>
            </a:endParaRPr>
          </a:p>
          <a:p>
            <a:pPr indent="-336550" eaLnBrk="0" hangingPunct="0">
              <a:spcBef>
                <a:spcPct val="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28275" algn="l"/>
                <a:tab pos="10777538" algn="l"/>
                <a:tab pos="10779125" algn="l"/>
                <a:tab pos="10780713" algn="l"/>
              </a:tabLst>
            </a:pPr>
            <a:endParaRPr lang="en-GB" altLang="en-US" sz="2800" b="1">
              <a:solidFill>
                <a:srgbClr val="00CC99"/>
              </a:solidFill>
            </a:endParaRPr>
          </a:p>
        </p:txBody>
      </p:sp>
      <p:sp>
        <p:nvSpPr>
          <p:cNvPr id="26627" name="Line 3">
            <a:extLst>
              <a:ext uri="{FF2B5EF4-FFF2-40B4-BE49-F238E27FC236}">
                <a16:creationId xmlns:a16="http://schemas.microsoft.com/office/drawing/2014/main" id="{D05D5A41-1B6C-48B0-B1B2-4051BED8690C}"/>
              </a:ext>
            </a:extLst>
          </p:cNvPr>
          <p:cNvSpPr>
            <a:spLocks noChangeShapeType="1"/>
          </p:cNvSpPr>
          <p:nvPr/>
        </p:nvSpPr>
        <p:spPr bwMode="auto">
          <a:xfrm>
            <a:off x="762000" y="1295400"/>
            <a:ext cx="3886200" cy="1588"/>
          </a:xfrm>
          <a:prstGeom prst="line">
            <a:avLst/>
          </a:prstGeom>
          <a:noFill/>
          <a:ln w="38160" cap="flat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pic>
        <p:nvPicPr>
          <p:cNvPr id="26628" name="Picture 4">
            <a:extLst>
              <a:ext uri="{FF2B5EF4-FFF2-40B4-BE49-F238E27FC236}">
                <a16:creationId xmlns:a16="http://schemas.microsoft.com/office/drawing/2014/main" id="{B9B526C5-42C0-4E5B-ACC0-F42E58BA89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905000"/>
            <a:ext cx="8458200" cy="274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54814BB2-6927-4351-BD3B-E15C01C797D3}"/>
                  </a:ext>
                </a:extLst>
              </p14:cNvPr>
              <p14:cNvContentPartPr/>
              <p14:nvPr/>
            </p14:nvContentPartPr>
            <p14:xfrm>
              <a:off x="5251386" y="2519993"/>
              <a:ext cx="1667160" cy="5364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54814BB2-6927-4351-BD3B-E15C01C797D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236986" y="2505593"/>
                <a:ext cx="1695240" cy="8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239509FE-A1F7-4FF8-86A3-11760997A266}"/>
                  </a:ext>
                </a:extLst>
              </p14:cNvPr>
              <p14:cNvContentPartPr/>
              <p14:nvPr/>
            </p14:nvContentPartPr>
            <p14:xfrm>
              <a:off x="6907746" y="3496673"/>
              <a:ext cx="360" cy="36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239509FE-A1F7-4FF8-86A3-11760997A26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893346" y="3482273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AEEA02F9-D8CD-4FE7-9507-E73FB53F80BB}"/>
                  </a:ext>
                </a:extLst>
              </p14:cNvPr>
              <p14:cNvContentPartPr/>
              <p14:nvPr/>
            </p14:nvContentPartPr>
            <p14:xfrm>
              <a:off x="5830626" y="2603513"/>
              <a:ext cx="2332800" cy="756720"/>
            </p14:xfrm>
          </p:contentPart>
        </mc:Choice>
        <mc:Fallback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AEEA02F9-D8CD-4FE7-9507-E73FB53F80BB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816226" y="2589113"/>
                <a:ext cx="2360880" cy="78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885232FF-F928-41E8-A83C-5091255546C6}"/>
                  </a:ext>
                </a:extLst>
              </p14:cNvPr>
              <p14:cNvContentPartPr/>
              <p14:nvPr/>
            </p14:nvContentPartPr>
            <p14:xfrm>
              <a:off x="3874026" y="4992113"/>
              <a:ext cx="785520" cy="802800"/>
            </p14:xfrm>
          </p:contentPart>
        </mc:Choice>
        <mc:Fallback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885232FF-F928-41E8-A83C-5091255546C6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859626" y="4977713"/>
                <a:ext cx="813600" cy="83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3F301F17-46AA-43FB-BBE7-4FBE8C0FF8A4}"/>
                  </a:ext>
                </a:extLst>
              </p14:cNvPr>
              <p14:cNvContentPartPr/>
              <p14:nvPr/>
            </p14:nvContentPartPr>
            <p14:xfrm>
              <a:off x="1189146" y="4929833"/>
              <a:ext cx="2082960" cy="759240"/>
            </p14:xfrm>
          </p:contentPart>
        </mc:Choice>
        <mc:Fallback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3F301F17-46AA-43FB-BBE7-4FBE8C0FF8A4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174746" y="4915433"/>
                <a:ext cx="2111040" cy="78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26633" name="Ink 26632">
                <a:extLst>
                  <a:ext uri="{FF2B5EF4-FFF2-40B4-BE49-F238E27FC236}">
                    <a16:creationId xmlns:a16="http://schemas.microsoft.com/office/drawing/2014/main" id="{388BEC7C-55BA-4F26-A9A4-751860805D01}"/>
                  </a:ext>
                </a:extLst>
              </p14:cNvPr>
              <p14:cNvContentPartPr/>
              <p14:nvPr/>
            </p14:nvContentPartPr>
            <p14:xfrm>
              <a:off x="2632746" y="5849633"/>
              <a:ext cx="476640" cy="493200"/>
            </p14:xfrm>
          </p:contentPart>
        </mc:Choice>
        <mc:Fallback>
          <p:pic>
            <p:nvPicPr>
              <p:cNvPr id="26633" name="Ink 26632">
                <a:extLst>
                  <a:ext uri="{FF2B5EF4-FFF2-40B4-BE49-F238E27FC236}">
                    <a16:creationId xmlns:a16="http://schemas.microsoft.com/office/drawing/2014/main" id="{388BEC7C-55BA-4F26-A9A4-751860805D01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618346" y="5835233"/>
                <a:ext cx="504720" cy="52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26634" name="Ink 26633">
                <a:extLst>
                  <a:ext uri="{FF2B5EF4-FFF2-40B4-BE49-F238E27FC236}">
                    <a16:creationId xmlns:a16="http://schemas.microsoft.com/office/drawing/2014/main" id="{9091F188-A023-469F-BA8F-41A96470547B}"/>
                  </a:ext>
                </a:extLst>
              </p14:cNvPr>
              <p14:cNvContentPartPr/>
              <p14:nvPr/>
            </p14:nvContentPartPr>
            <p14:xfrm>
              <a:off x="1414146" y="5899313"/>
              <a:ext cx="466200" cy="433080"/>
            </p14:xfrm>
          </p:contentPart>
        </mc:Choice>
        <mc:Fallback>
          <p:pic>
            <p:nvPicPr>
              <p:cNvPr id="26634" name="Ink 26633">
                <a:extLst>
                  <a:ext uri="{FF2B5EF4-FFF2-40B4-BE49-F238E27FC236}">
                    <a16:creationId xmlns:a16="http://schemas.microsoft.com/office/drawing/2014/main" id="{9091F188-A023-469F-BA8F-41A96470547B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399746" y="5884913"/>
                <a:ext cx="494280" cy="46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26643" name="Ink 26642">
                <a:extLst>
                  <a:ext uri="{FF2B5EF4-FFF2-40B4-BE49-F238E27FC236}">
                    <a16:creationId xmlns:a16="http://schemas.microsoft.com/office/drawing/2014/main" id="{2B4D345D-1789-4F55-9E86-931007858624}"/>
                  </a:ext>
                </a:extLst>
              </p14:cNvPr>
              <p14:cNvContentPartPr/>
              <p14:nvPr/>
            </p14:nvContentPartPr>
            <p14:xfrm>
              <a:off x="4116306" y="5804633"/>
              <a:ext cx="427680" cy="541440"/>
            </p14:xfrm>
          </p:contentPart>
        </mc:Choice>
        <mc:Fallback>
          <p:pic>
            <p:nvPicPr>
              <p:cNvPr id="26643" name="Ink 26642">
                <a:extLst>
                  <a:ext uri="{FF2B5EF4-FFF2-40B4-BE49-F238E27FC236}">
                    <a16:creationId xmlns:a16="http://schemas.microsoft.com/office/drawing/2014/main" id="{2B4D345D-1789-4F55-9E86-931007858624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101906" y="5790233"/>
                <a:ext cx="455760" cy="56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26649" name="Ink 26648">
                <a:extLst>
                  <a:ext uri="{FF2B5EF4-FFF2-40B4-BE49-F238E27FC236}">
                    <a16:creationId xmlns:a16="http://schemas.microsoft.com/office/drawing/2014/main" id="{7FCB6819-E6C8-4690-B5AD-26F20C1935E8}"/>
                  </a:ext>
                </a:extLst>
              </p14:cNvPr>
              <p14:cNvContentPartPr/>
              <p14:nvPr/>
            </p14:nvContentPartPr>
            <p14:xfrm>
              <a:off x="5056986" y="5002913"/>
              <a:ext cx="1639440" cy="874440"/>
            </p14:xfrm>
          </p:contentPart>
        </mc:Choice>
        <mc:Fallback>
          <p:pic>
            <p:nvPicPr>
              <p:cNvPr id="26649" name="Ink 26648">
                <a:extLst>
                  <a:ext uri="{FF2B5EF4-FFF2-40B4-BE49-F238E27FC236}">
                    <a16:creationId xmlns:a16="http://schemas.microsoft.com/office/drawing/2014/main" id="{7FCB6819-E6C8-4690-B5AD-26F20C1935E8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042586" y="4988513"/>
                <a:ext cx="1667520" cy="90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26651" name="Ink 26650">
                <a:extLst>
                  <a:ext uri="{FF2B5EF4-FFF2-40B4-BE49-F238E27FC236}">
                    <a16:creationId xmlns:a16="http://schemas.microsoft.com/office/drawing/2014/main" id="{AD01760B-CFD0-4063-B743-2D59577A88EF}"/>
                  </a:ext>
                </a:extLst>
              </p14:cNvPr>
              <p14:cNvContentPartPr/>
              <p14:nvPr/>
            </p14:nvContentPartPr>
            <p14:xfrm>
              <a:off x="5938986" y="6018473"/>
              <a:ext cx="571680" cy="514080"/>
            </p14:xfrm>
          </p:contentPart>
        </mc:Choice>
        <mc:Fallback>
          <p:pic>
            <p:nvPicPr>
              <p:cNvPr id="26651" name="Ink 26650">
                <a:extLst>
                  <a:ext uri="{FF2B5EF4-FFF2-40B4-BE49-F238E27FC236}">
                    <a16:creationId xmlns:a16="http://schemas.microsoft.com/office/drawing/2014/main" id="{AD01760B-CFD0-4063-B743-2D59577A88EF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924586" y="6004073"/>
                <a:ext cx="599760" cy="5421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1">
            <a:extLst>
              <a:ext uri="{FF2B5EF4-FFF2-40B4-BE49-F238E27FC236}">
                <a16:creationId xmlns:a16="http://schemas.microsoft.com/office/drawing/2014/main" id="{37975A51-27A3-4AA9-A5B8-413BF642F9E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609600"/>
            <a:ext cx="7772400" cy="1143000"/>
          </a:xfrm>
          <a:ln/>
        </p:spPr>
        <p:txBody>
          <a:bodyPr/>
          <a:lstStyle/>
          <a:p>
            <a:pPr algn="l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28275" algn="l"/>
                <a:tab pos="10777538" algn="l"/>
                <a:tab pos="10779125" algn="l"/>
                <a:tab pos="10780713" algn="l"/>
              </a:tabLst>
            </a:pPr>
            <a:r>
              <a:rPr lang="en-GB" altLang="en-US" sz="3600" b="1"/>
              <a:t>2-3 Addition Rules</a:t>
            </a:r>
            <a:br>
              <a:rPr lang="en-GB" altLang="en-US" sz="3600" b="1"/>
            </a:br>
            <a:endParaRPr lang="en-GB" altLang="en-US" sz="3600" b="1"/>
          </a:p>
        </p:txBody>
      </p:sp>
      <p:sp>
        <p:nvSpPr>
          <p:cNvPr id="27650" name="Rectangle 2">
            <a:extLst>
              <a:ext uri="{FF2B5EF4-FFF2-40B4-BE49-F238E27FC236}">
                <a16:creationId xmlns:a16="http://schemas.microsoft.com/office/drawing/2014/main" id="{93D2B66F-EC1B-4733-A386-DE659EA549F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33400" y="1219200"/>
            <a:ext cx="7772400" cy="4114800"/>
          </a:xfrm>
          <a:ln/>
        </p:spPr>
        <p:txBody>
          <a:bodyPr/>
          <a:lstStyle/>
          <a:p>
            <a:pPr indent="-336550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28275" algn="l"/>
                <a:tab pos="10777538" algn="l"/>
                <a:tab pos="10779125" algn="l"/>
                <a:tab pos="10780713" algn="l"/>
              </a:tabLst>
            </a:pPr>
            <a:endParaRPr lang="en-GB" altLang="en-US" b="1"/>
          </a:p>
          <a:p>
            <a:pPr indent="-336550" eaLnBrk="0" hangingPunct="0">
              <a:spcBef>
                <a:spcPct val="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28275" algn="l"/>
                <a:tab pos="10777538" algn="l"/>
                <a:tab pos="10779125" algn="l"/>
                <a:tab pos="10780713" algn="l"/>
              </a:tabLst>
            </a:pPr>
            <a:endParaRPr lang="en-GB" altLang="en-US" sz="2800" b="1">
              <a:solidFill>
                <a:srgbClr val="00CC99"/>
              </a:solidFill>
            </a:endParaRPr>
          </a:p>
          <a:p>
            <a:pPr indent="-336550" eaLnBrk="0" hangingPunct="0">
              <a:spcBef>
                <a:spcPct val="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28275" algn="l"/>
                <a:tab pos="10777538" algn="l"/>
                <a:tab pos="10779125" algn="l"/>
                <a:tab pos="10780713" algn="l"/>
              </a:tabLst>
            </a:pPr>
            <a:endParaRPr lang="en-GB" altLang="en-US" sz="2800" b="1">
              <a:solidFill>
                <a:srgbClr val="00CC99"/>
              </a:solidFill>
            </a:endParaRPr>
          </a:p>
          <a:p>
            <a:pPr indent="-336550" eaLnBrk="0" hangingPunct="0">
              <a:spcBef>
                <a:spcPct val="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28275" algn="l"/>
                <a:tab pos="10777538" algn="l"/>
                <a:tab pos="10779125" algn="l"/>
                <a:tab pos="10780713" algn="l"/>
              </a:tabLst>
            </a:pPr>
            <a:endParaRPr lang="en-GB" altLang="en-US" sz="2800" b="1">
              <a:solidFill>
                <a:srgbClr val="00CC99"/>
              </a:solidFill>
            </a:endParaRPr>
          </a:p>
        </p:txBody>
      </p:sp>
      <p:sp>
        <p:nvSpPr>
          <p:cNvPr id="27651" name="Line 3">
            <a:extLst>
              <a:ext uri="{FF2B5EF4-FFF2-40B4-BE49-F238E27FC236}">
                <a16:creationId xmlns:a16="http://schemas.microsoft.com/office/drawing/2014/main" id="{9AD556C9-2E60-44B3-B4F7-CB2CA12485C4}"/>
              </a:ext>
            </a:extLst>
          </p:cNvPr>
          <p:cNvSpPr>
            <a:spLocks noChangeShapeType="1"/>
          </p:cNvSpPr>
          <p:nvPr/>
        </p:nvSpPr>
        <p:spPr bwMode="auto">
          <a:xfrm>
            <a:off x="762000" y="1295400"/>
            <a:ext cx="3886200" cy="1588"/>
          </a:xfrm>
          <a:prstGeom prst="line">
            <a:avLst/>
          </a:prstGeom>
          <a:noFill/>
          <a:ln w="38160" cap="flat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27652" name="Rectangle 4">
            <a:extLst>
              <a:ext uri="{FF2B5EF4-FFF2-40B4-BE49-F238E27FC236}">
                <a16:creationId xmlns:a16="http://schemas.microsoft.com/office/drawing/2014/main" id="{8B53237E-67AA-46F9-B814-CDA97D5CEA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5562600"/>
            <a:ext cx="8534400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28275" algn="l"/>
                <a:tab pos="10777538" algn="l"/>
                <a:tab pos="10779125" algn="l"/>
                <a:tab pos="10780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28275" algn="l"/>
                <a:tab pos="10777538" algn="l"/>
                <a:tab pos="10779125" algn="l"/>
                <a:tab pos="10780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28275" algn="l"/>
                <a:tab pos="10777538" algn="l"/>
                <a:tab pos="10779125" algn="l"/>
                <a:tab pos="10780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28275" algn="l"/>
                <a:tab pos="10777538" algn="l"/>
                <a:tab pos="10779125" algn="l"/>
                <a:tab pos="10780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28275" algn="l"/>
                <a:tab pos="10777538" algn="l"/>
                <a:tab pos="10779125" algn="l"/>
                <a:tab pos="10780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28275" algn="l"/>
                <a:tab pos="10777538" algn="l"/>
                <a:tab pos="10779125" algn="l"/>
                <a:tab pos="10780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28275" algn="l"/>
                <a:tab pos="10777538" algn="l"/>
                <a:tab pos="10779125" algn="l"/>
                <a:tab pos="10780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28275" algn="l"/>
                <a:tab pos="10777538" algn="l"/>
                <a:tab pos="10779125" algn="l"/>
                <a:tab pos="10780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28275" algn="l"/>
                <a:tab pos="10777538" algn="l"/>
                <a:tab pos="10779125" algn="l"/>
                <a:tab pos="10780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9pPr>
          </a:lstStyle>
          <a:p>
            <a:pPr>
              <a:spcBef>
                <a:spcPts val="1500"/>
              </a:spcBef>
              <a:buClrTx/>
              <a:buFontTx/>
              <a:buNone/>
            </a:pPr>
            <a:r>
              <a:rPr lang="en-GB" altLang="en-US" b="1">
                <a:solidFill>
                  <a:srgbClr val="006600"/>
                </a:solidFill>
                <a:latin typeface="Arial" panose="020B0604020202020204" pitchFamily="34" charset="0"/>
              </a:rPr>
              <a:t>Figure 2-12</a:t>
            </a:r>
            <a:r>
              <a:rPr lang="en-GB" altLang="en-US" b="1">
                <a:latin typeface="Arial" panose="020B0604020202020204" pitchFamily="34" charset="0"/>
              </a:rPr>
              <a:t> </a:t>
            </a:r>
            <a:r>
              <a:rPr lang="en-GB" altLang="en-US">
                <a:latin typeface="Arial" panose="020B0604020202020204" pitchFamily="34" charset="0"/>
              </a:rPr>
              <a:t>Venn diagram of four mutually exclusive events</a:t>
            </a:r>
          </a:p>
        </p:txBody>
      </p:sp>
      <p:pic>
        <p:nvPicPr>
          <p:cNvPr id="27653" name="Picture 5">
            <a:extLst>
              <a:ext uri="{FF2B5EF4-FFF2-40B4-BE49-F238E27FC236}">
                <a16:creationId xmlns:a16="http://schemas.microsoft.com/office/drawing/2014/main" id="{ADDCB015-0BCA-4928-86DC-9B120B6DB3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600200"/>
            <a:ext cx="5867400" cy="350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6BDE7A1-0C6B-4AD2-BE06-D277725D39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812360" cy="176342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A0BBB009-79A1-439A-97F9-2BA46D2647B5}"/>
                  </a:ext>
                </a:extLst>
              </p14:cNvPr>
              <p14:cNvContentPartPr/>
              <p14:nvPr/>
            </p14:nvContentPartPr>
            <p14:xfrm>
              <a:off x="1845426" y="2390033"/>
              <a:ext cx="43560" cy="13608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A0BBB009-79A1-439A-97F9-2BA46D2647B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31026" y="2375633"/>
                <a:ext cx="71640" cy="16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4C34760C-061A-47DB-A461-7B25B9CC906B}"/>
                  </a:ext>
                </a:extLst>
              </p14:cNvPr>
              <p14:cNvContentPartPr/>
              <p14:nvPr/>
            </p14:nvContentPartPr>
            <p14:xfrm>
              <a:off x="1110666" y="2039393"/>
              <a:ext cx="533520" cy="58716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4C34760C-061A-47DB-A461-7B25B9CC906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96266" y="2024993"/>
                <a:ext cx="561600" cy="61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79FC557E-5C96-4F2D-8494-ED14E10B2C88}"/>
                  </a:ext>
                </a:extLst>
              </p14:cNvPr>
              <p14:cNvContentPartPr/>
              <p14:nvPr/>
            </p14:nvContentPartPr>
            <p14:xfrm>
              <a:off x="2164746" y="2048753"/>
              <a:ext cx="470520" cy="52920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79FC557E-5C96-4F2D-8494-ED14E10B2C8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150346" y="2034353"/>
                <a:ext cx="498600" cy="55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1419B878-02F6-4ED1-AA01-6B56E5C27D88}"/>
                  </a:ext>
                </a:extLst>
              </p14:cNvPr>
              <p14:cNvContentPartPr/>
              <p14:nvPr/>
            </p14:nvContentPartPr>
            <p14:xfrm>
              <a:off x="3233586" y="2355473"/>
              <a:ext cx="83880" cy="17532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1419B878-02F6-4ED1-AA01-6B56E5C27D88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219186" y="2341073"/>
                <a:ext cx="111960" cy="20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D7DC9F44-9B6D-4390-B110-3A6129126200}"/>
                  </a:ext>
                </a:extLst>
              </p14:cNvPr>
              <p14:cNvContentPartPr/>
              <p14:nvPr/>
            </p14:nvContentPartPr>
            <p14:xfrm>
              <a:off x="4479906" y="2384993"/>
              <a:ext cx="39600" cy="14868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D7DC9F44-9B6D-4390-B110-3A6129126200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465506" y="2370593"/>
                <a:ext cx="67680" cy="17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31F797CE-B9B7-4070-9D42-80484C0E621D}"/>
                  </a:ext>
                </a:extLst>
              </p14:cNvPr>
              <p14:cNvContentPartPr/>
              <p14:nvPr/>
            </p14:nvContentPartPr>
            <p14:xfrm>
              <a:off x="5779866" y="2018873"/>
              <a:ext cx="505800" cy="68904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31F797CE-B9B7-4070-9D42-80484C0E621D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765466" y="2004473"/>
                <a:ext cx="533880" cy="71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290EC1EB-BDF7-47D2-A82D-21B5449F797C}"/>
                  </a:ext>
                </a:extLst>
              </p14:cNvPr>
              <p14:cNvContentPartPr/>
              <p14:nvPr/>
            </p14:nvContentPartPr>
            <p14:xfrm>
              <a:off x="4750626" y="2076833"/>
              <a:ext cx="787680" cy="566280"/>
            </p14:xfrm>
          </p:contentPart>
        </mc:Choice>
        <mc:Fallback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290EC1EB-BDF7-47D2-A82D-21B5449F797C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736226" y="2062433"/>
                <a:ext cx="815760" cy="59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0876A3A6-4084-418F-9C3C-317672C8AA97}"/>
                  </a:ext>
                </a:extLst>
              </p14:cNvPr>
              <p14:cNvContentPartPr/>
              <p14:nvPr/>
            </p14:nvContentPartPr>
            <p14:xfrm>
              <a:off x="3733626" y="2020313"/>
              <a:ext cx="480240" cy="56232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0876A3A6-4084-418F-9C3C-317672C8AA97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719226" y="2005913"/>
                <a:ext cx="508320" cy="59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59EA0242-2AFD-4752-8E69-5BA9DA228ED5}"/>
                  </a:ext>
                </a:extLst>
              </p14:cNvPr>
              <p14:cNvContentPartPr/>
              <p14:nvPr/>
            </p14:nvContentPartPr>
            <p14:xfrm>
              <a:off x="625746" y="3081593"/>
              <a:ext cx="1265040" cy="659520"/>
            </p14:xfrm>
          </p:contentPart>
        </mc:Choice>
        <mc:Fallback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59EA0242-2AFD-4752-8E69-5BA9DA228ED5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611346" y="3067193"/>
                <a:ext cx="1293120" cy="68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2B34A217-CF75-4FB1-9FE3-255ADF48FED6}"/>
                  </a:ext>
                </a:extLst>
              </p14:cNvPr>
              <p14:cNvContentPartPr/>
              <p14:nvPr/>
            </p14:nvContentPartPr>
            <p14:xfrm>
              <a:off x="1502706" y="4714553"/>
              <a:ext cx="245520" cy="207000"/>
            </p14:xfrm>
          </p:contentPart>
        </mc:Choice>
        <mc:Fallback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2B34A217-CF75-4FB1-9FE3-255ADF48FED6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488306" y="4700153"/>
                <a:ext cx="273600" cy="23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F61FCD1E-D8D6-45E5-B791-90CD0A5780B0}"/>
                  </a:ext>
                </a:extLst>
              </p14:cNvPr>
              <p14:cNvContentPartPr/>
              <p14:nvPr/>
            </p14:nvContentPartPr>
            <p14:xfrm>
              <a:off x="332346" y="4415393"/>
              <a:ext cx="811080" cy="653040"/>
            </p14:xfrm>
          </p:contentPart>
        </mc:Choice>
        <mc:Fallback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F61FCD1E-D8D6-45E5-B791-90CD0A5780B0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317946" y="4400993"/>
                <a:ext cx="839160" cy="68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480FAA30-6CF5-4E25-BF40-9E7154D287DD}"/>
                  </a:ext>
                </a:extLst>
              </p14:cNvPr>
              <p14:cNvContentPartPr/>
              <p14:nvPr/>
            </p14:nvContentPartPr>
            <p14:xfrm>
              <a:off x="2313426" y="3180233"/>
              <a:ext cx="1015920" cy="535320"/>
            </p14:xfrm>
          </p:contentPart>
        </mc:Choice>
        <mc:Fallback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480FAA30-6CF5-4E25-BF40-9E7154D287DD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2299026" y="3165833"/>
                <a:ext cx="1044000" cy="56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075A2DDE-9D3D-4BF8-8604-3B94AA944F3F}"/>
                  </a:ext>
                </a:extLst>
              </p14:cNvPr>
              <p14:cNvContentPartPr/>
              <p14:nvPr/>
            </p14:nvContentPartPr>
            <p14:xfrm>
              <a:off x="3816066" y="3556793"/>
              <a:ext cx="71280" cy="195840"/>
            </p14:xfrm>
          </p:contentPart>
        </mc:Choice>
        <mc:Fallback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075A2DDE-9D3D-4BF8-8604-3B94AA944F3F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3801666" y="3542393"/>
                <a:ext cx="99360" cy="22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C16F31E4-7F91-478E-9918-A15248ED5F9D}"/>
                  </a:ext>
                </a:extLst>
              </p14:cNvPr>
              <p14:cNvContentPartPr/>
              <p14:nvPr/>
            </p14:nvContentPartPr>
            <p14:xfrm>
              <a:off x="2063586" y="3009593"/>
              <a:ext cx="1508040" cy="712080"/>
            </p14:xfrm>
          </p:contentPart>
        </mc:Choice>
        <mc:Fallback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C16F31E4-7F91-478E-9918-A15248ED5F9D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2049186" y="2995193"/>
                <a:ext cx="1536120" cy="74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800EFD07-37D1-4B20-953E-EB6AFED71E6C}"/>
                  </a:ext>
                </a:extLst>
              </p14:cNvPr>
              <p14:cNvContentPartPr/>
              <p14:nvPr/>
            </p14:nvContentPartPr>
            <p14:xfrm>
              <a:off x="4083906" y="3181313"/>
              <a:ext cx="172080" cy="520560"/>
            </p14:xfrm>
          </p:contentPart>
        </mc:Choice>
        <mc:Fallback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800EFD07-37D1-4B20-953E-EB6AFED71E6C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4069506" y="3166913"/>
                <a:ext cx="200160" cy="54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62C7ABCC-1F55-451F-8E00-208597725C5A}"/>
                  </a:ext>
                </a:extLst>
              </p14:cNvPr>
              <p14:cNvContentPartPr/>
              <p14:nvPr/>
            </p14:nvContentPartPr>
            <p14:xfrm>
              <a:off x="5010186" y="3570473"/>
              <a:ext cx="56160" cy="134280"/>
            </p14:xfrm>
          </p:contentPart>
        </mc:Choice>
        <mc:Fallback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62C7ABCC-1F55-451F-8E00-208597725C5A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4995786" y="3556073"/>
                <a:ext cx="84240" cy="16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88312E82-832B-4ED2-92A2-54FCD028B5D0}"/>
                  </a:ext>
                </a:extLst>
              </p14:cNvPr>
              <p14:cNvContentPartPr/>
              <p14:nvPr/>
            </p14:nvContentPartPr>
            <p14:xfrm>
              <a:off x="6968946" y="3596393"/>
              <a:ext cx="32400" cy="131760"/>
            </p14:xfrm>
          </p:contentPart>
        </mc:Choice>
        <mc:Fallback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88312E82-832B-4ED2-92A2-54FCD028B5D0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6954546" y="3581993"/>
                <a:ext cx="60480" cy="15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40EE39C0-4DDF-4F46-A4D9-C7C3421C37EA}"/>
                  </a:ext>
                </a:extLst>
              </p14:cNvPr>
              <p14:cNvContentPartPr/>
              <p14:nvPr/>
            </p14:nvContentPartPr>
            <p14:xfrm>
              <a:off x="6233826" y="3636713"/>
              <a:ext cx="560160" cy="120240"/>
            </p14:xfrm>
          </p:contentPart>
        </mc:Choice>
        <mc:Fallback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40EE39C0-4DDF-4F46-A4D9-C7C3421C37EA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6219426" y="3622313"/>
                <a:ext cx="588240" cy="14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54DEADB8-67B2-4A6C-A00C-E91B251B1D55}"/>
                  </a:ext>
                </a:extLst>
              </p14:cNvPr>
              <p14:cNvContentPartPr/>
              <p14:nvPr/>
            </p14:nvContentPartPr>
            <p14:xfrm>
              <a:off x="5287026" y="3204713"/>
              <a:ext cx="735120" cy="549000"/>
            </p14:xfrm>
          </p:contentPart>
        </mc:Choice>
        <mc:Fallback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54DEADB8-67B2-4A6C-A00C-E91B251B1D55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5272626" y="3190313"/>
                <a:ext cx="763200" cy="57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C28EB7A5-FF0A-4F24-A616-7C56FD76F358}"/>
                  </a:ext>
                </a:extLst>
              </p14:cNvPr>
              <p14:cNvContentPartPr/>
              <p14:nvPr/>
            </p14:nvContentPartPr>
            <p14:xfrm>
              <a:off x="4495026" y="3270593"/>
              <a:ext cx="333000" cy="471600"/>
            </p14:xfrm>
          </p:contentPart>
        </mc:Choice>
        <mc:Fallback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C28EB7A5-FF0A-4F24-A616-7C56FD76F358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4480626" y="3256193"/>
                <a:ext cx="361080" cy="49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96F40C1C-E028-472A-B69B-F80DBE0AA668}"/>
                  </a:ext>
                </a:extLst>
              </p14:cNvPr>
              <p14:cNvContentPartPr/>
              <p14:nvPr/>
            </p14:nvContentPartPr>
            <p14:xfrm>
              <a:off x="7194306" y="3074033"/>
              <a:ext cx="1788120" cy="711360"/>
            </p14:xfrm>
          </p:contentPart>
        </mc:Choice>
        <mc:Fallback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96F40C1C-E028-472A-B69B-F80DBE0AA668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7179906" y="3059633"/>
                <a:ext cx="1816200" cy="73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FBE39A91-5C7E-491E-95C7-A0B1BC2C2EE0}"/>
                  </a:ext>
                </a:extLst>
              </p14:cNvPr>
              <p14:cNvContentPartPr/>
              <p14:nvPr/>
            </p14:nvContentPartPr>
            <p14:xfrm>
              <a:off x="2222706" y="4192913"/>
              <a:ext cx="813600" cy="1110960"/>
            </p14:xfrm>
          </p:contentPart>
        </mc:Choice>
        <mc:Fallback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FBE39A91-5C7E-491E-95C7-A0B1BC2C2EE0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2208306" y="4178513"/>
                <a:ext cx="841680" cy="1139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6447912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35B598FD-D10B-4DE6-ABC0-7EC728468971}"/>
                  </a:ext>
                </a:extLst>
              </p14:cNvPr>
              <p14:cNvContentPartPr/>
              <p14:nvPr/>
            </p14:nvContentPartPr>
            <p14:xfrm>
              <a:off x="915546" y="264593"/>
              <a:ext cx="2995560" cy="53352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35B598FD-D10B-4DE6-ABC0-7EC72846897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01146" y="250193"/>
                <a:ext cx="3023640" cy="56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2B8042A7-1D91-4A7A-9B3D-75648D2B0239}"/>
                  </a:ext>
                </a:extLst>
              </p14:cNvPr>
              <p14:cNvContentPartPr/>
              <p14:nvPr/>
            </p14:nvContentPartPr>
            <p14:xfrm>
              <a:off x="1150266" y="1002953"/>
              <a:ext cx="2837520" cy="9864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2B8042A7-1D91-4A7A-9B3D-75648D2B023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35866" y="988553"/>
                <a:ext cx="2865600" cy="12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4958D5A5-9910-43FD-9A6E-98BAA07F6CE1}"/>
                  </a:ext>
                </a:extLst>
              </p14:cNvPr>
              <p14:cNvContentPartPr/>
              <p14:nvPr/>
            </p14:nvContentPartPr>
            <p14:xfrm>
              <a:off x="4503306" y="559433"/>
              <a:ext cx="360" cy="36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4958D5A5-9910-43FD-9A6E-98BAA07F6CE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488906" y="545033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B3DD1CE7-B911-4E5C-854B-D70BEC7AFC35}"/>
                  </a:ext>
                </a:extLst>
              </p14:cNvPr>
              <p14:cNvContentPartPr/>
              <p14:nvPr/>
            </p14:nvContentPartPr>
            <p14:xfrm>
              <a:off x="4521306" y="691193"/>
              <a:ext cx="360" cy="6912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B3DD1CE7-B911-4E5C-854B-D70BEC7AFC35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506906" y="676793"/>
                <a:ext cx="28440" cy="9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21ECCCF1-946C-485F-A754-927C27991707}"/>
                  </a:ext>
                </a:extLst>
              </p14:cNvPr>
              <p14:cNvContentPartPr/>
              <p14:nvPr/>
            </p14:nvContentPartPr>
            <p14:xfrm>
              <a:off x="945066" y="1278713"/>
              <a:ext cx="3807360" cy="551880"/>
            </p14:xfrm>
          </p:contentPart>
        </mc:Choice>
        <mc:Fallback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21ECCCF1-946C-485F-A754-927C27991707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30666" y="1264313"/>
                <a:ext cx="3835440" cy="57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2E16996E-37B4-4735-AA48-8D7600E8025E}"/>
                  </a:ext>
                </a:extLst>
              </p14:cNvPr>
              <p14:cNvContentPartPr/>
              <p14:nvPr/>
            </p14:nvContentPartPr>
            <p14:xfrm>
              <a:off x="6575466" y="1850393"/>
              <a:ext cx="360" cy="360"/>
            </p14:xfrm>
          </p:contentPart>
        </mc:Choice>
        <mc:Fallback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2E16996E-37B4-4735-AA48-8D7600E8025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561066" y="1835993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2226D6C8-E860-4A65-80BC-C50B3F836420}"/>
                  </a:ext>
                </a:extLst>
              </p14:cNvPr>
              <p14:cNvContentPartPr/>
              <p14:nvPr/>
            </p14:nvContentPartPr>
            <p14:xfrm>
              <a:off x="6251106" y="1340273"/>
              <a:ext cx="461160" cy="332280"/>
            </p14:xfrm>
          </p:contentPart>
        </mc:Choice>
        <mc:Fallback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2226D6C8-E860-4A65-80BC-C50B3F836420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236706" y="1325873"/>
                <a:ext cx="489240" cy="36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0E0F7C88-B6B7-46A0-B2FC-5A1E4A702298}"/>
                  </a:ext>
                </a:extLst>
              </p14:cNvPr>
              <p14:cNvContentPartPr/>
              <p14:nvPr/>
            </p14:nvContentPartPr>
            <p14:xfrm>
              <a:off x="5083986" y="1258553"/>
              <a:ext cx="839880" cy="427680"/>
            </p14:xfrm>
          </p:contentPart>
        </mc:Choice>
        <mc:Fallback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0E0F7C88-B6B7-46A0-B2FC-5A1E4A702298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069586" y="1244153"/>
                <a:ext cx="867960" cy="45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03D5D2DB-DC33-4DEE-8CB8-542DF6B6AD49}"/>
                  </a:ext>
                </a:extLst>
              </p14:cNvPr>
              <p14:cNvContentPartPr/>
              <p14:nvPr/>
            </p14:nvContentPartPr>
            <p14:xfrm>
              <a:off x="8432706" y="1293473"/>
              <a:ext cx="450720" cy="405720"/>
            </p14:xfrm>
          </p:contentPart>
        </mc:Choice>
        <mc:Fallback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03D5D2DB-DC33-4DEE-8CB8-542DF6B6AD49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8418306" y="1279073"/>
                <a:ext cx="478800" cy="43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85552ECE-F973-4DE8-8755-8094DFFABCD5}"/>
                  </a:ext>
                </a:extLst>
              </p14:cNvPr>
              <p14:cNvContentPartPr/>
              <p14:nvPr/>
            </p14:nvContentPartPr>
            <p14:xfrm>
              <a:off x="7144626" y="1165673"/>
              <a:ext cx="940680" cy="552600"/>
            </p14:xfrm>
          </p:contentPart>
        </mc:Choice>
        <mc:Fallback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85552ECE-F973-4DE8-8755-8094DFFABCD5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130226" y="1151273"/>
                <a:ext cx="968760" cy="58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C1BE8B50-CDAC-4FFA-8C4F-CBBD5B6FC1EC}"/>
                  </a:ext>
                </a:extLst>
              </p14:cNvPr>
              <p14:cNvContentPartPr/>
              <p14:nvPr/>
            </p14:nvContentPartPr>
            <p14:xfrm>
              <a:off x="3129906" y="2311553"/>
              <a:ext cx="939240" cy="451080"/>
            </p14:xfrm>
          </p:contentPart>
        </mc:Choice>
        <mc:Fallback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C1BE8B50-CDAC-4FFA-8C4F-CBBD5B6FC1EC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115506" y="2297153"/>
                <a:ext cx="967320" cy="47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8C32E9E5-36A5-4889-93EF-D0919198E18E}"/>
                  </a:ext>
                </a:extLst>
              </p14:cNvPr>
              <p14:cNvContentPartPr/>
              <p14:nvPr/>
            </p14:nvContentPartPr>
            <p14:xfrm>
              <a:off x="684786" y="2339273"/>
              <a:ext cx="2046240" cy="430560"/>
            </p14:xfrm>
          </p:contentPart>
        </mc:Choice>
        <mc:Fallback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8C32E9E5-36A5-4889-93EF-D0919198E18E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670386" y="2324873"/>
                <a:ext cx="2074320" cy="45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D6A27B92-C89E-4EA7-9677-30EFACB06922}"/>
                  </a:ext>
                </a:extLst>
              </p14:cNvPr>
              <p14:cNvContentPartPr/>
              <p14:nvPr/>
            </p14:nvContentPartPr>
            <p14:xfrm>
              <a:off x="4485666" y="2177273"/>
              <a:ext cx="897120" cy="519840"/>
            </p14:xfrm>
          </p:contentPart>
        </mc:Choice>
        <mc:Fallback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D6A27B92-C89E-4EA7-9677-30EFACB06922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471266" y="2162873"/>
                <a:ext cx="925200" cy="54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295BA3FA-8BC2-404A-AEE3-F5260AFDF873}"/>
                  </a:ext>
                </a:extLst>
              </p14:cNvPr>
              <p14:cNvContentPartPr/>
              <p14:nvPr/>
            </p14:nvContentPartPr>
            <p14:xfrm>
              <a:off x="2008866" y="3412793"/>
              <a:ext cx="557280" cy="189360"/>
            </p14:xfrm>
          </p:contentPart>
        </mc:Choice>
        <mc:Fallback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295BA3FA-8BC2-404A-AEE3-F5260AFDF873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994466" y="3398393"/>
                <a:ext cx="585360" cy="21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5FB2B18E-72C9-4B26-92FB-3E215B37645B}"/>
                  </a:ext>
                </a:extLst>
              </p14:cNvPr>
              <p14:cNvContentPartPr/>
              <p14:nvPr/>
            </p14:nvContentPartPr>
            <p14:xfrm>
              <a:off x="2130906" y="3225953"/>
              <a:ext cx="190080" cy="71280"/>
            </p14:xfrm>
          </p:contentPart>
        </mc:Choice>
        <mc:Fallback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5FB2B18E-72C9-4B26-92FB-3E215B37645B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2116506" y="3211553"/>
                <a:ext cx="218160" cy="9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952FBD84-0860-4C10-B403-CFE6783D23B6}"/>
                  </a:ext>
                </a:extLst>
              </p14:cNvPr>
              <p14:cNvContentPartPr/>
              <p14:nvPr/>
            </p14:nvContentPartPr>
            <p14:xfrm>
              <a:off x="2928666" y="3459593"/>
              <a:ext cx="360" cy="360"/>
            </p14:xfrm>
          </p:contentPart>
        </mc:Choice>
        <mc:Fallback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952FBD84-0860-4C10-B403-CFE6783D23B6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2914266" y="3445193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77931868-B142-4756-8D0B-2D1E586F4F11}"/>
                  </a:ext>
                </a:extLst>
              </p14:cNvPr>
              <p14:cNvContentPartPr/>
              <p14:nvPr/>
            </p14:nvContentPartPr>
            <p14:xfrm>
              <a:off x="2987706" y="3635993"/>
              <a:ext cx="360" cy="360"/>
            </p14:xfrm>
          </p:contentPart>
        </mc:Choice>
        <mc:Fallback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77931868-B142-4756-8D0B-2D1E586F4F11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2973306" y="3621593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9AFA35CB-6D0E-4253-8CBC-C01AE876EDC3}"/>
                  </a:ext>
                </a:extLst>
              </p14:cNvPr>
              <p14:cNvContentPartPr/>
              <p14:nvPr/>
            </p14:nvContentPartPr>
            <p14:xfrm>
              <a:off x="799266" y="3183473"/>
              <a:ext cx="879840" cy="726480"/>
            </p14:xfrm>
          </p:contentPart>
        </mc:Choice>
        <mc:Fallback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9AFA35CB-6D0E-4253-8CBC-C01AE876EDC3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784866" y="3169073"/>
                <a:ext cx="907920" cy="75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97024871-89B4-490F-AD29-5A6B540CDA43}"/>
                  </a:ext>
                </a:extLst>
              </p14:cNvPr>
              <p14:cNvContentPartPr/>
              <p14:nvPr/>
            </p14:nvContentPartPr>
            <p14:xfrm>
              <a:off x="4417266" y="3395513"/>
              <a:ext cx="153720" cy="22320"/>
            </p14:xfrm>
          </p:contentPart>
        </mc:Choice>
        <mc:Fallback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97024871-89B4-490F-AD29-5A6B540CDA43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4402866" y="3381113"/>
                <a:ext cx="181800" cy="5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6EFCDF0C-BD1C-47FA-9A0F-4DBD4408430F}"/>
                  </a:ext>
                </a:extLst>
              </p14:cNvPr>
              <p14:cNvContentPartPr/>
              <p14:nvPr/>
            </p14:nvContentPartPr>
            <p14:xfrm>
              <a:off x="4367586" y="3551753"/>
              <a:ext cx="141120" cy="4680"/>
            </p14:xfrm>
          </p:contentPart>
        </mc:Choice>
        <mc:Fallback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6EFCDF0C-BD1C-47FA-9A0F-4DBD4408430F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4353186" y="3537353"/>
                <a:ext cx="169200" cy="3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71639C95-5D8D-49EA-B6AF-E8D011332654}"/>
                  </a:ext>
                </a:extLst>
              </p14:cNvPr>
              <p14:cNvContentPartPr/>
              <p14:nvPr/>
            </p14:nvContentPartPr>
            <p14:xfrm>
              <a:off x="3507186" y="3105353"/>
              <a:ext cx="511920" cy="565560"/>
            </p14:xfrm>
          </p:contentPart>
        </mc:Choice>
        <mc:Fallback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71639C95-5D8D-49EA-B6AF-E8D011332654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3492786" y="3090953"/>
                <a:ext cx="540000" cy="59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5F34C724-782E-4ED2-A55B-2CAB73CB3A68}"/>
                  </a:ext>
                </a:extLst>
              </p14:cNvPr>
              <p14:cNvContentPartPr/>
              <p14:nvPr/>
            </p14:nvContentPartPr>
            <p14:xfrm>
              <a:off x="6025746" y="3189953"/>
              <a:ext cx="2928240" cy="421560"/>
            </p14:xfrm>
          </p:contentPart>
        </mc:Choice>
        <mc:Fallback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5F34C724-782E-4ED2-A55B-2CAB73CB3A68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6011346" y="3175553"/>
                <a:ext cx="2956320" cy="44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D4EA870D-D49C-411A-9084-B02A6B955DA4}"/>
                  </a:ext>
                </a:extLst>
              </p14:cNvPr>
              <p14:cNvContentPartPr/>
              <p14:nvPr/>
            </p14:nvContentPartPr>
            <p14:xfrm>
              <a:off x="5063106" y="3138113"/>
              <a:ext cx="609840" cy="426600"/>
            </p14:xfrm>
          </p:contentPart>
        </mc:Choice>
        <mc:Fallback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D4EA870D-D49C-411A-9084-B02A6B955DA4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5048706" y="3123713"/>
                <a:ext cx="637920" cy="45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1B21993F-FA6A-4DD9-A007-9E9BA473633A}"/>
                  </a:ext>
                </a:extLst>
              </p14:cNvPr>
              <p14:cNvContentPartPr/>
              <p14:nvPr/>
            </p14:nvContentPartPr>
            <p14:xfrm>
              <a:off x="1258266" y="4371473"/>
              <a:ext cx="360" cy="360"/>
            </p14:xfrm>
          </p:contentPart>
        </mc:Choice>
        <mc:Fallback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1B21993F-FA6A-4DD9-A007-9E9BA473633A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1243866" y="4357073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E2C423DE-F263-44A7-ACC6-3F172BF36493}"/>
                  </a:ext>
                </a:extLst>
              </p14:cNvPr>
              <p14:cNvContentPartPr/>
              <p14:nvPr/>
            </p14:nvContentPartPr>
            <p14:xfrm>
              <a:off x="1179066" y="4151513"/>
              <a:ext cx="4367880" cy="804600"/>
            </p14:xfrm>
          </p:contentPart>
        </mc:Choice>
        <mc:Fallback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E2C423DE-F263-44A7-ACC6-3F172BF36493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1164666" y="4137113"/>
                <a:ext cx="4395960" cy="83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687A4478-7055-4B81-9A6C-097A47F5E759}"/>
                  </a:ext>
                </a:extLst>
              </p14:cNvPr>
              <p14:cNvContentPartPr/>
              <p14:nvPr/>
            </p14:nvContentPartPr>
            <p14:xfrm>
              <a:off x="1356906" y="4318553"/>
              <a:ext cx="519840" cy="1337040"/>
            </p14:xfrm>
          </p:contentPart>
        </mc:Choice>
        <mc:Fallback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687A4478-7055-4B81-9A6C-097A47F5E759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1342506" y="4304153"/>
                <a:ext cx="547920" cy="136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159" name="Ink 158">
                <a:extLst>
                  <a:ext uri="{FF2B5EF4-FFF2-40B4-BE49-F238E27FC236}">
                    <a16:creationId xmlns:a16="http://schemas.microsoft.com/office/drawing/2014/main" id="{6F0CD472-83C1-46F8-B0E5-735F2A38AEB9}"/>
                  </a:ext>
                </a:extLst>
              </p14:cNvPr>
              <p14:cNvContentPartPr/>
              <p14:nvPr/>
            </p14:nvContentPartPr>
            <p14:xfrm>
              <a:off x="2960346" y="5656313"/>
              <a:ext cx="2958840" cy="438480"/>
            </p14:xfrm>
          </p:contentPart>
        </mc:Choice>
        <mc:Fallback>
          <p:pic>
            <p:nvPicPr>
              <p:cNvPr id="159" name="Ink 158">
                <a:extLst>
                  <a:ext uri="{FF2B5EF4-FFF2-40B4-BE49-F238E27FC236}">
                    <a16:creationId xmlns:a16="http://schemas.microsoft.com/office/drawing/2014/main" id="{6F0CD472-83C1-46F8-B0E5-735F2A38AEB9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2945946" y="5641913"/>
                <a:ext cx="2986920" cy="46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160" name="Ink 159">
                <a:extLst>
                  <a:ext uri="{FF2B5EF4-FFF2-40B4-BE49-F238E27FC236}">
                    <a16:creationId xmlns:a16="http://schemas.microsoft.com/office/drawing/2014/main" id="{759094AD-C0D8-4AC5-84B1-3F73D5B51138}"/>
                  </a:ext>
                </a:extLst>
              </p14:cNvPr>
              <p14:cNvContentPartPr/>
              <p14:nvPr/>
            </p14:nvContentPartPr>
            <p14:xfrm>
              <a:off x="1140906" y="4253033"/>
              <a:ext cx="1614960" cy="1914120"/>
            </p14:xfrm>
          </p:contentPart>
        </mc:Choice>
        <mc:Fallback>
          <p:pic>
            <p:nvPicPr>
              <p:cNvPr id="160" name="Ink 159">
                <a:extLst>
                  <a:ext uri="{FF2B5EF4-FFF2-40B4-BE49-F238E27FC236}">
                    <a16:creationId xmlns:a16="http://schemas.microsoft.com/office/drawing/2014/main" id="{759094AD-C0D8-4AC5-84B1-3F73D5B51138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1126506" y="4238633"/>
                <a:ext cx="1643040" cy="1942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0718582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E923F4DC-7427-4D6B-8BC5-18CC120AA0DB}"/>
                  </a:ext>
                </a:extLst>
              </p14:cNvPr>
              <p14:cNvContentPartPr/>
              <p14:nvPr/>
            </p14:nvContentPartPr>
            <p14:xfrm>
              <a:off x="1047666" y="247673"/>
              <a:ext cx="3221280" cy="66888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E923F4DC-7427-4D6B-8BC5-18CC120AA0D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33266" y="233273"/>
                <a:ext cx="3249360" cy="69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1F47A79E-53CD-4CFB-8BC7-E36AB895581E}"/>
                  </a:ext>
                </a:extLst>
              </p14:cNvPr>
              <p14:cNvContentPartPr/>
              <p14:nvPr/>
            </p14:nvContentPartPr>
            <p14:xfrm>
              <a:off x="1060266" y="1421633"/>
              <a:ext cx="325800" cy="21744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1F47A79E-53CD-4CFB-8BC7-E36AB895581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45866" y="1407233"/>
                <a:ext cx="353880" cy="24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A9EC3950-8910-44D1-8D51-73C1CFC32F3D}"/>
                  </a:ext>
                </a:extLst>
              </p14:cNvPr>
              <p14:cNvContentPartPr/>
              <p14:nvPr/>
            </p14:nvContentPartPr>
            <p14:xfrm>
              <a:off x="2503146" y="1211753"/>
              <a:ext cx="192600" cy="2376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A9EC3950-8910-44D1-8D51-73C1CFC32F3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488746" y="1197353"/>
                <a:ext cx="220680" cy="5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1A5317A9-DDF7-4A8F-893B-8CA1CA011EBB}"/>
                  </a:ext>
                </a:extLst>
              </p14:cNvPr>
              <p14:cNvContentPartPr/>
              <p14:nvPr/>
            </p14:nvContentPartPr>
            <p14:xfrm>
              <a:off x="3369306" y="1603073"/>
              <a:ext cx="73440" cy="198000"/>
            </p14:xfrm>
          </p:contentPart>
        </mc:Choice>
        <mc:Fallback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1A5317A9-DDF7-4A8F-893B-8CA1CA011EBB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354906" y="1588673"/>
                <a:ext cx="101520" cy="22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5807DACF-D7E0-4115-9C1A-7DD9034ADF61}"/>
                  </a:ext>
                </a:extLst>
              </p14:cNvPr>
              <p14:cNvContentPartPr/>
              <p14:nvPr/>
            </p14:nvContentPartPr>
            <p14:xfrm>
              <a:off x="1842186" y="1374113"/>
              <a:ext cx="1042200" cy="606600"/>
            </p14:xfrm>
          </p:contentPart>
        </mc:Choice>
        <mc:Fallback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5807DACF-D7E0-4115-9C1A-7DD9034ADF61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827786" y="1359713"/>
                <a:ext cx="1070280" cy="63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2D22907F-0A3F-44A8-BB71-467BEA111917}"/>
                  </a:ext>
                </a:extLst>
              </p14:cNvPr>
              <p14:cNvContentPartPr/>
              <p14:nvPr/>
            </p14:nvContentPartPr>
            <p14:xfrm>
              <a:off x="3920106" y="1058033"/>
              <a:ext cx="4338360" cy="1437480"/>
            </p14:xfrm>
          </p:contentPart>
        </mc:Choice>
        <mc:Fallback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2D22907F-0A3F-44A8-BB71-467BEA111917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905706" y="1043633"/>
                <a:ext cx="4366440" cy="146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CC6E0B0E-522A-4841-AD0F-D977119C79DB}"/>
                  </a:ext>
                </a:extLst>
              </p14:cNvPr>
              <p14:cNvContentPartPr/>
              <p14:nvPr/>
            </p14:nvContentPartPr>
            <p14:xfrm>
              <a:off x="836706" y="2915273"/>
              <a:ext cx="462600" cy="178920"/>
            </p14:xfrm>
          </p:contentPart>
        </mc:Choice>
        <mc:Fallback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CC6E0B0E-522A-4841-AD0F-D977119C79DB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22306" y="2900873"/>
                <a:ext cx="490680" cy="20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53AFCE6C-CDB3-47B0-98FB-10E4F7C756EC}"/>
                  </a:ext>
                </a:extLst>
              </p14:cNvPr>
              <p14:cNvContentPartPr/>
              <p14:nvPr/>
            </p14:nvContentPartPr>
            <p14:xfrm>
              <a:off x="2670546" y="2743553"/>
              <a:ext cx="479880" cy="423360"/>
            </p14:xfrm>
          </p:contentPart>
        </mc:Choice>
        <mc:Fallback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53AFCE6C-CDB3-47B0-98FB-10E4F7C756EC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656146" y="2729153"/>
                <a:ext cx="507960" cy="45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A16328BA-CF64-40CB-83B3-E18B7F93D9C2}"/>
                  </a:ext>
                </a:extLst>
              </p14:cNvPr>
              <p14:cNvContentPartPr/>
              <p14:nvPr/>
            </p14:nvContentPartPr>
            <p14:xfrm>
              <a:off x="1710786" y="2757593"/>
              <a:ext cx="559440" cy="375120"/>
            </p14:xfrm>
          </p:contentPart>
        </mc:Choice>
        <mc:Fallback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A16328BA-CF64-40CB-83B3-E18B7F93D9C2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696386" y="2743193"/>
                <a:ext cx="587520" cy="40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48A711C5-3A4B-41CB-891E-F5BE2853FB8C}"/>
                  </a:ext>
                </a:extLst>
              </p14:cNvPr>
              <p14:cNvContentPartPr/>
              <p14:nvPr/>
            </p14:nvContentPartPr>
            <p14:xfrm>
              <a:off x="3520506" y="2740313"/>
              <a:ext cx="1011960" cy="447120"/>
            </p14:xfrm>
          </p:contentPart>
        </mc:Choice>
        <mc:Fallback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48A711C5-3A4B-41CB-891E-F5BE2853FB8C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506106" y="2725913"/>
                <a:ext cx="1040040" cy="47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9CCF9643-EEFE-45ED-B3AD-D3E00EE70272}"/>
                  </a:ext>
                </a:extLst>
              </p14:cNvPr>
              <p14:cNvContentPartPr/>
              <p14:nvPr/>
            </p14:nvContentPartPr>
            <p14:xfrm>
              <a:off x="4984626" y="2758313"/>
              <a:ext cx="1068840" cy="488160"/>
            </p14:xfrm>
          </p:contentPart>
        </mc:Choice>
        <mc:Fallback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9CCF9643-EEFE-45ED-B3AD-D3E00EE70272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970226" y="2743913"/>
                <a:ext cx="1096920" cy="51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8E8EEE79-A800-43EB-A642-891D40EE8102}"/>
                  </a:ext>
                </a:extLst>
              </p14:cNvPr>
              <p14:cNvContentPartPr/>
              <p14:nvPr/>
            </p14:nvContentPartPr>
            <p14:xfrm>
              <a:off x="900786" y="3549233"/>
              <a:ext cx="1431720" cy="932040"/>
            </p14:xfrm>
          </p:contentPart>
        </mc:Choice>
        <mc:Fallback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8E8EEE79-A800-43EB-A642-891D40EE8102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886386" y="3534833"/>
                <a:ext cx="1459800" cy="96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9E4B0489-1EB1-475B-A4E7-976DAAFE3720}"/>
                  </a:ext>
                </a:extLst>
              </p14:cNvPr>
              <p14:cNvContentPartPr/>
              <p14:nvPr/>
            </p14:nvContentPartPr>
            <p14:xfrm>
              <a:off x="2839026" y="3491273"/>
              <a:ext cx="677160" cy="432000"/>
            </p14:xfrm>
          </p:contentPart>
        </mc:Choice>
        <mc:Fallback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9E4B0489-1EB1-475B-A4E7-976DAAFE3720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824626" y="3476873"/>
                <a:ext cx="705240" cy="46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CAB9D950-8016-4512-8900-3D6D4015BC18}"/>
                  </a:ext>
                </a:extLst>
              </p14:cNvPr>
              <p14:cNvContentPartPr/>
              <p14:nvPr/>
            </p14:nvContentPartPr>
            <p14:xfrm>
              <a:off x="2597466" y="4047113"/>
              <a:ext cx="1977120" cy="858600"/>
            </p14:xfrm>
          </p:contentPart>
        </mc:Choice>
        <mc:Fallback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CAB9D950-8016-4512-8900-3D6D4015BC18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583066" y="4032713"/>
                <a:ext cx="2005200" cy="88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2F7FE1EC-7291-4311-A25E-07E474BF79BF}"/>
                  </a:ext>
                </a:extLst>
              </p14:cNvPr>
              <p14:cNvContentPartPr/>
              <p14:nvPr/>
            </p14:nvContentPartPr>
            <p14:xfrm>
              <a:off x="5034666" y="3944153"/>
              <a:ext cx="298800" cy="39240"/>
            </p14:xfrm>
          </p:contentPart>
        </mc:Choice>
        <mc:Fallback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2F7FE1EC-7291-4311-A25E-07E474BF79BF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5020266" y="3929753"/>
                <a:ext cx="326880" cy="6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36F13CAC-A6B1-4148-9F99-F9BC91ABB6D2}"/>
                  </a:ext>
                </a:extLst>
              </p14:cNvPr>
              <p14:cNvContentPartPr/>
              <p14:nvPr/>
            </p14:nvContentPartPr>
            <p14:xfrm>
              <a:off x="5041866" y="4153313"/>
              <a:ext cx="283680" cy="3240"/>
            </p14:xfrm>
          </p:contentPart>
        </mc:Choice>
        <mc:Fallback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36F13CAC-A6B1-4148-9F99-F9BC91ABB6D2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5027466" y="4138913"/>
                <a:ext cx="311760" cy="3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30AC1E62-9ACB-4287-B58D-1B112AA40A2D}"/>
                  </a:ext>
                </a:extLst>
              </p14:cNvPr>
              <p14:cNvContentPartPr/>
              <p14:nvPr/>
            </p14:nvContentPartPr>
            <p14:xfrm>
              <a:off x="2379666" y="5532113"/>
              <a:ext cx="221760" cy="12600"/>
            </p14:xfrm>
          </p:contentPart>
        </mc:Choice>
        <mc:Fallback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30AC1E62-9ACB-4287-B58D-1B112AA40A2D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2365266" y="5517713"/>
                <a:ext cx="249840" cy="4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80121718-C630-42B8-BC2E-B394B9B66BB2}"/>
                  </a:ext>
                </a:extLst>
              </p14:cNvPr>
              <p14:cNvContentPartPr/>
              <p14:nvPr/>
            </p14:nvContentPartPr>
            <p14:xfrm>
              <a:off x="2441946" y="5695193"/>
              <a:ext cx="279720" cy="25200"/>
            </p14:xfrm>
          </p:contentPart>
        </mc:Choice>
        <mc:Fallback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80121718-C630-42B8-BC2E-B394B9B66BB2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2427546" y="5680793"/>
                <a:ext cx="307800" cy="5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41E79059-AB18-49F2-A098-0596ED3247F4}"/>
                  </a:ext>
                </a:extLst>
              </p14:cNvPr>
              <p14:cNvContentPartPr/>
              <p14:nvPr/>
            </p14:nvContentPartPr>
            <p14:xfrm>
              <a:off x="5957706" y="4141433"/>
              <a:ext cx="2925720" cy="581760"/>
            </p14:xfrm>
          </p:contentPart>
        </mc:Choice>
        <mc:Fallback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41E79059-AB18-49F2-A098-0596ED3247F4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5943306" y="4127033"/>
                <a:ext cx="2953800" cy="60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54914589-F988-4ECF-ADC7-796BB6874666}"/>
                  </a:ext>
                </a:extLst>
              </p14:cNvPr>
              <p14:cNvContentPartPr/>
              <p14:nvPr/>
            </p14:nvContentPartPr>
            <p14:xfrm>
              <a:off x="5660706" y="3437633"/>
              <a:ext cx="3371040" cy="555840"/>
            </p14:xfrm>
          </p:contentPart>
        </mc:Choice>
        <mc:Fallback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54914589-F988-4ECF-ADC7-796BB6874666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5646306" y="3423233"/>
                <a:ext cx="3399120" cy="58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2365BD58-24B9-4131-B1C0-BD9B2F72E358}"/>
                  </a:ext>
                </a:extLst>
              </p14:cNvPr>
              <p14:cNvContentPartPr/>
              <p14:nvPr/>
            </p14:nvContentPartPr>
            <p14:xfrm>
              <a:off x="3275346" y="5628233"/>
              <a:ext cx="1132200" cy="23040"/>
            </p14:xfrm>
          </p:contentPart>
        </mc:Choice>
        <mc:Fallback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2365BD58-24B9-4131-B1C0-BD9B2F72E358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3260946" y="5613833"/>
                <a:ext cx="1160280" cy="5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42B68E0E-5055-4D11-BCBE-4516DC7ABAF6}"/>
                  </a:ext>
                </a:extLst>
              </p14:cNvPr>
              <p14:cNvContentPartPr/>
              <p14:nvPr/>
            </p14:nvContentPartPr>
            <p14:xfrm>
              <a:off x="3434106" y="4906433"/>
              <a:ext cx="686880" cy="594000"/>
            </p14:xfrm>
          </p:contentPart>
        </mc:Choice>
        <mc:Fallback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42B68E0E-5055-4D11-BCBE-4516DC7ABAF6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3419706" y="4892033"/>
                <a:ext cx="714960" cy="62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7A6F5769-C4D1-418D-B509-C9BFA0E54491}"/>
                  </a:ext>
                </a:extLst>
              </p14:cNvPr>
              <p14:cNvContentPartPr/>
              <p14:nvPr/>
            </p14:nvContentPartPr>
            <p14:xfrm>
              <a:off x="3417906" y="5802113"/>
              <a:ext cx="655560" cy="345600"/>
            </p14:xfrm>
          </p:contentPart>
        </mc:Choice>
        <mc:Fallback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7A6F5769-C4D1-418D-B509-C9BFA0E54491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3403506" y="5787713"/>
                <a:ext cx="683640" cy="373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8527282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6246E0E9-7D99-415D-8D57-13456E9F6437}"/>
                  </a:ext>
                </a:extLst>
              </p14:cNvPr>
              <p14:cNvContentPartPr/>
              <p14:nvPr/>
            </p14:nvContentPartPr>
            <p14:xfrm>
              <a:off x="1068906" y="297713"/>
              <a:ext cx="1690560" cy="54720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6246E0E9-7D99-415D-8D57-13456E9F643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54506" y="283313"/>
                <a:ext cx="1718640" cy="57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8D840905-3C3E-40A1-865D-6AED4247C783}"/>
                  </a:ext>
                </a:extLst>
              </p14:cNvPr>
              <p14:cNvContentPartPr/>
              <p14:nvPr/>
            </p14:nvContentPartPr>
            <p14:xfrm>
              <a:off x="1564986" y="310313"/>
              <a:ext cx="4466160" cy="84276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8D840905-3C3E-40A1-865D-6AED4247C78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50586" y="295913"/>
                <a:ext cx="4494240" cy="87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3D05D999-1EB2-4749-9EF4-A75643394E64}"/>
                  </a:ext>
                </a:extLst>
              </p14:cNvPr>
              <p14:cNvContentPartPr/>
              <p14:nvPr/>
            </p14:nvContentPartPr>
            <p14:xfrm>
              <a:off x="1033626" y="1491833"/>
              <a:ext cx="2280600" cy="738000"/>
            </p14:xfrm>
          </p:contentPart>
        </mc:Choice>
        <mc:Fallback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3D05D999-1EB2-4749-9EF4-A75643394E6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19226" y="1477433"/>
                <a:ext cx="2308680" cy="76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3A3DBB05-2E8F-4682-8F55-D934E7AA6939}"/>
                  </a:ext>
                </a:extLst>
              </p14:cNvPr>
              <p14:cNvContentPartPr/>
              <p14:nvPr/>
            </p14:nvContentPartPr>
            <p14:xfrm>
              <a:off x="546546" y="3803393"/>
              <a:ext cx="454320" cy="217800"/>
            </p14:xfrm>
          </p:contentPart>
        </mc:Choice>
        <mc:Fallback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3A3DBB05-2E8F-4682-8F55-D934E7AA693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32146" y="3788993"/>
                <a:ext cx="482400" cy="24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E24A6768-1407-4D5E-BC99-6171B98F28F4}"/>
                  </a:ext>
                </a:extLst>
              </p14:cNvPr>
              <p14:cNvContentPartPr/>
              <p14:nvPr/>
            </p14:nvContentPartPr>
            <p14:xfrm>
              <a:off x="1321266" y="3597473"/>
              <a:ext cx="569520" cy="423360"/>
            </p14:xfrm>
          </p:contentPart>
        </mc:Choice>
        <mc:Fallback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E24A6768-1407-4D5E-BC99-6171B98F28F4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306866" y="3583073"/>
                <a:ext cx="597600" cy="45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01E7F1F0-7A7D-43CE-85E7-B725307DEFCD}"/>
                  </a:ext>
                </a:extLst>
              </p14:cNvPr>
              <p14:cNvContentPartPr/>
              <p14:nvPr/>
            </p14:nvContentPartPr>
            <p14:xfrm>
              <a:off x="5408706" y="4245473"/>
              <a:ext cx="360" cy="360"/>
            </p14:xfrm>
          </p:contentPart>
        </mc:Choice>
        <mc:Fallback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01E7F1F0-7A7D-43CE-85E7-B725307DEFCD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394306" y="4231073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76D88A30-9CEA-4981-A04E-A40575B84A45}"/>
                  </a:ext>
                </a:extLst>
              </p14:cNvPr>
              <p14:cNvContentPartPr/>
              <p14:nvPr/>
            </p14:nvContentPartPr>
            <p14:xfrm>
              <a:off x="2457066" y="1368713"/>
              <a:ext cx="5428440" cy="2732760"/>
            </p14:xfrm>
          </p:contentPart>
        </mc:Choice>
        <mc:Fallback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76D88A30-9CEA-4981-A04E-A40575B84A45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442666" y="1354313"/>
                <a:ext cx="5456520" cy="276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1E984352-8ACD-4FDE-8901-B499BC8975DD}"/>
                  </a:ext>
                </a:extLst>
              </p14:cNvPr>
              <p14:cNvContentPartPr/>
              <p14:nvPr/>
            </p14:nvContentPartPr>
            <p14:xfrm>
              <a:off x="2070786" y="4817873"/>
              <a:ext cx="220680" cy="14040"/>
            </p14:xfrm>
          </p:contentPart>
        </mc:Choice>
        <mc:Fallback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1E984352-8ACD-4FDE-8901-B499BC8975DD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056386" y="4803473"/>
                <a:ext cx="248760" cy="4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A00DF262-9C1E-47DA-AC27-3809481828EE}"/>
                  </a:ext>
                </a:extLst>
              </p14:cNvPr>
              <p14:cNvContentPartPr/>
              <p14:nvPr/>
            </p14:nvContentPartPr>
            <p14:xfrm>
              <a:off x="2083386" y="5005073"/>
              <a:ext cx="189000" cy="3600"/>
            </p14:xfrm>
          </p:contentPart>
        </mc:Choice>
        <mc:Fallback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A00DF262-9C1E-47DA-AC27-3809481828EE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068986" y="4990673"/>
                <a:ext cx="217080" cy="3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C955CCEF-1007-423C-8AE1-653C54B2DE69}"/>
                  </a:ext>
                </a:extLst>
              </p14:cNvPr>
              <p14:cNvContentPartPr/>
              <p14:nvPr/>
            </p14:nvContentPartPr>
            <p14:xfrm>
              <a:off x="929946" y="4400273"/>
              <a:ext cx="750960" cy="1005120"/>
            </p14:xfrm>
          </p:contentPart>
        </mc:Choice>
        <mc:Fallback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C955CCEF-1007-423C-8AE1-653C54B2DE69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915546" y="4385873"/>
                <a:ext cx="779040" cy="103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A3CDF91D-EC94-4830-B66B-62034FD19EEF}"/>
                  </a:ext>
                </a:extLst>
              </p14:cNvPr>
              <p14:cNvContentPartPr/>
              <p14:nvPr/>
            </p14:nvContentPartPr>
            <p14:xfrm>
              <a:off x="2805186" y="4490633"/>
              <a:ext cx="4590360" cy="555480"/>
            </p14:xfrm>
          </p:contentPart>
        </mc:Choice>
        <mc:Fallback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A3CDF91D-EC94-4830-B66B-62034FD19EEF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790786" y="4476233"/>
                <a:ext cx="4618440" cy="58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F56AFE38-FFC0-4E06-85D7-3DCA732A4A15}"/>
                  </a:ext>
                </a:extLst>
              </p14:cNvPr>
              <p14:cNvContentPartPr/>
              <p14:nvPr/>
            </p14:nvContentPartPr>
            <p14:xfrm>
              <a:off x="3304146" y="5450033"/>
              <a:ext cx="3184200" cy="667800"/>
            </p14:xfrm>
          </p:contentPart>
        </mc:Choice>
        <mc:Fallback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F56AFE38-FFC0-4E06-85D7-3DCA732A4A15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289746" y="5435633"/>
                <a:ext cx="3212280" cy="69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89D6E0A1-F9C9-4878-A46C-DCB86D6F5F93}"/>
                  </a:ext>
                </a:extLst>
              </p14:cNvPr>
              <p14:cNvContentPartPr/>
              <p14:nvPr/>
            </p14:nvContentPartPr>
            <p14:xfrm>
              <a:off x="3318546" y="5508713"/>
              <a:ext cx="54000" cy="535320"/>
            </p14:xfrm>
          </p:contentPart>
        </mc:Choice>
        <mc:Fallback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89D6E0A1-F9C9-4878-A46C-DCB86D6F5F93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3304146" y="5494313"/>
                <a:ext cx="82080" cy="56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8252ABF8-9C4B-4A2B-8E5B-2B419D97B216}"/>
                  </a:ext>
                </a:extLst>
              </p14:cNvPr>
              <p14:cNvContentPartPr/>
              <p14:nvPr/>
            </p14:nvContentPartPr>
            <p14:xfrm>
              <a:off x="3532386" y="6180113"/>
              <a:ext cx="147240" cy="178560"/>
            </p14:xfrm>
          </p:contentPart>
        </mc:Choice>
        <mc:Fallback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8252ABF8-9C4B-4A2B-8E5B-2B419D97B216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517986" y="6165713"/>
                <a:ext cx="175320" cy="20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66AC3DD9-0ACD-4F46-9D59-C91319D10B0C}"/>
                  </a:ext>
                </a:extLst>
              </p14:cNvPr>
              <p14:cNvContentPartPr/>
              <p14:nvPr/>
            </p14:nvContentPartPr>
            <p14:xfrm>
              <a:off x="3384786" y="6516713"/>
              <a:ext cx="306000" cy="125640"/>
            </p14:xfrm>
          </p:contentPart>
        </mc:Choice>
        <mc:Fallback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66AC3DD9-0ACD-4F46-9D59-C91319D10B0C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3370386" y="6502313"/>
                <a:ext cx="334080" cy="15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145" name="Ink 144">
                <a:extLst>
                  <a:ext uri="{FF2B5EF4-FFF2-40B4-BE49-F238E27FC236}">
                    <a16:creationId xmlns:a16="http://schemas.microsoft.com/office/drawing/2014/main" id="{FD103263-56BE-4384-838B-C65290695F34}"/>
                  </a:ext>
                </a:extLst>
              </p14:cNvPr>
              <p14:cNvContentPartPr/>
              <p14:nvPr/>
            </p14:nvContentPartPr>
            <p14:xfrm>
              <a:off x="4204146" y="6145913"/>
              <a:ext cx="413640" cy="544680"/>
            </p14:xfrm>
          </p:contentPart>
        </mc:Choice>
        <mc:Fallback>
          <p:pic>
            <p:nvPicPr>
              <p:cNvPr id="145" name="Ink 144">
                <a:extLst>
                  <a:ext uri="{FF2B5EF4-FFF2-40B4-BE49-F238E27FC236}">
                    <a16:creationId xmlns:a16="http://schemas.microsoft.com/office/drawing/2014/main" id="{FD103263-56BE-4384-838B-C65290695F34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4189746" y="6131513"/>
                <a:ext cx="441720" cy="57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149" name="Ink 148">
                <a:extLst>
                  <a:ext uri="{FF2B5EF4-FFF2-40B4-BE49-F238E27FC236}">
                    <a16:creationId xmlns:a16="http://schemas.microsoft.com/office/drawing/2014/main" id="{AA351EE0-C094-4AB3-BBAA-27BFA153EEDE}"/>
                  </a:ext>
                </a:extLst>
              </p14:cNvPr>
              <p14:cNvContentPartPr/>
              <p14:nvPr/>
            </p14:nvContentPartPr>
            <p14:xfrm>
              <a:off x="5240226" y="6560273"/>
              <a:ext cx="420840" cy="28440"/>
            </p14:xfrm>
          </p:contentPart>
        </mc:Choice>
        <mc:Fallback>
          <p:pic>
            <p:nvPicPr>
              <p:cNvPr id="149" name="Ink 148">
                <a:extLst>
                  <a:ext uri="{FF2B5EF4-FFF2-40B4-BE49-F238E27FC236}">
                    <a16:creationId xmlns:a16="http://schemas.microsoft.com/office/drawing/2014/main" id="{AA351EE0-C094-4AB3-BBAA-27BFA153EEDE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5225826" y="6545873"/>
                <a:ext cx="448920" cy="5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156" name="Ink 155">
                <a:extLst>
                  <a:ext uri="{FF2B5EF4-FFF2-40B4-BE49-F238E27FC236}">
                    <a16:creationId xmlns:a16="http://schemas.microsoft.com/office/drawing/2014/main" id="{EE370EE0-52EE-4F28-89A1-8D4AEF091704}"/>
                  </a:ext>
                </a:extLst>
              </p14:cNvPr>
              <p14:cNvContentPartPr/>
              <p14:nvPr/>
            </p14:nvContentPartPr>
            <p14:xfrm>
              <a:off x="5947266" y="6321593"/>
              <a:ext cx="1110600" cy="312840"/>
            </p14:xfrm>
          </p:contentPart>
        </mc:Choice>
        <mc:Fallback>
          <p:pic>
            <p:nvPicPr>
              <p:cNvPr id="156" name="Ink 155">
                <a:extLst>
                  <a:ext uri="{FF2B5EF4-FFF2-40B4-BE49-F238E27FC236}">
                    <a16:creationId xmlns:a16="http://schemas.microsoft.com/office/drawing/2014/main" id="{EE370EE0-52EE-4F28-89A1-8D4AEF091704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5932866" y="6307193"/>
                <a:ext cx="1138680" cy="34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160" name="Ink 159">
                <a:extLst>
                  <a:ext uri="{FF2B5EF4-FFF2-40B4-BE49-F238E27FC236}">
                    <a16:creationId xmlns:a16="http://schemas.microsoft.com/office/drawing/2014/main" id="{F1B1AE76-60FC-4E1E-9E83-92D0E447D189}"/>
                  </a:ext>
                </a:extLst>
              </p14:cNvPr>
              <p14:cNvContentPartPr/>
              <p14:nvPr/>
            </p14:nvContentPartPr>
            <p14:xfrm>
              <a:off x="6891546" y="5488193"/>
              <a:ext cx="644760" cy="387360"/>
            </p14:xfrm>
          </p:contentPart>
        </mc:Choice>
        <mc:Fallback>
          <p:pic>
            <p:nvPicPr>
              <p:cNvPr id="160" name="Ink 159">
                <a:extLst>
                  <a:ext uri="{FF2B5EF4-FFF2-40B4-BE49-F238E27FC236}">
                    <a16:creationId xmlns:a16="http://schemas.microsoft.com/office/drawing/2014/main" id="{F1B1AE76-60FC-4E1E-9E83-92D0E447D189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6877146" y="5473793"/>
                <a:ext cx="672840" cy="415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7948159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664E5E-6573-499F-8C1A-5F4717204B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1"/>
            <a:ext cx="6747418" cy="14847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38299B2-509F-4F4D-A777-88D9F5A163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387" y="1340769"/>
            <a:ext cx="4657395" cy="159073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2F618BC6-4702-4198-9C92-8CBE3E8D704C}"/>
                  </a:ext>
                </a:extLst>
              </p14:cNvPr>
              <p14:cNvContentPartPr/>
              <p14:nvPr/>
            </p14:nvContentPartPr>
            <p14:xfrm>
              <a:off x="4741986" y="1569233"/>
              <a:ext cx="287280" cy="31860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2F618BC6-4702-4198-9C92-8CBE3E8D704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727586" y="1554833"/>
                <a:ext cx="315360" cy="34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6FC22F67-92DF-43D1-9BDD-D4A055B2C2AD}"/>
                  </a:ext>
                </a:extLst>
              </p14:cNvPr>
              <p14:cNvContentPartPr/>
              <p14:nvPr/>
            </p14:nvContentPartPr>
            <p14:xfrm>
              <a:off x="4595466" y="2179433"/>
              <a:ext cx="393480" cy="75384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6FC22F67-92DF-43D1-9BDD-D4A055B2C2A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581066" y="2165033"/>
                <a:ext cx="421560" cy="78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408EE773-CD1E-4A9F-825D-622A3A4DB108}"/>
                  </a:ext>
                </a:extLst>
              </p14:cNvPr>
              <p14:cNvContentPartPr/>
              <p14:nvPr/>
            </p14:nvContentPartPr>
            <p14:xfrm>
              <a:off x="518826" y="3318473"/>
              <a:ext cx="1233360" cy="71532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408EE773-CD1E-4A9F-825D-622A3A4DB108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04426" y="3304073"/>
                <a:ext cx="1261440" cy="74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3062DA0E-5F4F-489E-A541-34169089D292}"/>
                  </a:ext>
                </a:extLst>
              </p14:cNvPr>
              <p14:cNvContentPartPr/>
              <p14:nvPr/>
            </p14:nvContentPartPr>
            <p14:xfrm>
              <a:off x="128586" y="4489553"/>
              <a:ext cx="535320" cy="505080"/>
            </p14:xfrm>
          </p:contentPart>
        </mc:Choice>
        <mc:Fallback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3062DA0E-5F4F-489E-A541-34169089D292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14186" y="4475153"/>
                <a:ext cx="563400" cy="53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D6AEA0B3-E33C-4DBA-9BAC-B6EF2D2779C1}"/>
                  </a:ext>
                </a:extLst>
              </p14:cNvPr>
              <p14:cNvContentPartPr/>
              <p14:nvPr/>
            </p14:nvContentPartPr>
            <p14:xfrm>
              <a:off x="2153586" y="3165473"/>
              <a:ext cx="1047600" cy="835920"/>
            </p14:xfrm>
          </p:contentPart>
        </mc:Choice>
        <mc:Fallback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D6AEA0B3-E33C-4DBA-9BAC-B6EF2D2779C1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139186" y="3151073"/>
                <a:ext cx="1075680" cy="86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DBD89E58-3ECA-4655-A975-9E2E307E9BB2}"/>
                  </a:ext>
                </a:extLst>
              </p14:cNvPr>
              <p14:cNvContentPartPr/>
              <p14:nvPr/>
            </p14:nvContentPartPr>
            <p14:xfrm>
              <a:off x="1099146" y="4496033"/>
              <a:ext cx="1252440" cy="550080"/>
            </p14:xfrm>
          </p:contentPart>
        </mc:Choice>
        <mc:Fallback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DBD89E58-3ECA-4655-A975-9E2E307E9BB2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084746" y="4481633"/>
                <a:ext cx="1280520" cy="57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AC6588E8-9C41-41F5-9C54-3804E853727D}"/>
                  </a:ext>
                </a:extLst>
              </p14:cNvPr>
              <p14:cNvContentPartPr/>
              <p14:nvPr/>
            </p14:nvContentPartPr>
            <p14:xfrm>
              <a:off x="2868546" y="4285433"/>
              <a:ext cx="1377000" cy="610560"/>
            </p14:xfrm>
          </p:contentPart>
        </mc:Choice>
        <mc:Fallback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AC6588E8-9C41-41F5-9C54-3804E853727D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854146" y="4271033"/>
                <a:ext cx="1405080" cy="63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A1D60E76-FBB1-4DE3-9AA2-767D4ADC45C7}"/>
                  </a:ext>
                </a:extLst>
              </p14:cNvPr>
              <p14:cNvContentPartPr/>
              <p14:nvPr/>
            </p14:nvContentPartPr>
            <p14:xfrm>
              <a:off x="3367146" y="4746233"/>
              <a:ext cx="1200600" cy="959400"/>
            </p14:xfrm>
          </p:contentPart>
        </mc:Choice>
        <mc:Fallback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A1D60E76-FBB1-4DE3-9AA2-767D4ADC45C7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352746" y="4731833"/>
                <a:ext cx="1228680" cy="98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49F9E7AF-9596-468A-8B24-3ED02B106ACC}"/>
                  </a:ext>
                </a:extLst>
              </p14:cNvPr>
              <p14:cNvContentPartPr/>
              <p14:nvPr/>
            </p14:nvContentPartPr>
            <p14:xfrm>
              <a:off x="5006946" y="4035953"/>
              <a:ext cx="1033560" cy="790560"/>
            </p14:xfrm>
          </p:contentPart>
        </mc:Choice>
        <mc:Fallback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49F9E7AF-9596-468A-8B24-3ED02B106ACC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992546" y="4021553"/>
                <a:ext cx="1061640" cy="81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8706BFF1-6C51-4F3B-8D85-CAB733AB97A4}"/>
                  </a:ext>
                </a:extLst>
              </p14:cNvPr>
              <p14:cNvContentPartPr/>
              <p14:nvPr/>
            </p14:nvContentPartPr>
            <p14:xfrm>
              <a:off x="5091546" y="4996073"/>
              <a:ext cx="784800" cy="824760"/>
            </p14:xfrm>
          </p:contentPart>
        </mc:Choice>
        <mc:Fallback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8706BFF1-6C51-4F3B-8D85-CAB733AB97A4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077146" y="4981673"/>
                <a:ext cx="812880" cy="852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0541955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14CC9F3E-BCC1-424A-954B-700B6F56A8DA}"/>
                  </a:ext>
                </a:extLst>
              </p14:cNvPr>
              <p14:cNvContentPartPr/>
              <p14:nvPr/>
            </p14:nvContentPartPr>
            <p14:xfrm>
              <a:off x="340266" y="308153"/>
              <a:ext cx="333000" cy="60840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14CC9F3E-BCC1-424A-954B-700B6F56A8D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5866" y="293753"/>
                <a:ext cx="361080" cy="63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64543098-74DC-42E0-81FF-3318D1021CAB}"/>
                  </a:ext>
                </a:extLst>
              </p14:cNvPr>
              <p14:cNvContentPartPr/>
              <p14:nvPr/>
            </p14:nvContentPartPr>
            <p14:xfrm>
              <a:off x="802506" y="334433"/>
              <a:ext cx="284760" cy="50688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64543098-74DC-42E0-81FF-3318D1021CA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88106" y="320033"/>
                <a:ext cx="312840" cy="53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8E5D9A67-F3A7-44ED-ADF2-CEAB2E6E3A3C}"/>
                  </a:ext>
                </a:extLst>
              </p14:cNvPr>
              <p14:cNvContentPartPr/>
              <p14:nvPr/>
            </p14:nvContentPartPr>
            <p14:xfrm>
              <a:off x="2848746" y="667433"/>
              <a:ext cx="273960" cy="1764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8E5D9A67-F3A7-44ED-ADF2-CEAB2E6E3A3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834346" y="653033"/>
                <a:ext cx="302040" cy="4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52C184E5-82BC-4F58-85F7-94E856617009}"/>
                  </a:ext>
                </a:extLst>
              </p14:cNvPr>
              <p14:cNvContentPartPr/>
              <p14:nvPr/>
            </p14:nvContentPartPr>
            <p14:xfrm>
              <a:off x="2876826" y="849233"/>
              <a:ext cx="226800" cy="2664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52C184E5-82BC-4F58-85F7-94E85661700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862426" y="834833"/>
                <a:ext cx="254880" cy="5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BA54C969-E535-4768-B0FA-2D61C1A6F508}"/>
                  </a:ext>
                </a:extLst>
              </p14:cNvPr>
              <p14:cNvContentPartPr/>
              <p14:nvPr/>
            </p14:nvContentPartPr>
            <p14:xfrm>
              <a:off x="1440066" y="401033"/>
              <a:ext cx="1184400" cy="59976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BA54C969-E535-4768-B0FA-2D61C1A6F508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425666" y="386633"/>
                <a:ext cx="1212480" cy="62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69B62985-5C34-4878-B2E5-692B256E3EB5}"/>
                  </a:ext>
                </a:extLst>
              </p14:cNvPr>
              <p14:cNvContentPartPr/>
              <p14:nvPr/>
            </p14:nvContentPartPr>
            <p14:xfrm>
              <a:off x="4452546" y="1174673"/>
              <a:ext cx="1015560" cy="758880"/>
            </p14:xfrm>
          </p:contentPart>
        </mc:Choice>
        <mc:Fallback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69B62985-5C34-4878-B2E5-692B256E3EB5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438146" y="1160273"/>
                <a:ext cx="1043640" cy="78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765AE197-502F-4212-8E5D-D54DDED4E471}"/>
                  </a:ext>
                </a:extLst>
              </p14:cNvPr>
              <p14:cNvContentPartPr/>
              <p14:nvPr/>
            </p14:nvContentPartPr>
            <p14:xfrm>
              <a:off x="3734346" y="105473"/>
              <a:ext cx="2283840" cy="918000"/>
            </p14:xfrm>
          </p:contentPart>
        </mc:Choice>
        <mc:Fallback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765AE197-502F-4212-8E5D-D54DDED4E471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719946" y="91073"/>
                <a:ext cx="2311920" cy="94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8D2B1FB9-21C4-4DCA-BB2B-9FA7CF1DDC87}"/>
                  </a:ext>
                </a:extLst>
              </p14:cNvPr>
              <p14:cNvContentPartPr/>
              <p14:nvPr/>
            </p14:nvContentPartPr>
            <p14:xfrm>
              <a:off x="1686306" y="2377793"/>
              <a:ext cx="1453680" cy="628560"/>
            </p14:xfrm>
          </p:contentPart>
        </mc:Choice>
        <mc:Fallback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8D2B1FB9-21C4-4DCA-BB2B-9FA7CF1DDC87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671906" y="2363393"/>
                <a:ext cx="1481760" cy="65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71B9F8A6-8F24-4866-9531-8D733EE987A1}"/>
                  </a:ext>
                </a:extLst>
              </p14:cNvPr>
              <p14:cNvContentPartPr/>
              <p14:nvPr/>
            </p14:nvContentPartPr>
            <p14:xfrm>
              <a:off x="217146" y="2354033"/>
              <a:ext cx="902880" cy="626400"/>
            </p14:xfrm>
          </p:contentPart>
        </mc:Choice>
        <mc:Fallback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71B9F8A6-8F24-4866-9531-8D733EE987A1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02746" y="2339633"/>
                <a:ext cx="930960" cy="65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FD24E3E3-B987-4A66-8D9C-F7812A97E8C6}"/>
                  </a:ext>
                </a:extLst>
              </p14:cNvPr>
              <p14:cNvContentPartPr/>
              <p14:nvPr/>
            </p14:nvContentPartPr>
            <p14:xfrm>
              <a:off x="3567666" y="2132633"/>
              <a:ext cx="1032840" cy="1801800"/>
            </p14:xfrm>
          </p:contentPart>
        </mc:Choice>
        <mc:Fallback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FD24E3E3-B987-4A66-8D9C-F7812A97E8C6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553266" y="2118233"/>
                <a:ext cx="1060920" cy="1829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7872281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8F4A073-162A-475D-B13E-22463F4593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6" y="44624"/>
            <a:ext cx="7092280" cy="1880106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C509D620-C801-4B85-B271-D992EB0C83E9}"/>
                  </a:ext>
                </a:extLst>
              </p14:cNvPr>
              <p14:cNvContentPartPr/>
              <p14:nvPr/>
            </p14:nvContentPartPr>
            <p14:xfrm>
              <a:off x="1912746" y="2539793"/>
              <a:ext cx="363600" cy="19512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C509D620-C801-4B85-B271-D992EB0C83E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98346" y="2525393"/>
                <a:ext cx="391680" cy="22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68227D69-71B3-492A-9F2D-AE8B4F657190}"/>
                  </a:ext>
                </a:extLst>
              </p14:cNvPr>
              <p14:cNvContentPartPr/>
              <p14:nvPr/>
            </p14:nvContentPartPr>
            <p14:xfrm>
              <a:off x="912306" y="2261153"/>
              <a:ext cx="604440" cy="71388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68227D69-71B3-492A-9F2D-AE8B4F65719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97906" y="2246753"/>
                <a:ext cx="632520" cy="74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E5F78823-C463-4FF7-A2B4-4B1927807111}"/>
                  </a:ext>
                </a:extLst>
              </p14:cNvPr>
              <p14:cNvContentPartPr/>
              <p14:nvPr/>
            </p14:nvContentPartPr>
            <p14:xfrm>
              <a:off x="150906" y="3459593"/>
              <a:ext cx="487080" cy="59760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E5F78823-C463-4FF7-A2B4-4B1927807111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36506" y="3445193"/>
                <a:ext cx="515160" cy="62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C6F96C6C-4179-4624-868F-C64AA07D1864}"/>
                  </a:ext>
                </a:extLst>
              </p14:cNvPr>
              <p14:cNvContentPartPr/>
              <p14:nvPr/>
            </p14:nvContentPartPr>
            <p14:xfrm>
              <a:off x="7551426" y="1492913"/>
              <a:ext cx="280800" cy="38016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C6F96C6C-4179-4624-868F-C64AA07D1864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537026" y="1478513"/>
                <a:ext cx="308880" cy="40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A4A75326-7495-4561-B809-31AF2B20D84F}"/>
                  </a:ext>
                </a:extLst>
              </p14:cNvPr>
              <p14:cNvContentPartPr/>
              <p14:nvPr/>
            </p14:nvContentPartPr>
            <p14:xfrm>
              <a:off x="7503186" y="903233"/>
              <a:ext cx="425880" cy="39384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A4A75326-7495-4561-B809-31AF2B20D84F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488786" y="888833"/>
                <a:ext cx="453960" cy="42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34F2F09E-7A02-4A82-83CD-76CB3791D60B}"/>
                  </a:ext>
                </a:extLst>
              </p14:cNvPr>
              <p14:cNvContentPartPr/>
              <p14:nvPr/>
            </p14:nvContentPartPr>
            <p14:xfrm>
              <a:off x="881706" y="3556793"/>
              <a:ext cx="1626840" cy="511920"/>
            </p14:xfrm>
          </p:contentPart>
        </mc:Choice>
        <mc:Fallback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34F2F09E-7A02-4A82-83CD-76CB3791D60B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67306" y="3542393"/>
                <a:ext cx="1654920" cy="54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72951F2B-2CF5-4591-92B9-946612B0424A}"/>
                  </a:ext>
                </a:extLst>
              </p14:cNvPr>
              <p14:cNvContentPartPr/>
              <p14:nvPr/>
            </p14:nvContentPartPr>
            <p14:xfrm>
              <a:off x="4780506" y="2284193"/>
              <a:ext cx="680400" cy="476280"/>
            </p14:xfrm>
          </p:contentPart>
        </mc:Choice>
        <mc:Fallback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72951F2B-2CF5-4591-92B9-946612B0424A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766106" y="2269793"/>
                <a:ext cx="708480" cy="50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93C33378-7A1A-4FDA-A6E6-8063E3241633}"/>
                  </a:ext>
                </a:extLst>
              </p14:cNvPr>
              <p14:cNvContentPartPr/>
              <p14:nvPr/>
            </p14:nvContentPartPr>
            <p14:xfrm>
              <a:off x="4041426" y="2634833"/>
              <a:ext cx="329400" cy="177480"/>
            </p14:xfrm>
          </p:contentPart>
        </mc:Choice>
        <mc:Fallback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93C33378-7A1A-4FDA-A6E6-8063E3241633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4027026" y="2620433"/>
                <a:ext cx="357480" cy="20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7496294A-2474-4B23-85DA-C3713E4E6A45}"/>
                  </a:ext>
                </a:extLst>
              </p14:cNvPr>
              <p14:cNvContentPartPr/>
              <p14:nvPr/>
            </p14:nvContentPartPr>
            <p14:xfrm>
              <a:off x="2693586" y="2310473"/>
              <a:ext cx="1062720" cy="484560"/>
            </p14:xfrm>
          </p:contentPart>
        </mc:Choice>
        <mc:Fallback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7496294A-2474-4B23-85DA-C3713E4E6A45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2679186" y="2296073"/>
                <a:ext cx="1090800" cy="51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F46FE2F0-8D04-4369-81EC-37939B3C771F}"/>
                  </a:ext>
                </a:extLst>
              </p14:cNvPr>
              <p14:cNvContentPartPr/>
              <p14:nvPr/>
            </p14:nvContentPartPr>
            <p14:xfrm>
              <a:off x="2884026" y="3908153"/>
              <a:ext cx="1862280" cy="34200"/>
            </p14:xfrm>
          </p:contentPart>
        </mc:Choice>
        <mc:Fallback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F46FE2F0-8D04-4369-81EC-37939B3C771F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2869626" y="3893753"/>
                <a:ext cx="1890360" cy="6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E2901EF7-62A3-48CB-8A84-622C53C9A41D}"/>
                  </a:ext>
                </a:extLst>
              </p14:cNvPr>
              <p14:cNvContentPartPr/>
              <p14:nvPr/>
            </p14:nvContentPartPr>
            <p14:xfrm>
              <a:off x="3461826" y="4172753"/>
              <a:ext cx="628560" cy="342000"/>
            </p14:xfrm>
          </p:contentPart>
        </mc:Choice>
        <mc:Fallback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E2901EF7-62A3-48CB-8A84-622C53C9A41D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3447426" y="4158353"/>
                <a:ext cx="656640" cy="37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A19F08BB-EAB6-4054-A283-E5FB6052A567}"/>
                  </a:ext>
                </a:extLst>
              </p14:cNvPr>
              <p14:cNvContentPartPr/>
              <p14:nvPr/>
            </p14:nvContentPartPr>
            <p14:xfrm>
              <a:off x="2923986" y="3309833"/>
              <a:ext cx="479160" cy="325800"/>
            </p14:xfrm>
          </p:contentPart>
        </mc:Choice>
        <mc:Fallback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A19F08BB-EAB6-4054-A283-E5FB6052A567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2909586" y="3295433"/>
                <a:ext cx="507240" cy="35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4E0FC476-999C-4917-A81E-EA4752C919B8}"/>
                  </a:ext>
                </a:extLst>
              </p14:cNvPr>
              <p14:cNvContentPartPr/>
              <p14:nvPr/>
            </p14:nvContentPartPr>
            <p14:xfrm>
              <a:off x="3580266" y="3236393"/>
              <a:ext cx="2620440" cy="744480"/>
            </p14:xfrm>
          </p:contentPart>
        </mc:Choice>
        <mc:Fallback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4E0FC476-999C-4917-A81E-EA4752C919B8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3565866" y="3221993"/>
                <a:ext cx="2648520" cy="77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E394C265-D144-497F-9238-515978240433}"/>
                  </a:ext>
                </a:extLst>
              </p14:cNvPr>
              <p14:cNvContentPartPr/>
              <p14:nvPr/>
            </p14:nvContentPartPr>
            <p14:xfrm>
              <a:off x="6620106" y="3322433"/>
              <a:ext cx="648720" cy="1022040"/>
            </p14:xfrm>
          </p:contentPart>
        </mc:Choice>
        <mc:Fallback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E394C265-D144-497F-9238-515978240433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6605706" y="3308033"/>
                <a:ext cx="676800" cy="105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D0594C2A-443D-4E17-AEDC-838B9B973865}"/>
                  </a:ext>
                </a:extLst>
              </p14:cNvPr>
              <p14:cNvContentPartPr/>
              <p14:nvPr/>
            </p14:nvContentPartPr>
            <p14:xfrm>
              <a:off x="133626" y="5091113"/>
              <a:ext cx="570240" cy="512640"/>
            </p14:xfrm>
          </p:contentPart>
        </mc:Choice>
        <mc:Fallback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D0594C2A-443D-4E17-AEDC-838B9B973865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119226" y="5076713"/>
                <a:ext cx="598320" cy="54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02360B53-6CF1-4A9E-A187-E3BB7BFDC2DA}"/>
                  </a:ext>
                </a:extLst>
              </p14:cNvPr>
              <p14:cNvContentPartPr/>
              <p14:nvPr/>
            </p14:nvContentPartPr>
            <p14:xfrm>
              <a:off x="2331066" y="5232953"/>
              <a:ext cx="11160" cy="10080"/>
            </p14:xfrm>
          </p:contentPart>
        </mc:Choice>
        <mc:Fallback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02360B53-6CF1-4A9E-A187-E3BB7BFDC2DA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2316666" y="5218553"/>
                <a:ext cx="3924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CFC85CFE-47AD-4CDA-AE65-5CB7A61B575C}"/>
                  </a:ext>
                </a:extLst>
              </p14:cNvPr>
              <p14:cNvContentPartPr/>
              <p14:nvPr/>
            </p14:nvContentPartPr>
            <p14:xfrm>
              <a:off x="2357346" y="5420513"/>
              <a:ext cx="360" cy="360"/>
            </p14:xfrm>
          </p:contentPart>
        </mc:Choice>
        <mc:Fallback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CFC85CFE-47AD-4CDA-AE65-5CB7A61B575C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2342946" y="5406113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96FAB313-DF13-4D9A-BFDD-1D242704669C}"/>
                  </a:ext>
                </a:extLst>
              </p14:cNvPr>
              <p14:cNvContentPartPr/>
              <p14:nvPr/>
            </p14:nvContentPartPr>
            <p14:xfrm>
              <a:off x="1042986" y="4996433"/>
              <a:ext cx="958680" cy="806040"/>
            </p14:xfrm>
          </p:contentPart>
        </mc:Choice>
        <mc:Fallback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96FAB313-DF13-4D9A-BFDD-1D242704669C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1028586" y="4982033"/>
                <a:ext cx="986760" cy="83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B5B4AD07-FE7A-4AD7-9BF7-AF33ECDCF7C8}"/>
                  </a:ext>
                </a:extLst>
              </p14:cNvPr>
              <p14:cNvContentPartPr/>
              <p14:nvPr/>
            </p14:nvContentPartPr>
            <p14:xfrm>
              <a:off x="2784306" y="5009393"/>
              <a:ext cx="3659760" cy="561600"/>
            </p14:xfrm>
          </p:contentPart>
        </mc:Choice>
        <mc:Fallback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B5B4AD07-FE7A-4AD7-9BF7-AF33ECDCF7C8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2769906" y="4994993"/>
                <a:ext cx="3687840" cy="589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583419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7AC3416B-7876-45DB-8732-3A677BF62429}"/>
                  </a:ext>
                </a:extLst>
              </p14:cNvPr>
              <p14:cNvContentPartPr/>
              <p14:nvPr/>
            </p14:nvContentPartPr>
            <p14:xfrm>
              <a:off x="1112466" y="336233"/>
              <a:ext cx="1552680" cy="47844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7AC3416B-7876-45DB-8732-3A677BF6242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98066" y="321833"/>
                <a:ext cx="1580760" cy="50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8EA7769B-2F7F-49F1-BA9D-537E1F45B740}"/>
                  </a:ext>
                </a:extLst>
              </p14:cNvPr>
              <p14:cNvContentPartPr/>
              <p14:nvPr/>
            </p14:nvContentPartPr>
            <p14:xfrm>
              <a:off x="3103266" y="505433"/>
              <a:ext cx="1393200" cy="59868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8EA7769B-2F7F-49F1-BA9D-537E1F45B74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088866" y="491033"/>
                <a:ext cx="1421280" cy="62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AD2D3E4B-6B00-4348-87AA-E5814339B658}"/>
                  </a:ext>
                </a:extLst>
              </p14:cNvPr>
              <p14:cNvContentPartPr/>
              <p14:nvPr/>
            </p14:nvContentPartPr>
            <p14:xfrm>
              <a:off x="4622466" y="363233"/>
              <a:ext cx="1092600" cy="43128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AD2D3E4B-6B00-4348-87AA-E5814339B65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608066" y="348833"/>
                <a:ext cx="1120680" cy="45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1E7F51C8-63A3-4536-A6A8-3E73D862252E}"/>
                  </a:ext>
                </a:extLst>
              </p14:cNvPr>
              <p14:cNvContentPartPr/>
              <p14:nvPr/>
            </p14:nvContentPartPr>
            <p14:xfrm>
              <a:off x="1056666" y="1694513"/>
              <a:ext cx="1546920" cy="79812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1E7F51C8-63A3-4536-A6A8-3E73D862252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42266" y="1680113"/>
                <a:ext cx="1575000" cy="82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71A2F4CF-58D5-44B8-B8CD-C7FE5F769703}"/>
                  </a:ext>
                </a:extLst>
              </p14:cNvPr>
              <p14:cNvContentPartPr/>
              <p14:nvPr/>
            </p14:nvContentPartPr>
            <p14:xfrm>
              <a:off x="3069066" y="1925633"/>
              <a:ext cx="1474560" cy="51084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71A2F4CF-58D5-44B8-B8CD-C7FE5F769703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054666" y="1911233"/>
                <a:ext cx="1502640" cy="53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5C6AD2D6-E0BD-40D0-80EA-CC7294D0E72E}"/>
                  </a:ext>
                </a:extLst>
              </p14:cNvPr>
              <p14:cNvContentPartPr/>
              <p14:nvPr/>
            </p14:nvContentPartPr>
            <p14:xfrm>
              <a:off x="1074666" y="3705113"/>
              <a:ext cx="1412640" cy="41112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5C6AD2D6-E0BD-40D0-80EA-CC7294D0E72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060266" y="3690713"/>
                <a:ext cx="1440720" cy="43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1C3C0245-916A-4A64-A8D6-645387F1DF28}"/>
                  </a:ext>
                </a:extLst>
              </p14:cNvPr>
              <p14:cNvContentPartPr/>
              <p14:nvPr/>
            </p14:nvContentPartPr>
            <p14:xfrm>
              <a:off x="4905066" y="1648433"/>
              <a:ext cx="808920" cy="82728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1C3C0245-916A-4A64-A8D6-645387F1DF28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890666" y="1634033"/>
                <a:ext cx="837000" cy="85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7598E1CA-58AB-44AD-BE8D-D5496451651E}"/>
                  </a:ext>
                </a:extLst>
              </p14:cNvPr>
              <p14:cNvContentPartPr/>
              <p14:nvPr/>
            </p14:nvContentPartPr>
            <p14:xfrm>
              <a:off x="6024306" y="1799273"/>
              <a:ext cx="2721240" cy="67284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7598E1CA-58AB-44AD-BE8D-D5496451651E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009906" y="1784873"/>
                <a:ext cx="2749320" cy="70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98BA1535-0B81-4605-9BA4-0B4D20E0BE00}"/>
                  </a:ext>
                </a:extLst>
              </p14:cNvPr>
              <p14:cNvContentPartPr/>
              <p14:nvPr/>
            </p14:nvContentPartPr>
            <p14:xfrm>
              <a:off x="447546" y="3210473"/>
              <a:ext cx="706680" cy="4644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98BA1535-0B81-4605-9BA4-0B4D20E0BE00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33146" y="3196073"/>
                <a:ext cx="734760" cy="7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784A17BB-D68A-4417-974C-51A901289ED0}"/>
                  </a:ext>
                </a:extLst>
              </p14:cNvPr>
              <p14:cNvContentPartPr/>
              <p14:nvPr/>
            </p14:nvContentPartPr>
            <p14:xfrm>
              <a:off x="265026" y="2496233"/>
              <a:ext cx="848880" cy="548280"/>
            </p14:xfrm>
          </p:contentPart>
        </mc:Choice>
        <mc:Fallback xmlns=""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784A17BB-D68A-4417-974C-51A901289ED0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50626" y="2481833"/>
                <a:ext cx="876960" cy="57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15AA54A7-9A20-45F5-B43F-7E733C2CECDE}"/>
                  </a:ext>
                </a:extLst>
              </p14:cNvPr>
              <p14:cNvContentPartPr/>
              <p14:nvPr/>
            </p14:nvContentPartPr>
            <p14:xfrm>
              <a:off x="1481466" y="2653913"/>
              <a:ext cx="2122920" cy="523800"/>
            </p14:xfrm>
          </p:contentPart>
        </mc:Choice>
        <mc:Fallback xmlns=""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15AA54A7-9A20-45F5-B43F-7E733C2CECDE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467066" y="2639513"/>
                <a:ext cx="2151000" cy="55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B4DC3AFE-D87B-4057-BBB0-B38AA11A5964}"/>
                  </a:ext>
                </a:extLst>
              </p14:cNvPr>
              <p14:cNvContentPartPr/>
              <p14:nvPr/>
            </p14:nvContentPartPr>
            <p14:xfrm>
              <a:off x="4162746" y="2732753"/>
              <a:ext cx="712080" cy="420120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B4DC3AFE-D87B-4057-BBB0-B38AA11A5964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148346" y="2718353"/>
                <a:ext cx="740160" cy="44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CD972AD3-4815-4503-A79E-32872F92453D}"/>
                  </a:ext>
                </a:extLst>
              </p14:cNvPr>
              <p14:cNvContentPartPr/>
              <p14:nvPr/>
            </p14:nvContentPartPr>
            <p14:xfrm>
              <a:off x="5093706" y="2757593"/>
              <a:ext cx="2413080" cy="48960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CD972AD3-4815-4503-A79E-32872F92453D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5079306" y="2743193"/>
                <a:ext cx="2441160" cy="51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BFF7AD0B-6A9A-456F-BD1A-CD8FB6DBBA3F}"/>
                  </a:ext>
                </a:extLst>
              </p14:cNvPr>
              <p14:cNvContentPartPr/>
              <p14:nvPr/>
            </p14:nvContentPartPr>
            <p14:xfrm>
              <a:off x="7784706" y="2782793"/>
              <a:ext cx="1260360" cy="53208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BFF7AD0B-6A9A-456F-BD1A-CD8FB6DBBA3F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770306" y="2768393"/>
                <a:ext cx="1288440" cy="560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2152831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7BBE0224-C50E-4445-9E2A-A5969767DFB2}"/>
                  </a:ext>
                </a:extLst>
              </p14:cNvPr>
              <p14:cNvContentPartPr/>
              <p14:nvPr/>
            </p14:nvContentPartPr>
            <p14:xfrm>
              <a:off x="2292186" y="645473"/>
              <a:ext cx="269280" cy="17172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7BBE0224-C50E-4445-9E2A-A5969767DFB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77786" y="631073"/>
                <a:ext cx="297360" cy="19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8CC8A926-809F-40E9-95CB-3052CBEB4458}"/>
                  </a:ext>
                </a:extLst>
              </p14:cNvPr>
              <p14:cNvContentPartPr/>
              <p14:nvPr/>
            </p14:nvContentPartPr>
            <p14:xfrm>
              <a:off x="893226" y="379073"/>
              <a:ext cx="1127880" cy="53928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8CC8A926-809F-40E9-95CB-3052CBEB445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78826" y="364673"/>
                <a:ext cx="1155960" cy="56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AB1A2563-011A-443B-82A8-1697DF814951}"/>
                  </a:ext>
                </a:extLst>
              </p14:cNvPr>
              <p14:cNvContentPartPr/>
              <p14:nvPr/>
            </p14:nvContentPartPr>
            <p14:xfrm>
              <a:off x="4082826" y="211673"/>
              <a:ext cx="854280" cy="36504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AB1A2563-011A-443B-82A8-1697DF81495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068426" y="197273"/>
                <a:ext cx="882360" cy="39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F7C9880D-24CF-43EC-A3C9-690F118547B7}"/>
                  </a:ext>
                </a:extLst>
              </p14:cNvPr>
              <p14:cNvContentPartPr/>
              <p14:nvPr/>
            </p14:nvContentPartPr>
            <p14:xfrm>
              <a:off x="2999226" y="167033"/>
              <a:ext cx="5076720" cy="698040"/>
            </p14:xfrm>
          </p:contentPart>
        </mc:Choice>
        <mc:Fallback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F7C9880D-24CF-43EC-A3C9-690F118547B7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984826" y="152633"/>
                <a:ext cx="5104800" cy="72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E467F4E5-9F99-4917-B3AB-F70787878DBA}"/>
                  </a:ext>
                </a:extLst>
              </p14:cNvPr>
              <p14:cNvContentPartPr/>
              <p14:nvPr/>
            </p14:nvContentPartPr>
            <p14:xfrm>
              <a:off x="4917666" y="1065593"/>
              <a:ext cx="563040" cy="432360"/>
            </p14:xfrm>
          </p:contentPart>
        </mc:Choice>
        <mc:Fallback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E467F4E5-9F99-4917-B3AB-F70787878DBA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903266" y="1051193"/>
                <a:ext cx="591120" cy="46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220B3CE5-A29F-4D95-A17A-B9C9779A07BC}"/>
                  </a:ext>
                </a:extLst>
              </p14:cNvPr>
              <p14:cNvContentPartPr/>
              <p14:nvPr/>
            </p14:nvContentPartPr>
            <p14:xfrm>
              <a:off x="2564706" y="2021033"/>
              <a:ext cx="350280" cy="149760"/>
            </p14:xfrm>
          </p:contentPart>
        </mc:Choice>
        <mc:Fallback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220B3CE5-A29F-4D95-A17A-B9C9779A07BC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550306" y="2006633"/>
                <a:ext cx="378360" cy="17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845340A6-7CDA-4F34-AD32-5B130075EF14}"/>
                  </a:ext>
                </a:extLst>
              </p14:cNvPr>
              <p14:cNvContentPartPr/>
              <p14:nvPr/>
            </p14:nvContentPartPr>
            <p14:xfrm>
              <a:off x="3525186" y="1750673"/>
              <a:ext cx="761760" cy="923400"/>
            </p14:xfrm>
          </p:contentPart>
        </mc:Choice>
        <mc:Fallback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845340A6-7CDA-4F34-AD32-5B130075EF14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510786" y="1736273"/>
                <a:ext cx="789840" cy="951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4072270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76F1AE3-619B-4590-9ADD-0B164AC32D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06" y="-22718"/>
            <a:ext cx="7092280" cy="2048982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95779209-14C0-4C65-956F-94745513B1B2}"/>
                  </a:ext>
                </a:extLst>
              </p14:cNvPr>
              <p14:cNvContentPartPr/>
              <p14:nvPr/>
            </p14:nvContentPartPr>
            <p14:xfrm>
              <a:off x="7228146" y="2250353"/>
              <a:ext cx="1792440" cy="631440"/>
            </p14:xfrm>
          </p:contentPart>
        </mc:Choice>
        <mc:Fallback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95779209-14C0-4C65-956F-94745513B1B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213746" y="2235953"/>
                <a:ext cx="1820520" cy="65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B4D858BB-3DA7-42D2-9360-FA2653A4EF75}"/>
                  </a:ext>
                </a:extLst>
              </p14:cNvPr>
              <p14:cNvContentPartPr/>
              <p14:nvPr/>
            </p14:nvContentPartPr>
            <p14:xfrm>
              <a:off x="3954306" y="2308673"/>
              <a:ext cx="2993760" cy="567360"/>
            </p14:xfrm>
          </p:contentPart>
        </mc:Choice>
        <mc:Fallback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B4D858BB-3DA7-42D2-9360-FA2653A4EF7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939906" y="2294273"/>
                <a:ext cx="3021840" cy="59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65F1C236-1615-4001-A727-6E4E30B6B15F}"/>
                  </a:ext>
                </a:extLst>
              </p14:cNvPr>
              <p14:cNvContentPartPr/>
              <p14:nvPr/>
            </p14:nvContentPartPr>
            <p14:xfrm>
              <a:off x="1102026" y="2360513"/>
              <a:ext cx="2411640" cy="599400"/>
            </p14:xfrm>
          </p:contentPart>
        </mc:Choice>
        <mc:Fallback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65F1C236-1615-4001-A727-6E4E30B6B15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87626" y="2346113"/>
                <a:ext cx="2439720" cy="62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6D49E40B-55DD-4BAA-B448-28311F6440EF}"/>
                  </a:ext>
                </a:extLst>
              </p14:cNvPr>
              <p14:cNvContentPartPr/>
              <p14:nvPr/>
            </p14:nvContentPartPr>
            <p14:xfrm>
              <a:off x="1057386" y="3520793"/>
              <a:ext cx="459000" cy="288000"/>
            </p14:xfrm>
          </p:contentPart>
        </mc:Choice>
        <mc:Fallback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6D49E40B-55DD-4BAA-B448-28311F6440EF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042986" y="3506393"/>
                <a:ext cx="487080" cy="31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7A9B15C5-53A0-4D43-9799-EF232F89E878}"/>
                  </a:ext>
                </a:extLst>
              </p14:cNvPr>
              <p14:cNvContentPartPr/>
              <p14:nvPr/>
            </p14:nvContentPartPr>
            <p14:xfrm>
              <a:off x="1860906" y="3263393"/>
              <a:ext cx="4968000" cy="542880"/>
            </p14:xfrm>
          </p:contentPart>
        </mc:Choice>
        <mc:Fallback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7A9B15C5-53A0-4D43-9799-EF232F89E878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846506" y="3248993"/>
                <a:ext cx="4996080" cy="57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44FB12A6-B9EB-4FAF-89AD-942B503F397F}"/>
                  </a:ext>
                </a:extLst>
              </p14:cNvPr>
              <p14:cNvContentPartPr/>
              <p14:nvPr/>
            </p14:nvContentPartPr>
            <p14:xfrm>
              <a:off x="7182066" y="3225953"/>
              <a:ext cx="1658160" cy="521280"/>
            </p14:xfrm>
          </p:contentPart>
        </mc:Choice>
        <mc:Fallback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44FB12A6-B9EB-4FAF-89AD-942B503F397F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167666" y="3211553"/>
                <a:ext cx="1686240" cy="54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2D6AFAB5-E828-4B24-9AB2-FCAFA4DF515A}"/>
                  </a:ext>
                </a:extLst>
              </p14:cNvPr>
              <p14:cNvContentPartPr/>
              <p14:nvPr/>
            </p14:nvContentPartPr>
            <p14:xfrm>
              <a:off x="5234106" y="4035953"/>
              <a:ext cx="894240" cy="497160"/>
            </p14:xfrm>
          </p:contentPart>
        </mc:Choice>
        <mc:Fallback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2D6AFAB5-E828-4B24-9AB2-FCAFA4DF515A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219706" y="4021553"/>
                <a:ext cx="922320" cy="52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44AC00A9-0110-46A3-A02C-631E19209745}"/>
                  </a:ext>
                </a:extLst>
              </p14:cNvPr>
              <p14:cNvContentPartPr/>
              <p14:nvPr/>
            </p14:nvContentPartPr>
            <p14:xfrm>
              <a:off x="4524546" y="4251953"/>
              <a:ext cx="279720" cy="147960"/>
            </p14:xfrm>
          </p:contentPart>
        </mc:Choice>
        <mc:Fallback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44AC00A9-0110-46A3-A02C-631E19209745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4510146" y="4237553"/>
                <a:ext cx="307800" cy="17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9CA8190C-082B-4F7F-B90C-4D9668065D4B}"/>
                  </a:ext>
                </a:extLst>
              </p14:cNvPr>
              <p14:cNvContentPartPr/>
              <p14:nvPr/>
            </p14:nvContentPartPr>
            <p14:xfrm>
              <a:off x="2138106" y="5005073"/>
              <a:ext cx="303120" cy="425880"/>
            </p14:xfrm>
          </p:contentPart>
        </mc:Choice>
        <mc:Fallback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9CA8190C-082B-4F7F-B90C-4D9668065D4B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2123706" y="4990673"/>
                <a:ext cx="331200" cy="45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101876A9-E019-4E05-9CDD-7CD3853360DE}"/>
                  </a:ext>
                </a:extLst>
              </p14:cNvPr>
              <p14:cNvContentPartPr/>
              <p14:nvPr/>
            </p14:nvContentPartPr>
            <p14:xfrm>
              <a:off x="1169346" y="5124233"/>
              <a:ext cx="515160" cy="366840"/>
            </p14:xfrm>
          </p:contentPart>
        </mc:Choice>
        <mc:Fallback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101876A9-E019-4E05-9CDD-7CD3853360DE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154946" y="5109833"/>
                <a:ext cx="543240" cy="39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E5890C49-C3B6-42DD-9ED3-13CECF8DC94A}"/>
                  </a:ext>
                </a:extLst>
              </p14:cNvPr>
              <p14:cNvContentPartPr/>
              <p14:nvPr/>
            </p14:nvContentPartPr>
            <p14:xfrm>
              <a:off x="2708346" y="4922633"/>
              <a:ext cx="2288880" cy="561240"/>
            </p14:xfrm>
          </p:contentPart>
        </mc:Choice>
        <mc:Fallback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E5890C49-C3B6-42DD-9ED3-13CECF8DC94A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2693946" y="4908233"/>
                <a:ext cx="2316960" cy="58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EAB02844-4CFC-430F-A34D-EB587528E380}"/>
                  </a:ext>
                </a:extLst>
              </p14:cNvPr>
              <p14:cNvContentPartPr/>
              <p14:nvPr/>
            </p14:nvContentPartPr>
            <p14:xfrm>
              <a:off x="8155866" y="5482433"/>
              <a:ext cx="585360" cy="474120"/>
            </p14:xfrm>
          </p:contentPart>
        </mc:Choice>
        <mc:Fallback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EAB02844-4CFC-430F-A34D-EB587528E380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8141466" y="5468033"/>
                <a:ext cx="613440" cy="50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D3B209B6-8A45-4AE6-8118-075AF023633B}"/>
                  </a:ext>
                </a:extLst>
              </p14:cNvPr>
              <p14:cNvContentPartPr/>
              <p14:nvPr/>
            </p14:nvContentPartPr>
            <p14:xfrm>
              <a:off x="8084946" y="4876913"/>
              <a:ext cx="699480" cy="422640"/>
            </p14:xfrm>
          </p:contentPart>
        </mc:Choice>
        <mc:Fallback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D3B209B6-8A45-4AE6-8118-075AF023633B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8070546" y="4862513"/>
                <a:ext cx="727560" cy="45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10E0668B-EE56-499F-A6F7-B1C55966E67D}"/>
                  </a:ext>
                </a:extLst>
              </p14:cNvPr>
              <p14:cNvContentPartPr/>
              <p14:nvPr/>
            </p14:nvContentPartPr>
            <p14:xfrm>
              <a:off x="6301506" y="4870433"/>
              <a:ext cx="1521360" cy="583920"/>
            </p14:xfrm>
          </p:contentPart>
        </mc:Choice>
        <mc:Fallback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10E0668B-EE56-499F-A6F7-B1C55966E67D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6287106" y="4856033"/>
                <a:ext cx="1549440" cy="61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AD9DC84E-0420-447A-9667-072B2847A464}"/>
                  </a:ext>
                </a:extLst>
              </p14:cNvPr>
              <p14:cNvContentPartPr/>
              <p14:nvPr/>
            </p14:nvContentPartPr>
            <p14:xfrm>
              <a:off x="5549826" y="5159873"/>
              <a:ext cx="376920" cy="233640"/>
            </p14:xfrm>
          </p:contentPart>
        </mc:Choice>
        <mc:Fallback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AD9DC84E-0420-447A-9667-072B2847A464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5535426" y="5145473"/>
                <a:ext cx="405000" cy="26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7B2FD7B1-4038-45E3-8E8D-CB5C34F9FD20}"/>
                  </a:ext>
                </a:extLst>
              </p14:cNvPr>
              <p14:cNvContentPartPr/>
              <p14:nvPr/>
            </p14:nvContentPartPr>
            <p14:xfrm>
              <a:off x="1471026" y="1153433"/>
              <a:ext cx="690840" cy="315360"/>
            </p14:xfrm>
          </p:contentPart>
        </mc:Choice>
        <mc:Fallback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7B2FD7B1-4038-45E3-8E8D-CB5C34F9FD20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1456626" y="1139033"/>
                <a:ext cx="718920" cy="343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8318228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69F63ED2-A277-41E2-8173-60241492D9E3}"/>
                  </a:ext>
                </a:extLst>
              </p14:cNvPr>
              <p14:cNvContentPartPr/>
              <p14:nvPr/>
            </p14:nvContentPartPr>
            <p14:xfrm>
              <a:off x="899346" y="262073"/>
              <a:ext cx="923040" cy="44532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69F63ED2-A277-41E2-8173-60241492D9E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84946" y="247673"/>
                <a:ext cx="951120" cy="47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FF529C94-AB40-4934-A37B-8F99304EFE79}"/>
                  </a:ext>
                </a:extLst>
              </p14:cNvPr>
              <p14:cNvContentPartPr/>
              <p14:nvPr/>
            </p14:nvContentPartPr>
            <p14:xfrm>
              <a:off x="1642746" y="856433"/>
              <a:ext cx="360" cy="3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FF529C94-AB40-4934-A37B-8F99304EFE7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28346" y="842033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F76D8463-4466-464E-9B91-C34F88E958EA}"/>
                  </a:ext>
                </a:extLst>
              </p14:cNvPr>
              <p14:cNvContentPartPr/>
              <p14:nvPr/>
            </p14:nvContentPartPr>
            <p14:xfrm>
              <a:off x="2187066" y="235793"/>
              <a:ext cx="944640" cy="47844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F76D8463-4466-464E-9B91-C34F88E958E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172666" y="221393"/>
                <a:ext cx="972720" cy="50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8FA13EC7-3529-4D22-A1E5-C7902F851721}"/>
                  </a:ext>
                </a:extLst>
              </p14:cNvPr>
              <p14:cNvContentPartPr/>
              <p14:nvPr/>
            </p14:nvContentPartPr>
            <p14:xfrm>
              <a:off x="3541386" y="272873"/>
              <a:ext cx="2509920" cy="72216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8FA13EC7-3529-4D22-A1E5-C7902F851721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526986" y="258473"/>
                <a:ext cx="2538000" cy="75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01B12B0D-4607-4B49-A729-2A3A2D9DC1B3}"/>
                  </a:ext>
                </a:extLst>
              </p14:cNvPr>
              <p14:cNvContentPartPr/>
              <p14:nvPr/>
            </p14:nvContentPartPr>
            <p14:xfrm>
              <a:off x="6390786" y="214553"/>
              <a:ext cx="908640" cy="491760"/>
            </p14:xfrm>
          </p:contentPart>
        </mc:Choice>
        <mc:Fallback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01B12B0D-4607-4B49-A729-2A3A2D9DC1B3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376386" y="200153"/>
                <a:ext cx="936720" cy="51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DFEFCAE7-2CD4-4F31-B23F-48CA27F7E897}"/>
                  </a:ext>
                </a:extLst>
              </p14:cNvPr>
              <p14:cNvContentPartPr/>
              <p14:nvPr/>
            </p14:nvContentPartPr>
            <p14:xfrm>
              <a:off x="1134786" y="1047593"/>
              <a:ext cx="682920" cy="377640"/>
            </p14:xfrm>
          </p:contentPart>
        </mc:Choice>
        <mc:Fallback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DFEFCAE7-2CD4-4F31-B23F-48CA27F7E897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120386" y="1033193"/>
                <a:ext cx="711000" cy="40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46229815-030E-4470-808F-89DFEA5205D3}"/>
                  </a:ext>
                </a:extLst>
              </p14:cNvPr>
              <p14:cNvContentPartPr/>
              <p14:nvPr/>
            </p14:nvContentPartPr>
            <p14:xfrm>
              <a:off x="2384706" y="1014833"/>
              <a:ext cx="1825560" cy="421560"/>
            </p14:xfrm>
          </p:contentPart>
        </mc:Choice>
        <mc:Fallback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46229815-030E-4470-808F-89DFEA5205D3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370306" y="1000433"/>
                <a:ext cx="1853640" cy="44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EB2726B2-59B6-41FF-A3A8-87E6BAD86CE5}"/>
                  </a:ext>
                </a:extLst>
              </p14:cNvPr>
              <p14:cNvContentPartPr/>
              <p14:nvPr/>
            </p14:nvContentPartPr>
            <p14:xfrm>
              <a:off x="292746" y="1982513"/>
              <a:ext cx="483120" cy="506880"/>
            </p14:xfrm>
          </p:contentPart>
        </mc:Choice>
        <mc:Fallback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EB2726B2-59B6-41FF-A3A8-87E6BAD86CE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78346" y="1968113"/>
                <a:ext cx="511200" cy="53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9E3F082F-D1B7-4264-B470-957808F493CC}"/>
                  </a:ext>
                </a:extLst>
              </p14:cNvPr>
              <p14:cNvContentPartPr/>
              <p14:nvPr/>
            </p14:nvContentPartPr>
            <p14:xfrm>
              <a:off x="1904826" y="2197433"/>
              <a:ext cx="222840" cy="14040"/>
            </p14:xfrm>
          </p:contentPart>
        </mc:Choice>
        <mc:Fallback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9E3F082F-D1B7-4264-B470-957808F493CC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890426" y="2183033"/>
                <a:ext cx="250920" cy="4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44FE8509-1712-422E-8881-64BCF2BE25C0}"/>
                  </a:ext>
                </a:extLst>
              </p14:cNvPr>
              <p14:cNvContentPartPr/>
              <p14:nvPr/>
            </p14:nvContentPartPr>
            <p14:xfrm>
              <a:off x="1867026" y="2381753"/>
              <a:ext cx="259560" cy="1080"/>
            </p14:xfrm>
          </p:contentPart>
        </mc:Choice>
        <mc:Fallback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44FE8509-1712-422E-8881-64BCF2BE25C0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852626" y="2367353"/>
                <a:ext cx="287640" cy="2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8A186155-05C4-4757-B0AA-FFCE7C186E96}"/>
                  </a:ext>
                </a:extLst>
              </p14:cNvPr>
              <p14:cNvContentPartPr/>
              <p14:nvPr/>
            </p14:nvContentPartPr>
            <p14:xfrm>
              <a:off x="1244586" y="1950113"/>
              <a:ext cx="366840" cy="408960"/>
            </p14:xfrm>
          </p:contentPart>
        </mc:Choice>
        <mc:Fallback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8A186155-05C4-4757-B0AA-FFCE7C186E96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230186" y="1935713"/>
                <a:ext cx="394920" cy="43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C45E245B-BF64-43DD-9FCF-535A77A081C7}"/>
                  </a:ext>
                </a:extLst>
              </p14:cNvPr>
              <p14:cNvContentPartPr/>
              <p14:nvPr/>
            </p14:nvContentPartPr>
            <p14:xfrm>
              <a:off x="4079946" y="1994753"/>
              <a:ext cx="319680" cy="425520"/>
            </p14:xfrm>
          </p:contentPart>
        </mc:Choice>
        <mc:Fallback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C45E245B-BF64-43DD-9FCF-535A77A081C7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065546" y="1980353"/>
                <a:ext cx="347760" cy="45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BBAE3BA7-C421-4241-A585-A84ACF941532}"/>
                  </a:ext>
                </a:extLst>
              </p14:cNvPr>
              <p14:cNvContentPartPr/>
              <p14:nvPr/>
            </p14:nvContentPartPr>
            <p14:xfrm>
              <a:off x="2530866" y="1837073"/>
              <a:ext cx="1244880" cy="565920"/>
            </p14:xfrm>
          </p:contentPart>
        </mc:Choice>
        <mc:Fallback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BBAE3BA7-C421-4241-A585-A84ACF941532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516466" y="1822673"/>
                <a:ext cx="1272960" cy="59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87152B9B-C6AB-493C-8786-7E1BEBBDF92C}"/>
                  </a:ext>
                </a:extLst>
              </p14:cNvPr>
              <p14:cNvContentPartPr/>
              <p14:nvPr/>
            </p14:nvContentPartPr>
            <p14:xfrm>
              <a:off x="4799226" y="1797113"/>
              <a:ext cx="559080" cy="546840"/>
            </p14:xfrm>
          </p:contentPart>
        </mc:Choice>
        <mc:Fallback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87152B9B-C6AB-493C-8786-7E1BEBBDF92C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4784826" y="1782713"/>
                <a:ext cx="587160" cy="57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B2C76E76-73DC-4662-B0CB-BE594D815A09}"/>
                  </a:ext>
                </a:extLst>
              </p14:cNvPr>
              <p14:cNvContentPartPr/>
              <p14:nvPr/>
            </p14:nvContentPartPr>
            <p14:xfrm>
              <a:off x="2001306" y="3410273"/>
              <a:ext cx="267840" cy="18720"/>
            </p14:xfrm>
          </p:contentPart>
        </mc:Choice>
        <mc:Fallback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B2C76E76-73DC-4662-B0CB-BE594D815A09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986906" y="3395873"/>
                <a:ext cx="295920" cy="4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AE19F178-9766-4302-857B-C9985CF72EE0}"/>
                  </a:ext>
                </a:extLst>
              </p14:cNvPr>
              <p14:cNvContentPartPr/>
              <p14:nvPr/>
            </p14:nvContentPartPr>
            <p14:xfrm>
              <a:off x="1991586" y="3593153"/>
              <a:ext cx="255240" cy="10800"/>
            </p14:xfrm>
          </p:contentPart>
        </mc:Choice>
        <mc:Fallback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AE19F178-9766-4302-857B-C9985CF72EE0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977186" y="3578753"/>
                <a:ext cx="283320" cy="3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BC106728-B52F-431C-967D-24DD81FD2EC2}"/>
                  </a:ext>
                </a:extLst>
              </p14:cNvPr>
              <p14:cNvContentPartPr/>
              <p14:nvPr/>
            </p14:nvContentPartPr>
            <p14:xfrm>
              <a:off x="859746" y="3074033"/>
              <a:ext cx="774000" cy="721080"/>
            </p14:xfrm>
          </p:contentPart>
        </mc:Choice>
        <mc:Fallback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BC106728-B52F-431C-967D-24DD81FD2EC2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845346" y="3059633"/>
                <a:ext cx="802080" cy="74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66BF6EE8-408D-45DC-BDFF-A1FBD8BEC296}"/>
                  </a:ext>
                </a:extLst>
              </p14:cNvPr>
              <p14:cNvContentPartPr/>
              <p14:nvPr/>
            </p14:nvContentPartPr>
            <p14:xfrm>
              <a:off x="2895906" y="3076553"/>
              <a:ext cx="726480" cy="491400"/>
            </p14:xfrm>
          </p:contentPart>
        </mc:Choice>
        <mc:Fallback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66BF6EE8-408D-45DC-BDFF-A1FBD8BEC296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2881506" y="3062153"/>
                <a:ext cx="754560" cy="51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CD0ECD45-E99C-4BAF-9491-B4CB18552DEA}"/>
                  </a:ext>
                </a:extLst>
              </p14:cNvPr>
              <p14:cNvContentPartPr/>
              <p14:nvPr/>
            </p14:nvContentPartPr>
            <p14:xfrm>
              <a:off x="5271906" y="3272033"/>
              <a:ext cx="231120" cy="360"/>
            </p14:xfrm>
          </p:contentPart>
        </mc:Choice>
        <mc:Fallback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CD0ECD45-E99C-4BAF-9491-B4CB18552DEA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5257506" y="3257633"/>
                <a:ext cx="25920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3672C401-C633-41B3-84F2-B190016464EC}"/>
                  </a:ext>
                </a:extLst>
              </p14:cNvPr>
              <p14:cNvContentPartPr/>
              <p14:nvPr/>
            </p14:nvContentPartPr>
            <p14:xfrm>
              <a:off x="5284506" y="3423593"/>
              <a:ext cx="258840" cy="12960"/>
            </p14:xfrm>
          </p:contentPart>
        </mc:Choice>
        <mc:Fallback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3672C401-C633-41B3-84F2-B190016464EC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5270106" y="3409193"/>
                <a:ext cx="28692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267A5628-E946-41C9-BD0C-2E801BF242F2}"/>
                  </a:ext>
                </a:extLst>
              </p14:cNvPr>
              <p14:cNvContentPartPr/>
              <p14:nvPr/>
            </p14:nvContentPartPr>
            <p14:xfrm>
              <a:off x="5905506" y="3053873"/>
              <a:ext cx="1006920" cy="475920"/>
            </p14:xfrm>
          </p:contentPart>
        </mc:Choice>
        <mc:Fallback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267A5628-E946-41C9-BD0C-2E801BF242F2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891106" y="3039473"/>
                <a:ext cx="1035000" cy="50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838385A6-4132-4899-9276-903086D5AB8C}"/>
                  </a:ext>
                </a:extLst>
              </p14:cNvPr>
              <p14:cNvContentPartPr/>
              <p14:nvPr/>
            </p14:nvContentPartPr>
            <p14:xfrm>
              <a:off x="4360746" y="3072593"/>
              <a:ext cx="483480" cy="383040"/>
            </p14:xfrm>
          </p:contentPart>
        </mc:Choice>
        <mc:Fallback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838385A6-4132-4899-9276-903086D5AB8C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4346346" y="3058193"/>
                <a:ext cx="511560" cy="41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6105F571-161C-4AA3-B3AA-956620EE327E}"/>
                  </a:ext>
                </a:extLst>
              </p14:cNvPr>
              <p14:cNvContentPartPr/>
              <p14:nvPr/>
            </p14:nvContentPartPr>
            <p14:xfrm>
              <a:off x="3899586" y="3275993"/>
              <a:ext cx="202320" cy="212400"/>
            </p14:xfrm>
          </p:contentPart>
        </mc:Choice>
        <mc:Fallback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6105F571-161C-4AA3-B3AA-956620EE327E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3885186" y="3261593"/>
                <a:ext cx="230400" cy="24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B94670E2-5ECC-479E-81A9-28E707AFAE95}"/>
                  </a:ext>
                </a:extLst>
              </p14:cNvPr>
              <p14:cNvContentPartPr/>
              <p14:nvPr/>
            </p14:nvContentPartPr>
            <p14:xfrm>
              <a:off x="825906" y="4381193"/>
              <a:ext cx="1676520" cy="540360"/>
            </p14:xfrm>
          </p:contentPart>
        </mc:Choice>
        <mc:Fallback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B94670E2-5ECC-479E-81A9-28E707AFAE95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811506" y="4366793"/>
                <a:ext cx="1704600" cy="56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3979DDE8-59B3-4BA8-B654-87BB866A9627}"/>
                  </a:ext>
                </a:extLst>
              </p14:cNvPr>
              <p14:cNvContentPartPr/>
              <p14:nvPr/>
            </p14:nvContentPartPr>
            <p14:xfrm>
              <a:off x="2973666" y="4682153"/>
              <a:ext cx="2875320" cy="69840"/>
            </p14:xfrm>
          </p:contentPart>
        </mc:Choice>
        <mc:Fallback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3979DDE8-59B3-4BA8-B654-87BB866A9627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959266" y="4667753"/>
                <a:ext cx="2903400" cy="9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A35B4D37-1820-42B8-8ABE-18EBE4A85535}"/>
                  </a:ext>
                </a:extLst>
              </p14:cNvPr>
              <p14:cNvContentPartPr/>
              <p14:nvPr/>
            </p14:nvContentPartPr>
            <p14:xfrm>
              <a:off x="2976906" y="3856313"/>
              <a:ext cx="4295520" cy="563760"/>
            </p14:xfrm>
          </p:contentPart>
        </mc:Choice>
        <mc:Fallback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A35B4D37-1820-42B8-8ABE-18EBE4A85535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2962506" y="3841913"/>
                <a:ext cx="4323600" cy="59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3C1ABCE5-5C13-4D8C-8814-C8BBDFB80E34}"/>
                  </a:ext>
                </a:extLst>
              </p14:cNvPr>
              <p14:cNvContentPartPr/>
              <p14:nvPr/>
            </p14:nvContentPartPr>
            <p14:xfrm>
              <a:off x="5760786" y="4664873"/>
              <a:ext cx="1982880" cy="109800"/>
            </p14:xfrm>
          </p:contentPart>
        </mc:Choice>
        <mc:Fallback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3C1ABCE5-5C13-4D8C-8814-C8BBDFB80E34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5746386" y="4650473"/>
                <a:ext cx="2010960" cy="13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A9F37B2B-9FB0-4DEA-B3B5-9A8AEBE0D2F4}"/>
                  </a:ext>
                </a:extLst>
              </p14:cNvPr>
              <p14:cNvContentPartPr/>
              <p14:nvPr/>
            </p14:nvContentPartPr>
            <p14:xfrm>
              <a:off x="4934586" y="5025593"/>
              <a:ext cx="1137600" cy="408960"/>
            </p14:xfrm>
          </p:contentPart>
        </mc:Choice>
        <mc:Fallback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A9F37B2B-9FB0-4DEA-B3B5-9A8AEBE0D2F4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4920186" y="5011193"/>
                <a:ext cx="1165680" cy="437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4768863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C5F0935A-89F0-4C75-9FA5-ECE837B0B351}"/>
                  </a:ext>
                </a:extLst>
              </p14:cNvPr>
              <p14:cNvContentPartPr/>
              <p14:nvPr/>
            </p14:nvContentPartPr>
            <p14:xfrm>
              <a:off x="2088426" y="599033"/>
              <a:ext cx="245160" cy="216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C5F0935A-89F0-4C75-9FA5-ECE837B0B35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74026" y="584633"/>
                <a:ext cx="273240" cy="3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7AD1E2BE-02C5-45C0-8138-E0784BE0A025}"/>
                  </a:ext>
                </a:extLst>
              </p14:cNvPr>
              <p14:cNvContentPartPr/>
              <p14:nvPr/>
            </p14:nvContentPartPr>
            <p14:xfrm>
              <a:off x="2147466" y="742673"/>
              <a:ext cx="218520" cy="3348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7AD1E2BE-02C5-45C0-8138-E0784BE0A02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133066" y="728273"/>
                <a:ext cx="246600" cy="6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E7BA2B1A-ABD3-4B25-B8D1-B824F3D43C3C}"/>
                  </a:ext>
                </a:extLst>
              </p14:cNvPr>
              <p14:cNvContentPartPr/>
              <p14:nvPr/>
            </p14:nvContentPartPr>
            <p14:xfrm>
              <a:off x="1559586" y="370073"/>
              <a:ext cx="306720" cy="41436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E7BA2B1A-ABD3-4B25-B8D1-B824F3D43C3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545186" y="355673"/>
                <a:ext cx="334800" cy="44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4B5F521F-7E6C-4BD7-88DA-39222C8AEEB6}"/>
                  </a:ext>
                </a:extLst>
              </p14:cNvPr>
              <p14:cNvContentPartPr/>
              <p14:nvPr/>
            </p14:nvContentPartPr>
            <p14:xfrm>
              <a:off x="387786" y="297713"/>
              <a:ext cx="732240" cy="51156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4B5F521F-7E6C-4BD7-88DA-39222C8AEEB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73386" y="283313"/>
                <a:ext cx="760320" cy="53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DA32848D-E651-44DA-8C2B-169FC2CFFFB1}"/>
                  </a:ext>
                </a:extLst>
              </p14:cNvPr>
              <p14:cNvContentPartPr/>
              <p14:nvPr/>
            </p14:nvContentPartPr>
            <p14:xfrm>
              <a:off x="4568466" y="370793"/>
              <a:ext cx="418320" cy="423720"/>
            </p14:xfrm>
          </p:contentPart>
        </mc:Choice>
        <mc:Fallback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DA32848D-E651-44DA-8C2B-169FC2CFFFB1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554066" y="356393"/>
                <a:ext cx="446400" cy="45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DFAD7713-CB13-4E57-AE65-EE329E20AFE0}"/>
                  </a:ext>
                </a:extLst>
              </p14:cNvPr>
              <p14:cNvContentPartPr/>
              <p14:nvPr/>
            </p14:nvContentPartPr>
            <p14:xfrm>
              <a:off x="3352386" y="372953"/>
              <a:ext cx="901800" cy="40212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DFAD7713-CB13-4E57-AE65-EE329E20AFE0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337986" y="358553"/>
                <a:ext cx="929880" cy="43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B7C6DEE5-492C-4515-B766-A7F408494E57}"/>
                  </a:ext>
                </a:extLst>
              </p14:cNvPr>
              <p14:cNvContentPartPr/>
              <p14:nvPr/>
            </p14:nvContentPartPr>
            <p14:xfrm>
              <a:off x="3036666" y="285833"/>
              <a:ext cx="97560" cy="143640"/>
            </p14:xfrm>
          </p:contentPart>
        </mc:Choice>
        <mc:Fallback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B7C6DEE5-492C-4515-B766-A7F408494E57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022266" y="271433"/>
                <a:ext cx="125640" cy="17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AB00248A-2989-46EB-8A8B-1EF9019FCDBF}"/>
                  </a:ext>
                </a:extLst>
              </p14:cNvPr>
              <p14:cNvContentPartPr/>
              <p14:nvPr/>
            </p14:nvContentPartPr>
            <p14:xfrm>
              <a:off x="5342466" y="227513"/>
              <a:ext cx="811080" cy="485280"/>
            </p14:xfrm>
          </p:contentPart>
        </mc:Choice>
        <mc:Fallback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AB00248A-2989-46EB-8A8B-1EF9019FCDBF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328066" y="213113"/>
                <a:ext cx="839160" cy="51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0C7B92FE-A664-4795-AB57-BEF72AE54A0F}"/>
                  </a:ext>
                </a:extLst>
              </p14:cNvPr>
              <p14:cNvContentPartPr/>
              <p14:nvPr/>
            </p14:nvContentPartPr>
            <p14:xfrm>
              <a:off x="2027226" y="1881713"/>
              <a:ext cx="270360" cy="11520"/>
            </p14:xfrm>
          </p:contentPart>
        </mc:Choice>
        <mc:Fallback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0C7B92FE-A664-4795-AB57-BEF72AE54A0F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012826" y="1867313"/>
                <a:ext cx="298440" cy="3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E8945167-0B3B-4EE1-8104-1C5C1D244740}"/>
                  </a:ext>
                </a:extLst>
              </p14:cNvPr>
              <p14:cNvContentPartPr/>
              <p14:nvPr/>
            </p14:nvContentPartPr>
            <p14:xfrm>
              <a:off x="2109666" y="2058833"/>
              <a:ext cx="232560" cy="12600"/>
            </p14:xfrm>
          </p:contentPart>
        </mc:Choice>
        <mc:Fallback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E8945167-0B3B-4EE1-8104-1C5C1D244740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095266" y="2044433"/>
                <a:ext cx="260640" cy="4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D0DB7131-DB61-4028-8650-70A9299914DB}"/>
                  </a:ext>
                </a:extLst>
              </p14:cNvPr>
              <p14:cNvContentPartPr/>
              <p14:nvPr/>
            </p14:nvContentPartPr>
            <p14:xfrm>
              <a:off x="563466" y="1541513"/>
              <a:ext cx="1231560" cy="613440"/>
            </p14:xfrm>
          </p:contentPart>
        </mc:Choice>
        <mc:Fallback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D0DB7131-DB61-4028-8650-70A9299914DB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49066" y="1527113"/>
                <a:ext cx="1259640" cy="64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DC267971-2FEC-442C-ACA1-2D9F1B60DD7F}"/>
                  </a:ext>
                </a:extLst>
              </p14:cNvPr>
              <p14:cNvContentPartPr/>
              <p14:nvPr/>
            </p14:nvContentPartPr>
            <p14:xfrm>
              <a:off x="3059346" y="2127953"/>
              <a:ext cx="3400920" cy="40680"/>
            </p14:xfrm>
          </p:contentPart>
        </mc:Choice>
        <mc:Fallback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DC267971-2FEC-442C-ACA1-2D9F1B60DD7F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044946" y="2113553"/>
                <a:ext cx="3429000" cy="6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667CCC00-01B9-4B81-94AA-62FE5307834F}"/>
                  </a:ext>
                </a:extLst>
              </p14:cNvPr>
              <p14:cNvContentPartPr/>
              <p14:nvPr/>
            </p14:nvContentPartPr>
            <p14:xfrm>
              <a:off x="2994906" y="1456913"/>
              <a:ext cx="603720" cy="405720"/>
            </p14:xfrm>
          </p:contentPart>
        </mc:Choice>
        <mc:Fallback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667CCC00-01B9-4B81-94AA-62FE5307834F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980506" y="1442513"/>
                <a:ext cx="631800" cy="43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43970595-F730-44B7-B0B3-14006A8C15B3}"/>
                  </a:ext>
                </a:extLst>
              </p14:cNvPr>
              <p14:cNvContentPartPr/>
              <p14:nvPr/>
            </p14:nvContentPartPr>
            <p14:xfrm>
              <a:off x="3800586" y="1345673"/>
              <a:ext cx="2048040" cy="514440"/>
            </p14:xfrm>
          </p:contentPart>
        </mc:Choice>
        <mc:Fallback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43970595-F730-44B7-B0B3-14006A8C15B3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786186" y="1331273"/>
                <a:ext cx="2076120" cy="54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9C0743FE-036A-4BE0-8B62-8A9B34A62828}"/>
                  </a:ext>
                </a:extLst>
              </p14:cNvPr>
              <p14:cNvContentPartPr/>
              <p14:nvPr/>
            </p14:nvContentPartPr>
            <p14:xfrm>
              <a:off x="6459906" y="2096633"/>
              <a:ext cx="721800" cy="56880"/>
            </p14:xfrm>
          </p:contentPart>
        </mc:Choice>
        <mc:Fallback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9C0743FE-036A-4BE0-8B62-8A9B34A62828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6445506" y="2082233"/>
                <a:ext cx="749880" cy="8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F909E8A7-D3AE-41E7-B625-8728CBA10AEA}"/>
                  </a:ext>
                </a:extLst>
              </p14:cNvPr>
              <p14:cNvContentPartPr/>
              <p14:nvPr/>
            </p14:nvContentPartPr>
            <p14:xfrm>
              <a:off x="6363426" y="1428113"/>
              <a:ext cx="486720" cy="414000"/>
            </p14:xfrm>
          </p:contentPart>
        </mc:Choice>
        <mc:Fallback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F909E8A7-D3AE-41E7-B625-8728CBA10AEA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6349026" y="1413713"/>
                <a:ext cx="514800" cy="44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AAFEC0A6-BE09-49C5-B25E-558478CD1255}"/>
                  </a:ext>
                </a:extLst>
              </p14:cNvPr>
              <p14:cNvContentPartPr/>
              <p14:nvPr/>
            </p14:nvContentPartPr>
            <p14:xfrm>
              <a:off x="4386666" y="2277713"/>
              <a:ext cx="1175400" cy="551160"/>
            </p14:xfrm>
          </p:contentPart>
        </mc:Choice>
        <mc:Fallback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AAFEC0A6-BE09-49C5-B25E-558478CD1255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4372266" y="2263313"/>
                <a:ext cx="1203480" cy="579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1847425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BC9D6B06-034D-47F6-90BB-AD72B7A680F6}"/>
                  </a:ext>
                </a:extLst>
              </p14:cNvPr>
              <p14:cNvContentPartPr/>
              <p14:nvPr/>
            </p14:nvContentPartPr>
            <p14:xfrm>
              <a:off x="1410906" y="226073"/>
              <a:ext cx="149040" cy="48312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BC9D6B06-034D-47F6-90BB-AD72B7A680F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96506" y="211673"/>
                <a:ext cx="177120" cy="51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AA9A7F65-651E-47F3-90BF-26D61F78599B}"/>
                  </a:ext>
                </a:extLst>
              </p14:cNvPr>
              <p14:cNvContentPartPr/>
              <p14:nvPr/>
            </p14:nvContentPartPr>
            <p14:xfrm>
              <a:off x="580026" y="199433"/>
              <a:ext cx="362160" cy="66060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AA9A7F65-651E-47F3-90BF-26D61F78599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65626" y="185033"/>
                <a:ext cx="390240" cy="68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71CAA025-35BB-4D22-B8F2-8D09117FC114}"/>
                  </a:ext>
                </a:extLst>
              </p14:cNvPr>
              <p14:cNvContentPartPr/>
              <p14:nvPr/>
            </p14:nvContentPartPr>
            <p14:xfrm>
              <a:off x="1257546" y="264593"/>
              <a:ext cx="29520" cy="29952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71CAA025-35BB-4D22-B8F2-8D09117FC11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43146" y="250193"/>
                <a:ext cx="57600" cy="32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671F9C33-E221-4DE2-8874-3D48105DC488}"/>
                  </a:ext>
                </a:extLst>
              </p14:cNvPr>
              <p14:cNvContentPartPr/>
              <p14:nvPr/>
            </p14:nvContentPartPr>
            <p14:xfrm>
              <a:off x="1099866" y="300593"/>
              <a:ext cx="43560" cy="29736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671F9C33-E221-4DE2-8874-3D48105DC488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85466" y="286193"/>
                <a:ext cx="71640" cy="32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5C9501CD-00E7-4CC9-9F98-1356CB17248F}"/>
                  </a:ext>
                </a:extLst>
              </p14:cNvPr>
              <p14:cNvContentPartPr/>
              <p14:nvPr/>
            </p14:nvContentPartPr>
            <p14:xfrm>
              <a:off x="2783946" y="556193"/>
              <a:ext cx="212400" cy="5040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5C9501CD-00E7-4CC9-9F98-1356CB17248F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769546" y="541793"/>
                <a:ext cx="240480" cy="7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AAD8E034-D07F-4EAD-8595-422783786260}"/>
                  </a:ext>
                </a:extLst>
              </p14:cNvPr>
              <p14:cNvContentPartPr/>
              <p14:nvPr/>
            </p14:nvContentPartPr>
            <p14:xfrm>
              <a:off x="2746146" y="755633"/>
              <a:ext cx="264240" cy="1944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AAD8E034-D07F-4EAD-8595-422783786260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731746" y="741233"/>
                <a:ext cx="292320" cy="4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EDEA5ED0-828B-4F33-90D5-3185FBFE04CB}"/>
                  </a:ext>
                </a:extLst>
              </p14:cNvPr>
              <p14:cNvContentPartPr/>
              <p14:nvPr/>
            </p14:nvContentPartPr>
            <p14:xfrm>
              <a:off x="3712746" y="178553"/>
              <a:ext cx="99360" cy="16668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EDEA5ED0-828B-4F33-90D5-3185FBFE04CB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698346" y="164153"/>
                <a:ext cx="127440" cy="19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AF9DD642-5E85-4E25-8AEE-1B87152776B1}"/>
                  </a:ext>
                </a:extLst>
              </p14:cNvPr>
              <p14:cNvContentPartPr/>
              <p14:nvPr/>
            </p14:nvContentPartPr>
            <p14:xfrm>
              <a:off x="2031546" y="264953"/>
              <a:ext cx="490680" cy="51120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AF9DD642-5E85-4E25-8AEE-1B87152776B1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017146" y="250553"/>
                <a:ext cx="518760" cy="53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A5464E87-2287-458D-AF95-67A8057C5D32}"/>
                  </a:ext>
                </a:extLst>
              </p14:cNvPr>
              <p14:cNvContentPartPr/>
              <p14:nvPr/>
            </p14:nvContentPartPr>
            <p14:xfrm>
              <a:off x="4120266" y="393833"/>
              <a:ext cx="268920" cy="281520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A5464E87-2287-458D-AF95-67A8057C5D32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105866" y="379433"/>
                <a:ext cx="297000" cy="30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7154098F-A17B-4BBC-A188-BC9F78E9F924}"/>
                  </a:ext>
                </a:extLst>
              </p14:cNvPr>
              <p14:cNvContentPartPr/>
              <p14:nvPr/>
            </p14:nvContentPartPr>
            <p14:xfrm>
              <a:off x="4621746" y="254873"/>
              <a:ext cx="305280" cy="470880"/>
            </p14:xfrm>
          </p:contentPart>
        </mc:Choice>
        <mc:Fallback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7154098F-A17B-4BBC-A188-BC9F78E9F924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607346" y="240473"/>
                <a:ext cx="333360" cy="49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DFDA2506-FFDF-4492-A235-0B0501FE5C9B}"/>
                  </a:ext>
                </a:extLst>
              </p14:cNvPr>
              <p14:cNvContentPartPr/>
              <p14:nvPr/>
            </p14:nvContentPartPr>
            <p14:xfrm>
              <a:off x="5215386" y="256313"/>
              <a:ext cx="214920" cy="39168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DFDA2506-FFDF-4492-A235-0B0501FE5C9B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200986" y="241913"/>
                <a:ext cx="243000" cy="41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A12B2648-6174-45D5-9189-3EB73A938487}"/>
                  </a:ext>
                </a:extLst>
              </p14:cNvPr>
              <p14:cNvContentPartPr/>
              <p14:nvPr/>
            </p14:nvContentPartPr>
            <p14:xfrm>
              <a:off x="6104226" y="324713"/>
              <a:ext cx="70920" cy="268920"/>
            </p14:xfrm>
          </p:contentPart>
        </mc:Choice>
        <mc:Fallback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A12B2648-6174-45D5-9189-3EB73A938487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6089826" y="310313"/>
                <a:ext cx="99000" cy="29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FF559296-71F5-4C74-86D2-DF076DABDB97}"/>
                  </a:ext>
                </a:extLst>
              </p14:cNvPr>
              <p14:cNvContentPartPr/>
              <p14:nvPr/>
            </p14:nvContentPartPr>
            <p14:xfrm>
              <a:off x="6459906" y="106553"/>
              <a:ext cx="88560" cy="118440"/>
            </p14:xfrm>
          </p:contentPart>
        </mc:Choice>
        <mc:Fallback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FF559296-71F5-4C74-86D2-DF076DABDB97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445506" y="92153"/>
                <a:ext cx="116640" cy="14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E3946066-6C29-476E-B3C0-08BF61E688E5}"/>
                  </a:ext>
                </a:extLst>
              </p14:cNvPr>
              <p14:cNvContentPartPr/>
              <p14:nvPr/>
            </p14:nvContentPartPr>
            <p14:xfrm>
              <a:off x="5631186" y="404633"/>
              <a:ext cx="250200" cy="229680"/>
            </p14:xfrm>
          </p:contentPart>
        </mc:Choice>
        <mc:Fallback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E3946066-6C29-476E-B3C0-08BF61E688E5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5616786" y="390233"/>
                <a:ext cx="278280" cy="25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C52B28B5-A214-42BD-B1FF-C4CDAED7A4DB}"/>
                  </a:ext>
                </a:extLst>
              </p14:cNvPr>
              <p14:cNvContentPartPr/>
              <p14:nvPr/>
            </p14:nvContentPartPr>
            <p14:xfrm>
              <a:off x="2020026" y="1809353"/>
              <a:ext cx="278640" cy="54000"/>
            </p14:xfrm>
          </p:contentPart>
        </mc:Choice>
        <mc:Fallback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C52B28B5-A214-42BD-B1FF-C4CDAED7A4DB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2005626" y="1794953"/>
                <a:ext cx="306720" cy="8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860305DB-7C00-4529-BB93-ED211603E2D7}"/>
                  </a:ext>
                </a:extLst>
              </p14:cNvPr>
              <p14:cNvContentPartPr/>
              <p14:nvPr/>
            </p14:nvContentPartPr>
            <p14:xfrm>
              <a:off x="2013906" y="2020313"/>
              <a:ext cx="223560" cy="360"/>
            </p14:xfrm>
          </p:contentPart>
        </mc:Choice>
        <mc:Fallback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860305DB-7C00-4529-BB93-ED211603E2D7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999506" y="2005913"/>
                <a:ext cx="2516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F8A22744-0F98-428B-ABCC-D2B25B20ADE7}"/>
                  </a:ext>
                </a:extLst>
              </p14:cNvPr>
              <p14:cNvContentPartPr/>
              <p14:nvPr/>
            </p14:nvContentPartPr>
            <p14:xfrm>
              <a:off x="700266" y="1502273"/>
              <a:ext cx="1097640" cy="662040"/>
            </p14:xfrm>
          </p:contentPart>
        </mc:Choice>
        <mc:Fallback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F8A22744-0F98-428B-ABCC-D2B25B20ADE7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685866" y="1487873"/>
                <a:ext cx="1125720" cy="69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93721AA6-6FE4-45D5-B97D-744D9034D752}"/>
                  </a:ext>
                </a:extLst>
              </p14:cNvPr>
              <p14:cNvContentPartPr/>
              <p14:nvPr/>
            </p14:nvContentPartPr>
            <p14:xfrm>
              <a:off x="2839026" y="1968113"/>
              <a:ext cx="3351240" cy="63000"/>
            </p14:xfrm>
          </p:contentPart>
        </mc:Choice>
        <mc:Fallback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93721AA6-6FE4-45D5-B97D-744D9034D752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2824626" y="1953713"/>
                <a:ext cx="3379320" cy="9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565AE727-912A-4DDC-B96F-F34EB0E5E790}"/>
                  </a:ext>
                </a:extLst>
              </p14:cNvPr>
              <p14:cNvContentPartPr/>
              <p14:nvPr/>
            </p14:nvContentPartPr>
            <p14:xfrm>
              <a:off x="2981586" y="1333793"/>
              <a:ext cx="1001520" cy="338760"/>
            </p14:xfrm>
          </p:contentPart>
        </mc:Choice>
        <mc:Fallback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565AE727-912A-4DDC-B96F-F34EB0E5E790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2967186" y="1319393"/>
                <a:ext cx="1029600" cy="36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6AF5A853-8829-4015-818C-CDAA37A70E2A}"/>
                  </a:ext>
                </a:extLst>
              </p14:cNvPr>
              <p14:cNvContentPartPr/>
              <p14:nvPr/>
            </p14:nvContentPartPr>
            <p14:xfrm>
              <a:off x="4252386" y="1330553"/>
              <a:ext cx="1089360" cy="411840"/>
            </p14:xfrm>
          </p:contentPart>
        </mc:Choice>
        <mc:Fallback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6AF5A853-8829-4015-818C-CDAA37A70E2A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4237986" y="1316153"/>
                <a:ext cx="1117440" cy="43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141C11C2-59C7-449F-9B91-B88E7108CB7C}"/>
                  </a:ext>
                </a:extLst>
              </p14:cNvPr>
              <p14:cNvContentPartPr/>
              <p14:nvPr/>
            </p14:nvContentPartPr>
            <p14:xfrm>
              <a:off x="5693466" y="1504433"/>
              <a:ext cx="866880" cy="250560"/>
            </p14:xfrm>
          </p:contentPart>
        </mc:Choice>
        <mc:Fallback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141C11C2-59C7-449F-9B91-B88E7108CB7C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679066" y="1490033"/>
                <a:ext cx="894960" cy="27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6EAC4A17-A41A-4824-A5F6-8A490A13E501}"/>
                  </a:ext>
                </a:extLst>
              </p14:cNvPr>
              <p14:cNvContentPartPr/>
              <p14:nvPr/>
            </p14:nvContentPartPr>
            <p14:xfrm>
              <a:off x="6109626" y="1946873"/>
              <a:ext cx="1513800" cy="64080"/>
            </p14:xfrm>
          </p:contentPart>
        </mc:Choice>
        <mc:Fallback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6EAC4A17-A41A-4824-A5F6-8A490A13E501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6095226" y="1932473"/>
                <a:ext cx="1541880" cy="9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EE304864-DF8E-4F1D-B071-ABE4D3EF3BA8}"/>
                  </a:ext>
                </a:extLst>
              </p14:cNvPr>
              <p14:cNvContentPartPr/>
              <p14:nvPr/>
            </p14:nvContentPartPr>
            <p14:xfrm>
              <a:off x="6908826" y="1248113"/>
              <a:ext cx="192240" cy="397080"/>
            </p14:xfrm>
          </p:contentPart>
        </mc:Choice>
        <mc:Fallback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EE304864-DF8E-4F1D-B071-ABE4D3EF3BA8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6894426" y="1233713"/>
                <a:ext cx="220320" cy="42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6D2DC686-2449-4270-B409-50AFB9E5D7DB}"/>
                  </a:ext>
                </a:extLst>
              </p14:cNvPr>
              <p14:cNvContentPartPr/>
              <p14:nvPr/>
            </p14:nvContentPartPr>
            <p14:xfrm>
              <a:off x="4343106" y="2261153"/>
              <a:ext cx="1207080" cy="498600"/>
            </p14:xfrm>
          </p:contentPart>
        </mc:Choice>
        <mc:Fallback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6D2DC686-2449-4270-B409-50AFB9E5D7DB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4328706" y="2246753"/>
                <a:ext cx="1235160" cy="526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5861853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76CDA9-7D23-4779-B190-82F2A5EC3D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79" y="0"/>
            <a:ext cx="7308304" cy="3135529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D9489D96-D4BB-4AC1-881C-920E462CFF79}"/>
                  </a:ext>
                </a:extLst>
              </p14:cNvPr>
              <p14:cNvContentPartPr/>
              <p14:nvPr/>
            </p14:nvContentPartPr>
            <p14:xfrm>
              <a:off x="6321666" y="1837073"/>
              <a:ext cx="2541600" cy="258660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D9489D96-D4BB-4AC1-881C-920E462CFF7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307266" y="1822673"/>
                <a:ext cx="2569680" cy="261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3A790F99-9D6C-442F-90F0-E474D76949E6}"/>
                  </a:ext>
                </a:extLst>
              </p14:cNvPr>
              <p14:cNvContentPartPr/>
              <p14:nvPr/>
            </p14:nvContentPartPr>
            <p14:xfrm>
              <a:off x="2034066" y="4032713"/>
              <a:ext cx="360" cy="360"/>
            </p14:xfrm>
          </p:contentPart>
        </mc:Choice>
        <mc:Fallback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3A790F99-9D6C-442F-90F0-E474D76949E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019666" y="4018313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A1B1213F-7326-484D-8E25-FE71FBDED190}"/>
                  </a:ext>
                </a:extLst>
              </p14:cNvPr>
              <p14:cNvContentPartPr/>
              <p14:nvPr/>
            </p14:nvContentPartPr>
            <p14:xfrm>
              <a:off x="2997066" y="3396953"/>
              <a:ext cx="345960" cy="436320"/>
            </p14:xfrm>
          </p:contentPart>
        </mc:Choice>
        <mc:Fallback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A1B1213F-7326-484D-8E25-FE71FBDED19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982666" y="3382553"/>
                <a:ext cx="374040" cy="46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B6C1762F-0F2C-4C82-B537-527F5FEE4EE5}"/>
                  </a:ext>
                </a:extLst>
              </p14:cNvPr>
              <p14:cNvContentPartPr/>
              <p14:nvPr/>
            </p14:nvContentPartPr>
            <p14:xfrm>
              <a:off x="764706" y="3381833"/>
              <a:ext cx="1829880" cy="447480"/>
            </p14:xfrm>
          </p:contentPart>
        </mc:Choice>
        <mc:Fallback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B6C1762F-0F2C-4C82-B537-527F5FEE4EE5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50306" y="3367433"/>
                <a:ext cx="1857960" cy="47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6CA7F36A-F172-44A1-BCC1-AFA81E8A36C1}"/>
                  </a:ext>
                </a:extLst>
              </p14:cNvPr>
              <p14:cNvContentPartPr/>
              <p14:nvPr/>
            </p14:nvContentPartPr>
            <p14:xfrm>
              <a:off x="7548546" y="1470593"/>
              <a:ext cx="342720" cy="404280"/>
            </p14:xfrm>
          </p:contentPart>
        </mc:Choice>
        <mc:Fallback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6CA7F36A-F172-44A1-BCC1-AFA81E8A36C1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534146" y="1456193"/>
                <a:ext cx="370800" cy="43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F1C9FD57-A6DE-4C30-B8CE-D015280ABB28}"/>
                  </a:ext>
                </a:extLst>
              </p14:cNvPr>
              <p14:cNvContentPartPr/>
              <p14:nvPr/>
            </p14:nvContentPartPr>
            <p14:xfrm>
              <a:off x="250626" y="4487033"/>
              <a:ext cx="407880" cy="198000"/>
            </p14:xfrm>
          </p:contentPart>
        </mc:Choice>
        <mc:Fallback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F1C9FD57-A6DE-4C30-B8CE-D015280ABB28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36226" y="4472633"/>
                <a:ext cx="435960" cy="22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CBBFC78D-CEA4-4C8C-93CB-849D7816DECB}"/>
                  </a:ext>
                </a:extLst>
              </p14:cNvPr>
              <p14:cNvContentPartPr/>
              <p14:nvPr/>
            </p14:nvContentPartPr>
            <p14:xfrm>
              <a:off x="2171946" y="4480913"/>
              <a:ext cx="261360" cy="25920"/>
            </p14:xfrm>
          </p:contentPart>
        </mc:Choice>
        <mc:Fallback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CBBFC78D-CEA4-4C8C-93CB-849D7816DECB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157546" y="4466513"/>
                <a:ext cx="289440" cy="5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5F0CA1E1-5D50-4B89-A161-33AA20058793}"/>
                  </a:ext>
                </a:extLst>
              </p14:cNvPr>
              <p14:cNvContentPartPr/>
              <p14:nvPr/>
            </p14:nvContentPartPr>
            <p14:xfrm>
              <a:off x="2214786" y="4663433"/>
              <a:ext cx="226440" cy="21600"/>
            </p14:xfrm>
          </p:contentPart>
        </mc:Choice>
        <mc:Fallback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5F0CA1E1-5D50-4B89-A161-33AA20058793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200386" y="4649033"/>
                <a:ext cx="254520" cy="4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7EBB9210-ADF0-4F6B-9091-BA27C40F1A9C}"/>
                  </a:ext>
                </a:extLst>
              </p14:cNvPr>
              <p14:cNvContentPartPr/>
              <p14:nvPr/>
            </p14:nvContentPartPr>
            <p14:xfrm>
              <a:off x="1181586" y="4259873"/>
              <a:ext cx="690120" cy="574200"/>
            </p14:xfrm>
          </p:contentPart>
        </mc:Choice>
        <mc:Fallback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7EBB9210-ADF0-4F6B-9091-BA27C40F1A9C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167186" y="4245473"/>
                <a:ext cx="718200" cy="60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3A696470-C83B-4C11-B794-A857E4891797}"/>
                  </a:ext>
                </a:extLst>
              </p14:cNvPr>
              <p14:cNvContentPartPr/>
              <p14:nvPr/>
            </p14:nvContentPartPr>
            <p14:xfrm>
              <a:off x="2853066" y="4195793"/>
              <a:ext cx="857160" cy="501840"/>
            </p14:xfrm>
          </p:contentPart>
        </mc:Choice>
        <mc:Fallback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3A696470-C83B-4C11-B794-A857E4891797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2838666" y="4181393"/>
                <a:ext cx="885240" cy="52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AA041145-54EB-463E-826B-312A38D41EC8}"/>
                  </a:ext>
                </a:extLst>
              </p14:cNvPr>
              <p14:cNvContentPartPr/>
              <p14:nvPr/>
            </p14:nvContentPartPr>
            <p14:xfrm>
              <a:off x="7191426" y="1447553"/>
              <a:ext cx="725400" cy="1072080"/>
            </p14:xfrm>
          </p:contentPart>
        </mc:Choice>
        <mc:Fallback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AA041145-54EB-463E-826B-312A38D41EC8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7177026" y="1433153"/>
                <a:ext cx="753480" cy="110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BE812F93-73FC-47BE-BF8B-0E3C713CAEDF}"/>
                  </a:ext>
                </a:extLst>
              </p14:cNvPr>
              <p14:cNvContentPartPr/>
              <p14:nvPr/>
            </p14:nvContentPartPr>
            <p14:xfrm>
              <a:off x="629706" y="5182193"/>
              <a:ext cx="1657440" cy="446040"/>
            </p14:xfrm>
          </p:contentPart>
        </mc:Choice>
        <mc:Fallback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BE812F93-73FC-47BE-BF8B-0E3C713CAEDF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615306" y="5167793"/>
                <a:ext cx="1685520" cy="47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675CB14E-164A-4662-B0DB-1D28BA2575E2}"/>
                  </a:ext>
                </a:extLst>
              </p14:cNvPr>
              <p14:cNvContentPartPr/>
              <p14:nvPr/>
            </p14:nvContentPartPr>
            <p14:xfrm>
              <a:off x="3620946" y="5072753"/>
              <a:ext cx="853200" cy="486360"/>
            </p14:xfrm>
          </p:contentPart>
        </mc:Choice>
        <mc:Fallback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675CB14E-164A-4662-B0DB-1D28BA2575E2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3606546" y="5058353"/>
                <a:ext cx="881280" cy="51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0F9526ED-6C15-4A37-8B95-7427CA2F0B03}"/>
                  </a:ext>
                </a:extLst>
              </p14:cNvPr>
              <p14:cNvContentPartPr/>
              <p14:nvPr/>
            </p14:nvContentPartPr>
            <p14:xfrm>
              <a:off x="4877346" y="5203433"/>
              <a:ext cx="1235160" cy="372960"/>
            </p14:xfrm>
          </p:contentPart>
        </mc:Choice>
        <mc:Fallback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0F9526ED-6C15-4A37-8B95-7427CA2F0B03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4862946" y="5189033"/>
                <a:ext cx="1263240" cy="40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132EC5DB-F797-42D4-8468-1288F860885E}"/>
                  </a:ext>
                </a:extLst>
              </p14:cNvPr>
              <p14:cNvContentPartPr/>
              <p14:nvPr/>
            </p14:nvContentPartPr>
            <p14:xfrm>
              <a:off x="1347186" y="5860073"/>
              <a:ext cx="354960" cy="442800"/>
            </p14:xfrm>
          </p:contentPart>
        </mc:Choice>
        <mc:Fallback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132EC5DB-F797-42D4-8468-1288F860885E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1332786" y="5845673"/>
                <a:ext cx="383040" cy="47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B5985354-2C91-430F-8D11-5EACB01BE2DB}"/>
                  </a:ext>
                </a:extLst>
              </p14:cNvPr>
              <p14:cNvContentPartPr/>
              <p14:nvPr/>
            </p14:nvContentPartPr>
            <p14:xfrm>
              <a:off x="2017146" y="6028553"/>
              <a:ext cx="130680" cy="123480"/>
            </p14:xfrm>
          </p:contentPart>
        </mc:Choice>
        <mc:Fallback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B5985354-2C91-430F-8D11-5EACB01BE2DB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2002746" y="6014153"/>
                <a:ext cx="158760" cy="15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7E1E3A6E-AA48-4FF5-AC47-0663048B879E}"/>
                  </a:ext>
                </a:extLst>
              </p14:cNvPr>
              <p14:cNvContentPartPr/>
              <p14:nvPr/>
            </p14:nvContentPartPr>
            <p14:xfrm>
              <a:off x="2653266" y="5141873"/>
              <a:ext cx="700200" cy="648360"/>
            </p14:xfrm>
          </p:contentPart>
        </mc:Choice>
        <mc:Fallback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7E1E3A6E-AA48-4FF5-AC47-0663048B879E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2638866" y="5127473"/>
                <a:ext cx="728280" cy="67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D2EE3756-3B51-42FE-A18B-913DCFF9034B}"/>
                  </a:ext>
                </a:extLst>
              </p14:cNvPr>
              <p14:cNvContentPartPr/>
              <p14:nvPr/>
            </p14:nvContentPartPr>
            <p14:xfrm>
              <a:off x="8341986" y="3803393"/>
              <a:ext cx="27720" cy="25560"/>
            </p14:xfrm>
          </p:contentPart>
        </mc:Choice>
        <mc:Fallback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D2EE3756-3B51-42FE-A18B-913DCFF9034B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8327586" y="3788993"/>
                <a:ext cx="55800" cy="5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86CD8E01-7F0F-4A2A-99EC-CB25534614DB}"/>
                  </a:ext>
                </a:extLst>
              </p14:cNvPr>
              <p14:cNvContentPartPr/>
              <p14:nvPr/>
            </p14:nvContentPartPr>
            <p14:xfrm>
              <a:off x="2700066" y="5843873"/>
              <a:ext cx="892800" cy="421920"/>
            </p14:xfrm>
          </p:contentPart>
        </mc:Choice>
        <mc:Fallback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86CD8E01-7F0F-4A2A-99EC-CB25534614DB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2685666" y="5829473"/>
                <a:ext cx="920880" cy="45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18CD1E21-9785-4CB1-A0EE-560DD2EDE93C}"/>
                  </a:ext>
                </a:extLst>
              </p14:cNvPr>
              <p14:cNvContentPartPr/>
              <p14:nvPr/>
            </p14:nvContentPartPr>
            <p14:xfrm>
              <a:off x="4626786" y="2776673"/>
              <a:ext cx="635760" cy="312840"/>
            </p14:xfrm>
          </p:contentPart>
        </mc:Choice>
        <mc:Fallback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18CD1E21-9785-4CB1-A0EE-560DD2EDE93C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4612386" y="2762273"/>
                <a:ext cx="663840" cy="340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1548639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C32377F5-8159-41DC-8D4F-AD23C181AD33}"/>
                  </a:ext>
                </a:extLst>
              </p14:cNvPr>
              <p14:cNvContentPartPr/>
              <p14:nvPr/>
            </p14:nvContentPartPr>
            <p14:xfrm>
              <a:off x="2461746" y="528473"/>
              <a:ext cx="360" cy="36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C32377F5-8159-41DC-8D4F-AD23C181AD3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47346" y="514073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EC7873FE-008A-4FDB-9431-43B4173049E2}"/>
                  </a:ext>
                </a:extLst>
              </p14:cNvPr>
              <p14:cNvContentPartPr/>
              <p14:nvPr/>
            </p14:nvContentPartPr>
            <p14:xfrm>
              <a:off x="2511426" y="681473"/>
              <a:ext cx="360" cy="36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EC7873FE-008A-4FDB-9431-43B4173049E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497026" y="667073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79F66408-17DF-41A1-A72B-B7514DD23842}"/>
                  </a:ext>
                </a:extLst>
              </p14:cNvPr>
              <p14:cNvContentPartPr/>
              <p14:nvPr/>
            </p14:nvContentPartPr>
            <p14:xfrm>
              <a:off x="4354986" y="288353"/>
              <a:ext cx="1214280" cy="684000"/>
            </p14:xfrm>
          </p:contentPart>
        </mc:Choice>
        <mc:Fallback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79F66408-17DF-41A1-A72B-B7514DD2384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340586" y="273953"/>
                <a:ext cx="1242360" cy="71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38908BCB-50B7-4BC2-98C6-2C2935A821E9}"/>
                  </a:ext>
                </a:extLst>
              </p14:cNvPr>
              <p14:cNvContentPartPr/>
              <p14:nvPr/>
            </p14:nvContentPartPr>
            <p14:xfrm>
              <a:off x="3087426" y="201953"/>
              <a:ext cx="885960" cy="83196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38908BCB-50B7-4BC2-98C6-2C2935A821E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073026" y="187553"/>
                <a:ext cx="914040" cy="86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99356F30-97E5-4DBC-81E0-BD9EDE950E91}"/>
                  </a:ext>
                </a:extLst>
              </p14:cNvPr>
              <p14:cNvContentPartPr/>
              <p14:nvPr/>
            </p14:nvContentPartPr>
            <p14:xfrm>
              <a:off x="913746" y="295193"/>
              <a:ext cx="1153800" cy="584280"/>
            </p14:xfrm>
          </p:contentPart>
        </mc:Choice>
        <mc:Fallback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99356F30-97E5-4DBC-81E0-BD9EDE950E91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99346" y="280793"/>
                <a:ext cx="1181880" cy="61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394624A2-17EC-4749-AAC8-2A15B8AB9764}"/>
                  </a:ext>
                </a:extLst>
              </p14:cNvPr>
              <p14:cNvContentPartPr/>
              <p14:nvPr/>
            </p14:nvContentPartPr>
            <p14:xfrm>
              <a:off x="5963466" y="277553"/>
              <a:ext cx="2473200" cy="1441440"/>
            </p14:xfrm>
          </p:contentPart>
        </mc:Choice>
        <mc:Fallback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394624A2-17EC-4749-AAC8-2A15B8AB9764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949066" y="263153"/>
                <a:ext cx="2501280" cy="146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B2EDBADF-A15E-4CD1-9BE5-5BBA1F7FA42F}"/>
                  </a:ext>
                </a:extLst>
              </p14:cNvPr>
              <p14:cNvContentPartPr/>
              <p14:nvPr/>
            </p14:nvContentPartPr>
            <p14:xfrm>
              <a:off x="3294066" y="3146753"/>
              <a:ext cx="1770480" cy="55440"/>
            </p14:xfrm>
          </p:contentPart>
        </mc:Choice>
        <mc:Fallback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B2EDBADF-A15E-4CD1-9BE5-5BBA1F7FA42F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279666" y="3132353"/>
                <a:ext cx="1798560" cy="8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456CDCDE-B7C6-4A64-A01A-3B5B3DCD6AC3}"/>
                  </a:ext>
                </a:extLst>
              </p14:cNvPr>
              <p14:cNvContentPartPr/>
              <p14:nvPr/>
            </p14:nvContentPartPr>
            <p14:xfrm>
              <a:off x="1007706" y="2216873"/>
              <a:ext cx="5355000" cy="667080"/>
            </p14:xfrm>
          </p:contentPart>
        </mc:Choice>
        <mc:Fallback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456CDCDE-B7C6-4A64-A01A-3B5B3DCD6AC3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993306" y="2202473"/>
                <a:ext cx="5383080" cy="69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1DD2BD50-0C58-4F85-9894-9BC0DC2D38AF}"/>
                  </a:ext>
                </a:extLst>
              </p14:cNvPr>
              <p14:cNvContentPartPr/>
              <p14:nvPr/>
            </p14:nvContentPartPr>
            <p14:xfrm>
              <a:off x="4200546" y="2303993"/>
              <a:ext cx="1184040" cy="563040"/>
            </p14:xfrm>
          </p:contentPart>
        </mc:Choice>
        <mc:Fallback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1DD2BD50-0C58-4F85-9894-9BC0DC2D38AF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186146" y="2289593"/>
                <a:ext cx="1212120" cy="59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D77A0F21-E70F-48CE-8DB7-FECCB484FDB4}"/>
                  </a:ext>
                </a:extLst>
              </p14:cNvPr>
              <p14:cNvContentPartPr/>
              <p14:nvPr/>
            </p14:nvContentPartPr>
            <p14:xfrm>
              <a:off x="1140906" y="1731233"/>
              <a:ext cx="121680" cy="197280"/>
            </p14:xfrm>
          </p:contentPart>
        </mc:Choice>
        <mc:Fallback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D77A0F21-E70F-48CE-8DB7-FECCB484FDB4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126506" y="1716833"/>
                <a:ext cx="149760" cy="22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D02E7BF8-CA39-471A-BD93-92913629EC96}"/>
                  </a:ext>
                </a:extLst>
              </p14:cNvPr>
              <p14:cNvContentPartPr/>
              <p14:nvPr/>
            </p14:nvContentPartPr>
            <p14:xfrm>
              <a:off x="1853706" y="1754633"/>
              <a:ext cx="3142440" cy="247680"/>
            </p14:xfrm>
          </p:contentPart>
        </mc:Choice>
        <mc:Fallback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D02E7BF8-CA39-471A-BD93-92913629EC96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839306" y="1740233"/>
                <a:ext cx="3170520" cy="27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2B405580-8D77-4A97-A1C0-52D4391247C6}"/>
                  </a:ext>
                </a:extLst>
              </p14:cNvPr>
              <p14:cNvContentPartPr/>
              <p14:nvPr/>
            </p14:nvContentPartPr>
            <p14:xfrm>
              <a:off x="5964546" y="1818713"/>
              <a:ext cx="367200" cy="287280"/>
            </p14:xfrm>
          </p:contentPart>
        </mc:Choice>
        <mc:Fallback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2B405580-8D77-4A97-A1C0-52D4391247C6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950146" y="1804313"/>
                <a:ext cx="395280" cy="31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2A9B9A3C-BAA8-45D9-BA48-D5633CB4E6DC}"/>
                  </a:ext>
                </a:extLst>
              </p14:cNvPr>
              <p14:cNvContentPartPr/>
              <p14:nvPr/>
            </p14:nvContentPartPr>
            <p14:xfrm>
              <a:off x="508746" y="4273193"/>
              <a:ext cx="807840" cy="11880"/>
            </p14:xfrm>
          </p:contentPart>
        </mc:Choice>
        <mc:Fallback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2A9B9A3C-BAA8-45D9-BA48-D5633CB4E6DC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94346" y="4258793"/>
                <a:ext cx="835920" cy="3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F67A4842-35D8-4B15-A339-E39EEE67BD7A}"/>
                  </a:ext>
                </a:extLst>
              </p14:cNvPr>
              <p14:cNvContentPartPr/>
              <p14:nvPr/>
            </p14:nvContentPartPr>
            <p14:xfrm>
              <a:off x="1562826" y="4006793"/>
              <a:ext cx="360" cy="360"/>
            </p14:xfrm>
          </p:contentPart>
        </mc:Choice>
        <mc:Fallback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F67A4842-35D8-4B15-A339-E39EEE67BD7A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548426" y="3992393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280F046E-F574-4320-8C29-2646BE06CCEF}"/>
                  </a:ext>
                </a:extLst>
              </p14:cNvPr>
              <p14:cNvContentPartPr/>
              <p14:nvPr/>
            </p14:nvContentPartPr>
            <p14:xfrm>
              <a:off x="1587666" y="4136033"/>
              <a:ext cx="9360" cy="5760"/>
            </p14:xfrm>
          </p:contentPart>
        </mc:Choice>
        <mc:Fallback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280F046E-F574-4320-8C29-2646BE06CCEF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573266" y="4121633"/>
                <a:ext cx="37440" cy="3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84393399-5F82-4BED-A94F-57AF6B3DE6B0}"/>
                  </a:ext>
                </a:extLst>
              </p14:cNvPr>
              <p14:cNvContentPartPr/>
              <p14:nvPr/>
            </p14:nvContentPartPr>
            <p14:xfrm>
              <a:off x="457626" y="3845873"/>
              <a:ext cx="779400" cy="295920"/>
            </p14:xfrm>
          </p:contentPart>
        </mc:Choice>
        <mc:Fallback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84393399-5F82-4BED-A94F-57AF6B3DE6B0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443226" y="3831473"/>
                <a:ext cx="807480" cy="32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1849E214-E3FE-4E66-8CF2-EBFD514E85C0}"/>
                  </a:ext>
                </a:extLst>
              </p14:cNvPr>
              <p14:cNvContentPartPr/>
              <p14:nvPr/>
            </p14:nvContentPartPr>
            <p14:xfrm>
              <a:off x="3608706" y="3894473"/>
              <a:ext cx="714960" cy="279000"/>
            </p14:xfrm>
          </p:contentPart>
        </mc:Choice>
        <mc:Fallback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1849E214-E3FE-4E66-8CF2-EBFD514E85C0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3594306" y="3880073"/>
                <a:ext cx="743040" cy="30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EBB1F516-D0D1-4A4F-8643-B816053C9AF6}"/>
                  </a:ext>
                </a:extLst>
              </p14:cNvPr>
              <p14:cNvContentPartPr/>
              <p14:nvPr/>
            </p14:nvContentPartPr>
            <p14:xfrm>
              <a:off x="2933706" y="3823193"/>
              <a:ext cx="203040" cy="313560"/>
            </p14:xfrm>
          </p:contentPart>
        </mc:Choice>
        <mc:Fallback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EBB1F516-D0D1-4A4F-8643-B816053C9AF6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2919306" y="3808793"/>
                <a:ext cx="231120" cy="34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27BF5710-3C3F-4BF9-87D7-6BF6D4E0563A}"/>
                  </a:ext>
                </a:extLst>
              </p14:cNvPr>
              <p14:cNvContentPartPr/>
              <p14:nvPr/>
            </p14:nvContentPartPr>
            <p14:xfrm>
              <a:off x="2259426" y="3764153"/>
              <a:ext cx="268920" cy="419040"/>
            </p14:xfrm>
          </p:contentPart>
        </mc:Choice>
        <mc:Fallback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27BF5710-3C3F-4BF9-87D7-6BF6D4E0563A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2245026" y="3749753"/>
                <a:ext cx="297000" cy="44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633F98BF-91FE-4D9A-880B-D2B7C674D7F4}"/>
                  </a:ext>
                </a:extLst>
              </p14:cNvPr>
              <p14:cNvContentPartPr/>
              <p14:nvPr/>
            </p14:nvContentPartPr>
            <p14:xfrm>
              <a:off x="4412586" y="3797993"/>
              <a:ext cx="357480" cy="387360"/>
            </p14:xfrm>
          </p:contentPart>
        </mc:Choice>
        <mc:Fallback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633F98BF-91FE-4D9A-880B-D2B7C674D7F4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4398186" y="3783593"/>
                <a:ext cx="385560" cy="41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52EE23BB-97A7-4BB6-8606-3CB2CF0D1652}"/>
                  </a:ext>
                </a:extLst>
              </p14:cNvPr>
              <p14:cNvContentPartPr/>
              <p14:nvPr/>
            </p14:nvContentPartPr>
            <p14:xfrm>
              <a:off x="5779866" y="4354553"/>
              <a:ext cx="55440" cy="27000"/>
            </p14:xfrm>
          </p:contentPart>
        </mc:Choice>
        <mc:Fallback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52EE23BB-97A7-4BB6-8606-3CB2CF0D1652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765466" y="4340153"/>
                <a:ext cx="83520" cy="5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ED46CE7D-6D84-4260-BCBF-6F7A48E766D4}"/>
                  </a:ext>
                </a:extLst>
              </p14:cNvPr>
              <p14:cNvContentPartPr/>
              <p14:nvPr/>
            </p14:nvContentPartPr>
            <p14:xfrm>
              <a:off x="5150586" y="3838673"/>
              <a:ext cx="1010160" cy="365760"/>
            </p14:xfrm>
          </p:contentPart>
        </mc:Choice>
        <mc:Fallback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ED46CE7D-6D84-4260-BCBF-6F7A48E766D4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5136186" y="3824273"/>
                <a:ext cx="1038240" cy="39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3CEAEF2C-EFCC-4569-8B1A-7A3CFDBACDA4}"/>
                  </a:ext>
                </a:extLst>
              </p14:cNvPr>
              <p14:cNvContentPartPr/>
              <p14:nvPr/>
            </p14:nvContentPartPr>
            <p14:xfrm>
              <a:off x="7369626" y="3860633"/>
              <a:ext cx="1065960" cy="342000"/>
            </p14:xfrm>
          </p:contentPart>
        </mc:Choice>
        <mc:Fallback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3CEAEF2C-EFCC-4569-8B1A-7A3CFDBACDA4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7355226" y="3846233"/>
                <a:ext cx="1094040" cy="37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5F35F832-AB39-461F-B19A-24CC16267306}"/>
                  </a:ext>
                </a:extLst>
              </p14:cNvPr>
              <p14:cNvContentPartPr/>
              <p14:nvPr/>
            </p14:nvContentPartPr>
            <p14:xfrm>
              <a:off x="6693546" y="3871073"/>
              <a:ext cx="414720" cy="300600"/>
            </p14:xfrm>
          </p:contentPart>
        </mc:Choice>
        <mc:Fallback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5F35F832-AB39-461F-B19A-24CC16267306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6679146" y="3856673"/>
                <a:ext cx="442800" cy="32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F1EF857B-A515-4002-A0C3-0EF12A7034DA}"/>
                  </a:ext>
                </a:extLst>
              </p14:cNvPr>
              <p14:cNvContentPartPr/>
              <p14:nvPr/>
            </p14:nvContentPartPr>
            <p14:xfrm>
              <a:off x="5305746" y="5119553"/>
              <a:ext cx="360" cy="360"/>
            </p14:xfrm>
          </p:contentPart>
        </mc:Choice>
        <mc:Fallback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F1EF857B-A515-4002-A0C3-0EF12A7034DA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5291346" y="5105153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6AD7540E-D0C9-42C4-98FC-57742EB85DB6}"/>
                  </a:ext>
                </a:extLst>
              </p14:cNvPr>
              <p14:cNvContentPartPr/>
              <p14:nvPr/>
            </p14:nvContentPartPr>
            <p14:xfrm>
              <a:off x="5733786" y="4538153"/>
              <a:ext cx="845280" cy="491400"/>
            </p14:xfrm>
          </p:contentPart>
        </mc:Choice>
        <mc:Fallback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6AD7540E-D0C9-42C4-98FC-57742EB85DB6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5719386" y="4523753"/>
                <a:ext cx="873360" cy="51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25E0F2A5-A603-4A1D-9621-D9CF80C1ABDB}"/>
                  </a:ext>
                </a:extLst>
              </p14:cNvPr>
              <p14:cNvContentPartPr/>
              <p14:nvPr/>
            </p14:nvContentPartPr>
            <p14:xfrm>
              <a:off x="1469586" y="4555433"/>
              <a:ext cx="3860280" cy="364320"/>
            </p14:xfrm>
          </p:contentPart>
        </mc:Choice>
        <mc:Fallback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25E0F2A5-A603-4A1D-9621-D9CF80C1ABDB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1455186" y="4541033"/>
                <a:ext cx="3888360" cy="39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157" name="Ink 156">
                <a:extLst>
                  <a:ext uri="{FF2B5EF4-FFF2-40B4-BE49-F238E27FC236}">
                    <a16:creationId xmlns:a16="http://schemas.microsoft.com/office/drawing/2014/main" id="{EE5372FE-02CF-4BEB-9A04-3CA175934E48}"/>
                  </a:ext>
                </a:extLst>
              </p14:cNvPr>
              <p14:cNvContentPartPr/>
              <p14:nvPr/>
            </p14:nvContentPartPr>
            <p14:xfrm>
              <a:off x="1428546" y="5234393"/>
              <a:ext cx="3384000" cy="669600"/>
            </p14:xfrm>
          </p:contentPart>
        </mc:Choice>
        <mc:Fallback>
          <p:pic>
            <p:nvPicPr>
              <p:cNvPr id="157" name="Ink 156">
                <a:extLst>
                  <a:ext uri="{FF2B5EF4-FFF2-40B4-BE49-F238E27FC236}">
                    <a16:creationId xmlns:a16="http://schemas.microsoft.com/office/drawing/2014/main" id="{EE5372FE-02CF-4BEB-9A04-3CA175934E48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1414146" y="5219993"/>
                <a:ext cx="3412080" cy="69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167" name="Ink 166">
                <a:extLst>
                  <a:ext uri="{FF2B5EF4-FFF2-40B4-BE49-F238E27FC236}">
                    <a16:creationId xmlns:a16="http://schemas.microsoft.com/office/drawing/2014/main" id="{85947C39-28F7-4A86-A4BC-43C9B21D5FC1}"/>
                  </a:ext>
                </a:extLst>
              </p14:cNvPr>
              <p14:cNvContentPartPr/>
              <p14:nvPr/>
            </p14:nvContentPartPr>
            <p14:xfrm>
              <a:off x="7614786" y="5321153"/>
              <a:ext cx="15480" cy="233640"/>
            </p14:xfrm>
          </p:contentPart>
        </mc:Choice>
        <mc:Fallback>
          <p:pic>
            <p:nvPicPr>
              <p:cNvPr id="167" name="Ink 166">
                <a:extLst>
                  <a:ext uri="{FF2B5EF4-FFF2-40B4-BE49-F238E27FC236}">
                    <a16:creationId xmlns:a16="http://schemas.microsoft.com/office/drawing/2014/main" id="{85947C39-28F7-4A86-A4BC-43C9B21D5FC1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7600386" y="5306753"/>
                <a:ext cx="43560" cy="26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168" name="Ink 167">
                <a:extLst>
                  <a:ext uri="{FF2B5EF4-FFF2-40B4-BE49-F238E27FC236}">
                    <a16:creationId xmlns:a16="http://schemas.microsoft.com/office/drawing/2014/main" id="{3746DEDD-0656-4AA1-81FE-820148BF8B43}"/>
                  </a:ext>
                </a:extLst>
              </p14:cNvPr>
              <p14:cNvContentPartPr/>
              <p14:nvPr/>
            </p14:nvContentPartPr>
            <p14:xfrm>
              <a:off x="7627746" y="5688353"/>
              <a:ext cx="360" cy="360"/>
            </p14:xfrm>
          </p:contentPart>
        </mc:Choice>
        <mc:Fallback>
          <p:pic>
            <p:nvPicPr>
              <p:cNvPr id="168" name="Ink 167">
                <a:extLst>
                  <a:ext uri="{FF2B5EF4-FFF2-40B4-BE49-F238E27FC236}">
                    <a16:creationId xmlns:a16="http://schemas.microsoft.com/office/drawing/2014/main" id="{3746DEDD-0656-4AA1-81FE-820148BF8B43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7613346" y="5673953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169" name="Ink 168">
                <a:extLst>
                  <a:ext uri="{FF2B5EF4-FFF2-40B4-BE49-F238E27FC236}">
                    <a16:creationId xmlns:a16="http://schemas.microsoft.com/office/drawing/2014/main" id="{7906D78C-8CAC-4994-94E3-6083EE86C702}"/>
                  </a:ext>
                </a:extLst>
              </p14:cNvPr>
              <p14:cNvContentPartPr/>
              <p14:nvPr/>
            </p14:nvContentPartPr>
            <p14:xfrm>
              <a:off x="6603906" y="5279033"/>
              <a:ext cx="778680" cy="340200"/>
            </p14:xfrm>
          </p:contentPart>
        </mc:Choice>
        <mc:Fallback>
          <p:pic>
            <p:nvPicPr>
              <p:cNvPr id="169" name="Ink 168">
                <a:extLst>
                  <a:ext uri="{FF2B5EF4-FFF2-40B4-BE49-F238E27FC236}">
                    <a16:creationId xmlns:a16="http://schemas.microsoft.com/office/drawing/2014/main" id="{7906D78C-8CAC-4994-94E3-6083EE86C702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6589506" y="5264633"/>
                <a:ext cx="806760" cy="36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170" name="Ink 169">
                <a:extLst>
                  <a:ext uri="{FF2B5EF4-FFF2-40B4-BE49-F238E27FC236}">
                    <a16:creationId xmlns:a16="http://schemas.microsoft.com/office/drawing/2014/main" id="{AEAC4863-49DF-4769-8A28-C3ECB7CB5A8D}"/>
                  </a:ext>
                </a:extLst>
              </p14:cNvPr>
              <p14:cNvContentPartPr/>
              <p14:nvPr/>
            </p14:nvContentPartPr>
            <p14:xfrm>
              <a:off x="5207826" y="5277233"/>
              <a:ext cx="1155960" cy="296640"/>
            </p14:xfrm>
          </p:contentPart>
        </mc:Choice>
        <mc:Fallback>
          <p:pic>
            <p:nvPicPr>
              <p:cNvPr id="170" name="Ink 169">
                <a:extLst>
                  <a:ext uri="{FF2B5EF4-FFF2-40B4-BE49-F238E27FC236}">
                    <a16:creationId xmlns:a16="http://schemas.microsoft.com/office/drawing/2014/main" id="{AEAC4863-49DF-4769-8A28-C3ECB7CB5A8D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5193426" y="5262833"/>
                <a:ext cx="1184040" cy="324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2501760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61B732B2-839F-4900-A585-D18793712C94}"/>
                  </a:ext>
                </a:extLst>
              </p14:cNvPr>
              <p14:cNvContentPartPr/>
              <p14:nvPr/>
            </p14:nvContentPartPr>
            <p14:xfrm>
              <a:off x="1689906" y="580673"/>
              <a:ext cx="360" cy="36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61B732B2-839F-4900-A585-D18793712C9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75506" y="566273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125D6AF4-BA6E-4899-BE47-BDD41A20CC07}"/>
                  </a:ext>
                </a:extLst>
              </p14:cNvPr>
              <p14:cNvContentPartPr/>
              <p14:nvPr/>
            </p14:nvContentPartPr>
            <p14:xfrm>
              <a:off x="1679466" y="766073"/>
              <a:ext cx="360" cy="36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125D6AF4-BA6E-4899-BE47-BDD41A20CC0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65066" y="751673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19B73FF5-00A9-40EB-87EF-4774B5BC66B5}"/>
                  </a:ext>
                </a:extLst>
              </p14:cNvPr>
              <p14:cNvContentPartPr/>
              <p14:nvPr/>
            </p14:nvContentPartPr>
            <p14:xfrm>
              <a:off x="576066" y="364313"/>
              <a:ext cx="876240" cy="31860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19B73FF5-00A9-40EB-87EF-4774B5BC66B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61666" y="349913"/>
                <a:ext cx="904320" cy="34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83A55148-62E3-4122-913C-5DC206665560}"/>
                  </a:ext>
                </a:extLst>
              </p14:cNvPr>
              <p14:cNvContentPartPr/>
              <p14:nvPr/>
            </p14:nvContentPartPr>
            <p14:xfrm>
              <a:off x="5509866" y="381233"/>
              <a:ext cx="560880" cy="39600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83A55148-62E3-4122-913C-5DC20666556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495466" y="366833"/>
                <a:ext cx="588960" cy="42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1BB45DD9-6C00-4A5E-A5A0-0367217E2ABE}"/>
                  </a:ext>
                </a:extLst>
              </p14:cNvPr>
              <p14:cNvContentPartPr/>
              <p14:nvPr/>
            </p14:nvContentPartPr>
            <p14:xfrm>
              <a:off x="4217466" y="367553"/>
              <a:ext cx="929160" cy="40392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1BB45DD9-6C00-4A5E-A5A0-0367217E2ABE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203066" y="353153"/>
                <a:ext cx="957240" cy="43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69B782C4-E298-4A5C-969C-B04AB5F5F306}"/>
                  </a:ext>
                </a:extLst>
              </p14:cNvPr>
              <p14:cNvContentPartPr/>
              <p14:nvPr/>
            </p14:nvContentPartPr>
            <p14:xfrm>
              <a:off x="3260946" y="401753"/>
              <a:ext cx="275040" cy="392400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69B782C4-E298-4A5C-969C-B04AB5F5F306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246546" y="387353"/>
                <a:ext cx="303120" cy="42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AA6C2C22-D954-4EFD-A986-FE15CB0DF2D7}"/>
                  </a:ext>
                </a:extLst>
              </p14:cNvPr>
              <p14:cNvContentPartPr/>
              <p14:nvPr/>
            </p14:nvContentPartPr>
            <p14:xfrm>
              <a:off x="2285346" y="346673"/>
              <a:ext cx="358200" cy="445320"/>
            </p14:xfrm>
          </p:contentPart>
        </mc:Choice>
        <mc:Fallback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AA6C2C22-D954-4EFD-A986-FE15CB0DF2D7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270946" y="332273"/>
                <a:ext cx="386280" cy="47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4F4FF050-34B4-47A8-B0E4-71C7722EA581}"/>
                  </a:ext>
                </a:extLst>
              </p14:cNvPr>
              <p14:cNvContentPartPr/>
              <p14:nvPr/>
            </p14:nvContentPartPr>
            <p14:xfrm>
              <a:off x="1813746" y="1235513"/>
              <a:ext cx="966960" cy="436680"/>
            </p14:xfrm>
          </p:contentPart>
        </mc:Choice>
        <mc:Fallback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4F4FF050-34B4-47A8-B0E4-71C7722EA581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799346" y="1221113"/>
                <a:ext cx="995040" cy="46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46CF920D-1651-4B64-8801-787BE08E8310}"/>
                  </a:ext>
                </a:extLst>
              </p14:cNvPr>
              <p14:cNvContentPartPr/>
              <p14:nvPr/>
            </p14:nvContentPartPr>
            <p14:xfrm>
              <a:off x="1068546" y="1440353"/>
              <a:ext cx="449280" cy="253440"/>
            </p14:xfrm>
          </p:contentPart>
        </mc:Choice>
        <mc:Fallback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46CF920D-1651-4B64-8801-787BE08E8310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054146" y="1425953"/>
                <a:ext cx="477360" cy="28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1E3A1CC5-63E8-47CB-AFB4-8497D17642C1}"/>
                  </a:ext>
                </a:extLst>
              </p14:cNvPr>
              <p14:cNvContentPartPr/>
              <p14:nvPr/>
            </p14:nvContentPartPr>
            <p14:xfrm>
              <a:off x="3095706" y="1356113"/>
              <a:ext cx="281160" cy="327600"/>
            </p14:xfrm>
          </p:contentPart>
        </mc:Choice>
        <mc:Fallback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1E3A1CC5-63E8-47CB-AFB4-8497D17642C1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081306" y="1341713"/>
                <a:ext cx="309240" cy="35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ADADAEA7-95B5-43A4-99DB-8779C691C035}"/>
                  </a:ext>
                </a:extLst>
              </p14:cNvPr>
              <p14:cNvContentPartPr/>
              <p14:nvPr/>
            </p14:nvContentPartPr>
            <p14:xfrm>
              <a:off x="4010826" y="1845353"/>
              <a:ext cx="360" cy="360"/>
            </p14:xfrm>
          </p:contentPart>
        </mc:Choice>
        <mc:Fallback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ADADAEA7-95B5-43A4-99DB-8779C691C035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996426" y="1830953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75830464-3D44-43C3-9F24-EB5F5BBB5B87}"/>
                  </a:ext>
                </a:extLst>
              </p14:cNvPr>
              <p14:cNvContentPartPr/>
              <p14:nvPr/>
            </p14:nvContentPartPr>
            <p14:xfrm>
              <a:off x="4371546" y="1246673"/>
              <a:ext cx="707400" cy="401400"/>
            </p14:xfrm>
          </p:contentPart>
        </mc:Choice>
        <mc:Fallback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75830464-3D44-43C3-9F24-EB5F5BBB5B87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357146" y="1232273"/>
                <a:ext cx="735480" cy="42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76B152B6-90EA-4FBD-BF49-13E1B7B40D29}"/>
                  </a:ext>
                </a:extLst>
              </p14:cNvPr>
              <p14:cNvContentPartPr/>
              <p14:nvPr/>
            </p14:nvContentPartPr>
            <p14:xfrm>
              <a:off x="3713826" y="1387433"/>
              <a:ext cx="306360" cy="281880"/>
            </p14:xfrm>
          </p:contentPart>
        </mc:Choice>
        <mc:Fallback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76B152B6-90EA-4FBD-BF49-13E1B7B40D29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3699426" y="1373033"/>
                <a:ext cx="334440" cy="30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919DA3D7-0E35-4080-AE6D-6A39A5D3E75B}"/>
                  </a:ext>
                </a:extLst>
              </p14:cNvPr>
              <p14:cNvContentPartPr/>
              <p14:nvPr/>
            </p14:nvContentPartPr>
            <p14:xfrm>
              <a:off x="1093746" y="2438993"/>
              <a:ext cx="341640" cy="275400"/>
            </p14:xfrm>
          </p:contentPart>
        </mc:Choice>
        <mc:Fallback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919DA3D7-0E35-4080-AE6D-6A39A5D3E75B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079346" y="2424593"/>
                <a:ext cx="369720" cy="30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CA2A2DC4-B19F-4700-8BB2-190E5B492E90}"/>
                  </a:ext>
                </a:extLst>
              </p14:cNvPr>
              <p14:cNvContentPartPr/>
              <p14:nvPr/>
            </p14:nvContentPartPr>
            <p14:xfrm>
              <a:off x="1867386" y="2270513"/>
              <a:ext cx="2311200" cy="671040"/>
            </p14:xfrm>
          </p:contentPart>
        </mc:Choice>
        <mc:Fallback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CA2A2DC4-B19F-4700-8BB2-190E5B492E90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852986" y="2256113"/>
                <a:ext cx="2339280" cy="69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D2B274AE-CA95-46B4-9585-FF0C52085845}"/>
                  </a:ext>
                </a:extLst>
              </p14:cNvPr>
              <p14:cNvContentPartPr/>
              <p14:nvPr/>
            </p14:nvContentPartPr>
            <p14:xfrm>
              <a:off x="7890906" y="2198153"/>
              <a:ext cx="11520" cy="239040"/>
            </p14:xfrm>
          </p:contentPart>
        </mc:Choice>
        <mc:Fallback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D2B274AE-CA95-46B4-9585-FF0C52085845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876506" y="2183753"/>
                <a:ext cx="39600" cy="26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E82BF77B-E962-49CC-A13F-E9DE28B4EE1F}"/>
                  </a:ext>
                </a:extLst>
              </p14:cNvPr>
              <p14:cNvContentPartPr/>
              <p14:nvPr/>
            </p14:nvContentPartPr>
            <p14:xfrm>
              <a:off x="7935546" y="2602073"/>
              <a:ext cx="360" cy="360"/>
            </p14:xfrm>
          </p:contentPart>
        </mc:Choice>
        <mc:Fallback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E82BF77B-E962-49CC-A13F-E9DE28B4EE1F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7921146" y="2587673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4B89E92E-97CB-41EE-9D6A-84299E8C0D8A}"/>
                  </a:ext>
                </a:extLst>
              </p14:cNvPr>
              <p14:cNvContentPartPr/>
              <p14:nvPr/>
            </p14:nvContentPartPr>
            <p14:xfrm>
              <a:off x="7222026" y="2215433"/>
              <a:ext cx="455760" cy="342000"/>
            </p14:xfrm>
          </p:contentPart>
        </mc:Choice>
        <mc:Fallback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4B89E92E-97CB-41EE-9D6A-84299E8C0D8A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7207626" y="2201033"/>
                <a:ext cx="483840" cy="37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EFFDD30F-FE97-44DE-8BC5-927104D0EF15}"/>
                  </a:ext>
                </a:extLst>
              </p14:cNvPr>
              <p14:cNvContentPartPr/>
              <p14:nvPr/>
            </p14:nvContentPartPr>
            <p14:xfrm>
              <a:off x="6737826" y="2354033"/>
              <a:ext cx="176400" cy="186120"/>
            </p14:xfrm>
          </p:contentPart>
        </mc:Choice>
        <mc:Fallback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EFFDD30F-FE97-44DE-8BC5-927104D0EF15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6723426" y="2339633"/>
                <a:ext cx="204480" cy="21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454FB8C1-0EB0-4B70-AF6F-913E2F4EB123}"/>
                  </a:ext>
                </a:extLst>
              </p14:cNvPr>
              <p14:cNvContentPartPr/>
              <p14:nvPr/>
            </p14:nvContentPartPr>
            <p14:xfrm>
              <a:off x="5495106" y="2198513"/>
              <a:ext cx="991080" cy="374040"/>
            </p14:xfrm>
          </p:contentPart>
        </mc:Choice>
        <mc:Fallback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454FB8C1-0EB0-4B70-AF6F-913E2F4EB123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5480706" y="2184113"/>
                <a:ext cx="1019160" cy="40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65EA3A90-DD85-4224-91FC-A6D366063951}"/>
                  </a:ext>
                </a:extLst>
              </p14:cNvPr>
              <p14:cNvContentPartPr/>
              <p14:nvPr/>
            </p14:nvContentPartPr>
            <p14:xfrm>
              <a:off x="4859346" y="2432513"/>
              <a:ext cx="205200" cy="126720"/>
            </p14:xfrm>
          </p:contentPart>
        </mc:Choice>
        <mc:Fallback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65EA3A90-DD85-4224-91FC-A6D366063951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4844946" y="2418113"/>
                <a:ext cx="233280" cy="15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999EBB7A-C687-4045-836F-59BA2EB49EBF}"/>
                  </a:ext>
                </a:extLst>
              </p14:cNvPr>
              <p14:cNvContentPartPr/>
              <p14:nvPr/>
            </p14:nvContentPartPr>
            <p14:xfrm>
              <a:off x="2275986" y="3823193"/>
              <a:ext cx="251280" cy="28080"/>
            </p14:xfrm>
          </p:contentPart>
        </mc:Choice>
        <mc:Fallback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999EBB7A-C687-4045-836F-59BA2EB49EBF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2261586" y="3808793"/>
                <a:ext cx="279360" cy="5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7FC41884-3F8A-41B3-8A4D-02F443B57874}"/>
                  </a:ext>
                </a:extLst>
              </p14:cNvPr>
              <p14:cNvContentPartPr/>
              <p14:nvPr/>
            </p14:nvContentPartPr>
            <p14:xfrm>
              <a:off x="2314866" y="3983753"/>
              <a:ext cx="206280" cy="8640"/>
            </p14:xfrm>
          </p:contentPart>
        </mc:Choice>
        <mc:Fallback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7FC41884-3F8A-41B3-8A4D-02F443B57874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2300466" y="3969353"/>
                <a:ext cx="234360" cy="3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D8DD38F2-F829-4E83-BE1A-2C72DB3808D5}"/>
                  </a:ext>
                </a:extLst>
              </p14:cNvPr>
              <p14:cNvContentPartPr/>
              <p14:nvPr/>
            </p14:nvContentPartPr>
            <p14:xfrm>
              <a:off x="711786" y="3490553"/>
              <a:ext cx="1181160" cy="653400"/>
            </p14:xfrm>
          </p:contentPart>
        </mc:Choice>
        <mc:Fallback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D8DD38F2-F829-4E83-BE1A-2C72DB3808D5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697386" y="3476153"/>
                <a:ext cx="1209240" cy="68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7117D3D4-E002-4E0B-A557-6B98B1C180EB}"/>
                  </a:ext>
                </a:extLst>
              </p14:cNvPr>
              <p14:cNvContentPartPr/>
              <p14:nvPr/>
            </p14:nvContentPartPr>
            <p14:xfrm>
              <a:off x="4736586" y="3396953"/>
              <a:ext cx="16200" cy="223200"/>
            </p14:xfrm>
          </p:contentPart>
        </mc:Choice>
        <mc:Fallback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7117D3D4-E002-4E0B-A557-6B98B1C180EB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4722186" y="3382553"/>
                <a:ext cx="44280" cy="25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E1C0BF82-1348-4B0B-AF73-D27E88A92FE6}"/>
                  </a:ext>
                </a:extLst>
              </p14:cNvPr>
              <p14:cNvContentPartPr/>
              <p14:nvPr/>
            </p14:nvContentPartPr>
            <p14:xfrm>
              <a:off x="4749906" y="3765593"/>
              <a:ext cx="360" cy="360"/>
            </p14:xfrm>
          </p:contentPart>
        </mc:Choice>
        <mc:Fallback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E1C0BF82-1348-4B0B-AF73-D27E88A92FE6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4735506" y="3751193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0C1154C7-E812-4444-9ED7-83FE1BB2FC7E}"/>
                  </a:ext>
                </a:extLst>
              </p14:cNvPr>
              <p14:cNvContentPartPr/>
              <p14:nvPr/>
            </p14:nvContentPartPr>
            <p14:xfrm>
              <a:off x="4985346" y="3497393"/>
              <a:ext cx="227880" cy="232920"/>
            </p14:xfrm>
          </p:contentPart>
        </mc:Choice>
        <mc:Fallback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0C1154C7-E812-4444-9ED7-83FE1BB2FC7E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4970946" y="3482993"/>
                <a:ext cx="255960" cy="26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17E06F12-3E87-4C4D-93BA-9CCDFCB52C25}"/>
                  </a:ext>
                </a:extLst>
              </p14:cNvPr>
              <p14:cNvContentPartPr/>
              <p14:nvPr/>
            </p14:nvContentPartPr>
            <p14:xfrm>
              <a:off x="3034866" y="3425033"/>
              <a:ext cx="1485720" cy="344160"/>
            </p14:xfrm>
          </p:contentPart>
        </mc:Choice>
        <mc:Fallback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17E06F12-3E87-4C4D-93BA-9CCDFCB52C25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020466" y="3410633"/>
                <a:ext cx="1513800" cy="37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2A68E523-53E7-4D55-860E-F37363F22252}"/>
                  </a:ext>
                </a:extLst>
              </p14:cNvPr>
              <p14:cNvContentPartPr/>
              <p14:nvPr/>
            </p14:nvContentPartPr>
            <p14:xfrm>
              <a:off x="5452266" y="3376793"/>
              <a:ext cx="1658160" cy="357480"/>
            </p14:xfrm>
          </p:contentPart>
        </mc:Choice>
        <mc:Fallback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2A68E523-53E7-4D55-860E-F37363F22252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5437866" y="3362393"/>
                <a:ext cx="1686240" cy="38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7C989F16-C824-4639-A2A5-0E22316F64BD}"/>
                  </a:ext>
                </a:extLst>
              </p14:cNvPr>
              <p14:cNvContentPartPr/>
              <p14:nvPr/>
            </p14:nvContentPartPr>
            <p14:xfrm>
              <a:off x="3323586" y="4013273"/>
              <a:ext cx="3830760" cy="61200"/>
            </p14:xfrm>
          </p:contentPart>
        </mc:Choice>
        <mc:Fallback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7C989F16-C824-4639-A2A5-0E22316F64BD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3309186" y="3998873"/>
                <a:ext cx="3858840" cy="8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FA58CDF0-7856-4A86-A2E4-C6BA24079870}"/>
                  </a:ext>
                </a:extLst>
              </p14:cNvPr>
              <p14:cNvContentPartPr/>
              <p14:nvPr/>
            </p14:nvContentPartPr>
            <p14:xfrm>
              <a:off x="4602306" y="4219913"/>
              <a:ext cx="821880" cy="389520"/>
            </p14:xfrm>
          </p:contentPart>
        </mc:Choice>
        <mc:Fallback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FA58CDF0-7856-4A86-A2E4-C6BA24079870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4587906" y="4205513"/>
                <a:ext cx="849960" cy="417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1425778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EEB5ABD-D77B-4630-A296-0675EBD3BECD}"/>
                  </a:ext>
                </a:extLst>
              </p14:cNvPr>
              <p14:cNvContentPartPr/>
              <p14:nvPr/>
            </p14:nvContentPartPr>
            <p14:xfrm>
              <a:off x="1698546" y="511553"/>
              <a:ext cx="360" cy="36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EEB5ABD-D77B-4630-A296-0675EBD3BEC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84146" y="497153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4A865388-D789-4229-9A86-0C738F4C7E0F}"/>
                  </a:ext>
                </a:extLst>
              </p14:cNvPr>
              <p14:cNvContentPartPr/>
              <p14:nvPr/>
            </p14:nvContentPartPr>
            <p14:xfrm>
              <a:off x="1740666" y="735473"/>
              <a:ext cx="360" cy="36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4A865388-D789-4229-9A86-0C738F4C7E0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26266" y="721073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AB28EB49-097B-4E94-8157-FB94FA26073A}"/>
                  </a:ext>
                </a:extLst>
              </p14:cNvPr>
              <p14:cNvContentPartPr/>
              <p14:nvPr/>
            </p14:nvContentPartPr>
            <p14:xfrm>
              <a:off x="532866" y="371513"/>
              <a:ext cx="806400" cy="50220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AB28EB49-097B-4E94-8157-FB94FA26073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18466" y="357113"/>
                <a:ext cx="834480" cy="53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CBA4047A-6110-46B5-8CCC-233BFE08C306}"/>
                  </a:ext>
                </a:extLst>
              </p14:cNvPr>
              <p14:cNvContentPartPr/>
              <p14:nvPr/>
            </p14:nvContentPartPr>
            <p14:xfrm>
              <a:off x="2366346" y="298433"/>
              <a:ext cx="829080" cy="871560"/>
            </p14:xfrm>
          </p:contentPart>
        </mc:Choice>
        <mc:Fallback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CBA4047A-6110-46B5-8CCC-233BFE08C30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351946" y="284033"/>
                <a:ext cx="857160" cy="89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EC0C37B5-854B-4EA3-A367-E7CBFE8A2675}"/>
                  </a:ext>
                </a:extLst>
              </p14:cNvPr>
              <p14:cNvContentPartPr/>
              <p14:nvPr/>
            </p14:nvContentPartPr>
            <p14:xfrm>
              <a:off x="3743346" y="330113"/>
              <a:ext cx="2278080" cy="803880"/>
            </p14:xfrm>
          </p:contentPart>
        </mc:Choice>
        <mc:Fallback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EC0C37B5-854B-4EA3-A367-E7CBFE8A2675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728946" y="315713"/>
                <a:ext cx="2306160" cy="83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F4A77D65-BD25-46AE-B526-B3C9FE503488}"/>
                  </a:ext>
                </a:extLst>
              </p14:cNvPr>
              <p14:cNvContentPartPr/>
              <p14:nvPr/>
            </p14:nvContentPartPr>
            <p14:xfrm>
              <a:off x="6426786" y="353153"/>
              <a:ext cx="1132920" cy="418320"/>
            </p14:xfrm>
          </p:contentPart>
        </mc:Choice>
        <mc:Fallback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F4A77D65-BD25-46AE-B526-B3C9FE503488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412386" y="338753"/>
                <a:ext cx="1161000" cy="44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C49F308B-AACE-45AB-9BDB-DF9DF2C6D86D}"/>
                  </a:ext>
                </a:extLst>
              </p14:cNvPr>
              <p14:cNvContentPartPr/>
              <p14:nvPr/>
            </p14:nvContentPartPr>
            <p14:xfrm>
              <a:off x="6379626" y="1256393"/>
              <a:ext cx="597960" cy="385560"/>
            </p14:xfrm>
          </p:contentPart>
        </mc:Choice>
        <mc:Fallback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C49F308B-AACE-45AB-9BDB-DF9DF2C6D86D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365226" y="1241993"/>
                <a:ext cx="626040" cy="41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9F9B7D88-7673-4DB4-90A2-EC369E1D4CED}"/>
                  </a:ext>
                </a:extLst>
              </p14:cNvPr>
              <p14:cNvContentPartPr/>
              <p14:nvPr/>
            </p14:nvContentPartPr>
            <p14:xfrm>
              <a:off x="3844506" y="1158833"/>
              <a:ext cx="2106720" cy="511200"/>
            </p14:xfrm>
          </p:contentPart>
        </mc:Choice>
        <mc:Fallback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9F9B7D88-7673-4DB4-90A2-EC369E1D4CED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830106" y="1144433"/>
                <a:ext cx="2134800" cy="53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00416ECD-745F-4155-8F93-06159AF97BF5}"/>
                  </a:ext>
                </a:extLst>
              </p14:cNvPr>
              <p14:cNvContentPartPr/>
              <p14:nvPr/>
            </p14:nvContentPartPr>
            <p14:xfrm>
              <a:off x="2040546" y="1250993"/>
              <a:ext cx="1390320" cy="493560"/>
            </p14:xfrm>
          </p:contentPart>
        </mc:Choice>
        <mc:Fallback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00416ECD-745F-4155-8F93-06159AF97BF5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026146" y="1236593"/>
                <a:ext cx="1418400" cy="52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F0FB5869-F36A-4379-AC41-B4DCC3ECBEC5}"/>
                  </a:ext>
                </a:extLst>
              </p14:cNvPr>
              <p14:cNvContentPartPr/>
              <p14:nvPr/>
            </p14:nvContentPartPr>
            <p14:xfrm>
              <a:off x="1233786" y="2165393"/>
              <a:ext cx="654840" cy="616680"/>
            </p14:xfrm>
          </p:contentPart>
        </mc:Choice>
        <mc:Fallback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F0FB5869-F36A-4379-AC41-B4DCC3ECBEC5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219386" y="2150993"/>
                <a:ext cx="682920" cy="64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AAACB26B-ECAB-4D41-85D1-812C7EDFDDB5}"/>
                  </a:ext>
                </a:extLst>
              </p14:cNvPr>
              <p14:cNvContentPartPr/>
              <p14:nvPr/>
            </p14:nvContentPartPr>
            <p14:xfrm>
              <a:off x="357906" y="2211113"/>
              <a:ext cx="472680" cy="498960"/>
            </p14:xfrm>
          </p:contentPart>
        </mc:Choice>
        <mc:Fallback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AAACB26B-ECAB-4D41-85D1-812C7EDFDDB5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43506" y="2196713"/>
                <a:ext cx="500760" cy="52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997C164D-D502-46C8-AEB0-E054F4B4DBF4}"/>
                  </a:ext>
                </a:extLst>
              </p14:cNvPr>
              <p14:cNvContentPartPr/>
              <p14:nvPr/>
            </p14:nvContentPartPr>
            <p14:xfrm>
              <a:off x="2415306" y="2110313"/>
              <a:ext cx="2150280" cy="755640"/>
            </p14:xfrm>
          </p:contentPart>
        </mc:Choice>
        <mc:Fallback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997C164D-D502-46C8-AEB0-E054F4B4DBF4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400906" y="2095913"/>
                <a:ext cx="2178360" cy="78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B40599FF-3A3E-4321-89D9-DE4510DF47F6}"/>
                  </a:ext>
                </a:extLst>
              </p14:cNvPr>
              <p14:cNvContentPartPr/>
              <p14:nvPr/>
            </p14:nvContentPartPr>
            <p14:xfrm>
              <a:off x="548346" y="3648233"/>
              <a:ext cx="254520" cy="163080"/>
            </p14:xfrm>
          </p:contentPart>
        </mc:Choice>
        <mc:Fallback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B40599FF-3A3E-4321-89D9-DE4510DF47F6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533946" y="3633833"/>
                <a:ext cx="282600" cy="19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1E829012-0A7E-465E-8391-450060BCEBCA}"/>
                  </a:ext>
                </a:extLst>
              </p14:cNvPr>
              <p14:cNvContentPartPr/>
              <p14:nvPr/>
            </p14:nvContentPartPr>
            <p14:xfrm>
              <a:off x="1873866" y="3446993"/>
              <a:ext cx="5293440" cy="1095840"/>
            </p14:xfrm>
          </p:contentPart>
        </mc:Choice>
        <mc:Fallback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1E829012-0A7E-465E-8391-450060BCEBCA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859466" y="3432593"/>
                <a:ext cx="5321520" cy="112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BF8F74B9-61CD-4638-85CF-C924A805D62B}"/>
                  </a:ext>
                </a:extLst>
              </p14:cNvPr>
              <p14:cNvContentPartPr/>
              <p14:nvPr/>
            </p14:nvContentPartPr>
            <p14:xfrm>
              <a:off x="1734546" y="3782153"/>
              <a:ext cx="170640" cy="21600"/>
            </p14:xfrm>
          </p:contentPart>
        </mc:Choice>
        <mc:Fallback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BF8F74B9-61CD-4638-85CF-C924A805D62B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720146" y="3767753"/>
                <a:ext cx="198720" cy="49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5225533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B4D78381-E230-45D6-9174-3984D729229C}"/>
                  </a:ext>
                </a:extLst>
              </p14:cNvPr>
              <p14:cNvContentPartPr/>
              <p14:nvPr/>
            </p14:nvContentPartPr>
            <p14:xfrm>
              <a:off x="806826" y="495353"/>
              <a:ext cx="686520" cy="43596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B4D78381-E230-45D6-9174-3984D729229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92426" y="480953"/>
                <a:ext cx="714600" cy="46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60E63274-F99B-4FE6-8FEE-06500408A18F}"/>
                  </a:ext>
                </a:extLst>
              </p14:cNvPr>
              <p14:cNvContentPartPr/>
              <p14:nvPr/>
            </p14:nvContentPartPr>
            <p14:xfrm>
              <a:off x="4009746" y="741593"/>
              <a:ext cx="229680" cy="288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60E63274-F99B-4FE6-8FEE-06500408A18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995346" y="727193"/>
                <a:ext cx="25776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1792891F-99FC-460A-B99D-3FB4CE07C341}"/>
                  </a:ext>
                </a:extLst>
              </p14:cNvPr>
              <p14:cNvContentPartPr/>
              <p14:nvPr/>
            </p14:nvContentPartPr>
            <p14:xfrm>
              <a:off x="4036746" y="872633"/>
              <a:ext cx="176040" cy="2664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1792891F-99FC-460A-B99D-3FB4CE07C34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022346" y="858233"/>
                <a:ext cx="204120" cy="5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EA9E7D22-C5D3-4634-819F-1805B645A229}"/>
                  </a:ext>
                </a:extLst>
              </p14:cNvPr>
              <p14:cNvContentPartPr/>
              <p14:nvPr/>
            </p14:nvContentPartPr>
            <p14:xfrm>
              <a:off x="4670706" y="414353"/>
              <a:ext cx="310320" cy="43236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EA9E7D22-C5D3-4634-819F-1805B645A22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656306" y="399953"/>
                <a:ext cx="338400" cy="46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2625A19D-849D-473B-9912-6F83F92355DC}"/>
                  </a:ext>
                </a:extLst>
              </p14:cNvPr>
              <p14:cNvContentPartPr/>
              <p14:nvPr/>
            </p14:nvContentPartPr>
            <p14:xfrm>
              <a:off x="2798346" y="636833"/>
              <a:ext cx="918000" cy="31752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2625A19D-849D-473B-9912-6F83F92355D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783946" y="622433"/>
                <a:ext cx="946080" cy="34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0CE9D01F-3084-4EE1-A77C-843C902F7EEC}"/>
                  </a:ext>
                </a:extLst>
              </p14:cNvPr>
              <p14:cNvContentPartPr/>
              <p14:nvPr/>
            </p14:nvContentPartPr>
            <p14:xfrm>
              <a:off x="1886466" y="554033"/>
              <a:ext cx="423720" cy="684360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0CE9D01F-3084-4EE1-A77C-843C902F7EEC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872066" y="539633"/>
                <a:ext cx="451800" cy="71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8DB4408A-C5CE-4C22-90CF-A4756B6065E1}"/>
                  </a:ext>
                </a:extLst>
              </p14:cNvPr>
              <p14:cNvContentPartPr/>
              <p14:nvPr/>
            </p14:nvContentPartPr>
            <p14:xfrm>
              <a:off x="5812986" y="426953"/>
              <a:ext cx="1321560" cy="438120"/>
            </p14:xfrm>
          </p:contentPart>
        </mc:Choice>
        <mc:Fallback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8DB4408A-C5CE-4C22-90CF-A4756B6065E1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798586" y="412553"/>
                <a:ext cx="1349640" cy="46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4708CD17-4A90-4618-9C7F-965B91D96A2C}"/>
                  </a:ext>
                </a:extLst>
              </p14:cNvPr>
              <p14:cNvContentPartPr/>
              <p14:nvPr/>
            </p14:nvContentPartPr>
            <p14:xfrm>
              <a:off x="7543146" y="489953"/>
              <a:ext cx="1230120" cy="678960"/>
            </p14:xfrm>
          </p:contentPart>
        </mc:Choice>
        <mc:Fallback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4708CD17-4A90-4618-9C7F-965B91D96A2C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528746" y="475553"/>
                <a:ext cx="1258200" cy="70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7F39C4D7-9653-482A-BB3E-8EB3A70A019A}"/>
                  </a:ext>
                </a:extLst>
              </p14:cNvPr>
              <p14:cNvContentPartPr/>
              <p14:nvPr/>
            </p14:nvContentPartPr>
            <p14:xfrm>
              <a:off x="3474426" y="408593"/>
              <a:ext cx="234720" cy="519840"/>
            </p14:xfrm>
          </p:contentPart>
        </mc:Choice>
        <mc:Fallback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7F39C4D7-9653-482A-BB3E-8EB3A70A019A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460026" y="394193"/>
                <a:ext cx="262800" cy="547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248251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1">
            <a:extLst>
              <a:ext uri="{FF2B5EF4-FFF2-40B4-BE49-F238E27FC236}">
                <a16:creationId xmlns:a16="http://schemas.microsoft.com/office/drawing/2014/main" id="{8E48E6F4-70D1-44B3-A42B-EE332C7330A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609600"/>
            <a:ext cx="7772400" cy="1143000"/>
          </a:xfrm>
          <a:ln/>
        </p:spPr>
        <p:txBody>
          <a:bodyPr/>
          <a:lstStyle/>
          <a:p>
            <a:pPr algn="l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28275" algn="l"/>
                <a:tab pos="10777538" algn="l"/>
                <a:tab pos="10779125" algn="l"/>
                <a:tab pos="10780713" algn="l"/>
              </a:tabLst>
            </a:pPr>
            <a:r>
              <a:rPr lang="en-GB" altLang="en-US" sz="3600" b="1"/>
              <a:t>2-1 Sample Spaces and Events</a:t>
            </a:r>
            <a:br>
              <a:rPr lang="en-GB" altLang="en-US" sz="3600" b="1"/>
            </a:br>
            <a:endParaRPr lang="en-GB" altLang="en-US" sz="3600" b="1"/>
          </a:p>
        </p:txBody>
      </p:sp>
      <p:sp>
        <p:nvSpPr>
          <p:cNvPr id="5122" name="Rectangle 2">
            <a:extLst>
              <a:ext uri="{FF2B5EF4-FFF2-40B4-BE49-F238E27FC236}">
                <a16:creationId xmlns:a16="http://schemas.microsoft.com/office/drawing/2014/main" id="{31ED06D8-575A-453F-A893-4E2777FAC12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09600" y="1600200"/>
            <a:ext cx="7772400" cy="4114800"/>
          </a:xfrm>
          <a:ln/>
        </p:spPr>
        <p:txBody>
          <a:bodyPr/>
          <a:lstStyle/>
          <a:p>
            <a:pPr indent="-336550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28275" algn="l"/>
                <a:tab pos="10777538" algn="l"/>
                <a:tab pos="10779125" algn="l"/>
                <a:tab pos="10780713" algn="l"/>
              </a:tabLst>
            </a:pPr>
            <a:r>
              <a:rPr lang="en-GB" altLang="en-US" b="1"/>
              <a:t>2-1.1 Random Experiments</a:t>
            </a:r>
          </a:p>
          <a:p>
            <a:pPr indent="-336550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28275" algn="l"/>
                <a:tab pos="10777538" algn="l"/>
                <a:tab pos="10779125" algn="l"/>
                <a:tab pos="10780713" algn="l"/>
              </a:tabLst>
            </a:pPr>
            <a:endParaRPr lang="en-GB" altLang="en-US" b="1"/>
          </a:p>
        </p:txBody>
      </p:sp>
      <p:sp>
        <p:nvSpPr>
          <p:cNvPr id="5123" name="Line 3">
            <a:extLst>
              <a:ext uri="{FF2B5EF4-FFF2-40B4-BE49-F238E27FC236}">
                <a16:creationId xmlns:a16="http://schemas.microsoft.com/office/drawing/2014/main" id="{A0B98F11-8A31-4C8E-9991-7415DD37F3D0}"/>
              </a:ext>
            </a:extLst>
          </p:cNvPr>
          <p:cNvSpPr>
            <a:spLocks noChangeShapeType="1"/>
          </p:cNvSpPr>
          <p:nvPr/>
        </p:nvSpPr>
        <p:spPr bwMode="auto">
          <a:xfrm>
            <a:off x="762000" y="1219200"/>
            <a:ext cx="6096000" cy="1588"/>
          </a:xfrm>
          <a:prstGeom prst="line">
            <a:avLst/>
          </a:prstGeom>
          <a:noFill/>
          <a:ln w="9360" cap="flat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5124" name="Rectangle 4">
            <a:extLst>
              <a:ext uri="{FF2B5EF4-FFF2-40B4-BE49-F238E27FC236}">
                <a16:creationId xmlns:a16="http://schemas.microsoft.com/office/drawing/2014/main" id="{6050C1AC-9065-4BBC-940A-C0FE7C952B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0600" y="5562600"/>
            <a:ext cx="7491413" cy="885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28275" algn="l"/>
                <a:tab pos="10777538" algn="l"/>
                <a:tab pos="10779125" algn="l"/>
                <a:tab pos="10780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28275" algn="l"/>
                <a:tab pos="10777538" algn="l"/>
                <a:tab pos="10779125" algn="l"/>
                <a:tab pos="10780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28275" algn="l"/>
                <a:tab pos="10777538" algn="l"/>
                <a:tab pos="10779125" algn="l"/>
                <a:tab pos="10780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28275" algn="l"/>
                <a:tab pos="10777538" algn="l"/>
                <a:tab pos="10779125" algn="l"/>
                <a:tab pos="10780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28275" algn="l"/>
                <a:tab pos="10777538" algn="l"/>
                <a:tab pos="10779125" algn="l"/>
                <a:tab pos="10780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28275" algn="l"/>
                <a:tab pos="10777538" algn="l"/>
                <a:tab pos="10779125" algn="l"/>
                <a:tab pos="10780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28275" algn="l"/>
                <a:tab pos="10777538" algn="l"/>
                <a:tab pos="10779125" algn="l"/>
                <a:tab pos="10780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28275" algn="l"/>
                <a:tab pos="10777538" algn="l"/>
                <a:tab pos="10779125" algn="l"/>
                <a:tab pos="10780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28275" algn="l"/>
                <a:tab pos="10777538" algn="l"/>
                <a:tab pos="10779125" algn="l"/>
                <a:tab pos="10780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9pPr>
          </a:lstStyle>
          <a:p>
            <a:pPr>
              <a:spcBef>
                <a:spcPts val="1750"/>
              </a:spcBef>
              <a:buClrTx/>
              <a:buFontTx/>
              <a:buNone/>
            </a:pPr>
            <a:r>
              <a:rPr lang="en-GB" altLang="en-US" b="1">
                <a:solidFill>
                  <a:srgbClr val="009900"/>
                </a:solidFill>
                <a:latin typeface="Arial" panose="020B0604020202020204" pitchFamily="34" charset="0"/>
              </a:rPr>
              <a:t>Figure 2-1</a:t>
            </a:r>
            <a:r>
              <a:rPr lang="en-GB" altLang="en-US" b="1">
                <a:latin typeface="Arial" panose="020B0604020202020204" pitchFamily="34" charset="0"/>
              </a:rPr>
              <a:t> </a:t>
            </a:r>
            <a:r>
              <a:rPr lang="en-GB" altLang="en-US">
                <a:latin typeface="Arial" panose="020B0604020202020204" pitchFamily="34" charset="0"/>
              </a:rPr>
              <a:t>Continuous iteration between model and physical system</a:t>
            </a:r>
            <a:r>
              <a:rPr lang="en-GB" altLang="en-US" sz="2800">
                <a:latin typeface="Times New Roman PS" charset="0"/>
              </a:rPr>
              <a:t>.</a:t>
            </a:r>
          </a:p>
        </p:txBody>
      </p:sp>
      <p:pic>
        <p:nvPicPr>
          <p:cNvPr id="5125" name="Picture 5">
            <a:extLst>
              <a:ext uri="{FF2B5EF4-FFF2-40B4-BE49-F238E27FC236}">
                <a16:creationId xmlns:a16="http://schemas.microsoft.com/office/drawing/2014/main" id="{37E0EF6C-4642-434E-97D6-F3FC9B64B0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438400"/>
            <a:ext cx="7391400" cy="2684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8D720FA-EFF8-4A4D-A291-5B6B8C95B3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675" y="179388"/>
            <a:ext cx="7758113" cy="1619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ED8162BB-D1A2-487B-8AB6-C9162AB0543E}"/>
                  </a:ext>
                </a:extLst>
              </p14:cNvPr>
              <p14:cNvContentPartPr/>
              <p14:nvPr/>
            </p14:nvContentPartPr>
            <p14:xfrm>
              <a:off x="2626986" y="2444393"/>
              <a:ext cx="227520" cy="864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ED8162BB-D1A2-487B-8AB6-C9162AB0543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612586" y="2429993"/>
                <a:ext cx="255600" cy="3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CC158627-F1DE-4879-8939-7340B286195F}"/>
                  </a:ext>
                </a:extLst>
              </p14:cNvPr>
              <p14:cNvContentPartPr/>
              <p14:nvPr/>
            </p14:nvContentPartPr>
            <p14:xfrm>
              <a:off x="2713386" y="2602073"/>
              <a:ext cx="134280" cy="2844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CC158627-F1DE-4879-8939-7340B286195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698986" y="2587673"/>
                <a:ext cx="162360" cy="5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50CD9E9C-2CC8-49A7-AA7B-E6E64549B840}"/>
                  </a:ext>
                </a:extLst>
              </p14:cNvPr>
              <p14:cNvContentPartPr/>
              <p14:nvPr/>
            </p14:nvContentPartPr>
            <p14:xfrm>
              <a:off x="3189306" y="2217233"/>
              <a:ext cx="222120" cy="36036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50CD9E9C-2CC8-49A7-AA7B-E6E64549B84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174906" y="2202833"/>
                <a:ext cx="250200" cy="38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9220B211-6B75-493B-993B-E06FC459CC2F}"/>
                  </a:ext>
                </a:extLst>
              </p14:cNvPr>
              <p14:cNvContentPartPr/>
              <p14:nvPr/>
            </p14:nvContentPartPr>
            <p14:xfrm>
              <a:off x="3644346" y="2477513"/>
              <a:ext cx="180360" cy="36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9220B211-6B75-493B-993B-E06FC459CC2F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629946" y="2463113"/>
                <a:ext cx="20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6D7DED28-E48E-4BB4-85DB-AE54664D4C99}"/>
                  </a:ext>
                </a:extLst>
              </p14:cNvPr>
              <p14:cNvContentPartPr/>
              <p14:nvPr/>
            </p14:nvContentPartPr>
            <p14:xfrm>
              <a:off x="5863386" y="2224793"/>
              <a:ext cx="911520" cy="468000"/>
            </p14:xfrm>
          </p:contentPart>
        </mc:Choice>
        <mc:Fallback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6D7DED28-E48E-4BB4-85DB-AE54664D4C99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848986" y="2210393"/>
                <a:ext cx="939600" cy="49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2EE1E059-5218-478E-88BF-D1FF7BB083A2}"/>
                  </a:ext>
                </a:extLst>
              </p14:cNvPr>
              <p14:cNvContentPartPr/>
              <p14:nvPr/>
            </p14:nvContentPartPr>
            <p14:xfrm>
              <a:off x="5280186" y="2482193"/>
              <a:ext cx="239400" cy="145080"/>
            </p14:xfrm>
          </p:contentPart>
        </mc:Choice>
        <mc:Fallback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2EE1E059-5218-478E-88BF-D1FF7BB083A2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265786" y="2467793"/>
                <a:ext cx="267480" cy="17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ABCF7EF0-4C83-4E55-8CE3-0F652808E14F}"/>
                  </a:ext>
                </a:extLst>
              </p14:cNvPr>
              <p14:cNvContentPartPr/>
              <p14:nvPr/>
            </p14:nvContentPartPr>
            <p14:xfrm>
              <a:off x="4089666" y="2158553"/>
              <a:ext cx="905040" cy="592560"/>
            </p14:xfrm>
          </p:contentPart>
        </mc:Choice>
        <mc:Fallback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ABCF7EF0-4C83-4E55-8CE3-0F652808E14F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075266" y="2144153"/>
                <a:ext cx="933120" cy="62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96B0C304-4F8E-4EBC-98DE-2C7D2EE636F2}"/>
                  </a:ext>
                </a:extLst>
              </p14:cNvPr>
              <p14:cNvContentPartPr/>
              <p14:nvPr/>
            </p14:nvContentPartPr>
            <p14:xfrm>
              <a:off x="1207146" y="2187713"/>
              <a:ext cx="1157400" cy="545400"/>
            </p14:xfrm>
          </p:contentPart>
        </mc:Choice>
        <mc:Fallback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96B0C304-4F8E-4EBC-98DE-2C7D2EE636F2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192746" y="2173313"/>
                <a:ext cx="1185480" cy="57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A971A135-8B1E-4859-9EBF-AA86C59B1B31}"/>
                  </a:ext>
                </a:extLst>
              </p14:cNvPr>
              <p14:cNvContentPartPr/>
              <p14:nvPr/>
            </p14:nvContentPartPr>
            <p14:xfrm>
              <a:off x="497946" y="2319113"/>
              <a:ext cx="369720" cy="428760"/>
            </p14:xfrm>
          </p:contentPart>
        </mc:Choice>
        <mc:Fallback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A971A135-8B1E-4859-9EBF-AA86C59B1B31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483546" y="2304713"/>
                <a:ext cx="397800" cy="45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B721CF89-20EB-408A-AB0B-846FE4A99E95}"/>
                  </a:ext>
                </a:extLst>
              </p14:cNvPr>
              <p14:cNvContentPartPr/>
              <p14:nvPr/>
            </p14:nvContentPartPr>
            <p14:xfrm>
              <a:off x="392466" y="3196073"/>
              <a:ext cx="432000" cy="612720"/>
            </p14:xfrm>
          </p:contentPart>
        </mc:Choice>
        <mc:Fallback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B721CF89-20EB-408A-AB0B-846FE4A99E95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378066" y="3181673"/>
                <a:ext cx="460080" cy="64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D8E7C801-8A67-45A6-B077-8424F16A3485}"/>
                  </a:ext>
                </a:extLst>
              </p14:cNvPr>
              <p14:cNvContentPartPr/>
              <p14:nvPr/>
            </p14:nvContentPartPr>
            <p14:xfrm>
              <a:off x="1148106" y="3219473"/>
              <a:ext cx="2359800" cy="595800"/>
            </p14:xfrm>
          </p:contentPart>
        </mc:Choice>
        <mc:Fallback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D8E7C801-8A67-45A6-B077-8424F16A3485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1133706" y="3205073"/>
                <a:ext cx="2387880" cy="62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5B63220E-CA24-4ACB-A12C-9B2F0289FDF7}"/>
                  </a:ext>
                </a:extLst>
              </p14:cNvPr>
              <p14:cNvContentPartPr/>
              <p14:nvPr/>
            </p14:nvContentPartPr>
            <p14:xfrm>
              <a:off x="3781146" y="3209033"/>
              <a:ext cx="1803240" cy="580320"/>
            </p14:xfrm>
          </p:contentPart>
        </mc:Choice>
        <mc:Fallback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5B63220E-CA24-4ACB-A12C-9B2F0289FDF7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3766746" y="3194633"/>
                <a:ext cx="1831320" cy="60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659015FD-4055-4CA7-8D1E-0B76046120F4}"/>
                  </a:ext>
                </a:extLst>
              </p14:cNvPr>
              <p14:cNvContentPartPr/>
              <p14:nvPr/>
            </p14:nvContentPartPr>
            <p14:xfrm>
              <a:off x="7050666" y="3451313"/>
              <a:ext cx="215640" cy="1080"/>
            </p14:xfrm>
          </p:contentPart>
        </mc:Choice>
        <mc:Fallback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659015FD-4055-4CA7-8D1E-0B76046120F4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7036266" y="3436913"/>
                <a:ext cx="243720" cy="2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007A94D1-B5AF-4157-8209-BD7A48E619D8}"/>
                  </a:ext>
                </a:extLst>
              </p14:cNvPr>
              <p14:cNvContentPartPr/>
              <p14:nvPr/>
            </p14:nvContentPartPr>
            <p14:xfrm>
              <a:off x="7508226" y="3147473"/>
              <a:ext cx="1449720" cy="601920"/>
            </p14:xfrm>
          </p:contentPart>
        </mc:Choice>
        <mc:Fallback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007A94D1-B5AF-4157-8209-BD7A48E619D8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7493826" y="3133073"/>
                <a:ext cx="1477800" cy="63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41FED7FB-BBE1-4A8C-B926-437C3AE9499B}"/>
                  </a:ext>
                </a:extLst>
              </p14:cNvPr>
              <p14:cNvContentPartPr/>
              <p14:nvPr/>
            </p14:nvContentPartPr>
            <p14:xfrm>
              <a:off x="5862306" y="3199673"/>
              <a:ext cx="820800" cy="533880"/>
            </p14:xfrm>
          </p:contentPart>
        </mc:Choice>
        <mc:Fallback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41FED7FB-BBE1-4A8C-B926-437C3AE9499B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5847906" y="3185273"/>
                <a:ext cx="848880" cy="56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A6E5931B-5BE4-4DC0-9991-8CFCA66B86A1}"/>
                  </a:ext>
                </a:extLst>
              </p14:cNvPr>
              <p14:cNvContentPartPr/>
              <p14:nvPr/>
            </p14:nvContentPartPr>
            <p14:xfrm>
              <a:off x="3308106" y="4307393"/>
              <a:ext cx="237600" cy="170640"/>
            </p14:xfrm>
          </p:contentPart>
        </mc:Choice>
        <mc:Fallback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A6E5931B-5BE4-4DC0-9991-8CFCA66B86A1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3293706" y="4292993"/>
                <a:ext cx="265680" cy="19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F7C75ACA-362D-4994-AAEA-798E07273D46}"/>
                  </a:ext>
                </a:extLst>
              </p14:cNvPr>
              <p14:cNvContentPartPr/>
              <p14:nvPr/>
            </p14:nvContentPartPr>
            <p14:xfrm>
              <a:off x="3894186" y="4153313"/>
              <a:ext cx="708480" cy="367560"/>
            </p14:xfrm>
          </p:contentPart>
        </mc:Choice>
        <mc:Fallback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F7C75ACA-362D-4994-AAEA-798E07273D46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3879786" y="4138913"/>
                <a:ext cx="736560" cy="39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1C61DB9D-E051-4523-BD9D-1B7D68F1CE33}"/>
                  </a:ext>
                </a:extLst>
              </p14:cNvPr>
              <p14:cNvContentPartPr/>
              <p14:nvPr/>
            </p14:nvContentPartPr>
            <p14:xfrm>
              <a:off x="240906" y="4889513"/>
              <a:ext cx="428400" cy="486360"/>
            </p14:xfrm>
          </p:contentPart>
        </mc:Choice>
        <mc:Fallback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1C61DB9D-E051-4523-BD9D-1B7D68F1CE33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226506" y="4875113"/>
                <a:ext cx="456480" cy="51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6628BBA1-8759-40E6-8E38-177A6FF697F3}"/>
                  </a:ext>
                </a:extLst>
              </p14:cNvPr>
              <p14:cNvContentPartPr/>
              <p14:nvPr/>
            </p14:nvContentPartPr>
            <p14:xfrm>
              <a:off x="1046226" y="4800593"/>
              <a:ext cx="824040" cy="491400"/>
            </p14:xfrm>
          </p:contentPart>
        </mc:Choice>
        <mc:Fallback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6628BBA1-8759-40E6-8E38-177A6FF697F3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1031826" y="4786193"/>
                <a:ext cx="852120" cy="51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C817672F-79D8-488E-B81A-ACA7D6E9D507}"/>
                  </a:ext>
                </a:extLst>
              </p14:cNvPr>
              <p14:cNvContentPartPr/>
              <p14:nvPr/>
            </p14:nvContentPartPr>
            <p14:xfrm>
              <a:off x="3214146" y="5087873"/>
              <a:ext cx="306360" cy="160560"/>
            </p14:xfrm>
          </p:contentPart>
        </mc:Choice>
        <mc:Fallback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C817672F-79D8-488E-B81A-ACA7D6E9D507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3199746" y="5073473"/>
                <a:ext cx="334440" cy="18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108B0871-EC9A-4CC6-A317-C8C3519CAD02}"/>
                  </a:ext>
                </a:extLst>
              </p14:cNvPr>
              <p14:cNvContentPartPr/>
              <p14:nvPr/>
            </p14:nvContentPartPr>
            <p14:xfrm>
              <a:off x="2131626" y="4828673"/>
              <a:ext cx="849240" cy="506160"/>
            </p14:xfrm>
          </p:contentPart>
        </mc:Choice>
        <mc:Fallback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108B0871-EC9A-4CC6-A317-C8C3519CAD02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2117226" y="4814273"/>
                <a:ext cx="877320" cy="53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0893226A-DFD8-4B57-88F0-67BBB2988FD5}"/>
                  </a:ext>
                </a:extLst>
              </p14:cNvPr>
              <p14:cNvContentPartPr/>
              <p14:nvPr/>
            </p14:nvContentPartPr>
            <p14:xfrm>
              <a:off x="6137706" y="4115873"/>
              <a:ext cx="2604240" cy="2059200"/>
            </p14:xfrm>
          </p:contentPart>
        </mc:Choice>
        <mc:Fallback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0893226A-DFD8-4B57-88F0-67BBB2988FD5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6123306" y="4101473"/>
                <a:ext cx="2632320" cy="208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4CB1FEEE-E25F-4435-99EB-8F25E4D13318}"/>
                  </a:ext>
                </a:extLst>
              </p14:cNvPr>
              <p14:cNvContentPartPr/>
              <p14:nvPr/>
            </p14:nvContentPartPr>
            <p14:xfrm>
              <a:off x="608106" y="5775113"/>
              <a:ext cx="184320" cy="125280"/>
            </p14:xfrm>
          </p:contentPart>
        </mc:Choice>
        <mc:Fallback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4CB1FEEE-E25F-4435-99EB-8F25E4D13318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593706" y="5760713"/>
                <a:ext cx="212400" cy="15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9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0EAD8CC3-75F6-4BCB-9CE0-0511053B9D40}"/>
                  </a:ext>
                </a:extLst>
              </p14:cNvPr>
              <p14:cNvContentPartPr/>
              <p14:nvPr/>
            </p14:nvContentPartPr>
            <p14:xfrm>
              <a:off x="1091586" y="5589353"/>
              <a:ext cx="801720" cy="476640"/>
            </p14:xfrm>
          </p:contentPart>
        </mc:Choice>
        <mc:Fallback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0EAD8CC3-75F6-4BCB-9CE0-0511053B9D40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1077186" y="5574953"/>
                <a:ext cx="829800" cy="50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1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F13CD20E-2D20-4338-A484-1C46FED82361}"/>
                  </a:ext>
                </a:extLst>
              </p14:cNvPr>
              <p14:cNvContentPartPr/>
              <p14:nvPr/>
            </p14:nvContentPartPr>
            <p14:xfrm>
              <a:off x="7721706" y="4925873"/>
              <a:ext cx="522720" cy="808560"/>
            </p14:xfrm>
          </p:contentPart>
        </mc:Choice>
        <mc:Fallback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F13CD20E-2D20-4338-A484-1C46FED82361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7707306" y="4911473"/>
                <a:ext cx="550800" cy="83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3">
            <p14:nvContentPartPr>
              <p14:cNvPr id="143" name="Ink 142">
                <a:extLst>
                  <a:ext uri="{FF2B5EF4-FFF2-40B4-BE49-F238E27FC236}">
                    <a16:creationId xmlns:a16="http://schemas.microsoft.com/office/drawing/2014/main" id="{80D6214B-AB86-4420-BAB0-9C05E80E869F}"/>
                  </a:ext>
                </a:extLst>
              </p14:cNvPr>
              <p14:cNvContentPartPr/>
              <p14:nvPr/>
            </p14:nvContentPartPr>
            <p14:xfrm>
              <a:off x="2004546" y="5527793"/>
              <a:ext cx="2019600" cy="464760"/>
            </p14:xfrm>
          </p:contentPart>
        </mc:Choice>
        <mc:Fallback>
          <p:pic>
            <p:nvPicPr>
              <p:cNvPr id="143" name="Ink 142">
                <a:extLst>
                  <a:ext uri="{FF2B5EF4-FFF2-40B4-BE49-F238E27FC236}">
                    <a16:creationId xmlns:a16="http://schemas.microsoft.com/office/drawing/2014/main" id="{80D6214B-AB86-4420-BAB0-9C05E80E869F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1990146" y="5513393"/>
                <a:ext cx="2047680" cy="49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5">
            <p14:nvContentPartPr>
              <p14:cNvPr id="146" name="Ink 145">
                <a:extLst>
                  <a:ext uri="{FF2B5EF4-FFF2-40B4-BE49-F238E27FC236}">
                    <a16:creationId xmlns:a16="http://schemas.microsoft.com/office/drawing/2014/main" id="{91A3AB94-5266-47B1-9C41-A45789633AA8}"/>
                  </a:ext>
                </a:extLst>
              </p14:cNvPr>
              <p14:cNvContentPartPr/>
              <p14:nvPr/>
            </p14:nvContentPartPr>
            <p14:xfrm>
              <a:off x="656346" y="6359393"/>
              <a:ext cx="240120" cy="163080"/>
            </p14:xfrm>
          </p:contentPart>
        </mc:Choice>
        <mc:Fallback>
          <p:pic>
            <p:nvPicPr>
              <p:cNvPr id="146" name="Ink 145">
                <a:extLst>
                  <a:ext uri="{FF2B5EF4-FFF2-40B4-BE49-F238E27FC236}">
                    <a16:creationId xmlns:a16="http://schemas.microsoft.com/office/drawing/2014/main" id="{91A3AB94-5266-47B1-9C41-A45789633AA8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641946" y="6344993"/>
                <a:ext cx="268200" cy="19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7">
            <p14:nvContentPartPr>
              <p14:cNvPr id="150" name="Ink 149">
                <a:extLst>
                  <a:ext uri="{FF2B5EF4-FFF2-40B4-BE49-F238E27FC236}">
                    <a16:creationId xmlns:a16="http://schemas.microsoft.com/office/drawing/2014/main" id="{6935CD82-96BF-4BBF-A586-4AA92587F664}"/>
                  </a:ext>
                </a:extLst>
              </p14:cNvPr>
              <p14:cNvContentPartPr/>
              <p14:nvPr/>
            </p14:nvContentPartPr>
            <p14:xfrm>
              <a:off x="1289226" y="6261473"/>
              <a:ext cx="612000" cy="299160"/>
            </p14:xfrm>
          </p:contentPart>
        </mc:Choice>
        <mc:Fallback>
          <p:pic>
            <p:nvPicPr>
              <p:cNvPr id="150" name="Ink 149">
                <a:extLst>
                  <a:ext uri="{FF2B5EF4-FFF2-40B4-BE49-F238E27FC236}">
                    <a16:creationId xmlns:a16="http://schemas.microsoft.com/office/drawing/2014/main" id="{6935CD82-96BF-4BBF-A586-4AA92587F664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1274826" y="6247073"/>
                <a:ext cx="640080" cy="327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9002068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8BB76472-D271-4526-A0EE-761BDDD1BFE9}"/>
                  </a:ext>
                </a:extLst>
              </p14:cNvPr>
              <p14:cNvContentPartPr/>
              <p14:nvPr/>
            </p14:nvContentPartPr>
            <p14:xfrm>
              <a:off x="542586" y="376913"/>
              <a:ext cx="416520" cy="52560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8BB76472-D271-4526-A0EE-761BDDD1BFE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28186" y="362513"/>
                <a:ext cx="444600" cy="55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026B397D-27EE-4E8D-B7A9-306774B33DF7}"/>
                  </a:ext>
                </a:extLst>
              </p14:cNvPr>
              <p14:cNvContentPartPr/>
              <p14:nvPr/>
            </p14:nvContentPartPr>
            <p14:xfrm>
              <a:off x="1294986" y="278273"/>
              <a:ext cx="2568960" cy="64872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026B397D-27EE-4E8D-B7A9-306774B33DF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80586" y="263873"/>
                <a:ext cx="2597040" cy="67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E129B182-11D9-4678-A181-98EB480E4E89}"/>
                  </a:ext>
                </a:extLst>
              </p14:cNvPr>
              <p14:cNvContentPartPr/>
              <p14:nvPr/>
            </p14:nvContentPartPr>
            <p14:xfrm>
              <a:off x="4431306" y="363233"/>
              <a:ext cx="1113480" cy="45144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E129B182-11D9-4678-A181-98EB480E4E8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416906" y="348833"/>
                <a:ext cx="1141560" cy="47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2EAB0F94-6974-48FA-93C1-3E048BDA909F}"/>
                  </a:ext>
                </a:extLst>
              </p14:cNvPr>
              <p14:cNvContentPartPr/>
              <p14:nvPr/>
            </p14:nvContentPartPr>
            <p14:xfrm>
              <a:off x="3665226" y="1484633"/>
              <a:ext cx="239760" cy="360"/>
            </p14:xfrm>
          </p:contentPart>
        </mc:Choice>
        <mc:Fallback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2EAB0F94-6974-48FA-93C1-3E048BDA909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650826" y="1470233"/>
                <a:ext cx="2678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9AF13F8D-12AD-4722-BB06-3094309D78BA}"/>
                  </a:ext>
                </a:extLst>
              </p14:cNvPr>
              <p14:cNvContentPartPr/>
              <p14:nvPr/>
            </p14:nvContentPartPr>
            <p14:xfrm>
              <a:off x="3697266" y="1666073"/>
              <a:ext cx="279720" cy="12240"/>
            </p14:xfrm>
          </p:contentPart>
        </mc:Choice>
        <mc:Fallback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9AF13F8D-12AD-4722-BB06-3094309D78BA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682866" y="1651673"/>
                <a:ext cx="30780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D9FCC73E-F7A6-421C-B18E-8ADB71B06C15}"/>
                  </a:ext>
                </a:extLst>
              </p14:cNvPr>
              <p14:cNvContentPartPr/>
              <p14:nvPr/>
            </p14:nvContentPartPr>
            <p14:xfrm>
              <a:off x="5850066" y="282593"/>
              <a:ext cx="1777680" cy="578520"/>
            </p14:xfrm>
          </p:contentPart>
        </mc:Choice>
        <mc:Fallback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D9FCC73E-F7A6-421C-B18E-8ADB71B06C15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835666" y="268193"/>
                <a:ext cx="1805760" cy="60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494341A9-8483-4E23-B737-D98CD55D552E}"/>
                  </a:ext>
                </a:extLst>
              </p14:cNvPr>
              <p14:cNvContentPartPr/>
              <p14:nvPr/>
            </p14:nvContentPartPr>
            <p14:xfrm>
              <a:off x="4483506" y="1241273"/>
              <a:ext cx="892080" cy="464040"/>
            </p14:xfrm>
          </p:contentPart>
        </mc:Choice>
        <mc:Fallback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494341A9-8483-4E23-B737-D98CD55D552E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469106" y="1226873"/>
                <a:ext cx="920160" cy="49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03184BCB-61B1-49AE-A5A0-3E9C3C04E01D}"/>
                  </a:ext>
                </a:extLst>
              </p14:cNvPr>
              <p14:cNvContentPartPr/>
              <p14:nvPr/>
            </p14:nvContentPartPr>
            <p14:xfrm>
              <a:off x="491466" y="2169713"/>
              <a:ext cx="555120" cy="627840"/>
            </p14:xfrm>
          </p:contentPart>
        </mc:Choice>
        <mc:Fallback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03184BCB-61B1-49AE-A5A0-3E9C3C04E01D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77066" y="2155313"/>
                <a:ext cx="583200" cy="65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3BEDCAFE-B97E-44C5-A7C5-D5D645A6E2B3}"/>
                  </a:ext>
                </a:extLst>
              </p14:cNvPr>
              <p14:cNvContentPartPr/>
              <p14:nvPr/>
            </p14:nvContentPartPr>
            <p14:xfrm>
              <a:off x="1459146" y="2187713"/>
              <a:ext cx="580320" cy="517680"/>
            </p14:xfrm>
          </p:contentPart>
        </mc:Choice>
        <mc:Fallback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3BEDCAFE-B97E-44C5-A7C5-D5D645A6E2B3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444746" y="2173313"/>
                <a:ext cx="608400" cy="54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5305C6AC-8124-4C5D-A6FE-9C3998F02F59}"/>
                  </a:ext>
                </a:extLst>
              </p14:cNvPr>
              <p14:cNvContentPartPr/>
              <p14:nvPr/>
            </p14:nvContentPartPr>
            <p14:xfrm>
              <a:off x="2256186" y="2190953"/>
              <a:ext cx="2336040" cy="756720"/>
            </p14:xfrm>
          </p:contentPart>
        </mc:Choice>
        <mc:Fallback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5305C6AC-8124-4C5D-A6FE-9C3998F02F59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241786" y="2176553"/>
                <a:ext cx="2364120" cy="78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01A14A0C-CD08-46A0-B0DA-BF0FB6070126}"/>
                  </a:ext>
                </a:extLst>
              </p14:cNvPr>
              <p14:cNvContentPartPr/>
              <p14:nvPr/>
            </p14:nvContentPartPr>
            <p14:xfrm>
              <a:off x="4959066" y="2394353"/>
              <a:ext cx="612360" cy="339840"/>
            </p14:xfrm>
          </p:contentPart>
        </mc:Choice>
        <mc:Fallback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01A14A0C-CD08-46A0-B0DA-BF0FB6070126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944666" y="2379953"/>
                <a:ext cx="640440" cy="36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3899EF0E-0094-4B51-ADDE-156D95A0FCA1}"/>
                  </a:ext>
                </a:extLst>
              </p14:cNvPr>
              <p14:cNvContentPartPr/>
              <p14:nvPr/>
            </p14:nvContentPartPr>
            <p14:xfrm>
              <a:off x="4451466" y="3436193"/>
              <a:ext cx="230400" cy="23760"/>
            </p14:xfrm>
          </p:contentPart>
        </mc:Choice>
        <mc:Fallback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3899EF0E-0094-4B51-ADDE-156D95A0FCA1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437066" y="3421793"/>
                <a:ext cx="258480" cy="5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D3F8CBFC-9B36-4766-BF3B-B876B60DDDAB}"/>
                  </a:ext>
                </a:extLst>
              </p14:cNvPr>
              <p14:cNvContentPartPr/>
              <p14:nvPr/>
            </p14:nvContentPartPr>
            <p14:xfrm>
              <a:off x="4442106" y="3654713"/>
              <a:ext cx="257400" cy="18000"/>
            </p14:xfrm>
          </p:contentPart>
        </mc:Choice>
        <mc:Fallback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D3F8CBFC-9B36-4766-BF3B-B876B60DDDAB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427706" y="3640313"/>
                <a:ext cx="285480" cy="4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51BFE4A3-2B71-4393-86C7-777D047AEBB8}"/>
                  </a:ext>
                </a:extLst>
              </p14:cNvPr>
              <p14:cNvContentPartPr/>
              <p14:nvPr/>
            </p14:nvContentPartPr>
            <p14:xfrm>
              <a:off x="5910546" y="2165393"/>
              <a:ext cx="1910880" cy="639000"/>
            </p14:xfrm>
          </p:contentPart>
        </mc:Choice>
        <mc:Fallback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51BFE4A3-2B71-4393-86C7-777D047AEBB8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5896146" y="2150993"/>
                <a:ext cx="1938960" cy="66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DCF9DA92-DA00-4290-961A-67AE556C2DCA}"/>
                  </a:ext>
                </a:extLst>
              </p14:cNvPr>
              <p14:cNvContentPartPr/>
              <p14:nvPr/>
            </p14:nvContentPartPr>
            <p14:xfrm>
              <a:off x="5324106" y="3239993"/>
              <a:ext cx="850680" cy="469800"/>
            </p14:xfrm>
          </p:contentPart>
        </mc:Choice>
        <mc:Fallback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DCF9DA92-DA00-4290-961A-67AE556C2DCA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5309706" y="3225593"/>
                <a:ext cx="878760" cy="49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5E7C2060-6B13-4578-9E66-73E5A6B69957}"/>
                  </a:ext>
                </a:extLst>
              </p14:cNvPr>
              <p14:cNvContentPartPr/>
              <p14:nvPr/>
            </p14:nvContentPartPr>
            <p14:xfrm>
              <a:off x="1446906" y="3970793"/>
              <a:ext cx="1275840" cy="576360"/>
            </p14:xfrm>
          </p:contentPart>
        </mc:Choice>
        <mc:Fallback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5E7C2060-6B13-4578-9E66-73E5A6B69957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432506" y="3956393"/>
                <a:ext cx="1303920" cy="60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14868197-ACC6-40EA-B365-542AB7A07455}"/>
                  </a:ext>
                </a:extLst>
              </p14:cNvPr>
              <p14:cNvContentPartPr/>
              <p14:nvPr/>
            </p14:nvContentPartPr>
            <p14:xfrm>
              <a:off x="519906" y="3994193"/>
              <a:ext cx="509400" cy="554400"/>
            </p14:xfrm>
          </p:contentPart>
        </mc:Choice>
        <mc:Fallback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14868197-ACC6-40EA-B365-542AB7A07455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505506" y="3979793"/>
                <a:ext cx="537480" cy="58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7F26E603-39D3-4001-A121-626BF1FA4547}"/>
                  </a:ext>
                </a:extLst>
              </p14:cNvPr>
              <p14:cNvContentPartPr/>
              <p14:nvPr/>
            </p14:nvContentPartPr>
            <p14:xfrm>
              <a:off x="3029826" y="4092833"/>
              <a:ext cx="1457280" cy="563400"/>
            </p14:xfrm>
          </p:contentPart>
        </mc:Choice>
        <mc:Fallback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7F26E603-39D3-4001-A121-626BF1FA4547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3015426" y="4078433"/>
                <a:ext cx="1485360" cy="59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BF35E1A2-D383-4300-99A0-0436A948D39D}"/>
                  </a:ext>
                </a:extLst>
              </p14:cNvPr>
              <p14:cNvContentPartPr/>
              <p14:nvPr/>
            </p14:nvContentPartPr>
            <p14:xfrm>
              <a:off x="1276626" y="5892113"/>
              <a:ext cx="231840" cy="9720"/>
            </p14:xfrm>
          </p:contentPart>
        </mc:Choice>
        <mc:Fallback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BF35E1A2-D383-4300-99A0-0436A948D39D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262226" y="5877713"/>
                <a:ext cx="259920" cy="3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9D2F06EF-BFEC-4B0D-A65D-D2C9DAF848B6}"/>
                  </a:ext>
                </a:extLst>
              </p14:cNvPr>
              <p14:cNvContentPartPr/>
              <p14:nvPr/>
            </p14:nvContentPartPr>
            <p14:xfrm>
              <a:off x="1227666" y="6068513"/>
              <a:ext cx="284760" cy="8280"/>
            </p14:xfrm>
          </p:contentPart>
        </mc:Choice>
        <mc:Fallback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9D2F06EF-BFEC-4B0D-A65D-D2C9DAF848B6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213266" y="6054113"/>
                <a:ext cx="312840" cy="3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F3D82A2F-836F-478C-B79B-F16E1BF0AD0E}"/>
                  </a:ext>
                </a:extLst>
              </p14:cNvPr>
              <p14:cNvContentPartPr/>
              <p14:nvPr/>
            </p14:nvContentPartPr>
            <p14:xfrm>
              <a:off x="1920666" y="5768993"/>
              <a:ext cx="2000520" cy="401760"/>
            </p14:xfrm>
          </p:contentPart>
        </mc:Choice>
        <mc:Fallback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F3D82A2F-836F-478C-B79B-F16E1BF0AD0E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906266" y="5754593"/>
                <a:ext cx="2028600" cy="42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8F7DA75F-4228-41CE-95C1-417F52F261A3}"/>
                  </a:ext>
                </a:extLst>
              </p14:cNvPr>
              <p14:cNvContentPartPr/>
              <p14:nvPr/>
            </p14:nvContentPartPr>
            <p14:xfrm>
              <a:off x="4757106" y="4065473"/>
              <a:ext cx="3106080" cy="1416240"/>
            </p14:xfrm>
          </p:contentPart>
        </mc:Choice>
        <mc:Fallback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8F7DA75F-4228-41CE-95C1-417F52F261A3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4742706" y="4051073"/>
                <a:ext cx="3134160" cy="144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7AB59F17-DBCA-4C30-97FE-1BEDF4239454}"/>
                  </a:ext>
                </a:extLst>
              </p14:cNvPr>
              <p14:cNvContentPartPr/>
              <p14:nvPr/>
            </p14:nvContentPartPr>
            <p14:xfrm>
              <a:off x="4169586" y="5797073"/>
              <a:ext cx="1376280" cy="402480"/>
            </p14:xfrm>
          </p:contentPart>
        </mc:Choice>
        <mc:Fallback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7AB59F17-DBCA-4C30-97FE-1BEDF4239454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4155186" y="5782673"/>
                <a:ext cx="1404360" cy="43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A3BEC29A-89DE-4A3B-852A-F70558EA9FE2}"/>
                  </a:ext>
                </a:extLst>
              </p14:cNvPr>
              <p14:cNvContentPartPr/>
              <p14:nvPr/>
            </p14:nvContentPartPr>
            <p14:xfrm>
              <a:off x="6390066" y="5842793"/>
              <a:ext cx="162000" cy="415440"/>
            </p14:xfrm>
          </p:contentPart>
        </mc:Choice>
        <mc:Fallback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A3BEC29A-89DE-4A3B-852A-F70558EA9FE2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6375666" y="5828393"/>
                <a:ext cx="190080" cy="44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72F0AAB3-F1E8-492B-9749-91C8D2EC48CB}"/>
                  </a:ext>
                </a:extLst>
              </p14:cNvPr>
              <p14:cNvContentPartPr/>
              <p14:nvPr/>
            </p14:nvContentPartPr>
            <p14:xfrm>
              <a:off x="5819826" y="5892113"/>
              <a:ext cx="342000" cy="359640"/>
            </p14:xfrm>
          </p:contentPart>
        </mc:Choice>
        <mc:Fallback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72F0AAB3-F1E8-492B-9749-91C8D2EC48CB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5805426" y="5877713"/>
                <a:ext cx="370080" cy="387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5541863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5E1BA3F6-4B4C-4ECA-A2F6-E7B2B546E9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16632"/>
            <a:ext cx="8328025" cy="2154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10EF2E4F-07EB-4F06-A1D4-96B7A4D4B4DB}"/>
                  </a:ext>
                </a:extLst>
              </p14:cNvPr>
              <p14:cNvContentPartPr/>
              <p14:nvPr/>
            </p14:nvContentPartPr>
            <p14:xfrm>
              <a:off x="278706" y="2838953"/>
              <a:ext cx="540360" cy="55296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10EF2E4F-07EB-4F06-A1D4-96B7A4D4B4D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64306" y="2824553"/>
                <a:ext cx="568440" cy="58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21F6342C-A508-4CDB-BA32-EB75DE7D1CEF}"/>
                  </a:ext>
                </a:extLst>
              </p14:cNvPr>
              <p14:cNvContentPartPr/>
              <p14:nvPr/>
            </p14:nvContentPartPr>
            <p14:xfrm>
              <a:off x="1460226" y="2730953"/>
              <a:ext cx="800640" cy="55980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21F6342C-A508-4CDB-BA32-EB75DE7D1CE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45826" y="2716553"/>
                <a:ext cx="828720" cy="58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5388A794-535C-4CEF-B9A6-EA027C854BAC}"/>
                  </a:ext>
                </a:extLst>
              </p14:cNvPr>
              <p14:cNvContentPartPr/>
              <p14:nvPr/>
            </p14:nvContentPartPr>
            <p14:xfrm>
              <a:off x="301746" y="3901673"/>
              <a:ext cx="322560" cy="61668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5388A794-535C-4CEF-B9A6-EA027C854BA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87346" y="3887273"/>
                <a:ext cx="350640" cy="64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E3C1B5A4-0C00-437D-8B15-FE666FB5D670}"/>
                  </a:ext>
                </a:extLst>
              </p14:cNvPr>
              <p14:cNvContentPartPr/>
              <p14:nvPr/>
            </p14:nvContentPartPr>
            <p14:xfrm>
              <a:off x="1361226" y="3656513"/>
              <a:ext cx="477720" cy="68544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E3C1B5A4-0C00-437D-8B15-FE666FB5D670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346826" y="3642113"/>
                <a:ext cx="505800" cy="71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C48563EF-2973-4F49-BC62-FC4752FFBFA5}"/>
                  </a:ext>
                </a:extLst>
              </p14:cNvPr>
              <p14:cNvContentPartPr/>
              <p14:nvPr/>
            </p14:nvContentPartPr>
            <p14:xfrm>
              <a:off x="2142426" y="3686393"/>
              <a:ext cx="682560" cy="69084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C48563EF-2973-4F49-BC62-FC4752FFBFA5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128026" y="3671993"/>
                <a:ext cx="710640" cy="71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24970A13-0451-4E0C-9BC9-A9F5AC4CE42C}"/>
                  </a:ext>
                </a:extLst>
              </p14:cNvPr>
              <p14:cNvContentPartPr/>
              <p14:nvPr/>
            </p14:nvContentPartPr>
            <p14:xfrm>
              <a:off x="3088866" y="4010753"/>
              <a:ext cx="176400" cy="159120"/>
            </p14:xfrm>
          </p:contentPart>
        </mc:Choice>
        <mc:Fallback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24970A13-0451-4E0C-9BC9-A9F5AC4CE42C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074466" y="3996353"/>
                <a:ext cx="204480" cy="18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DAFB4DAD-7AEA-4CB7-BBFD-1DCA91AEA239}"/>
                  </a:ext>
                </a:extLst>
              </p14:cNvPr>
              <p14:cNvContentPartPr/>
              <p14:nvPr/>
            </p14:nvContentPartPr>
            <p14:xfrm>
              <a:off x="3531666" y="3709433"/>
              <a:ext cx="499680" cy="782640"/>
            </p14:xfrm>
          </p:contentPart>
        </mc:Choice>
        <mc:Fallback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DAFB4DAD-7AEA-4CB7-BBFD-1DCA91AEA239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3517266" y="3695033"/>
                <a:ext cx="527760" cy="81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1C0E5E98-68E4-4EA1-873A-30FF39EAAC34}"/>
                  </a:ext>
                </a:extLst>
              </p14:cNvPr>
              <p14:cNvContentPartPr/>
              <p14:nvPr/>
            </p14:nvContentPartPr>
            <p14:xfrm>
              <a:off x="1392906" y="4523393"/>
              <a:ext cx="2885400" cy="759240"/>
            </p14:xfrm>
          </p:contentPart>
        </mc:Choice>
        <mc:Fallback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1C0E5E98-68E4-4EA1-873A-30FF39EAAC34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378506" y="4508993"/>
                <a:ext cx="2913480" cy="78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3563AC02-FE6F-46ED-80BA-4E7C44038145}"/>
                  </a:ext>
                </a:extLst>
              </p14:cNvPr>
              <p14:cNvContentPartPr/>
              <p14:nvPr/>
            </p14:nvContentPartPr>
            <p14:xfrm>
              <a:off x="4761426" y="4225313"/>
              <a:ext cx="912600" cy="395280"/>
            </p14:xfrm>
          </p:contentPart>
        </mc:Choice>
        <mc:Fallback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3563AC02-FE6F-46ED-80BA-4E7C44038145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4747026" y="4210913"/>
                <a:ext cx="940680" cy="42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1342EBBA-15E6-48CF-8B42-B46782CC52F8}"/>
                  </a:ext>
                </a:extLst>
              </p14:cNvPr>
              <p14:cNvContentPartPr/>
              <p14:nvPr/>
            </p14:nvContentPartPr>
            <p14:xfrm>
              <a:off x="6746466" y="4417553"/>
              <a:ext cx="456480" cy="136800"/>
            </p14:xfrm>
          </p:contentPart>
        </mc:Choice>
        <mc:Fallback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1342EBBA-15E6-48CF-8B42-B46782CC52F8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6732066" y="4403153"/>
                <a:ext cx="484560" cy="16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29B7192E-D353-4A29-87CE-727E4A07B662}"/>
                  </a:ext>
                </a:extLst>
              </p14:cNvPr>
              <p14:cNvContentPartPr/>
              <p14:nvPr/>
            </p14:nvContentPartPr>
            <p14:xfrm>
              <a:off x="7467546" y="4267793"/>
              <a:ext cx="421920" cy="300600"/>
            </p14:xfrm>
          </p:contentPart>
        </mc:Choice>
        <mc:Fallback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29B7192E-D353-4A29-87CE-727E4A07B662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7453146" y="4253393"/>
                <a:ext cx="450000" cy="32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1BCC5ED7-3305-4845-BA2E-BADB6C1EAACF}"/>
                  </a:ext>
                </a:extLst>
              </p14:cNvPr>
              <p14:cNvContentPartPr/>
              <p14:nvPr/>
            </p14:nvContentPartPr>
            <p14:xfrm>
              <a:off x="8142906" y="4161953"/>
              <a:ext cx="933480" cy="459000"/>
            </p14:xfrm>
          </p:contentPart>
        </mc:Choice>
        <mc:Fallback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1BCC5ED7-3305-4845-BA2E-BADB6C1EAACF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8128506" y="4147553"/>
                <a:ext cx="961560" cy="48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DD6E817F-9C5F-40E0-89D6-2E2E3FEF150B}"/>
                  </a:ext>
                </a:extLst>
              </p14:cNvPr>
              <p14:cNvContentPartPr/>
              <p14:nvPr/>
            </p14:nvContentPartPr>
            <p14:xfrm>
              <a:off x="2974746" y="3208313"/>
              <a:ext cx="415080" cy="511200"/>
            </p14:xfrm>
          </p:contentPart>
        </mc:Choice>
        <mc:Fallback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DD6E817F-9C5F-40E0-89D6-2E2E3FEF150B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2960346" y="3193913"/>
                <a:ext cx="443160" cy="53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E8184462-CFA8-4587-B578-E2C53EB74B65}"/>
                  </a:ext>
                </a:extLst>
              </p14:cNvPr>
              <p14:cNvContentPartPr/>
              <p14:nvPr/>
            </p14:nvContentPartPr>
            <p14:xfrm>
              <a:off x="4166346" y="3283553"/>
              <a:ext cx="583920" cy="398880"/>
            </p14:xfrm>
          </p:contentPart>
        </mc:Choice>
        <mc:Fallback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E8184462-CFA8-4587-B578-E2C53EB74B65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4151946" y="3269153"/>
                <a:ext cx="612000" cy="426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3213519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58BAC441-A792-4495-8F7E-8A657F5FBEFD}"/>
                  </a:ext>
                </a:extLst>
              </p14:cNvPr>
              <p14:cNvContentPartPr/>
              <p14:nvPr/>
            </p14:nvContentPartPr>
            <p14:xfrm>
              <a:off x="855426" y="964433"/>
              <a:ext cx="798480" cy="4032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58BAC441-A792-4495-8F7E-8A657F5FBEF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41026" y="950033"/>
                <a:ext cx="826560" cy="6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CC072B5-2FF9-45EC-8A25-BA36460CC756}"/>
                  </a:ext>
                </a:extLst>
              </p14:cNvPr>
              <p14:cNvContentPartPr/>
              <p14:nvPr/>
            </p14:nvContentPartPr>
            <p14:xfrm>
              <a:off x="2114706" y="632513"/>
              <a:ext cx="5760" cy="1260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CC072B5-2FF9-45EC-8A25-BA36460CC75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100306" y="618113"/>
                <a:ext cx="33840" cy="4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D02B0CFD-3E02-441B-A9AB-ADD5030C05B6}"/>
                  </a:ext>
                </a:extLst>
              </p14:cNvPr>
              <p14:cNvContentPartPr/>
              <p14:nvPr/>
            </p14:nvContentPartPr>
            <p14:xfrm>
              <a:off x="2146386" y="797753"/>
              <a:ext cx="360" cy="36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D02B0CFD-3E02-441B-A9AB-ADD5030C05B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131986" y="783353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A81C8826-D124-4604-B5EF-71C7CE035DF5}"/>
                  </a:ext>
                </a:extLst>
              </p14:cNvPr>
              <p14:cNvContentPartPr/>
              <p14:nvPr/>
            </p14:nvContentPartPr>
            <p14:xfrm>
              <a:off x="874866" y="467993"/>
              <a:ext cx="836640" cy="37692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A81C8826-D124-4604-B5EF-71C7CE035DF5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60466" y="453593"/>
                <a:ext cx="864720" cy="40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DD8C5319-94E0-4C73-B23F-1B3EC93CC567}"/>
                  </a:ext>
                </a:extLst>
              </p14:cNvPr>
              <p14:cNvContentPartPr/>
              <p14:nvPr/>
            </p14:nvContentPartPr>
            <p14:xfrm>
              <a:off x="2703306" y="363233"/>
              <a:ext cx="614880" cy="95868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DD8C5319-94E0-4C73-B23F-1B3EC93CC567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688906" y="348833"/>
                <a:ext cx="642960" cy="98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32140BFF-438C-4A9A-8A9C-38DB2F1478C1}"/>
                  </a:ext>
                </a:extLst>
              </p14:cNvPr>
              <p14:cNvContentPartPr/>
              <p14:nvPr/>
            </p14:nvContentPartPr>
            <p14:xfrm>
              <a:off x="3561906" y="767513"/>
              <a:ext cx="156600" cy="13896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32140BFF-438C-4A9A-8A9C-38DB2F1478C1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547506" y="753113"/>
                <a:ext cx="184680" cy="16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B8CCB85A-DDDA-4E08-80A1-6CCE190A4A7D}"/>
                  </a:ext>
                </a:extLst>
              </p14:cNvPr>
              <p14:cNvContentPartPr/>
              <p14:nvPr/>
            </p14:nvContentPartPr>
            <p14:xfrm>
              <a:off x="4082466" y="318593"/>
              <a:ext cx="578520" cy="495000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B8CCB85A-DDDA-4E08-80A1-6CCE190A4A7D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068066" y="304193"/>
                <a:ext cx="606600" cy="52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EB133456-24FC-4A6D-9CE1-4C7172DB7003}"/>
                  </a:ext>
                </a:extLst>
              </p14:cNvPr>
              <p14:cNvContentPartPr/>
              <p14:nvPr/>
            </p14:nvContentPartPr>
            <p14:xfrm>
              <a:off x="4128906" y="1020593"/>
              <a:ext cx="347760" cy="396360"/>
            </p14:xfrm>
          </p:contentPart>
        </mc:Choice>
        <mc:Fallback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EB133456-24FC-4A6D-9CE1-4C7172DB7003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114506" y="1006193"/>
                <a:ext cx="375840" cy="42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60B47188-9799-4867-86CF-A39E61964521}"/>
                  </a:ext>
                </a:extLst>
              </p14:cNvPr>
              <p14:cNvContentPartPr/>
              <p14:nvPr/>
            </p14:nvContentPartPr>
            <p14:xfrm>
              <a:off x="5122146" y="385553"/>
              <a:ext cx="1134360" cy="454680"/>
            </p14:xfrm>
          </p:contentPart>
        </mc:Choice>
        <mc:Fallback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60B47188-9799-4867-86CF-A39E61964521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107746" y="371153"/>
                <a:ext cx="1162440" cy="48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37AFD98D-393A-4878-B1ED-460EE2A3DCF3}"/>
                  </a:ext>
                </a:extLst>
              </p14:cNvPr>
              <p14:cNvContentPartPr/>
              <p14:nvPr/>
            </p14:nvContentPartPr>
            <p14:xfrm>
              <a:off x="5533266" y="1060193"/>
              <a:ext cx="551880" cy="302760"/>
            </p14:xfrm>
          </p:contentPart>
        </mc:Choice>
        <mc:Fallback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37AFD98D-393A-4878-B1ED-460EE2A3DCF3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518866" y="1045793"/>
                <a:ext cx="579960" cy="33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6F7840EF-5163-4E07-A05C-D6836856922B}"/>
                  </a:ext>
                </a:extLst>
              </p14:cNvPr>
              <p14:cNvContentPartPr/>
              <p14:nvPr/>
            </p14:nvContentPartPr>
            <p14:xfrm>
              <a:off x="7161906" y="456113"/>
              <a:ext cx="819000" cy="596880"/>
            </p14:xfrm>
          </p:contentPart>
        </mc:Choice>
        <mc:Fallback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6F7840EF-5163-4E07-A05C-D6836856922B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147506" y="441713"/>
                <a:ext cx="847080" cy="62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33B9EF8D-FA77-468D-B775-CB0397B68561}"/>
                  </a:ext>
                </a:extLst>
              </p14:cNvPr>
              <p14:cNvContentPartPr/>
              <p14:nvPr/>
            </p14:nvContentPartPr>
            <p14:xfrm>
              <a:off x="4504026" y="1766513"/>
              <a:ext cx="725760" cy="446760"/>
            </p14:xfrm>
          </p:contentPart>
        </mc:Choice>
        <mc:Fallback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33B9EF8D-FA77-468D-B775-CB0397B68561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489626" y="1752113"/>
                <a:ext cx="753840" cy="47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297639CE-700A-4BC3-B3A2-9DD0EE58A5EB}"/>
                  </a:ext>
                </a:extLst>
              </p14:cNvPr>
              <p14:cNvContentPartPr/>
              <p14:nvPr/>
            </p14:nvContentPartPr>
            <p14:xfrm>
              <a:off x="5714706" y="1652033"/>
              <a:ext cx="2297880" cy="487440"/>
            </p14:xfrm>
          </p:contentPart>
        </mc:Choice>
        <mc:Fallback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297639CE-700A-4BC3-B3A2-9DD0EE58A5EB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5700306" y="1637633"/>
                <a:ext cx="2325960" cy="51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2159D9D1-00D0-4C32-BA0F-03187BA78B0D}"/>
                  </a:ext>
                </a:extLst>
              </p14:cNvPr>
              <p14:cNvContentPartPr/>
              <p14:nvPr/>
            </p14:nvContentPartPr>
            <p14:xfrm>
              <a:off x="2061426" y="1640513"/>
              <a:ext cx="2689920" cy="1290960"/>
            </p14:xfrm>
          </p:contentPart>
        </mc:Choice>
        <mc:Fallback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2159D9D1-00D0-4C32-BA0F-03187BA78B0D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047026" y="1626113"/>
                <a:ext cx="2718000" cy="131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1769C5C0-2FC5-49BD-9539-6D6B0C42CA47}"/>
                  </a:ext>
                </a:extLst>
              </p14:cNvPr>
              <p14:cNvContentPartPr/>
              <p14:nvPr/>
            </p14:nvContentPartPr>
            <p14:xfrm>
              <a:off x="5055906" y="2550593"/>
              <a:ext cx="801000" cy="344160"/>
            </p14:xfrm>
          </p:contentPart>
        </mc:Choice>
        <mc:Fallback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1769C5C0-2FC5-49BD-9539-6D6B0C42CA47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5041506" y="2536193"/>
                <a:ext cx="829080" cy="37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BB887C23-DE50-4DBC-A113-80F979DCD9E2}"/>
                  </a:ext>
                </a:extLst>
              </p14:cNvPr>
              <p14:cNvContentPartPr/>
              <p14:nvPr/>
            </p14:nvContentPartPr>
            <p14:xfrm>
              <a:off x="6420306" y="2504873"/>
              <a:ext cx="1942200" cy="565920"/>
            </p14:xfrm>
          </p:contentPart>
        </mc:Choice>
        <mc:Fallback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BB887C23-DE50-4DBC-A113-80F979DCD9E2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6405906" y="2490473"/>
                <a:ext cx="1970280" cy="59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6B79560F-1169-4799-BB74-ACC8F552FE8D}"/>
                  </a:ext>
                </a:extLst>
              </p14:cNvPr>
              <p14:cNvContentPartPr/>
              <p14:nvPr/>
            </p14:nvContentPartPr>
            <p14:xfrm>
              <a:off x="642306" y="4165553"/>
              <a:ext cx="1664640" cy="67320"/>
            </p14:xfrm>
          </p:contentPart>
        </mc:Choice>
        <mc:Fallback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6B79560F-1169-4799-BB74-ACC8F552FE8D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627906" y="4151153"/>
                <a:ext cx="1692720" cy="9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6D5DB3D9-0F3A-43AA-943E-555E5169FC68}"/>
                  </a:ext>
                </a:extLst>
              </p14:cNvPr>
              <p14:cNvContentPartPr/>
              <p14:nvPr/>
            </p14:nvContentPartPr>
            <p14:xfrm>
              <a:off x="545106" y="3526193"/>
              <a:ext cx="2270880" cy="457920"/>
            </p14:xfrm>
          </p:contentPart>
        </mc:Choice>
        <mc:Fallback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6D5DB3D9-0F3A-43AA-943E-555E5169FC68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530706" y="3511793"/>
                <a:ext cx="2298960" cy="48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107A097E-94AC-483D-ABC7-214D69C01E28}"/>
                  </a:ext>
                </a:extLst>
              </p14:cNvPr>
              <p14:cNvContentPartPr/>
              <p14:nvPr/>
            </p14:nvContentPartPr>
            <p14:xfrm>
              <a:off x="3362106" y="3976913"/>
              <a:ext cx="4060080" cy="83880"/>
            </p14:xfrm>
          </p:contentPart>
        </mc:Choice>
        <mc:Fallback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107A097E-94AC-483D-ABC7-214D69C01E28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3347706" y="3962513"/>
                <a:ext cx="4088160" cy="11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D1377FF8-19E9-410B-AD5E-EB9BAF60D74B}"/>
                  </a:ext>
                </a:extLst>
              </p14:cNvPr>
              <p14:cNvContentPartPr/>
              <p14:nvPr/>
            </p14:nvContentPartPr>
            <p14:xfrm>
              <a:off x="4730466" y="4341953"/>
              <a:ext cx="850680" cy="584280"/>
            </p14:xfrm>
          </p:contentPart>
        </mc:Choice>
        <mc:Fallback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D1377FF8-19E9-410B-AD5E-EB9BAF60D74B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4716066" y="4327553"/>
                <a:ext cx="878760" cy="61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EBB95E5A-3D16-45D4-8DFF-1AD7149A9035}"/>
                  </a:ext>
                </a:extLst>
              </p14:cNvPr>
              <p14:cNvContentPartPr/>
              <p14:nvPr/>
            </p14:nvContentPartPr>
            <p14:xfrm>
              <a:off x="4046106" y="3225953"/>
              <a:ext cx="766440" cy="491400"/>
            </p14:xfrm>
          </p:contentPart>
        </mc:Choice>
        <mc:Fallback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EBB95E5A-3D16-45D4-8DFF-1AD7149A9035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4031706" y="3211553"/>
                <a:ext cx="794520" cy="51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1555E942-E959-40D6-8B9F-874143D4FD7C}"/>
                  </a:ext>
                </a:extLst>
              </p14:cNvPr>
              <p14:cNvContentPartPr/>
              <p14:nvPr/>
            </p14:nvContentPartPr>
            <p14:xfrm>
              <a:off x="6060306" y="3233513"/>
              <a:ext cx="592920" cy="535680"/>
            </p14:xfrm>
          </p:contentPart>
        </mc:Choice>
        <mc:Fallback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1555E942-E959-40D6-8B9F-874143D4FD7C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6045906" y="3219113"/>
                <a:ext cx="621000" cy="56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95047B57-27B3-4B54-889E-FFD8602705EA}"/>
                  </a:ext>
                </a:extLst>
              </p14:cNvPr>
              <p14:cNvContentPartPr/>
              <p14:nvPr/>
            </p14:nvContentPartPr>
            <p14:xfrm>
              <a:off x="5432106" y="3440873"/>
              <a:ext cx="214560" cy="263880"/>
            </p14:xfrm>
          </p:contentPart>
        </mc:Choice>
        <mc:Fallback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95047B57-27B3-4B54-889E-FFD8602705EA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5417706" y="3426473"/>
                <a:ext cx="242640" cy="291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9499806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548CC52-2AD3-43E3-BEEC-C41093BE44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6" y="0"/>
            <a:ext cx="7020272" cy="2605179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D6739DCE-B7E0-43E3-B253-D70A14E222FD}"/>
                  </a:ext>
                </a:extLst>
              </p14:cNvPr>
              <p14:cNvContentPartPr/>
              <p14:nvPr/>
            </p14:nvContentPartPr>
            <p14:xfrm>
              <a:off x="970986" y="2725553"/>
              <a:ext cx="689400" cy="74988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D6739DCE-B7E0-43E3-B253-D70A14E222F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56586" y="2711153"/>
                <a:ext cx="717480" cy="77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B0440AB8-CB6E-405B-B79D-497BAEF03421}"/>
                  </a:ext>
                </a:extLst>
              </p14:cNvPr>
              <p14:cNvContentPartPr/>
              <p14:nvPr/>
            </p14:nvContentPartPr>
            <p14:xfrm>
              <a:off x="3221346" y="2828873"/>
              <a:ext cx="970200" cy="67752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B0440AB8-CB6E-405B-B79D-497BAEF0342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206946" y="2814473"/>
                <a:ext cx="998280" cy="70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07C4D49C-5457-4C0A-9028-5CC2F8848806}"/>
                  </a:ext>
                </a:extLst>
              </p14:cNvPr>
              <p14:cNvContentPartPr/>
              <p14:nvPr/>
            </p14:nvContentPartPr>
            <p14:xfrm>
              <a:off x="4551906" y="2825273"/>
              <a:ext cx="960840" cy="388080"/>
            </p14:xfrm>
          </p:contentPart>
        </mc:Choice>
        <mc:Fallback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07C4D49C-5457-4C0A-9028-5CC2F884880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537506" y="2810873"/>
                <a:ext cx="988920" cy="41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A6B2889A-68DC-4F89-B198-26BEA3E3E8C5}"/>
                  </a:ext>
                </a:extLst>
              </p14:cNvPr>
              <p14:cNvContentPartPr/>
              <p14:nvPr/>
            </p14:nvContentPartPr>
            <p14:xfrm>
              <a:off x="3947106" y="3600713"/>
              <a:ext cx="523800" cy="452160"/>
            </p14:xfrm>
          </p:contentPart>
        </mc:Choice>
        <mc:Fallback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A6B2889A-68DC-4F89-B198-26BEA3E3E8C5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932706" y="3586313"/>
                <a:ext cx="551880" cy="48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913E8D32-9C1D-4A25-A161-2F9FA71879F4}"/>
                  </a:ext>
                </a:extLst>
              </p14:cNvPr>
              <p14:cNvContentPartPr/>
              <p14:nvPr/>
            </p14:nvContentPartPr>
            <p14:xfrm>
              <a:off x="1074666" y="2817713"/>
              <a:ext cx="2459160" cy="1253160"/>
            </p14:xfrm>
          </p:contentPart>
        </mc:Choice>
        <mc:Fallback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913E8D32-9C1D-4A25-A161-2F9FA71879F4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060266" y="2803313"/>
                <a:ext cx="2487240" cy="128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5A231E76-24FD-40EB-8F33-F7ABD47114BA}"/>
                  </a:ext>
                </a:extLst>
              </p14:cNvPr>
              <p14:cNvContentPartPr/>
              <p14:nvPr/>
            </p14:nvContentPartPr>
            <p14:xfrm>
              <a:off x="5326266" y="3961073"/>
              <a:ext cx="57240" cy="168480"/>
            </p14:xfrm>
          </p:contentPart>
        </mc:Choice>
        <mc:Fallback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5A231E76-24FD-40EB-8F33-F7ABD47114BA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311866" y="3946673"/>
                <a:ext cx="85320" cy="19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5099CAFC-A3FF-4611-8DFF-18A88538DA61}"/>
                  </a:ext>
                </a:extLst>
              </p14:cNvPr>
              <p14:cNvContentPartPr/>
              <p14:nvPr/>
            </p14:nvContentPartPr>
            <p14:xfrm>
              <a:off x="6293946" y="3909593"/>
              <a:ext cx="115560" cy="360"/>
            </p14:xfrm>
          </p:contentPart>
        </mc:Choice>
        <mc:Fallback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5099CAFC-A3FF-4611-8DFF-18A88538DA61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279546" y="3895193"/>
                <a:ext cx="1436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5205F950-AD90-4983-B581-F923DDFF1D40}"/>
                  </a:ext>
                </a:extLst>
              </p14:cNvPr>
              <p14:cNvContentPartPr/>
              <p14:nvPr/>
            </p14:nvContentPartPr>
            <p14:xfrm>
              <a:off x="6239586" y="4078073"/>
              <a:ext cx="149760" cy="28800"/>
            </p14:xfrm>
          </p:contentPart>
        </mc:Choice>
        <mc:Fallback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5205F950-AD90-4983-B581-F923DDFF1D40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6225186" y="4063673"/>
                <a:ext cx="177840" cy="5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FFBBE623-EC95-476D-9A11-F3A3B744309F}"/>
                  </a:ext>
                </a:extLst>
              </p14:cNvPr>
              <p14:cNvContentPartPr/>
              <p14:nvPr/>
            </p14:nvContentPartPr>
            <p14:xfrm>
              <a:off x="8537466" y="3587753"/>
              <a:ext cx="84240" cy="78840"/>
            </p14:xfrm>
          </p:contentPart>
        </mc:Choice>
        <mc:Fallback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FFBBE623-EC95-476D-9A11-F3A3B744309F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8523066" y="3573353"/>
                <a:ext cx="112320" cy="10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0B6779F2-B56F-4117-9DD9-0778FAC09C49}"/>
                  </a:ext>
                </a:extLst>
              </p14:cNvPr>
              <p14:cNvContentPartPr/>
              <p14:nvPr/>
            </p14:nvContentPartPr>
            <p14:xfrm>
              <a:off x="8182866" y="3709073"/>
              <a:ext cx="170280" cy="309960"/>
            </p14:xfrm>
          </p:contentPart>
        </mc:Choice>
        <mc:Fallback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0B6779F2-B56F-4117-9DD9-0778FAC09C49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8168466" y="3694673"/>
                <a:ext cx="198360" cy="33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E934A2DF-E042-434D-A955-800102D310EF}"/>
                  </a:ext>
                </a:extLst>
              </p14:cNvPr>
              <p14:cNvContentPartPr/>
              <p14:nvPr/>
            </p14:nvContentPartPr>
            <p14:xfrm>
              <a:off x="6682746" y="3616553"/>
              <a:ext cx="1152360" cy="436320"/>
            </p14:xfrm>
          </p:contentPart>
        </mc:Choice>
        <mc:Fallback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E934A2DF-E042-434D-A955-800102D310EF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6668346" y="3602153"/>
                <a:ext cx="1180440" cy="46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16B8FE3A-C0C5-4EAF-A8DE-F27FF699EAC2}"/>
                  </a:ext>
                </a:extLst>
              </p14:cNvPr>
              <p14:cNvContentPartPr/>
              <p14:nvPr/>
            </p14:nvContentPartPr>
            <p14:xfrm>
              <a:off x="5757546" y="3673073"/>
              <a:ext cx="288000" cy="414360"/>
            </p14:xfrm>
          </p:contentPart>
        </mc:Choice>
        <mc:Fallback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16B8FE3A-C0C5-4EAF-A8DE-F27FF699EAC2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5743146" y="3658673"/>
                <a:ext cx="316080" cy="44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8B7FA782-0F1C-4E03-8436-6DDAFAFEEF77}"/>
                  </a:ext>
                </a:extLst>
              </p14:cNvPr>
              <p14:cNvContentPartPr/>
              <p14:nvPr/>
            </p14:nvContentPartPr>
            <p14:xfrm>
              <a:off x="695226" y="4655153"/>
              <a:ext cx="1549440" cy="464760"/>
            </p14:xfrm>
          </p:contentPart>
        </mc:Choice>
        <mc:Fallback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8B7FA782-0F1C-4E03-8436-6DDAFAFEEF77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680826" y="4640753"/>
                <a:ext cx="1577520" cy="49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EDF3AC9E-2EC4-4790-ABE3-1A03241ABB7C}"/>
                  </a:ext>
                </a:extLst>
              </p14:cNvPr>
              <p14:cNvContentPartPr/>
              <p14:nvPr/>
            </p14:nvContentPartPr>
            <p14:xfrm>
              <a:off x="4003626" y="5059073"/>
              <a:ext cx="126360" cy="207360"/>
            </p14:xfrm>
          </p:contentPart>
        </mc:Choice>
        <mc:Fallback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EDF3AC9E-2EC4-4790-ABE3-1A03241ABB7C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3989226" y="5044673"/>
                <a:ext cx="154440" cy="23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AB4F5D60-1F6D-4D7B-B8DB-9F40A6CF8206}"/>
                  </a:ext>
                </a:extLst>
              </p14:cNvPr>
              <p14:cNvContentPartPr/>
              <p14:nvPr/>
            </p14:nvContentPartPr>
            <p14:xfrm>
              <a:off x="4511586" y="4702673"/>
              <a:ext cx="1456200" cy="513360"/>
            </p14:xfrm>
          </p:contentPart>
        </mc:Choice>
        <mc:Fallback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AB4F5D60-1F6D-4D7B-B8DB-9F40A6CF8206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4497186" y="4688273"/>
                <a:ext cx="1484280" cy="54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BCF41664-AD17-45B4-8BE6-93F4BE7EB656}"/>
                  </a:ext>
                </a:extLst>
              </p14:cNvPr>
              <p14:cNvContentPartPr/>
              <p14:nvPr/>
            </p14:nvContentPartPr>
            <p14:xfrm>
              <a:off x="2529786" y="4710953"/>
              <a:ext cx="890640" cy="425880"/>
            </p14:xfrm>
          </p:contentPart>
        </mc:Choice>
        <mc:Fallback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BCF41664-AD17-45B4-8BE6-93F4BE7EB656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2515386" y="4696553"/>
                <a:ext cx="918720" cy="45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EA31971E-3D6E-4D4A-AA64-EAC662393570}"/>
                  </a:ext>
                </a:extLst>
              </p14:cNvPr>
              <p14:cNvContentPartPr/>
              <p14:nvPr/>
            </p14:nvContentPartPr>
            <p14:xfrm>
              <a:off x="7403826" y="5131073"/>
              <a:ext cx="72360" cy="198000"/>
            </p14:xfrm>
          </p:contentPart>
        </mc:Choice>
        <mc:Fallback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EA31971E-3D6E-4D4A-AA64-EAC662393570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7389426" y="5116673"/>
                <a:ext cx="100440" cy="22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3B4CA824-0D3B-4D26-9098-FC4B674F5C1D}"/>
                  </a:ext>
                </a:extLst>
              </p14:cNvPr>
              <p14:cNvContentPartPr/>
              <p14:nvPr/>
            </p14:nvContentPartPr>
            <p14:xfrm>
              <a:off x="6288546" y="4732193"/>
              <a:ext cx="795240" cy="479880"/>
            </p14:xfrm>
          </p:contentPart>
        </mc:Choice>
        <mc:Fallback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3B4CA824-0D3B-4D26-9098-FC4B674F5C1D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6274146" y="4717793"/>
                <a:ext cx="823320" cy="50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EC8F782F-5FF4-46E5-8E53-83983329D349}"/>
                  </a:ext>
                </a:extLst>
              </p14:cNvPr>
              <p14:cNvContentPartPr/>
              <p14:nvPr/>
            </p14:nvContentPartPr>
            <p14:xfrm>
              <a:off x="680106" y="5549033"/>
              <a:ext cx="4237920" cy="563400"/>
            </p14:xfrm>
          </p:contentPart>
        </mc:Choice>
        <mc:Fallback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EC8F782F-5FF4-46E5-8E53-83983329D349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665706" y="5534633"/>
                <a:ext cx="4266000" cy="591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3655920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7DFF74AE-42F0-45EB-9E62-3F99C121110D}"/>
                  </a:ext>
                </a:extLst>
              </p14:cNvPr>
              <p14:cNvContentPartPr/>
              <p14:nvPr/>
            </p14:nvContentPartPr>
            <p14:xfrm>
              <a:off x="801426" y="302393"/>
              <a:ext cx="1077480" cy="50112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7DFF74AE-42F0-45EB-9E62-3F99C121110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87026" y="287993"/>
                <a:ext cx="1105560" cy="52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487C07C5-FA14-4E11-8FD6-AA3DF134AB09}"/>
                  </a:ext>
                </a:extLst>
              </p14:cNvPr>
              <p14:cNvContentPartPr/>
              <p14:nvPr/>
            </p14:nvContentPartPr>
            <p14:xfrm>
              <a:off x="2632746" y="502193"/>
              <a:ext cx="686520" cy="54396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487C07C5-FA14-4E11-8FD6-AA3DF134AB0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618346" y="487793"/>
                <a:ext cx="714600" cy="57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7205F952-C9B5-4042-B485-9605AC6762F5}"/>
                  </a:ext>
                </a:extLst>
              </p14:cNvPr>
              <p14:cNvContentPartPr/>
              <p14:nvPr/>
            </p14:nvContentPartPr>
            <p14:xfrm>
              <a:off x="3788706" y="434873"/>
              <a:ext cx="2177280" cy="796320"/>
            </p14:xfrm>
          </p:contentPart>
        </mc:Choice>
        <mc:Fallback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7205F952-C9B5-4042-B485-9605AC6762F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774306" y="420473"/>
                <a:ext cx="2205360" cy="82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8511F3BA-05F9-4E55-8402-4B1E6C0386EB}"/>
                  </a:ext>
                </a:extLst>
              </p14:cNvPr>
              <p14:cNvContentPartPr/>
              <p14:nvPr/>
            </p14:nvContentPartPr>
            <p14:xfrm>
              <a:off x="2047386" y="1720793"/>
              <a:ext cx="173520" cy="33696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8511F3BA-05F9-4E55-8402-4B1E6C0386EB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032986" y="1706393"/>
                <a:ext cx="201600" cy="36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1AD28D32-4A01-4176-B15B-63768933D311}"/>
                  </a:ext>
                </a:extLst>
              </p14:cNvPr>
              <p14:cNvContentPartPr/>
              <p14:nvPr/>
            </p14:nvContentPartPr>
            <p14:xfrm>
              <a:off x="2499546" y="1952993"/>
              <a:ext cx="274320" cy="16560"/>
            </p14:xfrm>
          </p:contentPart>
        </mc:Choice>
        <mc:Fallback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1AD28D32-4A01-4176-B15B-63768933D311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485146" y="1938593"/>
                <a:ext cx="302400" cy="4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C3FF059A-DFAE-4EDE-A588-E4D14F413D94}"/>
                  </a:ext>
                </a:extLst>
              </p14:cNvPr>
              <p14:cNvContentPartPr/>
              <p14:nvPr/>
            </p14:nvContentPartPr>
            <p14:xfrm>
              <a:off x="1484706" y="1909073"/>
              <a:ext cx="219600" cy="174960"/>
            </p14:xfrm>
          </p:contentPart>
        </mc:Choice>
        <mc:Fallback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C3FF059A-DFAE-4EDE-A588-E4D14F413D94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470306" y="1894673"/>
                <a:ext cx="247680" cy="20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4EFEC709-BD3A-448C-BD6B-F94185C32C97}"/>
                  </a:ext>
                </a:extLst>
              </p14:cNvPr>
              <p14:cNvContentPartPr/>
              <p14:nvPr/>
            </p14:nvContentPartPr>
            <p14:xfrm>
              <a:off x="3187866" y="2712593"/>
              <a:ext cx="313200" cy="582840"/>
            </p14:xfrm>
          </p:contentPart>
        </mc:Choice>
        <mc:Fallback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4EFEC709-BD3A-448C-BD6B-F94185C32C97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173466" y="2698193"/>
                <a:ext cx="341280" cy="61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1BDC9532-3BA7-4A8F-8BA8-AA73860FB709}"/>
                  </a:ext>
                </a:extLst>
              </p14:cNvPr>
              <p14:cNvContentPartPr/>
              <p14:nvPr/>
            </p14:nvContentPartPr>
            <p14:xfrm>
              <a:off x="2092026" y="2892953"/>
              <a:ext cx="721800" cy="377640"/>
            </p14:xfrm>
          </p:contentPart>
        </mc:Choice>
        <mc:Fallback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1BDC9532-3BA7-4A8F-8BA8-AA73860FB709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077626" y="2878553"/>
                <a:ext cx="749880" cy="40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0478B50E-5904-4F0D-B54B-3273CCF901F8}"/>
                  </a:ext>
                </a:extLst>
              </p14:cNvPr>
              <p14:cNvContentPartPr/>
              <p14:nvPr/>
            </p14:nvContentPartPr>
            <p14:xfrm>
              <a:off x="1391826" y="2983313"/>
              <a:ext cx="296280" cy="210960"/>
            </p14:xfrm>
          </p:contentPart>
        </mc:Choice>
        <mc:Fallback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0478B50E-5904-4F0D-B54B-3273CCF901F8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377426" y="2968913"/>
                <a:ext cx="324360" cy="23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964A47AD-53D4-46BF-9D20-AFD0CAA1483E}"/>
                  </a:ext>
                </a:extLst>
              </p14:cNvPr>
              <p14:cNvContentPartPr/>
              <p14:nvPr/>
            </p14:nvContentPartPr>
            <p14:xfrm>
              <a:off x="3154026" y="1637273"/>
              <a:ext cx="2140200" cy="680040"/>
            </p14:xfrm>
          </p:contentPart>
        </mc:Choice>
        <mc:Fallback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964A47AD-53D4-46BF-9D20-AFD0CAA1483E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139626" y="1622873"/>
                <a:ext cx="2168280" cy="70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575F4744-7342-41D8-96D3-ADC9B5DF9A90}"/>
                  </a:ext>
                </a:extLst>
              </p14:cNvPr>
              <p14:cNvContentPartPr/>
              <p14:nvPr/>
            </p14:nvContentPartPr>
            <p14:xfrm>
              <a:off x="3857466" y="2731673"/>
              <a:ext cx="3157920" cy="575280"/>
            </p14:xfrm>
          </p:contentPart>
        </mc:Choice>
        <mc:Fallback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575F4744-7342-41D8-96D3-ADC9B5DF9A90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843066" y="2717273"/>
                <a:ext cx="3186000" cy="60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4E2F88B4-BFAB-4AF7-AD26-AD1664A257FF}"/>
                  </a:ext>
                </a:extLst>
              </p14:cNvPr>
              <p14:cNvContentPartPr/>
              <p14:nvPr/>
            </p14:nvContentPartPr>
            <p14:xfrm>
              <a:off x="7260186" y="2615393"/>
              <a:ext cx="1760760" cy="812520"/>
            </p14:xfrm>
          </p:contentPart>
        </mc:Choice>
        <mc:Fallback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4E2F88B4-BFAB-4AF7-AD26-AD1664A257FF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245786" y="2600993"/>
                <a:ext cx="1788840" cy="84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541775CD-CD16-4D8B-B9F3-9BCAA99AA31C}"/>
                  </a:ext>
                </a:extLst>
              </p14:cNvPr>
              <p14:cNvContentPartPr/>
              <p14:nvPr/>
            </p14:nvContentPartPr>
            <p14:xfrm>
              <a:off x="1392906" y="4119473"/>
              <a:ext cx="284760" cy="168120"/>
            </p14:xfrm>
          </p:contentPart>
        </mc:Choice>
        <mc:Fallback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541775CD-CD16-4D8B-B9F3-9BCAA99AA31C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378506" y="4105073"/>
                <a:ext cx="312840" cy="19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9CC2D301-27F6-469E-AF60-1E2E028D8280}"/>
                  </a:ext>
                </a:extLst>
              </p14:cNvPr>
              <p14:cNvContentPartPr/>
              <p14:nvPr/>
            </p14:nvContentPartPr>
            <p14:xfrm>
              <a:off x="2250426" y="3895553"/>
              <a:ext cx="1144440" cy="520200"/>
            </p14:xfrm>
          </p:contentPart>
        </mc:Choice>
        <mc:Fallback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9CC2D301-27F6-469E-AF60-1E2E028D8280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236026" y="3881153"/>
                <a:ext cx="1172520" cy="548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3119758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9AC0E64-987D-490B-BE70-DCEA98AD64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444208" cy="2622643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707CF3AD-82C4-40B7-A517-53D4D3215A57}"/>
                  </a:ext>
                </a:extLst>
              </p14:cNvPr>
              <p14:cNvContentPartPr/>
              <p14:nvPr/>
            </p14:nvContentPartPr>
            <p14:xfrm>
              <a:off x="658146" y="3006353"/>
              <a:ext cx="498240" cy="50004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707CF3AD-82C4-40B7-A517-53D4D3215A5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43746" y="2991953"/>
                <a:ext cx="526320" cy="52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DF35BA6B-BF62-4B47-ADE4-E1A3CC584F51}"/>
                  </a:ext>
                </a:extLst>
              </p14:cNvPr>
              <p14:cNvContentPartPr/>
              <p14:nvPr/>
            </p14:nvContentPartPr>
            <p14:xfrm>
              <a:off x="1418106" y="3084113"/>
              <a:ext cx="865800" cy="64908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DF35BA6B-BF62-4B47-ADE4-E1A3CC584F5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03706" y="3069713"/>
                <a:ext cx="893880" cy="67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B1148543-0509-40A2-95EB-813A9FA6D73D}"/>
                  </a:ext>
                </a:extLst>
              </p14:cNvPr>
              <p14:cNvContentPartPr/>
              <p14:nvPr/>
            </p14:nvContentPartPr>
            <p14:xfrm>
              <a:off x="2584866" y="2990873"/>
              <a:ext cx="1025280" cy="38304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B1148543-0509-40A2-95EB-813A9FA6D73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570466" y="2976473"/>
                <a:ext cx="1053360" cy="41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3FF34C39-1EBE-469C-93FF-E08317BB1051}"/>
                  </a:ext>
                </a:extLst>
              </p14:cNvPr>
              <p14:cNvContentPartPr/>
              <p14:nvPr/>
            </p14:nvContentPartPr>
            <p14:xfrm>
              <a:off x="3979866" y="2991233"/>
              <a:ext cx="872640" cy="522000"/>
            </p14:xfrm>
          </p:contentPart>
        </mc:Choice>
        <mc:Fallback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3FF34C39-1EBE-469C-93FF-E08317BB1051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965466" y="2976833"/>
                <a:ext cx="900720" cy="55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A9FE5D06-D3F5-4DF0-997F-C10135116A0F}"/>
                  </a:ext>
                </a:extLst>
              </p14:cNvPr>
              <p14:cNvContentPartPr/>
              <p14:nvPr/>
            </p14:nvContentPartPr>
            <p14:xfrm>
              <a:off x="5888226" y="2921753"/>
              <a:ext cx="156240" cy="15120"/>
            </p14:xfrm>
          </p:contentPart>
        </mc:Choice>
        <mc:Fallback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A9FE5D06-D3F5-4DF0-997F-C10135116A0F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873826" y="2907353"/>
                <a:ext cx="184320" cy="4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3A4E1291-ABB3-4262-8DB6-F56A74CDBEBF}"/>
                  </a:ext>
                </a:extLst>
              </p14:cNvPr>
              <p14:cNvContentPartPr/>
              <p14:nvPr/>
            </p14:nvContentPartPr>
            <p14:xfrm>
              <a:off x="5832786" y="3088433"/>
              <a:ext cx="230040" cy="318600"/>
            </p14:xfrm>
          </p:contentPart>
        </mc:Choice>
        <mc:Fallback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3A4E1291-ABB3-4262-8DB6-F56A74CDBEBF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818386" y="3074033"/>
                <a:ext cx="258120" cy="34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2A2FD8FA-3FB7-499A-98C2-1F42405991E7}"/>
                  </a:ext>
                </a:extLst>
              </p14:cNvPr>
              <p14:cNvContentPartPr/>
              <p14:nvPr/>
            </p14:nvContentPartPr>
            <p14:xfrm>
              <a:off x="5125026" y="3025073"/>
              <a:ext cx="452520" cy="427680"/>
            </p14:xfrm>
          </p:contentPart>
        </mc:Choice>
        <mc:Fallback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2A2FD8FA-3FB7-499A-98C2-1F42405991E7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110626" y="3010673"/>
                <a:ext cx="480600" cy="45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4226FDEE-B7D6-470C-9FA9-2AAB2A6B2D01}"/>
                  </a:ext>
                </a:extLst>
              </p14:cNvPr>
              <p14:cNvContentPartPr/>
              <p14:nvPr/>
            </p14:nvContentPartPr>
            <p14:xfrm>
              <a:off x="7537026" y="3031193"/>
              <a:ext cx="185040" cy="407520"/>
            </p14:xfrm>
          </p:contentPart>
        </mc:Choice>
        <mc:Fallback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4226FDEE-B7D6-470C-9FA9-2AAB2A6B2D01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7522626" y="3016793"/>
                <a:ext cx="213120" cy="43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E1E7BB41-06F7-4EC7-8FDD-BB335585B909}"/>
                  </a:ext>
                </a:extLst>
              </p14:cNvPr>
              <p14:cNvContentPartPr/>
              <p14:nvPr/>
            </p14:nvContentPartPr>
            <p14:xfrm>
              <a:off x="6377466" y="2949113"/>
              <a:ext cx="844920" cy="465480"/>
            </p14:xfrm>
          </p:contentPart>
        </mc:Choice>
        <mc:Fallback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E1E7BB41-06F7-4EC7-8FDD-BB335585B909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6363066" y="2934713"/>
                <a:ext cx="873000" cy="49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A0F8E823-F068-45B8-9216-178EA084DAE2}"/>
                  </a:ext>
                </a:extLst>
              </p14:cNvPr>
              <p14:cNvContentPartPr/>
              <p14:nvPr/>
            </p14:nvContentPartPr>
            <p14:xfrm>
              <a:off x="3777186" y="4051793"/>
              <a:ext cx="192960" cy="150840"/>
            </p14:xfrm>
          </p:contentPart>
        </mc:Choice>
        <mc:Fallback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A0F8E823-F068-45B8-9216-178EA084DAE2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3762786" y="4037393"/>
                <a:ext cx="221040" cy="17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D7D51B11-E917-48DB-9169-834C9AD2D95A}"/>
                  </a:ext>
                </a:extLst>
              </p14:cNvPr>
              <p14:cNvContentPartPr/>
              <p14:nvPr/>
            </p14:nvContentPartPr>
            <p14:xfrm>
              <a:off x="1363386" y="3691793"/>
              <a:ext cx="2047320" cy="662040"/>
            </p14:xfrm>
          </p:contentPart>
        </mc:Choice>
        <mc:Fallback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D7D51B11-E917-48DB-9169-834C9AD2D95A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1348986" y="3677393"/>
                <a:ext cx="2075400" cy="69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DF7DEDEF-69FF-4C71-B0D9-AA7B26BF2D23}"/>
                  </a:ext>
                </a:extLst>
              </p14:cNvPr>
              <p14:cNvContentPartPr/>
              <p14:nvPr/>
            </p14:nvContentPartPr>
            <p14:xfrm>
              <a:off x="448626" y="4715273"/>
              <a:ext cx="582840" cy="509040"/>
            </p14:xfrm>
          </p:contentPart>
        </mc:Choice>
        <mc:Fallback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DF7DEDEF-69FF-4C71-B0D9-AA7B26BF2D23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434226" y="4700873"/>
                <a:ext cx="610920" cy="53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B635CBC5-C34E-4E95-A06E-27F8EDE4D00A}"/>
                  </a:ext>
                </a:extLst>
              </p14:cNvPr>
              <p14:cNvContentPartPr/>
              <p14:nvPr/>
            </p14:nvContentPartPr>
            <p14:xfrm>
              <a:off x="1410186" y="4708793"/>
              <a:ext cx="264600" cy="323280"/>
            </p14:xfrm>
          </p:contentPart>
        </mc:Choice>
        <mc:Fallback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B635CBC5-C34E-4E95-A06E-27F8EDE4D00A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1395786" y="4694393"/>
                <a:ext cx="292680" cy="35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22EC5B9E-1007-433F-AEF4-7218DB5B3520}"/>
                  </a:ext>
                </a:extLst>
              </p14:cNvPr>
              <p14:cNvContentPartPr/>
              <p14:nvPr/>
            </p14:nvContentPartPr>
            <p14:xfrm>
              <a:off x="1999866" y="4712033"/>
              <a:ext cx="614880" cy="360360"/>
            </p14:xfrm>
          </p:contentPart>
        </mc:Choice>
        <mc:Fallback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22EC5B9E-1007-433F-AEF4-7218DB5B3520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1985466" y="4697633"/>
                <a:ext cx="642960" cy="38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7A9E657C-84FA-4BCD-A126-41BBEF3EE117}"/>
                  </a:ext>
                </a:extLst>
              </p14:cNvPr>
              <p14:cNvContentPartPr/>
              <p14:nvPr/>
            </p14:nvContentPartPr>
            <p14:xfrm>
              <a:off x="5628306" y="4760993"/>
              <a:ext cx="1298880" cy="590040"/>
            </p14:xfrm>
          </p:contentPart>
        </mc:Choice>
        <mc:Fallback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7A9E657C-84FA-4BCD-A126-41BBEF3EE117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5613906" y="4746593"/>
                <a:ext cx="1326960" cy="61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AB6B009C-7DE3-4E63-8725-A754A8569F23}"/>
                  </a:ext>
                </a:extLst>
              </p14:cNvPr>
              <p14:cNvContentPartPr/>
              <p14:nvPr/>
            </p14:nvContentPartPr>
            <p14:xfrm>
              <a:off x="4901466" y="4823993"/>
              <a:ext cx="326160" cy="366120"/>
            </p14:xfrm>
          </p:contentPart>
        </mc:Choice>
        <mc:Fallback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AB6B009C-7DE3-4E63-8725-A754A8569F23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4887066" y="4809593"/>
                <a:ext cx="354240" cy="39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0404D969-0700-4CA5-AA2A-3E45B31DFA9E}"/>
                  </a:ext>
                </a:extLst>
              </p14:cNvPr>
              <p14:cNvContentPartPr/>
              <p14:nvPr/>
            </p14:nvContentPartPr>
            <p14:xfrm>
              <a:off x="3800586" y="4827593"/>
              <a:ext cx="834120" cy="560160"/>
            </p14:xfrm>
          </p:contentPart>
        </mc:Choice>
        <mc:Fallback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0404D969-0700-4CA5-AA2A-3E45B31DFA9E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3786186" y="4813193"/>
                <a:ext cx="862200" cy="58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7051FB92-8EA7-4DE3-8F71-C80D495BF093}"/>
                  </a:ext>
                </a:extLst>
              </p14:cNvPr>
              <p14:cNvContentPartPr/>
              <p14:nvPr/>
            </p14:nvContentPartPr>
            <p14:xfrm>
              <a:off x="2964306" y="4748393"/>
              <a:ext cx="465480" cy="398880"/>
            </p14:xfrm>
          </p:contentPart>
        </mc:Choice>
        <mc:Fallback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7051FB92-8EA7-4DE3-8F71-C80D495BF093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2949906" y="4733993"/>
                <a:ext cx="493560" cy="42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657C4EA8-8313-48B2-B4F4-5ED39D1650A4}"/>
                  </a:ext>
                </a:extLst>
              </p14:cNvPr>
              <p14:cNvContentPartPr/>
              <p14:nvPr/>
            </p14:nvContentPartPr>
            <p14:xfrm>
              <a:off x="424146" y="5591513"/>
              <a:ext cx="521280" cy="510840"/>
            </p14:xfrm>
          </p:contentPart>
        </mc:Choice>
        <mc:Fallback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657C4EA8-8313-48B2-B4F4-5ED39D1650A4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409746" y="5577113"/>
                <a:ext cx="549360" cy="53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5E7C91A5-9E5A-4272-885A-0900DB850E92}"/>
                  </a:ext>
                </a:extLst>
              </p14:cNvPr>
              <p14:cNvContentPartPr/>
              <p14:nvPr/>
            </p14:nvContentPartPr>
            <p14:xfrm>
              <a:off x="1351866" y="5565953"/>
              <a:ext cx="918360" cy="358920"/>
            </p14:xfrm>
          </p:contentPart>
        </mc:Choice>
        <mc:Fallback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5E7C91A5-9E5A-4272-885A-0900DB850E92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1337466" y="5551553"/>
                <a:ext cx="946440" cy="38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647E370F-E4F2-4714-815A-C82BD5B3ADC8}"/>
                  </a:ext>
                </a:extLst>
              </p14:cNvPr>
              <p14:cNvContentPartPr/>
              <p14:nvPr/>
            </p14:nvContentPartPr>
            <p14:xfrm>
              <a:off x="6356226" y="5613833"/>
              <a:ext cx="1723680" cy="573840"/>
            </p14:xfrm>
          </p:contentPart>
        </mc:Choice>
        <mc:Fallback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647E370F-E4F2-4714-815A-C82BD5B3ADC8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6341826" y="5599433"/>
                <a:ext cx="1751760" cy="60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5F58BD63-4ADB-4D40-B660-9B2E02CD9AA1}"/>
                  </a:ext>
                </a:extLst>
              </p14:cNvPr>
              <p14:cNvContentPartPr/>
              <p14:nvPr/>
            </p14:nvContentPartPr>
            <p14:xfrm>
              <a:off x="5326266" y="5678633"/>
              <a:ext cx="656640" cy="340200"/>
            </p14:xfrm>
          </p:contentPart>
        </mc:Choice>
        <mc:Fallback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5F58BD63-4ADB-4D40-B660-9B2E02CD9AA1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5311866" y="5664233"/>
                <a:ext cx="684720" cy="36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4EA1820A-B0DC-406A-9138-4F9F831B1990}"/>
                  </a:ext>
                </a:extLst>
              </p14:cNvPr>
              <p14:cNvContentPartPr/>
              <p14:nvPr/>
            </p14:nvContentPartPr>
            <p14:xfrm>
              <a:off x="4666026" y="5677553"/>
              <a:ext cx="374040" cy="354600"/>
            </p14:xfrm>
          </p:contentPart>
        </mc:Choice>
        <mc:Fallback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4EA1820A-B0DC-406A-9138-4F9F831B1990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4651626" y="5663153"/>
                <a:ext cx="402120" cy="38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9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901F3BC5-461B-4AA6-91F6-5D4F209D453D}"/>
                  </a:ext>
                </a:extLst>
              </p14:cNvPr>
              <p14:cNvContentPartPr/>
              <p14:nvPr/>
            </p14:nvContentPartPr>
            <p14:xfrm>
              <a:off x="3952866" y="5732633"/>
              <a:ext cx="443880" cy="232920"/>
            </p14:xfrm>
          </p:contentPart>
        </mc:Choice>
        <mc:Fallback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901F3BC5-461B-4AA6-91F6-5D4F209D453D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3938466" y="5718233"/>
                <a:ext cx="471960" cy="26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1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47DB4A80-4B5F-42B9-83A3-5B269EAEA055}"/>
                  </a:ext>
                </a:extLst>
              </p14:cNvPr>
              <p14:cNvContentPartPr/>
              <p14:nvPr/>
            </p14:nvContentPartPr>
            <p14:xfrm>
              <a:off x="2636706" y="5579633"/>
              <a:ext cx="985680" cy="491760"/>
            </p14:xfrm>
          </p:contentPart>
        </mc:Choice>
        <mc:Fallback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47DB4A80-4B5F-42B9-83A3-5B269EAEA055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2622306" y="5565233"/>
                <a:ext cx="1013760" cy="51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3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740F8E2C-1B42-48CF-AB82-A8246D6CDA57}"/>
                  </a:ext>
                </a:extLst>
              </p14:cNvPr>
              <p14:cNvContentPartPr/>
              <p14:nvPr/>
            </p14:nvContentPartPr>
            <p14:xfrm>
              <a:off x="7065786" y="5009033"/>
              <a:ext cx="176040" cy="11160"/>
            </p14:xfrm>
          </p:contentPart>
        </mc:Choice>
        <mc:Fallback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740F8E2C-1B42-48CF-AB82-A8246D6CDA57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7051386" y="4994633"/>
                <a:ext cx="204120" cy="3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5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7F478616-9E63-4BB3-9B46-8E148271D5AA}"/>
                  </a:ext>
                </a:extLst>
              </p14:cNvPr>
              <p14:cNvContentPartPr/>
              <p14:nvPr/>
            </p14:nvContentPartPr>
            <p14:xfrm>
              <a:off x="7037346" y="5169233"/>
              <a:ext cx="182880" cy="3600"/>
            </p14:xfrm>
          </p:contentPart>
        </mc:Choice>
        <mc:Fallback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7F478616-9E63-4BB3-9B46-8E148271D5AA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7022946" y="5154833"/>
                <a:ext cx="210960" cy="3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7">
            <p14:nvContentPartPr>
              <p14:cNvPr id="136" name="Ink 135">
                <a:extLst>
                  <a:ext uri="{FF2B5EF4-FFF2-40B4-BE49-F238E27FC236}">
                    <a16:creationId xmlns:a16="http://schemas.microsoft.com/office/drawing/2014/main" id="{A7A3B57B-896E-426E-B7FD-D6BB14E7662C}"/>
                  </a:ext>
                </a:extLst>
              </p14:cNvPr>
              <p14:cNvContentPartPr/>
              <p14:nvPr/>
            </p14:nvContentPartPr>
            <p14:xfrm>
              <a:off x="2817786" y="6361913"/>
              <a:ext cx="213120" cy="153720"/>
            </p14:xfrm>
          </p:contentPart>
        </mc:Choice>
        <mc:Fallback>
          <p:pic>
            <p:nvPicPr>
              <p:cNvPr id="136" name="Ink 135">
                <a:extLst>
                  <a:ext uri="{FF2B5EF4-FFF2-40B4-BE49-F238E27FC236}">
                    <a16:creationId xmlns:a16="http://schemas.microsoft.com/office/drawing/2014/main" id="{A7A3B57B-896E-426E-B7FD-D6BB14E7662C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2803386" y="6347513"/>
                <a:ext cx="241200" cy="18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9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F7783B20-9EC6-44F0-924A-25B081BAAEE0}"/>
                  </a:ext>
                </a:extLst>
              </p14:cNvPr>
              <p14:cNvContentPartPr/>
              <p14:nvPr/>
            </p14:nvContentPartPr>
            <p14:xfrm>
              <a:off x="4241946" y="3875393"/>
              <a:ext cx="187200" cy="331200"/>
            </p14:xfrm>
          </p:contentPart>
        </mc:Choice>
        <mc:Fallback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F7783B20-9EC6-44F0-924A-25B081BAAEE0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4227546" y="3860993"/>
                <a:ext cx="215280" cy="35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1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4DE6BE14-B7A4-4D16-B3A4-5D99FC558543}"/>
                  </a:ext>
                </a:extLst>
              </p14:cNvPr>
              <p14:cNvContentPartPr/>
              <p14:nvPr/>
            </p14:nvContentPartPr>
            <p14:xfrm>
              <a:off x="4677546" y="4021553"/>
              <a:ext cx="227880" cy="12960"/>
            </p14:xfrm>
          </p:contentPart>
        </mc:Choice>
        <mc:Fallback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4DE6BE14-B7A4-4D16-B3A4-5D99FC558543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4663146" y="4007153"/>
                <a:ext cx="25596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3">
            <p14:nvContentPartPr>
              <p14:cNvPr id="145" name="Ink 144">
                <a:extLst>
                  <a:ext uri="{FF2B5EF4-FFF2-40B4-BE49-F238E27FC236}">
                    <a16:creationId xmlns:a16="http://schemas.microsoft.com/office/drawing/2014/main" id="{40E1FB84-23CD-4109-A268-1CEDDF5FEF7D}"/>
                  </a:ext>
                </a:extLst>
              </p14:cNvPr>
              <p14:cNvContentPartPr/>
              <p14:nvPr/>
            </p14:nvContentPartPr>
            <p14:xfrm>
              <a:off x="5222226" y="3649673"/>
              <a:ext cx="1011960" cy="530640"/>
            </p14:xfrm>
          </p:contentPart>
        </mc:Choice>
        <mc:Fallback>
          <p:pic>
            <p:nvPicPr>
              <p:cNvPr id="145" name="Ink 144">
                <a:extLst>
                  <a:ext uri="{FF2B5EF4-FFF2-40B4-BE49-F238E27FC236}">
                    <a16:creationId xmlns:a16="http://schemas.microsoft.com/office/drawing/2014/main" id="{40E1FB84-23CD-4109-A268-1CEDDF5FEF7D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5207826" y="3635273"/>
                <a:ext cx="1040040" cy="55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5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id="{ECBFD662-0C2A-4E92-9D59-AF5E95BBD9E7}"/>
                  </a:ext>
                </a:extLst>
              </p14:cNvPr>
              <p14:cNvContentPartPr/>
              <p14:nvPr/>
            </p14:nvContentPartPr>
            <p14:xfrm>
              <a:off x="7533786" y="4630673"/>
              <a:ext cx="889920" cy="485640"/>
            </p14:xfrm>
          </p:contentPart>
        </mc:Choice>
        <mc:Fallback>
          <p:pic>
            <p:nvPicPr>
              <p:cNvPr id="151" name="Ink 150">
                <a:extLst>
                  <a:ext uri="{FF2B5EF4-FFF2-40B4-BE49-F238E27FC236}">
                    <a16:creationId xmlns:a16="http://schemas.microsoft.com/office/drawing/2014/main" id="{ECBFD662-0C2A-4E92-9D59-AF5E95BBD9E7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7519386" y="4616273"/>
                <a:ext cx="918000" cy="51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7">
            <p14:nvContentPartPr>
              <p14:cNvPr id="156" name="Ink 155">
                <a:extLst>
                  <a:ext uri="{FF2B5EF4-FFF2-40B4-BE49-F238E27FC236}">
                    <a16:creationId xmlns:a16="http://schemas.microsoft.com/office/drawing/2014/main" id="{C0D156CB-17AB-4B3A-BB2B-D300A4A6FE03}"/>
                  </a:ext>
                </a:extLst>
              </p14:cNvPr>
              <p14:cNvContentPartPr/>
              <p14:nvPr/>
            </p14:nvContentPartPr>
            <p14:xfrm>
              <a:off x="3413226" y="6162113"/>
              <a:ext cx="925200" cy="446040"/>
            </p14:xfrm>
          </p:contentPart>
        </mc:Choice>
        <mc:Fallback>
          <p:pic>
            <p:nvPicPr>
              <p:cNvPr id="156" name="Ink 155">
                <a:extLst>
                  <a:ext uri="{FF2B5EF4-FFF2-40B4-BE49-F238E27FC236}">
                    <a16:creationId xmlns:a16="http://schemas.microsoft.com/office/drawing/2014/main" id="{C0D156CB-17AB-4B3A-BB2B-D300A4A6FE03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3398826" y="6147713"/>
                <a:ext cx="953280" cy="474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4197070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C213F822-9D2B-48AC-BC98-D3D77E06C67A}"/>
                  </a:ext>
                </a:extLst>
              </p14:cNvPr>
              <p14:cNvContentPartPr/>
              <p14:nvPr/>
            </p14:nvContentPartPr>
            <p14:xfrm>
              <a:off x="683346" y="343433"/>
              <a:ext cx="1126080" cy="54828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C213F822-9D2B-48AC-BC98-D3D77E06C67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68946" y="329033"/>
                <a:ext cx="1154160" cy="57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62982877-70A2-4401-9A71-E5281355DC27}"/>
                  </a:ext>
                </a:extLst>
              </p14:cNvPr>
              <p14:cNvContentPartPr/>
              <p14:nvPr/>
            </p14:nvContentPartPr>
            <p14:xfrm>
              <a:off x="6343986" y="218873"/>
              <a:ext cx="282600" cy="563760"/>
            </p14:xfrm>
          </p:contentPart>
        </mc:Choice>
        <mc:Fallback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62982877-70A2-4401-9A71-E5281355DC2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329586" y="204473"/>
                <a:ext cx="310680" cy="59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5A890CE8-C972-4474-B639-0605A70317E3}"/>
                  </a:ext>
                </a:extLst>
              </p14:cNvPr>
              <p14:cNvContentPartPr/>
              <p14:nvPr/>
            </p14:nvContentPartPr>
            <p14:xfrm>
              <a:off x="7036266" y="110513"/>
              <a:ext cx="961200" cy="637200"/>
            </p14:xfrm>
          </p:contentPart>
        </mc:Choice>
        <mc:Fallback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5A890CE8-C972-4474-B639-0605A70317E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021866" y="96113"/>
                <a:ext cx="989280" cy="66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7F6BC75C-2DBE-4A2C-B708-57624E5B4B4D}"/>
                  </a:ext>
                </a:extLst>
              </p14:cNvPr>
              <p14:cNvContentPartPr/>
              <p14:nvPr/>
            </p14:nvContentPartPr>
            <p14:xfrm>
              <a:off x="977826" y="2188793"/>
              <a:ext cx="225720" cy="19080"/>
            </p14:xfrm>
          </p:contentPart>
        </mc:Choice>
        <mc:Fallback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7F6BC75C-2DBE-4A2C-B708-57624E5B4B4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63426" y="2174393"/>
                <a:ext cx="253800" cy="4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AC899C16-3A5B-43E1-9FF6-62D9730B687B}"/>
                  </a:ext>
                </a:extLst>
              </p14:cNvPr>
              <p14:cNvContentPartPr/>
              <p14:nvPr/>
            </p14:nvContentPartPr>
            <p14:xfrm>
              <a:off x="995826" y="2354033"/>
              <a:ext cx="251640" cy="21600"/>
            </p14:xfrm>
          </p:contentPart>
        </mc:Choice>
        <mc:Fallback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AC899C16-3A5B-43E1-9FF6-62D9730B687B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81426" y="2339633"/>
                <a:ext cx="279720" cy="4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8A1407D9-41C0-4A0A-83DA-3ADF093FBCF9}"/>
                  </a:ext>
                </a:extLst>
              </p14:cNvPr>
              <p14:cNvContentPartPr/>
              <p14:nvPr/>
            </p14:nvContentPartPr>
            <p14:xfrm>
              <a:off x="1800786" y="263513"/>
              <a:ext cx="4021560" cy="2115360"/>
            </p14:xfrm>
          </p:contentPart>
        </mc:Choice>
        <mc:Fallback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8A1407D9-41C0-4A0A-83DA-3ADF093FBCF9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786386" y="249113"/>
                <a:ext cx="4049640" cy="214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D8E64174-E8BC-4F9A-88B9-56881FFF8030}"/>
                  </a:ext>
                </a:extLst>
              </p14:cNvPr>
              <p14:cNvContentPartPr/>
              <p14:nvPr/>
            </p14:nvContentPartPr>
            <p14:xfrm>
              <a:off x="2008506" y="3210113"/>
              <a:ext cx="236160" cy="210240"/>
            </p14:xfrm>
          </p:contentPart>
        </mc:Choice>
        <mc:Fallback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D8E64174-E8BC-4F9A-88B9-56881FFF8030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994106" y="3195713"/>
                <a:ext cx="264240" cy="23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DD6D3BFE-5CE8-4422-9CF9-DA876FF458BD}"/>
                  </a:ext>
                </a:extLst>
              </p14:cNvPr>
              <p14:cNvContentPartPr/>
              <p14:nvPr/>
            </p14:nvContentPartPr>
            <p14:xfrm>
              <a:off x="591546" y="2993393"/>
              <a:ext cx="948240" cy="461160"/>
            </p14:xfrm>
          </p:contentPart>
        </mc:Choice>
        <mc:Fallback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DD6D3BFE-5CE8-4422-9CF9-DA876FF458BD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77146" y="2978993"/>
                <a:ext cx="976320" cy="48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E70968F6-EDAC-4B39-BD89-72073F35566C}"/>
                  </a:ext>
                </a:extLst>
              </p14:cNvPr>
              <p14:cNvContentPartPr/>
              <p14:nvPr/>
            </p14:nvContentPartPr>
            <p14:xfrm>
              <a:off x="2539866" y="2931113"/>
              <a:ext cx="774000" cy="501840"/>
            </p14:xfrm>
          </p:contentPart>
        </mc:Choice>
        <mc:Fallback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E70968F6-EDAC-4B39-BD89-72073F35566C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525466" y="2916713"/>
                <a:ext cx="802080" cy="52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59030CAE-AEBD-439C-90CF-63ABADF970BF}"/>
                  </a:ext>
                </a:extLst>
              </p14:cNvPr>
              <p14:cNvContentPartPr/>
              <p14:nvPr/>
            </p14:nvContentPartPr>
            <p14:xfrm>
              <a:off x="5238786" y="2941193"/>
              <a:ext cx="599040" cy="544320"/>
            </p14:xfrm>
          </p:contentPart>
        </mc:Choice>
        <mc:Fallback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59030CAE-AEBD-439C-90CF-63ABADF970BF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224386" y="2926793"/>
                <a:ext cx="627120" cy="57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3C9666B1-E305-4A62-9DC4-15C640BF45F0}"/>
                  </a:ext>
                </a:extLst>
              </p14:cNvPr>
              <p14:cNvContentPartPr/>
              <p14:nvPr/>
            </p14:nvContentPartPr>
            <p14:xfrm>
              <a:off x="3751626" y="2862353"/>
              <a:ext cx="1018440" cy="522000"/>
            </p14:xfrm>
          </p:contentPart>
        </mc:Choice>
        <mc:Fallback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3C9666B1-E305-4A62-9DC4-15C640BF45F0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737226" y="2847953"/>
                <a:ext cx="1046520" cy="55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B6E73BA8-BE67-4CD3-BC27-704EE290E904}"/>
                  </a:ext>
                </a:extLst>
              </p14:cNvPr>
              <p14:cNvContentPartPr/>
              <p14:nvPr/>
            </p14:nvContentPartPr>
            <p14:xfrm>
              <a:off x="2235666" y="3844073"/>
              <a:ext cx="947160" cy="556200"/>
            </p14:xfrm>
          </p:contentPart>
        </mc:Choice>
        <mc:Fallback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B6E73BA8-BE67-4CD3-BC27-704EE290E904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221266" y="3829673"/>
                <a:ext cx="975240" cy="58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179F730E-8C94-4D9A-8809-2D5AC214F406}"/>
                  </a:ext>
                </a:extLst>
              </p14:cNvPr>
              <p14:cNvContentPartPr/>
              <p14:nvPr/>
            </p14:nvContentPartPr>
            <p14:xfrm>
              <a:off x="1307226" y="4057553"/>
              <a:ext cx="614160" cy="317880"/>
            </p14:xfrm>
          </p:contentPart>
        </mc:Choice>
        <mc:Fallback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179F730E-8C94-4D9A-8809-2D5AC214F406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292826" y="4043153"/>
                <a:ext cx="642240" cy="34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12542201-9780-4565-AE82-569CE45DA10D}"/>
                  </a:ext>
                </a:extLst>
              </p14:cNvPr>
              <p14:cNvContentPartPr/>
              <p14:nvPr/>
            </p14:nvContentPartPr>
            <p14:xfrm>
              <a:off x="3605466" y="4013993"/>
              <a:ext cx="517680" cy="453960"/>
            </p14:xfrm>
          </p:contentPart>
        </mc:Choice>
        <mc:Fallback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12542201-9780-4565-AE82-569CE45DA10D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591066" y="3999593"/>
                <a:ext cx="545760" cy="48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C727AEF1-8EB1-4D09-991A-F177EF4521C9}"/>
                  </a:ext>
                </a:extLst>
              </p14:cNvPr>
              <p14:cNvContentPartPr/>
              <p14:nvPr/>
            </p14:nvContentPartPr>
            <p14:xfrm>
              <a:off x="4455066" y="3972953"/>
              <a:ext cx="837720" cy="370800"/>
            </p14:xfrm>
          </p:contentPart>
        </mc:Choice>
        <mc:Fallback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C727AEF1-8EB1-4D09-991A-F177EF4521C9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4440666" y="3958553"/>
                <a:ext cx="865800" cy="39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BC0F4AB2-8B52-431A-B73D-56D2375632D8}"/>
                  </a:ext>
                </a:extLst>
              </p14:cNvPr>
              <p14:cNvContentPartPr/>
              <p14:nvPr/>
            </p14:nvContentPartPr>
            <p14:xfrm>
              <a:off x="1616106" y="5295953"/>
              <a:ext cx="484560" cy="24840"/>
            </p14:xfrm>
          </p:contentPart>
        </mc:Choice>
        <mc:Fallback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BC0F4AB2-8B52-431A-B73D-56D2375632D8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601706" y="5281553"/>
                <a:ext cx="512640" cy="5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B23BFDDC-9BE8-4F38-B120-ADB85C1EB459}"/>
                  </a:ext>
                </a:extLst>
              </p14:cNvPr>
              <p14:cNvContentPartPr/>
              <p14:nvPr/>
            </p14:nvContentPartPr>
            <p14:xfrm>
              <a:off x="727986" y="5016953"/>
              <a:ext cx="578520" cy="389160"/>
            </p14:xfrm>
          </p:contentPart>
        </mc:Choice>
        <mc:Fallback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B23BFDDC-9BE8-4F38-B120-ADB85C1EB459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713586" y="5002553"/>
                <a:ext cx="606600" cy="417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9600100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57B6ADC-5EA2-4EC5-82E8-D2DD5478B0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596336" cy="238590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2C61B5C4-1B5A-4932-97B2-B114DC3186F9}"/>
                  </a:ext>
                </a:extLst>
              </p14:cNvPr>
              <p14:cNvContentPartPr/>
              <p14:nvPr/>
            </p14:nvContentPartPr>
            <p14:xfrm>
              <a:off x="1031106" y="3688913"/>
              <a:ext cx="2388600" cy="8388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2C61B5C4-1B5A-4932-97B2-B114DC3186F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16706" y="3674513"/>
                <a:ext cx="2416680" cy="11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EFD5424B-5AA2-4F7F-B598-16AA83004A1F}"/>
                  </a:ext>
                </a:extLst>
              </p14:cNvPr>
              <p14:cNvContentPartPr/>
              <p14:nvPr/>
            </p14:nvContentPartPr>
            <p14:xfrm>
              <a:off x="1619346" y="4019033"/>
              <a:ext cx="925560" cy="99288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EFD5424B-5AA2-4F7F-B598-16AA83004A1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604946" y="4004633"/>
                <a:ext cx="953640" cy="102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34CE9978-8BDB-4180-832A-A4C5B8972B97}"/>
                  </a:ext>
                </a:extLst>
              </p14:cNvPr>
              <p14:cNvContentPartPr/>
              <p14:nvPr/>
            </p14:nvContentPartPr>
            <p14:xfrm>
              <a:off x="1208226" y="2948393"/>
              <a:ext cx="1759680" cy="51480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34CE9978-8BDB-4180-832A-A4C5B8972B9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193826" y="2933993"/>
                <a:ext cx="1787760" cy="54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9FA70C11-69C4-4F51-95B5-DE1BCAB51A96}"/>
                  </a:ext>
                </a:extLst>
              </p14:cNvPr>
              <p14:cNvContentPartPr/>
              <p14:nvPr/>
            </p14:nvContentPartPr>
            <p14:xfrm>
              <a:off x="3872946" y="3560393"/>
              <a:ext cx="214560" cy="900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9FA70C11-69C4-4F51-95B5-DE1BCAB51A96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858546" y="3545993"/>
                <a:ext cx="242640" cy="3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C5DE2A0C-70AF-4C31-BC74-C9EADBD5F4B5}"/>
                  </a:ext>
                </a:extLst>
              </p14:cNvPr>
              <p14:cNvContentPartPr/>
              <p14:nvPr/>
            </p14:nvContentPartPr>
            <p14:xfrm>
              <a:off x="3796266" y="3782153"/>
              <a:ext cx="272880" cy="2880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C5DE2A0C-70AF-4C31-BC74-C9EADBD5F4B5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781866" y="3767753"/>
                <a:ext cx="300960" cy="5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E12DA7DB-D685-4F07-8EA2-A72DD577D5A7}"/>
                  </a:ext>
                </a:extLst>
              </p14:cNvPr>
              <p14:cNvContentPartPr/>
              <p14:nvPr/>
            </p14:nvContentPartPr>
            <p14:xfrm>
              <a:off x="4536786" y="3211193"/>
              <a:ext cx="745920" cy="121752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E12DA7DB-D685-4F07-8EA2-A72DD577D5A7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522386" y="3196793"/>
                <a:ext cx="774000" cy="124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00501D17-05F7-4BF7-A193-29974B4B335A}"/>
                  </a:ext>
                </a:extLst>
              </p14:cNvPr>
              <p14:cNvContentPartPr/>
              <p14:nvPr/>
            </p14:nvContentPartPr>
            <p14:xfrm>
              <a:off x="1699626" y="2085833"/>
              <a:ext cx="537840" cy="245160"/>
            </p14:xfrm>
          </p:contentPart>
        </mc:Choice>
        <mc:Fallback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00501D17-05F7-4BF7-A193-29974B4B335A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685226" y="2071433"/>
                <a:ext cx="565920" cy="273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3107876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7440EBB7-A20C-4BF1-A11A-1A1DC031F5D6}"/>
                  </a:ext>
                </a:extLst>
              </p14:cNvPr>
              <p14:cNvContentPartPr/>
              <p14:nvPr/>
            </p14:nvContentPartPr>
            <p14:xfrm>
              <a:off x="584346" y="878753"/>
              <a:ext cx="588600" cy="1908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7440EBB7-A20C-4BF1-A11A-1A1DC031F5D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69946" y="864353"/>
                <a:ext cx="616680" cy="4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3777DE80-905B-496F-9E94-6F51B3840995}"/>
                  </a:ext>
                </a:extLst>
              </p14:cNvPr>
              <p14:cNvContentPartPr/>
              <p14:nvPr/>
            </p14:nvContentPartPr>
            <p14:xfrm>
              <a:off x="1448706" y="560513"/>
              <a:ext cx="360" cy="36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3777DE80-905B-496F-9E94-6F51B384099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34306" y="546113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C157C23B-A9F8-43DA-A1C7-CE09390C264F}"/>
                  </a:ext>
                </a:extLst>
              </p14:cNvPr>
              <p14:cNvContentPartPr/>
              <p14:nvPr/>
            </p14:nvContentPartPr>
            <p14:xfrm>
              <a:off x="1479306" y="712073"/>
              <a:ext cx="12960" cy="7164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C157C23B-A9F8-43DA-A1C7-CE09390C264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464906" y="697673"/>
                <a:ext cx="41040" cy="9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CBAC9802-63DB-4D9D-BA80-D4B38E62A227}"/>
                  </a:ext>
                </a:extLst>
              </p14:cNvPr>
              <p14:cNvContentPartPr/>
              <p14:nvPr/>
            </p14:nvContentPartPr>
            <p14:xfrm>
              <a:off x="490386" y="362153"/>
              <a:ext cx="642600" cy="37980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CBAC9802-63DB-4D9D-BA80-D4B38E62A227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75986" y="347753"/>
                <a:ext cx="670680" cy="40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43846259-5C5A-4E68-8028-8F1BA60B9D9C}"/>
                  </a:ext>
                </a:extLst>
              </p14:cNvPr>
              <p14:cNvContentPartPr/>
              <p14:nvPr/>
            </p14:nvContentPartPr>
            <p14:xfrm>
              <a:off x="2218026" y="239393"/>
              <a:ext cx="714600" cy="829440"/>
            </p14:xfrm>
          </p:contentPart>
        </mc:Choice>
        <mc:Fallback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43846259-5C5A-4E68-8028-8F1BA60B9D9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203626" y="224993"/>
                <a:ext cx="742680" cy="85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7DCEA152-1771-4309-AFC2-46E6C0A5193E}"/>
                  </a:ext>
                </a:extLst>
              </p14:cNvPr>
              <p14:cNvContentPartPr/>
              <p14:nvPr/>
            </p14:nvContentPartPr>
            <p14:xfrm>
              <a:off x="6008106" y="261353"/>
              <a:ext cx="2065680" cy="513720"/>
            </p14:xfrm>
          </p:contentPart>
        </mc:Choice>
        <mc:Fallback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7DCEA152-1771-4309-AFC2-46E6C0A5193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993706" y="246953"/>
                <a:ext cx="2093760" cy="54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EDB7165E-D673-4A19-9659-57E3252AD4BC}"/>
                  </a:ext>
                </a:extLst>
              </p14:cNvPr>
              <p14:cNvContentPartPr/>
              <p14:nvPr/>
            </p14:nvContentPartPr>
            <p14:xfrm>
              <a:off x="3265986" y="327953"/>
              <a:ext cx="2340360" cy="776520"/>
            </p14:xfrm>
          </p:contentPart>
        </mc:Choice>
        <mc:Fallback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EDB7165E-D673-4A19-9659-57E3252AD4BC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251586" y="313553"/>
                <a:ext cx="2368440" cy="80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B6AEF87C-FACC-4AC3-B0A1-25522D596F4D}"/>
                  </a:ext>
                </a:extLst>
              </p14:cNvPr>
              <p14:cNvContentPartPr/>
              <p14:nvPr/>
            </p14:nvContentPartPr>
            <p14:xfrm>
              <a:off x="1917786" y="1167473"/>
              <a:ext cx="611640" cy="457560"/>
            </p14:xfrm>
          </p:contentPart>
        </mc:Choice>
        <mc:Fallback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B6AEF87C-FACC-4AC3-B0A1-25522D596F4D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903386" y="1153073"/>
                <a:ext cx="639720" cy="48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DB4A427D-AD3E-4227-8ABB-77605E6BB9CC}"/>
                  </a:ext>
                </a:extLst>
              </p14:cNvPr>
              <p14:cNvContentPartPr/>
              <p14:nvPr/>
            </p14:nvContentPartPr>
            <p14:xfrm>
              <a:off x="2943786" y="1231913"/>
              <a:ext cx="1656360" cy="322560"/>
            </p14:xfrm>
          </p:contentPart>
        </mc:Choice>
        <mc:Fallback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DB4A427D-AD3E-4227-8ABB-77605E6BB9CC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929386" y="1217513"/>
                <a:ext cx="1684440" cy="35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51831874-1F1C-4F8A-B904-6A2093BA50FE}"/>
                  </a:ext>
                </a:extLst>
              </p14:cNvPr>
              <p14:cNvContentPartPr/>
              <p14:nvPr/>
            </p14:nvContentPartPr>
            <p14:xfrm>
              <a:off x="342786" y="2200313"/>
              <a:ext cx="418320" cy="497880"/>
            </p14:xfrm>
          </p:contentPart>
        </mc:Choice>
        <mc:Fallback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51831874-1F1C-4F8A-B904-6A2093BA50FE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28386" y="2185913"/>
                <a:ext cx="446400" cy="52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4CF5C2F2-29F4-43D8-9334-9F00DA0680E4}"/>
                  </a:ext>
                </a:extLst>
              </p14:cNvPr>
              <p14:cNvContentPartPr/>
              <p14:nvPr/>
            </p14:nvContentPartPr>
            <p14:xfrm>
              <a:off x="1215786" y="2075393"/>
              <a:ext cx="618120" cy="621000"/>
            </p14:xfrm>
          </p:contentPart>
        </mc:Choice>
        <mc:Fallback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4CF5C2F2-29F4-43D8-9334-9F00DA0680E4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201386" y="2060993"/>
                <a:ext cx="646200" cy="64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6A5D117A-8ADC-44D0-B6D4-5CFA71066D6C}"/>
                  </a:ext>
                </a:extLst>
              </p14:cNvPr>
              <p14:cNvContentPartPr/>
              <p14:nvPr/>
            </p14:nvContentPartPr>
            <p14:xfrm>
              <a:off x="2246466" y="2037233"/>
              <a:ext cx="2322000" cy="587520"/>
            </p14:xfrm>
          </p:contentPart>
        </mc:Choice>
        <mc:Fallback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6A5D117A-8ADC-44D0-B6D4-5CFA71066D6C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232066" y="2022833"/>
                <a:ext cx="2350080" cy="61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85728C76-9B84-4489-A8B3-433596409A84}"/>
                  </a:ext>
                </a:extLst>
              </p14:cNvPr>
              <p14:cNvContentPartPr/>
              <p14:nvPr/>
            </p14:nvContentPartPr>
            <p14:xfrm>
              <a:off x="5045466" y="1134713"/>
              <a:ext cx="150480" cy="551880"/>
            </p14:xfrm>
          </p:contentPart>
        </mc:Choice>
        <mc:Fallback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85728C76-9B84-4489-A8B3-433596409A84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5031066" y="1120313"/>
                <a:ext cx="178560" cy="57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C6E59363-0E69-4B9A-998F-48088431EC65}"/>
                  </a:ext>
                </a:extLst>
              </p14:cNvPr>
              <p14:cNvContentPartPr/>
              <p14:nvPr/>
            </p14:nvContentPartPr>
            <p14:xfrm>
              <a:off x="5653866" y="1060193"/>
              <a:ext cx="3198600" cy="1188360"/>
            </p14:xfrm>
          </p:contentPart>
        </mc:Choice>
        <mc:Fallback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C6E59363-0E69-4B9A-998F-48088431EC65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5639466" y="1045793"/>
                <a:ext cx="3226680" cy="121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9280E181-C701-4C61-8CE9-0E2537B1C32B}"/>
                  </a:ext>
                </a:extLst>
              </p14:cNvPr>
              <p14:cNvContentPartPr/>
              <p14:nvPr/>
            </p14:nvContentPartPr>
            <p14:xfrm>
              <a:off x="693066" y="3626273"/>
              <a:ext cx="167760" cy="45000"/>
            </p14:xfrm>
          </p:contentPart>
        </mc:Choice>
        <mc:Fallback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9280E181-C701-4C61-8CE9-0E2537B1C32B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678666" y="3611873"/>
                <a:ext cx="195840" cy="7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F3F5E038-1DFD-4504-A7C1-8AE73A2BE9AF}"/>
                  </a:ext>
                </a:extLst>
              </p14:cNvPr>
              <p14:cNvContentPartPr/>
              <p14:nvPr/>
            </p14:nvContentPartPr>
            <p14:xfrm>
              <a:off x="621066" y="3851993"/>
              <a:ext cx="226440" cy="22680"/>
            </p14:xfrm>
          </p:contentPart>
        </mc:Choice>
        <mc:Fallback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F3F5E038-1DFD-4504-A7C1-8AE73A2BE9AF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606666" y="3837593"/>
                <a:ext cx="254520" cy="5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0AEBDDC5-F4AF-4943-945C-990976019E5F}"/>
                  </a:ext>
                </a:extLst>
              </p14:cNvPr>
              <p14:cNvContentPartPr/>
              <p14:nvPr/>
            </p14:nvContentPartPr>
            <p14:xfrm>
              <a:off x="2129826" y="3799793"/>
              <a:ext cx="4535280" cy="126720"/>
            </p14:xfrm>
          </p:contentPart>
        </mc:Choice>
        <mc:Fallback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0AEBDDC5-F4AF-4943-945C-990976019E5F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2115426" y="3785393"/>
                <a:ext cx="4563360" cy="15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E7932AB2-F3F5-43C6-8524-45078E5C97E0}"/>
                  </a:ext>
                </a:extLst>
              </p14:cNvPr>
              <p14:cNvContentPartPr/>
              <p14:nvPr/>
            </p14:nvContentPartPr>
            <p14:xfrm>
              <a:off x="3989226" y="4122713"/>
              <a:ext cx="1487160" cy="719640"/>
            </p14:xfrm>
          </p:contentPart>
        </mc:Choice>
        <mc:Fallback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E7932AB2-F3F5-43C6-8524-45078E5C97E0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3974826" y="4108313"/>
                <a:ext cx="1515240" cy="74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1D93E402-1F1D-41AA-B91B-63615B3E6945}"/>
                  </a:ext>
                </a:extLst>
              </p14:cNvPr>
              <p14:cNvContentPartPr/>
              <p14:nvPr/>
            </p14:nvContentPartPr>
            <p14:xfrm>
              <a:off x="4541106" y="3348713"/>
              <a:ext cx="978480" cy="197280"/>
            </p14:xfrm>
          </p:contentPart>
        </mc:Choice>
        <mc:Fallback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1D93E402-1F1D-41AA-B91B-63615B3E6945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4526706" y="3334313"/>
                <a:ext cx="1006560" cy="22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230A9385-89E3-4BB6-B82A-3A46BD8842FF}"/>
                  </a:ext>
                </a:extLst>
              </p14:cNvPr>
              <p14:cNvContentPartPr/>
              <p14:nvPr/>
            </p14:nvContentPartPr>
            <p14:xfrm>
              <a:off x="2150706" y="3149633"/>
              <a:ext cx="2009160" cy="457920"/>
            </p14:xfrm>
          </p:contentPart>
        </mc:Choice>
        <mc:Fallback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230A9385-89E3-4BB6-B82A-3A46BD8842FF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2136306" y="3135233"/>
                <a:ext cx="2037240" cy="48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0779F2AE-8AFF-4B9F-A4BB-F78B4CC0A77D}"/>
                  </a:ext>
                </a:extLst>
              </p14:cNvPr>
              <p14:cNvContentPartPr/>
              <p14:nvPr/>
            </p14:nvContentPartPr>
            <p14:xfrm>
              <a:off x="5862306" y="3139553"/>
              <a:ext cx="635760" cy="445320"/>
            </p14:xfrm>
          </p:contentPart>
        </mc:Choice>
        <mc:Fallback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0779F2AE-8AFF-4B9F-A4BB-F78B4CC0A77D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847906" y="3125153"/>
                <a:ext cx="663840" cy="47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6033FDFE-C863-4876-BFF7-5226EB69650B}"/>
                  </a:ext>
                </a:extLst>
              </p14:cNvPr>
              <p14:cNvContentPartPr/>
              <p14:nvPr/>
            </p14:nvContentPartPr>
            <p14:xfrm>
              <a:off x="6987666" y="3472913"/>
              <a:ext cx="595800" cy="1171440"/>
            </p14:xfrm>
          </p:contentPart>
        </mc:Choice>
        <mc:Fallback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6033FDFE-C863-4876-BFF7-5226EB69650B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6973266" y="3458513"/>
                <a:ext cx="623880" cy="119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EB679F29-AADB-4B1E-97C0-CEDEC1E333C9}"/>
                  </a:ext>
                </a:extLst>
              </p14:cNvPr>
              <p14:cNvContentPartPr/>
              <p14:nvPr/>
            </p14:nvContentPartPr>
            <p14:xfrm>
              <a:off x="8265666" y="4847033"/>
              <a:ext cx="742320" cy="362160"/>
            </p14:xfrm>
          </p:contentPart>
        </mc:Choice>
        <mc:Fallback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EB679F29-AADB-4B1E-97C0-CEDEC1E333C9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8251266" y="4832633"/>
                <a:ext cx="770400" cy="39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id="{0D0CB168-A8A6-447F-9904-F2BAF4030A12}"/>
                  </a:ext>
                </a:extLst>
              </p14:cNvPr>
              <p14:cNvContentPartPr/>
              <p14:nvPr/>
            </p14:nvContentPartPr>
            <p14:xfrm>
              <a:off x="6268746" y="4788713"/>
              <a:ext cx="2140200" cy="1623600"/>
            </p14:xfrm>
          </p:contentPart>
        </mc:Choice>
        <mc:Fallback>
          <p:pic>
            <p:nvPicPr>
              <p:cNvPr id="144" name="Ink 143">
                <a:extLst>
                  <a:ext uri="{FF2B5EF4-FFF2-40B4-BE49-F238E27FC236}">
                    <a16:creationId xmlns:a16="http://schemas.microsoft.com/office/drawing/2014/main" id="{0D0CB168-A8A6-447F-9904-F2BAF4030A12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6254346" y="4774313"/>
                <a:ext cx="2168280" cy="165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145" name="Ink 144">
                <a:extLst>
                  <a:ext uri="{FF2B5EF4-FFF2-40B4-BE49-F238E27FC236}">
                    <a16:creationId xmlns:a16="http://schemas.microsoft.com/office/drawing/2014/main" id="{E65B8EF8-23F0-4A89-A26E-30F007B0DE15}"/>
                  </a:ext>
                </a:extLst>
              </p14:cNvPr>
              <p14:cNvContentPartPr/>
              <p14:nvPr/>
            </p14:nvContentPartPr>
            <p14:xfrm>
              <a:off x="551586" y="5379473"/>
              <a:ext cx="240840" cy="22680"/>
            </p14:xfrm>
          </p:contentPart>
        </mc:Choice>
        <mc:Fallback>
          <p:pic>
            <p:nvPicPr>
              <p:cNvPr id="145" name="Ink 144">
                <a:extLst>
                  <a:ext uri="{FF2B5EF4-FFF2-40B4-BE49-F238E27FC236}">
                    <a16:creationId xmlns:a16="http://schemas.microsoft.com/office/drawing/2014/main" id="{E65B8EF8-23F0-4A89-A26E-30F007B0DE15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537186" y="5365073"/>
                <a:ext cx="268920" cy="5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146" name="Ink 145">
                <a:extLst>
                  <a:ext uri="{FF2B5EF4-FFF2-40B4-BE49-F238E27FC236}">
                    <a16:creationId xmlns:a16="http://schemas.microsoft.com/office/drawing/2014/main" id="{35ED4D92-0968-44D8-9515-7A4D13F30ECB}"/>
                  </a:ext>
                </a:extLst>
              </p14:cNvPr>
              <p14:cNvContentPartPr/>
              <p14:nvPr/>
            </p14:nvContentPartPr>
            <p14:xfrm>
              <a:off x="477066" y="5555513"/>
              <a:ext cx="266760" cy="9000"/>
            </p14:xfrm>
          </p:contentPart>
        </mc:Choice>
        <mc:Fallback>
          <p:pic>
            <p:nvPicPr>
              <p:cNvPr id="146" name="Ink 145">
                <a:extLst>
                  <a:ext uri="{FF2B5EF4-FFF2-40B4-BE49-F238E27FC236}">
                    <a16:creationId xmlns:a16="http://schemas.microsoft.com/office/drawing/2014/main" id="{35ED4D92-0968-44D8-9515-7A4D13F30ECB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462666" y="5541113"/>
                <a:ext cx="294840" cy="3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150" name="Ink 149">
                <a:extLst>
                  <a:ext uri="{FF2B5EF4-FFF2-40B4-BE49-F238E27FC236}">
                    <a16:creationId xmlns:a16="http://schemas.microsoft.com/office/drawing/2014/main" id="{5B8AF48C-2147-402B-8DD3-71CE283ABFD3}"/>
                  </a:ext>
                </a:extLst>
              </p14:cNvPr>
              <p14:cNvContentPartPr/>
              <p14:nvPr/>
            </p14:nvContentPartPr>
            <p14:xfrm>
              <a:off x="1070346" y="5524913"/>
              <a:ext cx="398520" cy="20520"/>
            </p14:xfrm>
          </p:contentPart>
        </mc:Choice>
        <mc:Fallback>
          <p:pic>
            <p:nvPicPr>
              <p:cNvPr id="150" name="Ink 149">
                <a:extLst>
                  <a:ext uri="{FF2B5EF4-FFF2-40B4-BE49-F238E27FC236}">
                    <a16:creationId xmlns:a16="http://schemas.microsoft.com/office/drawing/2014/main" id="{5B8AF48C-2147-402B-8DD3-71CE283ABFD3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1055946" y="5510513"/>
                <a:ext cx="426600" cy="48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45498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1">
            <a:extLst>
              <a:ext uri="{FF2B5EF4-FFF2-40B4-BE49-F238E27FC236}">
                <a16:creationId xmlns:a16="http://schemas.microsoft.com/office/drawing/2014/main" id="{EF9AD7DE-33E9-402A-B949-5458D8E9D2C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609600"/>
            <a:ext cx="7772400" cy="1143000"/>
          </a:xfrm>
          <a:ln/>
        </p:spPr>
        <p:txBody>
          <a:bodyPr/>
          <a:lstStyle/>
          <a:p>
            <a:pPr algn="l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28275" algn="l"/>
                <a:tab pos="10777538" algn="l"/>
                <a:tab pos="10779125" algn="l"/>
                <a:tab pos="10780713" algn="l"/>
              </a:tabLst>
            </a:pPr>
            <a:r>
              <a:rPr lang="en-GB" altLang="en-US" sz="3600" b="1"/>
              <a:t>2-1 Sample Spaces and Events</a:t>
            </a:r>
            <a:br>
              <a:rPr lang="en-GB" altLang="en-US" sz="3600" b="1"/>
            </a:br>
            <a:endParaRPr lang="en-GB" altLang="en-US" sz="3600" b="1"/>
          </a:p>
        </p:txBody>
      </p:sp>
      <p:sp>
        <p:nvSpPr>
          <p:cNvPr id="6146" name="Rectangle 2">
            <a:extLst>
              <a:ext uri="{FF2B5EF4-FFF2-40B4-BE49-F238E27FC236}">
                <a16:creationId xmlns:a16="http://schemas.microsoft.com/office/drawing/2014/main" id="{1689F9AD-5448-427F-B824-C335EF9E949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09600" y="1600200"/>
            <a:ext cx="7772400" cy="4114800"/>
          </a:xfrm>
          <a:ln/>
        </p:spPr>
        <p:txBody>
          <a:bodyPr/>
          <a:lstStyle/>
          <a:p>
            <a:pPr indent="-336550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28275" algn="l"/>
                <a:tab pos="10777538" algn="l"/>
                <a:tab pos="10779125" algn="l"/>
                <a:tab pos="10780713" algn="l"/>
              </a:tabLst>
            </a:pPr>
            <a:r>
              <a:rPr lang="en-GB" altLang="en-US" b="1"/>
              <a:t>2-1.1 Random Experiments</a:t>
            </a:r>
          </a:p>
          <a:p>
            <a:pPr indent="-336550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28275" algn="l"/>
                <a:tab pos="10777538" algn="l"/>
                <a:tab pos="10779125" algn="l"/>
                <a:tab pos="10780713" algn="l"/>
              </a:tabLst>
            </a:pPr>
            <a:endParaRPr lang="en-GB" altLang="en-US" b="1"/>
          </a:p>
        </p:txBody>
      </p:sp>
      <p:sp>
        <p:nvSpPr>
          <p:cNvPr id="6147" name="Line 3">
            <a:extLst>
              <a:ext uri="{FF2B5EF4-FFF2-40B4-BE49-F238E27FC236}">
                <a16:creationId xmlns:a16="http://schemas.microsoft.com/office/drawing/2014/main" id="{99C62BF0-5803-41E6-AEC5-696BB09FE3E4}"/>
              </a:ext>
            </a:extLst>
          </p:cNvPr>
          <p:cNvSpPr>
            <a:spLocks noChangeShapeType="1"/>
          </p:cNvSpPr>
          <p:nvPr/>
        </p:nvSpPr>
        <p:spPr bwMode="auto">
          <a:xfrm>
            <a:off x="762000" y="1219200"/>
            <a:ext cx="6096000" cy="1588"/>
          </a:xfrm>
          <a:prstGeom prst="line">
            <a:avLst/>
          </a:prstGeom>
          <a:noFill/>
          <a:ln w="9360" cap="flat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6148" name="Rectangle 4">
            <a:extLst>
              <a:ext uri="{FF2B5EF4-FFF2-40B4-BE49-F238E27FC236}">
                <a16:creationId xmlns:a16="http://schemas.microsoft.com/office/drawing/2014/main" id="{2F7F210A-4D52-4410-BBD1-3AE8E02F0B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0600" y="5973763"/>
            <a:ext cx="7491413" cy="885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28275" algn="l"/>
                <a:tab pos="10777538" algn="l"/>
                <a:tab pos="10779125" algn="l"/>
                <a:tab pos="10780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28275" algn="l"/>
                <a:tab pos="10777538" algn="l"/>
                <a:tab pos="10779125" algn="l"/>
                <a:tab pos="10780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28275" algn="l"/>
                <a:tab pos="10777538" algn="l"/>
                <a:tab pos="10779125" algn="l"/>
                <a:tab pos="10780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28275" algn="l"/>
                <a:tab pos="10777538" algn="l"/>
                <a:tab pos="10779125" algn="l"/>
                <a:tab pos="10780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28275" algn="l"/>
                <a:tab pos="10777538" algn="l"/>
                <a:tab pos="10779125" algn="l"/>
                <a:tab pos="10780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28275" algn="l"/>
                <a:tab pos="10777538" algn="l"/>
                <a:tab pos="10779125" algn="l"/>
                <a:tab pos="10780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28275" algn="l"/>
                <a:tab pos="10777538" algn="l"/>
                <a:tab pos="10779125" algn="l"/>
                <a:tab pos="10780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28275" algn="l"/>
                <a:tab pos="10777538" algn="l"/>
                <a:tab pos="10779125" algn="l"/>
                <a:tab pos="10780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28275" algn="l"/>
                <a:tab pos="10777538" algn="l"/>
                <a:tab pos="10779125" algn="l"/>
                <a:tab pos="10780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9pPr>
          </a:lstStyle>
          <a:p>
            <a:pPr>
              <a:spcBef>
                <a:spcPts val="1750"/>
              </a:spcBef>
              <a:buClrTx/>
              <a:buFontTx/>
              <a:buNone/>
            </a:pPr>
            <a:r>
              <a:rPr lang="en-GB" altLang="en-US" b="1">
                <a:solidFill>
                  <a:srgbClr val="009900"/>
                </a:solidFill>
                <a:latin typeface="Arial" panose="020B0604020202020204" pitchFamily="34" charset="0"/>
              </a:rPr>
              <a:t>Figure 2-2</a:t>
            </a:r>
            <a:r>
              <a:rPr lang="en-GB" altLang="en-US" b="1">
                <a:latin typeface="Arial" panose="020B0604020202020204" pitchFamily="34" charset="0"/>
              </a:rPr>
              <a:t> </a:t>
            </a:r>
            <a:r>
              <a:rPr lang="en-GB" altLang="en-US">
                <a:latin typeface="Arial" panose="020B0604020202020204" pitchFamily="34" charset="0"/>
              </a:rPr>
              <a:t>Noise variables affect the transformation of inputs to outputs</a:t>
            </a:r>
            <a:r>
              <a:rPr lang="en-GB" altLang="en-US" sz="2800">
                <a:latin typeface="Times New Roman PS" charset="0"/>
              </a:rPr>
              <a:t>.</a:t>
            </a:r>
          </a:p>
        </p:txBody>
      </p:sp>
      <p:pic>
        <p:nvPicPr>
          <p:cNvPr id="6149" name="Picture 5">
            <a:extLst>
              <a:ext uri="{FF2B5EF4-FFF2-40B4-BE49-F238E27FC236}">
                <a16:creationId xmlns:a16="http://schemas.microsoft.com/office/drawing/2014/main" id="{1F87D8FE-033C-4A5F-8EA4-62C4C80B59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2438400"/>
            <a:ext cx="5486400" cy="337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1A735359-32EE-44D7-A77F-CB567B39E01A}"/>
                  </a:ext>
                </a:extLst>
              </p14:cNvPr>
              <p14:cNvContentPartPr/>
              <p14:nvPr/>
            </p14:nvContentPartPr>
            <p14:xfrm>
              <a:off x="3693666" y="397793"/>
              <a:ext cx="290520" cy="45252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1A735359-32EE-44D7-A77F-CB567B39E01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679266" y="383393"/>
                <a:ext cx="318600" cy="48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6637B893-16A9-41EF-AAC2-18F44002508A}"/>
                  </a:ext>
                </a:extLst>
              </p14:cNvPr>
              <p14:cNvContentPartPr/>
              <p14:nvPr/>
            </p14:nvContentPartPr>
            <p14:xfrm>
              <a:off x="2314866" y="407873"/>
              <a:ext cx="1011600" cy="44172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6637B893-16A9-41EF-AAC2-18F44002508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300466" y="393473"/>
                <a:ext cx="1039680" cy="46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BF2BC9F7-B8DB-4EB2-A24C-60C2ED9433A7}"/>
                  </a:ext>
                </a:extLst>
              </p14:cNvPr>
              <p14:cNvContentPartPr/>
              <p14:nvPr/>
            </p14:nvContentPartPr>
            <p14:xfrm>
              <a:off x="1573986" y="269633"/>
              <a:ext cx="477000" cy="64764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BF2BC9F7-B8DB-4EB2-A24C-60C2ED9433A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559586" y="255233"/>
                <a:ext cx="505080" cy="67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93DBA2CD-9451-4D8B-943F-59A5A423D3FA}"/>
                  </a:ext>
                </a:extLst>
              </p14:cNvPr>
              <p14:cNvContentPartPr/>
              <p14:nvPr/>
            </p14:nvContentPartPr>
            <p14:xfrm>
              <a:off x="618906" y="307073"/>
              <a:ext cx="397080" cy="56412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93DBA2CD-9451-4D8B-943F-59A5A423D3FA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04506" y="292673"/>
                <a:ext cx="425160" cy="59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F81D214C-F2E6-4F19-AE8B-FD508933439F}"/>
                  </a:ext>
                </a:extLst>
              </p14:cNvPr>
              <p14:cNvContentPartPr/>
              <p14:nvPr/>
            </p14:nvContentPartPr>
            <p14:xfrm>
              <a:off x="4351386" y="359993"/>
              <a:ext cx="750600" cy="64548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F81D214C-F2E6-4F19-AE8B-FD508933439F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336986" y="345593"/>
                <a:ext cx="778680" cy="67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38430A5F-69D1-4F16-BAFA-ED9BAF5614D8}"/>
                  </a:ext>
                </a:extLst>
              </p14:cNvPr>
              <p14:cNvContentPartPr/>
              <p14:nvPr/>
            </p14:nvContentPartPr>
            <p14:xfrm>
              <a:off x="696306" y="1784153"/>
              <a:ext cx="236160" cy="171360"/>
            </p14:xfrm>
          </p:contentPart>
        </mc:Choice>
        <mc:Fallback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38430A5F-69D1-4F16-BAFA-ED9BAF5614D8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81906" y="1769753"/>
                <a:ext cx="264240" cy="19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E898D81B-99D0-4465-8767-8401AEBE4C3C}"/>
                  </a:ext>
                </a:extLst>
              </p14:cNvPr>
              <p14:cNvContentPartPr/>
              <p14:nvPr/>
            </p14:nvContentPartPr>
            <p14:xfrm>
              <a:off x="1613226" y="1366553"/>
              <a:ext cx="446400" cy="35172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E898D81B-99D0-4465-8767-8401AEBE4C3C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598826" y="1352153"/>
                <a:ext cx="474480" cy="37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51646A0C-FD0A-4240-A973-ACA5611CC3E1}"/>
                  </a:ext>
                </a:extLst>
              </p14:cNvPr>
              <p14:cNvContentPartPr/>
              <p14:nvPr/>
            </p14:nvContentPartPr>
            <p14:xfrm>
              <a:off x="2395866" y="1468433"/>
              <a:ext cx="320760" cy="313200"/>
            </p14:xfrm>
          </p:contentPart>
        </mc:Choice>
        <mc:Fallback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51646A0C-FD0A-4240-A973-ACA5611CC3E1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381466" y="1454033"/>
                <a:ext cx="348840" cy="34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255A0DB8-CC5A-4BA3-92D0-EBAA71BADDDF}"/>
                  </a:ext>
                </a:extLst>
              </p14:cNvPr>
              <p14:cNvContentPartPr/>
              <p14:nvPr/>
            </p14:nvContentPartPr>
            <p14:xfrm>
              <a:off x="3811746" y="1463753"/>
              <a:ext cx="331560" cy="246240"/>
            </p14:xfrm>
          </p:contentPart>
        </mc:Choice>
        <mc:Fallback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255A0DB8-CC5A-4BA3-92D0-EBAA71BADDDF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797346" y="1449353"/>
                <a:ext cx="359640" cy="27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3BBB51AE-719A-49CC-B73A-B0519BC9ECAB}"/>
                  </a:ext>
                </a:extLst>
              </p14:cNvPr>
              <p14:cNvContentPartPr/>
              <p14:nvPr/>
            </p14:nvContentPartPr>
            <p14:xfrm>
              <a:off x="3039546" y="1370873"/>
              <a:ext cx="524160" cy="352440"/>
            </p14:xfrm>
          </p:contentPart>
        </mc:Choice>
        <mc:Fallback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3BBB51AE-719A-49CC-B73A-B0519BC9ECAB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025146" y="1356473"/>
                <a:ext cx="552240" cy="38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9E7B2129-564B-4A3D-899E-8108E5657735}"/>
                  </a:ext>
                </a:extLst>
              </p14:cNvPr>
              <p14:cNvContentPartPr/>
              <p14:nvPr/>
            </p14:nvContentPartPr>
            <p14:xfrm>
              <a:off x="4927386" y="1526753"/>
              <a:ext cx="408240" cy="225360"/>
            </p14:xfrm>
          </p:contentPart>
        </mc:Choice>
        <mc:Fallback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9E7B2129-564B-4A3D-899E-8108E5657735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912986" y="1512353"/>
                <a:ext cx="436320" cy="25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5FB44360-9912-4D50-8B10-952A365BF24B}"/>
                  </a:ext>
                </a:extLst>
              </p14:cNvPr>
              <p14:cNvContentPartPr/>
              <p14:nvPr/>
            </p14:nvContentPartPr>
            <p14:xfrm>
              <a:off x="4445706" y="1690193"/>
              <a:ext cx="231120" cy="20520"/>
            </p14:xfrm>
          </p:contentPart>
        </mc:Choice>
        <mc:Fallback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5FB44360-9912-4D50-8B10-952A365BF24B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431306" y="1675793"/>
                <a:ext cx="259200" cy="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4DB5F970-1C65-4F26-B9FE-E390DBC638F8}"/>
                  </a:ext>
                </a:extLst>
              </p14:cNvPr>
              <p14:cNvContentPartPr/>
              <p14:nvPr/>
            </p14:nvContentPartPr>
            <p14:xfrm>
              <a:off x="5802186" y="1255313"/>
              <a:ext cx="190080" cy="451800"/>
            </p14:xfrm>
          </p:contentPart>
        </mc:Choice>
        <mc:Fallback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4DB5F970-1C65-4F26-B9FE-E390DBC638F8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5787786" y="1240913"/>
                <a:ext cx="218160" cy="47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5C16C858-7B84-4E6F-996B-300D23F1CAC9}"/>
                  </a:ext>
                </a:extLst>
              </p14:cNvPr>
              <p14:cNvContentPartPr/>
              <p14:nvPr/>
            </p14:nvContentPartPr>
            <p14:xfrm>
              <a:off x="1893666" y="1943633"/>
              <a:ext cx="4313160" cy="99360"/>
            </p14:xfrm>
          </p:contentPart>
        </mc:Choice>
        <mc:Fallback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5C16C858-7B84-4E6F-996B-300D23F1CAC9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879266" y="1929233"/>
                <a:ext cx="434124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C2E9BF2C-15E9-4ABE-9072-26F9DFFC8FB2}"/>
                  </a:ext>
                </a:extLst>
              </p14:cNvPr>
              <p14:cNvContentPartPr/>
              <p14:nvPr/>
            </p14:nvContentPartPr>
            <p14:xfrm>
              <a:off x="3288306" y="2226593"/>
              <a:ext cx="1338120" cy="669600"/>
            </p14:xfrm>
          </p:contentPart>
        </mc:Choice>
        <mc:Fallback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C2E9BF2C-15E9-4ABE-9072-26F9DFFC8FB2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3273906" y="2212193"/>
                <a:ext cx="1366200" cy="697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6756552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BD830DF-1791-432B-BAF5-B4DD389400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228184" cy="319456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F62EC91A-44F3-462E-82EF-A7BC12DDFFF7}"/>
                  </a:ext>
                </a:extLst>
              </p14:cNvPr>
              <p14:cNvContentPartPr/>
              <p14:nvPr/>
            </p14:nvContentPartPr>
            <p14:xfrm>
              <a:off x="1152426" y="3462833"/>
              <a:ext cx="384480" cy="52092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F62EC91A-44F3-462E-82EF-A7BC12DDFFF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38026" y="3448433"/>
                <a:ext cx="412560" cy="54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619A4A4C-565B-4163-A22F-DC491F5FBF39}"/>
                  </a:ext>
                </a:extLst>
              </p14:cNvPr>
              <p14:cNvContentPartPr/>
              <p14:nvPr/>
            </p14:nvContentPartPr>
            <p14:xfrm>
              <a:off x="1798626" y="3483713"/>
              <a:ext cx="20160" cy="29664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619A4A4C-565B-4163-A22F-DC491F5FBF3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784226" y="3469313"/>
                <a:ext cx="48240" cy="32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396516AE-3D6C-42C0-A304-835CB9E75208}"/>
                  </a:ext>
                </a:extLst>
              </p14:cNvPr>
              <p14:cNvContentPartPr/>
              <p14:nvPr/>
            </p14:nvContentPartPr>
            <p14:xfrm>
              <a:off x="1844706" y="4004633"/>
              <a:ext cx="17640" cy="3564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396516AE-3D6C-42C0-A304-835CB9E7520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830306" y="3990233"/>
                <a:ext cx="45720" cy="6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992FEFB2-62F8-41CC-820D-EC7CE94EAC4B}"/>
                  </a:ext>
                </a:extLst>
              </p14:cNvPr>
              <p14:cNvContentPartPr/>
              <p14:nvPr/>
            </p14:nvContentPartPr>
            <p14:xfrm>
              <a:off x="2839386" y="3495953"/>
              <a:ext cx="287640" cy="47304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992FEFB2-62F8-41CC-820D-EC7CE94EAC4B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824986" y="3481553"/>
                <a:ext cx="315720" cy="50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CFF9471A-26FC-4BA0-8394-DED3E22C6715}"/>
                  </a:ext>
                </a:extLst>
              </p14:cNvPr>
              <p14:cNvContentPartPr/>
              <p14:nvPr/>
            </p14:nvContentPartPr>
            <p14:xfrm>
              <a:off x="3391626" y="3490553"/>
              <a:ext cx="119520" cy="49428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CFF9471A-26FC-4BA0-8394-DED3E22C6715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377226" y="3476153"/>
                <a:ext cx="147600" cy="52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707B9D76-4663-4DD6-B343-C7E79344FC8A}"/>
                  </a:ext>
                </a:extLst>
              </p14:cNvPr>
              <p14:cNvContentPartPr/>
              <p14:nvPr/>
            </p14:nvContentPartPr>
            <p14:xfrm>
              <a:off x="2328906" y="3729953"/>
              <a:ext cx="253440" cy="21996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707B9D76-4663-4DD6-B343-C7E79344FC8A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314506" y="3715553"/>
                <a:ext cx="281520" cy="24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8EC968DE-413A-429D-A695-B3AB38A0739B}"/>
                  </a:ext>
                </a:extLst>
              </p14:cNvPr>
              <p14:cNvContentPartPr/>
              <p14:nvPr/>
            </p14:nvContentPartPr>
            <p14:xfrm>
              <a:off x="1229466" y="4280393"/>
              <a:ext cx="2305440" cy="2412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8EC968DE-413A-429D-A695-B3AB38A0739B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215066" y="4265993"/>
                <a:ext cx="2333520" cy="5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0B0A8948-109B-4573-B252-ABE313BB8405}"/>
                  </a:ext>
                </a:extLst>
              </p14:cNvPr>
              <p14:cNvContentPartPr/>
              <p14:nvPr/>
            </p14:nvContentPartPr>
            <p14:xfrm>
              <a:off x="1687746" y="4564793"/>
              <a:ext cx="1071720" cy="46728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0B0A8948-109B-4573-B252-ABE313BB8405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673346" y="4550393"/>
                <a:ext cx="1099800" cy="49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150FC77A-8BED-4595-ADCF-B9E92F6E4565}"/>
                  </a:ext>
                </a:extLst>
              </p14:cNvPr>
              <p14:cNvContentPartPr/>
              <p14:nvPr/>
            </p14:nvContentPartPr>
            <p14:xfrm>
              <a:off x="1135866" y="4269953"/>
              <a:ext cx="909000" cy="32040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150FC77A-8BED-4595-ADCF-B9E92F6E4565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121466" y="4255553"/>
                <a:ext cx="937080" cy="6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20B10F27-22F6-4CAC-A43A-AE2EDACC703B}"/>
                  </a:ext>
                </a:extLst>
              </p14:cNvPr>
              <p14:cNvContentPartPr/>
              <p14:nvPr/>
            </p14:nvContentPartPr>
            <p14:xfrm>
              <a:off x="210666" y="3542033"/>
              <a:ext cx="599400" cy="36324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20B10F27-22F6-4CAC-A43A-AE2EDACC703B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96266" y="3527633"/>
                <a:ext cx="627480" cy="39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D9CD2541-0FCC-4DFF-B0C0-4034E3FDE84B}"/>
                  </a:ext>
                </a:extLst>
              </p14:cNvPr>
              <p14:cNvContentPartPr/>
              <p14:nvPr/>
            </p14:nvContentPartPr>
            <p14:xfrm>
              <a:off x="109866" y="4229273"/>
              <a:ext cx="1245600" cy="71640"/>
            </p14:xfrm>
          </p:contentPart>
        </mc:Choice>
        <mc:Fallback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D9CD2541-0FCC-4DFF-B0C0-4034E3FDE84B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95466" y="4214873"/>
                <a:ext cx="1273680" cy="9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A80CA9AE-84F2-49A4-BC6F-F088E56EA81F}"/>
                  </a:ext>
                </a:extLst>
              </p14:cNvPr>
              <p14:cNvContentPartPr/>
              <p14:nvPr/>
            </p14:nvContentPartPr>
            <p14:xfrm>
              <a:off x="1284186" y="1333433"/>
              <a:ext cx="524160" cy="448200"/>
            </p14:xfrm>
          </p:contentPart>
        </mc:Choice>
        <mc:Fallback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A80CA9AE-84F2-49A4-BC6F-F088E56EA81F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1269786" y="1319033"/>
                <a:ext cx="552240" cy="476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1541609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FB665911-3C65-44B9-B34E-F1DD014E6B73}"/>
                  </a:ext>
                </a:extLst>
              </p14:cNvPr>
              <p14:cNvContentPartPr/>
              <p14:nvPr/>
            </p14:nvContentPartPr>
            <p14:xfrm>
              <a:off x="675066" y="312473"/>
              <a:ext cx="1024920" cy="54216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FB665911-3C65-44B9-B34E-F1DD014E6B7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60666" y="298073"/>
                <a:ext cx="1053000" cy="57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C8F3EEC3-8FB8-4BA7-95B8-CC740E87B41B}"/>
                  </a:ext>
                </a:extLst>
              </p14:cNvPr>
              <p14:cNvContentPartPr/>
              <p14:nvPr/>
            </p14:nvContentPartPr>
            <p14:xfrm>
              <a:off x="4151226" y="397433"/>
              <a:ext cx="1154880" cy="493200"/>
            </p14:xfrm>
          </p:contentPart>
        </mc:Choice>
        <mc:Fallback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C8F3EEC3-8FB8-4BA7-95B8-CC740E87B41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136826" y="383033"/>
                <a:ext cx="1182960" cy="52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CCFEB06B-115F-4179-9FD4-2391CA405D12}"/>
                  </a:ext>
                </a:extLst>
              </p14:cNvPr>
              <p14:cNvContentPartPr/>
              <p14:nvPr/>
            </p14:nvContentPartPr>
            <p14:xfrm>
              <a:off x="3472266" y="379073"/>
              <a:ext cx="378720" cy="420480"/>
            </p14:xfrm>
          </p:contentPart>
        </mc:Choice>
        <mc:Fallback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CCFEB06B-115F-4179-9FD4-2391CA405D1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457866" y="364673"/>
                <a:ext cx="406800" cy="44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914C3666-6BBD-4312-9531-011775C78CB5}"/>
                  </a:ext>
                </a:extLst>
              </p14:cNvPr>
              <p14:cNvContentPartPr/>
              <p14:nvPr/>
            </p14:nvContentPartPr>
            <p14:xfrm>
              <a:off x="2254386" y="379073"/>
              <a:ext cx="891720" cy="447120"/>
            </p14:xfrm>
          </p:contentPart>
        </mc:Choice>
        <mc:Fallback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914C3666-6BBD-4312-9531-011775C78CB5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239986" y="364673"/>
                <a:ext cx="919800" cy="47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11E2CD74-34DB-4035-BB7F-BE2A3EC856D8}"/>
                  </a:ext>
                </a:extLst>
              </p14:cNvPr>
              <p14:cNvContentPartPr/>
              <p14:nvPr/>
            </p14:nvContentPartPr>
            <p14:xfrm>
              <a:off x="6785346" y="345233"/>
              <a:ext cx="201600" cy="381240"/>
            </p14:xfrm>
          </p:contentPart>
        </mc:Choice>
        <mc:Fallback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11E2CD74-34DB-4035-BB7F-BE2A3EC856D8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770946" y="330833"/>
                <a:ext cx="229680" cy="40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BCFD5DA9-1283-46EC-BEE1-45D578E2E1E4}"/>
                  </a:ext>
                </a:extLst>
              </p14:cNvPr>
              <p14:cNvContentPartPr/>
              <p14:nvPr/>
            </p14:nvContentPartPr>
            <p14:xfrm>
              <a:off x="7292946" y="293033"/>
              <a:ext cx="607680" cy="456480"/>
            </p14:xfrm>
          </p:contentPart>
        </mc:Choice>
        <mc:Fallback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BCFD5DA9-1283-46EC-BEE1-45D578E2E1E4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278546" y="278633"/>
                <a:ext cx="635760" cy="48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D2B2FDE6-9876-42DE-8024-CCB2DD49E5B2}"/>
                  </a:ext>
                </a:extLst>
              </p14:cNvPr>
              <p14:cNvContentPartPr/>
              <p14:nvPr/>
            </p14:nvContentPartPr>
            <p14:xfrm>
              <a:off x="5769066" y="337673"/>
              <a:ext cx="543600" cy="431280"/>
            </p14:xfrm>
          </p:contentPart>
        </mc:Choice>
        <mc:Fallback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D2B2FDE6-9876-42DE-8024-CCB2DD49E5B2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754666" y="323273"/>
                <a:ext cx="571680" cy="45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9B9564BB-E44C-44DB-91A9-1857C07C42C6}"/>
                  </a:ext>
                </a:extLst>
              </p14:cNvPr>
              <p14:cNvContentPartPr/>
              <p14:nvPr/>
            </p14:nvContentPartPr>
            <p14:xfrm>
              <a:off x="2127306" y="1239113"/>
              <a:ext cx="1072800" cy="668160"/>
            </p14:xfrm>
          </p:contentPart>
        </mc:Choice>
        <mc:Fallback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9B9564BB-E44C-44DB-91A9-1857C07C42C6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112906" y="1224713"/>
                <a:ext cx="1100880" cy="69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03286BE5-AEB2-4F80-B00A-FBDF833CB9D8}"/>
                  </a:ext>
                </a:extLst>
              </p14:cNvPr>
              <p14:cNvContentPartPr/>
              <p14:nvPr/>
            </p14:nvContentPartPr>
            <p14:xfrm>
              <a:off x="7326066" y="1254233"/>
              <a:ext cx="600480" cy="353880"/>
            </p14:xfrm>
          </p:contentPart>
        </mc:Choice>
        <mc:Fallback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03286BE5-AEB2-4F80-B00A-FBDF833CB9D8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311666" y="1239833"/>
                <a:ext cx="628560" cy="38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D93FDA8C-410D-4E49-9A28-032005793B2C}"/>
                  </a:ext>
                </a:extLst>
              </p14:cNvPr>
              <p14:cNvContentPartPr/>
              <p14:nvPr/>
            </p14:nvContentPartPr>
            <p14:xfrm>
              <a:off x="5132586" y="1190873"/>
              <a:ext cx="1868040" cy="471600"/>
            </p14:xfrm>
          </p:contentPart>
        </mc:Choice>
        <mc:Fallback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D93FDA8C-410D-4E49-9A28-032005793B2C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118186" y="1176473"/>
                <a:ext cx="1896120" cy="49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52A68BC5-42C6-4466-9AE0-2B5137ABE6EC}"/>
                  </a:ext>
                </a:extLst>
              </p14:cNvPr>
              <p14:cNvContentPartPr/>
              <p14:nvPr/>
            </p14:nvContentPartPr>
            <p14:xfrm>
              <a:off x="3579186" y="1236953"/>
              <a:ext cx="1060200" cy="372960"/>
            </p14:xfrm>
          </p:contentPart>
        </mc:Choice>
        <mc:Fallback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52A68BC5-42C6-4466-9AE0-2B5137ABE6EC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564786" y="1222553"/>
                <a:ext cx="1088280" cy="40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C7AAF2D5-046A-46E1-ADFD-9D844BC18C82}"/>
                  </a:ext>
                </a:extLst>
              </p14:cNvPr>
              <p14:cNvContentPartPr/>
              <p14:nvPr/>
            </p14:nvContentPartPr>
            <p14:xfrm>
              <a:off x="541866" y="2136593"/>
              <a:ext cx="394560" cy="580680"/>
            </p14:xfrm>
          </p:contentPart>
        </mc:Choice>
        <mc:Fallback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C7AAF2D5-046A-46E1-ADFD-9D844BC18C82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27466" y="2122193"/>
                <a:ext cx="422640" cy="60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903D4C73-DE49-4E1A-A648-84AAB11105E0}"/>
                  </a:ext>
                </a:extLst>
              </p14:cNvPr>
              <p14:cNvContentPartPr/>
              <p14:nvPr/>
            </p14:nvContentPartPr>
            <p14:xfrm>
              <a:off x="1242066" y="2084753"/>
              <a:ext cx="1796760" cy="723600"/>
            </p14:xfrm>
          </p:contentPart>
        </mc:Choice>
        <mc:Fallback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903D4C73-DE49-4E1A-A648-84AAB11105E0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227666" y="2070353"/>
                <a:ext cx="1824840" cy="75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DA2D0DBB-1DCE-41BE-860C-B2A096D1B8B3}"/>
                  </a:ext>
                </a:extLst>
              </p14:cNvPr>
              <p14:cNvContentPartPr/>
              <p14:nvPr/>
            </p14:nvContentPartPr>
            <p14:xfrm>
              <a:off x="3349506" y="2363753"/>
              <a:ext cx="191160" cy="12960"/>
            </p14:xfrm>
          </p:contentPart>
        </mc:Choice>
        <mc:Fallback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DA2D0DBB-1DCE-41BE-860C-B2A096D1B8B3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335106" y="2349353"/>
                <a:ext cx="21924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285D6A9E-4EBA-49E7-ADC5-7C88FEA94BAC}"/>
                  </a:ext>
                </a:extLst>
              </p14:cNvPr>
              <p14:cNvContentPartPr/>
              <p14:nvPr/>
            </p14:nvContentPartPr>
            <p14:xfrm>
              <a:off x="3321066" y="2541233"/>
              <a:ext cx="186840" cy="10440"/>
            </p14:xfrm>
          </p:contentPart>
        </mc:Choice>
        <mc:Fallback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285D6A9E-4EBA-49E7-ADC5-7C88FEA94BAC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3306666" y="2526833"/>
                <a:ext cx="214920" cy="3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71CD913B-4E42-49F4-A30E-EEDB85B877A8}"/>
                  </a:ext>
                </a:extLst>
              </p14:cNvPr>
              <p14:cNvContentPartPr/>
              <p14:nvPr/>
            </p14:nvContentPartPr>
            <p14:xfrm>
              <a:off x="3832986" y="2064953"/>
              <a:ext cx="509760" cy="699120"/>
            </p14:xfrm>
          </p:contentPart>
        </mc:Choice>
        <mc:Fallback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71CD913B-4E42-49F4-A30E-EEDB85B877A8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3818586" y="2050553"/>
                <a:ext cx="537840" cy="727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3933510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93C6CCA4-B10C-457B-A176-1D767EF9CE45}"/>
                  </a:ext>
                </a:extLst>
              </p14:cNvPr>
              <p14:cNvContentPartPr/>
              <p14:nvPr/>
            </p14:nvContentPartPr>
            <p14:xfrm>
              <a:off x="663546" y="311753"/>
              <a:ext cx="380160" cy="50904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93C6CCA4-B10C-457B-A176-1D767EF9CE4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49146" y="297353"/>
                <a:ext cx="408240" cy="53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6E2C2304-050F-43A5-BDED-F16A7035259B}"/>
                  </a:ext>
                </a:extLst>
              </p14:cNvPr>
              <p14:cNvContentPartPr/>
              <p14:nvPr/>
            </p14:nvContentPartPr>
            <p14:xfrm>
              <a:off x="3341586" y="397433"/>
              <a:ext cx="253440" cy="33120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6E2C2304-050F-43A5-BDED-F16A7035259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27186" y="383033"/>
                <a:ext cx="281520" cy="35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B0EC6A57-CA3F-44F6-87DC-E75FDA8D51C8}"/>
                  </a:ext>
                </a:extLst>
              </p14:cNvPr>
              <p14:cNvContentPartPr/>
              <p14:nvPr/>
            </p14:nvContentPartPr>
            <p14:xfrm>
              <a:off x="1529706" y="324713"/>
              <a:ext cx="1431000" cy="56700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B0EC6A57-CA3F-44F6-87DC-E75FDA8D51C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515306" y="310313"/>
                <a:ext cx="1459080" cy="59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7FAB6D24-0133-4AAC-8164-270EA025E95C}"/>
                  </a:ext>
                </a:extLst>
              </p14:cNvPr>
              <p14:cNvContentPartPr/>
              <p14:nvPr/>
            </p14:nvContentPartPr>
            <p14:xfrm>
              <a:off x="3939546" y="272873"/>
              <a:ext cx="626400" cy="54648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7FAB6D24-0133-4AAC-8164-270EA025E95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925146" y="258473"/>
                <a:ext cx="654480" cy="57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7151056B-9EB1-4091-87A0-0C7B5E84CD03}"/>
                  </a:ext>
                </a:extLst>
              </p14:cNvPr>
              <p14:cNvContentPartPr/>
              <p14:nvPr/>
            </p14:nvContentPartPr>
            <p14:xfrm>
              <a:off x="691986" y="1127873"/>
              <a:ext cx="941760" cy="407160"/>
            </p14:xfrm>
          </p:contentPart>
        </mc:Choice>
        <mc:Fallback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7151056B-9EB1-4091-87A0-0C7B5E84CD03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77586" y="1113473"/>
                <a:ext cx="969840" cy="43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B4FB06D3-4CA5-44A3-AFD9-3F5122A0BAFC}"/>
                  </a:ext>
                </a:extLst>
              </p14:cNvPr>
              <p14:cNvContentPartPr/>
              <p14:nvPr/>
            </p14:nvContentPartPr>
            <p14:xfrm>
              <a:off x="1936506" y="1136513"/>
              <a:ext cx="1938600" cy="697680"/>
            </p14:xfrm>
          </p:contentPart>
        </mc:Choice>
        <mc:Fallback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B4FB06D3-4CA5-44A3-AFD9-3F5122A0BAFC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922106" y="1122113"/>
                <a:ext cx="1966680" cy="72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A94EA725-C85C-44BD-8000-95EC5384B22F}"/>
                  </a:ext>
                </a:extLst>
              </p14:cNvPr>
              <p14:cNvContentPartPr/>
              <p14:nvPr/>
            </p14:nvContentPartPr>
            <p14:xfrm>
              <a:off x="878826" y="2051633"/>
              <a:ext cx="260280" cy="282960"/>
            </p14:xfrm>
          </p:contentPart>
        </mc:Choice>
        <mc:Fallback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A94EA725-C85C-44BD-8000-95EC5384B22F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64426" y="2037233"/>
                <a:ext cx="288360" cy="31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303E186F-096B-4811-9E5E-F3D2D2946647}"/>
                  </a:ext>
                </a:extLst>
              </p14:cNvPr>
              <p14:cNvContentPartPr/>
              <p14:nvPr/>
            </p14:nvContentPartPr>
            <p14:xfrm>
              <a:off x="1396866" y="2150633"/>
              <a:ext cx="167400" cy="18360"/>
            </p14:xfrm>
          </p:contentPart>
        </mc:Choice>
        <mc:Fallback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303E186F-096B-4811-9E5E-F3D2D2946647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382466" y="2136233"/>
                <a:ext cx="19548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E4EA73F2-FAB7-4FF8-83A3-11771CE521CC}"/>
                  </a:ext>
                </a:extLst>
              </p14:cNvPr>
              <p14:cNvContentPartPr/>
              <p14:nvPr/>
            </p14:nvContentPartPr>
            <p14:xfrm>
              <a:off x="1384626" y="2329913"/>
              <a:ext cx="166680" cy="22680"/>
            </p14:xfrm>
          </p:contentPart>
        </mc:Choice>
        <mc:Fallback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E4EA73F2-FAB7-4FF8-83A3-11771CE521CC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370226" y="2315513"/>
                <a:ext cx="194760" cy="5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0BAC368E-278F-42EE-83BE-8D265B53128B}"/>
                  </a:ext>
                </a:extLst>
              </p14:cNvPr>
              <p14:cNvContentPartPr/>
              <p14:nvPr/>
            </p14:nvContentPartPr>
            <p14:xfrm>
              <a:off x="1861986" y="1958753"/>
              <a:ext cx="137160" cy="365040"/>
            </p14:xfrm>
          </p:contentPart>
        </mc:Choice>
        <mc:Fallback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0BAC368E-278F-42EE-83BE-8D265B53128B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847586" y="1944353"/>
                <a:ext cx="165240" cy="39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23A84F44-74BC-4017-9416-E6F6A2614ECA}"/>
                  </a:ext>
                </a:extLst>
              </p14:cNvPr>
              <p14:cNvContentPartPr/>
              <p14:nvPr/>
            </p14:nvContentPartPr>
            <p14:xfrm>
              <a:off x="3180666" y="2079353"/>
              <a:ext cx="572040" cy="144720"/>
            </p14:xfrm>
          </p:contentPart>
        </mc:Choice>
        <mc:Fallback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23A84F44-74BC-4017-9416-E6F6A2614ECA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166266" y="2064953"/>
                <a:ext cx="600120" cy="17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92A78399-3AE1-4E90-BFC6-D958C2EB44D6}"/>
                  </a:ext>
                </a:extLst>
              </p14:cNvPr>
              <p14:cNvContentPartPr/>
              <p14:nvPr/>
            </p14:nvContentPartPr>
            <p14:xfrm>
              <a:off x="4584666" y="1874873"/>
              <a:ext cx="150120" cy="412920"/>
            </p14:xfrm>
          </p:contentPart>
        </mc:Choice>
        <mc:Fallback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92A78399-3AE1-4E90-BFC6-D958C2EB44D6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570266" y="1860473"/>
                <a:ext cx="178200" cy="44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E1A1F52C-24EE-43D6-AE48-D854ADF50739}"/>
                  </a:ext>
                </a:extLst>
              </p14:cNvPr>
              <p14:cNvContentPartPr/>
              <p14:nvPr/>
            </p14:nvContentPartPr>
            <p14:xfrm>
              <a:off x="811866" y="2725553"/>
              <a:ext cx="1270800" cy="385920"/>
            </p14:xfrm>
          </p:contentPart>
        </mc:Choice>
        <mc:Fallback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E1A1F52C-24EE-43D6-AE48-D854ADF50739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797466" y="2711153"/>
                <a:ext cx="1298880" cy="41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3790B410-9E2D-4E4B-ADE6-2E798D2B45AC}"/>
                  </a:ext>
                </a:extLst>
              </p14:cNvPr>
              <p14:cNvContentPartPr/>
              <p14:nvPr/>
            </p14:nvContentPartPr>
            <p14:xfrm>
              <a:off x="2987706" y="2930033"/>
              <a:ext cx="563400" cy="208440"/>
            </p14:xfrm>
          </p:contentPart>
        </mc:Choice>
        <mc:Fallback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3790B410-9E2D-4E4B-ADE6-2E798D2B45AC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973306" y="2915633"/>
                <a:ext cx="591480" cy="23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5A6AB2E7-427E-4ECF-88AA-855FCB5F5571}"/>
                  </a:ext>
                </a:extLst>
              </p14:cNvPr>
              <p14:cNvContentPartPr/>
              <p14:nvPr/>
            </p14:nvContentPartPr>
            <p14:xfrm>
              <a:off x="4491786" y="2559953"/>
              <a:ext cx="276480" cy="476640"/>
            </p14:xfrm>
          </p:contentPart>
        </mc:Choice>
        <mc:Fallback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5A6AB2E7-427E-4ECF-88AA-855FCB5F5571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4477386" y="2545553"/>
                <a:ext cx="304560" cy="50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422C5B07-1FF2-4100-8896-40CFCF067FAC}"/>
                  </a:ext>
                </a:extLst>
              </p14:cNvPr>
              <p14:cNvContentPartPr/>
              <p14:nvPr/>
            </p14:nvContentPartPr>
            <p14:xfrm>
              <a:off x="3033786" y="3757313"/>
              <a:ext cx="493920" cy="157320"/>
            </p14:xfrm>
          </p:contentPart>
        </mc:Choice>
        <mc:Fallback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422C5B07-1FF2-4100-8896-40CFCF067FAC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3019386" y="3742913"/>
                <a:ext cx="522000" cy="18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A0EDEB44-9404-45E3-B855-EC68DEB65E08}"/>
                  </a:ext>
                </a:extLst>
              </p14:cNvPr>
              <p14:cNvContentPartPr/>
              <p14:nvPr/>
            </p14:nvContentPartPr>
            <p14:xfrm>
              <a:off x="754266" y="3681713"/>
              <a:ext cx="1164960" cy="376200"/>
            </p14:xfrm>
          </p:contentPart>
        </mc:Choice>
        <mc:Fallback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A0EDEB44-9404-45E3-B855-EC68DEB65E08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739866" y="3667313"/>
                <a:ext cx="1193040" cy="40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AED0DB57-407E-4AB2-940E-0C364518010C}"/>
                  </a:ext>
                </a:extLst>
              </p14:cNvPr>
              <p14:cNvContentPartPr/>
              <p14:nvPr/>
            </p14:nvContentPartPr>
            <p14:xfrm>
              <a:off x="4651986" y="3305873"/>
              <a:ext cx="227880" cy="477360"/>
            </p14:xfrm>
          </p:contentPart>
        </mc:Choice>
        <mc:Fallback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AED0DB57-407E-4AB2-940E-0C364518010C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4637586" y="3291473"/>
                <a:ext cx="255960" cy="50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8478F89B-1B91-4382-A60D-19230841FC03}"/>
                  </a:ext>
                </a:extLst>
              </p14:cNvPr>
              <p14:cNvContentPartPr/>
              <p14:nvPr/>
            </p14:nvContentPartPr>
            <p14:xfrm>
              <a:off x="6166506" y="1919153"/>
              <a:ext cx="325440" cy="1924200"/>
            </p14:xfrm>
          </p:contentPart>
        </mc:Choice>
        <mc:Fallback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8478F89B-1B91-4382-A60D-19230841FC03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6152106" y="1904753"/>
                <a:ext cx="353520" cy="195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7C57EEE9-692C-4CFC-A2CA-A67B673AF103}"/>
                  </a:ext>
                </a:extLst>
              </p14:cNvPr>
              <p14:cNvContentPartPr/>
              <p14:nvPr/>
            </p14:nvContentPartPr>
            <p14:xfrm>
              <a:off x="7864626" y="2392553"/>
              <a:ext cx="1034280" cy="642960"/>
            </p14:xfrm>
          </p:contentPart>
        </mc:Choice>
        <mc:Fallback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7C57EEE9-692C-4CFC-A2CA-A67B673AF103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7850226" y="2378153"/>
                <a:ext cx="1062360" cy="67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3C03A1AA-6809-44A1-890A-30B00901A024}"/>
                  </a:ext>
                </a:extLst>
              </p14:cNvPr>
              <p14:cNvContentPartPr/>
              <p14:nvPr/>
            </p14:nvContentPartPr>
            <p14:xfrm>
              <a:off x="6783546" y="2657153"/>
              <a:ext cx="828720" cy="566280"/>
            </p14:xfrm>
          </p:contentPart>
        </mc:Choice>
        <mc:Fallback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3C03A1AA-6809-44A1-890A-30B00901A024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6769146" y="2642753"/>
                <a:ext cx="856800" cy="59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FDDBE2E6-2B83-4A3E-AFC3-7CB3F3972F60}"/>
                  </a:ext>
                </a:extLst>
              </p14:cNvPr>
              <p14:cNvContentPartPr/>
              <p14:nvPr/>
            </p14:nvContentPartPr>
            <p14:xfrm>
              <a:off x="2580906" y="4819313"/>
              <a:ext cx="536040" cy="162720"/>
            </p14:xfrm>
          </p:contentPart>
        </mc:Choice>
        <mc:Fallback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FDDBE2E6-2B83-4A3E-AFC3-7CB3F3972F60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2566506" y="4804913"/>
                <a:ext cx="564120" cy="19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2A1BA879-16AE-42B8-BE3D-7D231278160B}"/>
                  </a:ext>
                </a:extLst>
              </p14:cNvPr>
              <p14:cNvContentPartPr/>
              <p14:nvPr/>
            </p14:nvContentPartPr>
            <p14:xfrm>
              <a:off x="562746" y="4622753"/>
              <a:ext cx="1297440" cy="459000"/>
            </p14:xfrm>
          </p:contentPart>
        </mc:Choice>
        <mc:Fallback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2A1BA879-16AE-42B8-BE3D-7D231278160B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548346" y="4608353"/>
                <a:ext cx="1325520" cy="48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8B09B070-3F71-4DFE-8911-D61A83E5455A}"/>
                  </a:ext>
                </a:extLst>
              </p14:cNvPr>
              <p14:cNvContentPartPr/>
              <p14:nvPr/>
            </p14:nvContentPartPr>
            <p14:xfrm>
              <a:off x="3944586" y="4451393"/>
              <a:ext cx="2802240" cy="494280"/>
            </p14:xfrm>
          </p:contentPart>
        </mc:Choice>
        <mc:Fallback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8B09B070-3F71-4DFE-8911-D61A83E5455A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3930186" y="4436993"/>
                <a:ext cx="2830320" cy="52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A51E8CC5-B157-4E94-97D8-7D26C9F29AD6}"/>
                  </a:ext>
                </a:extLst>
              </p14:cNvPr>
              <p14:cNvContentPartPr/>
              <p14:nvPr/>
            </p14:nvContentPartPr>
            <p14:xfrm>
              <a:off x="7699746" y="4608713"/>
              <a:ext cx="199800" cy="172080"/>
            </p14:xfrm>
          </p:contentPart>
        </mc:Choice>
        <mc:Fallback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A51E8CC5-B157-4E94-97D8-7D26C9F29AD6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7685346" y="4594313"/>
                <a:ext cx="227880" cy="20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984D95BA-337A-48B1-9155-1394F27659DC}"/>
                  </a:ext>
                </a:extLst>
              </p14:cNvPr>
              <p14:cNvContentPartPr/>
              <p14:nvPr/>
            </p14:nvContentPartPr>
            <p14:xfrm>
              <a:off x="8203746" y="4450313"/>
              <a:ext cx="664560" cy="651600"/>
            </p14:xfrm>
          </p:contentPart>
        </mc:Choice>
        <mc:Fallback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984D95BA-337A-48B1-9155-1394F27659DC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8189346" y="4435913"/>
                <a:ext cx="692640" cy="67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37E72D49-19E9-40B1-9E30-84E7199A87A7}"/>
                  </a:ext>
                </a:extLst>
              </p14:cNvPr>
              <p14:cNvContentPartPr/>
              <p14:nvPr/>
            </p14:nvContentPartPr>
            <p14:xfrm>
              <a:off x="5279106" y="5169233"/>
              <a:ext cx="129960" cy="186120"/>
            </p14:xfrm>
          </p:contentPart>
        </mc:Choice>
        <mc:Fallback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37E72D49-19E9-40B1-9E30-84E7199A87A7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5264706" y="5154833"/>
                <a:ext cx="158040" cy="21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BBA6529F-BC14-4CD3-A7BA-404DCFCC66E1}"/>
                  </a:ext>
                </a:extLst>
              </p14:cNvPr>
              <p14:cNvContentPartPr/>
              <p14:nvPr/>
            </p14:nvContentPartPr>
            <p14:xfrm>
              <a:off x="5098746" y="712073"/>
              <a:ext cx="3900240" cy="948960"/>
            </p14:xfrm>
          </p:contentPart>
        </mc:Choice>
        <mc:Fallback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BBA6529F-BC14-4CD3-A7BA-404DCFCC66E1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5084346" y="697673"/>
                <a:ext cx="3928320" cy="97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147" name="Ink 146">
                <a:extLst>
                  <a:ext uri="{FF2B5EF4-FFF2-40B4-BE49-F238E27FC236}">
                    <a16:creationId xmlns:a16="http://schemas.microsoft.com/office/drawing/2014/main" id="{D8D4F4E7-4557-48E5-B3CC-9EAC42E710BF}"/>
                  </a:ext>
                </a:extLst>
              </p14:cNvPr>
              <p14:cNvContentPartPr/>
              <p14:nvPr/>
            </p14:nvContentPartPr>
            <p14:xfrm>
              <a:off x="4577466" y="5434553"/>
              <a:ext cx="1444320" cy="944640"/>
            </p14:xfrm>
          </p:contentPart>
        </mc:Choice>
        <mc:Fallback>
          <p:pic>
            <p:nvPicPr>
              <p:cNvPr id="147" name="Ink 146">
                <a:extLst>
                  <a:ext uri="{FF2B5EF4-FFF2-40B4-BE49-F238E27FC236}">
                    <a16:creationId xmlns:a16="http://schemas.microsoft.com/office/drawing/2014/main" id="{D8D4F4E7-4557-48E5-B3CC-9EAC42E710BF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4563066" y="5420153"/>
                <a:ext cx="1472400" cy="972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5296813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B82D221A-FCFE-4A11-87BA-89F82EBB66F4}"/>
                  </a:ext>
                </a:extLst>
              </p14:cNvPr>
              <p14:cNvContentPartPr/>
              <p14:nvPr/>
            </p14:nvContentPartPr>
            <p14:xfrm>
              <a:off x="2656506" y="734393"/>
              <a:ext cx="360" cy="36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B82D221A-FCFE-4A11-87BA-89F82EBB66F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642106" y="719993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969DE6D7-7D22-4269-B1AF-6B0FBD7E6AD1}"/>
                  </a:ext>
                </a:extLst>
              </p14:cNvPr>
              <p14:cNvContentPartPr/>
              <p14:nvPr/>
            </p14:nvContentPartPr>
            <p14:xfrm>
              <a:off x="2631666" y="933833"/>
              <a:ext cx="360" cy="36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969DE6D7-7D22-4269-B1AF-6B0FBD7E6AD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617266" y="919433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42D88541-05BF-4B45-86A5-46E51FA9CDA8}"/>
                  </a:ext>
                </a:extLst>
              </p14:cNvPr>
              <p14:cNvContentPartPr/>
              <p14:nvPr/>
            </p14:nvContentPartPr>
            <p14:xfrm>
              <a:off x="613866" y="443873"/>
              <a:ext cx="1631880" cy="87552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42D88541-05BF-4B45-86A5-46E51FA9CDA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99466" y="429473"/>
                <a:ext cx="1659960" cy="90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07E278B9-39C4-411A-9A00-5E9B1E45F436}"/>
                  </a:ext>
                </a:extLst>
              </p14:cNvPr>
              <p14:cNvContentPartPr/>
              <p14:nvPr/>
            </p14:nvContentPartPr>
            <p14:xfrm>
              <a:off x="5456946" y="939953"/>
              <a:ext cx="360" cy="36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07E278B9-39C4-411A-9A00-5E9B1E45F43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442546" y="925553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2682E9C9-F8D9-4BAE-B045-FEA312C03E78}"/>
                  </a:ext>
                </a:extLst>
              </p14:cNvPr>
              <p14:cNvContentPartPr/>
              <p14:nvPr/>
            </p14:nvContentPartPr>
            <p14:xfrm>
              <a:off x="5692386" y="699113"/>
              <a:ext cx="899640" cy="304200"/>
            </p14:xfrm>
          </p:contentPart>
        </mc:Choice>
        <mc:Fallback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2682E9C9-F8D9-4BAE-B045-FEA312C03E78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677986" y="684713"/>
                <a:ext cx="927720" cy="33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5BEE29EA-6B9C-429F-8100-86037D1597E0}"/>
                  </a:ext>
                </a:extLst>
              </p14:cNvPr>
              <p14:cNvContentPartPr/>
              <p14:nvPr/>
            </p14:nvContentPartPr>
            <p14:xfrm>
              <a:off x="4996866" y="752393"/>
              <a:ext cx="208080" cy="28728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5BEE29EA-6B9C-429F-8100-86037D1597E0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982466" y="737993"/>
                <a:ext cx="236160" cy="31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FBD406C1-96D0-4FCE-88AE-29ED3B7D4904}"/>
                  </a:ext>
                </a:extLst>
              </p14:cNvPr>
              <p14:cNvContentPartPr/>
              <p14:nvPr/>
            </p14:nvContentPartPr>
            <p14:xfrm>
              <a:off x="3247986" y="682553"/>
              <a:ext cx="1511640" cy="484920"/>
            </p14:xfrm>
          </p:contentPart>
        </mc:Choice>
        <mc:Fallback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FBD406C1-96D0-4FCE-88AE-29ED3B7D4904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233586" y="668153"/>
                <a:ext cx="1539720" cy="51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0DEBF481-A764-4AA5-A1D2-4462ED951779}"/>
                  </a:ext>
                </a:extLst>
              </p14:cNvPr>
              <p14:cNvContentPartPr/>
              <p14:nvPr/>
            </p14:nvContentPartPr>
            <p14:xfrm>
              <a:off x="6948786" y="701633"/>
              <a:ext cx="271440" cy="266040"/>
            </p14:xfrm>
          </p:contentPart>
        </mc:Choice>
        <mc:Fallback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0DEBF481-A764-4AA5-A1D2-4462ED951779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934386" y="687233"/>
                <a:ext cx="299520" cy="29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E48F4147-03D8-4A1D-8AB8-54B858B276EB}"/>
                  </a:ext>
                </a:extLst>
              </p14:cNvPr>
              <p14:cNvContentPartPr/>
              <p14:nvPr/>
            </p14:nvContentPartPr>
            <p14:xfrm>
              <a:off x="7269906" y="976313"/>
              <a:ext cx="362520" cy="236520"/>
            </p14:xfrm>
          </p:contentPart>
        </mc:Choice>
        <mc:Fallback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E48F4147-03D8-4A1D-8AB8-54B858B276EB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255506" y="961913"/>
                <a:ext cx="390600" cy="26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1AE7B9C4-DB64-4DC6-B46B-3991265E0AF6}"/>
                  </a:ext>
                </a:extLst>
              </p14:cNvPr>
              <p14:cNvContentPartPr/>
              <p14:nvPr/>
            </p14:nvContentPartPr>
            <p14:xfrm>
              <a:off x="1225506" y="1958753"/>
              <a:ext cx="291960" cy="40680"/>
            </p14:xfrm>
          </p:contentPart>
        </mc:Choice>
        <mc:Fallback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1AE7B9C4-DB64-4DC6-B46B-3991265E0AF6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211106" y="1944353"/>
                <a:ext cx="320040" cy="6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F00903BD-DE40-4576-8E77-930ED16E8880}"/>
                  </a:ext>
                </a:extLst>
              </p14:cNvPr>
              <p14:cNvContentPartPr/>
              <p14:nvPr/>
            </p14:nvContentPartPr>
            <p14:xfrm>
              <a:off x="1210386" y="2224793"/>
              <a:ext cx="236880" cy="8280"/>
            </p14:xfrm>
          </p:contentPart>
        </mc:Choice>
        <mc:Fallback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F00903BD-DE40-4576-8E77-930ED16E8880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195986" y="2210393"/>
                <a:ext cx="264960" cy="3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0832DDB8-5840-4646-997D-C45F5C7C00C8}"/>
                  </a:ext>
                </a:extLst>
              </p14:cNvPr>
              <p14:cNvContentPartPr/>
              <p14:nvPr/>
            </p14:nvContentPartPr>
            <p14:xfrm>
              <a:off x="2605386" y="1284833"/>
              <a:ext cx="590040" cy="303120"/>
            </p14:xfrm>
          </p:contentPart>
        </mc:Choice>
        <mc:Fallback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0832DDB8-5840-4646-997D-C45F5C7C00C8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590986" y="1270433"/>
                <a:ext cx="618120" cy="33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52522208-6B75-48EA-8CB9-FEEEDD67D268}"/>
                  </a:ext>
                </a:extLst>
              </p14:cNvPr>
              <p14:cNvContentPartPr/>
              <p14:nvPr/>
            </p14:nvContentPartPr>
            <p14:xfrm>
              <a:off x="2130906" y="2572913"/>
              <a:ext cx="1135440" cy="368640"/>
            </p14:xfrm>
          </p:contentPart>
        </mc:Choice>
        <mc:Fallback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52522208-6B75-48EA-8CB9-FEEEDD67D268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116506" y="2558513"/>
                <a:ext cx="1163520" cy="39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1C33346B-84E0-417E-9BF2-1D1558B6A46A}"/>
                  </a:ext>
                </a:extLst>
              </p14:cNvPr>
              <p14:cNvContentPartPr/>
              <p14:nvPr/>
            </p14:nvContentPartPr>
            <p14:xfrm>
              <a:off x="2614746" y="1712873"/>
              <a:ext cx="509040" cy="682920"/>
            </p14:xfrm>
          </p:contentPart>
        </mc:Choice>
        <mc:Fallback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1C33346B-84E0-417E-9BF2-1D1558B6A46A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600346" y="1698473"/>
                <a:ext cx="537120" cy="71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FA219D15-BF4D-45B8-9104-877502585613}"/>
                  </a:ext>
                </a:extLst>
              </p14:cNvPr>
              <p14:cNvContentPartPr/>
              <p14:nvPr/>
            </p14:nvContentPartPr>
            <p14:xfrm>
              <a:off x="6877146" y="2300033"/>
              <a:ext cx="286920" cy="11880"/>
            </p14:xfrm>
          </p:contentPart>
        </mc:Choice>
        <mc:Fallback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FA219D15-BF4D-45B8-9104-877502585613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6862746" y="2285633"/>
                <a:ext cx="315000" cy="3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02093613-0687-49CE-BB18-5CEB35D9D391}"/>
                  </a:ext>
                </a:extLst>
              </p14:cNvPr>
              <p14:cNvContentPartPr/>
              <p14:nvPr/>
            </p14:nvContentPartPr>
            <p14:xfrm>
              <a:off x="6859146" y="2538713"/>
              <a:ext cx="269280" cy="7560"/>
            </p14:xfrm>
          </p:contentPart>
        </mc:Choice>
        <mc:Fallback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02093613-0687-49CE-BB18-5CEB35D9D391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6844746" y="2524313"/>
                <a:ext cx="297360" cy="3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169AB30E-5F80-4270-8A84-9F5E572B7252}"/>
                  </a:ext>
                </a:extLst>
              </p14:cNvPr>
              <p14:cNvContentPartPr/>
              <p14:nvPr/>
            </p14:nvContentPartPr>
            <p14:xfrm>
              <a:off x="3897426" y="3685673"/>
              <a:ext cx="140760" cy="17280"/>
            </p14:xfrm>
          </p:contentPart>
        </mc:Choice>
        <mc:Fallback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169AB30E-5F80-4270-8A84-9F5E572B7252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3883026" y="3671273"/>
                <a:ext cx="168840" cy="4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B5FF71A3-68A1-4D0D-BA77-CEE164EF98FA}"/>
                  </a:ext>
                </a:extLst>
              </p14:cNvPr>
              <p14:cNvContentPartPr/>
              <p14:nvPr/>
            </p14:nvContentPartPr>
            <p14:xfrm>
              <a:off x="3845586" y="3885833"/>
              <a:ext cx="220680" cy="20520"/>
            </p14:xfrm>
          </p:contentPart>
        </mc:Choice>
        <mc:Fallback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B5FF71A3-68A1-4D0D-BA77-CEE164EF98FA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3831186" y="3871433"/>
                <a:ext cx="248760" cy="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14B672DD-D314-4172-B9B5-8EFF106BE99B}"/>
                  </a:ext>
                </a:extLst>
              </p14:cNvPr>
              <p14:cNvContentPartPr/>
              <p14:nvPr/>
            </p14:nvContentPartPr>
            <p14:xfrm>
              <a:off x="2217306" y="3414953"/>
              <a:ext cx="1021680" cy="519480"/>
            </p14:xfrm>
          </p:contentPart>
        </mc:Choice>
        <mc:Fallback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14B672DD-D314-4172-B9B5-8EFF106BE99B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2202906" y="3400553"/>
                <a:ext cx="1049760" cy="54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7F9C6E1B-264C-4ADC-9D73-7C0F11933933}"/>
                  </a:ext>
                </a:extLst>
              </p14:cNvPr>
              <p14:cNvContentPartPr/>
              <p14:nvPr/>
            </p14:nvContentPartPr>
            <p14:xfrm>
              <a:off x="1033626" y="3514673"/>
              <a:ext cx="767520" cy="496440"/>
            </p14:xfrm>
          </p:contentPart>
        </mc:Choice>
        <mc:Fallback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7F9C6E1B-264C-4ADC-9D73-7C0F11933933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019226" y="3500273"/>
                <a:ext cx="795600" cy="52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1A0AC958-C58B-400E-882E-69A652A6D7F0}"/>
                  </a:ext>
                </a:extLst>
              </p14:cNvPr>
              <p14:cNvContentPartPr/>
              <p14:nvPr/>
            </p14:nvContentPartPr>
            <p14:xfrm>
              <a:off x="4503306" y="3799793"/>
              <a:ext cx="1270440" cy="671040"/>
            </p14:xfrm>
          </p:contentPart>
        </mc:Choice>
        <mc:Fallback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1A0AC958-C58B-400E-882E-69A652A6D7F0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4488906" y="3785393"/>
                <a:ext cx="1298520" cy="69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02A61D7B-080D-412D-9A35-32D35C50827F}"/>
                  </a:ext>
                </a:extLst>
              </p14:cNvPr>
              <p14:cNvContentPartPr/>
              <p14:nvPr/>
            </p14:nvContentPartPr>
            <p14:xfrm>
              <a:off x="3772866" y="2113193"/>
              <a:ext cx="1218960" cy="489960"/>
            </p14:xfrm>
          </p:contentPart>
        </mc:Choice>
        <mc:Fallback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02A61D7B-080D-412D-9A35-32D35C50827F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3758466" y="2098793"/>
                <a:ext cx="1247040" cy="51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1B0D1115-C2BB-407A-AAD2-E854C775FDD0}"/>
                  </a:ext>
                </a:extLst>
              </p14:cNvPr>
              <p14:cNvContentPartPr/>
              <p14:nvPr/>
            </p14:nvContentPartPr>
            <p14:xfrm>
              <a:off x="3543906" y="1491833"/>
              <a:ext cx="1546920" cy="484920"/>
            </p14:xfrm>
          </p:contentPart>
        </mc:Choice>
        <mc:Fallback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1B0D1115-C2BB-407A-AAD2-E854C775FDD0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3529506" y="1477433"/>
                <a:ext cx="1575000" cy="513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5000652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9200062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BADD6DA-3E96-4B0A-8328-CB363D788C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878" y="20487"/>
            <a:ext cx="6660232" cy="2325042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FA9C6302-DA29-49F0-AC42-393634B50158}"/>
                  </a:ext>
                </a:extLst>
              </p14:cNvPr>
              <p14:cNvContentPartPr/>
              <p14:nvPr/>
            </p14:nvContentPartPr>
            <p14:xfrm>
              <a:off x="982866" y="2420993"/>
              <a:ext cx="7918200" cy="1563840"/>
            </p14:xfrm>
          </p:contentPart>
        </mc:Choice>
        <mc:Fallback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FA9C6302-DA29-49F0-AC42-393634B5015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68466" y="2406593"/>
                <a:ext cx="7946280" cy="159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E9F04207-E467-47D2-9D11-D7814C4258C2}"/>
                  </a:ext>
                </a:extLst>
              </p14:cNvPr>
              <p14:cNvContentPartPr/>
              <p14:nvPr/>
            </p14:nvContentPartPr>
            <p14:xfrm>
              <a:off x="3965826" y="4177433"/>
              <a:ext cx="671040" cy="564840"/>
            </p14:xfrm>
          </p:contentPart>
        </mc:Choice>
        <mc:Fallback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E9F04207-E467-47D2-9D11-D7814C4258C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951426" y="4163033"/>
                <a:ext cx="699120" cy="59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575126C2-0BE8-4803-B1A2-5D696818DC5A}"/>
                  </a:ext>
                </a:extLst>
              </p14:cNvPr>
              <p14:cNvContentPartPr/>
              <p14:nvPr/>
            </p14:nvContentPartPr>
            <p14:xfrm>
              <a:off x="982866" y="5470553"/>
              <a:ext cx="254160" cy="12600"/>
            </p14:xfrm>
          </p:contentPart>
        </mc:Choice>
        <mc:Fallback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575126C2-0BE8-4803-B1A2-5D696818DC5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68466" y="5456153"/>
                <a:ext cx="282240" cy="4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E8C60FC9-FABB-4FAE-A4FE-806919CBDF0E}"/>
                  </a:ext>
                </a:extLst>
              </p14:cNvPr>
              <p14:cNvContentPartPr/>
              <p14:nvPr/>
            </p14:nvContentPartPr>
            <p14:xfrm>
              <a:off x="993306" y="5679713"/>
              <a:ext cx="229320" cy="26640"/>
            </p14:xfrm>
          </p:contentPart>
        </mc:Choice>
        <mc:Fallback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E8C60FC9-FABB-4FAE-A4FE-806919CBDF0E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78906" y="5665313"/>
                <a:ext cx="257400" cy="5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7DF41FE5-875B-4189-8D11-9A6EBA3DE5FC}"/>
                  </a:ext>
                </a:extLst>
              </p14:cNvPr>
              <p14:cNvContentPartPr/>
              <p14:nvPr/>
            </p14:nvContentPartPr>
            <p14:xfrm>
              <a:off x="1625106" y="5544713"/>
              <a:ext cx="2270520" cy="92880"/>
            </p14:xfrm>
          </p:contentPart>
        </mc:Choice>
        <mc:Fallback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7DF41FE5-875B-4189-8D11-9A6EBA3DE5FC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610706" y="5530313"/>
                <a:ext cx="2298600" cy="12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6FFB3F22-1504-4C31-9929-6880E8AF755F}"/>
                  </a:ext>
                </a:extLst>
              </p14:cNvPr>
              <p14:cNvContentPartPr/>
              <p14:nvPr/>
            </p14:nvContentPartPr>
            <p14:xfrm>
              <a:off x="1676226" y="4890233"/>
              <a:ext cx="2416320" cy="457560"/>
            </p14:xfrm>
          </p:contentPart>
        </mc:Choice>
        <mc:Fallback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6FFB3F22-1504-4C31-9929-6880E8AF755F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661826" y="4875833"/>
                <a:ext cx="2444400" cy="48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3EA23602-C598-4460-8117-634400F57558}"/>
                  </a:ext>
                </a:extLst>
              </p14:cNvPr>
              <p14:cNvContentPartPr/>
              <p14:nvPr/>
            </p14:nvContentPartPr>
            <p14:xfrm>
              <a:off x="5044746" y="5574233"/>
              <a:ext cx="212400" cy="177480"/>
            </p14:xfrm>
          </p:contentPart>
        </mc:Choice>
        <mc:Fallback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3EA23602-C598-4460-8117-634400F57558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030346" y="5559833"/>
                <a:ext cx="240480" cy="20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43797D51-23D8-4BD7-A7DF-29EC0F31A30A}"/>
                  </a:ext>
                </a:extLst>
              </p14:cNvPr>
              <p14:cNvContentPartPr/>
              <p14:nvPr/>
            </p14:nvContentPartPr>
            <p14:xfrm>
              <a:off x="1717266" y="5650193"/>
              <a:ext cx="2377800" cy="576000"/>
            </p14:xfrm>
          </p:contentPart>
        </mc:Choice>
        <mc:Fallback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43797D51-23D8-4BD7-A7DF-29EC0F31A30A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702866" y="5635793"/>
                <a:ext cx="2405880" cy="60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BA85D1EB-F499-4128-9DCC-0DC691099BAB}"/>
                  </a:ext>
                </a:extLst>
              </p14:cNvPr>
              <p14:cNvContentPartPr/>
              <p14:nvPr/>
            </p14:nvContentPartPr>
            <p14:xfrm>
              <a:off x="5652426" y="5686913"/>
              <a:ext cx="1814400" cy="70560"/>
            </p14:xfrm>
          </p:contentPart>
        </mc:Choice>
        <mc:Fallback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BA85D1EB-F499-4128-9DCC-0DC691099BAB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5638026" y="5672513"/>
                <a:ext cx="1842480" cy="9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5E319DC4-1AC1-4787-BEAA-AE0D028908F1}"/>
                  </a:ext>
                </a:extLst>
              </p14:cNvPr>
              <p14:cNvContentPartPr/>
              <p14:nvPr/>
            </p14:nvContentPartPr>
            <p14:xfrm>
              <a:off x="5972826" y="4701593"/>
              <a:ext cx="984600" cy="899280"/>
            </p14:xfrm>
          </p:contentPart>
        </mc:Choice>
        <mc:Fallback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5E319DC4-1AC1-4787-BEAA-AE0D028908F1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5958426" y="4687193"/>
                <a:ext cx="1012680" cy="92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82066938-C479-44D4-BCEE-FC92B3A98B88}"/>
                  </a:ext>
                </a:extLst>
              </p14:cNvPr>
              <p14:cNvContentPartPr/>
              <p14:nvPr/>
            </p14:nvContentPartPr>
            <p14:xfrm>
              <a:off x="5912706" y="5869793"/>
              <a:ext cx="889560" cy="725040"/>
            </p14:xfrm>
          </p:contentPart>
        </mc:Choice>
        <mc:Fallback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82066938-C479-44D4-BCEE-FC92B3A98B88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5898306" y="5855393"/>
                <a:ext cx="917640" cy="75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D85C1E67-9525-4A8F-B029-A9B2AA7F5E61}"/>
                  </a:ext>
                </a:extLst>
              </p14:cNvPr>
              <p14:cNvContentPartPr/>
              <p14:nvPr/>
            </p14:nvContentPartPr>
            <p14:xfrm>
              <a:off x="4381626" y="1932833"/>
              <a:ext cx="610200" cy="257400"/>
            </p14:xfrm>
          </p:contentPart>
        </mc:Choice>
        <mc:Fallback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D85C1E67-9525-4A8F-B029-A9B2AA7F5E61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4367226" y="1918433"/>
                <a:ext cx="638280" cy="285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2832107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BE20A2E-3B33-4D17-A5B8-BCC29ADB64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878637" cy="2090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F2A01647-74DD-45AF-BE09-46F6178B6532}"/>
                  </a:ext>
                </a:extLst>
              </p14:cNvPr>
              <p14:cNvContentPartPr/>
              <p14:nvPr/>
            </p14:nvContentPartPr>
            <p14:xfrm>
              <a:off x="370146" y="2511353"/>
              <a:ext cx="1710000" cy="58968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F2A01647-74DD-45AF-BE09-46F6178B653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5746" y="2496953"/>
                <a:ext cx="1738080" cy="61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6BC79355-312A-438C-8703-41C81F357C76}"/>
                  </a:ext>
                </a:extLst>
              </p14:cNvPr>
              <p14:cNvContentPartPr/>
              <p14:nvPr/>
            </p14:nvContentPartPr>
            <p14:xfrm>
              <a:off x="351426" y="4072673"/>
              <a:ext cx="506160" cy="70560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6BC79355-312A-438C-8703-41C81F357C7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37026" y="4058273"/>
                <a:ext cx="534240" cy="73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39BB4D51-E019-4CF0-B6E9-7EFB4BBD7AD4}"/>
                  </a:ext>
                </a:extLst>
              </p14:cNvPr>
              <p14:cNvContentPartPr/>
              <p14:nvPr/>
            </p14:nvContentPartPr>
            <p14:xfrm>
              <a:off x="1217586" y="4057913"/>
              <a:ext cx="185040" cy="61776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39BB4D51-E019-4CF0-B6E9-7EFB4BBD7AD4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203186" y="4043513"/>
                <a:ext cx="213120" cy="64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3C78B6DB-6FA0-46CC-B51B-CB2B99A727D3}"/>
                  </a:ext>
                </a:extLst>
              </p14:cNvPr>
              <p14:cNvContentPartPr/>
              <p14:nvPr/>
            </p14:nvContentPartPr>
            <p14:xfrm>
              <a:off x="1665066" y="4158713"/>
              <a:ext cx="2661840" cy="645480"/>
            </p14:xfrm>
          </p:contentPart>
        </mc:Choice>
        <mc:Fallback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3C78B6DB-6FA0-46CC-B51B-CB2B99A727D3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650666" y="4144313"/>
                <a:ext cx="2689920" cy="67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7FE4D9EF-04EC-4959-8AF0-9F140A1C6A20}"/>
                  </a:ext>
                </a:extLst>
              </p14:cNvPr>
              <p14:cNvContentPartPr/>
              <p14:nvPr/>
            </p14:nvContentPartPr>
            <p14:xfrm>
              <a:off x="4695546" y="4065473"/>
              <a:ext cx="1013760" cy="724320"/>
            </p14:xfrm>
          </p:contentPart>
        </mc:Choice>
        <mc:Fallback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7FE4D9EF-04EC-4959-8AF0-9F140A1C6A20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681146" y="4051073"/>
                <a:ext cx="1041840" cy="75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0EA8B155-BCEA-4FFA-A02B-C510C25F26A4}"/>
                  </a:ext>
                </a:extLst>
              </p14:cNvPr>
              <p14:cNvContentPartPr/>
              <p14:nvPr/>
            </p14:nvContentPartPr>
            <p14:xfrm>
              <a:off x="6251106" y="4089593"/>
              <a:ext cx="2288880" cy="871920"/>
            </p14:xfrm>
          </p:contentPart>
        </mc:Choice>
        <mc:Fallback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0EA8B155-BCEA-4FFA-A02B-C510C25F26A4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236706" y="4075193"/>
                <a:ext cx="2316960" cy="90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1EC7683C-E786-4FA5-8A7A-88B9E312CD78}"/>
                  </a:ext>
                </a:extLst>
              </p14:cNvPr>
              <p14:cNvContentPartPr/>
              <p14:nvPr/>
            </p14:nvContentPartPr>
            <p14:xfrm>
              <a:off x="1408386" y="4951073"/>
              <a:ext cx="2417040" cy="456480"/>
            </p14:xfrm>
          </p:contentPart>
        </mc:Choice>
        <mc:Fallback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1EC7683C-E786-4FA5-8A7A-88B9E312CD78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393986" y="4936673"/>
                <a:ext cx="2445120" cy="48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E2D2C560-D28B-4D32-A9D8-CCEC3474E078}"/>
                  </a:ext>
                </a:extLst>
              </p14:cNvPr>
              <p14:cNvContentPartPr/>
              <p14:nvPr/>
            </p14:nvContentPartPr>
            <p14:xfrm>
              <a:off x="7394466" y="492833"/>
              <a:ext cx="584640" cy="387360"/>
            </p14:xfrm>
          </p:contentPart>
        </mc:Choice>
        <mc:Fallback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E2D2C560-D28B-4D32-A9D8-CCEC3474E078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7380066" y="478433"/>
                <a:ext cx="612720" cy="41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4497E034-3E89-4638-8B07-CDA42CCB8BC4}"/>
                  </a:ext>
                </a:extLst>
              </p14:cNvPr>
              <p14:cNvContentPartPr/>
              <p14:nvPr/>
            </p14:nvContentPartPr>
            <p14:xfrm>
              <a:off x="7484106" y="1042193"/>
              <a:ext cx="347040" cy="384120"/>
            </p14:xfrm>
          </p:contentPart>
        </mc:Choice>
        <mc:Fallback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4497E034-3E89-4638-8B07-CDA42CCB8BC4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7469706" y="1027793"/>
                <a:ext cx="375120" cy="41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A965ED25-7263-46BC-8E04-F8B8083AF87C}"/>
                  </a:ext>
                </a:extLst>
              </p14:cNvPr>
              <p14:cNvContentPartPr/>
              <p14:nvPr/>
            </p14:nvContentPartPr>
            <p14:xfrm>
              <a:off x="2535186" y="2216513"/>
              <a:ext cx="1807200" cy="842400"/>
            </p14:xfrm>
          </p:contentPart>
        </mc:Choice>
        <mc:Fallback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A965ED25-7263-46BC-8E04-F8B8083AF87C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2520786" y="2202113"/>
                <a:ext cx="1835280" cy="87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64B50DBD-10C5-40A0-A022-4F125C16E831}"/>
                  </a:ext>
                </a:extLst>
              </p14:cNvPr>
              <p14:cNvContentPartPr/>
              <p14:nvPr/>
            </p14:nvContentPartPr>
            <p14:xfrm>
              <a:off x="4625706" y="2410553"/>
              <a:ext cx="4415760" cy="772560"/>
            </p14:xfrm>
          </p:contentPart>
        </mc:Choice>
        <mc:Fallback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64B50DBD-10C5-40A0-A022-4F125C16E831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4611306" y="2396153"/>
                <a:ext cx="4443840" cy="800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6037785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6F8D2838-DC9E-4778-9A29-10C20A09E2FE}"/>
                  </a:ext>
                </a:extLst>
              </p14:cNvPr>
              <p14:cNvContentPartPr/>
              <p14:nvPr/>
            </p14:nvContentPartPr>
            <p14:xfrm>
              <a:off x="1895466" y="747353"/>
              <a:ext cx="348120" cy="3312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6F8D2838-DC9E-4778-9A29-10C20A09E2F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81066" y="732953"/>
                <a:ext cx="376200" cy="6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E9A33276-C39F-4F4D-AFF5-2ECF931CBCB2}"/>
                  </a:ext>
                </a:extLst>
              </p14:cNvPr>
              <p14:cNvContentPartPr/>
              <p14:nvPr/>
            </p14:nvContentPartPr>
            <p14:xfrm>
              <a:off x="1850466" y="989273"/>
              <a:ext cx="308880" cy="3456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E9A33276-C39F-4F4D-AFF5-2ECF931CBCB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836066" y="974873"/>
                <a:ext cx="336960" cy="6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3AF73D5D-0FDD-48AD-903B-1E84B1D09D94}"/>
                  </a:ext>
                </a:extLst>
              </p14:cNvPr>
              <p14:cNvContentPartPr/>
              <p14:nvPr/>
            </p14:nvContentPartPr>
            <p14:xfrm>
              <a:off x="787026" y="408593"/>
              <a:ext cx="636840" cy="82260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3AF73D5D-0FDD-48AD-903B-1E84B1D09D9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72626" y="394193"/>
                <a:ext cx="664920" cy="85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B9252DFC-CC85-40FF-8DBD-AE09C56A5C83}"/>
                  </a:ext>
                </a:extLst>
              </p14:cNvPr>
              <p14:cNvContentPartPr/>
              <p14:nvPr/>
            </p14:nvContentPartPr>
            <p14:xfrm>
              <a:off x="621066" y="2483633"/>
              <a:ext cx="1661040" cy="74808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B9252DFC-CC85-40FF-8DBD-AE09C56A5C8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06666" y="2469233"/>
                <a:ext cx="1689120" cy="77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FC2B039B-51CD-405B-B088-1204C122AFE2}"/>
                  </a:ext>
                </a:extLst>
              </p14:cNvPr>
              <p14:cNvContentPartPr/>
              <p14:nvPr/>
            </p14:nvContentPartPr>
            <p14:xfrm>
              <a:off x="2596386" y="465113"/>
              <a:ext cx="1647000" cy="67500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FC2B039B-51CD-405B-B088-1204C122AFE2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581986" y="450713"/>
                <a:ext cx="1675080" cy="70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073A5C28-7952-4B13-A956-27C98B6E2775}"/>
                  </a:ext>
                </a:extLst>
              </p14:cNvPr>
              <p14:cNvContentPartPr/>
              <p14:nvPr/>
            </p14:nvContentPartPr>
            <p14:xfrm>
              <a:off x="4605906" y="238313"/>
              <a:ext cx="2152800" cy="927000"/>
            </p14:xfrm>
          </p:contentPart>
        </mc:Choice>
        <mc:Fallback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073A5C28-7952-4B13-A956-27C98B6E2775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591506" y="223913"/>
                <a:ext cx="2180880" cy="95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CBF4807D-D3C7-478E-9E35-792CD1A4F469}"/>
                  </a:ext>
                </a:extLst>
              </p14:cNvPr>
              <p14:cNvContentPartPr/>
              <p14:nvPr/>
            </p14:nvContentPartPr>
            <p14:xfrm>
              <a:off x="2664786" y="2427833"/>
              <a:ext cx="3025800" cy="628920"/>
            </p14:xfrm>
          </p:contentPart>
        </mc:Choice>
        <mc:Fallback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CBF4807D-D3C7-478E-9E35-792CD1A4F469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650386" y="2413433"/>
                <a:ext cx="3053880" cy="65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2A4C910D-9BD2-49E8-891F-302B5BAC6879}"/>
                  </a:ext>
                </a:extLst>
              </p14:cNvPr>
              <p14:cNvContentPartPr/>
              <p14:nvPr/>
            </p14:nvContentPartPr>
            <p14:xfrm>
              <a:off x="5983986" y="2773073"/>
              <a:ext cx="237960" cy="232920"/>
            </p14:xfrm>
          </p:contentPart>
        </mc:Choice>
        <mc:Fallback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2A4C910D-9BD2-49E8-891F-302B5BAC6879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969586" y="2758673"/>
                <a:ext cx="266040" cy="26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E9552991-E0C7-4101-B9FF-DB7C3A00C905}"/>
                  </a:ext>
                </a:extLst>
              </p14:cNvPr>
              <p14:cNvContentPartPr/>
              <p14:nvPr/>
            </p14:nvContentPartPr>
            <p14:xfrm>
              <a:off x="6486906" y="2458073"/>
              <a:ext cx="2614680" cy="580680"/>
            </p14:xfrm>
          </p:contentPart>
        </mc:Choice>
        <mc:Fallback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E9552991-E0C7-4101-B9FF-DB7C3A00C905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472506" y="2443673"/>
                <a:ext cx="2642760" cy="60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5A74B0A4-E4A5-4F29-AF60-4B51A14C1840}"/>
                  </a:ext>
                </a:extLst>
              </p14:cNvPr>
              <p14:cNvContentPartPr/>
              <p14:nvPr/>
            </p14:nvContentPartPr>
            <p14:xfrm>
              <a:off x="2071866" y="4396313"/>
              <a:ext cx="192240" cy="7920"/>
            </p14:xfrm>
          </p:contentPart>
        </mc:Choice>
        <mc:Fallback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5A74B0A4-E4A5-4F29-AF60-4B51A14C1840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057466" y="4381913"/>
                <a:ext cx="22032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F5E42F51-F64E-4DB0-BBF7-56170E2C3B92}"/>
                  </a:ext>
                </a:extLst>
              </p14:cNvPr>
              <p14:cNvContentPartPr/>
              <p14:nvPr/>
            </p14:nvContentPartPr>
            <p14:xfrm>
              <a:off x="1990506" y="4624193"/>
              <a:ext cx="253080" cy="19440"/>
            </p14:xfrm>
          </p:contentPart>
        </mc:Choice>
        <mc:Fallback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F5E42F51-F64E-4DB0-BBF7-56170E2C3B92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976106" y="4609793"/>
                <a:ext cx="281160" cy="4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5C44560F-A728-405A-8E1C-F880DA2A3769}"/>
                  </a:ext>
                </a:extLst>
              </p14:cNvPr>
              <p14:cNvContentPartPr/>
              <p14:nvPr/>
            </p14:nvContentPartPr>
            <p14:xfrm>
              <a:off x="747066" y="4050353"/>
              <a:ext cx="762840" cy="747720"/>
            </p14:xfrm>
          </p:contentPart>
        </mc:Choice>
        <mc:Fallback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5C44560F-A728-405A-8E1C-F880DA2A3769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32666" y="4035953"/>
                <a:ext cx="790920" cy="77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ADD59DEE-6A84-4B01-A12B-3ED4319E4EE2}"/>
                  </a:ext>
                </a:extLst>
              </p14:cNvPr>
              <p14:cNvContentPartPr/>
              <p14:nvPr/>
            </p14:nvContentPartPr>
            <p14:xfrm>
              <a:off x="1827066" y="5646233"/>
              <a:ext cx="232200" cy="198000"/>
            </p14:xfrm>
          </p:contentPart>
        </mc:Choice>
        <mc:Fallback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ADD59DEE-6A84-4B01-A12B-3ED4319E4EE2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812666" y="5631833"/>
                <a:ext cx="260280" cy="22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31DA3229-DD7C-4590-8A9E-57E28033A7B6}"/>
                  </a:ext>
                </a:extLst>
              </p14:cNvPr>
              <p14:cNvContentPartPr/>
              <p14:nvPr/>
            </p14:nvContentPartPr>
            <p14:xfrm>
              <a:off x="809706" y="5308193"/>
              <a:ext cx="694440" cy="757800"/>
            </p14:xfrm>
          </p:contentPart>
        </mc:Choice>
        <mc:Fallback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31DA3229-DD7C-4590-8A9E-57E28033A7B6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95306" y="5293793"/>
                <a:ext cx="722520" cy="785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6031256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6AD125CB-A0DE-4DD9-877C-0C247EDE1155}"/>
                  </a:ext>
                </a:extLst>
              </p14:cNvPr>
              <p14:cNvContentPartPr/>
              <p14:nvPr/>
            </p14:nvContentPartPr>
            <p14:xfrm>
              <a:off x="3040626" y="671033"/>
              <a:ext cx="240120" cy="756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6AD125CB-A0DE-4DD9-877C-0C247EDE115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026226" y="656633"/>
                <a:ext cx="268200" cy="3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49091651-69A7-45D6-BF4D-F5D4DBE426FD}"/>
                  </a:ext>
                </a:extLst>
              </p14:cNvPr>
              <p14:cNvContentPartPr/>
              <p14:nvPr/>
            </p14:nvContentPartPr>
            <p14:xfrm>
              <a:off x="3046746" y="836273"/>
              <a:ext cx="180720" cy="1908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49091651-69A7-45D6-BF4D-F5D4DBE426F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032346" y="821873"/>
                <a:ext cx="208800" cy="4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EF323FF1-4BE4-44B4-9C62-59DF501FECCC}"/>
                  </a:ext>
                </a:extLst>
              </p14:cNvPr>
              <p14:cNvContentPartPr/>
              <p14:nvPr/>
            </p14:nvContentPartPr>
            <p14:xfrm>
              <a:off x="1460226" y="363593"/>
              <a:ext cx="1197720" cy="71604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EF323FF1-4BE4-44B4-9C62-59DF501FECC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445826" y="349193"/>
                <a:ext cx="1225800" cy="74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0A3513CB-FCEB-477C-937E-54795FE0B816}"/>
                  </a:ext>
                </a:extLst>
              </p14:cNvPr>
              <p14:cNvContentPartPr/>
              <p14:nvPr/>
            </p14:nvContentPartPr>
            <p14:xfrm>
              <a:off x="577866" y="338753"/>
              <a:ext cx="600120" cy="66024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0A3513CB-FCEB-477C-937E-54795FE0B81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63466" y="324353"/>
                <a:ext cx="628200" cy="68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62434686-3E57-4384-B1D6-E21680FDB902}"/>
                  </a:ext>
                </a:extLst>
              </p14:cNvPr>
              <p14:cNvContentPartPr/>
              <p14:nvPr/>
            </p14:nvContentPartPr>
            <p14:xfrm>
              <a:off x="1472466" y="2468873"/>
              <a:ext cx="1851480" cy="74484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62434686-3E57-4384-B1D6-E21680FDB902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458066" y="2454473"/>
                <a:ext cx="1879560" cy="77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EC8B8FB3-F2F0-4906-AF42-CE49C2498A55}"/>
                  </a:ext>
                </a:extLst>
              </p14:cNvPr>
              <p14:cNvContentPartPr/>
              <p14:nvPr/>
            </p14:nvContentPartPr>
            <p14:xfrm>
              <a:off x="511626" y="2438273"/>
              <a:ext cx="662400" cy="642960"/>
            </p14:xfrm>
          </p:contentPart>
        </mc:Choice>
        <mc:Fallback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EC8B8FB3-F2F0-4906-AF42-CE49C2498A55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97226" y="2423873"/>
                <a:ext cx="690480" cy="67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8555D66F-8762-4006-BCD5-BC2DC27A2FFC}"/>
                  </a:ext>
                </a:extLst>
              </p14:cNvPr>
              <p14:cNvContentPartPr/>
              <p14:nvPr/>
            </p14:nvContentPartPr>
            <p14:xfrm>
              <a:off x="3559026" y="326873"/>
              <a:ext cx="2548800" cy="598320"/>
            </p14:xfrm>
          </p:contentPart>
        </mc:Choice>
        <mc:Fallback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8555D66F-8762-4006-BCD5-BC2DC27A2FFC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544626" y="312473"/>
                <a:ext cx="2576880" cy="62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9565C1DF-BA0C-4302-9659-EFA0C4502694}"/>
                  </a:ext>
                </a:extLst>
              </p14:cNvPr>
              <p14:cNvContentPartPr/>
              <p14:nvPr/>
            </p14:nvContentPartPr>
            <p14:xfrm>
              <a:off x="6352986" y="390953"/>
              <a:ext cx="2562120" cy="722520"/>
            </p14:xfrm>
          </p:contentPart>
        </mc:Choice>
        <mc:Fallback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9565C1DF-BA0C-4302-9659-EFA0C4502694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338586" y="376553"/>
                <a:ext cx="2590200" cy="75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51F83136-B6FD-44B6-80C2-F050A597FC13}"/>
                  </a:ext>
                </a:extLst>
              </p14:cNvPr>
              <p14:cNvContentPartPr/>
              <p14:nvPr/>
            </p14:nvContentPartPr>
            <p14:xfrm>
              <a:off x="596226" y="4540313"/>
              <a:ext cx="640800" cy="20880"/>
            </p14:xfrm>
          </p:contentPart>
        </mc:Choice>
        <mc:Fallback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51F83136-B6FD-44B6-80C2-F050A597FC13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81826" y="4525913"/>
                <a:ext cx="668880" cy="4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CA4195A0-1D3C-4C6D-953C-CF3BAA78C613}"/>
                  </a:ext>
                </a:extLst>
              </p14:cNvPr>
              <p14:cNvContentPartPr/>
              <p14:nvPr/>
            </p14:nvContentPartPr>
            <p14:xfrm>
              <a:off x="1504866" y="4136033"/>
              <a:ext cx="360" cy="360"/>
            </p14:xfrm>
          </p:contentPart>
        </mc:Choice>
        <mc:Fallback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CA4195A0-1D3C-4C6D-953C-CF3BAA78C613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490466" y="4121633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B9E55D0C-CEA2-4DAB-8A95-176350CC523D}"/>
                  </a:ext>
                </a:extLst>
              </p14:cNvPr>
              <p14:cNvContentPartPr/>
              <p14:nvPr/>
            </p14:nvContentPartPr>
            <p14:xfrm>
              <a:off x="1539426" y="4367513"/>
              <a:ext cx="360" cy="360"/>
            </p14:xfrm>
          </p:contentPart>
        </mc:Choice>
        <mc:Fallback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B9E55D0C-CEA2-4DAB-8A95-176350CC523D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525026" y="4353113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12C55BD1-FF24-453C-86EE-1E8CBECF057F}"/>
                  </a:ext>
                </a:extLst>
              </p14:cNvPr>
              <p14:cNvContentPartPr/>
              <p14:nvPr/>
            </p14:nvContentPartPr>
            <p14:xfrm>
              <a:off x="665706" y="3878633"/>
              <a:ext cx="506160" cy="468360"/>
            </p14:xfrm>
          </p:contentPart>
        </mc:Choice>
        <mc:Fallback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12C55BD1-FF24-453C-86EE-1E8CBECF057F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651306" y="3864233"/>
                <a:ext cx="534240" cy="49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10A67BF9-805B-4075-A360-5E6369D8E3E2}"/>
                  </a:ext>
                </a:extLst>
              </p14:cNvPr>
              <p14:cNvContentPartPr/>
              <p14:nvPr/>
            </p14:nvContentPartPr>
            <p14:xfrm>
              <a:off x="2127306" y="3822473"/>
              <a:ext cx="226440" cy="707760"/>
            </p14:xfrm>
          </p:contentPart>
        </mc:Choice>
        <mc:Fallback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10A67BF9-805B-4075-A360-5E6369D8E3E2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112906" y="3808073"/>
                <a:ext cx="254520" cy="73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6F42C09F-A6A2-445A-B36E-71975F5FE6C9}"/>
                  </a:ext>
                </a:extLst>
              </p14:cNvPr>
              <p14:cNvContentPartPr/>
              <p14:nvPr/>
            </p14:nvContentPartPr>
            <p14:xfrm>
              <a:off x="2669466" y="3864233"/>
              <a:ext cx="2223000" cy="691560"/>
            </p14:xfrm>
          </p:contentPart>
        </mc:Choice>
        <mc:Fallback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6F42C09F-A6A2-445A-B36E-71975F5FE6C9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655066" y="3849833"/>
                <a:ext cx="2251080" cy="71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9ED81FA0-31E7-43F7-876D-E85F6E2DEE12}"/>
                  </a:ext>
                </a:extLst>
              </p14:cNvPr>
              <p14:cNvContentPartPr/>
              <p14:nvPr/>
            </p14:nvContentPartPr>
            <p14:xfrm>
              <a:off x="5499426" y="3934433"/>
              <a:ext cx="1310040" cy="633600"/>
            </p14:xfrm>
          </p:contentPart>
        </mc:Choice>
        <mc:Fallback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9ED81FA0-31E7-43F7-876D-E85F6E2DEE12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5485026" y="3920033"/>
                <a:ext cx="1338120" cy="66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5C679A72-9506-4B44-83CA-768BF993D6BF}"/>
                  </a:ext>
                </a:extLst>
              </p14:cNvPr>
              <p14:cNvContentPartPr/>
              <p14:nvPr/>
            </p14:nvContentPartPr>
            <p14:xfrm>
              <a:off x="5360106" y="4984913"/>
              <a:ext cx="2296440" cy="563760"/>
            </p14:xfrm>
          </p:contentPart>
        </mc:Choice>
        <mc:Fallback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5C679A72-9506-4B44-83CA-768BF993D6BF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5345706" y="4970513"/>
                <a:ext cx="2324520" cy="59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A00B630A-8470-4451-B9BB-F2308A1E4AAA}"/>
                  </a:ext>
                </a:extLst>
              </p14:cNvPr>
              <p14:cNvContentPartPr/>
              <p14:nvPr/>
            </p14:nvContentPartPr>
            <p14:xfrm>
              <a:off x="2616546" y="5013353"/>
              <a:ext cx="2293920" cy="902520"/>
            </p14:xfrm>
          </p:contentPart>
        </mc:Choice>
        <mc:Fallback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A00B630A-8470-4451-B9BB-F2308A1E4AAA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2602146" y="4998953"/>
                <a:ext cx="2322000" cy="930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862719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Text Box 1">
            <a:extLst>
              <a:ext uri="{FF2B5EF4-FFF2-40B4-BE49-F238E27FC236}">
                <a16:creationId xmlns:a16="http://schemas.microsoft.com/office/drawing/2014/main" id="{B86C4DAD-89E1-4929-AD25-052004DC88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609600"/>
            <a:ext cx="7769225" cy="5286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marL="342900" indent="-339725">
              <a:tabLst>
                <a:tab pos="0" algn="l"/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9pPr>
          </a:lstStyle>
          <a:p>
            <a:pPr algn="ctr">
              <a:spcBef>
                <a:spcPts val="800"/>
              </a:spcBef>
              <a:buClrTx/>
              <a:buFontTx/>
              <a:buNone/>
            </a:pPr>
            <a:r>
              <a:rPr lang="en-GB" altLang="en-US" sz="6000"/>
              <a:t>How do you quantify the influence of chance (randomness)? </a:t>
            </a:r>
            <a:r>
              <a:rPr lang="en-GB" altLang="en-US" sz="6000">
                <a:solidFill>
                  <a:srgbClr val="FF0000"/>
                </a:solidFill>
              </a:rPr>
              <a:t>Randomness is not completely random!</a:t>
            </a:r>
            <a:r>
              <a:rPr lang="en-GB" altLang="en-US" sz="6000">
                <a:solidFill>
                  <a:srgbClr val="158466"/>
                </a:solidFill>
              </a:rPr>
              <a:t> 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13FAECD5-D132-4285-94F4-2C9D7CE8EA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434387" cy="2193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F61C74F4-0539-47A8-977D-4D1749FE792A}"/>
                  </a:ext>
                </a:extLst>
              </p14:cNvPr>
              <p14:cNvContentPartPr/>
              <p14:nvPr/>
            </p14:nvContentPartPr>
            <p14:xfrm>
              <a:off x="6269106" y="2666873"/>
              <a:ext cx="2238840" cy="192708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F61C74F4-0539-47A8-977D-4D1749FE792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254706" y="2652473"/>
                <a:ext cx="2266920" cy="195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4AF16310-1DF6-40DC-B420-3F834ADB25E2}"/>
                  </a:ext>
                </a:extLst>
              </p14:cNvPr>
              <p14:cNvContentPartPr/>
              <p14:nvPr/>
            </p14:nvContentPartPr>
            <p14:xfrm>
              <a:off x="6855546" y="4370393"/>
              <a:ext cx="1390320" cy="14004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4AF16310-1DF6-40DC-B420-3F834ADB25E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841146" y="4355993"/>
                <a:ext cx="1418400" cy="16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999D1D6E-0C13-471C-9593-000591F4C0A5}"/>
                  </a:ext>
                </a:extLst>
              </p14:cNvPr>
              <p14:cNvContentPartPr/>
              <p14:nvPr/>
            </p14:nvContentPartPr>
            <p14:xfrm>
              <a:off x="8377266" y="3237833"/>
              <a:ext cx="158400" cy="120240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999D1D6E-0C13-471C-9593-000591F4C0A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362866" y="3223433"/>
                <a:ext cx="186480" cy="14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11DBB107-5641-49C2-8270-B819F65066C9}"/>
                  </a:ext>
                </a:extLst>
              </p14:cNvPr>
              <p14:cNvContentPartPr/>
              <p14:nvPr/>
            </p14:nvContentPartPr>
            <p14:xfrm>
              <a:off x="74226" y="1299953"/>
              <a:ext cx="249120" cy="72360"/>
            </p14:xfrm>
          </p:contentPart>
        </mc:Choice>
        <mc:Fallback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11DBB107-5641-49C2-8270-B819F65066C9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9826" y="1285553"/>
                <a:ext cx="277200" cy="10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2B2F38F2-05DA-498F-8276-5B117D730E06}"/>
                  </a:ext>
                </a:extLst>
              </p14:cNvPr>
              <p14:cNvContentPartPr/>
              <p14:nvPr/>
            </p14:nvContentPartPr>
            <p14:xfrm>
              <a:off x="771186" y="2431793"/>
              <a:ext cx="2746080" cy="777600"/>
            </p14:xfrm>
          </p:contentPart>
        </mc:Choice>
        <mc:Fallback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2B2F38F2-05DA-498F-8276-5B117D730E06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56786" y="2417393"/>
                <a:ext cx="2774160" cy="80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1E36D3ED-A1B7-4627-81EF-0539DB3672B9}"/>
                  </a:ext>
                </a:extLst>
              </p14:cNvPr>
              <p14:cNvContentPartPr/>
              <p14:nvPr/>
            </p14:nvContentPartPr>
            <p14:xfrm>
              <a:off x="4122786" y="2478953"/>
              <a:ext cx="669600" cy="455760"/>
            </p14:xfrm>
          </p:contentPart>
        </mc:Choice>
        <mc:Fallback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1E36D3ED-A1B7-4627-81EF-0539DB3672B9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108386" y="2464553"/>
                <a:ext cx="697680" cy="48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240E46B2-2F58-477F-B8A9-E781B0574333}"/>
                  </a:ext>
                </a:extLst>
              </p14:cNvPr>
              <p14:cNvContentPartPr/>
              <p14:nvPr/>
            </p14:nvContentPartPr>
            <p14:xfrm>
              <a:off x="760386" y="3126233"/>
              <a:ext cx="3565440" cy="899280"/>
            </p14:xfrm>
          </p:contentPart>
        </mc:Choice>
        <mc:Fallback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240E46B2-2F58-477F-B8A9-E781B0574333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745986" y="3111833"/>
                <a:ext cx="3593520" cy="92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05C10EBB-F9A9-4294-B235-DCEFB60FAAD6}"/>
                  </a:ext>
                </a:extLst>
              </p14:cNvPr>
              <p14:cNvContentPartPr/>
              <p14:nvPr/>
            </p14:nvContentPartPr>
            <p14:xfrm>
              <a:off x="4714986" y="3097433"/>
              <a:ext cx="840960" cy="742680"/>
            </p14:xfrm>
          </p:contentPart>
        </mc:Choice>
        <mc:Fallback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05C10EBB-F9A9-4294-B235-DCEFB60FAAD6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4700586" y="3083033"/>
                <a:ext cx="869040" cy="77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8C58A8C6-7612-4A2A-9BB3-1C129A444987}"/>
                  </a:ext>
                </a:extLst>
              </p14:cNvPr>
              <p14:cNvContentPartPr/>
              <p14:nvPr/>
            </p14:nvContentPartPr>
            <p14:xfrm>
              <a:off x="3186786" y="4672073"/>
              <a:ext cx="5400" cy="237960"/>
            </p14:xfrm>
          </p:contentPart>
        </mc:Choice>
        <mc:Fallback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8C58A8C6-7612-4A2A-9BB3-1C129A444987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3172386" y="4657673"/>
                <a:ext cx="33480" cy="26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652F1E01-D3CF-467B-95DF-555D42E00425}"/>
                  </a:ext>
                </a:extLst>
              </p14:cNvPr>
              <p14:cNvContentPartPr/>
              <p14:nvPr/>
            </p14:nvContentPartPr>
            <p14:xfrm>
              <a:off x="3224586" y="5063393"/>
              <a:ext cx="360" cy="360"/>
            </p14:xfrm>
          </p:contentPart>
        </mc:Choice>
        <mc:Fallback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652F1E01-D3CF-467B-95DF-555D42E00425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3210186" y="5048993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58D3FAF7-5BF8-4208-83C3-CE3B32C40279}"/>
                  </a:ext>
                </a:extLst>
              </p14:cNvPr>
              <p14:cNvContentPartPr/>
              <p14:nvPr/>
            </p14:nvContentPartPr>
            <p14:xfrm>
              <a:off x="280146" y="4016513"/>
              <a:ext cx="2619360" cy="1081440"/>
            </p14:xfrm>
          </p:contentPart>
        </mc:Choice>
        <mc:Fallback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58D3FAF7-5BF8-4208-83C3-CE3B32C40279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265746" y="4002113"/>
                <a:ext cx="2647440" cy="110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FD0723F1-0416-4323-AD27-B5F2ADDF89AC}"/>
                  </a:ext>
                </a:extLst>
              </p14:cNvPr>
              <p14:cNvContentPartPr/>
              <p14:nvPr/>
            </p14:nvContentPartPr>
            <p14:xfrm>
              <a:off x="3814266" y="4644353"/>
              <a:ext cx="1894320" cy="347040"/>
            </p14:xfrm>
          </p:contentPart>
        </mc:Choice>
        <mc:Fallback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FD0723F1-0416-4323-AD27-B5F2ADDF89AC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3799866" y="4629953"/>
                <a:ext cx="1922400" cy="37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C46AFE3B-8B6C-4844-8560-5164CDC4150B}"/>
                  </a:ext>
                </a:extLst>
              </p14:cNvPr>
              <p14:cNvContentPartPr/>
              <p14:nvPr/>
            </p14:nvContentPartPr>
            <p14:xfrm>
              <a:off x="5065266" y="5321153"/>
              <a:ext cx="2283120" cy="571320"/>
            </p14:xfrm>
          </p:contentPart>
        </mc:Choice>
        <mc:Fallback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C46AFE3B-8B6C-4844-8560-5164CDC4150B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5050866" y="5306753"/>
                <a:ext cx="2311200" cy="59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C71A1232-84B2-42D5-A682-6925247D9DFB}"/>
                  </a:ext>
                </a:extLst>
              </p14:cNvPr>
              <p14:cNvContentPartPr/>
              <p14:nvPr/>
            </p14:nvContentPartPr>
            <p14:xfrm>
              <a:off x="7829706" y="5434553"/>
              <a:ext cx="153360" cy="374760"/>
            </p14:xfrm>
          </p:contentPart>
        </mc:Choice>
        <mc:Fallback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C71A1232-84B2-42D5-A682-6925247D9DFB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7815306" y="5420153"/>
                <a:ext cx="181440" cy="40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4A141F3F-E015-4C1A-83F0-D06CB68BD14D}"/>
                  </a:ext>
                </a:extLst>
              </p14:cNvPr>
              <p14:cNvContentPartPr/>
              <p14:nvPr/>
            </p14:nvContentPartPr>
            <p14:xfrm>
              <a:off x="473826" y="5369753"/>
              <a:ext cx="4032000" cy="1302120"/>
            </p14:xfrm>
          </p:contentPart>
        </mc:Choice>
        <mc:Fallback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4A141F3F-E015-4C1A-83F0-D06CB68BD14D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459426" y="5355353"/>
                <a:ext cx="4060080" cy="133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4FBCA555-A0BA-4B56-81D9-B7CFB8334ABB}"/>
                  </a:ext>
                </a:extLst>
              </p14:cNvPr>
              <p14:cNvContentPartPr/>
              <p14:nvPr/>
            </p14:nvContentPartPr>
            <p14:xfrm>
              <a:off x="7513626" y="2137673"/>
              <a:ext cx="429840" cy="365760"/>
            </p14:xfrm>
          </p:contentPart>
        </mc:Choice>
        <mc:Fallback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4FBCA555-A0BA-4B56-81D9-B7CFB8334ABB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7499226" y="2123273"/>
                <a:ext cx="457920" cy="393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4791164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368DC1B1-8E8F-421E-BC5D-B90E120371B0}"/>
                  </a:ext>
                </a:extLst>
              </p14:cNvPr>
              <p14:cNvContentPartPr/>
              <p14:nvPr/>
            </p14:nvContentPartPr>
            <p14:xfrm>
              <a:off x="807186" y="358553"/>
              <a:ext cx="2062800" cy="73440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368DC1B1-8E8F-421E-BC5D-B90E120371B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92786" y="344153"/>
                <a:ext cx="2090880" cy="76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402D393A-07ED-4176-AA36-4098DDD3A618}"/>
                  </a:ext>
                </a:extLst>
              </p14:cNvPr>
              <p14:cNvContentPartPr/>
              <p14:nvPr/>
            </p14:nvContentPartPr>
            <p14:xfrm>
              <a:off x="802506" y="2402273"/>
              <a:ext cx="2130480" cy="88164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402D393A-07ED-4176-AA36-4098DDD3A61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88106" y="2387873"/>
                <a:ext cx="2158560" cy="90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3002D387-7124-41AA-80A0-D0725ECE748D}"/>
                  </a:ext>
                </a:extLst>
              </p14:cNvPr>
              <p14:cNvContentPartPr/>
              <p14:nvPr/>
            </p14:nvContentPartPr>
            <p14:xfrm>
              <a:off x="757506" y="4279313"/>
              <a:ext cx="2150280" cy="860760"/>
            </p14:xfrm>
          </p:contentPart>
        </mc:Choice>
        <mc:Fallback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3002D387-7124-41AA-80A0-D0725ECE748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43106" y="4264913"/>
                <a:ext cx="2178360" cy="88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38C27877-B079-4579-9D8D-2ADF6838615D}"/>
                  </a:ext>
                </a:extLst>
              </p14:cNvPr>
              <p14:cNvContentPartPr/>
              <p14:nvPr/>
            </p14:nvContentPartPr>
            <p14:xfrm>
              <a:off x="6423546" y="77393"/>
              <a:ext cx="2604960" cy="2124720"/>
            </p14:xfrm>
          </p:contentPart>
        </mc:Choice>
        <mc:Fallback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38C27877-B079-4579-9D8D-2ADF6838615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409146" y="62993"/>
                <a:ext cx="2633040" cy="215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3E8C738E-F07E-4B3D-9665-524725C8B504}"/>
                  </a:ext>
                </a:extLst>
              </p14:cNvPr>
              <p14:cNvContentPartPr/>
              <p14:nvPr/>
            </p14:nvContentPartPr>
            <p14:xfrm>
              <a:off x="3217026" y="273233"/>
              <a:ext cx="1626120" cy="414000"/>
            </p14:xfrm>
          </p:contentPart>
        </mc:Choice>
        <mc:Fallback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3E8C738E-F07E-4B3D-9665-524725C8B504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202626" y="258833"/>
                <a:ext cx="1654200" cy="44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1C8C40BE-A4DE-49B2-9C29-21A82CC3464C}"/>
                  </a:ext>
                </a:extLst>
              </p14:cNvPr>
              <p14:cNvContentPartPr/>
              <p14:nvPr/>
            </p14:nvContentPartPr>
            <p14:xfrm>
              <a:off x="3210186" y="471233"/>
              <a:ext cx="2653920" cy="1157760"/>
            </p14:xfrm>
          </p:contentPart>
        </mc:Choice>
        <mc:Fallback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1C8C40BE-A4DE-49B2-9C29-21A82CC3464C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195786" y="456833"/>
                <a:ext cx="2682000" cy="118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DF9209CA-2421-4798-8B2C-B98775C1E3ED}"/>
                  </a:ext>
                </a:extLst>
              </p14:cNvPr>
              <p14:cNvContentPartPr/>
              <p14:nvPr/>
            </p14:nvContentPartPr>
            <p14:xfrm>
              <a:off x="6540906" y="2261873"/>
              <a:ext cx="2374920" cy="2390400"/>
            </p14:xfrm>
          </p:contentPart>
        </mc:Choice>
        <mc:Fallback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DF9209CA-2421-4798-8B2C-B98775C1E3ED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526506" y="2247473"/>
                <a:ext cx="2403000" cy="241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B0E3D9B3-EDAA-49FE-AA40-4247135835B7}"/>
                  </a:ext>
                </a:extLst>
              </p14:cNvPr>
              <p14:cNvContentPartPr/>
              <p14:nvPr/>
            </p14:nvContentPartPr>
            <p14:xfrm>
              <a:off x="3169146" y="2465633"/>
              <a:ext cx="2526480" cy="1094040"/>
            </p14:xfrm>
          </p:contentPart>
        </mc:Choice>
        <mc:Fallback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B0E3D9B3-EDAA-49FE-AA40-4247135835B7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154746" y="2451233"/>
                <a:ext cx="2554560" cy="112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C662A286-7F5F-4505-A79E-585B196A6380}"/>
                  </a:ext>
                </a:extLst>
              </p14:cNvPr>
              <p14:cNvContentPartPr/>
              <p14:nvPr/>
            </p14:nvContentPartPr>
            <p14:xfrm>
              <a:off x="7936626" y="5644433"/>
              <a:ext cx="154080" cy="96480"/>
            </p14:xfrm>
          </p:contentPart>
        </mc:Choice>
        <mc:Fallback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C662A286-7F5F-4505-A79E-585B196A6380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922226" y="5630033"/>
                <a:ext cx="182160" cy="12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147" name="Ink 146">
                <a:extLst>
                  <a:ext uri="{FF2B5EF4-FFF2-40B4-BE49-F238E27FC236}">
                    <a16:creationId xmlns:a16="http://schemas.microsoft.com/office/drawing/2014/main" id="{3AB4B7F0-9B85-4F92-A0E1-27672A741EF3}"/>
                  </a:ext>
                </a:extLst>
              </p14:cNvPr>
              <p14:cNvContentPartPr/>
              <p14:nvPr/>
            </p14:nvContentPartPr>
            <p14:xfrm>
              <a:off x="6130146" y="4931633"/>
              <a:ext cx="2392560" cy="1730880"/>
            </p14:xfrm>
          </p:contentPart>
        </mc:Choice>
        <mc:Fallback>
          <p:pic>
            <p:nvPicPr>
              <p:cNvPr id="147" name="Ink 146">
                <a:extLst>
                  <a:ext uri="{FF2B5EF4-FFF2-40B4-BE49-F238E27FC236}">
                    <a16:creationId xmlns:a16="http://schemas.microsoft.com/office/drawing/2014/main" id="{3AB4B7F0-9B85-4F92-A0E1-27672A741EF3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115746" y="4917233"/>
                <a:ext cx="2420640" cy="175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164" name="Ink 163">
                <a:extLst>
                  <a:ext uri="{FF2B5EF4-FFF2-40B4-BE49-F238E27FC236}">
                    <a16:creationId xmlns:a16="http://schemas.microsoft.com/office/drawing/2014/main" id="{531C9DD0-E8FC-443C-AB80-44A82037CBB7}"/>
                  </a:ext>
                </a:extLst>
              </p14:cNvPr>
              <p14:cNvContentPartPr/>
              <p14:nvPr/>
            </p14:nvContentPartPr>
            <p14:xfrm>
              <a:off x="3228186" y="4251953"/>
              <a:ext cx="2518560" cy="1297440"/>
            </p14:xfrm>
          </p:contentPart>
        </mc:Choice>
        <mc:Fallback>
          <p:pic>
            <p:nvPicPr>
              <p:cNvPr id="164" name="Ink 163">
                <a:extLst>
                  <a:ext uri="{FF2B5EF4-FFF2-40B4-BE49-F238E27FC236}">
                    <a16:creationId xmlns:a16="http://schemas.microsoft.com/office/drawing/2014/main" id="{531C9DD0-E8FC-443C-AB80-44A82037CBB7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213786" y="4237553"/>
                <a:ext cx="2546640" cy="1325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432427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A0248D7-BAE7-46F6-813F-6E671EE02E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44624"/>
            <a:ext cx="6700438" cy="2736304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B95223CA-9937-44EB-ADDD-881577B2070E}"/>
                  </a:ext>
                </a:extLst>
              </p14:cNvPr>
              <p14:cNvContentPartPr/>
              <p14:nvPr/>
            </p14:nvContentPartPr>
            <p14:xfrm>
              <a:off x="1110306" y="3873953"/>
              <a:ext cx="2456280" cy="7848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B95223CA-9937-44EB-ADDD-881577B2070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95906" y="3859553"/>
                <a:ext cx="2484360" cy="10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AB61018B-6636-4EF3-AF0E-C390A99EBF7C}"/>
                  </a:ext>
                </a:extLst>
              </p14:cNvPr>
              <p14:cNvContentPartPr/>
              <p14:nvPr/>
            </p14:nvContentPartPr>
            <p14:xfrm>
              <a:off x="1761186" y="4156193"/>
              <a:ext cx="1135440" cy="128592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AB61018B-6636-4EF3-AF0E-C390A99EBF7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746786" y="4141793"/>
                <a:ext cx="1163520" cy="131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464FE615-A872-4C4C-BC4F-D5B5A6CDA55E}"/>
                  </a:ext>
                </a:extLst>
              </p14:cNvPr>
              <p14:cNvContentPartPr/>
              <p14:nvPr/>
            </p14:nvContentPartPr>
            <p14:xfrm>
              <a:off x="1955946" y="2650673"/>
              <a:ext cx="805320" cy="101232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464FE615-A872-4C4C-BC4F-D5B5A6CDA55E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941546" y="2636273"/>
                <a:ext cx="833400" cy="104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AC7C1497-F2B7-48F7-98CD-B698C08B1F93}"/>
                  </a:ext>
                </a:extLst>
              </p14:cNvPr>
              <p14:cNvContentPartPr/>
              <p14:nvPr/>
            </p14:nvContentPartPr>
            <p14:xfrm>
              <a:off x="489306" y="3858473"/>
              <a:ext cx="244080" cy="2052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AC7C1497-F2B7-48F7-98CD-B698C08B1F93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74906" y="3844073"/>
                <a:ext cx="272160" cy="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29A451D5-2A4C-4264-A257-8515B1FD9EF5}"/>
                  </a:ext>
                </a:extLst>
              </p14:cNvPr>
              <p14:cNvContentPartPr/>
              <p14:nvPr/>
            </p14:nvContentPartPr>
            <p14:xfrm>
              <a:off x="484266" y="4142513"/>
              <a:ext cx="274680" cy="864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29A451D5-2A4C-4264-A257-8515B1FD9EF5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69866" y="4128113"/>
                <a:ext cx="302760" cy="36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0442551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1305C9B-7AC9-4784-976B-0485F2CE5D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116632"/>
            <a:ext cx="4919730" cy="1416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18874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46BE68-3B1B-4A42-93A7-C1696050D4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416"/>
            <a:ext cx="6660232" cy="1876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88269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292641-8468-421F-A883-7C39D74064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6" y="-9939"/>
            <a:ext cx="7056784" cy="2864123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B0B3B1BA-942C-461E-97C8-AF22A45E18B6}"/>
                  </a:ext>
                </a:extLst>
              </p14:cNvPr>
              <p14:cNvContentPartPr/>
              <p14:nvPr/>
            </p14:nvContentPartPr>
            <p14:xfrm>
              <a:off x="7107906" y="1137953"/>
              <a:ext cx="1689840" cy="80064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B0B3B1BA-942C-461E-97C8-AF22A45E18B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093506" y="1123553"/>
                <a:ext cx="1717920" cy="82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CAA61586-6F74-46BD-80FF-6886CAF3D122}"/>
                  </a:ext>
                </a:extLst>
              </p14:cNvPr>
              <p14:cNvContentPartPr/>
              <p14:nvPr/>
            </p14:nvContentPartPr>
            <p14:xfrm>
              <a:off x="884946" y="3221993"/>
              <a:ext cx="595800" cy="54864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CAA61586-6F74-46BD-80FF-6886CAF3D12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70546" y="3207593"/>
                <a:ext cx="623880" cy="57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ED3EC20C-47B8-470E-A677-3C8742B2CFC4}"/>
                  </a:ext>
                </a:extLst>
              </p14:cNvPr>
              <p14:cNvContentPartPr/>
              <p14:nvPr/>
            </p14:nvContentPartPr>
            <p14:xfrm>
              <a:off x="2918226" y="3139553"/>
              <a:ext cx="1035000" cy="54972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ED3EC20C-47B8-470E-A677-3C8742B2CFC4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903826" y="3125153"/>
                <a:ext cx="1063080" cy="57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055490BD-EB50-42B1-9966-962AD6D20557}"/>
                  </a:ext>
                </a:extLst>
              </p14:cNvPr>
              <p14:cNvContentPartPr/>
              <p14:nvPr/>
            </p14:nvContentPartPr>
            <p14:xfrm>
              <a:off x="1661826" y="3233513"/>
              <a:ext cx="893880" cy="550080"/>
            </p14:xfrm>
          </p:contentPart>
        </mc:Choice>
        <mc:Fallback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055490BD-EB50-42B1-9966-962AD6D20557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647426" y="3219113"/>
                <a:ext cx="921960" cy="57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745B6524-B2B6-48DB-B091-9EE9611B3F48}"/>
                  </a:ext>
                </a:extLst>
              </p14:cNvPr>
              <p14:cNvContentPartPr/>
              <p14:nvPr/>
            </p14:nvContentPartPr>
            <p14:xfrm>
              <a:off x="848946" y="4276073"/>
              <a:ext cx="1785240" cy="654120"/>
            </p14:xfrm>
          </p:contentPart>
        </mc:Choice>
        <mc:Fallback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745B6524-B2B6-48DB-B091-9EE9611B3F48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34546" y="4261673"/>
                <a:ext cx="1813320" cy="68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B8E97F04-97E1-49E9-A1B6-ACE23E61CE5A}"/>
                  </a:ext>
                </a:extLst>
              </p14:cNvPr>
              <p14:cNvContentPartPr/>
              <p14:nvPr/>
            </p14:nvContentPartPr>
            <p14:xfrm>
              <a:off x="3154026" y="4219193"/>
              <a:ext cx="610920" cy="647280"/>
            </p14:xfrm>
          </p:contentPart>
        </mc:Choice>
        <mc:Fallback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B8E97F04-97E1-49E9-A1B6-ACE23E61CE5A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139626" y="4204793"/>
                <a:ext cx="639000" cy="67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27AFB537-938F-4B97-8C7D-193D7DDAA91A}"/>
                  </a:ext>
                </a:extLst>
              </p14:cNvPr>
              <p14:cNvContentPartPr/>
              <p14:nvPr/>
            </p14:nvContentPartPr>
            <p14:xfrm>
              <a:off x="3877266" y="4222073"/>
              <a:ext cx="1289520" cy="647280"/>
            </p14:xfrm>
          </p:contentPart>
        </mc:Choice>
        <mc:Fallback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27AFB537-938F-4B97-8C7D-193D7DDAA91A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3862866" y="4207673"/>
                <a:ext cx="1317600" cy="67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55CE315C-F080-4A14-983B-5DFB18F445BC}"/>
                  </a:ext>
                </a:extLst>
              </p14:cNvPr>
              <p14:cNvContentPartPr/>
              <p14:nvPr/>
            </p14:nvContentPartPr>
            <p14:xfrm>
              <a:off x="5450826" y="4219193"/>
              <a:ext cx="3583080" cy="682200"/>
            </p14:xfrm>
          </p:contentPart>
        </mc:Choice>
        <mc:Fallback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55CE315C-F080-4A14-983B-5DFB18F445BC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5436426" y="4204793"/>
                <a:ext cx="3611160" cy="71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A7699FFF-2C05-4227-8F85-073E716AE211}"/>
                  </a:ext>
                </a:extLst>
              </p14:cNvPr>
              <p14:cNvContentPartPr/>
              <p14:nvPr/>
            </p14:nvContentPartPr>
            <p14:xfrm>
              <a:off x="2439786" y="5381633"/>
              <a:ext cx="231120" cy="163800"/>
            </p14:xfrm>
          </p:contentPart>
        </mc:Choice>
        <mc:Fallback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A7699FFF-2C05-4227-8F85-073E716AE211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2425386" y="5367233"/>
                <a:ext cx="259200" cy="19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A75BEE52-D69A-41B2-9B34-A9FB549B8586}"/>
                  </a:ext>
                </a:extLst>
              </p14:cNvPr>
              <p14:cNvContentPartPr/>
              <p14:nvPr/>
            </p14:nvContentPartPr>
            <p14:xfrm>
              <a:off x="4801746" y="5433113"/>
              <a:ext cx="210960" cy="12600"/>
            </p14:xfrm>
          </p:contentPart>
        </mc:Choice>
        <mc:Fallback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A75BEE52-D69A-41B2-9B34-A9FB549B8586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4787346" y="5418713"/>
                <a:ext cx="239040" cy="4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0E7D4BE7-D7B7-4E6C-B4E6-0443C5C38380}"/>
                  </a:ext>
                </a:extLst>
              </p14:cNvPr>
              <p14:cNvContentPartPr/>
              <p14:nvPr/>
            </p14:nvContentPartPr>
            <p14:xfrm>
              <a:off x="3562266" y="5232233"/>
              <a:ext cx="769320" cy="459360"/>
            </p14:xfrm>
          </p:contentPart>
        </mc:Choice>
        <mc:Fallback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0E7D4BE7-D7B7-4E6C-B4E6-0443C5C38380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3547866" y="5217833"/>
                <a:ext cx="797400" cy="48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D21EFDBE-7E3A-424F-BCC8-481C5D30912C}"/>
                  </a:ext>
                </a:extLst>
              </p14:cNvPr>
              <p14:cNvContentPartPr/>
              <p14:nvPr/>
            </p14:nvContentPartPr>
            <p14:xfrm>
              <a:off x="6562146" y="5320433"/>
              <a:ext cx="257400" cy="266400"/>
            </p14:xfrm>
          </p:contentPart>
        </mc:Choice>
        <mc:Fallback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D21EFDBE-7E3A-424F-BCC8-481C5D30912C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6547746" y="5306033"/>
                <a:ext cx="285480" cy="29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FF36DDDB-2C60-4078-B0DF-FAD491873BAD}"/>
                  </a:ext>
                </a:extLst>
              </p14:cNvPr>
              <p14:cNvContentPartPr/>
              <p14:nvPr/>
            </p14:nvContentPartPr>
            <p14:xfrm>
              <a:off x="5527866" y="5268953"/>
              <a:ext cx="760320" cy="358200"/>
            </p14:xfrm>
          </p:contentPart>
        </mc:Choice>
        <mc:Fallback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FF36DDDB-2C60-4078-B0DF-FAD491873BAD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5513466" y="5254553"/>
                <a:ext cx="788400" cy="38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CEB8662E-7C78-4915-84BA-EEE37D4DF334}"/>
                  </a:ext>
                </a:extLst>
              </p14:cNvPr>
              <p14:cNvContentPartPr/>
              <p14:nvPr/>
            </p14:nvContentPartPr>
            <p14:xfrm>
              <a:off x="7262706" y="5204513"/>
              <a:ext cx="662400" cy="474480"/>
            </p14:xfrm>
          </p:contentPart>
        </mc:Choice>
        <mc:Fallback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CEB8662E-7C78-4915-84BA-EEE37D4DF334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7248306" y="5190113"/>
                <a:ext cx="690480" cy="502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9417552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26F0E59-D519-428E-A761-14484F7AE4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156176" cy="22808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048DFB02-A850-4253-AF32-C8E43D1BB1A5}"/>
                  </a:ext>
                </a:extLst>
              </p14:cNvPr>
              <p14:cNvContentPartPr/>
              <p14:nvPr/>
            </p14:nvContentPartPr>
            <p14:xfrm>
              <a:off x="1626186" y="2954873"/>
              <a:ext cx="234000" cy="1764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048DFB02-A850-4253-AF32-C8E43D1BB1A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11786" y="2940473"/>
                <a:ext cx="262080" cy="4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E4E7312-10F2-4F87-AE3E-9F93A7E24413}"/>
                  </a:ext>
                </a:extLst>
              </p14:cNvPr>
              <p14:cNvContentPartPr/>
              <p14:nvPr/>
            </p14:nvContentPartPr>
            <p14:xfrm>
              <a:off x="1563906" y="3162233"/>
              <a:ext cx="345600" cy="3024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E4E7312-10F2-4F87-AE3E-9F93A7E2441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549506" y="3147833"/>
                <a:ext cx="373680" cy="5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2DCB0C53-8E35-47ED-9681-52DC6BB7A39D}"/>
                  </a:ext>
                </a:extLst>
              </p14:cNvPr>
              <p14:cNvContentPartPr/>
              <p14:nvPr/>
            </p14:nvContentPartPr>
            <p14:xfrm>
              <a:off x="2282106" y="2533313"/>
              <a:ext cx="132840" cy="17676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2DCB0C53-8E35-47ED-9681-52DC6BB7A39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267706" y="2518913"/>
                <a:ext cx="160920" cy="20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0AD904FF-772A-4A4B-AFB8-870C3162CF4C}"/>
                  </a:ext>
                </a:extLst>
              </p14:cNvPr>
              <p14:cNvContentPartPr/>
              <p14:nvPr/>
            </p14:nvContentPartPr>
            <p14:xfrm>
              <a:off x="814026" y="2691713"/>
              <a:ext cx="388440" cy="50076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0AD904FF-772A-4A4B-AFB8-870C3162CF4C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99626" y="2677313"/>
                <a:ext cx="416520" cy="52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BEA90598-8BFD-4306-8075-A81347639809}"/>
                  </a:ext>
                </a:extLst>
              </p14:cNvPr>
              <p14:cNvContentPartPr/>
              <p14:nvPr/>
            </p14:nvContentPartPr>
            <p14:xfrm>
              <a:off x="3674946" y="2956673"/>
              <a:ext cx="262800" cy="972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BEA90598-8BFD-4306-8075-A81347639809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660546" y="2942273"/>
                <a:ext cx="290880" cy="3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44D80EA3-4F08-45BE-B44A-7F528135A2E4}"/>
                  </a:ext>
                </a:extLst>
              </p14:cNvPr>
              <p14:cNvContentPartPr/>
              <p14:nvPr/>
            </p14:nvContentPartPr>
            <p14:xfrm>
              <a:off x="3709866" y="3106433"/>
              <a:ext cx="238680" cy="4896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44D80EA3-4F08-45BE-B44A-7F528135A2E4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695466" y="3092033"/>
                <a:ext cx="266760" cy="7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D7E1BF2E-7171-4D6E-BBFE-FA68862F1213}"/>
                  </a:ext>
                </a:extLst>
              </p14:cNvPr>
              <p14:cNvContentPartPr/>
              <p14:nvPr/>
            </p14:nvContentPartPr>
            <p14:xfrm>
              <a:off x="4234746" y="2493353"/>
              <a:ext cx="785160" cy="72360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D7E1BF2E-7171-4D6E-BBFE-FA68862F1213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220346" y="2478953"/>
                <a:ext cx="813240" cy="75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0EA73539-BC31-414C-B2D4-3E6EAC531AF1}"/>
                  </a:ext>
                </a:extLst>
              </p14:cNvPr>
              <p14:cNvContentPartPr/>
              <p14:nvPr/>
            </p14:nvContentPartPr>
            <p14:xfrm>
              <a:off x="2936946" y="2840753"/>
              <a:ext cx="466920" cy="568440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0EA73539-BC31-414C-B2D4-3E6EAC531AF1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922546" y="2826353"/>
                <a:ext cx="495000" cy="59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7B88BDFB-6512-4DD6-A331-1F8FA4A89F95}"/>
                  </a:ext>
                </a:extLst>
              </p14:cNvPr>
              <p14:cNvContentPartPr/>
              <p14:nvPr/>
            </p14:nvContentPartPr>
            <p14:xfrm>
              <a:off x="2152146" y="4274273"/>
              <a:ext cx="316080" cy="4680"/>
            </p14:xfrm>
          </p:contentPart>
        </mc:Choice>
        <mc:Fallback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7B88BDFB-6512-4DD6-A331-1F8FA4A89F95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2137746" y="4259873"/>
                <a:ext cx="344160" cy="3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6060F56C-7A12-48D0-A1DD-F90C6E8321EC}"/>
                  </a:ext>
                </a:extLst>
              </p14:cNvPr>
              <p14:cNvContentPartPr/>
              <p14:nvPr/>
            </p14:nvContentPartPr>
            <p14:xfrm>
              <a:off x="2157906" y="4507193"/>
              <a:ext cx="308160" cy="23040"/>
            </p14:xfrm>
          </p:contentPart>
        </mc:Choice>
        <mc:Fallback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6060F56C-7A12-48D0-A1DD-F90C6E8321EC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2143506" y="4492793"/>
                <a:ext cx="336240" cy="5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985C1510-7569-4EE0-9FDA-F7AC0B1DFB27}"/>
                  </a:ext>
                </a:extLst>
              </p14:cNvPr>
              <p14:cNvContentPartPr/>
              <p14:nvPr/>
            </p14:nvContentPartPr>
            <p14:xfrm>
              <a:off x="527826" y="3931553"/>
              <a:ext cx="1236600" cy="643680"/>
            </p14:xfrm>
          </p:contentPart>
        </mc:Choice>
        <mc:Fallback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985C1510-7569-4EE0-9FDA-F7AC0B1DFB27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513426" y="3917153"/>
                <a:ext cx="1264680" cy="67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6C3E071E-04CD-4B9E-8470-FCD9C8B1A412}"/>
                  </a:ext>
                </a:extLst>
              </p14:cNvPr>
              <p14:cNvContentPartPr/>
              <p14:nvPr/>
            </p14:nvContentPartPr>
            <p14:xfrm>
              <a:off x="3012186" y="4357793"/>
              <a:ext cx="3161880" cy="109080"/>
            </p14:xfrm>
          </p:contentPart>
        </mc:Choice>
        <mc:Fallback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6C3E071E-04CD-4B9E-8470-FCD9C8B1A412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2997786" y="4343393"/>
                <a:ext cx="3189960" cy="13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9D7A110E-AA27-4C7D-8FAC-17A17672654F}"/>
                  </a:ext>
                </a:extLst>
              </p14:cNvPr>
              <p14:cNvContentPartPr/>
              <p14:nvPr/>
            </p14:nvContentPartPr>
            <p14:xfrm>
              <a:off x="3809586" y="4525913"/>
              <a:ext cx="1456560" cy="1159200"/>
            </p14:xfrm>
          </p:contentPart>
        </mc:Choice>
        <mc:Fallback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9D7A110E-AA27-4C7D-8FAC-17A17672654F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3795186" y="4511513"/>
                <a:ext cx="1484640" cy="118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29BC510A-894C-4F5C-9F46-10B7565524B2}"/>
                  </a:ext>
                </a:extLst>
              </p14:cNvPr>
              <p14:cNvContentPartPr/>
              <p14:nvPr/>
            </p14:nvContentPartPr>
            <p14:xfrm>
              <a:off x="4660266" y="3722753"/>
              <a:ext cx="214560" cy="250560"/>
            </p14:xfrm>
          </p:contentPart>
        </mc:Choice>
        <mc:Fallback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29BC510A-894C-4F5C-9F46-10B7565524B2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4645866" y="3708353"/>
                <a:ext cx="242640" cy="27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8910758B-28AA-49D2-98BA-34EE379DC825}"/>
                  </a:ext>
                </a:extLst>
              </p14:cNvPr>
              <p14:cNvContentPartPr/>
              <p14:nvPr/>
            </p14:nvContentPartPr>
            <p14:xfrm>
              <a:off x="3425106" y="3466073"/>
              <a:ext cx="824400" cy="758160"/>
            </p14:xfrm>
          </p:contentPart>
        </mc:Choice>
        <mc:Fallback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8910758B-28AA-49D2-98BA-34EE379DC825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3410706" y="3451673"/>
                <a:ext cx="852480" cy="78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9526F009-9FFF-412C-97C6-36A923DE4959}"/>
                  </a:ext>
                </a:extLst>
              </p14:cNvPr>
              <p14:cNvContentPartPr/>
              <p14:nvPr/>
            </p14:nvContentPartPr>
            <p14:xfrm>
              <a:off x="5315466" y="3249353"/>
              <a:ext cx="954360" cy="917280"/>
            </p14:xfrm>
          </p:contentPart>
        </mc:Choice>
        <mc:Fallback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9526F009-9FFF-412C-97C6-36A923DE4959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5301066" y="3234953"/>
                <a:ext cx="982440" cy="94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4141B4AB-C2F5-4BB5-9269-4E1B0FCADCC3}"/>
                  </a:ext>
                </a:extLst>
              </p14:cNvPr>
              <p14:cNvContentPartPr/>
              <p14:nvPr/>
            </p14:nvContentPartPr>
            <p14:xfrm>
              <a:off x="967386" y="3981233"/>
              <a:ext cx="2392200" cy="2721240"/>
            </p14:xfrm>
          </p:contentPart>
        </mc:Choice>
        <mc:Fallback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4141B4AB-C2F5-4BB5-9269-4E1B0FCADCC3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952986" y="3966833"/>
                <a:ext cx="2420280" cy="274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DE46F52B-128A-45B9-BC57-5C49FF506684}"/>
                  </a:ext>
                </a:extLst>
              </p14:cNvPr>
              <p14:cNvContentPartPr/>
              <p14:nvPr/>
            </p14:nvContentPartPr>
            <p14:xfrm>
              <a:off x="7964346" y="5452553"/>
              <a:ext cx="1030320" cy="621000"/>
            </p14:xfrm>
          </p:contentPart>
        </mc:Choice>
        <mc:Fallback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DE46F52B-128A-45B9-BC57-5C49FF506684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7949946" y="5438153"/>
                <a:ext cx="1058400" cy="64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74C1CDF1-5636-4DF8-97B6-575C900E9D7A}"/>
                  </a:ext>
                </a:extLst>
              </p14:cNvPr>
              <p14:cNvContentPartPr/>
              <p14:nvPr/>
            </p14:nvContentPartPr>
            <p14:xfrm>
              <a:off x="6711906" y="5480273"/>
              <a:ext cx="920160" cy="581760"/>
            </p14:xfrm>
          </p:contentPart>
        </mc:Choice>
        <mc:Fallback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74C1CDF1-5636-4DF8-97B6-575C900E9D7A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6697506" y="5465873"/>
                <a:ext cx="948240" cy="60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9FB462E1-ECBF-47D7-B0B0-4746A7FF1F91}"/>
                  </a:ext>
                </a:extLst>
              </p14:cNvPr>
              <p14:cNvContentPartPr/>
              <p14:nvPr/>
            </p14:nvContentPartPr>
            <p14:xfrm>
              <a:off x="6453066" y="4106513"/>
              <a:ext cx="459360" cy="1209240"/>
            </p14:xfrm>
          </p:contentPart>
        </mc:Choice>
        <mc:Fallback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9FB462E1-ECBF-47D7-B0B0-4746A7FF1F91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6438666" y="4092113"/>
                <a:ext cx="487440" cy="123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B3C7A540-5084-49CB-9743-3806DF3ED130}"/>
                  </a:ext>
                </a:extLst>
              </p14:cNvPr>
              <p14:cNvContentPartPr/>
              <p14:nvPr/>
            </p14:nvContentPartPr>
            <p14:xfrm>
              <a:off x="6609306" y="6221153"/>
              <a:ext cx="1569960" cy="474120"/>
            </p14:xfrm>
          </p:contentPart>
        </mc:Choice>
        <mc:Fallback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B3C7A540-5084-49CB-9743-3806DF3ED130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6594906" y="6206753"/>
                <a:ext cx="1598040" cy="502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5379489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79DA8524-3420-4994-B86F-03F7091EBA05}"/>
                  </a:ext>
                </a:extLst>
              </p14:cNvPr>
              <p14:cNvContentPartPr/>
              <p14:nvPr/>
            </p14:nvContentPartPr>
            <p14:xfrm>
              <a:off x="592626" y="802433"/>
              <a:ext cx="759600" cy="3420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79DA8524-3420-4994-B86F-03F7091EBA0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8226" y="788033"/>
                <a:ext cx="787680" cy="6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802ADDAB-5BA3-4540-9B99-C61136E93167}"/>
                  </a:ext>
                </a:extLst>
              </p14:cNvPr>
              <p14:cNvContentPartPr/>
              <p14:nvPr/>
            </p14:nvContentPartPr>
            <p14:xfrm>
              <a:off x="1673346" y="443153"/>
              <a:ext cx="6480" cy="3708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802ADDAB-5BA3-4540-9B99-C61136E9316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58946" y="428753"/>
                <a:ext cx="34560" cy="6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19BD5833-317B-4B73-B943-6F1722E9753C}"/>
                  </a:ext>
                </a:extLst>
              </p14:cNvPr>
              <p14:cNvContentPartPr/>
              <p14:nvPr/>
            </p14:nvContentPartPr>
            <p14:xfrm>
              <a:off x="1681626" y="637913"/>
              <a:ext cx="360" cy="36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19BD5833-317B-4B73-B943-6F1722E9753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667226" y="623513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0EEFBA2E-CDEC-46C9-9E14-8983941A6929}"/>
                  </a:ext>
                </a:extLst>
              </p14:cNvPr>
              <p14:cNvContentPartPr/>
              <p14:nvPr/>
            </p14:nvContentPartPr>
            <p14:xfrm>
              <a:off x="663186" y="252353"/>
              <a:ext cx="597240" cy="43380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0EEFBA2E-CDEC-46C9-9E14-8983941A692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48786" y="237953"/>
                <a:ext cx="625320" cy="46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C2D8F0A1-FC95-4DB7-BE33-A4F6C5C91967}"/>
                  </a:ext>
                </a:extLst>
              </p14:cNvPr>
              <p14:cNvContentPartPr/>
              <p14:nvPr/>
            </p14:nvContentPartPr>
            <p14:xfrm>
              <a:off x="3060066" y="484193"/>
              <a:ext cx="316800" cy="21852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C2D8F0A1-FC95-4DB7-BE33-A4F6C5C91967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045666" y="469793"/>
                <a:ext cx="344880" cy="24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66CD3444-3E49-4918-B76A-1710B3511796}"/>
                  </a:ext>
                </a:extLst>
              </p14:cNvPr>
              <p14:cNvContentPartPr/>
              <p14:nvPr/>
            </p14:nvContentPartPr>
            <p14:xfrm>
              <a:off x="2017866" y="212393"/>
              <a:ext cx="696960" cy="92556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66CD3444-3E49-4918-B76A-1710B3511796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003466" y="197993"/>
                <a:ext cx="725040" cy="95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E827E06D-11E7-46D4-B548-680DEB39931F}"/>
                  </a:ext>
                </a:extLst>
              </p14:cNvPr>
              <p14:cNvContentPartPr/>
              <p14:nvPr/>
            </p14:nvContentPartPr>
            <p14:xfrm>
              <a:off x="3790506" y="294473"/>
              <a:ext cx="2860560" cy="689760"/>
            </p14:xfrm>
          </p:contentPart>
        </mc:Choice>
        <mc:Fallback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E827E06D-11E7-46D4-B548-680DEB39931F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776106" y="280073"/>
                <a:ext cx="2888640" cy="71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4D8F9A73-E1A4-4B42-B18A-A151B07DAC4B}"/>
                  </a:ext>
                </a:extLst>
              </p14:cNvPr>
              <p14:cNvContentPartPr/>
              <p14:nvPr/>
            </p14:nvContentPartPr>
            <p14:xfrm>
              <a:off x="7024386" y="326873"/>
              <a:ext cx="1542600" cy="369720"/>
            </p14:xfrm>
          </p:contentPart>
        </mc:Choice>
        <mc:Fallback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4D8F9A73-E1A4-4B42-B18A-A151B07DAC4B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009986" y="312473"/>
                <a:ext cx="1570680" cy="39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0CF1E83C-8B80-4A6A-8FB2-43B63D453D2E}"/>
                  </a:ext>
                </a:extLst>
              </p14:cNvPr>
              <p14:cNvContentPartPr/>
              <p14:nvPr/>
            </p14:nvContentPartPr>
            <p14:xfrm>
              <a:off x="3087066" y="1024913"/>
              <a:ext cx="202320" cy="383400"/>
            </p14:xfrm>
          </p:contentPart>
        </mc:Choice>
        <mc:Fallback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0CF1E83C-8B80-4A6A-8FB2-43B63D453D2E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072666" y="1010513"/>
                <a:ext cx="230400" cy="41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A819F757-225A-4893-A0FF-D5983C816960}"/>
                  </a:ext>
                </a:extLst>
              </p14:cNvPr>
              <p14:cNvContentPartPr/>
              <p14:nvPr/>
            </p14:nvContentPartPr>
            <p14:xfrm>
              <a:off x="4078866" y="1456913"/>
              <a:ext cx="2725560" cy="109080"/>
            </p14:xfrm>
          </p:contentPart>
        </mc:Choice>
        <mc:Fallback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A819F757-225A-4893-A0FF-D5983C816960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064466" y="1442513"/>
                <a:ext cx="2753640" cy="13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C2BC9289-85B7-4FD1-B877-78449338099D}"/>
                  </a:ext>
                </a:extLst>
              </p14:cNvPr>
              <p14:cNvContentPartPr/>
              <p14:nvPr/>
            </p14:nvContentPartPr>
            <p14:xfrm>
              <a:off x="7108986" y="1161713"/>
              <a:ext cx="1585080" cy="449280"/>
            </p14:xfrm>
          </p:contentPart>
        </mc:Choice>
        <mc:Fallback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C2BC9289-85B7-4FD1-B877-78449338099D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094586" y="1147313"/>
                <a:ext cx="1613160" cy="47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EEDCF0DD-A5B7-4F65-B7C5-6D4EB7F5E410}"/>
                  </a:ext>
                </a:extLst>
              </p14:cNvPr>
              <p14:cNvContentPartPr/>
              <p14:nvPr/>
            </p14:nvContentPartPr>
            <p14:xfrm>
              <a:off x="1303986" y="1955513"/>
              <a:ext cx="551160" cy="705600"/>
            </p14:xfrm>
          </p:contentPart>
        </mc:Choice>
        <mc:Fallback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EEDCF0DD-A5B7-4F65-B7C5-6D4EB7F5E410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289586" y="1941113"/>
                <a:ext cx="579240" cy="73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E85A8A1C-F092-4F4D-92BE-EFAC40F3491E}"/>
                  </a:ext>
                </a:extLst>
              </p14:cNvPr>
              <p14:cNvContentPartPr/>
              <p14:nvPr/>
            </p14:nvContentPartPr>
            <p14:xfrm>
              <a:off x="248106" y="2101673"/>
              <a:ext cx="653760" cy="610560"/>
            </p14:xfrm>
          </p:contentPart>
        </mc:Choice>
        <mc:Fallback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E85A8A1C-F092-4F4D-92BE-EFAC40F3491E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33706" y="2087273"/>
                <a:ext cx="681840" cy="63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874BB0AE-969E-46EA-9FC4-FF6587C9BD44}"/>
                  </a:ext>
                </a:extLst>
              </p14:cNvPr>
              <p14:cNvContentPartPr/>
              <p14:nvPr/>
            </p14:nvContentPartPr>
            <p14:xfrm>
              <a:off x="2208306" y="1940393"/>
              <a:ext cx="1705680" cy="741960"/>
            </p14:xfrm>
          </p:contentPart>
        </mc:Choice>
        <mc:Fallback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874BB0AE-969E-46EA-9FC4-FF6587C9BD44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193906" y="1925993"/>
                <a:ext cx="1733760" cy="77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CF774E8F-B370-4B58-99B9-4AB898D8CF49}"/>
                  </a:ext>
                </a:extLst>
              </p14:cNvPr>
              <p14:cNvContentPartPr/>
              <p14:nvPr/>
            </p14:nvContentPartPr>
            <p14:xfrm>
              <a:off x="425226" y="3698273"/>
              <a:ext cx="200880" cy="40680"/>
            </p14:xfrm>
          </p:contentPart>
        </mc:Choice>
        <mc:Fallback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CF774E8F-B370-4B58-99B9-4AB898D8CF49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410826" y="3683873"/>
                <a:ext cx="228960" cy="6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1EF51EF9-DA3E-4DEC-969A-8DBF1654D98D}"/>
                  </a:ext>
                </a:extLst>
              </p14:cNvPr>
              <p14:cNvContentPartPr/>
              <p14:nvPr/>
            </p14:nvContentPartPr>
            <p14:xfrm>
              <a:off x="379146" y="3963593"/>
              <a:ext cx="364680" cy="15120"/>
            </p14:xfrm>
          </p:contentPart>
        </mc:Choice>
        <mc:Fallback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1EF51EF9-DA3E-4DEC-969A-8DBF1654D98D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364746" y="3949193"/>
                <a:ext cx="392760" cy="4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362AAF79-2911-40C5-8A51-A204264DE7FF}"/>
                  </a:ext>
                </a:extLst>
              </p14:cNvPr>
              <p14:cNvContentPartPr/>
              <p14:nvPr/>
            </p14:nvContentPartPr>
            <p14:xfrm>
              <a:off x="1496946" y="3887273"/>
              <a:ext cx="4983120" cy="142200"/>
            </p14:xfrm>
          </p:contentPart>
        </mc:Choice>
        <mc:Fallback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362AAF79-2911-40C5-8A51-A204264DE7FF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482546" y="3872873"/>
                <a:ext cx="5011200" cy="17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E131AAC0-7BDD-43D7-80FB-675CF7B4F676}"/>
                  </a:ext>
                </a:extLst>
              </p14:cNvPr>
              <p14:cNvContentPartPr/>
              <p14:nvPr/>
            </p14:nvContentPartPr>
            <p14:xfrm>
              <a:off x="2637786" y="3381833"/>
              <a:ext cx="319320" cy="217800"/>
            </p14:xfrm>
          </p:contentPart>
        </mc:Choice>
        <mc:Fallback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E131AAC0-7BDD-43D7-80FB-675CF7B4F676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2623386" y="3367433"/>
                <a:ext cx="347400" cy="24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E218D9DB-3BD2-4EA5-8BB1-7DB840B35148}"/>
                  </a:ext>
                </a:extLst>
              </p14:cNvPr>
              <p14:cNvContentPartPr/>
              <p14:nvPr/>
            </p14:nvContentPartPr>
            <p14:xfrm>
              <a:off x="1859826" y="3238913"/>
              <a:ext cx="486720" cy="369720"/>
            </p14:xfrm>
          </p:contentPart>
        </mc:Choice>
        <mc:Fallback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E218D9DB-3BD2-4EA5-8BB1-7DB840B35148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845426" y="3224513"/>
                <a:ext cx="514800" cy="39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EE641E43-59D2-4AAC-92CF-FBE4A34F5683}"/>
                  </a:ext>
                </a:extLst>
              </p14:cNvPr>
              <p14:cNvContentPartPr/>
              <p14:nvPr/>
            </p14:nvContentPartPr>
            <p14:xfrm>
              <a:off x="3259866" y="3156113"/>
              <a:ext cx="3063960" cy="515520"/>
            </p14:xfrm>
          </p:contentPart>
        </mc:Choice>
        <mc:Fallback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EE641E43-59D2-4AAC-92CF-FBE4A34F5683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3245466" y="3141713"/>
                <a:ext cx="3092040" cy="54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B3E4F46C-7988-44E0-B94B-5117D0C8FF81}"/>
                  </a:ext>
                </a:extLst>
              </p14:cNvPr>
              <p14:cNvContentPartPr/>
              <p14:nvPr/>
            </p14:nvContentPartPr>
            <p14:xfrm>
              <a:off x="3418986" y="4217033"/>
              <a:ext cx="1091880" cy="514440"/>
            </p14:xfrm>
          </p:contentPart>
        </mc:Choice>
        <mc:Fallback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B3E4F46C-7988-44E0-B94B-5117D0C8FF81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3404586" y="4202633"/>
                <a:ext cx="1119960" cy="54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18CED6A7-DDC2-4D37-9CFC-6189B6993527}"/>
                  </a:ext>
                </a:extLst>
              </p14:cNvPr>
              <p14:cNvContentPartPr/>
              <p14:nvPr/>
            </p14:nvContentPartPr>
            <p14:xfrm>
              <a:off x="722586" y="3503153"/>
              <a:ext cx="4133880" cy="2612520"/>
            </p14:xfrm>
          </p:contentPart>
        </mc:Choice>
        <mc:Fallback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18CED6A7-DDC2-4D37-9CFC-6189B6993527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708186" y="3488753"/>
                <a:ext cx="4161960" cy="264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56B76264-BD1C-47EA-9E3A-D5A6B5CA6C3E}"/>
                  </a:ext>
                </a:extLst>
              </p14:cNvPr>
              <p14:cNvContentPartPr/>
              <p14:nvPr/>
            </p14:nvContentPartPr>
            <p14:xfrm>
              <a:off x="5307186" y="5619953"/>
              <a:ext cx="2791080" cy="459000"/>
            </p14:xfrm>
          </p:contentPart>
        </mc:Choice>
        <mc:Fallback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56B76264-BD1C-47EA-9E3A-D5A6B5CA6C3E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5292786" y="5605553"/>
                <a:ext cx="2819160" cy="487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8110047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9B269A2B-5873-4298-831B-F7CED402FCB8}"/>
                  </a:ext>
                </a:extLst>
              </p14:cNvPr>
              <p14:cNvContentPartPr/>
              <p14:nvPr/>
            </p14:nvContentPartPr>
            <p14:xfrm>
              <a:off x="389226" y="311033"/>
              <a:ext cx="154440" cy="55332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9B269A2B-5873-4298-831B-F7CED402FCB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74826" y="296633"/>
                <a:ext cx="182520" cy="58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F97EA861-27C0-4441-A738-FA7CB7196CCD}"/>
                  </a:ext>
                </a:extLst>
              </p14:cNvPr>
              <p14:cNvContentPartPr/>
              <p14:nvPr/>
            </p14:nvContentPartPr>
            <p14:xfrm>
              <a:off x="1576506" y="218153"/>
              <a:ext cx="493560" cy="65556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F97EA861-27C0-4441-A738-FA7CB7196CC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62106" y="203753"/>
                <a:ext cx="521640" cy="68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0C802454-4D7D-4893-B980-5C8B3F6FA0DB}"/>
                  </a:ext>
                </a:extLst>
              </p14:cNvPr>
              <p14:cNvContentPartPr/>
              <p14:nvPr/>
            </p14:nvContentPartPr>
            <p14:xfrm>
              <a:off x="711786" y="272873"/>
              <a:ext cx="475920" cy="48636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0C802454-4D7D-4893-B980-5C8B3F6FA0D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97386" y="258473"/>
                <a:ext cx="504000" cy="51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93C4F02D-EAB9-4085-A78C-5BC829185AE1}"/>
                  </a:ext>
                </a:extLst>
              </p14:cNvPr>
              <p14:cNvContentPartPr/>
              <p14:nvPr/>
            </p14:nvContentPartPr>
            <p14:xfrm>
              <a:off x="2383266" y="466913"/>
              <a:ext cx="298080" cy="26244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93C4F02D-EAB9-4085-A78C-5BC829185AE1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368866" y="452513"/>
                <a:ext cx="326160" cy="29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FAE273D4-DAD6-425E-A54F-96B5C41B5F91}"/>
                  </a:ext>
                </a:extLst>
              </p14:cNvPr>
              <p14:cNvContentPartPr/>
              <p14:nvPr/>
            </p14:nvContentPartPr>
            <p14:xfrm>
              <a:off x="3403866" y="380153"/>
              <a:ext cx="192240" cy="42732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FAE273D4-DAD6-425E-A54F-96B5C41B5F91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389466" y="365753"/>
                <a:ext cx="220320" cy="45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C347D268-8FDE-429C-AF97-9D1557B72C2E}"/>
                  </a:ext>
                </a:extLst>
              </p14:cNvPr>
              <p14:cNvContentPartPr/>
              <p14:nvPr/>
            </p14:nvContentPartPr>
            <p14:xfrm>
              <a:off x="2925426" y="507233"/>
              <a:ext cx="288000" cy="26892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C347D268-8FDE-429C-AF97-9D1557B72C2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911026" y="492833"/>
                <a:ext cx="316080" cy="29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04E83E4C-B1D5-46ED-86B9-89DC0E526D68}"/>
                  </a:ext>
                </a:extLst>
              </p14:cNvPr>
              <p14:cNvContentPartPr/>
              <p14:nvPr/>
            </p14:nvContentPartPr>
            <p14:xfrm>
              <a:off x="3954306" y="412913"/>
              <a:ext cx="299880" cy="50760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04E83E4C-B1D5-46ED-86B9-89DC0E526D68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939906" y="398513"/>
                <a:ext cx="327960" cy="53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1BC899D4-3A08-45A8-A62A-49D6B151F76A}"/>
                  </a:ext>
                </a:extLst>
              </p14:cNvPr>
              <p14:cNvContentPartPr/>
              <p14:nvPr/>
            </p14:nvContentPartPr>
            <p14:xfrm>
              <a:off x="4658106" y="237233"/>
              <a:ext cx="774720" cy="72432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1BC899D4-3A08-45A8-A62A-49D6B151F76A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643706" y="222833"/>
                <a:ext cx="802800" cy="75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176DF66F-5A06-422C-A947-780DD22E3166}"/>
                  </a:ext>
                </a:extLst>
              </p14:cNvPr>
              <p14:cNvContentPartPr/>
              <p14:nvPr/>
            </p14:nvContentPartPr>
            <p14:xfrm>
              <a:off x="710706" y="1681913"/>
              <a:ext cx="350280" cy="21240"/>
            </p14:xfrm>
          </p:contentPart>
        </mc:Choice>
        <mc:Fallback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176DF66F-5A06-422C-A947-780DD22E3166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96306" y="1667513"/>
                <a:ext cx="378360" cy="4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0AE4092A-664B-4A0A-B05C-22676977F400}"/>
                  </a:ext>
                </a:extLst>
              </p14:cNvPr>
              <p14:cNvContentPartPr/>
              <p14:nvPr/>
            </p14:nvContentPartPr>
            <p14:xfrm>
              <a:off x="706386" y="1920233"/>
              <a:ext cx="348840" cy="1944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0AE4092A-664B-4A0A-B05C-22676977F400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91986" y="1905833"/>
                <a:ext cx="376920" cy="4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06057011-2B34-4D11-90DD-A7AE5D71EB44}"/>
                  </a:ext>
                </a:extLst>
              </p14:cNvPr>
              <p14:cNvContentPartPr/>
              <p14:nvPr/>
            </p14:nvContentPartPr>
            <p14:xfrm>
              <a:off x="1839666" y="1899713"/>
              <a:ext cx="4153320" cy="45720"/>
            </p14:xfrm>
          </p:contentPart>
        </mc:Choice>
        <mc:Fallback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06057011-2B34-4D11-90DD-A7AE5D71EB44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825266" y="1885313"/>
                <a:ext cx="4181400" cy="7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1E1EF96E-B703-4B2F-8A09-26F3ED2172E7}"/>
                  </a:ext>
                </a:extLst>
              </p14:cNvPr>
              <p14:cNvContentPartPr/>
              <p14:nvPr/>
            </p14:nvContentPartPr>
            <p14:xfrm>
              <a:off x="3165546" y="2236313"/>
              <a:ext cx="905760" cy="520200"/>
            </p14:xfrm>
          </p:contentPart>
        </mc:Choice>
        <mc:Fallback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1E1EF96E-B703-4B2F-8A09-26F3ED2172E7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151146" y="2221913"/>
                <a:ext cx="933840" cy="54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21ABE7DA-3A3E-479E-8EED-1EB7343F40C9}"/>
                  </a:ext>
                </a:extLst>
              </p14:cNvPr>
              <p14:cNvContentPartPr/>
              <p14:nvPr/>
            </p14:nvContentPartPr>
            <p14:xfrm>
              <a:off x="1845426" y="1244153"/>
              <a:ext cx="1168200" cy="367920"/>
            </p14:xfrm>
          </p:contentPart>
        </mc:Choice>
        <mc:Fallback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21ABE7DA-3A3E-479E-8EED-1EB7343F40C9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831026" y="1229753"/>
                <a:ext cx="1196280" cy="39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9A073104-70BD-47C0-89EE-F324A5999880}"/>
                  </a:ext>
                </a:extLst>
              </p14:cNvPr>
              <p14:cNvContentPartPr/>
              <p14:nvPr/>
            </p14:nvContentPartPr>
            <p14:xfrm>
              <a:off x="3190386" y="1214633"/>
              <a:ext cx="938880" cy="405720"/>
            </p14:xfrm>
          </p:contentPart>
        </mc:Choice>
        <mc:Fallback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9A073104-70BD-47C0-89EE-F324A5999880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175986" y="1200233"/>
                <a:ext cx="966960" cy="43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698FF5AC-07FA-4568-B79A-2FD02903D394}"/>
                  </a:ext>
                </a:extLst>
              </p14:cNvPr>
              <p14:cNvContentPartPr/>
              <p14:nvPr/>
            </p14:nvContentPartPr>
            <p14:xfrm>
              <a:off x="5859786" y="1913033"/>
              <a:ext cx="2825640" cy="74520"/>
            </p14:xfrm>
          </p:contentPart>
        </mc:Choice>
        <mc:Fallback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698FF5AC-07FA-4568-B79A-2FD02903D394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5845386" y="1898633"/>
                <a:ext cx="2853720" cy="10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7996FBF7-6EF0-499F-9A58-247FBB883644}"/>
                  </a:ext>
                </a:extLst>
              </p14:cNvPr>
              <p14:cNvContentPartPr/>
              <p14:nvPr/>
            </p14:nvContentPartPr>
            <p14:xfrm>
              <a:off x="4482066" y="1259993"/>
              <a:ext cx="4623120" cy="412560"/>
            </p14:xfrm>
          </p:contentPart>
        </mc:Choice>
        <mc:Fallback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7996FBF7-6EF0-499F-9A58-247FBB883644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4467666" y="1245593"/>
                <a:ext cx="4651200" cy="44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B412152D-1CC0-426C-B466-676C27705F72}"/>
                  </a:ext>
                </a:extLst>
              </p14:cNvPr>
              <p14:cNvContentPartPr/>
              <p14:nvPr/>
            </p14:nvContentPartPr>
            <p14:xfrm>
              <a:off x="7423986" y="1044713"/>
              <a:ext cx="1620720" cy="103680"/>
            </p14:xfrm>
          </p:contentPart>
        </mc:Choice>
        <mc:Fallback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B412152D-1CC0-426C-B466-676C27705F72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7409586" y="1030313"/>
                <a:ext cx="1648800" cy="13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CAAE007A-8E01-4EF5-8DE0-7A28FD8CA13A}"/>
                  </a:ext>
                </a:extLst>
              </p14:cNvPr>
              <p14:cNvContentPartPr/>
              <p14:nvPr/>
            </p14:nvContentPartPr>
            <p14:xfrm>
              <a:off x="8043906" y="602633"/>
              <a:ext cx="72720" cy="165960"/>
            </p14:xfrm>
          </p:contentPart>
        </mc:Choice>
        <mc:Fallback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CAAE007A-8E01-4EF5-8DE0-7A28FD8CA13A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8029506" y="588233"/>
                <a:ext cx="100800" cy="19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FA6118A7-7F9C-431C-9306-4CA073C0179B}"/>
                  </a:ext>
                </a:extLst>
              </p14:cNvPr>
              <p14:cNvContentPartPr/>
              <p14:nvPr/>
            </p14:nvContentPartPr>
            <p14:xfrm>
              <a:off x="8043906" y="885233"/>
              <a:ext cx="23760" cy="7560"/>
            </p14:xfrm>
          </p:contentPart>
        </mc:Choice>
        <mc:Fallback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FA6118A7-7F9C-431C-9306-4CA073C0179B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8029506" y="870833"/>
                <a:ext cx="51840" cy="3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615E0DED-53D1-4E75-8A22-2DDBC06E703F}"/>
                  </a:ext>
                </a:extLst>
              </p14:cNvPr>
              <p14:cNvContentPartPr/>
              <p14:nvPr/>
            </p14:nvContentPartPr>
            <p14:xfrm>
              <a:off x="7799106" y="250913"/>
              <a:ext cx="387360" cy="254880"/>
            </p14:xfrm>
          </p:contentPart>
        </mc:Choice>
        <mc:Fallback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615E0DED-53D1-4E75-8A22-2DDBC06E703F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7784706" y="236513"/>
                <a:ext cx="415440" cy="28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0E58A33E-EA43-48B9-9EE2-22588619A7EC}"/>
                  </a:ext>
                </a:extLst>
              </p14:cNvPr>
              <p14:cNvContentPartPr/>
              <p14:nvPr/>
            </p14:nvContentPartPr>
            <p14:xfrm>
              <a:off x="555186" y="3377873"/>
              <a:ext cx="3573720" cy="505080"/>
            </p14:xfrm>
          </p:contentPart>
        </mc:Choice>
        <mc:Fallback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0E58A33E-EA43-48B9-9EE2-22588619A7EC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40786" y="3363473"/>
                <a:ext cx="3601800" cy="53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C1DFDD51-2C24-4272-9EEA-F4F63DF8F882}"/>
                  </a:ext>
                </a:extLst>
              </p14:cNvPr>
              <p14:cNvContentPartPr/>
              <p14:nvPr/>
            </p14:nvContentPartPr>
            <p14:xfrm>
              <a:off x="5850426" y="3169793"/>
              <a:ext cx="955440" cy="576360"/>
            </p14:xfrm>
          </p:contentPart>
        </mc:Choice>
        <mc:Fallback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C1DFDD51-2C24-4272-9EEA-F4F63DF8F882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5836026" y="3155393"/>
                <a:ext cx="983520" cy="60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7E1BD2C5-79FC-440B-B4FE-21B6CB388E37}"/>
                  </a:ext>
                </a:extLst>
              </p14:cNvPr>
              <p14:cNvContentPartPr/>
              <p14:nvPr/>
            </p14:nvContentPartPr>
            <p14:xfrm>
              <a:off x="4565586" y="3253673"/>
              <a:ext cx="684360" cy="556200"/>
            </p14:xfrm>
          </p:contentPart>
        </mc:Choice>
        <mc:Fallback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7E1BD2C5-79FC-440B-B4FE-21B6CB388E37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4551186" y="3239273"/>
                <a:ext cx="712440" cy="58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E83B27D2-F652-4CCD-BDB3-0AB0AD9E3EF0}"/>
                  </a:ext>
                </a:extLst>
              </p14:cNvPr>
              <p14:cNvContentPartPr/>
              <p14:nvPr/>
            </p14:nvContentPartPr>
            <p14:xfrm>
              <a:off x="1008426" y="4297673"/>
              <a:ext cx="407160" cy="465120"/>
            </p14:xfrm>
          </p:contentPart>
        </mc:Choice>
        <mc:Fallback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E83B27D2-F652-4CCD-BDB3-0AB0AD9E3EF0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994026" y="4283273"/>
                <a:ext cx="435240" cy="49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BD5AB416-2021-4B81-A07B-403A88131422}"/>
                  </a:ext>
                </a:extLst>
              </p14:cNvPr>
              <p14:cNvContentPartPr/>
              <p14:nvPr/>
            </p14:nvContentPartPr>
            <p14:xfrm>
              <a:off x="1773786" y="4111913"/>
              <a:ext cx="3124800" cy="812880"/>
            </p14:xfrm>
          </p:contentPart>
        </mc:Choice>
        <mc:Fallback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BD5AB416-2021-4B81-A07B-403A88131422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1759386" y="4097513"/>
                <a:ext cx="3152880" cy="840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6521976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8EFFC58B-F3CD-493B-8238-98A1BBBEE299}"/>
                  </a:ext>
                </a:extLst>
              </p14:cNvPr>
              <p14:cNvContentPartPr/>
              <p14:nvPr/>
            </p14:nvContentPartPr>
            <p14:xfrm>
              <a:off x="439266" y="254873"/>
              <a:ext cx="153720" cy="69120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8EFFC58B-F3CD-493B-8238-98A1BBBEE29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24866" y="240473"/>
                <a:ext cx="181800" cy="71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A121D9E5-4437-48D4-801F-A3FB0CE53E04}"/>
                  </a:ext>
                </a:extLst>
              </p14:cNvPr>
              <p14:cNvContentPartPr/>
              <p14:nvPr/>
            </p14:nvContentPartPr>
            <p14:xfrm>
              <a:off x="964506" y="285833"/>
              <a:ext cx="452880" cy="58536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A121D9E5-4437-48D4-801F-A3FB0CE53E0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50106" y="271433"/>
                <a:ext cx="480960" cy="61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FAA3B9D2-987F-432C-AB66-4317B92C6620}"/>
                  </a:ext>
                </a:extLst>
              </p14:cNvPr>
              <p14:cNvContentPartPr/>
              <p14:nvPr/>
            </p14:nvContentPartPr>
            <p14:xfrm>
              <a:off x="718986" y="333353"/>
              <a:ext cx="90000" cy="40356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FAA3B9D2-987F-432C-AB66-4317B92C662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04586" y="318953"/>
                <a:ext cx="118080" cy="43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7CE35DDD-1E54-4E5B-9024-2E8A33DB79CC}"/>
                  </a:ext>
                </a:extLst>
              </p14:cNvPr>
              <p14:cNvContentPartPr/>
              <p14:nvPr/>
            </p14:nvContentPartPr>
            <p14:xfrm>
              <a:off x="1759746" y="376913"/>
              <a:ext cx="2470680" cy="854280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7CE35DDD-1E54-4E5B-9024-2E8A33DB79C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745346" y="362513"/>
                <a:ext cx="2498760" cy="88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07C89D56-6678-4EA6-93A1-71179C7338F0}"/>
                  </a:ext>
                </a:extLst>
              </p14:cNvPr>
              <p14:cNvContentPartPr/>
              <p14:nvPr/>
            </p14:nvContentPartPr>
            <p14:xfrm>
              <a:off x="4664946" y="440633"/>
              <a:ext cx="553320" cy="408960"/>
            </p14:xfrm>
          </p:contentPart>
        </mc:Choice>
        <mc:Fallback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07C89D56-6678-4EA6-93A1-71179C7338F0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650546" y="426233"/>
                <a:ext cx="581400" cy="43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3680B170-3AA3-4E23-8F11-FC4005E6B568}"/>
                  </a:ext>
                </a:extLst>
              </p14:cNvPr>
              <p14:cNvContentPartPr/>
              <p14:nvPr/>
            </p14:nvContentPartPr>
            <p14:xfrm>
              <a:off x="5558466" y="427313"/>
              <a:ext cx="2192760" cy="1198800"/>
            </p14:xfrm>
          </p:contentPart>
        </mc:Choice>
        <mc:Fallback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3680B170-3AA3-4E23-8F11-FC4005E6B568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544066" y="412913"/>
                <a:ext cx="2220840" cy="122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385953E6-B3E5-4E09-8C4B-0151575AF4F8}"/>
                  </a:ext>
                </a:extLst>
              </p14:cNvPr>
              <p14:cNvContentPartPr/>
              <p14:nvPr/>
            </p14:nvContentPartPr>
            <p14:xfrm>
              <a:off x="3879066" y="1106633"/>
              <a:ext cx="1255320" cy="397080"/>
            </p14:xfrm>
          </p:contentPart>
        </mc:Choice>
        <mc:Fallback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385953E6-B3E5-4E09-8C4B-0151575AF4F8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864666" y="1092233"/>
                <a:ext cx="1283400" cy="42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E85FB49A-D48D-4F7A-8524-FC52F1CE0819}"/>
                  </a:ext>
                </a:extLst>
              </p14:cNvPr>
              <p14:cNvContentPartPr/>
              <p14:nvPr/>
            </p14:nvContentPartPr>
            <p14:xfrm>
              <a:off x="886026" y="2093393"/>
              <a:ext cx="3013920" cy="663120"/>
            </p14:xfrm>
          </p:contentPart>
        </mc:Choice>
        <mc:Fallback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E85FB49A-D48D-4F7A-8524-FC52F1CE0819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871626" y="2078993"/>
                <a:ext cx="3042000" cy="69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42A6AD52-EC92-43D8-B020-6B48346C2A70}"/>
                  </a:ext>
                </a:extLst>
              </p14:cNvPr>
              <p14:cNvContentPartPr/>
              <p14:nvPr/>
            </p14:nvContentPartPr>
            <p14:xfrm>
              <a:off x="2788626" y="2414873"/>
              <a:ext cx="184320" cy="151920"/>
            </p14:xfrm>
          </p:contentPart>
        </mc:Choice>
        <mc:Fallback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42A6AD52-EC92-43D8-B020-6B48346C2A70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774226" y="2400473"/>
                <a:ext cx="212400" cy="18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8BC07D4D-EB9B-4B1A-9BFC-E9FE10627A7D}"/>
                  </a:ext>
                </a:extLst>
              </p14:cNvPr>
              <p14:cNvContentPartPr/>
              <p14:nvPr/>
            </p14:nvContentPartPr>
            <p14:xfrm>
              <a:off x="688746" y="3149273"/>
              <a:ext cx="991080" cy="420120"/>
            </p14:xfrm>
          </p:contentPart>
        </mc:Choice>
        <mc:Fallback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8BC07D4D-EB9B-4B1A-9BFC-E9FE10627A7D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74346" y="3134873"/>
                <a:ext cx="1019160" cy="44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AB05F6D9-AF7D-4C91-8587-40C869BC0FC6}"/>
                  </a:ext>
                </a:extLst>
              </p14:cNvPr>
              <p14:cNvContentPartPr/>
              <p14:nvPr/>
            </p14:nvContentPartPr>
            <p14:xfrm>
              <a:off x="4859706" y="3326753"/>
              <a:ext cx="248760" cy="202320"/>
            </p14:xfrm>
          </p:contentPart>
        </mc:Choice>
        <mc:Fallback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AB05F6D9-AF7D-4C91-8587-40C869BC0FC6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845306" y="3312353"/>
                <a:ext cx="276840" cy="23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0899E7F5-972B-4CC6-9086-783B13F93AFE}"/>
                  </a:ext>
                </a:extLst>
              </p14:cNvPr>
              <p14:cNvContentPartPr/>
              <p14:nvPr/>
            </p14:nvContentPartPr>
            <p14:xfrm>
              <a:off x="5428506" y="3326033"/>
              <a:ext cx="360" cy="360"/>
            </p14:xfrm>
          </p:contentPart>
        </mc:Choice>
        <mc:Fallback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0899E7F5-972B-4CC6-9086-783B13F93AFE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414106" y="3311633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DC9A627D-95A6-4796-9CAB-5043F45D852E}"/>
                  </a:ext>
                </a:extLst>
              </p14:cNvPr>
              <p14:cNvContentPartPr/>
              <p14:nvPr/>
            </p14:nvContentPartPr>
            <p14:xfrm>
              <a:off x="5432106" y="3527273"/>
              <a:ext cx="360" cy="360"/>
            </p14:xfrm>
          </p:contentPart>
        </mc:Choice>
        <mc:Fallback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DC9A627D-95A6-4796-9CAB-5043F45D852E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5417706" y="3512873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3A762164-B1E0-463A-810C-8787D4C3A19E}"/>
                  </a:ext>
                </a:extLst>
              </p14:cNvPr>
              <p14:cNvContentPartPr/>
              <p14:nvPr/>
            </p14:nvContentPartPr>
            <p14:xfrm>
              <a:off x="1005906" y="4020833"/>
              <a:ext cx="941040" cy="267480"/>
            </p14:xfrm>
          </p:contentPart>
        </mc:Choice>
        <mc:Fallback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3A762164-B1E0-463A-810C-8787D4C3A19E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991506" y="4006433"/>
                <a:ext cx="969120" cy="29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3935C49E-FB51-41F8-A33D-BFC3EBE8C495}"/>
                  </a:ext>
                </a:extLst>
              </p14:cNvPr>
              <p14:cNvContentPartPr/>
              <p14:nvPr/>
            </p14:nvContentPartPr>
            <p14:xfrm>
              <a:off x="2004546" y="3102113"/>
              <a:ext cx="2460240" cy="667080"/>
            </p14:xfrm>
          </p:contentPart>
        </mc:Choice>
        <mc:Fallback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3935C49E-FB51-41F8-A33D-BFC3EBE8C495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990146" y="3087713"/>
                <a:ext cx="2488320" cy="69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08233623-8A6E-4FBE-92FF-ADB21E57B74D}"/>
                  </a:ext>
                </a:extLst>
              </p14:cNvPr>
              <p14:cNvContentPartPr/>
              <p14:nvPr/>
            </p14:nvContentPartPr>
            <p14:xfrm>
              <a:off x="2679906" y="4082393"/>
              <a:ext cx="16920" cy="31680"/>
            </p14:xfrm>
          </p:contentPart>
        </mc:Choice>
        <mc:Fallback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08233623-8A6E-4FBE-92FF-ADB21E57B74D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2665506" y="4067993"/>
                <a:ext cx="45000" cy="5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FD39E21A-002A-4B9C-92F9-69C3292BB74F}"/>
                  </a:ext>
                </a:extLst>
              </p14:cNvPr>
              <p14:cNvContentPartPr/>
              <p14:nvPr/>
            </p14:nvContentPartPr>
            <p14:xfrm>
              <a:off x="2687106" y="4297673"/>
              <a:ext cx="360" cy="360"/>
            </p14:xfrm>
          </p:contentPart>
        </mc:Choice>
        <mc:Fallback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FD39E21A-002A-4B9C-92F9-69C3292BB74F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2672706" y="4283273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BE0416BC-0561-4522-AF61-A21F8F1A2825}"/>
                  </a:ext>
                </a:extLst>
              </p14:cNvPr>
              <p14:cNvContentPartPr/>
              <p14:nvPr/>
            </p14:nvContentPartPr>
            <p14:xfrm>
              <a:off x="3557946" y="4109753"/>
              <a:ext cx="675720" cy="214560"/>
            </p14:xfrm>
          </p:contentPart>
        </mc:Choice>
        <mc:Fallback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BE0416BC-0561-4522-AF61-A21F8F1A2825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3543546" y="4095353"/>
                <a:ext cx="703800" cy="24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26FBF182-FE58-4A12-926B-46297B599318}"/>
                  </a:ext>
                </a:extLst>
              </p14:cNvPr>
              <p14:cNvContentPartPr/>
              <p14:nvPr/>
            </p14:nvContentPartPr>
            <p14:xfrm>
              <a:off x="4912266" y="3949553"/>
              <a:ext cx="271440" cy="394200"/>
            </p14:xfrm>
          </p:contentPart>
        </mc:Choice>
        <mc:Fallback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26FBF182-FE58-4A12-926B-46297B599318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4897866" y="3935153"/>
                <a:ext cx="299520" cy="42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B61C1620-A9A3-47A7-B37E-C48776DC33BE}"/>
                  </a:ext>
                </a:extLst>
              </p14:cNvPr>
              <p14:cNvContentPartPr/>
              <p14:nvPr/>
            </p14:nvContentPartPr>
            <p14:xfrm>
              <a:off x="2728506" y="4883753"/>
              <a:ext cx="360" cy="360"/>
            </p14:xfrm>
          </p:contentPart>
        </mc:Choice>
        <mc:Fallback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B61C1620-A9A3-47A7-B37E-C48776DC33BE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2714106" y="4869353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E84FA868-2922-4C67-8218-7B36D32F3282}"/>
                  </a:ext>
                </a:extLst>
              </p14:cNvPr>
              <p14:cNvContentPartPr/>
              <p14:nvPr/>
            </p14:nvContentPartPr>
            <p14:xfrm>
              <a:off x="2781786" y="5057273"/>
              <a:ext cx="360" cy="360"/>
            </p14:xfrm>
          </p:contentPart>
        </mc:Choice>
        <mc:Fallback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E84FA868-2922-4C67-8218-7B36D32F3282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2767386" y="5042873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0A3BB5BC-193F-4D3F-8623-19C2788B23D8}"/>
                  </a:ext>
                </a:extLst>
              </p14:cNvPr>
              <p14:cNvContentPartPr/>
              <p14:nvPr/>
            </p14:nvContentPartPr>
            <p14:xfrm>
              <a:off x="943986" y="4786193"/>
              <a:ext cx="1009080" cy="275400"/>
            </p14:xfrm>
          </p:contentPart>
        </mc:Choice>
        <mc:Fallback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0A3BB5BC-193F-4D3F-8623-19C2788B23D8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929586" y="4771793"/>
                <a:ext cx="1037160" cy="30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E2D89153-C225-46BE-BD26-E077F5B4EBAE}"/>
                  </a:ext>
                </a:extLst>
              </p14:cNvPr>
              <p14:cNvContentPartPr/>
              <p14:nvPr/>
            </p14:nvContentPartPr>
            <p14:xfrm>
              <a:off x="3957546" y="4945313"/>
              <a:ext cx="543600" cy="190440"/>
            </p14:xfrm>
          </p:contentPart>
        </mc:Choice>
        <mc:Fallback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E2D89153-C225-46BE-BD26-E077F5B4EBAE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3943146" y="4930913"/>
                <a:ext cx="571680" cy="21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6C21D8F6-E04A-43AC-A0A5-5EF4FA387D02}"/>
                  </a:ext>
                </a:extLst>
              </p14:cNvPr>
              <p14:cNvContentPartPr/>
              <p14:nvPr/>
            </p14:nvContentPartPr>
            <p14:xfrm>
              <a:off x="5071386" y="4774673"/>
              <a:ext cx="107280" cy="374760"/>
            </p14:xfrm>
          </p:contentPart>
        </mc:Choice>
        <mc:Fallback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6C21D8F6-E04A-43AC-A0A5-5EF4FA387D02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5056986" y="4760273"/>
                <a:ext cx="135360" cy="40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16E6D038-B30A-4D76-BA5F-4CFB6CC6D9A1}"/>
                  </a:ext>
                </a:extLst>
              </p14:cNvPr>
              <p14:cNvContentPartPr/>
              <p14:nvPr/>
            </p14:nvContentPartPr>
            <p14:xfrm>
              <a:off x="2756946" y="5729393"/>
              <a:ext cx="15120" cy="4680"/>
            </p14:xfrm>
          </p:contentPart>
        </mc:Choice>
        <mc:Fallback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16E6D038-B30A-4D76-BA5F-4CFB6CC6D9A1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742546" y="5714993"/>
                <a:ext cx="43200" cy="3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073DEB20-5FAE-4FE8-BB54-786CFC1DDDF8}"/>
                  </a:ext>
                </a:extLst>
              </p14:cNvPr>
              <p14:cNvContentPartPr/>
              <p14:nvPr/>
            </p14:nvContentPartPr>
            <p14:xfrm>
              <a:off x="2769546" y="5882393"/>
              <a:ext cx="360" cy="360"/>
            </p14:xfrm>
          </p:contentPart>
        </mc:Choice>
        <mc:Fallback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073DEB20-5FAE-4FE8-BB54-786CFC1DDDF8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2755146" y="5867993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38704295-CF28-4BC9-9602-7DECE324ADAC}"/>
                  </a:ext>
                </a:extLst>
              </p14:cNvPr>
              <p14:cNvContentPartPr/>
              <p14:nvPr/>
            </p14:nvContentPartPr>
            <p14:xfrm>
              <a:off x="953346" y="5583953"/>
              <a:ext cx="1015560" cy="307080"/>
            </p14:xfrm>
          </p:contentPart>
        </mc:Choice>
        <mc:Fallback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38704295-CF28-4BC9-9602-7DECE324ADAC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938946" y="5569553"/>
                <a:ext cx="1043640" cy="33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59BC4CFD-FDB7-45A8-8985-FE8402F0F970}"/>
                  </a:ext>
                </a:extLst>
              </p14:cNvPr>
              <p14:cNvContentPartPr/>
              <p14:nvPr/>
            </p14:nvContentPartPr>
            <p14:xfrm>
              <a:off x="4796706" y="5482433"/>
              <a:ext cx="245520" cy="307800"/>
            </p14:xfrm>
          </p:contentPart>
        </mc:Choice>
        <mc:Fallback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59BC4CFD-FDB7-45A8-8985-FE8402F0F970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4782306" y="5468033"/>
                <a:ext cx="273600" cy="335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608338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Times New Roman"/>
        <a:ea typeface="Microsoft YaHei"/>
        <a:cs typeface=""/>
      </a:majorFont>
      <a:minorFont>
        <a:latin typeface="Times New Roman"/>
        <a:ea typeface="Microsoft YaHe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en-US" sz="24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Times New Roman" panose="02020603050405020304" pitchFamily="18" charset="0"/>
            <a:ea typeface="Microsoft YaHei" panose="020B0503020204020204" pitchFamily="34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en-US" sz="24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Times New Roman" panose="02020603050405020304" pitchFamily="18" charset="0"/>
            <a:ea typeface="Microsoft YaHei" panose="020B0503020204020204" pitchFamily="34" charset="-122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910</TotalTime>
  <Words>425</Words>
  <Application>Microsoft Office PowerPoint</Application>
  <PresentationFormat>On-screen Show (4:3)</PresentationFormat>
  <Paragraphs>91</Paragraphs>
  <Slides>103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103</vt:i4>
      </vt:variant>
    </vt:vector>
  </HeadingPairs>
  <TitlesOfParts>
    <vt:vector size="107" baseType="lpstr">
      <vt:lpstr>Arial</vt:lpstr>
      <vt:lpstr>Times New Roman</vt:lpstr>
      <vt:lpstr>Times New Roman PS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2-1 Sample Spaces and Events </vt:lpstr>
      <vt:lpstr>2-1 Sample Spaces and Events </vt:lpstr>
      <vt:lpstr>PowerPoint Presentation</vt:lpstr>
      <vt:lpstr>2-1 Sample Spaces and Events </vt:lpstr>
      <vt:lpstr>2-1 Sample Spaces and Events </vt:lpstr>
      <vt:lpstr>2-1 Sample Spaces and Events </vt:lpstr>
      <vt:lpstr>2-1 Sample Spaces and Events </vt:lpstr>
      <vt:lpstr>PowerPoint Presentation</vt:lpstr>
      <vt:lpstr>2-1 Sample Spaces and Events </vt:lpstr>
      <vt:lpstr>PowerPoint Presentation</vt:lpstr>
      <vt:lpstr>PowerPoint Presentation</vt:lpstr>
      <vt:lpstr>PowerPoint Presentation</vt:lpstr>
      <vt:lpstr>2-1 Sample Spaces and Events </vt:lpstr>
      <vt:lpstr>2-1 Sample Spaces and Events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2-1 Sample Spaces and Events </vt:lpstr>
      <vt:lpstr>PowerPoint Presentation</vt:lpstr>
      <vt:lpstr>2-1 Sample Spaces and Events </vt:lpstr>
      <vt:lpstr>2-1 Sample Spaces and Events </vt:lpstr>
      <vt:lpstr>2-2 Interpretations of Probability </vt:lpstr>
      <vt:lpstr>2-2 Interpretations of Probability </vt:lpstr>
      <vt:lpstr>PowerPoint Presentation</vt:lpstr>
      <vt:lpstr>PowerPoint Presentation</vt:lpstr>
      <vt:lpstr>2-2 Interpretations of Probability </vt:lpstr>
      <vt:lpstr>2-2 Interpretations of Probability </vt:lpstr>
      <vt:lpstr>2-2 Interpretations of Probability </vt:lpstr>
      <vt:lpstr>2-3 Addition Rules </vt:lpstr>
      <vt:lpstr>2-3 Addition Rules </vt:lpstr>
      <vt:lpstr>2-3 Addition Rules </vt:lpstr>
      <vt:lpstr>2-3 Addition Rules </vt:lpstr>
      <vt:lpstr>2-3 Addition Rules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Connie Borror</dc:creator>
  <cp:lastModifiedBy>Viet Anh Nguyen</cp:lastModifiedBy>
  <cp:revision>136</cp:revision>
  <cp:lastPrinted>1601-01-01T00:00:00Z</cp:lastPrinted>
  <dcterms:created xsi:type="dcterms:W3CDTF">2002-10-13T02:50:51Z</dcterms:created>
  <dcterms:modified xsi:type="dcterms:W3CDTF">2022-01-07T10:34:26Z</dcterms:modified>
</cp:coreProperties>
</file>